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2" r:id="rId3"/>
    <p:sldMasterId id="2147483714" r:id="rId4"/>
  </p:sldMasterIdLst>
  <p:notesMasterIdLst>
    <p:notesMasterId r:id="rId18"/>
  </p:notesMasterIdLst>
  <p:sldIdLst>
    <p:sldId id="319" r:id="rId5"/>
    <p:sldId id="7138" r:id="rId6"/>
    <p:sldId id="7152" r:id="rId7"/>
    <p:sldId id="7153" r:id="rId8"/>
    <p:sldId id="7154" r:id="rId9"/>
    <p:sldId id="259" r:id="rId10"/>
    <p:sldId id="320" r:id="rId11"/>
    <p:sldId id="7140" r:id="rId12"/>
    <p:sldId id="364" r:id="rId13"/>
    <p:sldId id="7155" r:id="rId14"/>
    <p:sldId id="7147" r:id="rId15"/>
    <p:sldId id="338" r:id="rId16"/>
    <p:sldId id="33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3" d="100"/>
          <a:sy n="33" d="100"/>
        </p:scale>
        <p:origin x="1308"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44FB9-9B1B-46AF-B2AB-379BA793173E}"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1EA5F-202E-48A6-8F8D-633853706E20}" type="slidenum">
              <a:rPr lang="en-US" smtClean="0"/>
              <a:t>‹#›</a:t>
            </a:fld>
            <a:endParaRPr lang="en-US"/>
          </a:p>
        </p:txBody>
      </p:sp>
    </p:spTree>
    <p:extLst>
      <p:ext uri="{BB962C8B-B14F-4D97-AF65-F5344CB8AC3E}">
        <p14:creationId xmlns:p14="http://schemas.microsoft.com/office/powerpoint/2010/main" val="108521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F3429-C51E-4298-BFFB-8066DCBA24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1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92996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7F9846-A4FC-4C89-B519-8184C342E4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4E8B2CE5-E532-4BDF-8D3D-9C4D311D43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9CC6DB2C-FF2D-41BF-AAA7-3C25424613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xmlns="" id="{546E48EF-A4C7-46CA-8120-26E1483D780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DA61550-0297-413D-86AD-1100C766146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630012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4BBDF87-0574-40FE-B079-76DABC62B4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6F8FCC3-0D93-4CE7-A70C-1C5ED1E484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088F216C-6223-48C8-9D7C-E734A77EC1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D2E40AF-2F1C-4220-8DEF-945DD935E6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6" name="页脚占位符 5">
            <a:extLst>
              <a:ext uri="{FF2B5EF4-FFF2-40B4-BE49-F238E27FC236}">
                <a16:creationId xmlns:a16="http://schemas.microsoft.com/office/drawing/2014/main" xmlns="" id="{DBF988F3-D75D-4DF5-85ED-3ACD95DB29B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C698331E-4742-4DA8-ABE0-97DE793A85D5}"/>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62675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7A0C94-1C49-4420-B531-200176A1F60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D100361-6CC8-4A1D-BC66-FD520B2CF95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12E5979-5991-4E7A-A849-2F10DAA56971}"/>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xmlns="" id="{023DE938-E6E5-4AEE-BA02-90069586E5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FF0C661-F0E5-402C-8A97-B3930A2EACCC}"/>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3806649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B55146B9-7D9E-40CF-A2D7-71518AD9921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F943BE37-E807-4881-8BE0-9223B8C07EE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FE036D6-AB1D-4D3A-93AD-CE7C89BA667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xmlns="" id="{323D5C9A-0F99-446F-9209-A33711145C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E79DF61-6FD8-49D0-828F-19E32E3ACF3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527939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1" y="0"/>
            <a:ext cx="12205940" cy="68580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777709"/>
            <a:ext cx="12192000" cy="4083744"/>
          </a:xfrm>
          <a:prstGeom prst="rect">
            <a:avLst/>
          </a:prstGeom>
        </p:spPr>
      </p:pic>
      <p:sp>
        <p:nvSpPr>
          <p:cNvPr id="11" name="矩形 10"/>
          <p:cNvSpPr/>
          <p:nvPr userDrawn="1"/>
        </p:nvSpPr>
        <p:spPr>
          <a:xfrm>
            <a:off x="0" y="716038"/>
            <a:ext cx="12192000" cy="590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9468" y="73674"/>
            <a:ext cx="796929" cy="798849"/>
          </a:xfrm>
          <a:prstGeom prst="rect">
            <a:avLst/>
          </a:prstGeom>
        </p:spPr>
      </p:pic>
    </p:spTree>
    <p:extLst>
      <p:ext uri="{BB962C8B-B14F-4D97-AF65-F5344CB8AC3E}">
        <p14:creationId xmlns:p14="http://schemas.microsoft.com/office/powerpoint/2010/main" val="30250611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58391-3F6D-482F-AD4B-A32AE0055F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8C0ADFC-E467-4C5D-8A99-4236CC1B14A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53C3F90-4658-4D33-9C9D-8596E630D20D}"/>
              </a:ext>
            </a:extLst>
          </p:cNvPr>
          <p:cNvSpPr>
            <a:spLocks noGrp="1"/>
          </p:cNvSpPr>
          <p:nvPr>
            <p:ph type="dt" sz="half" idx="10"/>
          </p:nvPr>
        </p:nvSpPr>
        <p:spPr>
          <a:xfrm>
            <a:off x="838200" y="6356350"/>
            <a:ext cx="2743200" cy="365125"/>
          </a:xfrm>
          <a:prstGeom prst="rect">
            <a:avLst/>
          </a:prstGeom>
        </p:spPr>
        <p:txBody>
          <a:bodyPr/>
          <a:lstStyle/>
          <a:p>
            <a:fld id="{F42AFE8E-4DCC-4F6D-870F-8C81ECDBBB1C}" type="datetimeFigureOut">
              <a:rPr lang="en-US" smtClean="0"/>
              <a:t>9/20/2024</a:t>
            </a:fld>
            <a:endParaRPr lang="en-US"/>
          </a:p>
        </p:txBody>
      </p:sp>
      <p:sp>
        <p:nvSpPr>
          <p:cNvPr id="5" name="Footer Placeholder 4">
            <a:extLst>
              <a:ext uri="{FF2B5EF4-FFF2-40B4-BE49-F238E27FC236}">
                <a16:creationId xmlns:a16="http://schemas.microsoft.com/office/drawing/2014/main" xmlns="" id="{16DC7865-859C-4EE5-86D1-24CE674A03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2665B01-2B23-406B-BDF8-C1E5ADDC0C71}"/>
              </a:ext>
            </a:extLst>
          </p:cNvPr>
          <p:cNvSpPr>
            <a:spLocks noGrp="1"/>
          </p:cNvSpPr>
          <p:nvPr>
            <p:ph type="sldNum" sz="quarter" idx="12"/>
          </p:nvPr>
        </p:nvSpPr>
        <p:spPr>
          <a:xfrm>
            <a:off x="8610600" y="6356350"/>
            <a:ext cx="2743200" cy="365125"/>
          </a:xfrm>
          <a:prstGeom prst="rect">
            <a:avLst/>
          </a:prstGeom>
        </p:spPr>
        <p:txBody>
          <a:bodyPr/>
          <a:lstStyle/>
          <a:p>
            <a:fld id="{741E7856-307B-4BC5-AAD3-8539638FDE7E}"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xmlns="" id="{CC5E514D-2BAD-414D-9FCA-8910780A5F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4340" y="3870630"/>
            <a:ext cx="2774340" cy="2774340"/>
          </a:xfrm>
          <a:prstGeom prst="rect">
            <a:avLst/>
          </a:prstGeom>
        </p:spPr>
      </p:pic>
    </p:spTree>
    <p:extLst>
      <p:ext uri="{BB962C8B-B14F-4D97-AF65-F5344CB8AC3E}">
        <p14:creationId xmlns:p14="http://schemas.microsoft.com/office/powerpoint/2010/main" val="540651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2E1FE-DFF8-4227-9EE9-F71D721368C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8992F25-F854-446D-8911-7764367AA7A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2ACEA4-5046-4B2F-A09F-AB4096B50B33}"/>
              </a:ext>
            </a:extLst>
          </p:cNvPr>
          <p:cNvSpPr>
            <a:spLocks noGrp="1"/>
          </p:cNvSpPr>
          <p:nvPr>
            <p:ph type="dt" sz="half" idx="10"/>
          </p:nvPr>
        </p:nvSpPr>
        <p:spPr>
          <a:xfrm>
            <a:off x="838200" y="6356350"/>
            <a:ext cx="2743200" cy="365125"/>
          </a:xfrm>
          <a:prstGeom prst="rect">
            <a:avLst/>
          </a:prstGeom>
        </p:spPr>
        <p:txBody>
          <a:bodyPr/>
          <a:lstStyle/>
          <a:p>
            <a:fld id="{F42AFE8E-4DCC-4F6D-870F-8C81ECDBBB1C}" type="datetimeFigureOut">
              <a:rPr lang="en-US" smtClean="0"/>
              <a:t>9/20/2024</a:t>
            </a:fld>
            <a:endParaRPr lang="en-US"/>
          </a:p>
        </p:txBody>
      </p:sp>
      <p:sp>
        <p:nvSpPr>
          <p:cNvPr id="5" name="Footer Placeholder 4">
            <a:extLst>
              <a:ext uri="{FF2B5EF4-FFF2-40B4-BE49-F238E27FC236}">
                <a16:creationId xmlns:a16="http://schemas.microsoft.com/office/drawing/2014/main" xmlns="" id="{C999E1D7-B105-4152-903A-C1BA5686C4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3C2E8C7-9A43-49D8-9DC0-7DEBA6793C74}"/>
              </a:ext>
            </a:extLst>
          </p:cNvPr>
          <p:cNvSpPr>
            <a:spLocks noGrp="1"/>
          </p:cNvSpPr>
          <p:nvPr>
            <p:ph type="sldNum" sz="quarter" idx="12"/>
          </p:nvPr>
        </p:nvSpPr>
        <p:spPr>
          <a:xfrm>
            <a:off x="8610600" y="6356350"/>
            <a:ext cx="2743200" cy="365125"/>
          </a:xfrm>
          <a:prstGeom prst="rect">
            <a:avLst/>
          </a:prstGeom>
        </p:spPr>
        <p:txBody>
          <a:bodyPr/>
          <a:lstStyle/>
          <a:p>
            <a:fld id="{741E7856-307B-4BC5-AAD3-8539638FDE7E}" type="slidenum">
              <a:rPr lang="en-US" smtClean="0"/>
              <a:t>‹#›</a:t>
            </a:fld>
            <a:endParaRPr lang="en-US"/>
          </a:p>
        </p:txBody>
      </p:sp>
    </p:spTree>
    <p:extLst>
      <p:ext uri="{BB962C8B-B14F-4D97-AF65-F5344CB8AC3E}">
        <p14:creationId xmlns:p14="http://schemas.microsoft.com/office/powerpoint/2010/main" val="2255909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BB572-E4AA-4994-88D8-1C73750289A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9C4BC5A-AD26-4166-A8F3-F8AD26AE37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01BCD8B-D4D8-4B93-A5B7-1C7BBAAFE37D}"/>
              </a:ext>
            </a:extLst>
          </p:cNvPr>
          <p:cNvSpPr>
            <a:spLocks noGrp="1"/>
          </p:cNvSpPr>
          <p:nvPr>
            <p:ph type="dt" sz="half" idx="10"/>
          </p:nvPr>
        </p:nvSpPr>
        <p:spPr>
          <a:xfrm>
            <a:off x="838200" y="6356350"/>
            <a:ext cx="2743200" cy="365125"/>
          </a:xfrm>
          <a:prstGeom prst="rect">
            <a:avLst/>
          </a:prstGeom>
        </p:spPr>
        <p:txBody>
          <a:bodyPr/>
          <a:lstStyle/>
          <a:p>
            <a:fld id="{F42AFE8E-4DCC-4F6D-870F-8C81ECDBBB1C}" type="datetimeFigureOut">
              <a:rPr lang="en-US" smtClean="0"/>
              <a:t>9/20/2024</a:t>
            </a:fld>
            <a:endParaRPr lang="en-US"/>
          </a:p>
        </p:txBody>
      </p:sp>
      <p:sp>
        <p:nvSpPr>
          <p:cNvPr id="5" name="Footer Placeholder 4">
            <a:extLst>
              <a:ext uri="{FF2B5EF4-FFF2-40B4-BE49-F238E27FC236}">
                <a16:creationId xmlns:a16="http://schemas.microsoft.com/office/drawing/2014/main" xmlns="" id="{0F5FFB64-0BEB-4D52-8F94-644F43D483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F50FA94-36E1-492D-90F9-3849907EF1D5}"/>
              </a:ext>
            </a:extLst>
          </p:cNvPr>
          <p:cNvSpPr>
            <a:spLocks noGrp="1"/>
          </p:cNvSpPr>
          <p:nvPr>
            <p:ph type="sldNum" sz="quarter" idx="12"/>
          </p:nvPr>
        </p:nvSpPr>
        <p:spPr>
          <a:xfrm>
            <a:off x="8610600" y="6356350"/>
            <a:ext cx="2743200" cy="365125"/>
          </a:xfrm>
          <a:prstGeom prst="rect">
            <a:avLst/>
          </a:prstGeom>
        </p:spPr>
        <p:txBody>
          <a:bodyPr/>
          <a:lstStyle/>
          <a:p>
            <a:fld id="{741E7856-307B-4BC5-AAD3-8539638FDE7E}" type="slidenum">
              <a:rPr lang="en-US" smtClean="0"/>
              <a:t>‹#›</a:t>
            </a:fld>
            <a:endParaRPr lang="en-US"/>
          </a:p>
        </p:txBody>
      </p:sp>
    </p:spTree>
    <p:extLst>
      <p:ext uri="{BB962C8B-B14F-4D97-AF65-F5344CB8AC3E}">
        <p14:creationId xmlns:p14="http://schemas.microsoft.com/office/powerpoint/2010/main" val="373408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738502-03A4-4AB8-A7E3-17701050ED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ED46FA-0880-41FE-9BF4-0F8E99B54A0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7CB4466-F36C-4E29-9713-4DECBEC6EFD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867802B-938E-414F-A5F5-B026241BBE41}"/>
              </a:ext>
            </a:extLst>
          </p:cNvPr>
          <p:cNvSpPr>
            <a:spLocks noGrp="1"/>
          </p:cNvSpPr>
          <p:nvPr>
            <p:ph type="dt" sz="half" idx="10"/>
          </p:nvPr>
        </p:nvSpPr>
        <p:spPr>
          <a:xfrm>
            <a:off x="838200" y="6356350"/>
            <a:ext cx="2743200" cy="365125"/>
          </a:xfrm>
          <a:prstGeom prst="rect">
            <a:avLst/>
          </a:prstGeom>
        </p:spPr>
        <p:txBody>
          <a:bodyPr/>
          <a:lstStyle/>
          <a:p>
            <a:fld id="{F42AFE8E-4DCC-4F6D-870F-8C81ECDBBB1C}" type="datetimeFigureOut">
              <a:rPr lang="en-US" smtClean="0"/>
              <a:t>9/20/2024</a:t>
            </a:fld>
            <a:endParaRPr lang="en-US"/>
          </a:p>
        </p:txBody>
      </p:sp>
      <p:sp>
        <p:nvSpPr>
          <p:cNvPr id="6" name="Footer Placeholder 5">
            <a:extLst>
              <a:ext uri="{FF2B5EF4-FFF2-40B4-BE49-F238E27FC236}">
                <a16:creationId xmlns:a16="http://schemas.microsoft.com/office/drawing/2014/main" xmlns="" id="{C02C3810-2579-43E1-AC57-26341A081C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12333BC-93B6-45CE-A250-605EDADAF715}"/>
              </a:ext>
            </a:extLst>
          </p:cNvPr>
          <p:cNvSpPr>
            <a:spLocks noGrp="1"/>
          </p:cNvSpPr>
          <p:nvPr>
            <p:ph type="sldNum" sz="quarter" idx="12"/>
          </p:nvPr>
        </p:nvSpPr>
        <p:spPr>
          <a:xfrm>
            <a:off x="8610600" y="6356350"/>
            <a:ext cx="2743200" cy="365125"/>
          </a:xfrm>
          <a:prstGeom prst="rect">
            <a:avLst/>
          </a:prstGeom>
        </p:spPr>
        <p:txBody>
          <a:bodyPr/>
          <a:lstStyle/>
          <a:p>
            <a:fld id="{741E7856-307B-4BC5-AAD3-8539638FDE7E}" type="slidenum">
              <a:rPr lang="en-US" smtClean="0"/>
              <a:t>‹#›</a:t>
            </a:fld>
            <a:endParaRPr lang="en-US"/>
          </a:p>
        </p:txBody>
      </p:sp>
    </p:spTree>
    <p:extLst>
      <p:ext uri="{BB962C8B-B14F-4D97-AF65-F5344CB8AC3E}">
        <p14:creationId xmlns:p14="http://schemas.microsoft.com/office/powerpoint/2010/main" val="265496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09420-09AB-4903-821B-4413F97140C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080208-A97E-4A02-8839-901D72206F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9414EB4-ED45-4F1F-8077-70B8875A819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A27B298-6FEA-4458-B266-39FFAE99C7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620BC7A-7D22-470A-872D-6B4E8A7E648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0BB9714-0E62-49EF-B6DC-6F311ABC9EAB}"/>
              </a:ext>
            </a:extLst>
          </p:cNvPr>
          <p:cNvSpPr>
            <a:spLocks noGrp="1"/>
          </p:cNvSpPr>
          <p:nvPr>
            <p:ph type="dt" sz="half" idx="10"/>
          </p:nvPr>
        </p:nvSpPr>
        <p:spPr>
          <a:xfrm>
            <a:off x="838200" y="6356350"/>
            <a:ext cx="2743200" cy="365125"/>
          </a:xfrm>
          <a:prstGeom prst="rect">
            <a:avLst/>
          </a:prstGeom>
        </p:spPr>
        <p:txBody>
          <a:bodyPr/>
          <a:lstStyle/>
          <a:p>
            <a:fld id="{F42AFE8E-4DCC-4F6D-870F-8C81ECDBBB1C}" type="datetimeFigureOut">
              <a:rPr lang="en-US" smtClean="0"/>
              <a:t>9/20/2024</a:t>
            </a:fld>
            <a:endParaRPr lang="en-US"/>
          </a:p>
        </p:txBody>
      </p:sp>
      <p:sp>
        <p:nvSpPr>
          <p:cNvPr id="8" name="Footer Placeholder 7">
            <a:extLst>
              <a:ext uri="{FF2B5EF4-FFF2-40B4-BE49-F238E27FC236}">
                <a16:creationId xmlns:a16="http://schemas.microsoft.com/office/drawing/2014/main" xmlns="" id="{1B21E795-6970-49A9-9F15-91159BDDDA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4540606-C054-4D95-AE03-805DE5CEE21C}"/>
              </a:ext>
            </a:extLst>
          </p:cNvPr>
          <p:cNvSpPr>
            <a:spLocks noGrp="1"/>
          </p:cNvSpPr>
          <p:nvPr>
            <p:ph type="sldNum" sz="quarter" idx="12"/>
          </p:nvPr>
        </p:nvSpPr>
        <p:spPr>
          <a:xfrm>
            <a:off x="8610600" y="6356350"/>
            <a:ext cx="2743200" cy="365125"/>
          </a:xfrm>
          <a:prstGeom prst="rect">
            <a:avLst/>
          </a:prstGeom>
        </p:spPr>
        <p:txBody>
          <a:bodyPr/>
          <a:lstStyle/>
          <a:p>
            <a:fld id="{741E7856-307B-4BC5-AAD3-8539638FDE7E}" type="slidenum">
              <a:rPr lang="en-US" smtClean="0"/>
              <a:t>‹#›</a:t>
            </a:fld>
            <a:endParaRPr lang="en-US"/>
          </a:p>
        </p:txBody>
      </p:sp>
    </p:spTree>
    <p:extLst>
      <p:ext uri="{BB962C8B-B14F-4D97-AF65-F5344CB8AC3E}">
        <p14:creationId xmlns:p14="http://schemas.microsoft.com/office/powerpoint/2010/main" val="3532574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94CE09-F975-4531-AE43-65E62792CF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D9A3629-0273-40D6-91EE-00CDD1E96A78}"/>
              </a:ext>
            </a:extLst>
          </p:cNvPr>
          <p:cNvSpPr>
            <a:spLocks noGrp="1"/>
          </p:cNvSpPr>
          <p:nvPr>
            <p:ph type="dt" sz="half" idx="10"/>
          </p:nvPr>
        </p:nvSpPr>
        <p:spPr>
          <a:xfrm>
            <a:off x="838200" y="6356350"/>
            <a:ext cx="2743200" cy="365125"/>
          </a:xfrm>
          <a:prstGeom prst="rect">
            <a:avLst/>
          </a:prstGeom>
        </p:spPr>
        <p:txBody>
          <a:bodyPr/>
          <a:lstStyle/>
          <a:p>
            <a:fld id="{F42AFE8E-4DCC-4F6D-870F-8C81ECDBBB1C}" type="datetimeFigureOut">
              <a:rPr lang="en-US" smtClean="0"/>
              <a:t>9/20/2024</a:t>
            </a:fld>
            <a:endParaRPr lang="en-US"/>
          </a:p>
        </p:txBody>
      </p:sp>
      <p:sp>
        <p:nvSpPr>
          <p:cNvPr id="4" name="Footer Placeholder 3">
            <a:extLst>
              <a:ext uri="{FF2B5EF4-FFF2-40B4-BE49-F238E27FC236}">
                <a16:creationId xmlns:a16="http://schemas.microsoft.com/office/drawing/2014/main" xmlns="" id="{7EE42640-8270-4633-AF8B-9950CBB767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1521BAC-264F-41F2-85C9-FBA5CCCAFC43}"/>
              </a:ext>
            </a:extLst>
          </p:cNvPr>
          <p:cNvSpPr>
            <a:spLocks noGrp="1"/>
          </p:cNvSpPr>
          <p:nvPr>
            <p:ph type="sldNum" sz="quarter" idx="12"/>
          </p:nvPr>
        </p:nvSpPr>
        <p:spPr>
          <a:xfrm>
            <a:off x="8610600" y="6356350"/>
            <a:ext cx="2743200" cy="365125"/>
          </a:xfrm>
          <a:prstGeom prst="rect">
            <a:avLst/>
          </a:prstGeom>
        </p:spPr>
        <p:txBody>
          <a:bodyPr/>
          <a:lstStyle/>
          <a:p>
            <a:fld id="{741E7856-307B-4BC5-AAD3-8539638FDE7E}" type="slidenum">
              <a:rPr lang="en-US" smtClean="0"/>
              <a:t>‹#›</a:t>
            </a:fld>
            <a:endParaRPr lang="en-US"/>
          </a:p>
        </p:txBody>
      </p:sp>
    </p:spTree>
    <p:extLst>
      <p:ext uri="{BB962C8B-B14F-4D97-AF65-F5344CB8AC3E}">
        <p14:creationId xmlns:p14="http://schemas.microsoft.com/office/powerpoint/2010/main" val="408206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2BCF61-6D9F-4AD5-928E-1FE674F07E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EF1A6CD-B04A-4E4B-95E3-47E663B610AD}"/>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745591C-21AC-4E9A-AD05-1BD6516BA7F9}"/>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xmlns="" id="{5569807C-D1A8-4423-8CE3-2487ED9AFE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07DA5A3-B6AF-4201-A751-988BD1F57EB0}"/>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342797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8D8B6D2-91DA-48F4-9972-27C9B7670A96}"/>
              </a:ext>
            </a:extLst>
          </p:cNvPr>
          <p:cNvSpPr>
            <a:spLocks noGrp="1"/>
          </p:cNvSpPr>
          <p:nvPr>
            <p:ph type="dt" sz="half" idx="10"/>
          </p:nvPr>
        </p:nvSpPr>
        <p:spPr>
          <a:xfrm>
            <a:off x="838200" y="6356350"/>
            <a:ext cx="2743200" cy="365125"/>
          </a:xfrm>
          <a:prstGeom prst="rect">
            <a:avLst/>
          </a:prstGeom>
        </p:spPr>
        <p:txBody>
          <a:bodyPr/>
          <a:lstStyle/>
          <a:p>
            <a:fld id="{F42AFE8E-4DCC-4F6D-870F-8C81ECDBBB1C}" type="datetimeFigureOut">
              <a:rPr lang="en-US" smtClean="0"/>
              <a:t>9/20/2024</a:t>
            </a:fld>
            <a:endParaRPr lang="en-US"/>
          </a:p>
        </p:txBody>
      </p:sp>
      <p:sp>
        <p:nvSpPr>
          <p:cNvPr id="3" name="Footer Placeholder 2">
            <a:extLst>
              <a:ext uri="{FF2B5EF4-FFF2-40B4-BE49-F238E27FC236}">
                <a16:creationId xmlns:a16="http://schemas.microsoft.com/office/drawing/2014/main" xmlns="" id="{114102A1-397D-4D8D-B285-22DFA04607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7F72215-0AC1-4057-8A70-9DF82F576A5F}"/>
              </a:ext>
            </a:extLst>
          </p:cNvPr>
          <p:cNvSpPr>
            <a:spLocks noGrp="1"/>
          </p:cNvSpPr>
          <p:nvPr>
            <p:ph type="sldNum" sz="quarter" idx="12"/>
          </p:nvPr>
        </p:nvSpPr>
        <p:spPr>
          <a:xfrm>
            <a:off x="8610600" y="6356350"/>
            <a:ext cx="2743200" cy="365125"/>
          </a:xfrm>
          <a:prstGeom prst="rect">
            <a:avLst/>
          </a:prstGeom>
        </p:spPr>
        <p:txBody>
          <a:bodyPr/>
          <a:lstStyle/>
          <a:p>
            <a:fld id="{741E7856-307B-4BC5-AAD3-8539638FDE7E}" type="slidenum">
              <a:rPr lang="en-US" smtClean="0"/>
              <a:t>‹#›</a:t>
            </a:fld>
            <a:endParaRPr lang="en-US"/>
          </a:p>
        </p:txBody>
      </p:sp>
    </p:spTree>
    <p:extLst>
      <p:ext uri="{BB962C8B-B14F-4D97-AF65-F5344CB8AC3E}">
        <p14:creationId xmlns:p14="http://schemas.microsoft.com/office/powerpoint/2010/main" val="1119180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736247-2CA8-496B-9E8A-5094BAD128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B206EF7-0D02-439B-9759-582BA54EC3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8CCD96E-54E4-42DA-9123-F89DFB70875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24CE62-4032-4807-B242-4CCE4C485007}"/>
              </a:ext>
            </a:extLst>
          </p:cNvPr>
          <p:cNvSpPr>
            <a:spLocks noGrp="1"/>
          </p:cNvSpPr>
          <p:nvPr>
            <p:ph type="dt" sz="half" idx="10"/>
          </p:nvPr>
        </p:nvSpPr>
        <p:spPr>
          <a:xfrm>
            <a:off x="838200" y="6356350"/>
            <a:ext cx="2743200" cy="365125"/>
          </a:xfrm>
          <a:prstGeom prst="rect">
            <a:avLst/>
          </a:prstGeom>
        </p:spPr>
        <p:txBody>
          <a:bodyPr/>
          <a:lstStyle/>
          <a:p>
            <a:fld id="{F42AFE8E-4DCC-4F6D-870F-8C81ECDBBB1C}" type="datetimeFigureOut">
              <a:rPr lang="en-US" smtClean="0"/>
              <a:t>9/20/2024</a:t>
            </a:fld>
            <a:endParaRPr lang="en-US"/>
          </a:p>
        </p:txBody>
      </p:sp>
      <p:sp>
        <p:nvSpPr>
          <p:cNvPr id="6" name="Footer Placeholder 5">
            <a:extLst>
              <a:ext uri="{FF2B5EF4-FFF2-40B4-BE49-F238E27FC236}">
                <a16:creationId xmlns:a16="http://schemas.microsoft.com/office/drawing/2014/main" xmlns="" id="{AF735212-DBE6-42CC-9A12-97EE1BB828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71EE0D4-FD8B-48E5-9D27-81F9C946AA72}"/>
              </a:ext>
            </a:extLst>
          </p:cNvPr>
          <p:cNvSpPr>
            <a:spLocks noGrp="1"/>
          </p:cNvSpPr>
          <p:nvPr>
            <p:ph type="sldNum" sz="quarter" idx="12"/>
          </p:nvPr>
        </p:nvSpPr>
        <p:spPr>
          <a:xfrm>
            <a:off x="8610600" y="6356350"/>
            <a:ext cx="2743200" cy="365125"/>
          </a:xfrm>
          <a:prstGeom prst="rect">
            <a:avLst/>
          </a:prstGeom>
        </p:spPr>
        <p:txBody>
          <a:bodyPr/>
          <a:lstStyle/>
          <a:p>
            <a:fld id="{741E7856-307B-4BC5-AAD3-8539638FDE7E}" type="slidenum">
              <a:rPr lang="en-US" smtClean="0"/>
              <a:t>‹#›</a:t>
            </a:fld>
            <a:endParaRPr lang="en-US"/>
          </a:p>
        </p:txBody>
      </p:sp>
    </p:spTree>
    <p:extLst>
      <p:ext uri="{BB962C8B-B14F-4D97-AF65-F5344CB8AC3E}">
        <p14:creationId xmlns:p14="http://schemas.microsoft.com/office/powerpoint/2010/main" val="421725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5FBE7-F3B9-41C8-B564-A070B5816D6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6F00C92-3B52-4FF6-9BCC-CFA6D8C7C1F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C5588B6-E622-4017-8451-C524564830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87BF616-FA53-4E1D-B565-5BDD55ED7719}"/>
              </a:ext>
            </a:extLst>
          </p:cNvPr>
          <p:cNvSpPr>
            <a:spLocks noGrp="1"/>
          </p:cNvSpPr>
          <p:nvPr>
            <p:ph type="dt" sz="half" idx="10"/>
          </p:nvPr>
        </p:nvSpPr>
        <p:spPr>
          <a:xfrm>
            <a:off x="838200" y="6356350"/>
            <a:ext cx="2743200" cy="365125"/>
          </a:xfrm>
          <a:prstGeom prst="rect">
            <a:avLst/>
          </a:prstGeom>
        </p:spPr>
        <p:txBody>
          <a:bodyPr/>
          <a:lstStyle/>
          <a:p>
            <a:fld id="{F42AFE8E-4DCC-4F6D-870F-8C81ECDBBB1C}" type="datetimeFigureOut">
              <a:rPr lang="en-US" smtClean="0"/>
              <a:t>9/20/2024</a:t>
            </a:fld>
            <a:endParaRPr lang="en-US"/>
          </a:p>
        </p:txBody>
      </p:sp>
      <p:sp>
        <p:nvSpPr>
          <p:cNvPr id="6" name="Footer Placeholder 5">
            <a:extLst>
              <a:ext uri="{FF2B5EF4-FFF2-40B4-BE49-F238E27FC236}">
                <a16:creationId xmlns:a16="http://schemas.microsoft.com/office/drawing/2014/main" xmlns="" id="{2369D04E-AB3B-4B67-93F3-D9DBB2F81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9179DB8-FA48-4371-822D-0E5254671784}"/>
              </a:ext>
            </a:extLst>
          </p:cNvPr>
          <p:cNvSpPr>
            <a:spLocks noGrp="1"/>
          </p:cNvSpPr>
          <p:nvPr>
            <p:ph type="sldNum" sz="quarter" idx="12"/>
          </p:nvPr>
        </p:nvSpPr>
        <p:spPr>
          <a:xfrm>
            <a:off x="8610600" y="6356350"/>
            <a:ext cx="2743200" cy="365125"/>
          </a:xfrm>
          <a:prstGeom prst="rect">
            <a:avLst/>
          </a:prstGeom>
        </p:spPr>
        <p:txBody>
          <a:bodyPr/>
          <a:lstStyle/>
          <a:p>
            <a:fld id="{741E7856-307B-4BC5-AAD3-8539638FDE7E}" type="slidenum">
              <a:rPr lang="en-US" smtClean="0"/>
              <a:t>‹#›</a:t>
            </a:fld>
            <a:endParaRPr lang="en-US"/>
          </a:p>
        </p:txBody>
      </p:sp>
    </p:spTree>
    <p:extLst>
      <p:ext uri="{BB962C8B-B14F-4D97-AF65-F5344CB8AC3E}">
        <p14:creationId xmlns:p14="http://schemas.microsoft.com/office/powerpoint/2010/main" val="3209969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C685E-5F62-4192-AE7C-D779D2F007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BEAB0C9-E7BC-4903-98C0-D170064289C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FF3E15-2C70-47EA-B7AE-5AAEE52CEE4D}"/>
              </a:ext>
            </a:extLst>
          </p:cNvPr>
          <p:cNvSpPr>
            <a:spLocks noGrp="1"/>
          </p:cNvSpPr>
          <p:nvPr>
            <p:ph type="dt" sz="half" idx="10"/>
          </p:nvPr>
        </p:nvSpPr>
        <p:spPr>
          <a:xfrm>
            <a:off x="838200" y="6356350"/>
            <a:ext cx="2743200" cy="365125"/>
          </a:xfrm>
          <a:prstGeom prst="rect">
            <a:avLst/>
          </a:prstGeom>
        </p:spPr>
        <p:txBody>
          <a:bodyPr/>
          <a:lstStyle/>
          <a:p>
            <a:fld id="{F42AFE8E-4DCC-4F6D-870F-8C81ECDBBB1C}" type="datetimeFigureOut">
              <a:rPr lang="en-US" smtClean="0"/>
              <a:t>9/20/2024</a:t>
            </a:fld>
            <a:endParaRPr lang="en-US"/>
          </a:p>
        </p:txBody>
      </p:sp>
      <p:sp>
        <p:nvSpPr>
          <p:cNvPr id="5" name="Footer Placeholder 4">
            <a:extLst>
              <a:ext uri="{FF2B5EF4-FFF2-40B4-BE49-F238E27FC236}">
                <a16:creationId xmlns:a16="http://schemas.microsoft.com/office/drawing/2014/main" xmlns="" id="{A6585D69-1BDA-4185-81FE-A84B517FDC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6198B5D-55D6-4AF7-9B94-6E815548AA1E}"/>
              </a:ext>
            </a:extLst>
          </p:cNvPr>
          <p:cNvSpPr>
            <a:spLocks noGrp="1"/>
          </p:cNvSpPr>
          <p:nvPr>
            <p:ph type="sldNum" sz="quarter" idx="12"/>
          </p:nvPr>
        </p:nvSpPr>
        <p:spPr>
          <a:xfrm>
            <a:off x="8610600" y="6356350"/>
            <a:ext cx="2743200" cy="365125"/>
          </a:xfrm>
          <a:prstGeom prst="rect">
            <a:avLst/>
          </a:prstGeom>
        </p:spPr>
        <p:txBody>
          <a:bodyPr/>
          <a:lstStyle/>
          <a:p>
            <a:fld id="{741E7856-307B-4BC5-AAD3-8539638FDE7E}" type="slidenum">
              <a:rPr lang="en-US" smtClean="0"/>
              <a:t>‹#›</a:t>
            </a:fld>
            <a:endParaRPr lang="en-US"/>
          </a:p>
        </p:txBody>
      </p:sp>
    </p:spTree>
    <p:extLst>
      <p:ext uri="{BB962C8B-B14F-4D97-AF65-F5344CB8AC3E}">
        <p14:creationId xmlns:p14="http://schemas.microsoft.com/office/powerpoint/2010/main" val="2706966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8A7983-0483-4D26-A795-4B86061F003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B35E988-D22C-4BE6-8613-C209FCEAF32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43D61FF-A01C-4855-8FA2-6BF165343CDC}"/>
              </a:ext>
            </a:extLst>
          </p:cNvPr>
          <p:cNvSpPr>
            <a:spLocks noGrp="1"/>
          </p:cNvSpPr>
          <p:nvPr>
            <p:ph type="dt" sz="half" idx="10"/>
          </p:nvPr>
        </p:nvSpPr>
        <p:spPr>
          <a:xfrm>
            <a:off x="838200" y="6356350"/>
            <a:ext cx="2743200" cy="365125"/>
          </a:xfrm>
          <a:prstGeom prst="rect">
            <a:avLst/>
          </a:prstGeom>
        </p:spPr>
        <p:txBody>
          <a:bodyPr/>
          <a:lstStyle/>
          <a:p>
            <a:fld id="{F42AFE8E-4DCC-4F6D-870F-8C81ECDBBB1C}" type="datetimeFigureOut">
              <a:rPr lang="en-US" smtClean="0"/>
              <a:t>9/20/2024</a:t>
            </a:fld>
            <a:endParaRPr lang="en-US"/>
          </a:p>
        </p:txBody>
      </p:sp>
      <p:sp>
        <p:nvSpPr>
          <p:cNvPr id="5" name="Footer Placeholder 4">
            <a:extLst>
              <a:ext uri="{FF2B5EF4-FFF2-40B4-BE49-F238E27FC236}">
                <a16:creationId xmlns:a16="http://schemas.microsoft.com/office/drawing/2014/main" xmlns="" id="{DAD4B0AE-811E-474D-A8CC-648E292A0E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89E3FA1-529B-4D4A-AFD8-BA1CAC5C9CEA}"/>
              </a:ext>
            </a:extLst>
          </p:cNvPr>
          <p:cNvSpPr>
            <a:spLocks noGrp="1"/>
          </p:cNvSpPr>
          <p:nvPr>
            <p:ph type="sldNum" sz="quarter" idx="12"/>
          </p:nvPr>
        </p:nvSpPr>
        <p:spPr>
          <a:xfrm>
            <a:off x="8610600" y="6356350"/>
            <a:ext cx="2743200" cy="365125"/>
          </a:xfrm>
          <a:prstGeom prst="rect">
            <a:avLst/>
          </a:prstGeom>
        </p:spPr>
        <p:txBody>
          <a:bodyPr/>
          <a:lstStyle/>
          <a:p>
            <a:fld id="{741E7856-307B-4BC5-AAD3-8539638FDE7E}" type="slidenum">
              <a:rPr lang="en-US" smtClean="0"/>
              <a:t>‹#›</a:t>
            </a:fld>
            <a:endParaRPr lang="en-US"/>
          </a:p>
        </p:txBody>
      </p:sp>
    </p:spTree>
    <p:extLst>
      <p:ext uri="{BB962C8B-B14F-4D97-AF65-F5344CB8AC3E}">
        <p14:creationId xmlns:p14="http://schemas.microsoft.com/office/powerpoint/2010/main" val="2234620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79C26-3379-FAAA-8D8B-4AC14F42D0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C434147-A2FE-77E9-9A70-FEA450F2E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4AAE70-572D-A291-0C74-097E609A5975}"/>
              </a:ext>
            </a:extLst>
          </p:cNvPr>
          <p:cNvSpPr>
            <a:spLocks noGrp="1"/>
          </p:cNvSpPr>
          <p:nvPr>
            <p:ph type="dt" sz="half" idx="10"/>
          </p:nvPr>
        </p:nvSpPr>
        <p:spPr/>
        <p:txBody>
          <a:bodyPr/>
          <a:lstStyle/>
          <a:p>
            <a:fld id="{9D8531DA-5D8F-4E97-A37D-42932F9599D5}" type="datetimeFigureOut">
              <a:rPr lang="en-US" smtClean="0"/>
              <a:t>9/20/2024</a:t>
            </a:fld>
            <a:endParaRPr lang="en-US"/>
          </a:p>
        </p:txBody>
      </p:sp>
      <p:sp>
        <p:nvSpPr>
          <p:cNvPr id="5" name="Footer Placeholder 4">
            <a:extLst>
              <a:ext uri="{FF2B5EF4-FFF2-40B4-BE49-F238E27FC236}">
                <a16:creationId xmlns:a16="http://schemas.microsoft.com/office/drawing/2014/main" xmlns="" id="{EA250B5F-77AB-5AD3-A129-8BD261463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E35F31-6B04-6FCF-11AE-038B34AAD787}"/>
              </a:ext>
            </a:extLst>
          </p:cNvPr>
          <p:cNvSpPr>
            <a:spLocks noGrp="1"/>
          </p:cNvSpPr>
          <p:nvPr>
            <p:ph type="sldNum" sz="quarter" idx="12"/>
          </p:nvPr>
        </p:nvSpPr>
        <p:spPr/>
        <p:txBody>
          <a:bodyPr/>
          <a:lstStyle/>
          <a:p>
            <a:fld id="{2DE57E09-AE18-46E5-9554-8A08D47DBB4E}" type="slidenum">
              <a:rPr lang="en-US" smtClean="0"/>
              <a:t>‹#›</a:t>
            </a:fld>
            <a:endParaRPr lang="en-US"/>
          </a:p>
        </p:txBody>
      </p:sp>
    </p:spTree>
    <p:extLst>
      <p:ext uri="{BB962C8B-B14F-4D97-AF65-F5344CB8AC3E}">
        <p14:creationId xmlns:p14="http://schemas.microsoft.com/office/powerpoint/2010/main" val="3120494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0EC6-5F6E-1326-DEC5-FE9AF59D06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D9B01D6-6F74-A609-D0D6-8AB67DE96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E35FAF-2B83-C253-0DAB-2E158C7C334C}"/>
              </a:ext>
            </a:extLst>
          </p:cNvPr>
          <p:cNvSpPr>
            <a:spLocks noGrp="1"/>
          </p:cNvSpPr>
          <p:nvPr>
            <p:ph type="dt" sz="half" idx="10"/>
          </p:nvPr>
        </p:nvSpPr>
        <p:spPr/>
        <p:txBody>
          <a:bodyPr/>
          <a:lstStyle/>
          <a:p>
            <a:fld id="{9D8531DA-5D8F-4E97-A37D-42932F9599D5}" type="datetimeFigureOut">
              <a:rPr lang="en-US" smtClean="0"/>
              <a:t>9/20/2024</a:t>
            </a:fld>
            <a:endParaRPr lang="en-US"/>
          </a:p>
        </p:txBody>
      </p:sp>
      <p:sp>
        <p:nvSpPr>
          <p:cNvPr id="5" name="Footer Placeholder 4">
            <a:extLst>
              <a:ext uri="{FF2B5EF4-FFF2-40B4-BE49-F238E27FC236}">
                <a16:creationId xmlns:a16="http://schemas.microsoft.com/office/drawing/2014/main" xmlns="" id="{5C253A9D-9AF6-6E2D-357A-931A6BFD2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CF4801-63BD-09CC-E95A-119720F8B311}"/>
              </a:ext>
            </a:extLst>
          </p:cNvPr>
          <p:cNvSpPr>
            <a:spLocks noGrp="1"/>
          </p:cNvSpPr>
          <p:nvPr>
            <p:ph type="sldNum" sz="quarter" idx="12"/>
          </p:nvPr>
        </p:nvSpPr>
        <p:spPr/>
        <p:txBody>
          <a:bodyPr/>
          <a:lstStyle/>
          <a:p>
            <a:fld id="{2DE57E09-AE18-46E5-9554-8A08D47DBB4E}" type="slidenum">
              <a:rPr lang="en-US" smtClean="0"/>
              <a:t>‹#›</a:t>
            </a:fld>
            <a:endParaRPr lang="en-US"/>
          </a:p>
        </p:txBody>
      </p:sp>
    </p:spTree>
    <p:extLst>
      <p:ext uri="{BB962C8B-B14F-4D97-AF65-F5344CB8AC3E}">
        <p14:creationId xmlns:p14="http://schemas.microsoft.com/office/powerpoint/2010/main" val="626734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A24CE-68C2-6AA4-15C5-2B2E39EDED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00B2703-A5FB-6C55-B203-8BA8D51422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BFC683-EF2C-0C54-7E96-88B7221127DF}"/>
              </a:ext>
            </a:extLst>
          </p:cNvPr>
          <p:cNvSpPr>
            <a:spLocks noGrp="1"/>
          </p:cNvSpPr>
          <p:nvPr>
            <p:ph type="dt" sz="half" idx="10"/>
          </p:nvPr>
        </p:nvSpPr>
        <p:spPr/>
        <p:txBody>
          <a:bodyPr/>
          <a:lstStyle/>
          <a:p>
            <a:fld id="{9D8531DA-5D8F-4E97-A37D-42932F9599D5}" type="datetimeFigureOut">
              <a:rPr lang="en-US" smtClean="0"/>
              <a:t>9/20/2024</a:t>
            </a:fld>
            <a:endParaRPr lang="en-US"/>
          </a:p>
        </p:txBody>
      </p:sp>
      <p:sp>
        <p:nvSpPr>
          <p:cNvPr id="5" name="Footer Placeholder 4">
            <a:extLst>
              <a:ext uri="{FF2B5EF4-FFF2-40B4-BE49-F238E27FC236}">
                <a16:creationId xmlns:a16="http://schemas.microsoft.com/office/drawing/2014/main" xmlns="" id="{FA5A9EF6-2FF1-0569-6655-B9A876579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D63B37-9D71-4A3E-A192-30E83C4A55D5}"/>
              </a:ext>
            </a:extLst>
          </p:cNvPr>
          <p:cNvSpPr>
            <a:spLocks noGrp="1"/>
          </p:cNvSpPr>
          <p:nvPr>
            <p:ph type="sldNum" sz="quarter" idx="12"/>
          </p:nvPr>
        </p:nvSpPr>
        <p:spPr/>
        <p:txBody>
          <a:bodyPr/>
          <a:lstStyle/>
          <a:p>
            <a:fld id="{2DE57E09-AE18-46E5-9554-8A08D47DBB4E}" type="slidenum">
              <a:rPr lang="en-US" smtClean="0"/>
              <a:t>‹#›</a:t>
            </a:fld>
            <a:endParaRPr lang="en-US"/>
          </a:p>
        </p:txBody>
      </p:sp>
    </p:spTree>
    <p:extLst>
      <p:ext uri="{BB962C8B-B14F-4D97-AF65-F5344CB8AC3E}">
        <p14:creationId xmlns:p14="http://schemas.microsoft.com/office/powerpoint/2010/main" val="2564807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76229-BFE1-738D-D198-E848431C1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6A6BD1F-C9CA-D504-C4AA-77936104B2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1EEAD09-98EA-C3C9-E1D0-1BAD6A18F7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2EC6F4-2FED-3B09-712B-5FC453524BB0}"/>
              </a:ext>
            </a:extLst>
          </p:cNvPr>
          <p:cNvSpPr>
            <a:spLocks noGrp="1"/>
          </p:cNvSpPr>
          <p:nvPr>
            <p:ph type="dt" sz="half" idx="10"/>
          </p:nvPr>
        </p:nvSpPr>
        <p:spPr/>
        <p:txBody>
          <a:bodyPr/>
          <a:lstStyle/>
          <a:p>
            <a:fld id="{9D8531DA-5D8F-4E97-A37D-42932F9599D5}" type="datetimeFigureOut">
              <a:rPr lang="en-US" smtClean="0"/>
              <a:t>9/20/2024</a:t>
            </a:fld>
            <a:endParaRPr lang="en-US"/>
          </a:p>
        </p:txBody>
      </p:sp>
      <p:sp>
        <p:nvSpPr>
          <p:cNvPr id="6" name="Footer Placeholder 5">
            <a:extLst>
              <a:ext uri="{FF2B5EF4-FFF2-40B4-BE49-F238E27FC236}">
                <a16:creationId xmlns:a16="http://schemas.microsoft.com/office/drawing/2014/main" xmlns="" id="{5A215B83-1ADE-EEEB-D7D2-6ED6824FF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3F7CF6-FEBB-1585-7FD6-520AB701CB8C}"/>
              </a:ext>
            </a:extLst>
          </p:cNvPr>
          <p:cNvSpPr>
            <a:spLocks noGrp="1"/>
          </p:cNvSpPr>
          <p:nvPr>
            <p:ph type="sldNum" sz="quarter" idx="12"/>
          </p:nvPr>
        </p:nvSpPr>
        <p:spPr/>
        <p:txBody>
          <a:bodyPr/>
          <a:lstStyle/>
          <a:p>
            <a:fld id="{2DE57E09-AE18-46E5-9554-8A08D47DBB4E}" type="slidenum">
              <a:rPr lang="en-US" smtClean="0"/>
              <a:t>‹#›</a:t>
            </a:fld>
            <a:endParaRPr lang="en-US"/>
          </a:p>
        </p:txBody>
      </p:sp>
    </p:spTree>
    <p:extLst>
      <p:ext uri="{BB962C8B-B14F-4D97-AF65-F5344CB8AC3E}">
        <p14:creationId xmlns:p14="http://schemas.microsoft.com/office/powerpoint/2010/main" val="895583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123EA-9DB0-F404-63EE-E2E9E3CD48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ADC9FEC-87ED-7E46-D222-AFC40FD1F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6B966D-88EF-B9BF-7320-9F806481FB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8493914-6FF9-0794-5CBB-7B26CF4ED2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AC66267-8FEC-2D8F-D5C6-CF91E8CE30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2E7EF9A-8F72-3195-C13C-1F50924B8E5A}"/>
              </a:ext>
            </a:extLst>
          </p:cNvPr>
          <p:cNvSpPr>
            <a:spLocks noGrp="1"/>
          </p:cNvSpPr>
          <p:nvPr>
            <p:ph type="dt" sz="half" idx="10"/>
          </p:nvPr>
        </p:nvSpPr>
        <p:spPr/>
        <p:txBody>
          <a:bodyPr/>
          <a:lstStyle/>
          <a:p>
            <a:fld id="{9D8531DA-5D8F-4E97-A37D-42932F9599D5}" type="datetimeFigureOut">
              <a:rPr lang="en-US" smtClean="0"/>
              <a:t>9/20/2024</a:t>
            </a:fld>
            <a:endParaRPr lang="en-US"/>
          </a:p>
        </p:txBody>
      </p:sp>
      <p:sp>
        <p:nvSpPr>
          <p:cNvPr id="8" name="Footer Placeholder 7">
            <a:extLst>
              <a:ext uri="{FF2B5EF4-FFF2-40B4-BE49-F238E27FC236}">
                <a16:creationId xmlns:a16="http://schemas.microsoft.com/office/drawing/2014/main" xmlns="" id="{C1870031-279C-5DA9-A6EF-F0689D8506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82BAB48-93FB-0907-9C8D-CD5FAAA12E0A}"/>
              </a:ext>
            </a:extLst>
          </p:cNvPr>
          <p:cNvSpPr>
            <a:spLocks noGrp="1"/>
          </p:cNvSpPr>
          <p:nvPr>
            <p:ph type="sldNum" sz="quarter" idx="12"/>
          </p:nvPr>
        </p:nvSpPr>
        <p:spPr/>
        <p:txBody>
          <a:bodyPr/>
          <a:lstStyle/>
          <a:p>
            <a:fld id="{2DE57E09-AE18-46E5-9554-8A08D47DBB4E}" type="slidenum">
              <a:rPr lang="en-US" smtClean="0"/>
              <a:t>‹#›</a:t>
            </a:fld>
            <a:endParaRPr lang="en-US"/>
          </a:p>
        </p:txBody>
      </p:sp>
    </p:spTree>
    <p:extLst>
      <p:ext uri="{BB962C8B-B14F-4D97-AF65-F5344CB8AC3E}">
        <p14:creationId xmlns:p14="http://schemas.microsoft.com/office/powerpoint/2010/main" val="61579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B33A66B-1310-407E-8464-A53D7AB3FA9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A7320BFE-A17E-4D5B-A87F-1367AF93E2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1525AE42-6064-40DF-921C-BCD78E0B7834}"/>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xmlns="" id="{FEBFA3DA-A537-442A-A88F-F6EFD02866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6A860557-5EDE-45A6-9ADB-31F620D725FD}"/>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680462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F2EF3F-DA00-CE66-3D70-4A87F53334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938BA05-BAF6-5F0B-54E9-1D1BC6E26539}"/>
              </a:ext>
            </a:extLst>
          </p:cNvPr>
          <p:cNvSpPr>
            <a:spLocks noGrp="1"/>
          </p:cNvSpPr>
          <p:nvPr>
            <p:ph type="dt" sz="half" idx="10"/>
          </p:nvPr>
        </p:nvSpPr>
        <p:spPr/>
        <p:txBody>
          <a:bodyPr/>
          <a:lstStyle/>
          <a:p>
            <a:fld id="{9D8531DA-5D8F-4E97-A37D-42932F9599D5}" type="datetimeFigureOut">
              <a:rPr lang="en-US" smtClean="0"/>
              <a:t>9/20/2024</a:t>
            </a:fld>
            <a:endParaRPr lang="en-US"/>
          </a:p>
        </p:txBody>
      </p:sp>
      <p:sp>
        <p:nvSpPr>
          <p:cNvPr id="4" name="Footer Placeholder 3">
            <a:extLst>
              <a:ext uri="{FF2B5EF4-FFF2-40B4-BE49-F238E27FC236}">
                <a16:creationId xmlns:a16="http://schemas.microsoft.com/office/drawing/2014/main" xmlns="" id="{C8D244DF-C755-5FF0-055D-A49B2CB3A4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EA3BBF1-3193-D5B9-076C-A03E11154982}"/>
              </a:ext>
            </a:extLst>
          </p:cNvPr>
          <p:cNvSpPr>
            <a:spLocks noGrp="1"/>
          </p:cNvSpPr>
          <p:nvPr>
            <p:ph type="sldNum" sz="quarter" idx="12"/>
          </p:nvPr>
        </p:nvSpPr>
        <p:spPr/>
        <p:txBody>
          <a:bodyPr/>
          <a:lstStyle/>
          <a:p>
            <a:fld id="{2DE57E09-AE18-46E5-9554-8A08D47DBB4E}" type="slidenum">
              <a:rPr lang="en-US" smtClean="0"/>
              <a:t>‹#›</a:t>
            </a:fld>
            <a:endParaRPr lang="en-US"/>
          </a:p>
        </p:txBody>
      </p:sp>
    </p:spTree>
    <p:extLst>
      <p:ext uri="{BB962C8B-B14F-4D97-AF65-F5344CB8AC3E}">
        <p14:creationId xmlns:p14="http://schemas.microsoft.com/office/powerpoint/2010/main" val="2203188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4F0075C-9BCD-D923-36ED-4EEB137C90BB}"/>
              </a:ext>
            </a:extLst>
          </p:cNvPr>
          <p:cNvSpPr>
            <a:spLocks noGrp="1"/>
          </p:cNvSpPr>
          <p:nvPr>
            <p:ph type="dt" sz="half" idx="10"/>
          </p:nvPr>
        </p:nvSpPr>
        <p:spPr/>
        <p:txBody>
          <a:bodyPr/>
          <a:lstStyle/>
          <a:p>
            <a:fld id="{9D8531DA-5D8F-4E97-A37D-42932F9599D5}" type="datetimeFigureOut">
              <a:rPr lang="en-US" smtClean="0"/>
              <a:t>9/20/2024</a:t>
            </a:fld>
            <a:endParaRPr lang="en-US"/>
          </a:p>
        </p:txBody>
      </p:sp>
      <p:sp>
        <p:nvSpPr>
          <p:cNvPr id="3" name="Footer Placeholder 2">
            <a:extLst>
              <a:ext uri="{FF2B5EF4-FFF2-40B4-BE49-F238E27FC236}">
                <a16:creationId xmlns:a16="http://schemas.microsoft.com/office/drawing/2014/main" xmlns="" id="{FFC25535-60C1-18FE-53D7-EBB4DE6377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38E98FD-AA34-1FDC-5EA4-7B731EE87DD8}"/>
              </a:ext>
            </a:extLst>
          </p:cNvPr>
          <p:cNvSpPr>
            <a:spLocks noGrp="1"/>
          </p:cNvSpPr>
          <p:nvPr>
            <p:ph type="sldNum" sz="quarter" idx="12"/>
          </p:nvPr>
        </p:nvSpPr>
        <p:spPr/>
        <p:txBody>
          <a:bodyPr/>
          <a:lstStyle/>
          <a:p>
            <a:fld id="{2DE57E09-AE18-46E5-9554-8A08D47DBB4E}" type="slidenum">
              <a:rPr lang="en-US" smtClean="0"/>
              <a:t>‹#›</a:t>
            </a:fld>
            <a:endParaRPr lang="en-US"/>
          </a:p>
        </p:txBody>
      </p:sp>
      <p:pic>
        <p:nvPicPr>
          <p:cNvPr id="5" name="Picture 4">
            <a:extLst>
              <a:ext uri="{FF2B5EF4-FFF2-40B4-BE49-F238E27FC236}">
                <a16:creationId xmlns:a16="http://schemas.microsoft.com/office/drawing/2014/main" xmlns="" id="{FEA382C2-CF39-3648-B876-6020E894F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62040" y="365125"/>
            <a:ext cx="4351339" cy="4351339"/>
          </a:xfrm>
          <a:prstGeom prst="rect">
            <a:avLst/>
          </a:prstGeom>
        </p:spPr>
      </p:pic>
    </p:spTree>
    <p:extLst>
      <p:ext uri="{BB962C8B-B14F-4D97-AF65-F5344CB8AC3E}">
        <p14:creationId xmlns:p14="http://schemas.microsoft.com/office/powerpoint/2010/main" val="2409518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80D61-1B1C-BCB6-6BD6-6DAAE2A93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F9897E3-4574-7753-54BC-684AF25038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931131-9FE0-B78D-AF25-967991EF0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42289A-88C2-DEE2-9189-27CD86870726}"/>
              </a:ext>
            </a:extLst>
          </p:cNvPr>
          <p:cNvSpPr>
            <a:spLocks noGrp="1"/>
          </p:cNvSpPr>
          <p:nvPr>
            <p:ph type="dt" sz="half" idx="10"/>
          </p:nvPr>
        </p:nvSpPr>
        <p:spPr/>
        <p:txBody>
          <a:bodyPr/>
          <a:lstStyle/>
          <a:p>
            <a:fld id="{9D8531DA-5D8F-4E97-A37D-42932F9599D5}" type="datetimeFigureOut">
              <a:rPr lang="en-US" smtClean="0"/>
              <a:t>9/20/2024</a:t>
            </a:fld>
            <a:endParaRPr lang="en-US"/>
          </a:p>
        </p:txBody>
      </p:sp>
      <p:sp>
        <p:nvSpPr>
          <p:cNvPr id="6" name="Footer Placeholder 5">
            <a:extLst>
              <a:ext uri="{FF2B5EF4-FFF2-40B4-BE49-F238E27FC236}">
                <a16:creationId xmlns:a16="http://schemas.microsoft.com/office/drawing/2014/main" xmlns="" id="{E86FC931-C7B5-8597-1707-676B5B9A3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E2F004-2D51-9524-9B1B-DCAEB93D7D17}"/>
              </a:ext>
            </a:extLst>
          </p:cNvPr>
          <p:cNvSpPr>
            <a:spLocks noGrp="1"/>
          </p:cNvSpPr>
          <p:nvPr>
            <p:ph type="sldNum" sz="quarter" idx="12"/>
          </p:nvPr>
        </p:nvSpPr>
        <p:spPr/>
        <p:txBody>
          <a:bodyPr/>
          <a:lstStyle/>
          <a:p>
            <a:fld id="{2DE57E09-AE18-46E5-9554-8A08D47DBB4E}" type="slidenum">
              <a:rPr lang="en-US" smtClean="0"/>
              <a:t>‹#›</a:t>
            </a:fld>
            <a:endParaRPr lang="en-US"/>
          </a:p>
        </p:txBody>
      </p:sp>
    </p:spTree>
    <p:extLst>
      <p:ext uri="{BB962C8B-B14F-4D97-AF65-F5344CB8AC3E}">
        <p14:creationId xmlns:p14="http://schemas.microsoft.com/office/powerpoint/2010/main" val="231600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68019-F73B-E7D4-2310-2CDBE0B4C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E888283-8164-8C7A-1ED0-5C3E33013B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D64AF00-3EFC-70E9-5683-5D9A23365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4F09EC-8FAF-4C38-2AF0-AA68487CDE49}"/>
              </a:ext>
            </a:extLst>
          </p:cNvPr>
          <p:cNvSpPr>
            <a:spLocks noGrp="1"/>
          </p:cNvSpPr>
          <p:nvPr>
            <p:ph type="dt" sz="half" idx="10"/>
          </p:nvPr>
        </p:nvSpPr>
        <p:spPr/>
        <p:txBody>
          <a:bodyPr/>
          <a:lstStyle/>
          <a:p>
            <a:fld id="{9D8531DA-5D8F-4E97-A37D-42932F9599D5}" type="datetimeFigureOut">
              <a:rPr lang="en-US" smtClean="0"/>
              <a:t>9/20/2024</a:t>
            </a:fld>
            <a:endParaRPr lang="en-US"/>
          </a:p>
        </p:txBody>
      </p:sp>
      <p:sp>
        <p:nvSpPr>
          <p:cNvPr id="6" name="Footer Placeholder 5">
            <a:extLst>
              <a:ext uri="{FF2B5EF4-FFF2-40B4-BE49-F238E27FC236}">
                <a16:creationId xmlns:a16="http://schemas.microsoft.com/office/drawing/2014/main" xmlns="" id="{58881CFF-57FB-86E4-D0B7-E1F2EC684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077782D-8208-A989-3D6A-7342701565CB}"/>
              </a:ext>
            </a:extLst>
          </p:cNvPr>
          <p:cNvSpPr>
            <a:spLocks noGrp="1"/>
          </p:cNvSpPr>
          <p:nvPr>
            <p:ph type="sldNum" sz="quarter" idx="12"/>
          </p:nvPr>
        </p:nvSpPr>
        <p:spPr/>
        <p:txBody>
          <a:bodyPr/>
          <a:lstStyle/>
          <a:p>
            <a:fld id="{2DE57E09-AE18-46E5-9554-8A08D47DBB4E}" type="slidenum">
              <a:rPr lang="en-US" smtClean="0"/>
              <a:t>‹#›</a:t>
            </a:fld>
            <a:endParaRPr lang="en-US"/>
          </a:p>
        </p:txBody>
      </p:sp>
    </p:spTree>
    <p:extLst>
      <p:ext uri="{BB962C8B-B14F-4D97-AF65-F5344CB8AC3E}">
        <p14:creationId xmlns:p14="http://schemas.microsoft.com/office/powerpoint/2010/main" val="177194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561AC-6199-5088-2993-2099E369D3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14EFF6A-B8EB-D5CD-CC68-AAD201461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07BFC2-D346-57CF-E731-CE871038057A}"/>
              </a:ext>
            </a:extLst>
          </p:cNvPr>
          <p:cNvSpPr>
            <a:spLocks noGrp="1"/>
          </p:cNvSpPr>
          <p:nvPr>
            <p:ph type="dt" sz="half" idx="10"/>
          </p:nvPr>
        </p:nvSpPr>
        <p:spPr/>
        <p:txBody>
          <a:bodyPr/>
          <a:lstStyle/>
          <a:p>
            <a:fld id="{9D8531DA-5D8F-4E97-A37D-42932F9599D5}" type="datetimeFigureOut">
              <a:rPr lang="en-US" smtClean="0"/>
              <a:t>9/20/2024</a:t>
            </a:fld>
            <a:endParaRPr lang="en-US"/>
          </a:p>
        </p:txBody>
      </p:sp>
      <p:sp>
        <p:nvSpPr>
          <p:cNvPr id="5" name="Footer Placeholder 4">
            <a:extLst>
              <a:ext uri="{FF2B5EF4-FFF2-40B4-BE49-F238E27FC236}">
                <a16:creationId xmlns:a16="http://schemas.microsoft.com/office/drawing/2014/main" xmlns="" id="{804923B8-5E6D-B352-F8E1-45997DCBC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7F1D58-00A0-CA88-6D88-859871C1B3DD}"/>
              </a:ext>
            </a:extLst>
          </p:cNvPr>
          <p:cNvSpPr>
            <a:spLocks noGrp="1"/>
          </p:cNvSpPr>
          <p:nvPr>
            <p:ph type="sldNum" sz="quarter" idx="12"/>
          </p:nvPr>
        </p:nvSpPr>
        <p:spPr/>
        <p:txBody>
          <a:bodyPr/>
          <a:lstStyle/>
          <a:p>
            <a:fld id="{2DE57E09-AE18-46E5-9554-8A08D47DBB4E}" type="slidenum">
              <a:rPr lang="en-US" smtClean="0"/>
              <a:t>‹#›</a:t>
            </a:fld>
            <a:endParaRPr lang="en-US"/>
          </a:p>
        </p:txBody>
      </p:sp>
      <p:pic>
        <p:nvPicPr>
          <p:cNvPr id="7" name="Picture 6">
            <a:extLst>
              <a:ext uri="{FF2B5EF4-FFF2-40B4-BE49-F238E27FC236}">
                <a16:creationId xmlns:a16="http://schemas.microsoft.com/office/drawing/2014/main" xmlns="" id="{60273EAC-81A1-5CCE-1152-807AD2D65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62040" y="365125"/>
            <a:ext cx="4351339" cy="4351339"/>
          </a:xfrm>
          <a:prstGeom prst="rect">
            <a:avLst/>
          </a:prstGeom>
        </p:spPr>
      </p:pic>
    </p:spTree>
    <p:extLst>
      <p:ext uri="{BB962C8B-B14F-4D97-AF65-F5344CB8AC3E}">
        <p14:creationId xmlns:p14="http://schemas.microsoft.com/office/powerpoint/2010/main" val="803638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F91749D-D7D2-0080-DB02-E1F225B26A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C849C44-A252-723D-DC4E-89539A02B9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4E2F1F-C52F-40E3-4D73-B9B74D6D9DD8}"/>
              </a:ext>
            </a:extLst>
          </p:cNvPr>
          <p:cNvSpPr>
            <a:spLocks noGrp="1"/>
          </p:cNvSpPr>
          <p:nvPr>
            <p:ph type="dt" sz="half" idx="10"/>
          </p:nvPr>
        </p:nvSpPr>
        <p:spPr/>
        <p:txBody>
          <a:bodyPr/>
          <a:lstStyle/>
          <a:p>
            <a:fld id="{9D8531DA-5D8F-4E97-A37D-42932F9599D5}" type="datetimeFigureOut">
              <a:rPr lang="en-US" smtClean="0"/>
              <a:t>9/20/2024</a:t>
            </a:fld>
            <a:endParaRPr lang="en-US"/>
          </a:p>
        </p:txBody>
      </p:sp>
      <p:sp>
        <p:nvSpPr>
          <p:cNvPr id="5" name="Footer Placeholder 4">
            <a:extLst>
              <a:ext uri="{FF2B5EF4-FFF2-40B4-BE49-F238E27FC236}">
                <a16:creationId xmlns:a16="http://schemas.microsoft.com/office/drawing/2014/main" xmlns="" id="{DDB885E7-11C7-3F8D-EC66-E983CD5FF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743887-895E-14B4-C16A-E1ACCC0D089C}"/>
              </a:ext>
            </a:extLst>
          </p:cNvPr>
          <p:cNvSpPr>
            <a:spLocks noGrp="1"/>
          </p:cNvSpPr>
          <p:nvPr>
            <p:ph type="sldNum" sz="quarter" idx="12"/>
          </p:nvPr>
        </p:nvSpPr>
        <p:spPr/>
        <p:txBody>
          <a:bodyPr/>
          <a:lstStyle/>
          <a:p>
            <a:fld id="{2DE57E09-AE18-46E5-9554-8A08D47DBB4E}" type="slidenum">
              <a:rPr lang="en-US" smtClean="0"/>
              <a:t>‹#›</a:t>
            </a:fld>
            <a:endParaRPr lang="en-US"/>
          </a:p>
        </p:txBody>
      </p:sp>
    </p:spTree>
    <p:extLst>
      <p:ext uri="{BB962C8B-B14F-4D97-AF65-F5344CB8AC3E}">
        <p14:creationId xmlns:p14="http://schemas.microsoft.com/office/powerpoint/2010/main" val="313536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7F9846-A4FC-4C89-B519-8184C342E4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4E8B2CE5-E532-4BDF-8D3D-9C4D311D43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9CC6DB2C-FF2D-41BF-AAA7-3C25424613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xmlns="" id="{546E48EF-A4C7-46CA-8120-26E1483D780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DA61550-0297-413D-86AD-1100C766146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038450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2BCF61-6D9F-4AD5-928E-1FE674F07E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EF1A6CD-B04A-4E4B-95E3-47E663B610AD}"/>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745591C-21AC-4E9A-AD05-1BD6516BA7F9}"/>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xmlns="" id="{5569807C-D1A8-4423-8CE3-2487ED9AFE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07DA5A3-B6AF-4201-A751-988BD1F57EB0}"/>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39659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B33A66B-1310-407E-8464-A53D7AB3FA9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A7320BFE-A17E-4D5B-A87F-1367AF93E2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1525AE42-6064-40DF-921C-BCD78E0B7834}"/>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xmlns="" id="{FEBFA3DA-A537-442A-A88F-F6EFD02866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6A860557-5EDE-45A6-9ADB-31F620D725FD}"/>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356227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BBECC9-A2A3-4E7B-95EF-28FD0E6360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E445C89-753B-4B1F-B74D-056B86088BC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A2103950-CB81-4168-8C56-757A35FC144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E7974D78-0588-40EB-A1EC-30E411B1AEE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6" name="页脚占位符 5">
            <a:extLst>
              <a:ext uri="{FF2B5EF4-FFF2-40B4-BE49-F238E27FC236}">
                <a16:creationId xmlns:a16="http://schemas.microsoft.com/office/drawing/2014/main" xmlns="" id="{D1F0707D-7B0D-4C20-95BB-E978D88AF7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0B6E554-3D95-47A0-9060-660BD018E081}"/>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191824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BBECC9-A2A3-4E7B-95EF-28FD0E6360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E445C89-753B-4B1F-B74D-056B86088BC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A2103950-CB81-4168-8C56-757A35FC144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E7974D78-0588-40EB-A1EC-30E411B1AEE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6" name="页脚占位符 5">
            <a:extLst>
              <a:ext uri="{FF2B5EF4-FFF2-40B4-BE49-F238E27FC236}">
                <a16:creationId xmlns:a16="http://schemas.microsoft.com/office/drawing/2014/main" xmlns="" id="{D1F0707D-7B0D-4C20-95BB-E978D88AF7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0B6E554-3D95-47A0-9060-660BD018E081}"/>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054789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8" name="页脚占位符 7">
            <a:extLst>
              <a:ext uri="{FF2B5EF4-FFF2-40B4-BE49-F238E27FC236}">
                <a16:creationId xmlns:a16="http://schemas.microsoft.com/office/drawing/2014/main" xmlns=""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009397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8" name="页脚占位符 7">
            <a:extLst>
              <a:ext uri="{FF2B5EF4-FFF2-40B4-BE49-F238E27FC236}">
                <a16:creationId xmlns:a16="http://schemas.microsoft.com/office/drawing/2014/main" xmlns=""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
        <p:nvSpPr>
          <p:cNvPr id="11" name="TextBox 10"/>
          <p:cNvSpPr txBox="1"/>
          <p:nvPr userDrawn="1"/>
        </p:nvSpPr>
        <p:spPr>
          <a:xfrm>
            <a:off x="23141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1113485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F8A8BC2-D3A2-436D-8464-B618E1E707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A693347-5617-42FA-8F37-847D5B1A120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4" name="页脚占位符 3">
            <a:extLst>
              <a:ext uri="{FF2B5EF4-FFF2-40B4-BE49-F238E27FC236}">
                <a16:creationId xmlns:a16="http://schemas.microsoft.com/office/drawing/2014/main" xmlns="" id="{3C6AD3E9-B0A7-4C5F-9475-EB079333524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CA54C2ED-2D44-47EC-8050-8328CA18282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94352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31D82B0-C3F2-440B-9E61-63BDD58D8EE2}"/>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3" name="页脚占位符 2">
            <a:extLst>
              <a:ext uri="{FF2B5EF4-FFF2-40B4-BE49-F238E27FC236}">
                <a16:creationId xmlns:a16="http://schemas.microsoft.com/office/drawing/2014/main" xmlns="" id="{545D42A2-DB8B-49EF-B4CD-2230E631A3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7BE194FD-D593-4149-9F7B-A17C82FBA7E6}"/>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3016758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D8AFEC-B493-4E62-A0D7-FF63C3B67E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381806A-3A75-4213-BBCA-4460726046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2B540107-05FE-40DB-8F12-FA4E84BC20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2AA683E-EB92-408D-B28D-D6D0CB9CECE5}"/>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6" name="页脚占位符 5">
            <a:extLst>
              <a:ext uri="{FF2B5EF4-FFF2-40B4-BE49-F238E27FC236}">
                <a16:creationId xmlns:a16="http://schemas.microsoft.com/office/drawing/2014/main" xmlns="" id="{E74D5743-D71E-4DA9-AD97-4FBD693F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10BE337-5AF3-4B18-963D-333EE21B98D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191989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4BBDF87-0574-40FE-B079-76DABC62B4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6F8FCC3-0D93-4CE7-A70C-1C5ED1E484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088F216C-6223-48C8-9D7C-E734A77EC1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D2E40AF-2F1C-4220-8DEF-945DD935E6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6" name="页脚占位符 5">
            <a:extLst>
              <a:ext uri="{FF2B5EF4-FFF2-40B4-BE49-F238E27FC236}">
                <a16:creationId xmlns:a16="http://schemas.microsoft.com/office/drawing/2014/main" xmlns="" id="{DBF988F3-D75D-4DF5-85ED-3ACD95DB29B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C698331E-4742-4DA8-ABE0-97DE793A85D5}"/>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948441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7A0C94-1C49-4420-B531-200176A1F60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D100361-6CC8-4A1D-BC66-FD520B2CF95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12E5979-5991-4E7A-A849-2F10DAA56971}"/>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xmlns="" id="{023DE938-E6E5-4AEE-BA02-90069586E5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FF0C661-F0E5-402C-8A97-B3930A2EACCC}"/>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266570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B55146B9-7D9E-40CF-A2D7-71518AD9921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F943BE37-E807-4881-8BE0-9223B8C07EE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FE036D6-AB1D-4D3A-93AD-CE7C89BA667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5" name="页脚占位符 4">
            <a:extLst>
              <a:ext uri="{FF2B5EF4-FFF2-40B4-BE49-F238E27FC236}">
                <a16:creationId xmlns:a16="http://schemas.microsoft.com/office/drawing/2014/main" xmlns="" id="{323D5C9A-0F99-446F-9209-A33711145C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E79DF61-6FD8-49D0-828F-19E32E3ACF3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522737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1" y="0"/>
            <a:ext cx="12205940" cy="68580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777709"/>
            <a:ext cx="12192000" cy="4083744"/>
          </a:xfrm>
          <a:prstGeom prst="rect">
            <a:avLst/>
          </a:prstGeom>
        </p:spPr>
      </p:pic>
      <p:sp>
        <p:nvSpPr>
          <p:cNvPr id="11" name="矩形 10"/>
          <p:cNvSpPr/>
          <p:nvPr userDrawn="1"/>
        </p:nvSpPr>
        <p:spPr>
          <a:xfrm>
            <a:off x="0" y="716038"/>
            <a:ext cx="12192000" cy="590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9468" y="73674"/>
            <a:ext cx="796929" cy="798849"/>
          </a:xfrm>
          <a:prstGeom prst="rect">
            <a:avLst/>
          </a:prstGeom>
        </p:spPr>
      </p:pic>
    </p:spTree>
    <p:extLst>
      <p:ext uri="{BB962C8B-B14F-4D97-AF65-F5344CB8AC3E}">
        <p14:creationId xmlns:p14="http://schemas.microsoft.com/office/powerpoint/2010/main" val="10348569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8" name="页脚占位符 7">
            <a:extLst>
              <a:ext uri="{FF2B5EF4-FFF2-40B4-BE49-F238E27FC236}">
                <a16:creationId xmlns:a16="http://schemas.microsoft.com/office/drawing/2014/main" xmlns=""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891602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8" name="页脚占位符 7">
            <a:extLst>
              <a:ext uri="{FF2B5EF4-FFF2-40B4-BE49-F238E27FC236}">
                <a16:creationId xmlns:a16="http://schemas.microsoft.com/office/drawing/2014/main" xmlns=""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
        <p:nvSpPr>
          <p:cNvPr id="11" name="TextBox 10"/>
          <p:cNvSpPr txBox="1"/>
          <p:nvPr userDrawn="1"/>
        </p:nvSpPr>
        <p:spPr>
          <a:xfrm>
            <a:off x="23141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287392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F8A8BC2-D3A2-436D-8464-B618E1E707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A693347-5617-42FA-8F37-847D5B1A120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4" name="页脚占位符 3">
            <a:extLst>
              <a:ext uri="{FF2B5EF4-FFF2-40B4-BE49-F238E27FC236}">
                <a16:creationId xmlns:a16="http://schemas.microsoft.com/office/drawing/2014/main" xmlns="" id="{3C6AD3E9-B0A7-4C5F-9475-EB079333524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CA54C2ED-2D44-47EC-8050-8328CA18282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80213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31D82B0-C3F2-440B-9E61-63BDD58D8EE2}"/>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3" name="页脚占位符 2">
            <a:extLst>
              <a:ext uri="{FF2B5EF4-FFF2-40B4-BE49-F238E27FC236}">
                <a16:creationId xmlns:a16="http://schemas.microsoft.com/office/drawing/2014/main" xmlns="" id="{545D42A2-DB8B-49EF-B4CD-2230E631A3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7BE194FD-D593-4149-9F7B-A17C82FBA7E6}"/>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029562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D8AFEC-B493-4E62-A0D7-FF63C3B67E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381806A-3A75-4213-BBCA-4460726046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2B540107-05FE-40DB-8F12-FA4E84BC20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2AA683E-EB92-408D-B28D-D6D0CB9CECE5}"/>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2024/9/20</a:t>
            </a:fld>
            <a:endParaRPr lang="zh-CN" altLang="en-US"/>
          </a:p>
        </p:txBody>
      </p:sp>
      <p:sp>
        <p:nvSpPr>
          <p:cNvPr id="6" name="页脚占位符 5">
            <a:extLst>
              <a:ext uri="{FF2B5EF4-FFF2-40B4-BE49-F238E27FC236}">
                <a16:creationId xmlns:a16="http://schemas.microsoft.com/office/drawing/2014/main" xmlns="" id="{E74D5743-D71E-4DA9-AD97-4FBD693F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10BE337-5AF3-4B18-963D-333EE21B98D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27330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xmlns="" id="{3041E0B5-F45C-013C-F233-10F12FE6176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37783" y="161484"/>
            <a:ext cx="1595385" cy="1595385"/>
          </a:xfrm>
          <a:prstGeom prst="rect">
            <a:avLst/>
          </a:prstGeom>
        </p:spPr>
      </p:pic>
    </p:spTree>
    <p:extLst>
      <p:ext uri="{BB962C8B-B14F-4D97-AF65-F5344CB8AC3E}">
        <p14:creationId xmlns:p14="http://schemas.microsoft.com/office/powerpoint/2010/main" val="611020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5EFFF"/>
        </a:solidFill>
        <a:effectLst/>
      </p:bgPr>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xmlns="" id="{467258E1-D459-2760-37ED-CB595FA6870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077619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xmlns="" id="{973C25A6-09CA-4D6A-36A6-71B05E7EEAF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63DACC61-1F31-EA94-6A75-0F9C4DB78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523D0B7-B7F1-9F50-FC1F-767BADB53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28BEC6-32E4-1AAA-32EF-6ABF65BF6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31DA-5D8F-4E97-A37D-42932F9599D5}" type="datetimeFigureOut">
              <a:rPr lang="en-US" smtClean="0"/>
              <a:t>9/20/2024</a:t>
            </a:fld>
            <a:endParaRPr lang="en-US"/>
          </a:p>
        </p:txBody>
      </p:sp>
      <p:sp>
        <p:nvSpPr>
          <p:cNvPr id="5" name="Footer Placeholder 4">
            <a:extLst>
              <a:ext uri="{FF2B5EF4-FFF2-40B4-BE49-F238E27FC236}">
                <a16:creationId xmlns:a16="http://schemas.microsoft.com/office/drawing/2014/main" xmlns="" id="{49AAFE3F-5A7A-F292-FD48-289F222AD6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2359BBB-465D-1806-F5DB-C89B610FB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57E09-AE18-46E5-9554-8A08D47DBB4E}" type="slidenum">
              <a:rPr lang="en-US" smtClean="0"/>
              <a:t>‹#›</a:t>
            </a:fld>
            <a:endParaRPr lang="en-US"/>
          </a:p>
        </p:txBody>
      </p:sp>
      <p:pic>
        <p:nvPicPr>
          <p:cNvPr id="8" name="Picture 7">
            <a:extLst>
              <a:ext uri="{FF2B5EF4-FFF2-40B4-BE49-F238E27FC236}">
                <a16:creationId xmlns:a16="http://schemas.microsoft.com/office/drawing/2014/main" xmlns="" id="{98429588-28A3-1212-18D8-FABE7AB50D1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762040" y="365125"/>
            <a:ext cx="4351339" cy="4351339"/>
          </a:xfrm>
          <a:prstGeom prst="rect">
            <a:avLst/>
          </a:prstGeom>
        </p:spPr>
      </p:pic>
      <p:pic>
        <p:nvPicPr>
          <p:cNvPr id="9" name="Picture 8">
            <a:extLst>
              <a:ext uri="{FF2B5EF4-FFF2-40B4-BE49-F238E27FC236}">
                <a16:creationId xmlns:a16="http://schemas.microsoft.com/office/drawing/2014/main" xmlns="" id="{F78BBE91-83F8-BFD5-DF9D-03FFE6D206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251860" y="247650"/>
            <a:ext cx="4351339" cy="4351339"/>
          </a:xfrm>
          <a:prstGeom prst="rect">
            <a:avLst/>
          </a:prstGeom>
        </p:spPr>
      </p:pic>
    </p:spTree>
    <p:extLst>
      <p:ext uri="{BB962C8B-B14F-4D97-AF65-F5344CB8AC3E}">
        <p14:creationId xmlns:p14="http://schemas.microsoft.com/office/powerpoint/2010/main" val="360205355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xmlns="" id="{DD29F3EB-15E5-ADAF-710C-30E6669757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37022915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jpe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36.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1.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30.gi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9.gif"/><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3" y="1"/>
            <a:ext cx="1686564" cy="1690628"/>
          </a:xfrm>
          <a:prstGeom prst="rect">
            <a:avLst/>
          </a:prstGeom>
        </p:spPr>
      </p:pic>
      <p:pic>
        <p:nvPicPr>
          <p:cNvPr id="4" name="图片 2">
            <a:extLst>
              <a:ext uri="{FF2B5EF4-FFF2-40B4-BE49-F238E27FC236}">
                <a16:creationId xmlns:a16="http://schemas.microsoft.com/office/drawing/2014/main" xmlns=""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5" y="625863"/>
            <a:ext cx="7853984" cy="2568101"/>
          </a:xfrm>
          <a:prstGeom prst="rect">
            <a:avLst/>
          </a:prstGeom>
        </p:spPr>
      </p:pic>
      <p:pic>
        <p:nvPicPr>
          <p:cNvPr id="5" name="图片 2">
            <a:extLst>
              <a:ext uri="{FF2B5EF4-FFF2-40B4-BE49-F238E27FC236}">
                <a16:creationId xmlns:a16="http://schemas.microsoft.com/office/drawing/2014/main" xmlns=""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941" y="838197"/>
            <a:ext cx="6861211" cy="5491807"/>
          </a:xfrm>
          <a:prstGeom prst="rect">
            <a:avLst/>
          </a:prstGeom>
        </p:spPr>
      </p:pic>
      <p:pic>
        <p:nvPicPr>
          <p:cNvPr id="8" name="图片 6">
            <a:extLst>
              <a:ext uri="{FF2B5EF4-FFF2-40B4-BE49-F238E27FC236}">
                <a16:creationId xmlns:a16="http://schemas.microsoft.com/office/drawing/2014/main" xmlns=""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877669"/>
            <a:ext cx="2262417" cy="4657604"/>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912" y="4692994"/>
            <a:ext cx="4976976" cy="2459823"/>
          </a:xfrm>
          <a:prstGeom prst="rect">
            <a:avLst/>
          </a:prstGeom>
        </p:spPr>
      </p:pic>
      <p:pic>
        <p:nvPicPr>
          <p:cNvPr id="2" name="Picture 1">
            <a:extLst>
              <a:ext uri="{FF2B5EF4-FFF2-40B4-BE49-F238E27FC236}">
                <a16:creationId xmlns:a16="http://schemas.microsoft.com/office/drawing/2014/main" xmlns="" id="{9067A764-58F8-B29D-C99D-513AE3FFA7EF}"/>
              </a:ext>
            </a:extLst>
          </p:cNvPr>
          <p:cNvPicPr>
            <a:picLocks noChangeAspect="1"/>
          </p:cNvPicPr>
          <p:nvPr/>
        </p:nvPicPr>
        <p:blipFill>
          <a:blip r:embed="rId7"/>
          <a:stretch>
            <a:fillRect/>
          </a:stretch>
        </p:blipFill>
        <p:spPr>
          <a:xfrm>
            <a:off x="3192839" y="2322814"/>
            <a:ext cx="7425572" cy="3298222"/>
          </a:xfrm>
          <a:prstGeom prst="rect">
            <a:avLst/>
          </a:prstGeom>
        </p:spPr>
      </p:pic>
      <p:sp>
        <p:nvSpPr>
          <p:cNvPr id="3" name="Rectangle 2">
            <a:extLst>
              <a:ext uri="{FF2B5EF4-FFF2-40B4-BE49-F238E27FC236}">
                <a16:creationId xmlns:a16="http://schemas.microsoft.com/office/drawing/2014/main" xmlns="" id="{6A09BAE1-2891-3AF7-FA59-95492B3E4475}"/>
              </a:ext>
            </a:extLst>
          </p:cNvPr>
          <p:cNvSpPr/>
          <p:nvPr/>
        </p:nvSpPr>
        <p:spPr>
          <a:xfrm>
            <a:off x="-2310375" y="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035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1190625" y="1006635"/>
            <a:ext cx="495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3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6" name="Text Box 15"/>
          <p:cNvSpPr txBox="1">
            <a:spLocks noChangeArrowheads="1"/>
          </p:cNvSpPr>
          <p:nvPr/>
        </p:nvSpPr>
        <p:spPr bwMode="auto">
          <a:xfrm>
            <a:off x="3530600" y="4927600"/>
            <a:ext cx="518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3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ectangle 23"/>
          <p:cNvSpPr>
            <a:spLocks noChangeArrowheads="1"/>
          </p:cNvSpPr>
          <p:nvPr/>
        </p:nvSpPr>
        <p:spPr bwMode="auto">
          <a:xfrm>
            <a:off x="3530600" y="4546601"/>
            <a:ext cx="655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p:txBody>
      </p:sp>
      <p:grpSp>
        <p:nvGrpSpPr>
          <p:cNvPr id="52" name="Group 51">
            <a:extLst>
              <a:ext uri="{FF2B5EF4-FFF2-40B4-BE49-F238E27FC236}">
                <a16:creationId xmlns:a16="http://schemas.microsoft.com/office/drawing/2014/main" xmlns="" id="{3CE69E9B-850F-44FC-AD36-B0C182D5DF5F}"/>
              </a:ext>
            </a:extLst>
          </p:cNvPr>
          <p:cNvGrpSpPr/>
          <p:nvPr/>
        </p:nvGrpSpPr>
        <p:grpSpPr>
          <a:xfrm>
            <a:off x="1999508" y="123829"/>
            <a:ext cx="8173192" cy="823450"/>
            <a:chOff x="4010756" y="6169973"/>
            <a:chExt cx="2726894" cy="1145706"/>
          </a:xfrm>
        </p:grpSpPr>
        <p:sp>
          <p:nvSpPr>
            <p:cNvPr id="54" name="Plaque 53">
              <a:extLst>
                <a:ext uri="{FF2B5EF4-FFF2-40B4-BE49-F238E27FC236}">
                  <a16:creationId xmlns:a16="http://schemas.microsoft.com/office/drawing/2014/main" xmlns="" id="{C247C178-7AFE-47FC-805C-4E3A58304665}"/>
                </a:ext>
              </a:extLst>
            </p:cNvPr>
            <p:cNvSpPr/>
            <p:nvPr/>
          </p:nvSpPr>
          <p:spPr>
            <a:xfrm>
              <a:off x="4010757" y="6169973"/>
              <a:ext cx="2726893" cy="1046956"/>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6A5B494C-CAE3-498D-AB27-EECEC3D5F885}"/>
                </a:ext>
              </a:extLst>
            </p:cNvPr>
            <p:cNvSpPr txBox="1"/>
            <p:nvPr/>
          </p:nvSpPr>
          <p:spPr>
            <a:xfrm>
              <a:off x="4010756" y="6245118"/>
              <a:ext cx="2726893" cy="10705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002060"/>
                  </a:solidFill>
                  <a:latin typeface="Calibri" panose="020F0502020204030204" pitchFamily="34" charset="0"/>
                  <a:cs typeface="Calibri" panose="020F0502020204030204" pitchFamily="34" charset="0"/>
                </a:rPr>
                <a:t>Chỉnh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sửa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bài</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viết</a:t>
              </a:r>
              <a:endParaRPr kumimoji="0" lang="en-US"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xmlns="" id="{0D5D1C40-99D0-490E-442B-479174C29DCC}"/>
              </a:ext>
            </a:extLst>
          </p:cNvPr>
          <p:cNvGrpSpPr/>
          <p:nvPr/>
        </p:nvGrpSpPr>
        <p:grpSpPr>
          <a:xfrm>
            <a:off x="116440" y="2105024"/>
            <a:ext cx="5074686" cy="2249035"/>
            <a:chOff x="4882548" y="967606"/>
            <a:chExt cx="6869898" cy="1856073"/>
          </a:xfrm>
        </p:grpSpPr>
        <p:sp>
          <p:nvSpPr>
            <p:cNvPr id="7" name="TextBox 6">
              <a:extLst>
                <a:ext uri="{FF2B5EF4-FFF2-40B4-BE49-F238E27FC236}">
                  <a16:creationId xmlns:a16="http://schemas.microsoft.com/office/drawing/2014/main" xmlns="" id="{309D799B-ED89-0DA7-5448-34D03C3CB2B8}"/>
                </a:ext>
              </a:extLst>
            </p:cNvPr>
            <p:cNvSpPr txBox="1"/>
            <p:nvPr/>
          </p:nvSpPr>
          <p:spPr>
            <a:xfrm>
              <a:off x="4882548" y="1934678"/>
              <a:ext cx="6869898" cy="889001"/>
            </a:xfrm>
            <a:prstGeom prst="rect">
              <a:avLst/>
            </a:prstGeom>
            <a:solidFill>
              <a:srgbClr val="FE96A3"/>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mbria" panose="02040503050406030204" pitchFamily="18" charset="0"/>
                  <a:ea typeface="Cambria" panose="02040503050406030204" pitchFamily="18" charset="0"/>
                </a:rPr>
                <a:t>Đọc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tự</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chỉnh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sửa</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lỗi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nếu</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có</a:t>
              </a:r>
              <a:r>
                <a:rPr lang="en-US" sz="3200" b="1" dirty="0">
                  <a:solidFill>
                    <a:prstClr val="black"/>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图片 5">
              <a:extLst>
                <a:ext uri="{FF2B5EF4-FFF2-40B4-BE49-F238E27FC236}">
                  <a16:creationId xmlns:a16="http://schemas.microsoft.com/office/drawing/2014/main" xmlns="" id="{08465F3B-2B6C-5396-01E4-CF579C447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11" y="967606"/>
              <a:ext cx="2460989" cy="1066229"/>
            </a:xfrm>
            <a:prstGeom prst="rect">
              <a:avLst/>
            </a:prstGeom>
          </p:spPr>
        </p:pic>
      </p:grpSp>
      <p:grpSp>
        <p:nvGrpSpPr>
          <p:cNvPr id="12" name="Group 11">
            <a:extLst>
              <a:ext uri="{FF2B5EF4-FFF2-40B4-BE49-F238E27FC236}">
                <a16:creationId xmlns:a16="http://schemas.microsoft.com/office/drawing/2014/main" xmlns="" id="{6BF848BC-35AD-0119-1178-EA9B5CBC0DF4}"/>
              </a:ext>
            </a:extLst>
          </p:cNvPr>
          <p:cNvGrpSpPr/>
          <p:nvPr/>
        </p:nvGrpSpPr>
        <p:grpSpPr>
          <a:xfrm>
            <a:off x="6221964" y="1952624"/>
            <a:ext cx="5693811" cy="3233919"/>
            <a:chOff x="4882548" y="967606"/>
            <a:chExt cx="6869898" cy="2668875"/>
          </a:xfrm>
        </p:grpSpPr>
        <p:sp>
          <p:nvSpPr>
            <p:cNvPr id="13" name="TextBox 12">
              <a:extLst>
                <a:ext uri="{FF2B5EF4-FFF2-40B4-BE49-F238E27FC236}">
                  <a16:creationId xmlns:a16="http://schemas.microsoft.com/office/drawing/2014/main" xmlns="" id="{EEC31A32-272C-441D-F241-2E90583183EA}"/>
                </a:ext>
              </a:extLst>
            </p:cNvPr>
            <p:cNvSpPr txBox="1"/>
            <p:nvPr/>
          </p:nvSpPr>
          <p:spPr>
            <a:xfrm>
              <a:off x="4882548" y="1934678"/>
              <a:ext cx="6869898" cy="1701803"/>
            </a:xfrm>
            <a:prstGeom prst="rect">
              <a:avLst/>
            </a:prstGeom>
            <a:solidFill>
              <a:srgbClr val="FE96A3"/>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sẻ bài làm, đọc bài của nhau và nêu điều mình muốn học tập của bạn, điều mình muốn góp ý cho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图片 5">
              <a:extLst>
                <a:ext uri="{FF2B5EF4-FFF2-40B4-BE49-F238E27FC236}">
                  <a16:creationId xmlns:a16="http://schemas.microsoft.com/office/drawing/2014/main" xmlns="" id="{F3CE7C60-5461-FD68-547C-747B2F871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11" y="967606"/>
              <a:ext cx="2460989" cy="1066229"/>
            </a:xfrm>
            <a:prstGeom prst="rect">
              <a:avLst/>
            </a:prstGeom>
          </p:spPr>
        </p:pic>
      </p:grpSp>
      <p:sp>
        <p:nvSpPr>
          <p:cNvPr id="2" name="Rectangle 1">
            <a:extLst>
              <a:ext uri="{FF2B5EF4-FFF2-40B4-BE49-F238E27FC236}">
                <a16:creationId xmlns:a16="http://schemas.microsoft.com/office/drawing/2014/main" xmlns="" id="{6DE05734-9461-33CE-A58C-FBFC2F7C7DE3}"/>
              </a:ext>
            </a:extLst>
          </p:cNvPr>
          <p:cNvSpPr/>
          <p:nvPr/>
        </p:nvSpPr>
        <p:spPr>
          <a:xfrm>
            <a:off x="-2477189" y="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2342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3149600" y="1574800"/>
            <a:ext cx="495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3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6" name="Text Box 15"/>
          <p:cNvSpPr txBox="1">
            <a:spLocks noChangeArrowheads="1"/>
          </p:cNvSpPr>
          <p:nvPr/>
        </p:nvSpPr>
        <p:spPr bwMode="auto">
          <a:xfrm>
            <a:off x="3530600" y="4927600"/>
            <a:ext cx="518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3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ectangle 23"/>
          <p:cNvSpPr>
            <a:spLocks noChangeArrowheads="1"/>
          </p:cNvSpPr>
          <p:nvPr/>
        </p:nvSpPr>
        <p:spPr bwMode="auto">
          <a:xfrm>
            <a:off x="3530600" y="4546601"/>
            <a:ext cx="655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p:txBody>
      </p:sp>
      <p:grpSp>
        <p:nvGrpSpPr>
          <p:cNvPr id="2" name="Group 1">
            <a:extLst>
              <a:ext uri="{FF2B5EF4-FFF2-40B4-BE49-F238E27FC236}">
                <a16:creationId xmlns:a16="http://schemas.microsoft.com/office/drawing/2014/main" xmlns="" id="{1B187AAF-DEF5-4EBD-A268-67066ACA0B3E}"/>
              </a:ext>
            </a:extLst>
          </p:cNvPr>
          <p:cNvGrpSpPr/>
          <p:nvPr/>
        </p:nvGrpSpPr>
        <p:grpSpPr>
          <a:xfrm>
            <a:off x="4547720" y="2533619"/>
            <a:ext cx="7310008" cy="2280850"/>
            <a:chOff x="4481045" y="619094"/>
            <a:chExt cx="7310008" cy="2280850"/>
          </a:xfrm>
        </p:grpSpPr>
        <p:sp>
          <p:nvSpPr>
            <p:cNvPr id="32" name="Text Box 14"/>
            <p:cNvSpPr txBox="1">
              <a:spLocks noChangeArrowheads="1"/>
            </p:cNvSpPr>
            <p:nvPr/>
          </p:nvSpPr>
          <p:spPr bwMode="auto">
            <a:xfrm>
              <a:off x="5402756" y="1330284"/>
              <a:ext cx="63882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4800" b="1" dirty="0" err="1">
                  <a:solidFill>
                    <a:srgbClr val="00B050"/>
                  </a:solidFill>
                  <a:cs typeface="Arial" panose="020B0604020202020204" pitchFamily="34" charset="0"/>
                </a:rPr>
                <a:t>Đọc</a:t>
              </a:r>
              <a:r>
                <a:rPr lang="en-US" altLang="en-US" sz="4800" b="1" dirty="0">
                  <a:solidFill>
                    <a:srgbClr val="00B050"/>
                  </a:solidFill>
                  <a:cs typeface="Arial" panose="020B0604020202020204" pitchFamily="34" charset="0"/>
                </a:rPr>
                <a:t> </a:t>
              </a:r>
              <a:r>
                <a:rPr lang="en-US" altLang="en-US" sz="4800" b="1" dirty="0" err="1">
                  <a:solidFill>
                    <a:srgbClr val="00B050"/>
                  </a:solidFill>
                  <a:cs typeface="Arial" panose="020B0604020202020204" pitchFamily="34" charset="0"/>
                </a:rPr>
                <a:t>một</a:t>
              </a:r>
              <a:r>
                <a:rPr lang="en-US" altLang="en-US" sz="4800" b="1" dirty="0">
                  <a:solidFill>
                    <a:srgbClr val="00B050"/>
                  </a:solidFill>
                  <a:cs typeface="Arial" panose="020B0604020202020204" pitchFamily="34" charset="0"/>
                </a:rPr>
                <a:t> </a:t>
              </a:r>
              <a:r>
                <a:rPr lang="en-US" altLang="en-US" sz="4800" b="1" dirty="0" err="1">
                  <a:solidFill>
                    <a:srgbClr val="00B050"/>
                  </a:solidFill>
                  <a:cs typeface="Arial" panose="020B0604020202020204" pitchFamily="34" charset="0"/>
                </a:rPr>
                <a:t>số</a:t>
              </a:r>
              <a:r>
                <a:rPr lang="en-US" altLang="en-US" sz="4800" b="1" dirty="0">
                  <a:solidFill>
                    <a:srgbClr val="00B050"/>
                  </a:solidFill>
                  <a:cs typeface="Arial" panose="020B0604020202020204" pitchFamily="34" charset="0"/>
                </a:rPr>
                <a:t> </a:t>
              </a:r>
              <a:r>
                <a:rPr lang="en-US" altLang="en-US" sz="4800" b="1" dirty="0" err="1">
                  <a:solidFill>
                    <a:srgbClr val="00B050"/>
                  </a:solidFill>
                  <a:cs typeface="Arial" panose="020B0604020202020204" pitchFamily="34" charset="0"/>
                </a:rPr>
                <a:t>bài</a:t>
              </a:r>
              <a:r>
                <a:rPr lang="en-US" altLang="en-US" sz="4800" b="1" dirty="0">
                  <a:solidFill>
                    <a:srgbClr val="00B050"/>
                  </a:solidFill>
                  <a:cs typeface="Arial" panose="020B0604020202020204" pitchFamily="34" charset="0"/>
                </a:rPr>
                <a:t> hay </a:t>
              </a:r>
              <a:r>
                <a:rPr lang="en-US" altLang="en-US" sz="4800" b="1" dirty="0" err="1">
                  <a:solidFill>
                    <a:srgbClr val="00B050"/>
                  </a:solidFill>
                  <a:cs typeface="Arial" panose="020B0604020202020204" pitchFamily="34" charset="0"/>
                </a:rPr>
                <a:t>trước</a:t>
              </a:r>
              <a:r>
                <a:rPr lang="en-US" altLang="en-US" sz="4800" b="1" dirty="0">
                  <a:solidFill>
                    <a:srgbClr val="00B050"/>
                  </a:solidFill>
                  <a:cs typeface="Arial" panose="020B0604020202020204" pitchFamily="34" charset="0"/>
                </a:rPr>
                <a:t> </a:t>
              </a:r>
              <a:r>
                <a:rPr lang="en-US" altLang="en-US" sz="4800" b="1" dirty="0" err="1">
                  <a:solidFill>
                    <a:srgbClr val="00B050"/>
                  </a:solidFill>
                  <a:cs typeface="Arial" panose="020B0604020202020204" pitchFamily="34" charset="0"/>
                </a:rPr>
                <a:t>lớp</a:t>
              </a:r>
              <a:endParaRPr kumimoji="0" lang="en-US" altLang="en-US" sz="48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p:txBody>
        </p:sp>
        <p:pic>
          <p:nvPicPr>
            <p:cNvPr id="45" name="图片 5">
              <a:extLst>
                <a:ext uri="{FF2B5EF4-FFF2-40B4-BE49-F238E27FC236}">
                  <a16:creationId xmlns:a16="http://schemas.microsoft.com/office/drawing/2014/main" xmlns=""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045" y="619094"/>
              <a:ext cx="1528107" cy="1168807"/>
            </a:xfrm>
            <a:prstGeom prst="rect">
              <a:avLst/>
            </a:prstGeom>
          </p:spPr>
        </p:pic>
      </p:grpSp>
      <p:pic>
        <p:nvPicPr>
          <p:cNvPr id="4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43270"/>
            <a:ext cx="4551857" cy="5030086"/>
          </a:xfrm>
          <a:prstGeom prst="rect">
            <a:avLst/>
          </a:prstGeom>
        </p:spPr>
      </p:pic>
      <p:sp>
        <p:nvSpPr>
          <p:cNvPr id="9" name="Rectangle 8"/>
          <p:cNvSpPr/>
          <p:nvPr/>
        </p:nvSpPr>
        <p:spPr>
          <a:xfrm>
            <a:off x="4778477" y="-1681316"/>
            <a:ext cx="3097162" cy="855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495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3" y="1"/>
            <a:ext cx="1686564" cy="1690628"/>
          </a:xfrm>
          <a:prstGeom prst="rect">
            <a:avLst/>
          </a:prstGeom>
        </p:spPr>
      </p:pic>
      <p:pic>
        <p:nvPicPr>
          <p:cNvPr id="4" name="图片 2">
            <a:extLst>
              <a:ext uri="{FF2B5EF4-FFF2-40B4-BE49-F238E27FC236}">
                <a16:creationId xmlns:a16="http://schemas.microsoft.com/office/drawing/2014/main" xmlns=""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5" y="625863"/>
            <a:ext cx="7853984" cy="2568101"/>
          </a:xfrm>
          <a:prstGeom prst="rect">
            <a:avLst/>
          </a:prstGeom>
        </p:spPr>
      </p:pic>
      <p:sp>
        <p:nvSpPr>
          <p:cNvPr id="6" name="Rectangle 5">
            <a:extLst>
              <a:ext uri="{FF2B5EF4-FFF2-40B4-BE49-F238E27FC236}">
                <a16:creationId xmlns:a16="http://schemas.microsoft.com/office/drawing/2014/main" xmlns="" id="{543A728E-F6DC-4BFD-A55D-1F47A46C46D9}"/>
              </a:ext>
            </a:extLst>
          </p:cNvPr>
          <p:cNvSpPr/>
          <p:nvPr/>
        </p:nvSpPr>
        <p:spPr>
          <a:xfrm>
            <a:off x="6995903" y="113212"/>
            <a:ext cx="5757296" cy="1764457"/>
          </a:xfrm>
          <a:prstGeom prst="rect">
            <a:avLst/>
          </a:prstGeom>
          <a:noFill/>
        </p:spPr>
        <p:txBody>
          <a:bodyPr wrap="square" lIns="121920" tIns="60960" rIns="121920" bIns="6096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err="1">
                <a:ln w="0"/>
                <a:solidFill>
                  <a:srgbClr val="FF0000"/>
                </a:solidFill>
                <a:effectLst>
                  <a:glow rad="139700">
                    <a:srgbClr val="5B9BD5">
                      <a:satMod val="175000"/>
                      <a:alpha val="40000"/>
                    </a:srgbClr>
                  </a:glow>
                  <a:outerShdw blurRad="38100" dist="19050" dir="2700000" algn="tl" rotWithShape="0">
                    <a:prstClr val="black">
                      <a:alpha val="40000"/>
                    </a:prstClr>
                  </a:outerShdw>
                </a:effectLst>
                <a:uLnTx/>
                <a:uFillTx/>
                <a:latin typeface="UVN Banh Mi" pitchFamily="2" charset="0"/>
                <a:cs typeface="+mn-cs"/>
              </a:rPr>
              <a:t>Dặn</a:t>
            </a:r>
            <a:r>
              <a:rPr kumimoji="0" lang="en-US" sz="10666" b="0" i="0" u="none" strike="noStrike" kern="1200" cap="none" spc="0" normalizeH="0" baseline="0" noProof="0" dirty="0">
                <a:ln w="0"/>
                <a:solidFill>
                  <a:srgbClr val="FF0000"/>
                </a:solidFill>
                <a:effectLst>
                  <a:glow rad="139700">
                    <a:srgbClr val="5B9BD5">
                      <a:satMod val="175000"/>
                      <a:alpha val="40000"/>
                    </a:srgbClr>
                  </a:glow>
                  <a:outerShdw blurRad="38100" dist="19050" dir="2700000" algn="tl" rotWithShape="0">
                    <a:prstClr val="black">
                      <a:alpha val="40000"/>
                    </a:prstClr>
                  </a:outerShdw>
                </a:effectLst>
                <a:uLnTx/>
                <a:uFillTx/>
                <a:latin typeface="UVN Banh Mi" pitchFamily="2" charset="0"/>
                <a:cs typeface="+mn-cs"/>
              </a:rPr>
              <a:t> </a:t>
            </a:r>
            <a:r>
              <a:rPr kumimoji="0" lang="en-US" sz="10666" b="0" i="0" u="none" strike="noStrike" kern="1200" cap="none" spc="0" normalizeH="0" baseline="0" noProof="0" dirty="0" err="1">
                <a:ln w="0"/>
                <a:solidFill>
                  <a:srgbClr val="FF0000"/>
                </a:solidFill>
                <a:effectLst>
                  <a:glow rad="139700">
                    <a:srgbClr val="5B9BD5">
                      <a:satMod val="175000"/>
                      <a:alpha val="40000"/>
                    </a:srgbClr>
                  </a:glow>
                  <a:outerShdw blurRad="38100" dist="19050" dir="2700000" algn="tl" rotWithShape="0">
                    <a:prstClr val="black">
                      <a:alpha val="40000"/>
                    </a:prstClr>
                  </a:outerShdw>
                </a:effectLst>
                <a:uLnTx/>
                <a:uFillTx/>
                <a:latin typeface="UVN Banh Mi" pitchFamily="2" charset="0"/>
                <a:cs typeface="+mn-cs"/>
              </a:rPr>
              <a:t>dò</a:t>
            </a:r>
            <a:endParaRPr kumimoji="0" lang="en-US" sz="10666" b="0" i="0" u="none" strike="noStrike" kern="1200" cap="none" spc="0" normalizeH="0" baseline="0" noProof="0" dirty="0">
              <a:ln w="0"/>
              <a:solidFill>
                <a:srgbClr val="FF0000"/>
              </a:solidFill>
              <a:effectLst>
                <a:glow rad="139700">
                  <a:srgbClr val="5B9BD5">
                    <a:satMod val="175000"/>
                    <a:alpha val="40000"/>
                  </a:srgbClr>
                </a:glow>
                <a:outerShdw blurRad="38100" dist="19050" dir="2700000" algn="tl" rotWithShape="0">
                  <a:prstClr val="black">
                    <a:alpha val="40000"/>
                  </a:prstClr>
                </a:outerShdw>
              </a:effectLst>
              <a:uLnTx/>
              <a:uFillTx/>
              <a:latin typeface="UVN Banh Mi" pitchFamily="2" charset="0"/>
              <a:cs typeface="+mn-cs"/>
            </a:endParaRPr>
          </a:p>
        </p:txBody>
      </p:sp>
      <p:pic>
        <p:nvPicPr>
          <p:cNvPr id="8" name="图片 6">
            <a:extLst>
              <a:ext uri="{FF2B5EF4-FFF2-40B4-BE49-F238E27FC236}">
                <a16:creationId xmlns:a16="http://schemas.microsoft.com/office/drawing/2014/main" xmlns="" id="{8C5D0EFF-A02B-478B-9A6A-8F3E82292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877669"/>
            <a:ext cx="2262417" cy="4657604"/>
          </a:xfrm>
          <a:prstGeom prst="rect">
            <a:avLst/>
          </a:prstGeom>
        </p:spPr>
      </p:pic>
      <p:pic>
        <p:nvPicPr>
          <p:cNvPr id="10"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912" y="4692994"/>
            <a:ext cx="4976976" cy="2459823"/>
          </a:xfrm>
          <a:prstGeom prst="rect">
            <a:avLst/>
          </a:prstGeom>
        </p:spPr>
      </p:pic>
      <p:sp>
        <p:nvSpPr>
          <p:cNvPr id="2" name="Rectangle 1">
            <a:extLst>
              <a:ext uri="{FF2B5EF4-FFF2-40B4-BE49-F238E27FC236}">
                <a16:creationId xmlns:a16="http://schemas.microsoft.com/office/drawing/2014/main" xmlns="" id="{A010793F-9E8E-7343-5592-3C383430ECD8}"/>
              </a:ext>
            </a:extLst>
          </p:cNvPr>
          <p:cNvSpPr/>
          <p:nvPr/>
        </p:nvSpPr>
        <p:spPr>
          <a:xfrm>
            <a:off x="-2477189" y="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Wave 2">
            <a:extLst>
              <a:ext uri="{FF2B5EF4-FFF2-40B4-BE49-F238E27FC236}">
                <a16:creationId xmlns:a16="http://schemas.microsoft.com/office/drawing/2014/main" xmlns="" id="{1DE49DEB-9150-680D-9892-25273BEA265A}"/>
              </a:ext>
            </a:extLst>
          </p:cNvPr>
          <p:cNvSpPr/>
          <p:nvPr/>
        </p:nvSpPr>
        <p:spPr>
          <a:xfrm>
            <a:off x="3104055" y="2390320"/>
            <a:ext cx="7506269" cy="2399812"/>
          </a:xfrm>
          <a:prstGeom prst="wav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Tìm</a:t>
            </a:r>
            <a:r>
              <a:rPr lang="en-US" sz="3200" dirty="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hiểu </a:t>
            </a:r>
            <a:r>
              <a:rPr lang="en-US" sz="3200" dirty="0" err="1">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bài</a:t>
            </a:r>
            <a:r>
              <a:rPr lang="en-US" sz="3200" dirty="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dirty="0" err="1">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sau</a:t>
            </a:r>
            <a:r>
              <a:rPr lang="en-US" sz="3200" dirty="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dirty="0" err="1">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Nói</a:t>
            </a:r>
            <a:r>
              <a:rPr lang="en-US" sz="3200" dirty="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dirty="0" err="1">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và</a:t>
            </a:r>
            <a:r>
              <a:rPr lang="en-US" sz="3200" dirty="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dirty="0" err="1">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nghe</a:t>
            </a:r>
            <a:r>
              <a:rPr lang="en-US" sz="3200" dirty="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p>
          <a:p>
            <a:pPr algn="ctr"/>
            <a:r>
              <a:rPr lang="en-US" sz="3200" dirty="0" err="1">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Những</a:t>
            </a:r>
            <a:r>
              <a:rPr lang="en-US" sz="3200" dirty="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dirty="0" err="1">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câu</a:t>
            </a:r>
            <a:r>
              <a:rPr lang="en-US" sz="3200" dirty="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dirty="0" err="1">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chuyện</a:t>
            </a:r>
            <a:r>
              <a:rPr lang="en-US" sz="3200" dirty="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dirty="0" err="1">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thú</a:t>
            </a:r>
            <a:r>
              <a:rPr lang="en-US" sz="3200" dirty="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dirty="0" err="1">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vị</a:t>
            </a:r>
            <a:endParaRPr lang="en-US" sz="3200" dirty="0">
              <a:ln w="0">
                <a:solidFill>
                  <a:srgbClr val="0070C0"/>
                </a:solidFill>
              </a:ln>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285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08" y="-31161"/>
            <a:ext cx="12486619" cy="6858000"/>
          </a:xfrm>
          <a:prstGeom prst="rect">
            <a:avLst/>
          </a:prstGeom>
        </p:spPr>
      </p:pic>
      <p:pic>
        <p:nvPicPr>
          <p:cNvPr id="15" name="图片 45">
            <a:extLst>
              <a:ext uri="{FF2B5EF4-FFF2-40B4-BE49-F238E27FC236}">
                <a16:creationId xmlns:a16="http://schemas.microsoft.com/office/drawing/2014/main" xmlns=""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8013537" y="3222173"/>
            <a:ext cx="5221028" cy="939163"/>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210385" y="2925160"/>
            <a:ext cx="12683064" cy="4083744"/>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9633" y="-28871"/>
            <a:ext cx="1686564" cy="1690628"/>
          </a:xfrm>
          <a:prstGeom prst="rect">
            <a:avLst/>
          </a:prstGeom>
        </p:spPr>
      </p:pic>
      <p:pic>
        <p:nvPicPr>
          <p:cNvPr id="16" name="图片 45">
            <a:extLst>
              <a:ext uri="{FF2B5EF4-FFF2-40B4-BE49-F238E27FC236}">
                <a16:creationId xmlns:a16="http://schemas.microsoft.com/office/drawing/2014/main" xmlns=""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763558" y="3503431"/>
            <a:ext cx="5221028" cy="939163"/>
          </a:xfrm>
          <a:prstGeom prst="rect">
            <a:avLst/>
          </a:prstGeom>
        </p:spPr>
      </p:pic>
      <p:pic>
        <p:nvPicPr>
          <p:cNvPr id="17" name="图片 10">
            <a:extLst>
              <a:ext uri="{FF2B5EF4-FFF2-40B4-BE49-F238E27FC236}">
                <a16:creationId xmlns:a16="http://schemas.microsoft.com/office/drawing/2014/main" xmlns=""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03321" y="-1533419"/>
            <a:ext cx="6340791" cy="9511185"/>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3491" y="1622552"/>
            <a:ext cx="5418509" cy="5418509"/>
          </a:xfrm>
          <a:prstGeom prst="rect">
            <a:avLst/>
          </a:prstGeom>
        </p:spPr>
      </p:pic>
      <p:pic>
        <p:nvPicPr>
          <p:cNvPr id="2" name="Picture 1">
            <a:extLst>
              <a:ext uri="{FF2B5EF4-FFF2-40B4-BE49-F238E27FC236}">
                <a16:creationId xmlns:a16="http://schemas.microsoft.com/office/drawing/2014/main" xmlns="" id="{6E146522-17F1-D43A-0B20-5C8D083D06BD}"/>
              </a:ext>
            </a:extLst>
          </p:cNvPr>
          <p:cNvPicPr>
            <a:picLocks noChangeAspect="1"/>
          </p:cNvPicPr>
          <p:nvPr/>
        </p:nvPicPr>
        <p:blipFill>
          <a:blip r:embed="rId9"/>
          <a:stretch>
            <a:fillRect/>
          </a:stretch>
        </p:blipFill>
        <p:spPr>
          <a:xfrm>
            <a:off x="-535757" y="1163412"/>
            <a:ext cx="10425064" cy="3731075"/>
          </a:xfrm>
          <a:prstGeom prst="rect">
            <a:avLst/>
          </a:prstGeom>
        </p:spPr>
      </p:pic>
      <p:sp>
        <p:nvSpPr>
          <p:cNvPr id="5" name="Rectangle 4">
            <a:extLst>
              <a:ext uri="{FF2B5EF4-FFF2-40B4-BE49-F238E27FC236}">
                <a16:creationId xmlns:a16="http://schemas.microsoft.com/office/drawing/2014/main" xmlns="" id="{12D6E10C-1594-D4E5-58BD-62004AD276EB}"/>
              </a:ext>
            </a:extLst>
          </p:cNvPr>
          <p:cNvSpPr/>
          <p:nvPr/>
        </p:nvSpPr>
        <p:spPr>
          <a:xfrm>
            <a:off x="-2571115" y="-54086"/>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518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3148EAF1-6F7B-444E-AF80-21087AD91AF6}"/>
              </a:ext>
            </a:extLst>
          </p:cNvPr>
          <p:cNvGrpSpPr/>
          <p:nvPr/>
        </p:nvGrpSpPr>
        <p:grpSpPr>
          <a:xfrm>
            <a:off x="351571" y="82818"/>
            <a:ext cx="10687904" cy="1164957"/>
            <a:chOff x="678554" y="2093430"/>
            <a:chExt cx="5509830" cy="3258493"/>
          </a:xfrm>
        </p:grpSpPr>
        <p:sp>
          <p:nvSpPr>
            <p:cNvPr id="23" name="Rectangle: Rounded Corners 22">
              <a:extLst>
                <a:ext uri="{FF2B5EF4-FFF2-40B4-BE49-F238E27FC236}">
                  <a16:creationId xmlns:a16="http://schemas.microsoft.com/office/drawing/2014/main" xmlns="" id="{263A21D9-BCAE-4E4E-AC8B-1C9C4AE3EC45}"/>
                </a:ext>
              </a:extLst>
            </p:cNvPr>
            <p:cNvSpPr/>
            <p:nvPr/>
          </p:nvSpPr>
          <p:spPr>
            <a:xfrm>
              <a:off x="678554" y="2093430"/>
              <a:ext cx="5509830" cy="3258493"/>
            </a:xfrm>
            <a:prstGeom prst="roundRect">
              <a:avLst>
                <a:gd name="adj" fmla="val 11905"/>
              </a:avLst>
            </a:prstGeom>
            <a:solidFill>
              <a:srgbClr val="FFE1FF"/>
            </a:solidFill>
            <a:ln w="38100" cap="flat" cmpd="sng" algn="ctr">
              <a:solidFill>
                <a:srgbClr val="F33F61"/>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2060"/>
                </a:solidFill>
                <a:effectLst/>
                <a:uLnTx/>
                <a:uFillTx/>
                <a:latin typeface="Arial"/>
                <a:cs typeface="+mn-cs"/>
              </a:endParaRPr>
            </a:p>
          </p:txBody>
        </p:sp>
        <p:sp>
          <p:nvSpPr>
            <p:cNvPr id="30" name="Rectangle 5">
              <a:extLst>
                <a:ext uri="{FF2B5EF4-FFF2-40B4-BE49-F238E27FC236}">
                  <a16:creationId xmlns:a16="http://schemas.microsoft.com/office/drawing/2014/main" xmlns="" id="{C0BEFC7A-340A-41FB-8CCF-D451CC933D8F}"/>
                </a:ext>
              </a:extLst>
            </p:cNvPr>
            <p:cNvSpPr>
              <a:spLocks noChangeArrowheads="1"/>
            </p:cNvSpPr>
            <p:nvPr/>
          </p:nvSpPr>
          <p:spPr bwMode="auto">
            <a:xfrm>
              <a:off x="836264" y="2162866"/>
              <a:ext cx="5238950" cy="165185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altLang="en-US"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Nhận xét nhanh về cách sáng tạo, cách sử dụng từ ngữ trong 3 đoạn văn tham khảo:</a:t>
              </a:r>
            </a:p>
          </p:txBody>
        </p:sp>
      </p:grpSp>
      <p:pic>
        <p:nvPicPr>
          <p:cNvPr id="4" name="Picture 3">
            <a:extLst>
              <a:ext uri="{FF2B5EF4-FFF2-40B4-BE49-F238E27FC236}">
                <a16:creationId xmlns:a16="http://schemas.microsoft.com/office/drawing/2014/main" xmlns="" id="{95003F4E-0A4E-9B6B-8FED-47465483862F}"/>
              </a:ext>
            </a:extLst>
          </p:cNvPr>
          <p:cNvPicPr>
            <a:picLocks noChangeAspect="1"/>
          </p:cNvPicPr>
          <p:nvPr/>
        </p:nvPicPr>
        <p:blipFill>
          <a:blip r:embed="rId2"/>
          <a:stretch>
            <a:fillRect/>
          </a:stretch>
        </p:blipFill>
        <p:spPr>
          <a:xfrm>
            <a:off x="0" y="1390650"/>
            <a:ext cx="6889464" cy="4214812"/>
          </a:xfrm>
          <a:prstGeom prst="rect">
            <a:avLst/>
          </a:prstGeom>
        </p:spPr>
      </p:pic>
      <p:grpSp>
        <p:nvGrpSpPr>
          <p:cNvPr id="12" name="Group 11">
            <a:extLst>
              <a:ext uri="{FF2B5EF4-FFF2-40B4-BE49-F238E27FC236}">
                <a16:creationId xmlns:a16="http://schemas.microsoft.com/office/drawing/2014/main" xmlns="" id="{E542ADE5-E533-B505-965D-3D177926E964}"/>
              </a:ext>
            </a:extLst>
          </p:cNvPr>
          <p:cNvGrpSpPr/>
          <p:nvPr/>
        </p:nvGrpSpPr>
        <p:grpSpPr>
          <a:xfrm>
            <a:off x="7058025" y="1295400"/>
            <a:ext cx="4724400" cy="5214936"/>
            <a:chOff x="7058025" y="1295400"/>
            <a:chExt cx="4724400" cy="5214936"/>
          </a:xfrm>
        </p:grpSpPr>
        <p:pic>
          <p:nvPicPr>
            <p:cNvPr id="10" name="Picture 9">
              <a:extLst>
                <a:ext uri="{FF2B5EF4-FFF2-40B4-BE49-F238E27FC236}">
                  <a16:creationId xmlns:a16="http://schemas.microsoft.com/office/drawing/2014/main" xmlns="" id="{6B8B518B-96DB-C913-EB21-B1DCD97C0597}"/>
                </a:ext>
              </a:extLst>
            </p:cNvPr>
            <p:cNvPicPr>
              <a:picLocks noChangeAspect="1"/>
            </p:cNvPicPr>
            <p:nvPr/>
          </p:nvPicPr>
          <p:blipFill>
            <a:blip r:embed="rId3"/>
            <a:stretch>
              <a:fillRect/>
            </a:stretch>
          </p:blipFill>
          <p:spPr>
            <a:xfrm>
              <a:off x="8324850" y="4704003"/>
              <a:ext cx="2933700" cy="1806333"/>
            </a:xfrm>
            <a:prstGeom prst="rect">
              <a:avLst/>
            </a:prstGeom>
          </p:spPr>
        </p:pic>
        <p:pic>
          <p:nvPicPr>
            <p:cNvPr id="11" name="Picture 10">
              <a:extLst>
                <a:ext uri="{FF2B5EF4-FFF2-40B4-BE49-F238E27FC236}">
                  <a16:creationId xmlns:a16="http://schemas.microsoft.com/office/drawing/2014/main" xmlns="" id="{F213DD7D-CFD5-6F64-7909-15BE0FBB1164}"/>
                </a:ext>
              </a:extLst>
            </p:cNvPr>
            <p:cNvPicPr>
              <a:picLocks noChangeAspect="1"/>
            </p:cNvPicPr>
            <p:nvPr/>
          </p:nvPicPr>
          <p:blipFill>
            <a:blip r:embed="rId4"/>
            <a:stretch>
              <a:fillRect/>
            </a:stretch>
          </p:blipFill>
          <p:spPr>
            <a:xfrm>
              <a:off x="7058025" y="1295400"/>
              <a:ext cx="4724400" cy="3371850"/>
            </a:xfrm>
            <a:prstGeom prst="rect">
              <a:avLst/>
            </a:prstGeom>
          </p:spPr>
        </p:pic>
      </p:grpSp>
      <p:sp>
        <p:nvSpPr>
          <p:cNvPr id="2" name="Rectangle 1">
            <a:extLst>
              <a:ext uri="{FF2B5EF4-FFF2-40B4-BE49-F238E27FC236}">
                <a16:creationId xmlns:a16="http://schemas.microsoft.com/office/drawing/2014/main" xmlns="" id="{9FE0081C-AED3-99A0-6299-ADAAA7E623A1}"/>
              </a:ext>
            </a:extLst>
          </p:cNvPr>
          <p:cNvSpPr/>
          <p:nvPr/>
        </p:nvSpPr>
        <p:spPr>
          <a:xfrm>
            <a:off x="-2310375" y="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434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
                                        <p:tgtEl>
                                          <p:spTgt spid="22"/>
                                        </p:tgtEl>
                                      </p:cBhvr>
                                    </p:animEffect>
                                    <p:anim calcmode="lin" valueType="num">
                                      <p:cBhvr>
                                        <p:cTn id="8" dur="400" fill="hold"/>
                                        <p:tgtEl>
                                          <p:spTgt spid="22"/>
                                        </p:tgtEl>
                                        <p:attrNameLst>
                                          <p:attrName>ppt_x</p:attrName>
                                        </p:attrNameLst>
                                      </p:cBhvr>
                                      <p:tavLst>
                                        <p:tav tm="0">
                                          <p:val>
                                            <p:strVal val="#ppt_x"/>
                                          </p:val>
                                        </p:tav>
                                        <p:tav tm="100000">
                                          <p:val>
                                            <p:strVal val="#ppt_x"/>
                                          </p:val>
                                        </p:tav>
                                      </p:tavLst>
                                    </p:anim>
                                    <p:anim calcmode="lin" valueType="num">
                                      <p:cBhvr>
                                        <p:cTn id="9" dur="400" fill="hold"/>
                                        <p:tgtEl>
                                          <p:spTgt spid="2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2DB911F-2DD4-BE30-C6A8-3E17CE731355}"/>
              </a:ext>
            </a:extLst>
          </p:cNvPr>
          <p:cNvPicPr>
            <a:picLocks noChangeAspect="1"/>
          </p:cNvPicPr>
          <p:nvPr/>
        </p:nvPicPr>
        <p:blipFill>
          <a:blip r:embed="rId2"/>
          <a:stretch>
            <a:fillRect/>
          </a:stretch>
        </p:blipFill>
        <p:spPr>
          <a:xfrm>
            <a:off x="1319212" y="938212"/>
            <a:ext cx="9439275" cy="3133725"/>
          </a:xfrm>
          <a:prstGeom prst="rect">
            <a:avLst/>
          </a:prstGeom>
        </p:spPr>
      </p:pic>
      <p:sp>
        <p:nvSpPr>
          <p:cNvPr id="5" name="Plaque 4">
            <a:extLst>
              <a:ext uri="{FF2B5EF4-FFF2-40B4-BE49-F238E27FC236}">
                <a16:creationId xmlns:a16="http://schemas.microsoft.com/office/drawing/2014/main" xmlns="" id="{9C8238A0-0AB8-7DE2-32B5-5AC0994F4375}"/>
              </a:ext>
            </a:extLst>
          </p:cNvPr>
          <p:cNvSpPr/>
          <p:nvPr/>
        </p:nvSpPr>
        <p:spPr>
          <a:xfrm>
            <a:off x="789472" y="4492593"/>
            <a:ext cx="10735777" cy="1612931"/>
          </a:xfrm>
          <a:prstGeom prst="plaque">
            <a:avLst/>
          </a:prstGeom>
          <a:solidFill>
            <a:srgbClr val="FFFF00"/>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FF0000"/>
                </a:solidFill>
                <a:latin typeface="Cambria" panose="02040503050406030204" pitchFamily="18" charset="0"/>
                <a:ea typeface="Cambria" panose="02040503050406030204" pitchFamily="18" charset="0"/>
                <a:cs typeface="LNTH-LuoLuoNotangYuanTi 1" pitchFamily="2" charset="-128"/>
              </a:rPr>
              <a:t> Đoạn 1: </a:t>
            </a:r>
            <a:r>
              <a:rPr lang="en-US" sz="3600" b="1" dirty="0">
                <a:solidFill>
                  <a:srgbClr val="FF0000"/>
                </a:solidFill>
                <a:latin typeface="Cambria" panose="02040503050406030204" pitchFamily="18" charset="0"/>
                <a:ea typeface="Cambria" panose="02040503050406030204" pitchFamily="18" charset="0"/>
                <a:cs typeface="LNTH-LuoLuoNotangYuanTi 1" pitchFamily="2" charset="-128"/>
              </a:rPr>
              <a:t>S</a:t>
            </a:r>
            <a:r>
              <a:rPr lang="vi-VN" sz="3600" b="1" dirty="0">
                <a:solidFill>
                  <a:srgbClr val="FF0000"/>
                </a:solidFill>
                <a:latin typeface="Cambria" panose="02040503050406030204" pitchFamily="18" charset="0"/>
                <a:ea typeface="Cambria" panose="02040503050406030204" pitchFamily="18" charset="0"/>
                <a:cs typeface="LNTH-LuoLuoNotangYuanTi 1" pitchFamily="2" charset="-128"/>
              </a:rPr>
              <a:t>áng tạo thêm chi tiết tả bầu trời, sáng tạo thêm lời thoại. Các từ ngữ được dùng rất sinh động, giàu hình ảnh.</a:t>
            </a:r>
          </a:p>
        </p:txBody>
      </p:sp>
      <p:sp>
        <p:nvSpPr>
          <p:cNvPr id="2" name="Rectangle 1">
            <a:extLst>
              <a:ext uri="{FF2B5EF4-FFF2-40B4-BE49-F238E27FC236}">
                <a16:creationId xmlns:a16="http://schemas.microsoft.com/office/drawing/2014/main" xmlns="" id="{1F179ECA-55C6-81B1-E558-4CD6801F6534}"/>
              </a:ext>
            </a:extLst>
          </p:cNvPr>
          <p:cNvSpPr/>
          <p:nvPr/>
        </p:nvSpPr>
        <p:spPr>
          <a:xfrm>
            <a:off x="-2310375" y="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524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a:extLst>
              <a:ext uri="{FF2B5EF4-FFF2-40B4-BE49-F238E27FC236}">
                <a16:creationId xmlns:a16="http://schemas.microsoft.com/office/drawing/2014/main" xmlns="" id="{9C8238A0-0AB8-7DE2-32B5-5AC0994F4375}"/>
              </a:ext>
            </a:extLst>
          </p:cNvPr>
          <p:cNvSpPr/>
          <p:nvPr/>
        </p:nvSpPr>
        <p:spPr>
          <a:xfrm>
            <a:off x="789472" y="4492594"/>
            <a:ext cx="10735777" cy="1441482"/>
          </a:xfrm>
          <a:prstGeom prst="plaque">
            <a:avLst/>
          </a:prstGeom>
          <a:solidFill>
            <a:srgbClr val="FFFF00"/>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FF0000"/>
                </a:solidFill>
                <a:latin typeface="Cambria" panose="02040503050406030204" pitchFamily="18" charset="0"/>
                <a:ea typeface="Cambria" panose="02040503050406030204" pitchFamily="18" charset="0"/>
                <a:cs typeface="LNTH-LuoLuoNotangYuanTi 1" pitchFamily="2" charset="-128"/>
              </a:rPr>
              <a:t> Đoạn 2: </a:t>
            </a:r>
            <a:r>
              <a:rPr lang="en-US" sz="3600" b="1" dirty="0">
                <a:solidFill>
                  <a:srgbClr val="FF0000"/>
                </a:solidFill>
                <a:latin typeface="Cambria" panose="02040503050406030204" pitchFamily="18" charset="0"/>
                <a:ea typeface="Cambria" panose="02040503050406030204" pitchFamily="18" charset="0"/>
                <a:cs typeface="LNTH-LuoLuoNotangYuanTi 1" pitchFamily="2" charset="-128"/>
              </a:rPr>
              <a:t>T</a:t>
            </a:r>
            <a:r>
              <a:rPr lang="vi-VN" sz="3600" b="1" dirty="0">
                <a:solidFill>
                  <a:srgbClr val="FF0000"/>
                </a:solidFill>
                <a:latin typeface="Cambria" panose="02040503050406030204" pitchFamily="18" charset="0"/>
                <a:ea typeface="Cambria" panose="02040503050406030204" pitchFamily="18" charset="0"/>
                <a:cs typeface="LNTH-LuoLuoNotangYuanTi 1" pitchFamily="2" charset="-128"/>
              </a:rPr>
              <a:t>hêm chi tiết cho kết thúc của câu chuyện (thay đổi cách kết thúc của câu chuyện).</a:t>
            </a:r>
          </a:p>
        </p:txBody>
      </p:sp>
      <p:pic>
        <p:nvPicPr>
          <p:cNvPr id="4" name="Picture 3">
            <a:extLst>
              <a:ext uri="{FF2B5EF4-FFF2-40B4-BE49-F238E27FC236}">
                <a16:creationId xmlns:a16="http://schemas.microsoft.com/office/drawing/2014/main" xmlns="" id="{782252FC-682F-2856-7D4E-5E758EA0D4BB}"/>
              </a:ext>
            </a:extLst>
          </p:cNvPr>
          <p:cNvPicPr>
            <a:picLocks noChangeAspect="1"/>
          </p:cNvPicPr>
          <p:nvPr/>
        </p:nvPicPr>
        <p:blipFill>
          <a:blip r:embed="rId2"/>
          <a:stretch>
            <a:fillRect/>
          </a:stretch>
        </p:blipFill>
        <p:spPr>
          <a:xfrm>
            <a:off x="1281112" y="1071562"/>
            <a:ext cx="9604359" cy="2890838"/>
          </a:xfrm>
          <a:prstGeom prst="rect">
            <a:avLst/>
          </a:prstGeom>
        </p:spPr>
      </p:pic>
      <p:sp>
        <p:nvSpPr>
          <p:cNvPr id="2" name="Rectangle 1">
            <a:extLst>
              <a:ext uri="{FF2B5EF4-FFF2-40B4-BE49-F238E27FC236}">
                <a16:creationId xmlns:a16="http://schemas.microsoft.com/office/drawing/2014/main" xmlns="" id="{844B7A26-A707-EDD7-A2CF-318171735147}"/>
              </a:ext>
            </a:extLst>
          </p:cNvPr>
          <p:cNvSpPr/>
          <p:nvPr/>
        </p:nvSpPr>
        <p:spPr>
          <a:xfrm>
            <a:off x="-2310375" y="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873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a:extLst>
              <a:ext uri="{FF2B5EF4-FFF2-40B4-BE49-F238E27FC236}">
                <a16:creationId xmlns:a16="http://schemas.microsoft.com/office/drawing/2014/main" xmlns="" id="{9C8238A0-0AB8-7DE2-32B5-5AC0994F4375}"/>
              </a:ext>
            </a:extLst>
          </p:cNvPr>
          <p:cNvSpPr/>
          <p:nvPr/>
        </p:nvSpPr>
        <p:spPr>
          <a:xfrm>
            <a:off x="789472" y="4029075"/>
            <a:ext cx="10735777" cy="2276475"/>
          </a:xfrm>
          <a:prstGeom prst="plaque">
            <a:avLst/>
          </a:prstGeom>
          <a:solidFill>
            <a:srgbClr val="FFFF00"/>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b="1" dirty="0">
                <a:solidFill>
                  <a:srgbClr val="FF0000"/>
                </a:solidFill>
                <a:latin typeface="Cambria" panose="02040503050406030204" pitchFamily="18" charset="0"/>
                <a:ea typeface="Cambria" panose="02040503050406030204" pitchFamily="18" charset="0"/>
                <a:cs typeface="LNTH-LuoLuoNotangYuanTi 1" pitchFamily="2" charset="-128"/>
              </a:rPr>
              <a:t>Đoạn 3: </a:t>
            </a:r>
            <a:r>
              <a:rPr lang="en-US" sz="2400" b="1" dirty="0">
                <a:solidFill>
                  <a:srgbClr val="FF0000"/>
                </a:solidFill>
                <a:latin typeface="Cambria" panose="02040503050406030204" pitchFamily="18" charset="0"/>
                <a:ea typeface="Cambria" panose="02040503050406030204" pitchFamily="18" charset="0"/>
                <a:cs typeface="LNTH-LuoLuoNotangYuanTi 1" pitchFamily="2" charset="-128"/>
              </a:rPr>
              <a:t>Đ</a:t>
            </a:r>
            <a:r>
              <a:rPr lang="vi-VN" sz="2400" b="1" dirty="0">
                <a:solidFill>
                  <a:srgbClr val="FF0000"/>
                </a:solidFill>
                <a:latin typeface="Cambria" panose="02040503050406030204" pitchFamily="18" charset="0"/>
                <a:ea typeface="Cambria" panose="02040503050406030204" pitchFamily="18" charset="0"/>
                <a:cs typeface="LNTH-LuoLuoNotangYuanTi 1" pitchFamily="2" charset="-128"/>
              </a:rPr>
              <a:t>óng vai nhân vật cá vàng để kể lại câu chuyện. Các từ ngữ được dùng rất sinh động để tự bộc lộ cảm xúc và tự kể lại các hoạt động của nhân vật cá vàng (tung tăng, bỗng nhiên, bị cuốn phăng, hốt hoảng, bị nhấc bổng lên,...), từ ngữ phỏng đoán cũng được sử dụng khi nói về cảm xúc của nhân vật ông lão (vẻ thất vọng, có lẽ vì).</a:t>
            </a:r>
          </a:p>
        </p:txBody>
      </p:sp>
      <p:pic>
        <p:nvPicPr>
          <p:cNvPr id="3" name="Picture 2">
            <a:extLst>
              <a:ext uri="{FF2B5EF4-FFF2-40B4-BE49-F238E27FC236}">
                <a16:creationId xmlns:a16="http://schemas.microsoft.com/office/drawing/2014/main" xmlns="" id="{49699F44-0745-18E1-5BA3-5711ACD14C2E}"/>
              </a:ext>
            </a:extLst>
          </p:cNvPr>
          <p:cNvPicPr>
            <a:picLocks noChangeAspect="1"/>
          </p:cNvPicPr>
          <p:nvPr/>
        </p:nvPicPr>
        <p:blipFill>
          <a:blip r:embed="rId2"/>
          <a:stretch>
            <a:fillRect/>
          </a:stretch>
        </p:blipFill>
        <p:spPr>
          <a:xfrm>
            <a:off x="1419225" y="0"/>
            <a:ext cx="9182100" cy="3705225"/>
          </a:xfrm>
          <a:prstGeom prst="rect">
            <a:avLst/>
          </a:prstGeom>
        </p:spPr>
      </p:pic>
      <p:sp>
        <p:nvSpPr>
          <p:cNvPr id="2" name="Rectangle 1">
            <a:extLst>
              <a:ext uri="{FF2B5EF4-FFF2-40B4-BE49-F238E27FC236}">
                <a16:creationId xmlns:a16="http://schemas.microsoft.com/office/drawing/2014/main" xmlns="" id="{193C6B5B-E80B-58F3-4356-21980E7E31E3}"/>
              </a:ext>
            </a:extLst>
          </p:cNvPr>
          <p:cNvSpPr/>
          <p:nvPr/>
        </p:nvSpPr>
        <p:spPr>
          <a:xfrm>
            <a:off x="-2310375" y="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994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kids and dogs outside a dog house&#10;&#10;Description automatically generated with low confidence">
            <a:extLst>
              <a:ext uri="{FF2B5EF4-FFF2-40B4-BE49-F238E27FC236}">
                <a16:creationId xmlns:a16="http://schemas.microsoft.com/office/drawing/2014/main" xmlns="" id="{53889F03-D4A4-C7F3-8FEE-058E0E44B9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6" name="Rectangle: Rounded Corners 2">
            <a:extLst>
              <a:ext uri="{FF2B5EF4-FFF2-40B4-BE49-F238E27FC236}">
                <a16:creationId xmlns:a16="http://schemas.microsoft.com/office/drawing/2014/main" xmlns="" id="{74D8421C-4BD4-893A-B0F6-FE5C808631E2}"/>
              </a:ext>
            </a:extLst>
          </p:cNvPr>
          <p:cNvSpPr/>
          <p:nvPr/>
        </p:nvSpPr>
        <p:spPr>
          <a:xfrm>
            <a:off x="290763" y="224548"/>
            <a:ext cx="8543464" cy="3511710"/>
          </a:xfrm>
          <a:custGeom>
            <a:avLst/>
            <a:gdLst>
              <a:gd name="connsiteX0" fmla="*/ 0 w 8543464"/>
              <a:gd name="connsiteY0" fmla="*/ 534086 h 3204452"/>
              <a:gd name="connsiteX1" fmla="*/ 534086 w 8543464"/>
              <a:gd name="connsiteY1" fmla="*/ 0 h 3204452"/>
              <a:gd name="connsiteX2" fmla="*/ 8009378 w 8543464"/>
              <a:gd name="connsiteY2" fmla="*/ 0 h 3204452"/>
              <a:gd name="connsiteX3" fmla="*/ 8543464 w 8543464"/>
              <a:gd name="connsiteY3" fmla="*/ 534086 h 3204452"/>
              <a:gd name="connsiteX4" fmla="*/ 8543464 w 8543464"/>
              <a:gd name="connsiteY4" fmla="*/ 2670366 h 3204452"/>
              <a:gd name="connsiteX5" fmla="*/ 8009378 w 8543464"/>
              <a:gd name="connsiteY5" fmla="*/ 3204452 h 3204452"/>
              <a:gd name="connsiteX6" fmla="*/ 534086 w 8543464"/>
              <a:gd name="connsiteY6" fmla="*/ 3204452 h 3204452"/>
              <a:gd name="connsiteX7" fmla="*/ 0 w 8543464"/>
              <a:gd name="connsiteY7" fmla="*/ 2670366 h 3204452"/>
              <a:gd name="connsiteX8" fmla="*/ 0 w 8543464"/>
              <a:gd name="connsiteY8" fmla="*/ 534086 h 32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3464" h="3204452" fill="none" extrusionOk="0">
                <a:moveTo>
                  <a:pt x="0" y="534086"/>
                </a:moveTo>
                <a:cubicBezTo>
                  <a:pt x="-50076" y="231018"/>
                  <a:pt x="266192" y="22142"/>
                  <a:pt x="534086" y="0"/>
                </a:cubicBezTo>
                <a:cubicBezTo>
                  <a:pt x="2163903" y="130954"/>
                  <a:pt x="7107754" y="43574"/>
                  <a:pt x="8009378" y="0"/>
                </a:cubicBezTo>
                <a:cubicBezTo>
                  <a:pt x="8330653" y="40521"/>
                  <a:pt x="8567453" y="268503"/>
                  <a:pt x="8543464" y="534086"/>
                </a:cubicBezTo>
                <a:cubicBezTo>
                  <a:pt x="8393025" y="1514453"/>
                  <a:pt x="8629343" y="2440541"/>
                  <a:pt x="8543464" y="2670366"/>
                </a:cubicBezTo>
                <a:cubicBezTo>
                  <a:pt x="8500661" y="2972363"/>
                  <a:pt x="8261082" y="3174600"/>
                  <a:pt x="8009378" y="3204452"/>
                </a:cubicBezTo>
                <a:cubicBezTo>
                  <a:pt x="7017643" y="3359649"/>
                  <a:pt x="3964406" y="3367472"/>
                  <a:pt x="534086" y="3204452"/>
                </a:cubicBezTo>
                <a:cubicBezTo>
                  <a:pt x="241555" y="3171483"/>
                  <a:pt x="-22124" y="2978252"/>
                  <a:pt x="0" y="2670366"/>
                </a:cubicBezTo>
                <a:cubicBezTo>
                  <a:pt x="64656" y="1665237"/>
                  <a:pt x="-17807" y="902799"/>
                  <a:pt x="0" y="534086"/>
                </a:cubicBezTo>
                <a:close/>
              </a:path>
              <a:path w="8543464" h="3204452" stroke="0" extrusionOk="0">
                <a:moveTo>
                  <a:pt x="0" y="534086"/>
                </a:moveTo>
                <a:cubicBezTo>
                  <a:pt x="-46247" y="210592"/>
                  <a:pt x="186438" y="19772"/>
                  <a:pt x="534086" y="0"/>
                </a:cubicBezTo>
                <a:cubicBezTo>
                  <a:pt x="3960162" y="132882"/>
                  <a:pt x="5709229" y="-84951"/>
                  <a:pt x="8009378" y="0"/>
                </a:cubicBezTo>
                <a:cubicBezTo>
                  <a:pt x="8280916" y="22881"/>
                  <a:pt x="8541058" y="252416"/>
                  <a:pt x="8543464" y="534086"/>
                </a:cubicBezTo>
                <a:cubicBezTo>
                  <a:pt x="8563651" y="848875"/>
                  <a:pt x="8695944" y="2194043"/>
                  <a:pt x="8543464" y="2670366"/>
                </a:cubicBezTo>
                <a:cubicBezTo>
                  <a:pt x="8572972" y="2968835"/>
                  <a:pt x="8312344" y="3187992"/>
                  <a:pt x="8009378" y="3204452"/>
                </a:cubicBezTo>
                <a:cubicBezTo>
                  <a:pt x="5536278" y="3292091"/>
                  <a:pt x="1825672" y="3131773"/>
                  <a:pt x="534086" y="3204452"/>
                </a:cubicBezTo>
                <a:cubicBezTo>
                  <a:pt x="236773" y="3182087"/>
                  <a:pt x="-28112" y="3004402"/>
                  <a:pt x="0" y="2670366"/>
                </a:cubicBezTo>
                <a:cubicBezTo>
                  <a:pt x="-38581" y="2034544"/>
                  <a:pt x="63341" y="1220555"/>
                  <a:pt x="0" y="534086"/>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xmlns="" sd="1219033472">
                  <a:custGeom>
                    <a:avLst/>
                    <a:gdLst>
                      <a:gd name="connsiteX0" fmla="*/ 0 w 8543464"/>
                      <a:gd name="connsiteY0" fmla="*/ 585297 h 3511710"/>
                      <a:gd name="connsiteX1" fmla="*/ 585297 w 8543464"/>
                      <a:gd name="connsiteY1" fmla="*/ 0 h 3511710"/>
                      <a:gd name="connsiteX2" fmla="*/ 7958167 w 8543464"/>
                      <a:gd name="connsiteY2" fmla="*/ 0 h 3511710"/>
                      <a:gd name="connsiteX3" fmla="*/ 8543464 w 8543464"/>
                      <a:gd name="connsiteY3" fmla="*/ 585297 h 3511710"/>
                      <a:gd name="connsiteX4" fmla="*/ 8543464 w 8543464"/>
                      <a:gd name="connsiteY4" fmla="*/ 2926413 h 3511710"/>
                      <a:gd name="connsiteX5" fmla="*/ 7958167 w 8543464"/>
                      <a:gd name="connsiteY5" fmla="*/ 3511710 h 3511710"/>
                      <a:gd name="connsiteX6" fmla="*/ 585297 w 8543464"/>
                      <a:gd name="connsiteY6" fmla="*/ 3511710 h 3511710"/>
                      <a:gd name="connsiteX7" fmla="*/ 0 w 8543464"/>
                      <a:gd name="connsiteY7" fmla="*/ 2926413 h 3511710"/>
                      <a:gd name="connsiteX8" fmla="*/ 0 w 8543464"/>
                      <a:gd name="connsiteY8" fmla="*/ 585297 h 35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3464" h="3511710" fill="none" extrusionOk="0">
                        <a:moveTo>
                          <a:pt x="0" y="585297"/>
                        </a:moveTo>
                        <a:cubicBezTo>
                          <a:pt x="-55904" y="253004"/>
                          <a:pt x="310809" y="39879"/>
                          <a:pt x="585297" y="0"/>
                        </a:cubicBezTo>
                        <a:cubicBezTo>
                          <a:pt x="2331406" y="130954"/>
                          <a:pt x="5637714" y="43574"/>
                          <a:pt x="7958167" y="0"/>
                        </a:cubicBezTo>
                        <a:cubicBezTo>
                          <a:pt x="8294327" y="19884"/>
                          <a:pt x="8580201" y="307047"/>
                          <a:pt x="8543464" y="585297"/>
                        </a:cubicBezTo>
                        <a:cubicBezTo>
                          <a:pt x="8393025" y="949105"/>
                          <a:pt x="8629343" y="2429517"/>
                          <a:pt x="8543464" y="2926413"/>
                        </a:cubicBezTo>
                        <a:cubicBezTo>
                          <a:pt x="8522984" y="3253027"/>
                          <a:pt x="8275146" y="3507383"/>
                          <a:pt x="7958167" y="3511710"/>
                        </a:cubicBezTo>
                        <a:cubicBezTo>
                          <a:pt x="6351864" y="3666907"/>
                          <a:pt x="3921623" y="3674730"/>
                          <a:pt x="585297" y="3511710"/>
                        </a:cubicBezTo>
                        <a:cubicBezTo>
                          <a:pt x="265268" y="3468126"/>
                          <a:pt x="-47557" y="3277433"/>
                          <a:pt x="0" y="2926413"/>
                        </a:cubicBezTo>
                        <a:cubicBezTo>
                          <a:pt x="64656" y="2552300"/>
                          <a:pt x="-17807" y="856833"/>
                          <a:pt x="0" y="585297"/>
                        </a:cubicBezTo>
                        <a:close/>
                      </a:path>
                      <a:path w="8543464" h="3511710" stroke="0" extrusionOk="0">
                        <a:moveTo>
                          <a:pt x="0" y="585297"/>
                        </a:moveTo>
                        <a:cubicBezTo>
                          <a:pt x="-16844" y="251656"/>
                          <a:pt x="220755" y="15497"/>
                          <a:pt x="585297" y="0"/>
                        </a:cubicBezTo>
                        <a:cubicBezTo>
                          <a:pt x="2165395" y="132882"/>
                          <a:pt x="5308610" y="-84951"/>
                          <a:pt x="7958167" y="0"/>
                        </a:cubicBezTo>
                        <a:cubicBezTo>
                          <a:pt x="8278426" y="2922"/>
                          <a:pt x="8534400" y="312146"/>
                          <a:pt x="8543464" y="585297"/>
                        </a:cubicBezTo>
                        <a:cubicBezTo>
                          <a:pt x="8563651" y="928545"/>
                          <a:pt x="8695944" y="2160408"/>
                          <a:pt x="8543464" y="2926413"/>
                        </a:cubicBezTo>
                        <a:cubicBezTo>
                          <a:pt x="8552542" y="3250741"/>
                          <a:pt x="8298553" y="3476447"/>
                          <a:pt x="7958167" y="3511710"/>
                        </a:cubicBezTo>
                        <a:cubicBezTo>
                          <a:pt x="5365148" y="3599349"/>
                          <a:pt x="3255952" y="3439031"/>
                          <a:pt x="585297" y="3511710"/>
                        </a:cubicBezTo>
                        <a:cubicBezTo>
                          <a:pt x="259108" y="3483693"/>
                          <a:pt x="-2831" y="3253599"/>
                          <a:pt x="0" y="2926413"/>
                        </a:cubicBezTo>
                        <a:cubicBezTo>
                          <a:pt x="-38581" y="2511353"/>
                          <a:pt x="63341" y="1020797"/>
                          <a:pt x="0" y="5852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C2281F34-5EC8-CD6D-BDCE-B256535F46D3}"/>
              </a:ext>
            </a:extLst>
          </p:cNvPr>
          <p:cNvPicPr>
            <a:picLocks noChangeAspect="1"/>
          </p:cNvPicPr>
          <p:nvPr/>
        </p:nvPicPr>
        <p:blipFill>
          <a:blip r:embed="rId3"/>
          <a:stretch>
            <a:fillRect/>
          </a:stretch>
        </p:blipFill>
        <p:spPr>
          <a:xfrm>
            <a:off x="3726280" y="676753"/>
            <a:ext cx="2126735" cy="1697092"/>
          </a:xfrm>
          <a:prstGeom prst="rect">
            <a:avLst/>
          </a:prstGeom>
        </p:spPr>
      </p:pic>
      <p:pic>
        <p:nvPicPr>
          <p:cNvPr id="8" name="Picture 7">
            <a:extLst>
              <a:ext uri="{FF2B5EF4-FFF2-40B4-BE49-F238E27FC236}">
                <a16:creationId xmlns:a16="http://schemas.microsoft.com/office/drawing/2014/main" xmlns="" id="{570469E1-F7D9-A43F-E273-A806943FDC15}"/>
              </a:ext>
            </a:extLst>
          </p:cNvPr>
          <p:cNvPicPr>
            <a:picLocks noChangeAspect="1"/>
          </p:cNvPicPr>
          <p:nvPr/>
        </p:nvPicPr>
        <p:blipFill>
          <a:blip r:embed="rId4"/>
          <a:stretch>
            <a:fillRect/>
          </a:stretch>
        </p:blipFill>
        <p:spPr>
          <a:xfrm>
            <a:off x="706694" y="1803397"/>
            <a:ext cx="8004742" cy="1731414"/>
          </a:xfrm>
          <a:prstGeom prst="rect">
            <a:avLst/>
          </a:prstGeom>
        </p:spPr>
      </p:pic>
      <p:pic>
        <p:nvPicPr>
          <p:cNvPr id="5" name="Picture 4">
            <a:extLst>
              <a:ext uri="{FF2B5EF4-FFF2-40B4-BE49-F238E27FC236}">
                <a16:creationId xmlns:a16="http://schemas.microsoft.com/office/drawing/2014/main" xmlns="" id="{3874F4CC-461C-E017-BDB8-C47DFE17591B}"/>
              </a:ext>
            </a:extLst>
          </p:cNvPr>
          <p:cNvPicPr>
            <a:picLocks noChangeAspect="1"/>
          </p:cNvPicPr>
          <p:nvPr/>
        </p:nvPicPr>
        <p:blipFill>
          <a:blip r:embed="rId5"/>
          <a:stretch>
            <a:fillRect/>
          </a:stretch>
        </p:blipFill>
        <p:spPr>
          <a:xfrm>
            <a:off x="484247" y="290749"/>
            <a:ext cx="3048549" cy="883855"/>
          </a:xfrm>
          <a:prstGeom prst="rect">
            <a:avLst/>
          </a:prstGeom>
        </p:spPr>
      </p:pic>
      <p:sp>
        <p:nvSpPr>
          <p:cNvPr id="2" name="Rectangle 1"/>
          <p:cNvSpPr/>
          <p:nvPr/>
        </p:nvSpPr>
        <p:spPr>
          <a:xfrm>
            <a:off x="4778477" y="-1681316"/>
            <a:ext cx="3097162" cy="855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5738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848926"/>
            <a:ext cx="13287375" cy="576142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62" y="0"/>
            <a:ext cx="5115263" cy="6858000"/>
          </a:xfrm>
          <a:prstGeom prst="rect">
            <a:avLst/>
          </a:prstGeom>
        </p:spPr>
      </p:pic>
      <p:sp>
        <p:nvSpPr>
          <p:cNvPr id="7" name="Rectangle 6"/>
          <p:cNvSpPr/>
          <p:nvPr/>
        </p:nvSpPr>
        <p:spPr>
          <a:xfrm>
            <a:off x="2047875" y="2186445"/>
            <a:ext cx="8839200" cy="2554545"/>
          </a:xfrm>
          <a:prstGeom prst="rect">
            <a:avLst/>
          </a:prstGeom>
        </p:spPr>
        <p:txBody>
          <a:bodyPr wrap="square">
            <a:spAutoFit/>
          </a:bodyPr>
          <a:lstStyle/>
          <a:p>
            <a:pPr lvl="0" algn="ctr"/>
            <a:r>
              <a:rPr lang="vi-VN" sz="3200" b="1" kern="0" dirty="0">
                <a:solidFill>
                  <a:srgbClr val="002060"/>
                </a:solidFill>
                <a:latin typeface="Cambria" panose="02040503050406030204" pitchFamily="18" charset="0"/>
                <a:ea typeface="Cambria" panose="02040503050406030204" pitchFamily="18" charset="0"/>
                <a:cs typeface="Arial"/>
                <a:sym typeface="Arial"/>
              </a:rPr>
              <a:t>Chọn 1 trong 2 để dưới đây:</a:t>
            </a:r>
            <a:endParaRPr lang="en-US" sz="3200" b="1" kern="0" dirty="0">
              <a:solidFill>
                <a:srgbClr val="002060"/>
              </a:solidFill>
              <a:latin typeface="Cambria" panose="02040503050406030204" pitchFamily="18" charset="0"/>
              <a:ea typeface="Cambria" panose="02040503050406030204" pitchFamily="18" charset="0"/>
              <a:cs typeface="Arial"/>
              <a:sym typeface="Arial"/>
            </a:endParaRPr>
          </a:p>
          <a:p>
            <a:pPr lvl="0" algn="just"/>
            <a:r>
              <a:rPr lang="vi-VN" sz="3200" b="1" kern="0" dirty="0">
                <a:solidFill>
                  <a:srgbClr val="002060"/>
                </a:solidFill>
                <a:latin typeface="Cambria" panose="02040503050406030204" pitchFamily="18" charset="0"/>
                <a:ea typeface="Cambria" panose="02040503050406030204" pitchFamily="18" charset="0"/>
                <a:cs typeface="Arial"/>
                <a:sym typeface="Arial"/>
              </a:rPr>
              <a:t>Đề 1: </a:t>
            </a:r>
            <a:r>
              <a:rPr lang="vi-VN" sz="3200" kern="0" dirty="0">
                <a:solidFill>
                  <a:srgbClr val="002060"/>
                </a:solidFill>
                <a:latin typeface="Cambria" panose="02040503050406030204" pitchFamily="18" charset="0"/>
                <a:ea typeface="Cambria" panose="02040503050406030204" pitchFamily="18" charset="0"/>
                <a:cs typeface="Arial"/>
                <a:sym typeface="Arial"/>
              </a:rPr>
              <a:t>Viết bài văn kể sáng tạo câu chuyện </a:t>
            </a:r>
            <a:r>
              <a:rPr lang="vi-VN" sz="3200" i="1" kern="0" dirty="0">
                <a:solidFill>
                  <a:srgbClr val="002060"/>
                </a:solidFill>
                <a:latin typeface="Cambria" panose="02040503050406030204" pitchFamily="18" charset="0"/>
                <a:ea typeface="Cambria" panose="02040503050406030204" pitchFamily="18" charset="0"/>
                <a:cs typeface="Arial"/>
                <a:sym typeface="Arial"/>
              </a:rPr>
              <a:t>Thanh âm của gió </a:t>
            </a:r>
            <a:r>
              <a:rPr lang="vi-VN" sz="3200" kern="0" dirty="0">
                <a:solidFill>
                  <a:srgbClr val="002060"/>
                </a:solidFill>
                <a:latin typeface="Cambria" panose="02040503050406030204" pitchFamily="18" charset="0"/>
                <a:ea typeface="Cambria" panose="02040503050406030204" pitchFamily="18" charset="0"/>
                <a:cs typeface="Arial"/>
                <a:sym typeface="Arial"/>
              </a:rPr>
              <a:t>hoặc </a:t>
            </a:r>
            <a:r>
              <a:rPr lang="vi-VN" sz="3200" i="1" kern="0" dirty="0">
                <a:solidFill>
                  <a:srgbClr val="002060"/>
                </a:solidFill>
                <a:latin typeface="Cambria" panose="02040503050406030204" pitchFamily="18" charset="0"/>
                <a:ea typeface="Cambria" panose="02040503050406030204" pitchFamily="18" charset="0"/>
                <a:cs typeface="Arial"/>
                <a:sym typeface="Arial"/>
              </a:rPr>
              <a:t>Cánh đồng hoa</a:t>
            </a:r>
            <a:r>
              <a:rPr lang="vi-VN" sz="3200" kern="0" dirty="0">
                <a:solidFill>
                  <a:srgbClr val="002060"/>
                </a:solidFill>
                <a:latin typeface="Cambria" panose="02040503050406030204" pitchFamily="18" charset="0"/>
                <a:ea typeface="Cambria" panose="02040503050406030204" pitchFamily="18" charset="0"/>
                <a:cs typeface="Arial"/>
                <a:sym typeface="Arial"/>
              </a:rPr>
              <a:t>.</a:t>
            </a:r>
            <a:endParaRPr lang="en-US" sz="3200" kern="0" dirty="0">
              <a:solidFill>
                <a:srgbClr val="002060"/>
              </a:solidFill>
              <a:latin typeface="Cambria" panose="02040503050406030204" pitchFamily="18" charset="0"/>
              <a:ea typeface="Cambria" panose="02040503050406030204" pitchFamily="18" charset="0"/>
              <a:cs typeface="Arial"/>
              <a:sym typeface="Arial"/>
            </a:endParaRPr>
          </a:p>
          <a:p>
            <a:pPr lvl="0" algn="just"/>
            <a:r>
              <a:rPr lang="vi-VN" sz="3200" b="1" kern="0" dirty="0">
                <a:solidFill>
                  <a:srgbClr val="002060"/>
                </a:solidFill>
                <a:latin typeface="Cambria" panose="02040503050406030204" pitchFamily="18" charset="0"/>
                <a:ea typeface="Cambria" panose="02040503050406030204" pitchFamily="18" charset="0"/>
                <a:cs typeface="Arial"/>
                <a:sym typeface="Arial"/>
              </a:rPr>
              <a:t>Đề 2: </a:t>
            </a:r>
            <a:r>
              <a:rPr lang="vi-VN" sz="3200" kern="0" dirty="0">
                <a:solidFill>
                  <a:srgbClr val="002060"/>
                </a:solidFill>
                <a:latin typeface="Cambria" panose="02040503050406030204" pitchFamily="18" charset="0"/>
                <a:ea typeface="Cambria" panose="02040503050406030204" pitchFamily="18" charset="0"/>
                <a:cs typeface="Arial"/>
                <a:sym typeface="Arial"/>
              </a:rPr>
              <a:t>Viết bài văn kể sáng tạo một câu chuyện có nhân vật chính là con vật hoặc đồ vật.</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5" y="4562474"/>
            <a:ext cx="12192000" cy="2295525"/>
          </a:xfrm>
          <a:prstGeom prst="rect">
            <a:avLst/>
          </a:prstGeom>
        </p:spPr>
      </p:pic>
      <p:sp>
        <p:nvSpPr>
          <p:cNvPr id="2" name="Rectangle 1">
            <a:extLst>
              <a:ext uri="{FF2B5EF4-FFF2-40B4-BE49-F238E27FC236}">
                <a16:creationId xmlns:a16="http://schemas.microsoft.com/office/drawing/2014/main" xmlns="" id="{B7E2905F-4C8C-E136-D74A-D9361F4F4A87}"/>
              </a:ext>
            </a:extLst>
          </p:cNvPr>
          <p:cNvSpPr/>
          <p:nvPr/>
        </p:nvSpPr>
        <p:spPr>
          <a:xfrm>
            <a:off x="-2477189" y="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706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1190625" y="1006635"/>
            <a:ext cx="495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3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6" name="Text Box 15"/>
          <p:cNvSpPr txBox="1">
            <a:spLocks noChangeArrowheads="1"/>
          </p:cNvSpPr>
          <p:nvPr/>
        </p:nvSpPr>
        <p:spPr bwMode="auto">
          <a:xfrm>
            <a:off x="3530600" y="4927600"/>
            <a:ext cx="518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3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ectangle 23"/>
          <p:cNvSpPr>
            <a:spLocks noChangeArrowheads="1"/>
          </p:cNvSpPr>
          <p:nvPr/>
        </p:nvSpPr>
        <p:spPr bwMode="auto">
          <a:xfrm>
            <a:off x="3530600" y="4546601"/>
            <a:ext cx="655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p:txBody>
      </p:sp>
      <p:grpSp>
        <p:nvGrpSpPr>
          <p:cNvPr id="52" name="Group 51">
            <a:extLst>
              <a:ext uri="{FF2B5EF4-FFF2-40B4-BE49-F238E27FC236}">
                <a16:creationId xmlns:a16="http://schemas.microsoft.com/office/drawing/2014/main" xmlns="" id="{3CE69E9B-850F-44FC-AD36-B0C182D5DF5F}"/>
              </a:ext>
            </a:extLst>
          </p:cNvPr>
          <p:cNvGrpSpPr/>
          <p:nvPr/>
        </p:nvGrpSpPr>
        <p:grpSpPr>
          <a:xfrm>
            <a:off x="789833" y="0"/>
            <a:ext cx="10344892" cy="1337190"/>
            <a:chOff x="4010756" y="6169973"/>
            <a:chExt cx="2726894" cy="1046956"/>
          </a:xfrm>
        </p:grpSpPr>
        <p:sp>
          <p:nvSpPr>
            <p:cNvPr id="54" name="Plaque 53">
              <a:extLst>
                <a:ext uri="{FF2B5EF4-FFF2-40B4-BE49-F238E27FC236}">
                  <a16:creationId xmlns:a16="http://schemas.microsoft.com/office/drawing/2014/main" xmlns="" id="{C247C178-7AFE-47FC-805C-4E3A58304665}"/>
                </a:ext>
              </a:extLst>
            </p:cNvPr>
            <p:cNvSpPr/>
            <p:nvPr/>
          </p:nvSpPr>
          <p:spPr>
            <a:xfrm>
              <a:off x="4010757" y="6169973"/>
              <a:ext cx="2726893" cy="1046956"/>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xmlns="" id="{6A5B494C-CAE3-498D-AB27-EECEC3D5F885}"/>
                </a:ext>
              </a:extLst>
            </p:cNvPr>
            <p:cNvSpPr txBox="1"/>
            <p:nvPr/>
          </p:nvSpPr>
          <p:spPr>
            <a:xfrm>
              <a:off x="4010756" y="6245118"/>
              <a:ext cx="2726893" cy="939800"/>
            </a:xfrm>
            <a:prstGeom prst="rect">
              <a:avLst/>
            </a:prstGeom>
            <a:noFill/>
          </p:spPr>
          <p:txBody>
            <a:bodyPr wrap="square">
              <a:spAutoFit/>
            </a:bodyPr>
            <a:lstStyle/>
            <a:p>
              <a:pPr lvl="0" algn="ctr"/>
              <a:r>
                <a:rPr lang="en-US" sz="3600" b="1" dirty="0" err="1">
                  <a:solidFill>
                    <a:srgbClr val="002060"/>
                  </a:solidFill>
                  <a:latin typeface="Calibri" panose="020F0502020204030204" pitchFamily="34" charset="0"/>
                  <a:cs typeface="Calibri" panose="020F0502020204030204" pitchFamily="34" charset="0"/>
                </a:rPr>
                <a:t>Dựa</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vào</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dàn</a:t>
              </a:r>
              <a:r>
                <a:rPr lang="en-US" sz="3600" b="1" dirty="0">
                  <a:solidFill>
                    <a:srgbClr val="002060"/>
                  </a:solidFill>
                  <a:latin typeface="Calibri" panose="020F0502020204030204" pitchFamily="34" charset="0"/>
                  <a:cs typeface="Calibri" panose="020F0502020204030204" pitchFamily="34" charset="0"/>
                </a:rPr>
                <a:t> ý </a:t>
              </a:r>
              <a:r>
                <a:rPr lang="en-US" sz="3600" b="1" dirty="0" err="1">
                  <a:solidFill>
                    <a:srgbClr val="002060"/>
                  </a:solidFill>
                  <a:latin typeface="Calibri" panose="020F0502020204030204" pitchFamily="34" charset="0"/>
                  <a:cs typeface="Calibri" panose="020F0502020204030204" pitchFamily="34" charset="0"/>
                </a:rPr>
                <a:t>đã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lập</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trong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hoạt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động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Viết</a:t>
              </a:r>
              <a:r>
                <a:rPr lang="en-US" sz="3600" b="1" dirty="0">
                  <a:solidFill>
                    <a:srgbClr val="002060"/>
                  </a:solidFill>
                  <a:latin typeface="Calibri" panose="020F0502020204030204" pitchFamily="34" charset="0"/>
                  <a:cs typeface="Calibri" panose="020F0502020204030204" pitchFamily="34" charset="0"/>
                </a:rPr>
                <a:t> ở </a:t>
              </a:r>
              <a:r>
                <a:rPr lang="en-US" sz="3600" b="1" dirty="0" err="1">
                  <a:solidFill>
                    <a:srgbClr val="002060"/>
                  </a:solidFill>
                  <a:latin typeface="Calibri" panose="020F0502020204030204" pitchFamily="34" charset="0"/>
                  <a:cs typeface="Calibri" panose="020F0502020204030204" pitchFamily="34" charset="0"/>
                </a:rPr>
                <a:t>Bài</a:t>
              </a:r>
              <a:r>
                <a:rPr lang="en-US" sz="3600" b="1" dirty="0">
                  <a:solidFill>
                    <a:srgbClr val="002060"/>
                  </a:solidFill>
                  <a:latin typeface="Calibri" panose="020F0502020204030204" pitchFamily="34" charset="0"/>
                  <a:cs typeface="Calibri" panose="020F0502020204030204" pitchFamily="34" charset="0"/>
                </a:rPr>
                <a:t> 3, </a:t>
              </a:r>
              <a:r>
                <a:rPr lang="en-US" sz="3600" b="1" dirty="0" err="1">
                  <a:solidFill>
                    <a:srgbClr val="002060"/>
                  </a:solidFill>
                  <a:latin typeface="Calibri" panose="020F0502020204030204" pitchFamily="34" charset="0"/>
                  <a:cs typeface="Calibri" panose="020F0502020204030204" pitchFamily="34" charset="0"/>
                </a:rPr>
                <a:t>viết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theo</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yêu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cầu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của</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đề</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bài</a:t>
              </a:r>
              <a:r>
                <a:rPr lang="en-US" sz="3600" b="1" dirty="0">
                  <a:solidFill>
                    <a:srgbClr val="00206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xmlns="" id="{A34D1865-41A5-D892-D448-0771800ADD4F}"/>
              </a:ext>
            </a:extLst>
          </p:cNvPr>
          <p:cNvSpPr txBox="1"/>
          <p:nvPr/>
        </p:nvSpPr>
        <p:spPr>
          <a:xfrm>
            <a:off x="247650" y="1771650"/>
            <a:ext cx="194310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Lưu</a:t>
            </a:r>
            <a:r>
              <a:rPr lang="en-US" sz="3200" b="1" dirty="0">
                <a:latin typeface="Cambria" panose="02040503050406030204" pitchFamily="18" charset="0"/>
                <a:ea typeface="Cambria" panose="02040503050406030204" pitchFamily="18" charset="0"/>
              </a:rPr>
              <a:t> ý:</a:t>
            </a:r>
          </a:p>
        </p:txBody>
      </p:sp>
      <p:grpSp>
        <p:nvGrpSpPr>
          <p:cNvPr id="6" name="Group 5">
            <a:extLst>
              <a:ext uri="{FF2B5EF4-FFF2-40B4-BE49-F238E27FC236}">
                <a16:creationId xmlns:a16="http://schemas.microsoft.com/office/drawing/2014/main" xmlns="" id="{0D5D1C40-99D0-490E-442B-479174C29DCC}"/>
              </a:ext>
            </a:extLst>
          </p:cNvPr>
          <p:cNvGrpSpPr/>
          <p:nvPr/>
        </p:nvGrpSpPr>
        <p:grpSpPr>
          <a:xfrm>
            <a:off x="116439" y="2105024"/>
            <a:ext cx="5693811" cy="4267201"/>
            <a:chOff x="4882548" y="967606"/>
            <a:chExt cx="6869898" cy="3521617"/>
          </a:xfrm>
        </p:grpSpPr>
        <p:sp>
          <p:nvSpPr>
            <p:cNvPr id="7" name="TextBox 6">
              <a:extLst>
                <a:ext uri="{FF2B5EF4-FFF2-40B4-BE49-F238E27FC236}">
                  <a16:creationId xmlns:a16="http://schemas.microsoft.com/office/drawing/2014/main" xmlns="" id="{309D799B-ED89-0DA7-5448-34D03C3CB2B8}"/>
                </a:ext>
              </a:extLst>
            </p:cNvPr>
            <p:cNvSpPr txBox="1"/>
            <p:nvPr/>
          </p:nvSpPr>
          <p:spPr>
            <a:xfrm>
              <a:off x="4882548" y="1934678"/>
              <a:ext cx="6869898" cy="2554545"/>
            </a:xfrm>
            <a:prstGeom prst="rect">
              <a:avLst/>
            </a:prstGeom>
            <a:solidFill>
              <a:srgbClr val="FE96A3"/>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Khi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thêm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lời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tả</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thêm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lời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thoại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hoặc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thay</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đổi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cách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thúc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chuyện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cần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lựa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chọn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chi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tiết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tạo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hấp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dẫn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vị</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phù</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nội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dung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chuyện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pic>
          <p:nvPicPr>
            <p:cNvPr id="8" name="图片 5">
              <a:extLst>
                <a:ext uri="{FF2B5EF4-FFF2-40B4-BE49-F238E27FC236}">
                  <a16:creationId xmlns:a16="http://schemas.microsoft.com/office/drawing/2014/main" xmlns="" id="{08465F3B-2B6C-5396-01E4-CF579C447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11" y="967606"/>
              <a:ext cx="2460989" cy="1066229"/>
            </a:xfrm>
            <a:prstGeom prst="rect">
              <a:avLst/>
            </a:prstGeom>
          </p:spPr>
        </p:pic>
      </p:grpSp>
      <p:grpSp>
        <p:nvGrpSpPr>
          <p:cNvPr id="12" name="Group 11">
            <a:extLst>
              <a:ext uri="{FF2B5EF4-FFF2-40B4-BE49-F238E27FC236}">
                <a16:creationId xmlns:a16="http://schemas.microsoft.com/office/drawing/2014/main" xmlns="" id="{6BF848BC-35AD-0119-1178-EA9B5CBC0DF4}"/>
              </a:ext>
            </a:extLst>
          </p:cNvPr>
          <p:cNvGrpSpPr/>
          <p:nvPr/>
        </p:nvGrpSpPr>
        <p:grpSpPr>
          <a:xfrm>
            <a:off x="6174339" y="2143124"/>
            <a:ext cx="5693811" cy="3726362"/>
            <a:chOff x="4882548" y="967606"/>
            <a:chExt cx="6869898" cy="3075276"/>
          </a:xfrm>
        </p:grpSpPr>
        <p:sp>
          <p:nvSpPr>
            <p:cNvPr id="13" name="TextBox 12">
              <a:extLst>
                <a:ext uri="{FF2B5EF4-FFF2-40B4-BE49-F238E27FC236}">
                  <a16:creationId xmlns:a16="http://schemas.microsoft.com/office/drawing/2014/main" xmlns="" id="{EEC31A32-272C-441D-F241-2E90583183EA}"/>
                </a:ext>
              </a:extLst>
            </p:cNvPr>
            <p:cNvSpPr txBox="1"/>
            <p:nvPr/>
          </p:nvSpPr>
          <p:spPr>
            <a:xfrm>
              <a:off x="4882548" y="1934678"/>
              <a:ext cx="6869898" cy="2108204"/>
            </a:xfrm>
            <a:prstGeom prst="rect">
              <a:avLst/>
            </a:prstGeom>
            <a:solidFill>
              <a:srgbClr val="FE96A3"/>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Khi đóng vai kể chuyện, cần chọn cách xưng hô phù hợp và kể, tả sự việc theo đúng cảm xúc của nhân vật mà em đóng vai.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4" name="图片 5">
              <a:extLst>
                <a:ext uri="{FF2B5EF4-FFF2-40B4-BE49-F238E27FC236}">
                  <a16:creationId xmlns:a16="http://schemas.microsoft.com/office/drawing/2014/main" xmlns="" id="{F3CE7C60-5461-FD68-547C-747B2F871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11" y="967606"/>
              <a:ext cx="2460989" cy="1066229"/>
            </a:xfrm>
            <a:prstGeom prst="rect">
              <a:avLst/>
            </a:prstGeom>
          </p:spPr>
        </p:pic>
      </p:grpSp>
      <p:sp>
        <p:nvSpPr>
          <p:cNvPr id="2" name="Rectangle 1">
            <a:extLst>
              <a:ext uri="{FF2B5EF4-FFF2-40B4-BE49-F238E27FC236}">
                <a16:creationId xmlns:a16="http://schemas.microsoft.com/office/drawing/2014/main" xmlns="" id="{8D2A65D4-9096-978A-D558-6490054234E2}"/>
              </a:ext>
            </a:extLst>
          </p:cNvPr>
          <p:cNvSpPr/>
          <p:nvPr/>
        </p:nvSpPr>
        <p:spPr>
          <a:xfrm>
            <a:off x="-2477189" y="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82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1B4C4A5B-6354-4E64-B861-9EA506F70E0E}"/>
              </a:ext>
            </a:extLst>
          </p:cNvPr>
          <p:cNvGrpSpPr/>
          <p:nvPr/>
        </p:nvGrpSpPr>
        <p:grpSpPr>
          <a:xfrm>
            <a:off x="0" y="0"/>
            <a:ext cx="12345864" cy="6858000"/>
            <a:chOff x="0" y="0"/>
            <a:chExt cx="12345864" cy="6858000"/>
          </a:xfrm>
        </p:grpSpPr>
        <p:pic>
          <p:nvPicPr>
            <p:cNvPr id="5" name="Picture 4">
              <a:extLst>
                <a:ext uri="{FF2B5EF4-FFF2-40B4-BE49-F238E27FC236}">
                  <a16:creationId xmlns:a16="http://schemas.microsoft.com/office/drawing/2014/main" xmlns="" id="{5E154B24-45F7-4982-B339-DB1152222E7B}"/>
                </a:ext>
              </a:extLst>
            </p:cNvPr>
            <p:cNvPicPr>
              <a:picLocks noChangeAspect="1"/>
            </p:cNvPicPr>
            <p:nvPr/>
          </p:nvPicPr>
          <p:blipFill>
            <a:blip r:embed="rId4"/>
            <a:stretch>
              <a:fillRect/>
            </a:stretch>
          </p:blipFill>
          <p:spPr>
            <a:xfrm>
              <a:off x="0" y="0"/>
              <a:ext cx="12345864" cy="6858000"/>
            </a:xfrm>
            <a:prstGeom prst="rect">
              <a:avLst/>
            </a:prstGeom>
          </p:spPr>
        </p:pic>
        <p:sp>
          <p:nvSpPr>
            <p:cNvPr id="6" name="Rectangle 5">
              <a:extLst>
                <a:ext uri="{FF2B5EF4-FFF2-40B4-BE49-F238E27FC236}">
                  <a16:creationId xmlns:a16="http://schemas.microsoft.com/office/drawing/2014/main" xmlns="" id="{7E651FC0-8F95-47B1-BA95-2BE3E4583542}"/>
                </a:ext>
              </a:extLst>
            </p:cNvPr>
            <p:cNvSpPr/>
            <p:nvPr/>
          </p:nvSpPr>
          <p:spPr>
            <a:xfrm>
              <a:off x="0" y="0"/>
              <a:ext cx="12344400" cy="3210560"/>
            </a:xfrm>
            <a:prstGeom prst="rect">
              <a:avLst/>
            </a:prstGeom>
            <a:solidFill>
              <a:srgbClr val="FEE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0" name="Picture 2" descr="54,147 Cartoon Chalkboard Images, Stock Photos &amp; Vectors | Shutterstock">
            <a:extLst>
              <a:ext uri="{FF2B5EF4-FFF2-40B4-BE49-F238E27FC236}">
                <a16:creationId xmlns:a16="http://schemas.microsoft.com/office/drawing/2014/main" xmlns="" id="{71076E10-DE25-4CFF-A4C8-11A72524537A}"/>
              </a:ext>
            </a:extLst>
          </p:cNvPr>
          <p:cNvPicPr>
            <a:picLocks noChangeAspect="1" noChangeArrowheads="1"/>
          </p:cNvPicPr>
          <p:nvPr/>
        </p:nvPicPr>
        <p:blipFill rotWithShape="1">
          <a:blip r:embed="rId5">
            <a:clrChange>
              <a:clrFrom>
                <a:srgbClr val="F2F2F2"/>
              </a:clrFrom>
              <a:clrTo>
                <a:srgbClr val="F2F2F2">
                  <a:alpha val="0"/>
                </a:srgbClr>
              </a:clrTo>
            </a:clrChange>
            <a:extLst>
              <a:ext uri="{28A0092B-C50C-407E-A947-70E740481C1C}">
                <a14:useLocalDpi xmlns:a14="http://schemas.microsoft.com/office/drawing/2010/main" val="0"/>
              </a:ext>
            </a:extLst>
          </a:blip>
          <a:srcRect r="1385" b="6831"/>
          <a:stretch/>
        </p:blipFill>
        <p:spPr bwMode="auto">
          <a:xfrm>
            <a:off x="2022311" y="-32641"/>
            <a:ext cx="8796083" cy="44747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lant Sticker">
            <a:extLst>
              <a:ext uri="{FF2B5EF4-FFF2-40B4-BE49-F238E27FC236}">
                <a16:creationId xmlns:a16="http://schemas.microsoft.com/office/drawing/2014/main" xmlns="" id="{D422C063-C049-46F4-AE9F-5FF1197BEC9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208566" y="0"/>
            <a:ext cx="2020817" cy="20208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ming Soon Time Sticker">
            <a:extLst>
              <a:ext uri="{FF2B5EF4-FFF2-40B4-BE49-F238E27FC236}">
                <a16:creationId xmlns:a16="http://schemas.microsoft.com/office/drawing/2014/main" xmlns="" id="{D95B8E06-3702-459F-8946-BEEADF18C69F}"/>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519" y="271628"/>
            <a:ext cx="1211838" cy="121183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ook Read Sticker by penguinrandomhouse">
            <a:extLst>
              <a:ext uri="{FF2B5EF4-FFF2-40B4-BE49-F238E27FC236}">
                <a16:creationId xmlns:a16="http://schemas.microsoft.com/office/drawing/2014/main" xmlns="" id="{71AA38E4-9D44-4B67-BB06-4BF8DB8E6D2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81954" y="877547"/>
            <a:ext cx="3429322" cy="52476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7A3543A0-3B55-5FAB-8D4A-8AEB1D612441}"/>
              </a:ext>
            </a:extLst>
          </p:cNvPr>
          <p:cNvPicPr>
            <a:picLocks noChangeAspect="1"/>
          </p:cNvPicPr>
          <p:nvPr/>
        </p:nvPicPr>
        <p:blipFill>
          <a:blip r:embed="rId9"/>
          <a:stretch>
            <a:fillRect/>
          </a:stretch>
        </p:blipFill>
        <p:spPr>
          <a:xfrm>
            <a:off x="8251651" y="2123675"/>
            <a:ext cx="3429321" cy="4636922"/>
          </a:xfrm>
          <a:prstGeom prst="rect">
            <a:avLst/>
          </a:prstGeom>
        </p:spPr>
      </p:pic>
      <p:pic>
        <p:nvPicPr>
          <p:cNvPr id="2" name="Picture 1">
            <a:extLst>
              <a:ext uri="{FF2B5EF4-FFF2-40B4-BE49-F238E27FC236}">
                <a16:creationId xmlns:a16="http://schemas.microsoft.com/office/drawing/2014/main" xmlns="" id="{50B7315F-1027-AFB8-BB83-E9689FF7C149}"/>
              </a:ext>
            </a:extLst>
          </p:cNvPr>
          <p:cNvPicPr>
            <a:picLocks noChangeAspect="1"/>
          </p:cNvPicPr>
          <p:nvPr/>
        </p:nvPicPr>
        <p:blipFill>
          <a:blip r:embed="rId10"/>
          <a:stretch>
            <a:fillRect/>
          </a:stretch>
        </p:blipFill>
        <p:spPr>
          <a:xfrm>
            <a:off x="3221467" y="1614634"/>
            <a:ext cx="6206266" cy="999831"/>
          </a:xfrm>
          <a:prstGeom prst="rect">
            <a:avLst/>
          </a:prstGeom>
        </p:spPr>
      </p:pic>
    </p:spTree>
    <p:extLst>
      <p:ext uri="{BB962C8B-B14F-4D97-AF65-F5344CB8AC3E}">
        <p14:creationId xmlns:p14="http://schemas.microsoft.com/office/powerpoint/2010/main" val="2858840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p:cTn id="7" dur="500" fill="hold"/>
                                        <p:tgtEl>
                                          <p:spTgt spid="2058"/>
                                        </p:tgtEl>
                                        <p:attrNameLst>
                                          <p:attrName>ppt_w</p:attrName>
                                        </p:attrNameLst>
                                      </p:cBhvr>
                                      <p:tavLst>
                                        <p:tav tm="0">
                                          <p:val>
                                            <p:fltVal val="0"/>
                                          </p:val>
                                        </p:tav>
                                        <p:tav tm="100000">
                                          <p:val>
                                            <p:strVal val="#ppt_w"/>
                                          </p:val>
                                        </p:tav>
                                      </p:tavLst>
                                    </p:anim>
                                    <p:anim calcmode="lin" valueType="num">
                                      <p:cBhvr>
                                        <p:cTn id="8" dur="500" fill="hold"/>
                                        <p:tgtEl>
                                          <p:spTgt spid="2058"/>
                                        </p:tgtEl>
                                        <p:attrNameLst>
                                          <p:attrName>ppt_h</p:attrName>
                                        </p:attrNameLst>
                                      </p:cBhvr>
                                      <p:tavLst>
                                        <p:tav tm="0">
                                          <p:val>
                                            <p:fltVal val="0"/>
                                          </p:val>
                                        </p:tav>
                                        <p:tav tm="100000">
                                          <p:val>
                                            <p:strVal val="#ppt_h"/>
                                          </p:val>
                                        </p:tav>
                                      </p:tavLst>
                                    </p:anim>
                                    <p:animEffect transition="in" filter="fade">
                                      <p:cBhvr>
                                        <p:cTn id="9" dur="500"/>
                                        <p:tgtEl>
                                          <p:spTgt spid="2058"/>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par>
                                <p:cTn id="10" presetID="53" presetClass="entr" presetSubtype="16" fill="hold" nodeType="with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p:cTn id="12" dur="500" fill="hold"/>
                                        <p:tgtEl>
                                          <p:spTgt spid="2056"/>
                                        </p:tgtEl>
                                        <p:attrNameLst>
                                          <p:attrName>ppt_w</p:attrName>
                                        </p:attrNameLst>
                                      </p:cBhvr>
                                      <p:tavLst>
                                        <p:tav tm="0">
                                          <p:val>
                                            <p:fltVal val="0"/>
                                          </p:val>
                                        </p:tav>
                                        <p:tav tm="100000">
                                          <p:val>
                                            <p:strVal val="#ppt_w"/>
                                          </p:val>
                                        </p:tav>
                                      </p:tavLst>
                                    </p:anim>
                                    <p:anim calcmode="lin" valueType="num">
                                      <p:cBhvr>
                                        <p:cTn id="13" dur="500" fill="hold"/>
                                        <p:tgtEl>
                                          <p:spTgt spid="2056"/>
                                        </p:tgtEl>
                                        <p:attrNameLst>
                                          <p:attrName>ppt_h</p:attrName>
                                        </p:attrNameLst>
                                      </p:cBhvr>
                                      <p:tavLst>
                                        <p:tav tm="0">
                                          <p:val>
                                            <p:fltVal val="0"/>
                                          </p:val>
                                        </p:tav>
                                        <p:tav tm="100000">
                                          <p:val>
                                            <p:strVal val="#ppt_h"/>
                                          </p:val>
                                        </p:tav>
                                      </p:tavLst>
                                    </p:anim>
                                    <p:animEffect transition="in" filter="fade">
                                      <p:cBhvr>
                                        <p:cTn id="14" dur="500"/>
                                        <p:tgtEl>
                                          <p:spTgt spid="2056"/>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strVal val="#ppt_w+.3"/>
                                          </p:val>
                                        </p:tav>
                                        <p:tav tm="100000">
                                          <p:val>
                                            <p:strVal val="#ppt_w"/>
                                          </p:val>
                                        </p:tav>
                                      </p:tavLst>
                                    </p:anim>
                                    <p:anim calcmode="lin" valueType="num">
                                      <p:cBhvr>
                                        <p:cTn id="18" dur="1000" fill="hold"/>
                                        <p:tgtEl>
                                          <p:spTgt spid="2050"/>
                                        </p:tgtEl>
                                        <p:attrNameLst>
                                          <p:attrName>ppt_h</p:attrName>
                                        </p:attrNameLst>
                                      </p:cBhvr>
                                      <p:tavLst>
                                        <p:tav tm="0">
                                          <p:val>
                                            <p:strVal val="#ppt_h"/>
                                          </p:val>
                                        </p:tav>
                                        <p:tav tm="100000">
                                          <p:val>
                                            <p:strVal val="#ppt_h"/>
                                          </p:val>
                                        </p:tav>
                                      </p:tavLst>
                                    </p:anim>
                                    <p:animEffect transition="in" filter="fade">
                                      <p:cBhvr>
                                        <p:cTn id="19" dur="1000"/>
                                        <p:tgtEl>
                                          <p:spTgt spid="2050"/>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2062"/>
                                        </p:tgtEl>
                                        <p:attrNameLst>
                                          <p:attrName>style.visibility</p:attrName>
                                        </p:attrNameLst>
                                      </p:cBhvr>
                                      <p:to>
                                        <p:strVal val="visible"/>
                                      </p:to>
                                    </p:set>
                                    <p:anim calcmode="lin" valueType="num">
                                      <p:cBhvr>
                                        <p:cTn id="22" dur="500" fill="hold"/>
                                        <p:tgtEl>
                                          <p:spTgt spid="2062"/>
                                        </p:tgtEl>
                                        <p:attrNameLst>
                                          <p:attrName>ppt_w</p:attrName>
                                        </p:attrNameLst>
                                      </p:cBhvr>
                                      <p:tavLst>
                                        <p:tav tm="0">
                                          <p:val>
                                            <p:fltVal val="0"/>
                                          </p:val>
                                        </p:tav>
                                        <p:tav tm="100000">
                                          <p:val>
                                            <p:strVal val="#ppt_w"/>
                                          </p:val>
                                        </p:tav>
                                      </p:tavLst>
                                    </p:anim>
                                    <p:anim calcmode="lin" valueType="num">
                                      <p:cBhvr>
                                        <p:cTn id="23" dur="500" fill="hold"/>
                                        <p:tgtEl>
                                          <p:spTgt spid="2062"/>
                                        </p:tgtEl>
                                        <p:attrNameLst>
                                          <p:attrName>ppt_h</p:attrName>
                                        </p:attrNameLst>
                                      </p:cBhvr>
                                      <p:tavLst>
                                        <p:tav tm="0">
                                          <p:val>
                                            <p:fltVal val="0"/>
                                          </p:val>
                                        </p:tav>
                                        <p:tav tm="100000">
                                          <p:val>
                                            <p:strVal val="#ppt_h"/>
                                          </p:val>
                                        </p:tav>
                                      </p:tavLst>
                                    </p:anim>
                                    <p:anim calcmode="lin" valueType="num">
                                      <p:cBhvr>
                                        <p:cTn id="24" dur="500" fill="hold"/>
                                        <p:tgtEl>
                                          <p:spTgt spid="2062"/>
                                        </p:tgtEl>
                                        <p:attrNameLst>
                                          <p:attrName>style.rotation</p:attrName>
                                        </p:attrNameLst>
                                      </p:cBhvr>
                                      <p:tavLst>
                                        <p:tav tm="0">
                                          <p:val>
                                            <p:fltVal val="360"/>
                                          </p:val>
                                        </p:tav>
                                        <p:tav tm="100000">
                                          <p:val>
                                            <p:fltVal val="0"/>
                                          </p:val>
                                        </p:tav>
                                      </p:tavLst>
                                    </p:anim>
                                    <p:animEffect transition="in" filter="fade">
                                      <p:cBhvr>
                                        <p:cTn id="25" dur="500"/>
                                        <p:tgtEl>
                                          <p:spTgt spid="2062"/>
                                        </p:tgtEl>
                                      </p:cBhvr>
                                    </p:animEffect>
                                  </p:childTnLst>
                                </p:cTn>
                              </p:par>
                              <p:par>
                                <p:cTn id="26" presetID="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zidvry">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zidvry">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386</Words>
  <Application>Microsoft Office PowerPoint</Application>
  <PresentationFormat>Widescreen</PresentationFormat>
  <Paragraphs>23</Paragraphs>
  <Slides>13</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13</vt:i4>
      </vt:variant>
    </vt:vector>
  </HeadingPairs>
  <TitlesOfParts>
    <vt:vector size="27" baseType="lpstr">
      <vt:lpstr>微软雅黑</vt:lpstr>
      <vt:lpstr>宋体</vt:lpstr>
      <vt:lpstr>Arial</vt:lpstr>
      <vt:lpstr>Calibri</vt:lpstr>
      <vt:lpstr>Calibri Light</vt:lpstr>
      <vt:lpstr>Cambria</vt:lpstr>
      <vt:lpstr>LNTH-LuoLuoNotangYuanTi 1</vt:lpstr>
      <vt:lpstr>UVN Banh Mi</vt:lpstr>
      <vt:lpstr>义启小魏楷</vt:lpstr>
      <vt:lpstr>等线</vt:lpstr>
      <vt:lpstr>第一PPT，www.1ppt.com</vt:lpstr>
      <vt:lpstr>1_Office Theme</vt:lpstr>
      <vt:lpstr>1_Custom Design</vt:lpstr>
      <vt:lpstr>1_第一PPT，www.1ppt.com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17</cp:revision>
  <dcterms:created xsi:type="dcterms:W3CDTF">2024-06-17T11:32:58Z</dcterms:created>
  <dcterms:modified xsi:type="dcterms:W3CDTF">2024-09-20T07:03:29Z</dcterms:modified>
</cp:coreProperties>
</file>