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308"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0D7AC449-159E-5D75-E255-38DC065000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C392EA54-536A-53B8-BC28-CEFC06B2CD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xmlns=""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xmlns=""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xmlns=""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xmlns=""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A1BE2114-F78A-46D0-8271-6B778ADC7B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E764631D-8E95-4F6A-B042-7A9B33D1FE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xmlns=""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8A762D80-35D0-477E-B54F-3CFCA51FBA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xmlns=""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xmlns=""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xmlns=""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xmlns=""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xmlns=""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xmlns=""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xmlns="" val="310892230"/>
                    </a:ext>
                  </a:extLst>
                </a:gridCol>
                <a:gridCol w="2831690">
                  <a:extLst>
                    <a:ext uri="{9D8B030D-6E8A-4147-A177-3AD203B41FA5}">
                      <a16:colId xmlns:a16="http://schemas.microsoft.com/office/drawing/2014/main" xmlns="" val="4177266188"/>
                    </a:ext>
                  </a:extLst>
                </a:gridCol>
                <a:gridCol w="3769031">
                  <a:extLst>
                    <a:ext uri="{9D8B030D-6E8A-4147-A177-3AD203B41FA5}">
                      <a16:colId xmlns:a16="http://schemas.microsoft.com/office/drawing/2014/main" xmlns=""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95690"/>
                  </a:ext>
                </a:extLst>
              </a:tr>
            </a:tbl>
          </a:graphicData>
        </a:graphic>
      </p:graphicFrame>
      <p:sp>
        <p:nvSpPr>
          <p:cNvPr id="10" name="TextBox 9">
            <a:extLst>
              <a:ext uri="{FF2B5EF4-FFF2-40B4-BE49-F238E27FC236}">
                <a16:creationId xmlns:a16="http://schemas.microsoft.com/office/drawing/2014/main" xmlns=""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xmlns=""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xmlns=""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xmlns=""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xmlns=""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xmlns=""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xmlns=""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xmlns=""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xmlns=""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xmlns=""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xmlns=""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xmlns=""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xmlns="" id="{8B6BF3BD-0BE0-BA85-2B89-9A5DEE4BF9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xmlns=""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xmlns=""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xmlns=""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xmlns=""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xmlns=""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xmlns=""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xmlns=""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xmlns=""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xmlns=""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xmlns=""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xmlns=""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xmlns=""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xmlns="" id="{FBE245B1-7846-0583-0394-BE07088DD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xmlns=""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xmlns=""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xmlns=""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xmlns=""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xmlns=""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xmlns=""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xmlns=""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xmlns=""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xmlns=""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xmlns=""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xmlns=""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xmlns=""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xmlns=""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55439A9F-1E40-EE33-5DCC-D8BFF1FEC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
        <p:nvSpPr>
          <p:cNvPr id="7" name="Oval 6"/>
          <p:cNvSpPr/>
          <p:nvPr/>
        </p:nvSpPr>
        <p:spPr>
          <a:xfrm>
            <a:off x="-2153962" y="-44972"/>
            <a:ext cx="2050900" cy="20715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xmlns=""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xmlns=""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xmlns=""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xmlns=""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xmlns=""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xmlns=""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xmlns=""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xmlns=""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xmlns=""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xmlns=""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xmlns=""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xmlns=""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xmlns=""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xmlns=""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xmlns=""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xmlns=""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xmlns=""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xmlns=""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TotalTime>
  <Words>1244</Words>
  <Application>Microsoft Office PowerPoint</Application>
  <PresentationFormat>Widescreen</PresentationFormat>
  <Paragraphs>74</Paragraphs>
  <Slides>20</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Cambria</vt:lpstr>
      <vt:lpstr>Times New Roman</vt:lpstr>
      <vt:lpstr>字魂17号-萌趣果冻体</vt:lpstr>
      <vt:lpstr>思源黑体 CN</vt:lpstr>
      <vt:lpstr>等线</vt:lpstr>
      <vt:lpstr>等线 Light</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29</cp:revision>
  <dcterms:created xsi:type="dcterms:W3CDTF">2024-05-24T01:09:41Z</dcterms:created>
  <dcterms:modified xsi:type="dcterms:W3CDTF">2024-09-10T12:17:47Z</dcterms:modified>
  <cp:category>9Slide.vn</cp:category>
</cp:coreProperties>
</file>