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81" r:id="rId3"/>
    <p:sldId id="256" r:id="rId4"/>
    <p:sldId id="257" r:id="rId5"/>
    <p:sldId id="259" r:id="rId6"/>
    <p:sldId id="258" r:id="rId7"/>
    <p:sldId id="260" r:id="rId8"/>
    <p:sldId id="261" r:id="rId9"/>
    <p:sldId id="263" r:id="rId10"/>
    <p:sldId id="262" r:id="rId11"/>
    <p:sldId id="27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5" r:id="rId21"/>
    <p:sldId id="276" r:id="rId22"/>
    <p:sldId id="277" r:id="rId23"/>
    <p:sldId id="278" r:id="rId24"/>
    <p:sldId id="272" r:id="rId25"/>
    <p:sldId id="274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Wingdings 2" panose="05020102010507070707" pitchFamily="18" charset="2"/>
      <p:regular r:id="rId31"/>
    </p:embeddedFont>
    <p:embeddedFont>
      <p:font typeface="Constantia" panose="02030602050306030303" pitchFamily="18" charset="0"/>
      <p:regular r:id="rId32"/>
      <p:bold r:id="rId33"/>
      <p:italic r:id="rId34"/>
      <p:boldItalic r:id="rId35"/>
    </p:embeddedFont>
    <p:embeddedFont>
      <p:font typeface="VNI-Avo" pitchFamily="2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>
      <p:cViewPr varScale="1">
        <p:scale>
          <a:sx n="70" d="100"/>
          <a:sy n="70" d="100"/>
        </p:scale>
        <p:origin x="5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4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21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89" indent="0" algn="r">
              <a:buNone/>
              <a:defRPr>
                <a:solidFill>
                  <a:schemeClr val="tx1"/>
                </a:solidFill>
              </a:defRPr>
            </a:lvl1pPr>
            <a:lvl2pPr marL="342886" indent="0" algn="ctr">
              <a:buNone/>
            </a:lvl2pPr>
            <a:lvl3pPr marL="685773" indent="0" algn="ctr">
              <a:buNone/>
            </a:lvl3pPr>
            <a:lvl4pPr marL="1028659" indent="0" algn="ctr">
              <a:buNone/>
            </a:lvl4pPr>
            <a:lvl5pPr marL="1371545" indent="0" algn="ctr">
              <a:buNone/>
            </a:lvl5pPr>
            <a:lvl6pPr marL="1714431" indent="0" algn="ctr">
              <a:buNone/>
            </a:lvl6pPr>
            <a:lvl7pPr marL="2057318" indent="0" algn="ctr">
              <a:buNone/>
            </a:lvl7pPr>
            <a:lvl8pPr marL="2400204" indent="0" algn="ctr">
              <a:buNone/>
            </a:lvl8pPr>
            <a:lvl9pPr marL="274309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89E42D04-DCB1-46BA-84A6-97FF134DC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6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A6C6FE61-198D-4195-BF14-A606F52020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4249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CF2B8725-6651-419F-AD29-BE1003764D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486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CA87E7D9-CA29-4CDC-A568-56DE2EF89B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6563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859760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0"/>
            <a:ext cx="4040188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514600"/>
            <a:ext cx="4041775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F0B54172-4272-40FD-8B97-989ED85334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65776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F9D56B57-8A69-4BDF-BFD0-8FF7FA49F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16292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91CFBFB6-067C-4ADD-8E84-17D069E4E3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30107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45622C49-FA9F-4916-8FF2-2C552D409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8325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9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740" y="1108075"/>
            <a:ext cx="5258593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970" y="5359401"/>
            <a:ext cx="154781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261" y="5816600"/>
            <a:ext cx="916252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lIns="45720" rIns="45720" bIns="45720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187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729" y="6356351"/>
            <a:ext cx="608542" cy="365125"/>
          </a:xfrm>
        </p:spPr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075D1B25-08C4-4844-B606-ED32098332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56952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9A0AE9C0-E36A-40D9-9C47-3355C2158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5932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7CF9FDF5-6AC6-40E8-80AE-40D0973068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49897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DCF79F37-51D4-4A11-80D6-758F079A7D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99393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948A193F-C15E-4EF6-95DE-58A2166ED1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31234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F26D9345-748A-4500-93B4-40A12EF936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40197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0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1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9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4A58-48C2-490E-B072-7017B4D4C0A6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6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261" y="-7938"/>
            <a:ext cx="9162522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244" name="Title Placeholder 8"/>
          <p:cNvSpPr>
            <a:spLocks noGrp="1"/>
          </p:cNvSpPr>
          <p:nvPr>
            <p:ph type="title"/>
          </p:nvPr>
        </p:nvSpPr>
        <p:spPr bwMode="auto">
          <a:xfrm>
            <a:off x="457729" y="704850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729" y="1935164"/>
            <a:ext cx="822854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729" y="6356351"/>
            <a:ext cx="2132542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rgbClr val="04617B">
                    <a:shade val="9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271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rgbClr val="04617B">
                    <a:shade val="9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271" y="6356351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E4802B-6C1E-4036-B51D-5363F288D33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grpSp>
        <p:nvGrpSpPr>
          <p:cNvPr id="10249" name="Group 1"/>
          <p:cNvGrpSpPr>
            <a:grpSpLocks/>
          </p:cNvGrpSpPr>
          <p:nvPr/>
        </p:nvGrpSpPr>
        <p:grpSpPr bwMode="auto">
          <a:xfrm>
            <a:off x="-18521" y="203200"/>
            <a:ext cx="9181042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04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75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5pPr>
      <a:lvl6pPr marL="342886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6pPr>
      <a:lvl7pPr marL="685773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7pPr>
      <a:lvl8pPr marL="1028659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8pPr>
      <a:lvl9pPr marL="1371545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9pPr>
    </p:titleStyle>
    <p:bodyStyle>
      <a:lvl1pPr marL="203721" indent="-203721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1917" kern="1200">
          <a:solidFill>
            <a:schemeClr val="tx1"/>
          </a:solidFill>
          <a:latin typeface="+mn-lt"/>
          <a:ea typeface="+mn-ea"/>
          <a:cs typeface="+mn-cs"/>
        </a:defRPr>
      </a:lvl1pPr>
      <a:lvl2pPr marL="478877" indent="-18387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43" indent="-18387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90288" indent="-15609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095331" indent="-156098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302968" indent="-15772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22" indent="-13715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854" indent="-137155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586" indent="-13715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mp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FF"/>
            </a:gs>
            <a:gs pos="50000">
              <a:schemeClr val="bg1"/>
            </a:gs>
            <a:gs pos="100000">
              <a:srgbClr val="00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342886" y="1771386"/>
            <a:ext cx="3714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6739" name="Picture 3" descr="00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208">
            <a:off x="8246654" y="4394589"/>
            <a:ext cx="971021" cy="222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 descr="Vegita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3" y="6225646"/>
            <a:ext cx="9087114" cy="60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6" descr="00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208">
            <a:off x="-68691" y="4540771"/>
            <a:ext cx="972344" cy="222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662983" y="1647729"/>
            <a:ext cx="777345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7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 RÔ BỐT</a:t>
            </a:r>
            <a:endParaRPr lang="en-US" altLang="en-US" sz="7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altLang="en-US" sz="4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6743" name="Picture 14" descr="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979" y="1508126"/>
            <a:ext cx="1170782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4" name="Picture 15" descr="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880" y="1396339"/>
            <a:ext cx="1000125" cy="75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513743" y="666195"/>
            <a:ext cx="40719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5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</a:t>
            </a:r>
            <a:r>
              <a:rPr lang="en-US" altLang="en-US" sz="5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en-US" altLang="en-US" sz="5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43" y="2953376"/>
            <a:ext cx="3103562" cy="361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09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vừa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1613" y="1172304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34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0"/>
            <a:ext cx="9144000" cy="64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ý 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trái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của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4826" r="16120" b="4163"/>
          <a:stretch/>
        </p:blipFill>
        <p:spPr>
          <a:xfrm>
            <a:off x="4800600" y="900859"/>
            <a:ext cx="3835021" cy="4681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06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9436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t="19525" r="53229" b="24086"/>
          <a:stretch/>
        </p:blipFill>
        <p:spPr>
          <a:xfrm>
            <a:off x="4590197" y="2819400"/>
            <a:ext cx="4114800" cy="40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Nêu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352800"/>
            <a:ext cx="48006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9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98043"/>
            <a:ext cx="41148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52600" y="228600"/>
            <a:ext cx="6477000" cy="1182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HS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Từ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học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6002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 t="36667" r="8657" b="20879"/>
          <a:stretch/>
        </p:blipFill>
        <p:spPr>
          <a:xfrm>
            <a:off x="2180798" y="1113503"/>
            <a:ext cx="478240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4400" y="3810000"/>
            <a:ext cx="5791200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tự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2"/>
            <a:ext cx="9144000" cy="342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b.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c.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3.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endParaRPr lang="en-US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276600"/>
            <a:ext cx="9144000" cy="14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cần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bước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2" y="3488285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848230" cy="113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prism isInverted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t="10134" r="42538" b="10000"/>
          <a:stretch/>
        </p:blipFill>
        <p:spPr>
          <a:xfrm>
            <a:off x="6245942" y="525966"/>
            <a:ext cx="2627194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Thời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gian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10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DSC03516.JPG - Windows Picture and Fax Viewer"/>
          <p:cNvPicPr>
            <a:picLocks noChangeAspect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6293" r="40597" b="21821"/>
          <a:stretch/>
        </p:blipFill>
        <p:spPr>
          <a:xfrm>
            <a:off x="3159456" y="525966"/>
            <a:ext cx="2825087" cy="4765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62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DSC03514.JPG - Windows Picture and Fax Viewer"/>
          <p:cNvPicPr>
            <a:picLocks noChangeAspect="1"/>
          </p:cNvPicPr>
          <p:nvPr/>
        </p:nvPicPr>
        <p:blipFill rotWithShape="1"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t="15261" r="45075" b="32707"/>
          <a:stretch/>
        </p:blipFill>
        <p:spPr>
          <a:xfrm>
            <a:off x="5948888" y="461750"/>
            <a:ext cx="2743200" cy="5558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50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304800"/>
            <a:ext cx="3048001" cy="1214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8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10" y="-13648"/>
            <a:ext cx="9335258" cy="1019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6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2444"/>
            <a:ext cx="2846387" cy="1133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6393" r="28967" b="7347"/>
          <a:stretch/>
        </p:blipFill>
        <p:spPr>
          <a:xfrm>
            <a:off x="3352452" y="774288"/>
            <a:ext cx="2414516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Thời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gian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10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4288"/>
            <a:ext cx="2667000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1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04800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sản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phẩm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xét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lẫn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nhau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10639"/>
            <a:ext cx="91440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Gợi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ý: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đúng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đủ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chắc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chắn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nâng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xuống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1295400"/>
            <a:ext cx="85344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DẶN DÒ:</a:t>
            </a:r>
          </a:p>
          <a:p>
            <a:pPr marL="571500" indent="-571500">
              <a:buFontTx/>
              <a:buChar char="-"/>
            </a:pP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HS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ôn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bước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thành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sản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phẩm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33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  <p:bldP spid="7" grpId="6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029200" cy="9445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KHỞI ĐỘNG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600200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28509" r="59813" b="16222"/>
          <a:stretch/>
        </p:blipFill>
        <p:spPr>
          <a:xfrm>
            <a:off x="5962792" y="3431381"/>
            <a:ext cx="2838735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105400"/>
            <a:ext cx="5423563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Hãy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gọi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6" t="10243" r="7760" b="11284"/>
          <a:stretch/>
        </p:blipFill>
        <p:spPr>
          <a:xfrm>
            <a:off x="152400" y="206002"/>
            <a:ext cx="2951043" cy="40362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20772" r="19552" b="23958"/>
          <a:stretch/>
        </p:blipFill>
        <p:spPr>
          <a:xfrm>
            <a:off x="3456757" y="206002"/>
            <a:ext cx="5522864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2646" y="3897464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8293" y="304877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430810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Kĩ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thuật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 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9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(</a:t>
            </a:r>
            <a:r>
              <a:rPr lang="en-US" sz="3200" b="1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3)</a:t>
            </a:r>
            <a:r>
              <a:rPr lang="en-US" sz="32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en-US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362200"/>
            <a:ext cx="8458200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nữa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00200" y="2819400"/>
            <a:ext cx="5066731" cy="271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bàn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838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bạn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đọc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nghe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kiểm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lại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241065"/>
              </p:ext>
            </p:extLst>
          </p:nvPr>
        </p:nvGraphicFramePr>
        <p:xfrm>
          <a:off x="1828800" y="421481"/>
          <a:ext cx="6096000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gọi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lượng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đai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5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ốc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và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vít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Tấm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tam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giác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9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Trục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Vòng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hãm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8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844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3886200" cy="12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12551"/>
            <a:ext cx="9140588" cy="2043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16235" r="59254" b="16899"/>
          <a:stretch/>
        </p:blipFill>
        <p:spPr>
          <a:xfrm>
            <a:off x="228600" y="2514600"/>
            <a:ext cx="2975212" cy="343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17828" r="20448" b="25456"/>
          <a:stretch/>
        </p:blipFill>
        <p:spPr>
          <a:xfrm>
            <a:off x="3886200" y="2775613"/>
            <a:ext cx="3193577" cy="2917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5909482"/>
            <a:ext cx="8305800" cy="93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6949" y="495719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86200" y="3200400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37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ốc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3109913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4085"/>
            <a:ext cx="3322637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91200" y="5493519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05000" y="415268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tự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3322637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109913" cy="784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0" y="4648200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29185" y="296774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752</Words>
  <Application>Microsoft Office PowerPoint</Application>
  <PresentationFormat>On-screen Show (4:3)</PresentationFormat>
  <Paragraphs>124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Times New Roman</vt:lpstr>
      <vt:lpstr>Wingdings 2</vt:lpstr>
      <vt:lpstr>Constantia</vt:lpstr>
      <vt:lpstr>Arial</vt:lpstr>
      <vt:lpstr>VNI-Avo</vt:lpstr>
      <vt:lpstr>Tahoma</vt:lpstr>
      <vt:lpstr>Office Theme</vt:lpstr>
      <vt:lpstr>Flow</vt:lpstr>
      <vt:lpstr>PowerPoint Presentation</vt:lpstr>
      <vt:lpstr>PowerPoint Presentation</vt:lpstr>
      <vt:lpstr>KHỞI ĐỘNG</vt:lpstr>
      <vt:lpstr>PowerPoint Presentation</vt:lpstr>
      <vt:lpstr>Kĩ thuật: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 SP3 Multi main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An</dc:creator>
  <cp:lastModifiedBy>admin</cp:lastModifiedBy>
  <cp:revision>69</cp:revision>
  <dcterms:created xsi:type="dcterms:W3CDTF">2012-04-15T00:55:10Z</dcterms:created>
  <dcterms:modified xsi:type="dcterms:W3CDTF">2024-04-15T10:13:24Z</dcterms:modified>
</cp:coreProperties>
</file>