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2" r:id="rId3"/>
    <p:sldId id="260" r:id="rId4"/>
    <p:sldId id="313" r:id="rId5"/>
    <p:sldId id="314" r:id="rId6"/>
    <p:sldId id="315" r:id="rId7"/>
    <p:sldId id="316" r:id="rId8"/>
    <p:sldId id="318" r:id="rId9"/>
    <p:sldId id="319" r:id="rId10"/>
    <p:sldId id="320" r:id="rId11"/>
    <p:sldId id="321" r:id="rId12"/>
    <p:sldId id="322" r:id="rId13"/>
    <p:sldId id="323" r:id="rId14"/>
    <p:sldId id="261" r:id="rId15"/>
    <p:sldId id="324" r:id="rId16"/>
    <p:sldId id="325" r:id="rId17"/>
    <p:sldId id="257" r:id="rId18"/>
    <p:sldId id="326" r:id="rId19"/>
  </p:sldIdLst>
  <p:sldSz cx="9144000" cy="5143500" type="screen16x9"/>
  <p:notesSz cx="6858000" cy="9144000"/>
  <p:embeddedFontLst>
    <p:embeddedFont>
      <p:font typeface="宋体" panose="02010600030101010101" pitchFamily="2" charset="-122"/>
      <p:regular r:id="rId22"/>
    </p:embeddedFont>
    <p:embeddedFont>
      <p:font typeface="UTM Billhead 1910" panose="02040603050506020204" pitchFamily="18" charset="0"/>
      <p:regular r:id="rId23"/>
    </p:embeddedFont>
    <p:embeddedFont>
      <p:font typeface="Comfortaa SemiBold" panose="020B0604020202020204" charset="0"/>
      <p:regular r:id="rId24"/>
      <p:bold r:id="rId25"/>
    </p:embeddedFont>
    <p:embeddedFont>
      <p:font typeface="Itim" panose="020B0604020202020204" charset="-34"/>
      <p:regular r:id="rId26"/>
    </p:embeddedFont>
    <p:embeddedFont>
      <p:font typeface="#9Slide07 SVNBango" panose="02000000000000000000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AC"/>
    <a:srgbClr val="FFF9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64EFC33-496A-4F28-B6FF-244212FA3CCF}">
  <a:tblStyle styleId="{564EFC33-496A-4F28-B6FF-244212FA3CC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3657" autoAdjust="0"/>
  </p:normalViewPr>
  <p:slideViewPr>
    <p:cSldViewPr snapToGrid="0">
      <p:cViewPr varScale="1">
        <p:scale>
          <a:sx n="84" d="100"/>
          <a:sy n="84" d="100"/>
        </p:scale>
        <p:origin x="8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406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79704C1-B450-4090-AD29-04D053C61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C1461C6-E086-4B2F-8C4D-5F774B0C9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A1AA6-4381-451B-9CDF-8F2838CFA18B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9BF787E-6385-41F8-9DB6-3C39BEE036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A16CA84-770A-4C7B-ACF8-5439EED5E6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137B6-7697-46DB-B357-955F7440EB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5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21686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11e1e1278cd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11e1e1278cd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67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11e002742d9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9" name="Google Shape;1239;g11e002742d9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185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1473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11e002742d9_0_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11e002742d9_0_6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3019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chia lớp thành hai đội chơi thi đua.</a:t>
            </a:r>
          </a:p>
          <a:p>
            <a:r>
              <a:rPr lang="en-US"/>
              <a:t>Thầy cô nhấp vào ô số, câu hỏi sẽ hiện ra.</a:t>
            </a:r>
          </a:p>
          <a:p>
            <a:r>
              <a:rPr lang="en-US"/>
              <a:t>Nhấp vào mũi tên, đáp án sẽ hiện ra.</a:t>
            </a:r>
          </a:p>
          <a:p>
            <a:r>
              <a:rPr lang="en-US"/>
              <a:t>Nhấp vào tên đội khi đội đó trả lời đúng sẽ được cộng thêm 1 điểm.</a:t>
            </a:r>
          </a:p>
          <a:p>
            <a:r>
              <a:rPr lang="en-US"/>
              <a:t>Nhấp vào từ khóa, từ khóa sẽ hiện ra.</a:t>
            </a:r>
          </a:p>
        </p:txBody>
      </p:sp>
    </p:spTree>
    <p:extLst>
      <p:ext uri="{BB962C8B-B14F-4D97-AF65-F5344CB8AC3E}">
        <p14:creationId xmlns:p14="http://schemas.microsoft.com/office/powerpoint/2010/main" val="180814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Google Shape;34;p2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Google Shape;38;p2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39" name="Google Shape;39;p2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" name="Google Shape;42;p2"/>
          <p:cNvSpPr txBox="1">
            <a:spLocks noGrp="1"/>
          </p:cNvSpPr>
          <p:nvPr>
            <p:ph type="ctrTitle"/>
          </p:nvPr>
        </p:nvSpPr>
        <p:spPr>
          <a:xfrm>
            <a:off x="1288825" y="1212904"/>
            <a:ext cx="5804400" cy="218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"/>
          <p:cNvSpPr txBox="1">
            <a:spLocks noGrp="1"/>
          </p:cNvSpPr>
          <p:nvPr>
            <p:ph type="subTitle" idx="1"/>
          </p:nvPr>
        </p:nvSpPr>
        <p:spPr>
          <a:xfrm>
            <a:off x="1485739" y="3274675"/>
            <a:ext cx="41148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3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46" name="Google Shape;46;p3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47" name="Google Shape;47;p3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3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3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75" name="Google Shape;75;p3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3"/>
          <p:cNvSpPr txBox="1">
            <a:spLocks noGrp="1"/>
          </p:cNvSpPr>
          <p:nvPr>
            <p:ph type="title" hasCustomPrompt="1"/>
          </p:nvPr>
        </p:nvSpPr>
        <p:spPr>
          <a:xfrm>
            <a:off x="1408886" y="1029041"/>
            <a:ext cx="140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9" name="Google Shape;79;p3"/>
          <p:cNvSpPr txBox="1">
            <a:spLocks noGrp="1"/>
          </p:cNvSpPr>
          <p:nvPr>
            <p:ph type="subTitle" idx="1"/>
          </p:nvPr>
        </p:nvSpPr>
        <p:spPr>
          <a:xfrm>
            <a:off x="1328836" y="3527725"/>
            <a:ext cx="30441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"/>
          <p:cNvSpPr txBox="1">
            <a:spLocks noGrp="1"/>
          </p:cNvSpPr>
          <p:nvPr>
            <p:ph type="title" idx="2"/>
          </p:nvPr>
        </p:nvSpPr>
        <p:spPr>
          <a:xfrm>
            <a:off x="1328836" y="2444025"/>
            <a:ext cx="36324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oogle Shape;158;p6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59" name="Google Shape;159;p6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60" name="Google Shape;160;p6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6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6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6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6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184" name="Google Shape;184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1" name="Google Shape;19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7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194" name="Google Shape;194;p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195" name="Google Shape;195;p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218;p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219" name="Google Shape;219;p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222;p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223" name="Google Shape;223;p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6" name="Google Shape;226;p7"/>
          <p:cNvSpPr txBox="1">
            <a:spLocks noGrp="1"/>
          </p:cNvSpPr>
          <p:nvPr>
            <p:ph type="title"/>
          </p:nvPr>
        </p:nvSpPr>
        <p:spPr>
          <a:xfrm>
            <a:off x="990175" y="1150350"/>
            <a:ext cx="4773900" cy="102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"/>
          <p:cNvSpPr txBox="1">
            <a:spLocks noGrp="1"/>
          </p:cNvSpPr>
          <p:nvPr>
            <p:ph type="body" idx="1"/>
          </p:nvPr>
        </p:nvSpPr>
        <p:spPr>
          <a:xfrm>
            <a:off x="990175" y="2173650"/>
            <a:ext cx="4043400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>
            <a:off x="126694" y="111153"/>
            <a:ext cx="8932338" cy="5012630"/>
            <a:chOff x="126694" y="111153"/>
            <a:chExt cx="8932338" cy="5012630"/>
          </a:xfrm>
        </p:grpSpPr>
        <p:grpSp>
          <p:nvGrpSpPr>
            <p:cNvPr id="900" name="Google Shape;900;p27"/>
            <p:cNvGrpSpPr/>
            <p:nvPr/>
          </p:nvGrpSpPr>
          <p:grpSpPr>
            <a:xfrm>
              <a:off x="242425" y="285150"/>
              <a:ext cx="8659200" cy="4573200"/>
              <a:chOff x="242425" y="285150"/>
              <a:chExt cx="8659200" cy="4573200"/>
            </a:xfrm>
          </p:grpSpPr>
          <p:sp>
            <p:nvSpPr>
              <p:cNvPr id="901" name="Google Shape;901;p27"/>
              <p:cNvSpPr/>
              <p:nvPr/>
            </p:nvSpPr>
            <p:spPr>
              <a:xfrm>
                <a:off x="242425" y="285150"/>
                <a:ext cx="8659200" cy="4573200"/>
              </a:xfrm>
              <a:prstGeom prst="roundRect">
                <a:avLst>
                  <a:gd name="adj" fmla="val 16667"/>
                </a:avLst>
              </a:prstGeom>
              <a:solidFill>
                <a:schemeClr val="accent5"/>
              </a:solidFill>
              <a:ln>
                <a:noFill/>
              </a:ln>
              <a:effectLst>
                <a:outerShdw dist="76200" dir="246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479270" y="7649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479270" y="11878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479270" y="16108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479270" y="20337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479270" y="24567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479270" y="28796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479270" y="33026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479270" y="372555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479270" y="4148500"/>
                <a:ext cx="230100" cy="2301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dist="38100" dir="564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945675" y="720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945675" y="1028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945675" y="1336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945675" y="16446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945675" y="19525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945675" y="22604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945675" y="25683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945675" y="28762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945675" y="31841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945675" y="34920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945675" y="37999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945675" y="41078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945675" y="4415700"/>
                <a:ext cx="7381800" cy="6900"/>
              </a:xfrm>
              <a:prstGeom prst="rect">
                <a:avLst/>
              </a:prstGeom>
              <a:solidFill>
                <a:srgbClr val="074785">
                  <a:alpha val="264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27"/>
            <p:cNvGrpSpPr/>
            <p:nvPr/>
          </p:nvGrpSpPr>
          <p:grpSpPr>
            <a:xfrm rot="-4997741">
              <a:off x="8365109" y="4429897"/>
              <a:ext cx="658037" cy="657481"/>
              <a:chOff x="7317000" y="1925613"/>
              <a:chExt cx="361350" cy="361025"/>
            </a:xfrm>
          </p:grpSpPr>
          <p:sp>
            <p:nvSpPr>
              <p:cNvPr id="925" name="Google Shape;925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8" name="Google Shape;928;p27"/>
            <p:cNvGrpSpPr/>
            <p:nvPr/>
          </p:nvGrpSpPr>
          <p:grpSpPr>
            <a:xfrm rot="-10583713" flipH="1">
              <a:off x="146712" y="131190"/>
              <a:ext cx="658056" cy="657500"/>
              <a:chOff x="7317000" y="1925613"/>
              <a:chExt cx="361350" cy="361025"/>
            </a:xfrm>
          </p:grpSpPr>
          <p:sp>
            <p:nvSpPr>
              <p:cNvPr id="929" name="Google Shape;929;p27"/>
              <p:cNvSpPr/>
              <p:nvPr/>
            </p:nvSpPr>
            <p:spPr>
              <a:xfrm>
                <a:off x="7621150" y="2214063"/>
                <a:ext cx="57200" cy="725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903" extrusionOk="0">
                    <a:moveTo>
                      <a:pt x="1986" y="1694"/>
                    </a:moveTo>
                    <a:cubicBezTo>
                      <a:pt x="2287" y="491"/>
                      <a:pt x="602" y="1"/>
                      <a:pt x="301" y="1209"/>
                    </a:cubicBezTo>
                    <a:cubicBezTo>
                      <a:pt x="0" y="2412"/>
                      <a:pt x="1685" y="2902"/>
                      <a:pt x="1986" y="1694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7317000" y="1925613"/>
                <a:ext cx="57200" cy="72475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899" extrusionOk="0">
                    <a:moveTo>
                      <a:pt x="1987" y="1695"/>
                    </a:moveTo>
                    <a:cubicBezTo>
                      <a:pt x="2288" y="487"/>
                      <a:pt x="603" y="1"/>
                      <a:pt x="302" y="1209"/>
                    </a:cubicBezTo>
                    <a:cubicBezTo>
                      <a:pt x="1" y="2412"/>
                      <a:pt x="1686" y="2898"/>
                      <a:pt x="1987" y="1695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7349675" y="1999563"/>
                <a:ext cx="260750" cy="256550"/>
              </a:xfrm>
              <a:custGeom>
                <a:avLst/>
                <a:gdLst/>
                <a:ahLst/>
                <a:cxnLst/>
                <a:rect l="l" t="t" r="r" b="b"/>
                <a:pathLst>
                  <a:path w="10430" h="10262" extrusionOk="0">
                    <a:moveTo>
                      <a:pt x="9626" y="8542"/>
                    </a:moveTo>
                    <a:cubicBezTo>
                      <a:pt x="6273" y="7149"/>
                      <a:pt x="2958" y="4652"/>
                      <a:pt x="1548" y="877"/>
                    </a:cubicBezTo>
                    <a:cubicBezTo>
                      <a:pt x="1217" y="0"/>
                      <a:pt x="1" y="619"/>
                      <a:pt x="327" y="1492"/>
                    </a:cubicBezTo>
                    <a:cubicBezTo>
                      <a:pt x="1871" y="5623"/>
                      <a:pt x="5473" y="8400"/>
                      <a:pt x="9144" y="9930"/>
                    </a:cubicBezTo>
                    <a:cubicBezTo>
                      <a:pt x="9948" y="10261"/>
                      <a:pt x="10429" y="8873"/>
                      <a:pt x="9626" y="8542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28"/>
          <p:cNvGrpSpPr/>
          <p:nvPr/>
        </p:nvGrpSpPr>
        <p:grpSpPr>
          <a:xfrm>
            <a:off x="283770" y="285150"/>
            <a:ext cx="4047300" cy="4573200"/>
            <a:chOff x="242425" y="285150"/>
            <a:chExt cx="4047300" cy="4573200"/>
          </a:xfrm>
        </p:grpSpPr>
        <p:sp>
          <p:nvSpPr>
            <p:cNvPr id="934" name="Google Shape;934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28"/>
          <p:cNvGrpSpPr/>
          <p:nvPr/>
        </p:nvGrpSpPr>
        <p:grpSpPr>
          <a:xfrm rot="-4997741">
            <a:off x="8365109" y="4429897"/>
            <a:ext cx="658037" cy="657481"/>
            <a:chOff x="7317000" y="1925613"/>
            <a:chExt cx="361350" cy="361025"/>
          </a:xfrm>
        </p:grpSpPr>
        <p:sp>
          <p:nvSpPr>
            <p:cNvPr id="958" name="Google Shape;958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8"/>
          <p:cNvGrpSpPr/>
          <p:nvPr/>
        </p:nvGrpSpPr>
        <p:grpSpPr>
          <a:xfrm rot="-10583713" flipH="1">
            <a:off x="146712" y="131190"/>
            <a:ext cx="658056" cy="657500"/>
            <a:chOff x="7317000" y="1925613"/>
            <a:chExt cx="361350" cy="361025"/>
          </a:xfrm>
        </p:grpSpPr>
        <p:sp>
          <p:nvSpPr>
            <p:cNvPr id="962" name="Google Shape;962;p28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8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8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28"/>
          <p:cNvGrpSpPr/>
          <p:nvPr/>
        </p:nvGrpSpPr>
        <p:grpSpPr>
          <a:xfrm>
            <a:off x="4812930" y="285150"/>
            <a:ext cx="4047300" cy="4573200"/>
            <a:chOff x="242425" y="285150"/>
            <a:chExt cx="4047300" cy="4573200"/>
          </a:xfrm>
        </p:grpSpPr>
        <p:sp>
          <p:nvSpPr>
            <p:cNvPr id="966" name="Google Shape;966;p28"/>
            <p:cNvSpPr/>
            <p:nvPr/>
          </p:nvSpPr>
          <p:spPr>
            <a:xfrm>
              <a:off x="242425" y="285150"/>
              <a:ext cx="4047300" cy="45732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8"/>
            <p:cNvSpPr/>
            <p:nvPr/>
          </p:nvSpPr>
          <p:spPr>
            <a:xfrm>
              <a:off x="479270" y="7649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8"/>
            <p:cNvSpPr/>
            <p:nvPr/>
          </p:nvSpPr>
          <p:spPr>
            <a:xfrm>
              <a:off x="479270" y="11878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8"/>
            <p:cNvSpPr/>
            <p:nvPr/>
          </p:nvSpPr>
          <p:spPr>
            <a:xfrm>
              <a:off x="479270" y="16108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8"/>
            <p:cNvSpPr/>
            <p:nvPr/>
          </p:nvSpPr>
          <p:spPr>
            <a:xfrm>
              <a:off x="479270" y="20337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8"/>
            <p:cNvSpPr/>
            <p:nvPr/>
          </p:nvSpPr>
          <p:spPr>
            <a:xfrm>
              <a:off x="479270" y="24567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8"/>
            <p:cNvSpPr/>
            <p:nvPr/>
          </p:nvSpPr>
          <p:spPr>
            <a:xfrm>
              <a:off x="479270" y="28796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8"/>
            <p:cNvSpPr/>
            <p:nvPr/>
          </p:nvSpPr>
          <p:spPr>
            <a:xfrm>
              <a:off x="479270" y="33026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8"/>
            <p:cNvSpPr/>
            <p:nvPr/>
          </p:nvSpPr>
          <p:spPr>
            <a:xfrm>
              <a:off x="479270" y="372555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8"/>
            <p:cNvSpPr/>
            <p:nvPr/>
          </p:nvSpPr>
          <p:spPr>
            <a:xfrm>
              <a:off x="479270" y="4148500"/>
              <a:ext cx="230100" cy="230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dist="38100" dir="564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8"/>
            <p:cNvSpPr/>
            <p:nvPr/>
          </p:nvSpPr>
          <p:spPr>
            <a:xfrm>
              <a:off x="945675" y="720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8"/>
            <p:cNvSpPr/>
            <p:nvPr/>
          </p:nvSpPr>
          <p:spPr>
            <a:xfrm>
              <a:off x="945675" y="1028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8"/>
            <p:cNvSpPr/>
            <p:nvPr/>
          </p:nvSpPr>
          <p:spPr>
            <a:xfrm>
              <a:off x="945675" y="1336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8"/>
            <p:cNvSpPr/>
            <p:nvPr/>
          </p:nvSpPr>
          <p:spPr>
            <a:xfrm>
              <a:off x="945675" y="16446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8"/>
            <p:cNvSpPr/>
            <p:nvPr/>
          </p:nvSpPr>
          <p:spPr>
            <a:xfrm>
              <a:off x="945675" y="19525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8"/>
            <p:cNvSpPr/>
            <p:nvPr/>
          </p:nvSpPr>
          <p:spPr>
            <a:xfrm>
              <a:off x="945675" y="22604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8"/>
            <p:cNvSpPr/>
            <p:nvPr/>
          </p:nvSpPr>
          <p:spPr>
            <a:xfrm>
              <a:off x="945675" y="25683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8"/>
            <p:cNvSpPr/>
            <p:nvPr/>
          </p:nvSpPr>
          <p:spPr>
            <a:xfrm>
              <a:off x="945675" y="28762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8"/>
            <p:cNvSpPr/>
            <p:nvPr/>
          </p:nvSpPr>
          <p:spPr>
            <a:xfrm>
              <a:off x="945675" y="31841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945675" y="34920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945675" y="37999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945675" y="41078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945675" y="4415700"/>
              <a:ext cx="2964600" cy="6900"/>
            </a:xfrm>
            <a:prstGeom prst="rect">
              <a:avLst/>
            </a:prstGeom>
            <a:solidFill>
              <a:srgbClr val="074785">
                <a:alpha val="26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88D20C67-0B39-4B0F-9A0C-FD3499C7F05D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●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Char char="○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 SemiBold"/>
              <a:buChar char="■"/>
              <a:defRPr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pic>
        <p:nvPicPr>
          <p:cNvPr id="4" name="Picture 3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AADE8F89-F316-48C7-89FC-4BEB98A3534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766510" y="-3029382"/>
            <a:ext cx="934790" cy="934790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="" xmlns:a16="http://schemas.microsoft.com/office/drawing/2014/main" id="{CD6D2FA2-7735-42F6-BCAA-42140EF75CB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845590" y="8114868"/>
            <a:ext cx="934790" cy="93479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73" r:id="rId6"/>
    <p:sldLayoutId id="21474836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128;p33">
            <a:extLst>
              <a:ext uri="{FF2B5EF4-FFF2-40B4-BE49-F238E27FC236}">
                <a16:creationId xmlns="" xmlns:a16="http://schemas.microsoft.com/office/drawing/2014/main" id="{DCB82D46-2AD5-5418-FB2B-A6DCE1909F40}"/>
              </a:ext>
            </a:extLst>
          </p:cNvPr>
          <p:cNvSpPr/>
          <p:nvPr/>
        </p:nvSpPr>
        <p:spPr>
          <a:xfrm>
            <a:off x="877045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2"/>
          <p:cNvSpPr txBox="1">
            <a:spLocks noGrp="1"/>
          </p:cNvSpPr>
          <p:nvPr>
            <p:ph type="ctrTitle"/>
          </p:nvPr>
        </p:nvSpPr>
        <p:spPr>
          <a:xfrm>
            <a:off x="1102347" y="1774507"/>
            <a:ext cx="7194110" cy="2356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>
                <a:solidFill>
                  <a:srgbClr val="C00000"/>
                </a:solidFill>
              </a:rPr>
              <a:t>Ôn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tập</a:t>
            </a:r>
            <a:r>
              <a:rPr lang="en-US" sz="5000" dirty="0">
                <a:solidFill>
                  <a:srgbClr val="C00000"/>
                </a:solidFill>
              </a:rPr>
              <a:t>:  </a:t>
            </a:r>
            <a:br>
              <a:rPr lang="en-US" sz="5000" dirty="0">
                <a:solidFill>
                  <a:srgbClr val="C00000"/>
                </a:solidFill>
              </a:rPr>
            </a:br>
            <a:r>
              <a:rPr lang="en-US" sz="5000" dirty="0" err="1">
                <a:solidFill>
                  <a:srgbClr val="C00000"/>
                </a:solidFill>
              </a:rPr>
              <a:t>Vật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chất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và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năng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err="1">
                <a:solidFill>
                  <a:srgbClr val="C00000"/>
                </a:solidFill>
              </a:rPr>
              <a:t>lượng</a:t>
            </a:r>
            <a:r>
              <a:rPr lang="en-US" sz="5000" dirty="0">
                <a:solidFill>
                  <a:srgbClr val="C00000"/>
                </a:solidFill>
              </a:rPr>
              <a:t/>
            </a:r>
            <a:br>
              <a:rPr lang="en-US" sz="5000" dirty="0">
                <a:solidFill>
                  <a:srgbClr val="C00000"/>
                </a:solidFill>
              </a:rPr>
            </a:br>
            <a:r>
              <a:rPr lang="en-US" sz="5000" dirty="0">
                <a:solidFill>
                  <a:srgbClr val="C00000"/>
                </a:solidFill>
              </a:rPr>
              <a:t>(</a:t>
            </a:r>
            <a:r>
              <a:rPr lang="en-US" sz="5000" dirty="0" err="1">
                <a:solidFill>
                  <a:srgbClr val="C00000"/>
                </a:solidFill>
              </a:rPr>
              <a:t>Tiết</a:t>
            </a:r>
            <a:r>
              <a:rPr lang="en-US" sz="5000" dirty="0">
                <a:solidFill>
                  <a:srgbClr val="C00000"/>
                </a:solidFill>
              </a:rPr>
              <a:t> </a:t>
            </a:r>
            <a:r>
              <a:rPr lang="en-US" sz="5000" dirty="0" smtClean="0">
                <a:solidFill>
                  <a:srgbClr val="C00000"/>
                </a:solidFill>
              </a:rPr>
              <a:t>1)</a:t>
            </a:r>
            <a:endParaRPr sz="8000" dirty="0">
              <a:solidFill>
                <a:srgbClr val="C00000"/>
              </a:solidFill>
            </a:endParaRPr>
          </a:p>
        </p:txBody>
      </p:sp>
      <p:grpSp>
        <p:nvGrpSpPr>
          <p:cNvPr id="1002" name="Google Shape;1002;p32"/>
          <p:cNvGrpSpPr/>
          <p:nvPr/>
        </p:nvGrpSpPr>
        <p:grpSpPr>
          <a:xfrm>
            <a:off x="6896799" y="3434964"/>
            <a:ext cx="1804461" cy="1544848"/>
            <a:chOff x="6801475" y="579038"/>
            <a:chExt cx="2278675" cy="1926825"/>
          </a:xfrm>
        </p:grpSpPr>
        <p:sp>
          <p:nvSpPr>
            <p:cNvPr id="1003" name="Google Shape;1003;p32"/>
            <p:cNvSpPr/>
            <p:nvPr/>
          </p:nvSpPr>
          <p:spPr>
            <a:xfrm>
              <a:off x="7970000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6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91" y="0"/>
                    <a:pt x="5257" y="0"/>
                    <a:pt x="7291" y="619"/>
                  </a:cubicBezTo>
                  <a:cubicBezTo>
                    <a:pt x="7884" y="813"/>
                    <a:pt x="8344" y="1552"/>
                    <a:pt x="8348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8369675" y="675663"/>
              <a:ext cx="208725" cy="99325"/>
            </a:xfrm>
            <a:custGeom>
              <a:avLst/>
              <a:gdLst/>
              <a:ahLst/>
              <a:cxnLst/>
              <a:rect l="l" t="t" r="r" b="b"/>
              <a:pathLst>
                <a:path w="8349" h="3973" extrusionOk="0">
                  <a:moveTo>
                    <a:pt x="8348" y="2777"/>
                  </a:moveTo>
                  <a:cubicBezTo>
                    <a:pt x="8348" y="3422"/>
                    <a:pt x="7862" y="3960"/>
                    <a:pt x="7269" y="3972"/>
                  </a:cubicBezTo>
                  <a:lnTo>
                    <a:pt x="1079" y="3972"/>
                  </a:lnTo>
                  <a:cubicBezTo>
                    <a:pt x="481" y="3955"/>
                    <a:pt x="0" y="3422"/>
                    <a:pt x="0" y="2777"/>
                  </a:cubicBezTo>
                  <a:lnTo>
                    <a:pt x="0" y="2193"/>
                  </a:lnTo>
                  <a:cubicBezTo>
                    <a:pt x="0" y="1552"/>
                    <a:pt x="469" y="813"/>
                    <a:pt x="1058" y="619"/>
                  </a:cubicBezTo>
                  <a:cubicBezTo>
                    <a:pt x="3087" y="0"/>
                    <a:pt x="5257" y="0"/>
                    <a:pt x="7291" y="619"/>
                  </a:cubicBezTo>
                  <a:cubicBezTo>
                    <a:pt x="7880" y="813"/>
                    <a:pt x="8344" y="1552"/>
                    <a:pt x="8344" y="219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8734525" y="1989238"/>
              <a:ext cx="70100" cy="73425"/>
            </a:xfrm>
            <a:custGeom>
              <a:avLst/>
              <a:gdLst/>
              <a:ahLst/>
              <a:cxnLst/>
              <a:rect l="l" t="t" r="r" b="b"/>
              <a:pathLst>
                <a:path w="2804" h="2937" extrusionOk="0">
                  <a:moveTo>
                    <a:pt x="1832" y="633"/>
                  </a:moveTo>
                  <a:cubicBezTo>
                    <a:pt x="856" y="1"/>
                    <a:pt x="0" y="1677"/>
                    <a:pt x="976" y="2309"/>
                  </a:cubicBezTo>
                  <a:cubicBezTo>
                    <a:pt x="1952" y="2937"/>
                    <a:pt x="2803" y="1260"/>
                    <a:pt x="1832" y="6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8780725" y="1497463"/>
              <a:ext cx="52800" cy="71175"/>
            </a:xfrm>
            <a:custGeom>
              <a:avLst/>
              <a:gdLst/>
              <a:ahLst/>
              <a:cxnLst/>
              <a:rect l="l" t="t" r="r" b="b"/>
              <a:pathLst>
                <a:path w="2112" h="2847" extrusionOk="0">
                  <a:moveTo>
                    <a:pt x="151" y="1553"/>
                  </a:moveTo>
                  <a:cubicBezTo>
                    <a:pt x="297" y="2846"/>
                    <a:pt x="2111" y="2589"/>
                    <a:pt x="1961" y="1295"/>
                  </a:cubicBezTo>
                  <a:cubicBezTo>
                    <a:pt x="1815" y="1"/>
                    <a:pt x="1" y="259"/>
                    <a:pt x="151" y="15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8708075" y="1117688"/>
              <a:ext cx="108475" cy="357775"/>
            </a:xfrm>
            <a:custGeom>
              <a:avLst/>
              <a:gdLst/>
              <a:ahLst/>
              <a:cxnLst/>
              <a:rect l="l" t="t" r="r" b="b"/>
              <a:pathLst>
                <a:path w="4339" h="14311" extrusionOk="0">
                  <a:moveTo>
                    <a:pt x="224" y="1634"/>
                  </a:moveTo>
                  <a:cubicBezTo>
                    <a:pt x="912" y="5451"/>
                    <a:pt x="1677" y="9247"/>
                    <a:pt x="2361" y="13064"/>
                  </a:cubicBezTo>
                  <a:cubicBezTo>
                    <a:pt x="2589" y="14311"/>
                    <a:pt x="4338" y="13928"/>
                    <a:pt x="4110" y="12677"/>
                  </a:cubicBezTo>
                  <a:cubicBezTo>
                    <a:pt x="3423" y="8864"/>
                    <a:pt x="2662" y="5064"/>
                    <a:pt x="1974" y="1251"/>
                  </a:cubicBezTo>
                  <a:cubicBezTo>
                    <a:pt x="1750" y="0"/>
                    <a:pt x="1" y="387"/>
                    <a:pt x="224" y="16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8691425" y="1025138"/>
              <a:ext cx="51400" cy="69350"/>
            </a:xfrm>
            <a:custGeom>
              <a:avLst/>
              <a:gdLst/>
              <a:ahLst/>
              <a:cxnLst/>
              <a:rect l="l" t="t" r="r" b="b"/>
              <a:pathLst>
                <a:path w="2056" h="2774" extrusionOk="0">
                  <a:moveTo>
                    <a:pt x="142" y="1510"/>
                  </a:moveTo>
                  <a:cubicBezTo>
                    <a:pt x="288" y="2774"/>
                    <a:pt x="2055" y="2524"/>
                    <a:pt x="1913" y="1260"/>
                  </a:cubicBezTo>
                  <a:cubicBezTo>
                    <a:pt x="1767" y="1"/>
                    <a:pt x="0" y="246"/>
                    <a:pt x="142" y="15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6801475" y="579038"/>
              <a:ext cx="2278675" cy="1926825"/>
            </a:xfrm>
            <a:custGeom>
              <a:avLst/>
              <a:gdLst/>
              <a:ahLst/>
              <a:cxnLst/>
              <a:rect l="l" t="t" r="r" b="b"/>
              <a:pathLst>
                <a:path w="91147" h="77073" extrusionOk="0">
                  <a:moveTo>
                    <a:pt x="52656" y="77068"/>
                  </a:moveTo>
                  <a:cubicBezTo>
                    <a:pt x="52484" y="77068"/>
                    <a:pt x="52308" y="77068"/>
                    <a:pt x="52140" y="77060"/>
                  </a:cubicBezTo>
                  <a:cubicBezTo>
                    <a:pt x="47773" y="76957"/>
                    <a:pt x="43418" y="76505"/>
                    <a:pt x="39119" y="75710"/>
                  </a:cubicBezTo>
                  <a:cubicBezTo>
                    <a:pt x="31072" y="74240"/>
                    <a:pt x="24431" y="70642"/>
                    <a:pt x="19375" y="65015"/>
                  </a:cubicBezTo>
                  <a:cubicBezTo>
                    <a:pt x="19281" y="64912"/>
                    <a:pt x="19190" y="64808"/>
                    <a:pt x="19100" y="64701"/>
                  </a:cubicBezTo>
                  <a:lnTo>
                    <a:pt x="18975" y="64559"/>
                  </a:lnTo>
                  <a:lnTo>
                    <a:pt x="18967" y="64550"/>
                  </a:lnTo>
                  <a:lnTo>
                    <a:pt x="18842" y="64409"/>
                  </a:lnTo>
                  <a:lnTo>
                    <a:pt x="18653" y="64181"/>
                  </a:lnTo>
                  <a:lnTo>
                    <a:pt x="18623" y="64146"/>
                  </a:lnTo>
                  <a:cubicBezTo>
                    <a:pt x="14247" y="58958"/>
                    <a:pt x="11689" y="52957"/>
                    <a:pt x="9217" y="47154"/>
                  </a:cubicBezTo>
                  <a:cubicBezTo>
                    <a:pt x="8413" y="45271"/>
                    <a:pt x="7588" y="43332"/>
                    <a:pt x="6711" y="41458"/>
                  </a:cubicBezTo>
                  <a:cubicBezTo>
                    <a:pt x="4867" y="37503"/>
                    <a:pt x="3023" y="33548"/>
                    <a:pt x="1179" y="29593"/>
                  </a:cubicBezTo>
                  <a:cubicBezTo>
                    <a:pt x="1" y="27066"/>
                    <a:pt x="1845" y="24177"/>
                    <a:pt x="4631" y="24177"/>
                  </a:cubicBezTo>
                  <a:cubicBezTo>
                    <a:pt x="5134" y="24177"/>
                    <a:pt x="5628" y="24168"/>
                    <a:pt x="6105" y="24164"/>
                  </a:cubicBezTo>
                  <a:cubicBezTo>
                    <a:pt x="6582" y="24155"/>
                    <a:pt x="7029" y="24151"/>
                    <a:pt x="7489" y="24151"/>
                  </a:cubicBezTo>
                  <a:cubicBezTo>
                    <a:pt x="8160" y="24151"/>
                    <a:pt x="8723" y="24164"/>
                    <a:pt x="9256" y="24190"/>
                  </a:cubicBezTo>
                  <a:cubicBezTo>
                    <a:pt x="16981" y="24590"/>
                    <a:pt x="24353" y="26494"/>
                    <a:pt x="29911" y="28106"/>
                  </a:cubicBezTo>
                  <a:cubicBezTo>
                    <a:pt x="30904" y="28394"/>
                    <a:pt x="31893" y="28699"/>
                    <a:pt x="32860" y="29000"/>
                  </a:cubicBezTo>
                  <a:cubicBezTo>
                    <a:pt x="33428" y="25686"/>
                    <a:pt x="33991" y="22367"/>
                    <a:pt x="34558" y="19053"/>
                  </a:cubicBezTo>
                  <a:cubicBezTo>
                    <a:pt x="34558" y="19044"/>
                    <a:pt x="34558" y="19040"/>
                    <a:pt x="34563" y="19036"/>
                  </a:cubicBezTo>
                  <a:cubicBezTo>
                    <a:pt x="34864" y="17342"/>
                    <a:pt x="35672" y="15777"/>
                    <a:pt x="36880" y="14548"/>
                  </a:cubicBezTo>
                  <a:cubicBezTo>
                    <a:pt x="38255" y="13164"/>
                    <a:pt x="39992" y="12398"/>
                    <a:pt x="41772" y="12398"/>
                  </a:cubicBezTo>
                  <a:lnTo>
                    <a:pt x="43852" y="12398"/>
                  </a:lnTo>
                  <a:lnTo>
                    <a:pt x="43852" y="9553"/>
                  </a:lnTo>
                  <a:cubicBezTo>
                    <a:pt x="43255" y="8701"/>
                    <a:pt x="42932" y="7687"/>
                    <a:pt x="42937" y="6647"/>
                  </a:cubicBezTo>
                  <a:lnTo>
                    <a:pt x="42937" y="6049"/>
                  </a:lnTo>
                  <a:cubicBezTo>
                    <a:pt x="42941" y="3745"/>
                    <a:pt x="44484" y="1566"/>
                    <a:pt x="46608" y="869"/>
                  </a:cubicBezTo>
                  <a:lnTo>
                    <a:pt x="46694" y="839"/>
                  </a:lnTo>
                  <a:cubicBezTo>
                    <a:pt x="49449" y="1"/>
                    <a:pt x="52385" y="1"/>
                    <a:pt x="55141" y="839"/>
                  </a:cubicBezTo>
                  <a:lnTo>
                    <a:pt x="55227" y="869"/>
                  </a:lnTo>
                  <a:cubicBezTo>
                    <a:pt x="57350" y="1566"/>
                    <a:pt x="58894" y="3745"/>
                    <a:pt x="58898" y="6049"/>
                  </a:cubicBezTo>
                  <a:lnTo>
                    <a:pt x="58898" y="6647"/>
                  </a:lnTo>
                  <a:cubicBezTo>
                    <a:pt x="58902" y="7687"/>
                    <a:pt x="58584" y="8701"/>
                    <a:pt x="57987" y="9553"/>
                  </a:cubicBezTo>
                  <a:lnTo>
                    <a:pt x="57987" y="12403"/>
                  </a:lnTo>
                  <a:lnTo>
                    <a:pt x="59839" y="12403"/>
                  </a:lnTo>
                  <a:lnTo>
                    <a:pt x="59839" y="9553"/>
                  </a:lnTo>
                  <a:cubicBezTo>
                    <a:pt x="59242" y="8701"/>
                    <a:pt x="58924" y="7687"/>
                    <a:pt x="58928" y="6647"/>
                  </a:cubicBezTo>
                  <a:lnTo>
                    <a:pt x="58928" y="6049"/>
                  </a:lnTo>
                  <a:cubicBezTo>
                    <a:pt x="58932" y="3745"/>
                    <a:pt x="60480" y="1570"/>
                    <a:pt x="62599" y="869"/>
                  </a:cubicBezTo>
                  <a:lnTo>
                    <a:pt x="62685" y="843"/>
                  </a:lnTo>
                  <a:cubicBezTo>
                    <a:pt x="65441" y="5"/>
                    <a:pt x="68377" y="5"/>
                    <a:pt x="71132" y="843"/>
                  </a:cubicBezTo>
                  <a:cubicBezTo>
                    <a:pt x="71162" y="852"/>
                    <a:pt x="71192" y="861"/>
                    <a:pt x="71218" y="869"/>
                  </a:cubicBezTo>
                  <a:cubicBezTo>
                    <a:pt x="73342" y="1570"/>
                    <a:pt x="74885" y="3749"/>
                    <a:pt x="74889" y="6053"/>
                  </a:cubicBezTo>
                  <a:lnTo>
                    <a:pt x="74889" y="6647"/>
                  </a:lnTo>
                  <a:cubicBezTo>
                    <a:pt x="74889" y="7687"/>
                    <a:pt x="74571" y="8701"/>
                    <a:pt x="73974" y="9557"/>
                  </a:cubicBezTo>
                  <a:lnTo>
                    <a:pt x="73974" y="12403"/>
                  </a:lnTo>
                  <a:lnTo>
                    <a:pt x="76054" y="12403"/>
                  </a:lnTo>
                  <a:cubicBezTo>
                    <a:pt x="77834" y="12403"/>
                    <a:pt x="79570" y="13168"/>
                    <a:pt x="80946" y="14552"/>
                  </a:cubicBezTo>
                  <a:cubicBezTo>
                    <a:pt x="82154" y="15777"/>
                    <a:pt x="82962" y="17342"/>
                    <a:pt x="83263" y="19036"/>
                  </a:cubicBezTo>
                  <a:lnTo>
                    <a:pt x="83263" y="19057"/>
                  </a:lnTo>
                  <a:cubicBezTo>
                    <a:pt x="84183" y="24448"/>
                    <a:pt x="85103" y="29847"/>
                    <a:pt x="86027" y="35242"/>
                  </a:cubicBezTo>
                  <a:cubicBezTo>
                    <a:pt x="86031" y="35263"/>
                    <a:pt x="86036" y="35285"/>
                    <a:pt x="86036" y="35306"/>
                  </a:cubicBezTo>
                  <a:cubicBezTo>
                    <a:pt x="86040" y="35328"/>
                    <a:pt x="86049" y="35349"/>
                    <a:pt x="86053" y="35366"/>
                  </a:cubicBezTo>
                  <a:lnTo>
                    <a:pt x="87794" y="43603"/>
                  </a:lnTo>
                  <a:cubicBezTo>
                    <a:pt x="88740" y="43813"/>
                    <a:pt x="89569" y="44381"/>
                    <a:pt x="90111" y="45180"/>
                  </a:cubicBezTo>
                  <a:cubicBezTo>
                    <a:pt x="91147" y="46706"/>
                    <a:pt x="90691" y="48224"/>
                    <a:pt x="90541" y="48723"/>
                  </a:cubicBezTo>
                  <a:cubicBezTo>
                    <a:pt x="90481" y="48925"/>
                    <a:pt x="90403" y="49170"/>
                    <a:pt x="90296" y="49475"/>
                  </a:cubicBezTo>
                  <a:cubicBezTo>
                    <a:pt x="90145" y="49909"/>
                    <a:pt x="89961" y="50425"/>
                    <a:pt x="89905" y="50558"/>
                  </a:cubicBezTo>
                  <a:cubicBezTo>
                    <a:pt x="88697" y="53619"/>
                    <a:pt x="87360" y="56869"/>
                    <a:pt x="85537" y="59972"/>
                  </a:cubicBezTo>
                  <a:cubicBezTo>
                    <a:pt x="85185" y="60574"/>
                    <a:pt x="84802" y="61185"/>
                    <a:pt x="84402" y="61782"/>
                  </a:cubicBezTo>
                  <a:lnTo>
                    <a:pt x="84385" y="61804"/>
                  </a:lnTo>
                  <a:cubicBezTo>
                    <a:pt x="83921" y="62496"/>
                    <a:pt x="83431" y="63175"/>
                    <a:pt x="82928" y="63820"/>
                  </a:cubicBezTo>
                  <a:lnTo>
                    <a:pt x="82863" y="63906"/>
                  </a:lnTo>
                  <a:cubicBezTo>
                    <a:pt x="82777" y="64013"/>
                    <a:pt x="82696" y="64121"/>
                    <a:pt x="82610" y="64224"/>
                  </a:cubicBezTo>
                  <a:cubicBezTo>
                    <a:pt x="82580" y="64262"/>
                    <a:pt x="82545" y="64305"/>
                    <a:pt x="82511" y="64348"/>
                  </a:cubicBezTo>
                  <a:cubicBezTo>
                    <a:pt x="82429" y="64447"/>
                    <a:pt x="82347" y="64546"/>
                    <a:pt x="82266" y="64641"/>
                  </a:cubicBezTo>
                  <a:cubicBezTo>
                    <a:pt x="82240" y="64675"/>
                    <a:pt x="82214" y="64710"/>
                    <a:pt x="82184" y="64740"/>
                  </a:cubicBezTo>
                  <a:lnTo>
                    <a:pt x="82158" y="64774"/>
                  </a:lnTo>
                  <a:cubicBezTo>
                    <a:pt x="82072" y="64873"/>
                    <a:pt x="81995" y="64967"/>
                    <a:pt x="81913" y="65062"/>
                  </a:cubicBezTo>
                  <a:lnTo>
                    <a:pt x="81840" y="65148"/>
                  </a:lnTo>
                  <a:lnTo>
                    <a:pt x="81819" y="65174"/>
                  </a:lnTo>
                  <a:cubicBezTo>
                    <a:pt x="81677" y="65337"/>
                    <a:pt x="81531" y="65505"/>
                    <a:pt x="81380" y="65668"/>
                  </a:cubicBezTo>
                  <a:lnTo>
                    <a:pt x="81342" y="65711"/>
                  </a:lnTo>
                  <a:lnTo>
                    <a:pt x="81204" y="65866"/>
                  </a:lnTo>
                  <a:cubicBezTo>
                    <a:pt x="81148" y="65926"/>
                    <a:pt x="81097" y="65982"/>
                    <a:pt x="81041" y="66038"/>
                  </a:cubicBezTo>
                  <a:lnTo>
                    <a:pt x="81011" y="66072"/>
                  </a:lnTo>
                  <a:lnTo>
                    <a:pt x="80813" y="66287"/>
                  </a:lnTo>
                  <a:cubicBezTo>
                    <a:pt x="80748" y="66352"/>
                    <a:pt x="80688" y="66416"/>
                    <a:pt x="80628" y="66476"/>
                  </a:cubicBezTo>
                  <a:cubicBezTo>
                    <a:pt x="80555" y="66554"/>
                    <a:pt x="80478" y="66631"/>
                    <a:pt x="80404" y="66708"/>
                  </a:cubicBezTo>
                  <a:lnTo>
                    <a:pt x="80232" y="66880"/>
                  </a:lnTo>
                  <a:cubicBezTo>
                    <a:pt x="80147" y="66966"/>
                    <a:pt x="80061" y="67048"/>
                    <a:pt x="79975" y="67134"/>
                  </a:cubicBezTo>
                  <a:lnTo>
                    <a:pt x="79936" y="67177"/>
                  </a:lnTo>
                  <a:cubicBezTo>
                    <a:pt x="79901" y="67211"/>
                    <a:pt x="79863" y="67241"/>
                    <a:pt x="79828" y="67276"/>
                  </a:cubicBezTo>
                  <a:cubicBezTo>
                    <a:pt x="79687" y="67418"/>
                    <a:pt x="79549" y="67547"/>
                    <a:pt x="79420" y="67667"/>
                  </a:cubicBezTo>
                  <a:cubicBezTo>
                    <a:pt x="77116" y="69821"/>
                    <a:pt x="74519" y="71639"/>
                    <a:pt x="71712" y="73071"/>
                  </a:cubicBezTo>
                  <a:cubicBezTo>
                    <a:pt x="68871" y="74515"/>
                    <a:pt x="65741" y="75555"/>
                    <a:pt x="62410" y="76157"/>
                  </a:cubicBezTo>
                  <a:cubicBezTo>
                    <a:pt x="60746" y="76454"/>
                    <a:pt x="59066" y="76664"/>
                    <a:pt x="57380" y="76789"/>
                  </a:cubicBezTo>
                  <a:cubicBezTo>
                    <a:pt x="57101" y="76810"/>
                    <a:pt x="56817" y="76832"/>
                    <a:pt x="56534" y="76858"/>
                  </a:cubicBezTo>
                  <a:cubicBezTo>
                    <a:pt x="55287" y="76965"/>
                    <a:pt x="54002" y="77073"/>
                    <a:pt x="52665" y="770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222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6917225" y="675663"/>
              <a:ext cx="2060200" cy="1735750"/>
            </a:xfrm>
            <a:custGeom>
              <a:avLst/>
              <a:gdLst/>
              <a:ahLst/>
              <a:cxnLst/>
              <a:rect l="l" t="t" r="r" b="b"/>
              <a:pathLst>
                <a:path w="82408" h="69430" extrusionOk="0">
                  <a:moveTo>
                    <a:pt x="82321" y="43452"/>
                  </a:moveTo>
                  <a:lnTo>
                    <a:pt x="80649" y="43452"/>
                  </a:lnTo>
                  <a:lnTo>
                    <a:pt x="80060" y="43465"/>
                  </a:lnTo>
                  <a:lnTo>
                    <a:pt x="77692" y="32288"/>
                  </a:lnTo>
                  <a:lnTo>
                    <a:pt x="77674" y="32288"/>
                  </a:lnTo>
                  <a:cubicBezTo>
                    <a:pt x="77666" y="32202"/>
                    <a:pt x="77653" y="32112"/>
                    <a:pt x="77640" y="32022"/>
                  </a:cubicBezTo>
                  <a:cubicBezTo>
                    <a:pt x="76716" y="26627"/>
                    <a:pt x="75796" y="21228"/>
                    <a:pt x="74872" y="15833"/>
                  </a:cubicBezTo>
                  <a:cubicBezTo>
                    <a:pt x="74536" y="13915"/>
                    <a:pt x="72980" y="12346"/>
                    <a:pt x="71416" y="12346"/>
                  </a:cubicBezTo>
                  <a:lnTo>
                    <a:pt x="65531" y="12346"/>
                  </a:lnTo>
                  <a:lnTo>
                    <a:pt x="65531" y="3960"/>
                  </a:lnTo>
                  <a:cubicBezTo>
                    <a:pt x="66051" y="3861"/>
                    <a:pt x="66446" y="3362"/>
                    <a:pt x="66442" y="2782"/>
                  </a:cubicBezTo>
                  <a:lnTo>
                    <a:pt x="66442" y="2193"/>
                  </a:lnTo>
                  <a:cubicBezTo>
                    <a:pt x="66442" y="1552"/>
                    <a:pt x="65978" y="813"/>
                    <a:pt x="65389" y="619"/>
                  </a:cubicBezTo>
                  <a:cubicBezTo>
                    <a:pt x="63355" y="0"/>
                    <a:pt x="61185" y="0"/>
                    <a:pt x="59156" y="619"/>
                  </a:cubicBezTo>
                  <a:cubicBezTo>
                    <a:pt x="58562" y="813"/>
                    <a:pt x="58102" y="1552"/>
                    <a:pt x="58098" y="2193"/>
                  </a:cubicBezTo>
                  <a:lnTo>
                    <a:pt x="58098" y="2782"/>
                  </a:lnTo>
                  <a:cubicBezTo>
                    <a:pt x="58098" y="3362"/>
                    <a:pt x="58494" y="3856"/>
                    <a:pt x="59014" y="3960"/>
                  </a:cubicBezTo>
                  <a:lnTo>
                    <a:pt x="59014" y="12346"/>
                  </a:lnTo>
                  <a:lnTo>
                    <a:pt x="49544" y="12346"/>
                  </a:lnTo>
                  <a:lnTo>
                    <a:pt x="49544" y="3960"/>
                  </a:lnTo>
                  <a:cubicBezTo>
                    <a:pt x="50064" y="3861"/>
                    <a:pt x="50459" y="3362"/>
                    <a:pt x="50455" y="2782"/>
                  </a:cubicBezTo>
                  <a:lnTo>
                    <a:pt x="50455" y="2193"/>
                  </a:lnTo>
                  <a:cubicBezTo>
                    <a:pt x="50455" y="1552"/>
                    <a:pt x="49991" y="813"/>
                    <a:pt x="49402" y="619"/>
                  </a:cubicBezTo>
                  <a:cubicBezTo>
                    <a:pt x="47368" y="0"/>
                    <a:pt x="45202" y="0"/>
                    <a:pt x="43169" y="619"/>
                  </a:cubicBezTo>
                  <a:cubicBezTo>
                    <a:pt x="42575" y="813"/>
                    <a:pt x="42115" y="1552"/>
                    <a:pt x="42111" y="2193"/>
                  </a:cubicBezTo>
                  <a:lnTo>
                    <a:pt x="42111" y="2782"/>
                  </a:lnTo>
                  <a:cubicBezTo>
                    <a:pt x="42111" y="3362"/>
                    <a:pt x="42507" y="3856"/>
                    <a:pt x="43027" y="3955"/>
                  </a:cubicBezTo>
                  <a:lnTo>
                    <a:pt x="43027" y="12346"/>
                  </a:lnTo>
                  <a:lnTo>
                    <a:pt x="37142" y="12346"/>
                  </a:lnTo>
                  <a:cubicBezTo>
                    <a:pt x="35577" y="12346"/>
                    <a:pt x="34021" y="13915"/>
                    <a:pt x="33686" y="15833"/>
                  </a:cubicBezTo>
                  <a:cubicBezTo>
                    <a:pt x="32869" y="20604"/>
                    <a:pt x="32052" y="25376"/>
                    <a:pt x="31240" y="30152"/>
                  </a:cubicBezTo>
                  <a:lnTo>
                    <a:pt x="29352" y="29477"/>
                  </a:lnTo>
                  <a:cubicBezTo>
                    <a:pt x="27646" y="28952"/>
                    <a:pt x="25939" y="28398"/>
                    <a:pt x="24224" y="27899"/>
                  </a:cubicBezTo>
                  <a:cubicBezTo>
                    <a:pt x="17724" y="26016"/>
                    <a:pt x="11164" y="24482"/>
                    <a:pt x="4428" y="24133"/>
                  </a:cubicBezTo>
                  <a:cubicBezTo>
                    <a:pt x="3031" y="24060"/>
                    <a:pt x="1634" y="24121"/>
                    <a:pt x="1" y="24121"/>
                  </a:cubicBezTo>
                  <a:cubicBezTo>
                    <a:pt x="1845" y="28075"/>
                    <a:pt x="3689" y="32030"/>
                    <a:pt x="5533" y="35985"/>
                  </a:cubicBezTo>
                  <a:cubicBezTo>
                    <a:pt x="9092" y="43615"/>
                    <a:pt x="11538" y="51460"/>
                    <a:pt x="16908" y="57831"/>
                  </a:cubicBezTo>
                  <a:cubicBezTo>
                    <a:pt x="16916" y="57844"/>
                    <a:pt x="16925" y="57853"/>
                    <a:pt x="16933" y="57866"/>
                  </a:cubicBezTo>
                  <a:cubicBezTo>
                    <a:pt x="16989" y="57930"/>
                    <a:pt x="17049" y="57999"/>
                    <a:pt x="17105" y="58068"/>
                  </a:cubicBezTo>
                  <a:lnTo>
                    <a:pt x="17221" y="58201"/>
                  </a:lnTo>
                  <a:cubicBezTo>
                    <a:pt x="17260" y="58244"/>
                    <a:pt x="17294" y="58287"/>
                    <a:pt x="17333" y="58330"/>
                  </a:cubicBezTo>
                  <a:cubicBezTo>
                    <a:pt x="17415" y="58420"/>
                    <a:pt x="17496" y="58515"/>
                    <a:pt x="17578" y="58605"/>
                  </a:cubicBezTo>
                  <a:cubicBezTo>
                    <a:pt x="22406" y="63978"/>
                    <a:pt x="28493" y="66880"/>
                    <a:pt x="35177" y="68105"/>
                  </a:cubicBezTo>
                  <a:cubicBezTo>
                    <a:pt x="39274" y="68857"/>
                    <a:pt x="43431" y="69292"/>
                    <a:pt x="47596" y="69395"/>
                  </a:cubicBezTo>
                  <a:cubicBezTo>
                    <a:pt x="49204" y="69429"/>
                    <a:pt x="50850" y="69253"/>
                    <a:pt x="52449" y="69124"/>
                  </a:cubicBezTo>
                  <a:cubicBezTo>
                    <a:pt x="54006" y="69008"/>
                    <a:pt x="55557" y="68814"/>
                    <a:pt x="57096" y="68544"/>
                  </a:cubicBezTo>
                  <a:cubicBezTo>
                    <a:pt x="59946" y="68028"/>
                    <a:pt x="62728" y="67142"/>
                    <a:pt x="65350" y="65810"/>
                  </a:cubicBezTo>
                  <a:cubicBezTo>
                    <a:pt x="67843" y="64537"/>
                    <a:pt x="70143" y="62925"/>
                    <a:pt x="72189" y="61016"/>
                  </a:cubicBezTo>
                  <a:cubicBezTo>
                    <a:pt x="72310" y="60905"/>
                    <a:pt x="72430" y="60789"/>
                    <a:pt x="72550" y="60673"/>
                  </a:cubicBezTo>
                  <a:lnTo>
                    <a:pt x="72679" y="60548"/>
                  </a:lnTo>
                  <a:cubicBezTo>
                    <a:pt x="72752" y="60475"/>
                    <a:pt x="72830" y="60397"/>
                    <a:pt x="72903" y="60324"/>
                  </a:cubicBezTo>
                  <a:cubicBezTo>
                    <a:pt x="72959" y="60273"/>
                    <a:pt x="73006" y="60221"/>
                    <a:pt x="73058" y="60170"/>
                  </a:cubicBezTo>
                  <a:cubicBezTo>
                    <a:pt x="73122" y="60105"/>
                    <a:pt x="73187" y="60036"/>
                    <a:pt x="73251" y="59968"/>
                  </a:cubicBezTo>
                  <a:cubicBezTo>
                    <a:pt x="73307" y="59912"/>
                    <a:pt x="73359" y="59856"/>
                    <a:pt x="73414" y="59800"/>
                  </a:cubicBezTo>
                  <a:cubicBezTo>
                    <a:pt x="73475" y="59735"/>
                    <a:pt x="73535" y="59671"/>
                    <a:pt x="73591" y="59606"/>
                  </a:cubicBezTo>
                  <a:cubicBezTo>
                    <a:pt x="73647" y="59546"/>
                    <a:pt x="73707" y="59486"/>
                    <a:pt x="73758" y="59426"/>
                  </a:cubicBezTo>
                  <a:cubicBezTo>
                    <a:pt x="73814" y="59366"/>
                    <a:pt x="73866" y="59310"/>
                    <a:pt x="73917" y="59254"/>
                  </a:cubicBezTo>
                  <a:cubicBezTo>
                    <a:pt x="74046" y="59108"/>
                    <a:pt x="74175" y="58962"/>
                    <a:pt x="74304" y="58816"/>
                  </a:cubicBezTo>
                  <a:cubicBezTo>
                    <a:pt x="74334" y="58781"/>
                    <a:pt x="74360" y="58751"/>
                    <a:pt x="74390" y="58717"/>
                  </a:cubicBezTo>
                  <a:cubicBezTo>
                    <a:pt x="74459" y="58635"/>
                    <a:pt x="74532" y="58549"/>
                    <a:pt x="74605" y="58463"/>
                  </a:cubicBezTo>
                  <a:lnTo>
                    <a:pt x="74704" y="58343"/>
                  </a:lnTo>
                  <a:cubicBezTo>
                    <a:pt x="74777" y="58257"/>
                    <a:pt x="74846" y="58171"/>
                    <a:pt x="74919" y="58080"/>
                  </a:cubicBezTo>
                  <a:lnTo>
                    <a:pt x="75005" y="57973"/>
                  </a:lnTo>
                  <a:cubicBezTo>
                    <a:pt x="75082" y="57878"/>
                    <a:pt x="75155" y="57784"/>
                    <a:pt x="75229" y="57689"/>
                  </a:cubicBezTo>
                  <a:lnTo>
                    <a:pt x="75289" y="57616"/>
                  </a:lnTo>
                  <a:cubicBezTo>
                    <a:pt x="75744" y="57032"/>
                    <a:pt x="76179" y="56434"/>
                    <a:pt x="76591" y="55815"/>
                  </a:cubicBezTo>
                  <a:lnTo>
                    <a:pt x="76604" y="55798"/>
                  </a:lnTo>
                  <a:cubicBezTo>
                    <a:pt x="76957" y="55269"/>
                    <a:pt x="77296" y="54727"/>
                    <a:pt x="77623" y="54177"/>
                  </a:cubicBezTo>
                  <a:cubicBezTo>
                    <a:pt x="79269" y="51379"/>
                    <a:pt x="80529" y="48335"/>
                    <a:pt x="81737" y="45283"/>
                  </a:cubicBezTo>
                  <a:cubicBezTo>
                    <a:pt x="81771" y="45184"/>
                    <a:pt x="82407" y="43452"/>
                    <a:pt x="82321" y="434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8392550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7992875" y="730888"/>
              <a:ext cx="162950" cy="260100"/>
            </a:xfrm>
            <a:custGeom>
              <a:avLst/>
              <a:gdLst/>
              <a:ahLst/>
              <a:cxnLst/>
              <a:rect l="l" t="t" r="r" b="b"/>
              <a:pathLst>
                <a:path w="6518" h="10404" extrusionOk="0">
                  <a:moveTo>
                    <a:pt x="1" y="1"/>
                  </a:moveTo>
                  <a:lnTo>
                    <a:pt x="1" y="10404"/>
                  </a:lnTo>
                  <a:lnTo>
                    <a:pt x="6518" y="10404"/>
                  </a:lnTo>
                  <a:lnTo>
                    <a:pt x="651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7681750" y="984213"/>
              <a:ext cx="1184875" cy="579050"/>
            </a:xfrm>
            <a:custGeom>
              <a:avLst/>
              <a:gdLst/>
              <a:ahLst/>
              <a:cxnLst/>
              <a:rect l="l" t="t" r="r" b="b"/>
              <a:pathLst>
                <a:path w="47395" h="23162" extrusionOk="0">
                  <a:moveTo>
                    <a:pt x="47059" y="19675"/>
                  </a:moveTo>
                  <a:cubicBezTo>
                    <a:pt x="47394" y="21593"/>
                    <a:pt x="46122" y="23162"/>
                    <a:pt x="44226" y="23162"/>
                  </a:cubicBezTo>
                  <a:lnTo>
                    <a:pt x="3173" y="23162"/>
                  </a:lnTo>
                  <a:cubicBezTo>
                    <a:pt x="1278" y="23162"/>
                    <a:pt x="1" y="21593"/>
                    <a:pt x="340" y="19675"/>
                  </a:cubicBezTo>
                  <a:cubicBezTo>
                    <a:pt x="1260" y="14280"/>
                    <a:pt x="2180" y="8886"/>
                    <a:pt x="3105" y="3486"/>
                  </a:cubicBezTo>
                  <a:cubicBezTo>
                    <a:pt x="3440" y="1569"/>
                    <a:pt x="4996" y="0"/>
                    <a:pt x="6561" y="0"/>
                  </a:cubicBezTo>
                  <a:lnTo>
                    <a:pt x="40835" y="0"/>
                  </a:lnTo>
                  <a:cubicBezTo>
                    <a:pt x="42399" y="0"/>
                    <a:pt x="43955" y="1569"/>
                    <a:pt x="44291" y="3486"/>
                  </a:cubicBezTo>
                  <a:cubicBezTo>
                    <a:pt x="45215" y="8886"/>
                    <a:pt x="46135" y="14280"/>
                    <a:pt x="47059" y="19675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7847700" y="1482863"/>
              <a:ext cx="1077375" cy="309425"/>
            </a:xfrm>
            <a:custGeom>
              <a:avLst/>
              <a:gdLst/>
              <a:ahLst/>
              <a:cxnLst/>
              <a:rect l="l" t="t" r="r" b="b"/>
              <a:pathLst>
                <a:path w="43095" h="12377" extrusionOk="0">
                  <a:moveTo>
                    <a:pt x="1823" y="3228"/>
                  </a:moveTo>
                  <a:lnTo>
                    <a:pt x="0" y="0"/>
                  </a:lnTo>
                  <a:lnTo>
                    <a:pt x="40473" y="0"/>
                  </a:lnTo>
                  <a:lnTo>
                    <a:pt x="43095" y="12376"/>
                  </a:lnTo>
                  <a:lnTo>
                    <a:pt x="1075" y="4961"/>
                  </a:lnTo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7946125" y="1042763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1" y="0"/>
                  </a:moveTo>
                  <a:cubicBezTo>
                    <a:pt x="3292" y="0"/>
                    <a:pt x="537" y="2772"/>
                    <a:pt x="276" y="6423"/>
                  </a:cubicBezTo>
                  <a:cubicBezTo>
                    <a:pt x="1" y="10262"/>
                    <a:pt x="2589" y="13615"/>
                    <a:pt x="6058" y="13920"/>
                  </a:cubicBezTo>
                  <a:cubicBezTo>
                    <a:pt x="6227" y="13935"/>
                    <a:pt x="6396" y="13942"/>
                    <a:pt x="6563" y="13942"/>
                  </a:cubicBezTo>
                  <a:cubicBezTo>
                    <a:pt x="9812" y="13942"/>
                    <a:pt x="12566" y="11170"/>
                    <a:pt x="12828" y="7524"/>
                  </a:cubicBezTo>
                  <a:cubicBezTo>
                    <a:pt x="13099" y="3685"/>
                    <a:pt x="10511" y="328"/>
                    <a:pt x="7046" y="22"/>
                  </a:cubicBezTo>
                  <a:cubicBezTo>
                    <a:pt x="6877" y="7"/>
                    <a:pt x="6708" y="0"/>
                    <a:pt x="6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8001250" y="1089313"/>
              <a:ext cx="242175" cy="257700"/>
            </a:xfrm>
            <a:custGeom>
              <a:avLst/>
              <a:gdLst/>
              <a:ahLst/>
              <a:cxnLst/>
              <a:rect l="l" t="t" r="r" b="b"/>
              <a:pathLst>
                <a:path w="9687" h="10308" extrusionOk="0">
                  <a:moveTo>
                    <a:pt x="4835" y="1"/>
                  </a:moveTo>
                  <a:cubicBezTo>
                    <a:pt x="2433" y="1"/>
                    <a:pt x="395" y="2053"/>
                    <a:pt x="203" y="4750"/>
                  </a:cubicBezTo>
                  <a:cubicBezTo>
                    <a:pt x="1" y="7587"/>
                    <a:pt x="1914" y="10068"/>
                    <a:pt x="4476" y="10291"/>
                  </a:cubicBezTo>
                  <a:cubicBezTo>
                    <a:pt x="4600" y="10302"/>
                    <a:pt x="4724" y="10308"/>
                    <a:pt x="4847" y="10308"/>
                  </a:cubicBezTo>
                  <a:cubicBezTo>
                    <a:pt x="7251" y="10308"/>
                    <a:pt x="9292" y="8262"/>
                    <a:pt x="9484" y="5563"/>
                  </a:cubicBezTo>
                  <a:cubicBezTo>
                    <a:pt x="9686" y="2721"/>
                    <a:pt x="7773" y="241"/>
                    <a:pt x="5211" y="17"/>
                  </a:cubicBezTo>
                  <a:cubicBezTo>
                    <a:pt x="5085" y="6"/>
                    <a:pt x="4959" y="1"/>
                    <a:pt x="483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8157125" y="1121638"/>
              <a:ext cx="65775" cy="62050"/>
            </a:xfrm>
            <a:custGeom>
              <a:avLst/>
              <a:gdLst/>
              <a:ahLst/>
              <a:cxnLst/>
              <a:rect l="l" t="t" r="r" b="b"/>
              <a:pathLst>
                <a:path w="2631" h="2482" extrusionOk="0">
                  <a:moveTo>
                    <a:pt x="421" y="0"/>
                  </a:moveTo>
                  <a:cubicBezTo>
                    <a:pt x="129" y="0"/>
                    <a:pt x="0" y="538"/>
                    <a:pt x="330" y="698"/>
                  </a:cubicBezTo>
                  <a:cubicBezTo>
                    <a:pt x="1009" y="1024"/>
                    <a:pt x="1512" y="1626"/>
                    <a:pt x="1908" y="2305"/>
                  </a:cubicBezTo>
                  <a:cubicBezTo>
                    <a:pt x="1978" y="2430"/>
                    <a:pt x="2086" y="2481"/>
                    <a:pt x="2193" y="2481"/>
                  </a:cubicBezTo>
                  <a:cubicBezTo>
                    <a:pt x="2415" y="2481"/>
                    <a:pt x="2630" y="2258"/>
                    <a:pt x="2480" y="2000"/>
                  </a:cubicBezTo>
                  <a:cubicBezTo>
                    <a:pt x="1998" y="1149"/>
                    <a:pt x="1392" y="440"/>
                    <a:pt x="545" y="31"/>
                  </a:cubicBezTo>
                  <a:cubicBezTo>
                    <a:pt x="501" y="10"/>
                    <a:pt x="459" y="0"/>
                    <a:pt x="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8127225" y="1106788"/>
              <a:ext cx="25150" cy="19950"/>
            </a:xfrm>
            <a:custGeom>
              <a:avLst/>
              <a:gdLst/>
              <a:ahLst/>
              <a:cxnLst/>
              <a:rect l="l" t="t" r="r" b="b"/>
              <a:pathLst>
                <a:path w="1006" h="798" extrusionOk="0">
                  <a:moveTo>
                    <a:pt x="359" y="1"/>
                  </a:moveTo>
                  <a:cubicBezTo>
                    <a:pt x="222" y="1"/>
                    <a:pt x="97" y="89"/>
                    <a:pt x="56" y="230"/>
                  </a:cubicBezTo>
                  <a:cubicBezTo>
                    <a:pt x="0" y="402"/>
                    <a:pt x="82" y="630"/>
                    <a:pt x="245" y="685"/>
                  </a:cubicBezTo>
                  <a:cubicBezTo>
                    <a:pt x="344" y="715"/>
                    <a:pt x="443" y="750"/>
                    <a:pt x="537" y="780"/>
                  </a:cubicBezTo>
                  <a:cubicBezTo>
                    <a:pt x="572" y="792"/>
                    <a:pt x="607" y="798"/>
                    <a:pt x="641" y="798"/>
                  </a:cubicBezTo>
                  <a:cubicBezTo>
                    <a:pt x="780" y="798"/>
                    <a:pt x="909" y="707"/>
                    <a:pt x="950" y="569"/>
                  </a:cubicBezTo>
                  <a:cubicBezTo>
                    <a:pt x="1006" y="397"/>
                    <a:pt x="924" y="170"/>
                    <a:pt x="757" y="114"/>
                  </a:cubicBezTo>
                  <a:cubicBezTo>
                    <a:pt x="658" y="84"/>
                    <a:pt x="563" y="49"/>
                    <a:pt x="464" y="19"/>
                  </a:cubicBezTo>
                  <a:cubicBezTo>
                    <a:pt x="429" y="7"/>
                    <a:pt x="394" y="1"/>
                    <a:pt x="3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8212750" y="1198213"/>
              <a:ext cx="17450" cy="21900"/>
            </a:xfrm>
            <a:custGeom>
              <a:avLst/>
              <a:gdLst/>
              <a:ahLst/>
              <a:cxnLst/>
              <a:rect l="l" t="t" r="r" b="b"/>
              <a:pathLst>
                <a:path w="698" h="876" extrusionOk="0">
                  <a:moveTo>
                    <a:pt x="347" y="1"/>
                  </a:moveTo>
                  <a:cubicBezTo>
                    <a:pt x="301" y="1"/>
                    <a:pt x="255" y="11"/>
                    <a:pt x="212" y="33"/>
                  </a:cubicBezTo>
                  <a:cubicBezTo>
                    <a:pt x="44" y="123"/>
                    <a:pt x="1" y="325"/>
                    <a:pt x="61" y="506"/>
                  </a:cubicBezTo>
                  <a:lnTo>
                    <a:pt x="61" y="506"/>
                  </a:lnTo>
                  <a:cubicBezTo>
                    <a:pt x="62" y="694"/>
                    <a:pt x="177" y="859"/>
                    <a:pt x="353" y="876"/>
                  </a:cubicBezTo>
                  <a:cubicBezTo>
                    <a:pt x="356" y="876"/>
                    <a:pt x="359" y="876"/>
                    <a:pt x="361" y="876"/>
                  </a:cubicBezTo>
                  <a:cubicBezTo>
                    <a:pt x="543" y="876"/>
                    <a:pt x="693" y="731"/>
                    <a:pt x="697" y="549"/>
                  </a:cubicBezTo>
                  <a:cubicBezTo>
                    <a:pt x="697" y="429"/>
                    <a:pt x="676" y="313"/>
                    <a:pt x="637" y="201"/>
                  </a:cubicBezTo>
                  <a:cubicBezTo>
                    <a:pt x="590" y="76"/>
                    <a:pt x="470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8213825" y="1209638"/>
              <a:ext cx="475" cy="1675"/>
            </a:xfrm>
            <a:custGeom>
              <a:avLst/>
              <a:gdLst/>
              <a:ahLst/>
              <a:cxnLst/>
              <a:rect l="l" t="t" r="r" b="b"/>
              <a:pathLst>
                <a:path w="19" h="67" extrusionOk="0">
                  <a:moveTo>
                    <a:pt x="0" y="1"/>
                  </a:moveTo>
                  <a:cubicBezTo>
                    <a:pt x="0" y="1"/>
                    <a:pt x="11" y="33"/>
                    <a:pt x="14" y="49"/>
                  </a:cubicBezTo>
                  <a:cubicBezTo>
                    <a:pt x="18" y="53"/>
                    <a:pt x="18" y="58"/>
                    <a:pt x="18" y="66"/>
                  </a:cubicBezTo>
                  <a:lnTo>
                    <a:pt x="18" y="49"/>
                  </a:lnTo>
                  <a:cubicBezTo>
                    <a:pt x="5" y="1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8214275" y="1211288"/>
              <a:ext cx="25" cy="1300"/>
            </a:xfrm>
            <a:custGeom>
              <a:avLst/>
              <a:gdLst/>
              <a:ahLst/>
              <a:cxnLst/>
              <a:rect l="l" t="t" r="r" b="b"/>
              <a:pathLst>
                <a:path w="1" h="52" extrusionOk="0">
                  <a:moveTo>
                    <a:pt x="0" y="0"/>
                  </a:moveTo>
                  <a:cubicBezTo>
                    <a:pt x="0" y="52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8288425" y="1037288"/>
              <a:ext cx="327475" cy="348575"/>
            </a:xfrm>
            <a:custGeom>
              <a:avLst/>
              <a:gdLst/>
              <a:ahLst/>
              <a:cxnLst/>
              <a:rect l="l" t="t" r="r" b="b"/>
              <a:pathLst>
                <a:path w="13099" h="13943" extrusionOk="0">
                  <a:moveTo>
                    <a:pt x="6546" y="0"/>
                  </a:moveTo>
                  <a:cubicBezTo>
                    <a:pt x="3294" y="0"/>
                    <a:pt x="533" y="2770"/>
                    <a:pt x="275" y="6423"/>
                  </a:cubicBezTo>
                  <a:cubicBezTo>
                    <a:pt x="0" y="10262"/>
                    <a:pt x="2588" y="13619"/>
                    <a:pt x="6053" y="13920"/>
                  </a:cubicBezTo>
                  <a:cubicBezTo>
                    <a:pt x="6222" y="13935"/>
                    <a:pt x="6391" y="13942"/>
                    <a:pt x="6558" y="13942"/>
                  </a:cubicBezTo>
                  <a:cubicBezTo>
                    <a:pt x="9808" y="13942"/>
                    <a:pt x="12562" y="11170"/>
                    <a:pt x="12823" y="7523"/>
                  </a:cubicBezTo>
                  <a:cubicBezTo>
                    <a:pt x="13098" y="3685"/>
                    <a:pt x="10511" y="323"/>
                    <a:pt x="7046" y="22"/>
                  </a:cubicBezTo>
                  <a:cubicBezTo>
                    <a:pt x="6878" y="8"/>
                    <a:pt x="6712" y="0"/>
                    <a:pt x="65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8320775" y="1085038"/>
              <a:ext cx="242150" cy="257775"/>
            </a:xfrm>
            <a:custGeom>
              <a:avLst/>
              <a:gdLst/>
              <a:ahLst/>
              <a:cxnLst/>
              <a:rect l="l" t="t" r="r" b="b"/>
              <a:pathLst>
                <a:path w="9686" h="10311" extrusionOk="0">
                  <a:moveTo>
                    <a:pt x="4840" y="0"/>
                  </a:moveTo>
                  <a:cubicBezTo>
                    <a:pt x="2435" y="0"/>
                    <a:pt x="394" y="2050"/>
                    <a:pt x="202" y="4749"/>
                  </a:cubicBezTo>
                  <a:cubicBezTo>
                    <a:pt x="0" y="7591"/>
                    <a:pt x="1913" y="10071"/>
                    <a:pt x="4475" y="10295"/>
                  </a:cubicBezTo>
                  <a:cubicBezTo>
                    <a:pt x="4599" y="10306"/>
                    <a:pt x="4723" y="10311"/>
                    <a:pt x="4846" y="10311"/>
                  </a:cubicBezTo>
                  <a:cubicBezTo>
                    <a:pt x="7250" y="10311"/>
                    <a:pt x="9291" y="8261"/>
                    <a:pt x="9483" y="5562"/>
                  </a:cubicBezTo>
                  <a:cubicBezTo>
                    <a:pt x="9685" y="2725"/>
                    <a:pt x="7772" y="244"/>
                    <a:pt x="5210" y="16"/>
                  </a:cubicBezTo>
                  <a:cubicBezTo>
                    <a:pt x="5086" y="6"/>
                    <a:pt x="4962" y="0"/>
                    <a:pt x="484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8476650" y="1117413"/>
              <a:ext cx="65750" cy="62050"/>
            </a:xfrm>
            <a:custGeom>
              <a:avLst/>
              <a:gdLst/>
              <a:ahLst/>
              <a:cxnLst/>
              <a:rect l="l" t="t" r="r" b="b"/>
              <a:pathLst>
                <a:path w="2630" h="2482" extrusionOk="0">
                  <a:moveTo>
                    <a:pt x="420" y="0"/>
                  </a:moveTo>
                  <a:cubicBezTo>
                    <a:pt x="127" y="0"/>
                    <a:pt x="0" y="536"/>
                    <a:pt x="329" y="699"/>
                  </a:cubicBezTo>
                  <a:cubicBezTo>
                    <a:pt x="1004" y="1026"/>
                    <a:pt x="1516" y="1623"/>
                    <a:pt x="1907" y="2307"/>
                  </a:cubicBezTo>
                  <a:cubicBezTo>
                    <a:pt x="1977" y="2430"/>
                    <a:pt x="2086" y="2481"/>
                    <a:pt x="2193" y="2481"/>
                  </a:cubicBezTo>
                  <a:cubicBezTo>
                    <a:pt x="2415" y="2481"/>
                    <a:pt x="2629" y="2261"/>
                    <a:pt x="2479" y="1997"/>
                  </a:cubicBezTo>
                  <a:cubicBezTo>
                    <a:pt x="1997" y="1150"/>
                    <a:pt x="1391" y="441"/>
                    <a:pt x="549" y="33"/>
                  </a:cubicBezTo>
                  <a:cubicBezTo>
                    <a:pt x="503" y="10"/>
                    <a:pt x="460" y="0"/>
                    <a:pt x="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8446725" y="1102563"/>
              <a:ext cx="25175" cy="20000"/>
            </a:xfrm>
            <a:custGeom>
              <a:avLst/>
              <a:gdLst/>
              <a:ahLst/>
              <a:cxnLst/>
              <a:rect l="l" t="t" r="r" b="b"/>
              <a:pathLst>
                <a:path w="1007" h="800" extrusionOk="0">
                  <a:moveTo>
                    <a:pt x="363" y="0"/>
                  </a:moveTo>
                  <a:cubicBezTo>
                    <a:pt x="224" y="0"/>
                    <a:pt x="94" y="89"/>
                    <a:pt x="56" y="231"/>
                  </a:cubicBezTo>
                  <a:cubicBezTo>
                    <a:pt x="0" y="403"/>
                    <a:pt x="78" y="631"/>
                    <a:pt x="245" y="687"/>
                  </a:cubicBezTo>
                  <a:cubicBezTo>
                    <a:pt x="344" y="717"/>
                    <a:pt x="443" y="751"/>
                    <a:pt x="538" y="781"/>
                  </a:cubicBezTo>
                  <a:cubicBezTo>
                    <a:pt x="573" y="794"/>
                    <a:pt x="609" y="799"/>
                    <a:pt x="644" y="799"/>
                  </a:cubicBezTo>
                  <a:cubicBezTo>
                    <a:pt x="781" y="799"/>
                    <a:pt x="908" y="711"/>
                    <a:pt x="946" y="571"/>
                  </a:cubicBezTo>
                  <a:cubicBezTo>
                    <a:pt x="1006" y="394"/>
                    <a:pt x="924" y="167"/>
                    <a:pt x="757" y="115"/>
                  </a:cubicBezTo>
                  <a:cubicBezTo>
                    <a:pt x="658" y="85"/>
                    <a:pt x="563" y="51"/>
                    <a:pt x="464" y="16"/>
                  </a:cubicBezTo>
                  <a:cubicBezTo>
                    <a:pt x="431" y="5"/>
                    <a:pt x="397" y="0"/>
                    <a:pt x="3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8532275" y="1193963"/>
              <a:ext cx="17425" cy="21875"/>
            </a:xfrm>
            <a:custGeom>
              <a:avLst/>
              <a:gdLst/>
              <a:ahLst/>
              <a:cxnLst/>
              <a:rect l="l" t="t" r="r" b="b"/>
              <a:pathLst>
                <a:path w="697" h="875" extrusionOk="0">
                  <a:moveTo>
                    <a:pt x="349" y="0"/>
                  </a:moveTo>
                  <a:cubicBezTo>
                    <a:pt x="301" y="0"/>
                    <a:pt x="252" y="12"/>
                    <a:pt x="206" y="36"/>
                  </a:cubicBezTo>
                  <a:cubicBezTo>
                    <a:pt x="43" y="126"/>
                    <a:pt x="0" y="328"/>
                    <a:pt x="60" y="508"/>
                  </a:cubicBezTo>
                  <a:lnTo>
                    <a:pt x="60" y="508"/>
                  </a:lnTo>
                  <a:cubicBezTo>
                    <a:pt x="61" y="696"/>
                    <a:pt x="176" y="861"/>
                    <a:pt x="353" y="874"/>
                  </a:cubicBezTo>
                  <a:cubicBezTo>
                    <a:pt x="358" y="874"/>
                    <a:pt x="363" y="874"/>
                    <a:pt x="368" y="874"/>
                  </a:cubicBezTo>
                  <a:cubicBezTo>
                    <a:pt x="546" y="874"/>
                    <a:pt x="692" y="731"/>
                    <a:pt x="696" y="551"/>
                  </a:cubicBezTo>
                  <a:cubicBezTo>
                    <a:pt x="696" y="431"/>
                    <a:pt x="675" y="311"/>
                    <a:pt x="636" y="199"/>
                  </a:cubicBezTo>
                  <a:cubicBezTo>
                    <a:pt x="590" y="75"/>
                    <a:pt x="472" y="0"/>
                    <a:pt x="3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8533300" y="1205463"/>
              <a:ext cx="375" cy="1225"/>
            </a:xfrm>
            <a:custGeom>
              <a:avLst/>
              <a:gdLst/>
              <a:ahLst/>
              <a:cxnLst/>
              <a:rect l="l" t="t" r="r" b="b"/>
              <a:pathLst>
                <a:path w="15" h="49" extrusionOk="0">
                  <a:moveTo>
                    <a:pt x="1" y="0"/>
                  </a:moveTo>
                  <a:cubicBezTo>
                    <a:pt x="0" y="0"/>
                    <a:pt x="3" y="12"/>
                    <a:pt x="15" y="48"/>
                  </a:cubicBezTo>
                  <a:cubicBezTo>
                    <a:pt x="12" y="3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8533775" y="1206988"/>
              <a:ext cx="25" cy="1425"/>
            </a:xfrm>
            <a:custGeom>
              <a:avLst/>
              <a:gdLst/>
              <a:ahLst/>
              <a:cxnLst/>
              <a:rect l="l" t="t" r="r" b="b"/>
              <a:pathLst>
                <a:path w="1" h="57" extrusionOk="0">
                  <a:moveTo>
                    <a:pt x="0" y="0"/>
                  </a:moveTo>
                  <a:cubicBezTo>
                    <a:pt x="0" y="56"/>
                    <a:pt x="0" y="2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8533775" y="12066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8229850" y="1355288"/>
              <a:ext cx="109650" cy="98350"/>
            </a:xfrm>
            <a:custGeom>
              <a:avLst/>
              <a:gdLst/>
              <a:ahLst/>
              <a:cxnLst/>
              <a:rect l="l" t="t" r="r" b="b"/>
              <a:pathLst>
                <a:path w="4386" h="3934" extrusionOk="0">
                  <a:moveTo>
                    <a:pt x="4170" y="886"/>
                  </a:moveTo>
                  <a:cubicBezTo>
                    <a:pt x="4037" y="1"/>
                    <a:pt x="2764" y="39"/>
                    <a:pt x="2898" y="933"/>
                  </a:cubicBezTo>
                  <a:cubicBezTo>
                    <a:pt x="3005" y="1643"/>
                    <a:pt x="2975" y="2421"/>
                    <a:pt x="2184" y="2442"/>
                  </a:cubicBezTo>
                  <a:cubicBezTo>
                    <a:pt x="1428" y="2464"/>
                    <a:pt x="1337" y="1694"/>
                    <a:pt x="1311" y="1032"/>
                  </a:cubicBezTo>
                  <a:cubicBezTo>
                    <a:pt x="1269" y="125"/>
                    <a:pt x="0" y="172"/>
                    <a:pt x="39" y="1080"/>
                  </a:cubicBezTo>
                  <a:cubicBezTo>
                    <a:pt x="104" y="2640"/>
                    <a:pt x="731" y="3766"/>
                    <a:pt x="2227" y="3852"/>
                  </a:cubicBezTo>
                  <a:cubicBezTo>
                    <a:pt x="3723" y="3934"/>
                    <a:pt x="4385" y="2296"/>
                    <a:pt x="4170" y="88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6917125" y="1277063"/>
              <a:ext cx="2060300" cy="1134225"/>
            </a:xfrm>
            <a:custGeom>
              <a:avLst/>
              <a:gdLst/>
              <a:ahLst/>
              <a:cxnLst/>
              <a:rect l="l" t="t" r="r" b="b"/>
              <a:pathLst>
                <a:path w="82412" h="45369" extrusionOk="0">
                  <a:moveTo>
                    <a:pt x="80653" y="19396"/>
                  </a:moveTo>
                  <a:lnTo>
                    <a:pt x="79514" y="19426"/>
                  </a:lnTo>
                  <a:cubicBezTo>
                    <a:pt x="71974" y="19078"/>
                    <a:pt x="64593" y="17646"/>
                    <a:pt x="57376" y="15239"/>
                  </a:cubicBezTo>
                  <a:cubicBezTo>
                    <a:pt x="52114" y="13485"/>
                    <a:pt x="46878" y="11624"/>
                    <a:pt x="41629" y="9810"/>
                  </a:cubicBezTo>
                  <a:cubicBezTo>
                    <a:pt x="37537" y="8348"/>
                    <a:pt x="33444" y="6882"/>
                    <a:pt x="29352" y="5421"/>
                  </a:cubicBezTo>
                  <a:cubicBezTo>
                    <a:pt x="27645" y="4892"/>
                    <a:pt x="25939" y="4342"/>
                    <a:pt x="24224" y="3843"/>
                  </a:cubicBezTo>
                  <a:cubicBezTo>
                    <a:pt x="17724" y="1956"/>
                    <a:pt x="11164" y="421"/>
                    <a:pt x="4428" y="73"/>
                  </a:cubicBezTo>
                  <a:cubicBezTo>
                    <a:pt x="3031" y="0"/>
                    <a:pt x="1634" y="60"/>
                    <a:pt x="0" y="60"/>
                  </a:cubicBezTo>
                  <a:cubicBezTo>
                    <a:pt x="1844" y="4019"/>
                    <a:pt x="3689" y="7974"/>
                    <a:pt x="5533" y="11925"/>
                  </a:cubicBezTo>
                  <a:cubicBezTo>
                    <a:pt x="9238" y="19869"/>
                    <a:pt x="11740" y="28045"/>
                    <a:pt x="17578" y="34549"/>
                  </a:cubicBezTo>
                  <a:cubicBezTo>
                    <a:pt x="22405" y="39918"/>
                    <a:pt x="28492" y="42824"/>
                    <a:pt x="35177" y="44045"/>
                  </a:cubicBezTo>
                  <a:cubicBezTo>
                    <a:pt x="39274" y="44801"/>
                    <a:pt x="43430" y="45231"/>
                    <a:pt x="47596" y="45334"/>
                  </a:cubicBezTo>
                  <a:cubicBezTo>
                    <a:pt x="49204" y="45369"/>
                    <a:pt x="50850" y="45193"/>
                    <a:pt x="52449" y="45068"/>
                  </a:cubicBezTo>
                  <a:cubicBezTo>
                    <a:pt x="54005" y="44952"/>
                    <a:pt x="55557" y="44758"/>
                    <a:pt x="57096" y="44488"/>
                  </a:cubicBezTo>
                  <a:cubicBezTo>
                    <a:pt x="59946" y="43972"/>
                    <a:pt x="62727" y="43086"/>
                    <a:pt x="65350" y="41749"/>
                  </a:cubicBezTo>
                  <a:cubicBezTo>
                    <a:pt x="67843" y="40481"/>
                    <a:pt x="70143" y="38865"/>
                    <a:pt x="72189" y="36956"/>
                  </a:cubicBezTo>
                  <a:cubicBezTo>
                    <a:pt x="74295" y="34992"/>
                    <a:pt x="76118" y="32675"/>
                    <a:pt x="77623" y="30117"/>
                  </a:cubicBezTo>
                  <a:cubicBezTo>
                    <a:pt x="79265" y="27318"/>
                    <a:pt x="80529" y="24279"/>
                    <a:pt x="81732" y="21227"/>
                  </a:cubicBezTo>
                  <a:cubicBezTo>
                    <a:pt x="81771" y="21128"/>
                    <a:pt x="82411" y="19392"/>
                    <a:pt x="82325" y="1939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203625" y="1394613"/>
              <a:ext cx="277200" cy="334900"/>
            </a:xfrm>
            <a:custGeom>
              <a:avLst/>
              <a:gdLst/>
              <a:ahLst/>
              <a:cxnLst/>
              <a:rect l="l" t="t" r="r" b="b"/>
              <a:pathLst>
                <a:path w="11088" h="13396" extrusionOk="0">
                  <a:moveTo>
                    <a:pt x="2288" y="9320"/>
                  </a:moveTo>
                  <a:cubicBezTo>
                    <a:pt x="2687" y="10614"/>
                    <a:pt x="3775" y="11590"/>
                    <a:pt x="4940" y="11797"/>
                  </a:cubicBezTo>
                  <a:lnTo>
                    <a:pt x="4940" y="11672"/>
                  </a:lnTo>
                  <a:lnTo>
                    <a:pt x="4940" y="3775"/>
                  </a:lnTo>
                  <a:cubicBezTo>
                    <a:pt x="4949" y="3702"/>
                    <a:pt x="4910" y="3629"/>
                    <a:pt x="4841" y="3603"/>
                  </a:cubicBezTo>
                  <a:cubicBezTo>
                    <a:pt x="4192" y="3242"/>
                    <a:pt x="3840" y="2477"/>
                    <a:pt x="3947" y="1682"/>
                  </a:cubicBezTo>
                  <a:cubicBezTo>
                    <a:pt x="4050" y="925"/>
                    <a:pt x="4626" y="297"/>
                    <a:pt x="5327" y="177"/>
                  </a:cubicBezTo>
                  <a:cubicBezTo>
                    <a:pt x="6354" y="1"/>
                    <a:pt x="7287" y="955"/>
                    <a:pt x="7201" y="2103"/>
                  </a:cubicBezTo>
                  <a:cubicBezTo>
                    <a:pt x="7150" y="2795"/>
                    <a:pt x="6836" y="3298"/>
                    <a:pt x="6281" y="3612"/>
                  </a:cubicBezTo>
                  <a:cubicBezTo>
                    <a:pt x="6208" y="3655"/>
                    <a:pt x="6212" y="3706"/>
                    <a:pt x="6212" y="3771"/>
                  </a:cubicBezTo>
                  <a:cubicBezTo>
                    <a:pt x="6212" y="5808"/>
                    <a:pt x="6208" y="7842"/>
                    <a:pt x="6208" y="9879"/>
                  </a:cubicBezTo>
                  <a:lnTo>
                    <a:pt x="6208" y="11646"/>
                  </a:lnTo>
                  <a:lnTo>
                    <a:pt x="6208" y="11771"/>
                  </a:lnTo>
                  <a:cubicBezTo>
                    <a:pt x="7128" y="11646"/>
                    <a:pt x="8345" y="10756"/>
                    <a:pt x="8787" y="9320"/>
                  </a:cubicBezTo>
                  <a:cubicBezTo>
                    <a:pt x="8667" y="9278"/>
                    <a:pt x="8547" y="9230"/>
                    <a:pt x="8426" y="9187"/>
                  </a:cubicBezTo>
                  <a:cubicBezTo>
                    <a:pt x="8018" y="9037"/>
                    <a:pt x="7923" y="8568"/>
                    <a:pt x="8237" y="8242"/>
                  </a:cubicBezTo>
                  <a:cubicBezTo>
                    <a:pt x="8783" y="7678"/>
                    <a:pt x="9325" y="7115"/>
                    <a:pt x="9866" y="6548"/>
                  </a:cubicBezTo>
                  <a:cubicBezTo>
                    <a:pt x="10008" y="6402"/>
                    <a:pt x="10163" y="6337"/>
                    <a:pt x="10352" y="6402"/>
                  </a:cubicBezTo>
                  <a:cubicBezTo>
                    <a:pt x="10541" y="6470"/>
                    <a:pt x="10636" y="6617"/>
                    <a:pt x="10666" y="6832"/>
                  </a:cubicBezTo>
                  <a:cubicBezTo>
                    <a:pt x="10765" y="7528"/>
                    <a:pt x="10868" y="8224"/>
                    <a:pt x="10967" y="8921"/>
                  </a:cubicBezTo>
                  <a:cubicBezTo>
                    <a:pt x="10988" y="9041"/>
                    <a:pt x="11001" y="9161"/>
                    <a:pt x="11023" y="9282"/>
                  </a:cubicBezTo>
                  <a:cubicBezTo>
                    <a:pt x="11087" y="9673"/>
                    <a:pt x="10778" y="10000"/>
                    <a:pt x="10429" y="9901"/>
                  </a:cubicBezTo>
                  <a:cubicBezTo>
                    <a:pt x="10296" y="9862"/>
                    <a:pt x="10163" y="9811"/>
                    <a:pt x="10047" y="9768"/>
                  </a:cubicBezTo>
                  <a:cubicBezTo>
                    <a:pt x="9153" y="12123"/>
                    <a:pt x="7605" y="13396"/>
                    <a:pt x="5267" y="13331"/>
                  </a:cubicBezTo>
                  <a:cubicBezTo>
                    <a:pt x="4304" y="13305"/>
                    <a:pt x="3440" y="12914"/>
                    <a:pt x="2675" y="12265"/>
                  </a:cubicBezTo>
                  <a:cubicBezTo>
                    <a:pt x="1909" y="11612"/>
                    <a:pt x="1381" y="10773"/>
                    <a:pt x="1063" y="9759"/>
                  </a:cubicBezTo>
                  <a:cubicBezTo>
                    <a:pt x="929" y="9806"/>
                    <a:pt x="805" y="9858"/>
                    <a:pt x="676" y="9897"/>
                  </a:cubicBezTo>
                  <a:cubicBezTo>
                    <a:pt x="323" y="10004"/>
                    <a:pt x="1" y="9699"/>
                    <a:pt x="57" y="9299"/>
                  </a:cubicBezTo>
                  <a:cubicBezTo>
                    <a:pt x="173" y="8482"/>
                    <a:pt x="293" y="7665"/>
                    <a:pt x="413" y="6849"/>
                  </a:cubicBezTo>
                  <a:cubicBezTo>
                    <a:pt x="444" y="6634"/>
                    <a:pt x="534" y="6475"/>
                    <a:pt x="727" y="6406"/>
                  </a:cubicBezTo>
                  <a:cubicBezTo>
                    <a:pt x="921" y="6337"/>
                    <a:pt x="1071" y="6406"/>
                    <a:pt x="1217" y="6552"/>
                  </a:cubicBezTo>
                  <a:cubicBezTo>
                    <a:pt x="1755" y="7120"/>
                    <a:pt x="2296" y="7678"/>
                    <a:pt x="2838" y="8242"/>
                  </a:cubicBezTo>
                  <a:cubicBezTo>
                    <a:pt x="3156" y="8573"/>
                    <a:pt x="3066" y="9037"/>
                    <a:pt x="2649" y="9187"/>
                  </a:cubicBezTo>
                  <a:cubicBezTo>
                    <a:pt x="2528" y="9230"/>
                    <a:pt x="2412" y="9278"/>
                    <a:pt x="2288" y="9320"/>
                  </a:cubicBezTo>
                  <a:close/>
                  <a:moveTo>
                    <a:pt x="5563" y="2722"/>
                  </a:moveTo>
                  <a:cubicBezTo>
                    <a:pt x="5937" y="2722"/>
                    <a:pt x="6242" y="2391"/>
                    <a:pt x="6242" y="1978"/>
                  </a:cubicBezTo>
                  <a:cubicBezTo>
                    <a:pt x="6242" y="1566"/>
                    <a:pt x="5942" y="1235"/>
                    <a:pt x="5576" y="1230"/>
                  </a:cubicBezTo>
                  <a:cubicBezTo>
                    <a:pt x="5207" y="1226"/>
                    <a:pt x="4897" y="1566"/>
                    <a:pt x="4897" y="1978"/>
                  </a:cubicBezTo>
                  <a:cubicBezTo>
                    <a:pt x="4897" y="2391"/>
                    <a:pt x="5198" y="2722"/>
                    <a:pt x="5563" y="2722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866825" y="1757438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0"/>
                  </a:moveTo>
                  <a:cubicBezTo>
                    <a:pt x="12789" y="10992"/>
                    <a:pt x="9926" y="14165"/>
                    <a:pt x="6397" y="14165"/>
                  </a:cubicBezTo>
                  <a:cubicBezTo>
                    <a:pt x="2863" y="14165"/>
                    <a:pt x="0" y="10996"/>
                    <a:pt x="0" y="7080"/>
                  </a:cubicBezTo>
                  <a:cubicBezTo>
                    <a:pt x="0" y="3169"/>
                    <a:pt x="2863" y="0"/>
                    <a:pt x="6397" y="0"/>
                  </a:cubicBezTo>
                  <a:cubicBezTo>
                    <a:pt x="9926" y="0"/>
                    <a:pt x="12789" y="3169"/>
                    <a:pt x="12789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900125" y="1794288"/>
              <a:ext cx="253225" cy="280425"/>
            </a:xfrm>
            <a:custGeom>
              <a:avLst/>
              <a:gdLst/>
              <a:ahLst/>
              <a:cxnLst/>
              <a:rect l="l" t="t" r="r" b="b"/>
              <a:pathLst>
                <a:path w="10129" h="11217" extrusionOk="0">
                  <a:moveTo>
                    <a:pt x="10129" y="5606"/>
                  </a:moveTo>
                  <a:cubicBezTo>
                    <a:pt x="10129" y="8706"/>
                    <a:pt x="7863" y="11216"/>
                    <a:pt x="5065" y="11216"/>
                  </a:cubicBezTo>
                  <a:cubicBezTo>
                    <a:pt x="2266" y="11216"/>
                    <a:pt x="1" y="8706"/>
                    <a:pt x="1" y="5606"/>
                  </a:cubicBezTo>
                  <a:cubicBezTo>
                    <a:pt x="1" y="2511"/>
                    <a:pt x="2266" y="1"/>
                    <a:pt x="5065" y="1"/>
                  </a:cubicBezTo>
                  <a:cubicBezTo>
                    <a:pt x="7863" y="1"/>
                    <a:pt x="10129" y="2511"/>
                    <a:pt x="10129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314000" y="2044913"/>
              <a:ext cx="1524350" cy="366500"/>
            </a:xfrm>
            <a:custGeom>
              <a:avLst/>
              <a:gdLst/>
              <a:ahLst/>
              <a:cxnLst/>
              <a:rect l="l" t="t" r="r" b="b"/>
              <a:pathLst>
                <a:path w="60974" h="14660" extrusionOk="0">
                  <a:moveTo>
                    <a:pt x="52454" y="4351"/>
                  </a:moveTo>
                  <a:cubicBezTo>
                    <a:pt x="49410" y="6191"/>
                    <a:pt x="46642" y="6651"/>
                    <a:pt x="43461" y="5881"/>
                  </a:cubicBezTo>
                  <a:cubicBezTo>
                    <a:pt x="41664" y="5425"/>
                    <a:pt x="40280" y="4351"/>
                    <a:pt x="38483" y="4196"/>
                  </a:cubicBezTo>
                  <a:cubicBezTo>
                    <a:pt x="36269" y="4046"/>
                    <a:pt x="35297" y="5731"/>
                    <a:pt x="33363" y="6496"/>
                  </a:cubicBezTo>
                  <a:cubicBezTo>
                    <a:pt x="30320" y="7570"/>
                    <a:pt x="27826" y="6651"/>
                    <a:pt x="25062" y="5116"/>
                  </a:cubicBezTo>
                  <a:cubicBezTo>
                    <a:pt x="20776" y="2511"/>
                    <a:pt x="19805" y="4656"/>
                    <a:pt x="15794" y="6341"/>
                  </a:cubicBezTo>
                  <a:cubicBezTo>
                    <a:pt x="12613" y="7721"/>
                    <a:pt x="9294" y="6191"/>
                    <a:pt x="6664" y="4196"/>
                  </a:cubicBezTo>
                  <a:cubicBezTo>
                    <a:pt x="5206" y="3190"/>
                    <a:pt x="2133" y="1320"/>
                    <a:pt x="1" y="1776"/>
                  </a:cubicBezTo>
                  <a:cubicBezTo>
                    <a:pt x="538" y="2476"/>
                    <a:pt x="1101" y="3169"/>
                    <a:pt x="1703" y="3835"/>
                  </a:cubicBezTo>
                  <a:cubicBezTo>
                    <a:pt x="6530" y="9208"/>
                    <a:pt x="12617" y="12110"/>
                    <a:pt x="19298" y="13331"/>
                  </a:cubicBezTo>
                  <a:cubicBezTo>
                    <a:pt x="23399" y="14087"/>
                    <a:pt x="27555" y="14517"/>
                    <a:pt x="31721" y="14620"/>
                  </a:cubicBezTo>
                  <a:cubicBezTo>
                    <a:pt x="33324" y="14659"/>
                    <a:pt x="34971" y="14483"/>
                    <a:pt x="36574" y="14354"/>
                  </a:cubicBezTo>
                  <a:cubicBezTo>
                    <a:pt x="38130" y="14238"/>
                    <a:pt x="39682" y="14044"/>
                    <a:pt x="41221" y="13774"/>
                  </a:cubicBezTo>
                  <a:cubicBezTo>
                    <a:pt x="44071" y="13258"/>
                    <a:pt x="46852" y="12372"/>
                    <a:pt x="49475" y="11035"/>
                  </a:cubicBezTo>
                  <a:cubicBezTo>
                    <a:pt x="54165" y="8658"/>
                    <a:pt x="58132" y="5069"/>
                    <a:pt x="60974" y="650"/>
                  </a:cubicBezTo>
                  <a:cubicBezTo>
                    <a:pt x="57986" y="0"/>
                    <a:pt x="54917" y="2915"/>
                    <a:pt x="52454" y="435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963000" y="1852913"/>
              <a:ext cx="127475" cy="161025"/>
            </a:xfrm>
            <a:custGeom>
              <a:avLst/>
              <a:gdLst/>
              <a:ahLst/>
              <a:cxnLst/>
              <a:rect l="l" t="t" r="r" b="b"/>
              <a:pathLst>
                <a:path w="5099" h="6441" extrusionOk="0">
                  <a:moveTo>
                    <a:pt x="581" y="0"/>
                  </a:moveTo>
                  <a:cubicBezTo>
                    <a:pt x="463" y="0"/>
                    <a:pt x="344" y="43"/>
                    <a:pt x="250" y="132"/>
                  </a:cubicBezTo>
                  <a:cubicBezTo>
                    <a:pt x="31" y="343"/>
                    <a:pt x="1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9" y="6441"/>
                  </a:cubicBezTo>
                  <a:cubicBezTo>
                    <a:pt x="4637" y="6441"/>
                    <a:pt x="4756" y="6398"/>
                    <a:pt x="4850" y="6309"/>
                  </a:cubicBezTo>
                  <a:cubicBezTo>
                    <a:pt x="5069" y="6098"/>
                    <a:pt x="5099" y="5755"/>
                    <a:pt x="4918" y="5505"/>
                  </a:cubicBezTo>
                  <a:lnTo>
                    <a:pt x="976" y="209"/>
                  </a:lnTo>
                  <a:cubicBezTo>
                    <a:pt x="882" y="71"/>
                    <a:pt x="732" y="0"/>
                    <a:pt x="58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8036625" y="1839538"/>
              <a:ext cx="90300" cy="109775"/>
            </a:xfrm>
            <a:custGeom>
              <a:avLst/>
              <a:gdLst/>
              <a:ahLst/>
              <a:cxnLst/>
              <a:rect l="l" t="t" r="r" b="b"/>
              <a:pathLst>
                <a:path w="3612" h="4391" extrusionOk="0">
                  <a:moveTo>
                    <a:pt x="697" y="0"/>
                  </a:moveTo>
                  <a:cubicBezTo>
                    <a:pt x="575" y="0"/>
                    <a:pt x="431" y="61"/>
                    <a:pt x="305" y="177"/>
                  </a:cubicBezTo>
                  <a:cubicBezTo>
                    <a:pt x="82" y="379"/>
                    <a:pt x="0" y="667"/>
                    <a:pt x="121" y="830"/>
                  </a:cubicBezTo>
                  <a:lnTo>
                    <a:pt x="2696" y="4291"/>
                  </a:lnTo>
                  <a:cubicBezTo>
                    <a:pt x="2745" y="4358"/>
                    <a:pt x="2822" y="4391"/>
                    <a:pt x="2912" y="4391"/>
                  </a:cubicBezTo>
                  <a:cubicBezTo>
                    <a:pt x="3034" y="4391"/>
                    <a:pt x="3179" y="4330"/>
                    <a:pt x="3306" y="4213"/>
                  </a:cubicBezTo>
                  <a:cubicBezTo>
                    <a:pt x="3530" y="4011"/>
                    <a:pt x="3611" y="3723"/>
                    <a:pt x="3491" y="3560"/>
                  </a:cubicBezTo>
                  <a:lnTo>
                    <a:pt x="916" y="104"/>
                  </a:lnTo>
                  <a:cubicBezTo>
                    <a:pt x="866" y="34"/>
                    <a:pt x="788" y="0"/>
                    <a:pt x="697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926575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0" y="0"/>
                  </a:moveTo>
                  <a:cubicBezTo>
                    <a:pt x="577" y="0"/>
                    <a:pt x="432" y="61"/>
                    <a:pt x="306" y="178"/>
                  </a:cubicBezTo>
                  <a:cubicBezTo>
                    <a:pt x="82" y="375"/>
                    <a:pt x="0" y="668"/>
                    <a:pt x="121" y="827"/>
                  </a:cubicBezTo>
                  <a:lnTo>
                    <a:pt x="2696" y="4287"/>
                  </a:lnTo>
                  <a:cubicBezTo>
                    <a:pt x="2745" y="4355"/>
                    <a:pt x="2824" y="4389"/>
                    <a:pt x="2916" y="4389"/>
                  </a:cubicBezTo>
                  <a:cubicBezTo>
                    <a:pt x="3037" y="4389"/>
                    <a:pt x="3181" y="4330"/>
                    <a:pt x="3306" y="4214"/>
                  </a:cubicBezTo>
                  <a:cubicBezTo>
                    <a:pt x="3530" y="4012"/>
                    <a:pt x="3611" y="3720"/>
                    <a:pt x="3491" y="3561"/>
                  </a:cubicBezTo>
                  <a:lnTo>
                    <a:pt x="916" y="100"/>
                  </a:lnTo>
                  <a:cubicBezTo>
                    <a:pt x="867" y="33"/>
                    <a:pt x="789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7430700" y="1757438"/>
              <a:ext cx="319750" cy="354125"/>
            </a:xfrm>
            <a:custGeom>
              <a:avLst/>
              <a:gdLst/>
              <a:ahLst/>
              <a:cxnLst/>
              <a:rect l="l" t="t" r="r" b="b"/>
              <a:pathLst>
                <a:path w="12790" h="14165" extrusionOk="0">
                  <a:moveTo>
                    <a:pt x="12790" y="7080"/>
                  </a:moveTo>
                  <a:cubicBezTo>
                    <a:pt x="12790" y="10992"/>
                    <a:pt x="9927" y="14165"/>
                    <a:pt x="6397" y="14165"/>
                  </a:cubicBezTo>
                  <a:cubicBezTo>
                    <a:pt x="2864" y="14165"/>
                    <a:pt x="1" y="10996"/>
                    <a:pt x="1" y="7080"/>
                  </a:cubicBezTo>
                  <a:cubicBezTo>
                    <a:pt x="1" y="3169"/>
                    <a:pt x="2864" y="0"/>
                    <a:pt x="6397" y="0"/>
                  </a:cubicBezTo>
                  <a:cubicBezTo>
                    <a:pt x="9927" y="0"/>
                    <a:pt x="12790" y="3169"/>
                    <a:pt x="12790" y="708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7463925" y="1794288"/>
              <a:ext cx="253325" cy="280425"/>
            </a:xfrm>
            <a:custGeom>
              <a:avLst/>
              <a:gdLst/>
              <a:ahLst/>
              <a:cxnLst/>
              <a:rect l="l" t="t" r="r" b="b"/>
              <a:pathLst>
                <a:path w="10133" h="11217" extrusionOk="0">
                  <a:moveTo>
                    <a:pt x="10132" y="5606"/>
                  </a:moveTo>
                  <a:cubicBezTo>
                    <a:pt x="10132" y="8706"/>
                    <a:pt x="7863" y="11216"/>
                    <a:pt x="5068" y="11216"/>
                  </a:cubicBezTo>
                  <a:cubicBezTo>
                    <a:pt x="2270" y="11216"/>
                    <a:pt x="0" y="8706"/>
                    <a:pt x="0" y="5606"/>
                  </a:cubicBezTo>
                  <a:cubicBezTo>
                    <a:pt x="0" y="2511"/>
                    <a:pt x="2270" y="1"/>
                    <a:pt x="5068" y="1"/>
                  </a:cubicBezTo>
                  <a:cubicBezTo>
                    <a:pt x="7863" y="1"/>
                    <a:pt x="10132" y="2511"/>
                    <a:pt x="10132" y="5606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7526800" y="1852913"/>
              <a:ext cx="127575" cy="161025"/>
            </a:xfrm>
            <a:custGeom>
              <a:avLst/>
              <a:gdLst/>
              <a:ahLst/>
              <a:cxnLst/>
              <a:rect l="l" t="t" r="r" b="b"/>
              <a:pathLst>
                <a:path w="5103" h="6441" extrusionOk="0">
                  <a:moveTo>
                    <a:pt x="584" y="0"/>
                  </a:moveTo>
                  <a:cubicBezTo>
                    <a:pt x="467" y="0"/>
                    <a:pt x="348" y="43"/>
                    <a:pt x="254" y="132"/>
                  </a:cubicBezTo>
                  <a:cubicBezTo>
                    <a:pt x="30" y="343"/>
                    <a:pt x="0" y="686"/>
                    <a:pt x="181" y="936"/>
                  </a:cubicBezTo>
                  <a:lnTo>
                    <a:pt x="4123" y="6232"/>
                  </a:lnTo>
                  <a:cubicBezTo>
                    <a:pt x="4217" y="6370"/>
                    <a:pt x="4367" y="6441"/>
                    <a:pt x="4518" y="6441"/>
                  </a:cubicBezTo>
                  <a:cubicBezTo>
                    <a:pt x="4636" y="6441"/>
                    <a:pt x="4755" y="6398"/>
                    <a:pt x="4849" y="6309"/>
                  </a:cubicBezTo>
                  <a:cubicBezTo>
                    <a:pt x="5073" y="6098"/>
                    <a:pt x="5103" y="5755"/>
                    <a:pt x="4922" y="5505"/>
                  </a:cubicBezTo>
                  <a:lnTo>
                    <a:pt x="980" y="209"/>
                  </a:lnTo>
                  <a:cubicBezTo>
                    <a:pt x="886" y="71"/>
                    <a:pt x="736" y="0"/>
                    <a:pt x="5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7600500" y="1839538"/>
              <a:ext cx="90200" cy="109775"/>
            </a:xfrm>
            <a:custGeom>
              <a:avLst/>
              <a:gdLst/>
              <a:ahLst/>
              <a:cxnLst/>
              <a:rect l="l" t="t" r="r" b="b"/>
              <a:pathLst>
                <a:path w="3608" h="4391" extrusionOk="0">
                  <a:moveTo>
                    <a:pt x="694" y="0"/>
                  </a:moveTo>
                  <a:cubicBezTo>
                    <a:pt x="572" y="0"/>
                    <a:pt x="428" y="61"/>
                    <a:pt x="302" y="177"/>
                  </a:cubicBezTo>
                  <a:cubicBezTo>
                    <a:pt x="83" y="379"/>
                    <a:pt x="1" y="667"/>
                    <a:pt x="117" y="830"/>
                  </a:cubicBezTo>
                  <a:lnTo>
                    <a:pt x="2692" y="4291"/>
                  </a:lnTo>
                  <a:cubicBezTo>
                    <a:pt x="2743" y="4358"/>
                    <a:pt x="2822" y="4391"/>
                    <a:pt x="2912" y="4391"/>
                  </a:cubicBezTo>
                  <a:cubicBezTo>
                    <a:pt x="3035" y="4391"/>
                    <a:pt x="3180" y="4330"/>
                    <a:pt x="3307" y="4213"/>
                  </a:cubicBezTo>
                  <a:cubicBezTo>
                    <a:pt x="3526" y="4011"/>
                    <a:pt x="3608" y="3723"/>
                    <a:pt x="3492" y="3560"/>
                  </a:cubicBezTo>
                  <a:lnTo>
                    <a:pt x="917" y="104"/>
                  </a:lnTo>
                  <a:cubicBezTo>
                    <a:pt x="865" y="34"/>
                    <a:pt x="786" y="0"/>
                    <a:pt x="69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90350" y="1919688"/>
              <a:ext cx="90300" cy="109725"/>
            </a:xfrm>
            <a:custGeom>
              <a:avLst/>
              <a:gdLst/>
              <a:ahLst/>
              <a:cxnLst/>
              <a:rect l="l" t="t" r="r" b="b"/>
              <a:pathLst>
                <a:path w="3612" h="4389" extrusionOk="0">
                  <a:moveTo>
                    <a:pt x="701" y="0"/>
                  </a:moveTo>
                  <a:cubicBezTo>
                    <a:pt x="578" y="0"/>
                    <a:pt x="432" y="61"/>
                    <a:pt x="306" y="178"/>
                  </a:cubicBezTo>
                  <a:cubicBezTo>
                    <a:pt x="87" y="375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8" y="4355"/>
                    <a:pt x="2828" y="4389"/>
                    <a:pt x="2920" y="4389"/>
                  </a:cubicBezTo>
                  <a:cubicBezTo>
                    <a:pt x="3042" y="4389"/>
                    <a:pt x="3186" y="4330"/>
                    <a:pt x="3311" y="4214"/>
                  </a:cubicBezTo>
                  <a:cubicBezTo>
                    <a:pt x="3530" y="4012"/>
                    <a:pt x="3612" y="3720"/>
                    <a:pt x="3496" y="3561"/>
                  </a:cubicBezTo>
                  <a:lnTo>
                    <a:pt x="921" y="100"/>
                  </a:lnTo>
                  <a:cubicBezTo>
                    <a:pt x="870" y="33"/>
                    <a:pt x="791" y="0"/>
                    <a:pt x="701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318300" y="1751963"/>
              <a:ext cx="319725" cy="354125"/>
            </a:xfrm>
            <a:custGeom>
              <a:avLst/>
              <a:gdLst/>
              <a:ahLst/>
              <a:cxnLst/>
              <a:rect l="l" t="t" r="r" b="b"/>
              <a:pathLst>
                <a:path w="12789" h="14165" extrusionOk="0">
                  <a:moveTo>
                    <a:pt x="12789" y="7084"/>
                  </a:moveTo>
                  <a:cubicBezTo>
                    <a:pt x="12789" y="10996"/>
                    <a:pt x="9926" y="14164"/>
                    <a:pt x="6392" y="14164"/>
                  </a:cubicBezTo>
                  <a:cubicBezTo>
                    <a:pt x="2863" y="14164"/>
                    <a:pt x="0" y="10996"/>
                    <a:pt x="0" y="7084"/>
                  </a:cubicBezTo>
                  <a:cubicBezTo>
                    <a:pt x="0" y="3173"/>
                    <a:pt x="2863" y="0"/>
                    <a:pt x="6392" y="0"/>
                  </a:cubicBezTo>
                  <a:cubicBezTo>
                    <a:pt x="9926" y="0"/>
                    <a:pt x="12789" y="3173"/>
                    <a:pt x="12789" y="7084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8351500" y="1788813"/>
              <a:ext cx="253225" cy="280525"/>
            </a:xfrm>
            <a:custGeom>
              <a:avLst/>
              <a:gdLst/>
              <a:ahLst/>
              <a:cxnLst/>
              <a:rect l="l" t="t" r="r" b="b"/>
              <a:pathLst>
                <a:path w="10129" h="11221" extrusionOk="0">
                  <a:moveTo>
                    <a:pt x="10128" y="5610"/>
                  </a:moveTo>
                  <a:cubicBezTo>
                    <a:pt x="10128" y="8705"/>
                    <a:pt x="7863" y="11220"/>
                    <a:pt x="5064" y="11220"/>
                  </a:cubicBezTo>
                  <a:cubicBezTo>
                    <a:pt x="2270" y="11220"/>
                    <a:pt x="1" y="8705"/>
                    <a:pt x="1" y="5610"/>
                  </a:cubicBezTo>
                  <a:cubicBezTo>
                    <a:pt x="1" y="2511"/>
                    <a:pt x="2270" y="1"/>
                    <a:pt x="5064" y="1"/>
                  </a:cubicBezTo>
                  <a:cubicBezTo>
                    <a:pt x="7863" y="1"/>
                    <a:pt x="10128" y="2511"/>
                    <a:pt x="10128" y="561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8414375" y="1847463"/>
              <a:ext cx="127475" cy="161075"/>
            </a:xfrm>
            <a:custGeom>
              <a:avLst/>
              <a:gdLst/>
              <a:ahLst/>
              <a:cxnLst/>
              <a:rect l="l" t="t" r="r" b="b"/>
              <a:pathLst>
                <a:path w="5099" h="6443" extrusionOk="0">
                  <a:moveTo>
                    <a:pt x="582" y="0"/>
                  </a:moveTo>
                  <a:cubicBezTo>
                    <a:pt x="465" y="0"/>
                    <a:pt x="347" y="43"/>
                    <a:pt x="254" y="131"/>
                  </a:cubicBezTo>
                  <a:cubicBezTo>
                    <a:pt x="30" y="346"/>
                    <a:pt x="0" y="689"/>
                    <a:pt x="185" y="939"/>
                  </a:cubicBezTo>
                  <a:lnTo>
                    <a:pt x="4123" y="6235"/>
                  </a:lnTo>
                  <a:cubicBezTo>
                    <a:pt x="4218" y="6371"/>
                    <a:pt x="4369" y="6442"/>
                    <a:pt x="4521" y="6442"/>
                  </a:cubicBezTo>
                  <a:cubicBezTo>
                    <a:pt x="4638" y="6442"/>
                    <a:pt x="4756" y="6400"/>
                    <a:pt x="4849" y="6312"/>
                  </a:cubicBezTo>
                  <a:cubicBezTo>
                    <a:pt x="5069" y="6097"/>
                    <a:pt x="5099" y="5753"/>
                    <a:pt x="4918" y="5504"/>
                  </a:cubicBezTo>
                  <a:lnTo>
                    <a:pt x="980" y="208"/>
                  </a:lnTo>
                  <a:cubicBezTo>
                    <a:pt x="886" y="72"/>
                    <a:pt x="735" y="0"/>
                    <a:pt x="582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8487975" y="1834138"/>
              <a:ext cx="90300" cy="109700"/>
            </a:xfrm>
            <a:custGeom>
              <a:avLst/>
              <a:gdLst/>
              <a:ahLst/>
              <a:cxnLst/>
              <a:rect l="l" t="t" r="r" b="b"/>
              <a:pathLst>
                <a:path w="3612" h="4388" extrusionOk="0">
                  <a:moveTo>
                    <a:pt x="700" y="0"/>
                  </a:moveTo>
                  <a:cubicBezTo>
                    <a:pt x="577" y="0"/>
                    <a:pt x="432" y="60"/>
                    <a:pt x="306" y="174"/>
                  </a:cubicBezTo>
                  <a:cubicBezTo>
                    <a:pt x="83" y="376"/>
                    <a:pt x="1" y="668"/>
                    <a:pt x="121" y="827"/>
                  </a:cubicBezTo>
                  <a:lnTo>
                    <a:pt x="2696" y="4287"/>
                  </a:lnTo>
                  <a:cubicBezTo>
                    <a:pt x="2746" y="4355"/>
                    <a:pt x="2824" y="4388"/>
                    <a:pt x="2914" y="4388"/>
                  </a:cubicBezTo>
                  <a:cubicBezTo>
                    <a:pt x="3036" y="4388"/>
                    <a:pt x="3181" y="4328"/>
                    <a:pt x="3307" y="4214"/>
                  </a:cubicBezTo>
                  <a:cubicBezTo>
                    <a:pt x="3530" y="4012"/>
                    <a:pt x="3612" y="3720"/>
                    <a:pt x="3492" y="3561"/>
                  </a:cubicBezTo>
                  <a:lnTo>
                    <a:pt x="921" y="101"/>
                  </a:lnTo>
                  <a:cubicBezTo>
                    <a:pt x="870" y="33"/>
                    <a:pt x="791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8377950" y="1914213"/>
              <a:ext cx="90275" cy="109800"/>
            </a:xfrm>
            <a:custGeom>
              <a:avLst/>
              <a:gdLst/>
              <a:ahLst/>
              <a:cxnLst/>
              <a:rect l="l" t="t" r="r" b="b"/>
              <a:pathLst>
                <a:path w="3611" h="4392" extrusionOk="0">
                  <a:moveTo>
                    <a:pt x="700" y="0"/>
                  </a:moveTo>
                  <a:cubicBezTo>
                    <a:pt x="577" y="0"/>
                    <a:pt x="432" y="61"/>
                    <a:pt x="305" y="177"/>
                  </a:cubicBezTo>
                  <a:cubicBezTo>
                    <a:pt x="82" y="379"/>
                    <a:pt x="0" y="667"/>
                    <a:pt x="120" y="831"/>
                  </a:cubicBezTo>
                  <a:lnTo>
                    <a:pt x="2695" y="4291"/>
                  </a:lnTo>
                  <a:cubicBezTo>
                    <a:pt x="2744" y="4359"/>
                    <a:pt x="2822" y="4391"/>
                    <a:pt x="2912" y="4391"/>
                  </a:cubicBezTo>
                  <a:cubicBezTo>
                    <a:pt x="3035" y="4391"/>
                    <a:pt x="3181" y="4330"/>
                    <a:pt x="3310" y="4214"/>
                  </a:cubicBezTo>
                  <a:cubicBezTo>
                    <a:pt x="3529" y="4012"/>
                    <a:pt x="3611" y="3724"/>
                    <a:pt x="3491" y="3561"/>
                  </a:cubicBezTo>
                  <a:lnTo>
                    <a:pt x="920" y="100"/>
                  </a:lnTo>
                  <a:cubicBezTo>
                    <a:pt x="869" y="33"/>
                    <a:pt x="790" y="0"/>
                    <a:pt x="700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8444775" y="1562063"/>
              <a:ext cx="28950" cy="24850"/>
            </a:xfrm>
            <a:custGeom>
              <a:avLst/>
              <a:gdLst/>
              <a:ahLst/>
              <a:cxnLst/>
              <a:rect l="l" t="t" r="r" b="b"/>
              <a:pathLst>
                <a:path w="1158" h="994" extrusionOk="0">
                  <a:moveTo>
                    <a:pt x="581" y="0"/>
                  </a:moveTo>
                  <a:cubicBezTo>
                    <a:pt x="1" y="0"/>
                    <a:pt x="1" y="993"/>
                    <a:pt x="581" y="993"/>
                  </a:cubicBezTo>
                  <a:cubicBezTo>
                    <a:pt x="1157" y="993"/>
                    <a:pt x="1157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8059825" y="166631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7927650" y="2277688"/>
              <a:ext cx="29025" cy="24950"/>
            </a:xfrm>
            <a:custGeom>
              <a:avLst/>
              <a:gdLst/>
              <a:ahLst/>
              <a:cxnLst/>
              <a:rect l="l" t="t" r="r" b="b"/>
              <a:pathLst>
                <a:path w="1161" h="998" extrusionOk="0">
                  <a:moveTo>
                    <a:pt x="581" y="0"/>
                  </a:moveTo>
                  <a:cubicBezTo>
                    <a:pt x="0" y="0"/>
                    <a:pt x="0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7854775" y="1393988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7"/>
                    <a:pt x="581" y="997"/>
                  </a:cubicBezTo>
                  <a:cubicBezTo>
                    <a:pt x="1161" y="997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8404800" y="2240938"/>
              <a:ext cx="70200" cy="73525"/>
            </a:xfrm>
            <a:custGeom>
              <a:avLst/>
              <a:gdLst/>
              <a:ahLst/>
              <a:cxnLst/>
              <a:rect l="l" t="t" r="r" b="b"/>
              <a:pathLst>
                <a:path w="2808" h="2941" extrusionOk="0">
                  <a:moveTo>
                    <a:pt x="1832" y="632"/>
                  </a:moveTo>
                  <a:cubicBezTo>
                    <a:pt x="856" y="0"/>
                    <a:pt x="1" y="1677"/>
                    <a:pt x="977" y="2309"/>
                  </a:cubicBezTo>
                  <a:cubicBezTo>
                    <a:pt x="1952" y="2941"/>
                    <a:pt x="2808" y="1264"/>
                    <a:pt x="1832" y="6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8481650" y="2060713"/>
              <a:ext cx="279750" cy="226250"/>
            </a:xfrm>
            <a:custGeom>
              <a:avLst/>
              <a:gdLst/>
              <a:ahLst/>
              <a:cxnLst/>
              <a:rect l="l" t="t" r="r" b="b"/>
              <a:pathLst>
                <a:path w="11190" h="9050" extrusionOk="0">
                  <a:moveTo>
                    <a:pt x="9608" y="774"/>
                  </a:moveTo>
                  <a:cubicBezTo>
                    <a:pt x="7532" y="4007"/>
                    <a:pt x="4505" y="6917"/>
                    <a:pt x="851" y="7459"/>
                  </a:cubicBezTo>
                  <a:cubicBezTo>
                    <a:pt x="0" y="7588"/>
                    <a:pt x="228" y="9049"/>
                    <a:pt x="1075" y="8924"/>
                  </a:cubicBezTo>
                  <a:cubicBezTo>
                    <a:pt x="5073" y="8331"/>
                    <a:pt x="8422" y="5185"/>
                    <a:pt x="10696" y="1642"/>
                  </a:cubicBezTo>
                  <a:cubicBezTo>
                    <a:pt x="11190" y="873"/>
                    <a:pt x="10102" y="0"/>
                    <a:pt x="9608" y="7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621150" y="2214063"/>
              <a:ext cx="57200" cy="72575"/>
            </a:xfrm>
            <a:custGeom>
              <a:avLst/>
              <a:gdLst/>
              <a:ahLst/>
              <a:cxnLst/>
              <a:rect l="l" t="t" r="r" b="b"/>
              <a:pathLst>
                <a:path w="2288" h="2903" extrusionOk="0">
                  <a:moveTo>
                    <a:pt x="1986" y="1694"/>
                  </a:moveTo>
                  <a:cubicBezTo>
                    <a:pt x="2287" y="491"/>
                    <a:pt x="602" y="1"/>
                    <a:pt x="301" y="1209"/>
                  </a:cubicBezTo>
                  <a:cubicBezTo>
                    <a:pt x="0" y="2412"/>
                    <a:pt x="1685" y="2902"/>
                    <a:pt x="1986" y="16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317000" y="1925613"/>
              <a:ext cx="57200" cy="72475"/>
            </a:xfrm>
            <a:custGeom>
              <a:avLst/>
              <a:gdLst/>
              <a:ahLst/>
              <a:cxnLst/>
              <a:rect l="l" t="t" r="r" b="b"/>
              <a:pathLst>
                <a:path w="2288" h="2899" extrusionOk="0">
                  <a:moveTo>
                    <a:pt x="1987" y="1695"/>
                  </a:moveTo>
                  <a:cubicBezTo>
                    <a:pt x="2288" y="487"/>
                    <a:pt x="603" y="1"/>
                    <a:pt x="302" y="1209"/>
                  </a:cubicBezTo>
                  <a:cubicBezTo>
                    <a:pt x="1" y="2412"/>
                    <a:pt x="1686" y="2898"/>
                    <a:pt x="1987" y="16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349675" y="1999563"/>
              <a:ext cx="260750" cy="256550"/>
            </a:xfrm>
            <a:custGeom>
              <a:avLst/>
              <a:gdLst/>
              <a:ahLst/>
              <a:cxnLst/>
              <a:rect l="l" t="t" r="r" b="b"/>
              <a:pathLst>
                <a:path w="10430" h="10262" extrusionOk="0">
                  <a:moveTo>
                    <a:pt x="9626" y="8542"/>
                  </a:moveTo>
                  <a:cubicBezTo>
                    <a:pt x="6273" y="7149"/>
                    <a:pt x="2958" y="4652"/>
                    <a:pt x="1548" y="877"/>
                  </a:cubicBezTo>
                  <a:cubicBezTo>
                    <a:pt x="1217" y="0"/>
                    <a:pt x="1" y="619"/>
                    <a:pt x="327" y="1492"/>
                  </a:cubicBezTo>
                  <a:cubicBezTo>
                    <a:pt x="1871" y="5623"/>
                    <a:pt x="5473" y="8400"/>
                    <a:pt x="9144" y="9930"/>
                  </a:cubicBezTo>
                  <a:cubicBezTo>
                    <a:pt x="9948" y="10261"/>
                    <a:pt x="10429" y="8873"/>
                    <a:pt x="9626" y="85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747950" y="1111663"/>
              <a:ext cx="95675" cy="334675"/>
            </a:xfrm>
            <a:custGeom>
              <a:avLst/>
              <a:gdLst/>
              <a:ahLst/>
              <a:cxnLst/>
              <a:rect l="l" t="t" r="r" b="b"/>
              <a:pathLst>
                <a:path w="3827" h="13387" extrusionOk="0">
                  <a:moveTo>
                    <a:pt x="1991" y="1165"/>
                  </a:moveTo>
                  <a:cubicBezTo>
                    <a:pt x="1372" y="4729"/>
                    <a:pt x="822" y="8305"/>
                    <a:pt x="203" y="11869"/>
                  </a:cubicBezTo>
                  <a:cubicBezTo>
                    <a:pt x="1" y="13038"/>
                    <a:pt x="1634" y="13387"/>
                    <a:pt x="1836" y="12217"/>
                  </a:cubicBezTo>
                  <a:cubicBezTo>
                    <a:pt x="2455" y="8654"/>
                    <a:pt x="3006" y="5077"/>
                    <a:pt x="3625" y="1513"/>
                  </a:cubicBezTo>
                  <a:cubicBezTo>
                    <a:pt x="3827" y="349"/>
                    <a:pt x="2193" y="0"/>
                    <a:pt x="1991" y="11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805025" y="1022138"/>
              <a:ext cx="53975" cy="69350"/>
            </a:xfrm>
            <a:custGeom>
              <a:avLst/>
              <a:gdLst/>
              <a:ahLst/>
              <a:cxnLst/>
              <a:rect l="l" t="t" r="r" b="b"/>
              <a:pathLst>
                <a:path w="2159" h="2774" extrusionOk="0">
                  <a:moveTo>
                    <a:pt x="276" y="1148"/>
                  </a:moveTo>
                  <a:cubicBezTo>
                    <a:pt x="0" y="2296"/>
                    <a:pt x="1608" y="2773"/>
                    <a:pt x="1883" y="1625"/>
                  </a:cubicBezTo>
                  <a:cubicBezTo>
                    <a:pt x="2158" y="478"/>
                    <a:pt x="555" y="1"/>
                    <a:pt x="276" y="11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653075" y="1544538"/>
              <a:ext cx="128225" cy="143075"/>
            </a:xfrm>
            <a:custGeom>
              <a:avLst/>
              <a:gdLst/>
              <a:ahLst/>
              <a:cxnLst/>
              <a:rect l="l" t="t" r="r" b="b"/>
              <a:pathLst>
                <a:path w="5129" h="5723" extrusionOk="0">
                  <a:moveTo>
                    <a:pt x="2527" y="0"/>
                  </a:moveTo>
                  <a:cubicBezTo>
                    <a:pt x="2525" y="0"/>
                    <a:pt x="2524" y="1"/>
                    <a:pt x="2523" y="1"/>
                  </a:cubicBezTo>
                  <a:cubicBezTo>
                    <a:pt x="2274" y="13"/>
                    <a:pt x="2059" y="2051"/>
                    <a:pt x="1943" y="2184"/>
                  </a:cubicBezTo>
                  <a:cubicBezTo>
                    <a:pt x="1707" y="2451"/>
                    <a:pt x="0" y="2644"/>
                    <a:pt x="13" y="2902"/>
                  </a:cubicBezTo>
                  <a:cubicBezTo>
                    <a:pt x="30" y="3164"/>
                    <a:pt x="1707" y="3285"/>
                    <a:pt x="1943" y="3538"/>
                  </a:cubicBezTo>
                  <a:cubicBezTo>
                    <a:pt x="2076" y="3680"/>
                    <a:pt x="2349" y="5722"/>
                    <a:pt x="2598" y="5722"/>
                  </a:cubicBezTo>
                  <a:cubicBezTo>
                    <a:pt x="2599" y="5722"/>
                    <a:pt x="2600" y="5722"/>
                    <a:pt x="2601" y="5722"/>
                  </a:cubicBezTo>
                  <a:cubicBezTo>
                    <a:pt x="2850" y="5705"/>
                    <a:pt x="3061" y="3676"/>
                    <a:pt x="3185" y="3538"/>
                  </a:cubicBezTo>
                  <a:cubicBezTo>
                    <a:pt x="3409" y="3281"/>
                    <a:pt x="5128" y="3078"/>
                    <a:pt x="5116" y="2816"/>
                  </a:cubicBezTo>
                  <a:cubicBezTo>
                    <a:pt x="5107" y="2554"/>
                    <a:pt x="3409" y="2425"/>
                    <a:pt x="3181" y="2180"/>
                  </a:cubicBezTo>
                  <a:cubicBezTo>
                    <a:pt x="3044" y="2034"/>
                    <a:pt x="2775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8651650" y="1544538"/>
              <a:ext cx="128250" cy="143075"/>
            </a:xfrm>
            <a:custGeom>
              <a:avLst/>
              <a:gdLst/>
              <a:ahLst/>
              <a:cxnLst/>
              <a:rect l="l" t="t" r="r" b="b"/>
              <a:pathLst>
                <a:path w="5130" h="5723" extrusionOk="0">
                  <a:moveTo>
                    <a:pt x="2527" y="0"/>
                  </a:moveTo>
                  <a:cubicBezTo>
                    <a:pt x="2526" y="0"/>
                    <a:pt x="2525" y="1"/>
                    <a:pt x="2524" y="1"/>
                  </a:cubicBezTo>
                  <a:cubicBezTo>
                    <a:pt x="2275" y="13"/>
                    <a:pt x="2060" y="2051"/>
                    <a:pt x="1944" y="2184"/>
                  </a:cubicBezTo>
                  <a:cubicBezTo>
                    <a:pt x="1708" y="2451"/>
                    <a:pt x="1" y="2644"/>
                    <a:pt x="14" y="2902"/>
                  </a:cubicBezTo>
                  <a:cubicBezTo>
                    <a:pt x="31" y="3164"/>
                    <a:pt x="1708" y="3285"/>
                    <a:pt x="1944" y="3538"/>
                  </a:cubicBezTo>
                  <a:cubicBezTo>
                    <a:pt x="2072" y="3680"/>
                    <a:pt x="2350" y="5722"/>
                    <a:pt x="2599" y="5722"/>
                  </a:cubicBezTo>
                  <a:cubicBezTo>
                    <a:pt x="2600" y="5722"/>
                    <a:pt x="2601" y="5722"/>
                    <a:pt x="2602" y="5722"/>
                  </a:cubicBezTo>
                  <a:cubicBezTo>
                    <a:pt x="2851" y="5705"/>
                    <a:pt x="3062" y="3676"/>
                    <a:pt x="3186" y="3538"/>
                  </a:cubicBezTo>
                  <a:cubicBezTo>
                    <a:pt x="3410" y="3281"/>
                    <a:pt x="5129" y="3078"/>
                    <a:pt x="5121" y="2816"/>
                  </a:cubicBezTo>
                  <a:cubicBezTo>
                    <a:pt x="5108" y="2554"/>
                    <a:pt x="3410" y="2425"/>
                    <a:pt x="3182" y="2180"/>
                  </a:cubicBezTo>
                  <a:cubicBezTo>
                    <a:pt x="3045" y="2034"/>
                    <a:pt x="2776" y="0"/>
                    <a:pt x="25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8012000" y="809663"/>
              <a:ext cx="30350" cy="128450"/>
            </a:xfrm>
            <a:custGeom>
              <a:avLst/>
              <a:gdLst/>
              <a:ahLst/>
              <a:cxnLst/>
              <a:rect l="l" t="t" r="r" b="b"/>
              <a:pathLst>
                <a:path w="1214" h="5138" extrusionOk="0">
                  <a:moveTo>
                    <a:pt x="78" y="775"/>
                  </a:moveTo>
                  <a:cubicBezTo>
                    <a:pt x="220" y="2013"/>
                    <a:pt x="104" y="3264"/>
                    <a:pt x="250" y="4502"/>
                  </a:cubicBezTo>
                  <a:cubicBezTo>
                    <a:pt x="323" y="5138"/>
                    <a:pt x="1213" y="5000"/>
                    <a:pt x="1140" y="4364"/>
                  </a:cubicBezTo>
                  <a:cubicBezTo>
                    <a:pt x="994" y="3126"/>
                    <a:pt x="1110" y="1875"/>
                    <a:pt x="968" y="637"/>
                  </a:cubicBezTo>
                  <a:cubicBezTo>
                    <a:pt x="895" y="1"/>
                    <a:pt x="1" y="138"/>
                    <a:pt x="78" y="775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8407600" y="817088"/>
              <a:ext cx="30225" cy="128550"/>
            </a:xfrm>
            <a:custGeom>
              <a:avLst/>
              <a:gdLst/>
              <a:ahLst/>
              <a:cxnLst/>
              <a:rect l="l" t="t" r="r" b="b"/>
              <a:pathLst>
                <a:path w="1209" h="5142" extrusionOk="0">
                  <a:moveTo>
                    <a:pt x="74" y="779"/>
                  </a:moveTo>
                  <a:cubicBezTo>
                    <a:pt x="215" y="2012"/>
                    <a:pt x="99" y="3268"/>
                    <a:pt x="246" y="4506"/>
                  </a:cubicBezTo>
                  <a:cubicBezTo>
                    <a:pt x="319" y="5142"/>
                    <a:pt x="1208" y="5000"/>
                    <a:pt x="1135" y="4364"/>
                  </a:cubicBezTo>
                  <a:cubicBezTo>
                    <a:pt x="989" y="3130"/>
                    <a:pt x="1105" y="1875"/>
                    <a:pt x="963" y="637"/>
                  </a:cubicBezTo>
                  <a:cubicBezTo>
                    <a:pt x="890" y="1"/>
                    <a:pt x="0" y="142"/>
                    <a:pt x="74" y="779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4" name="Google Shape;1064;p32"/>
          <p:cNvGrpSpPr/>
          <p:nvPr/>
        </p:nvGrpSpPr>
        <p:grpSpPr>
          <a:xfrm>
            <a:off x="6486769" y="116321"/>
            <a:ext cx="2054104" cy="1481871"/>
            <a:chOff x="4909453" y="290541"/>
            <a:chExt cx="2838996" cy="2019712"/>
          </a:xfrm>
        </p:grpSpPr>
        <p:sp>
          <p:nvSpPr>
            <p:cNvPr id="1065" name="Google Shape;1065;p32"/>
            <p:cNvSpPr/>
            <p:nvPr/>
          </p:nvSpPr>
          <p:spPr>
            <a:xfrm>
              <a:off x="7103900" y="1387963"/>
              <a:ext cx="29050" cy="24950"/>
            </a:xfrm>
            <a:custGeom>
              <a:avLst/>
              <a:gdLst/>
              <a:ahLst/>
              <a:cxnLst/>
              <a:rect l="l" t="t" r="r" b="b"/>
              <a:pathLst>
                <a:path w="1162" h="998" extrusionOk="0">
                  <a:moveTo>
                    <a:pt x="581" y="0"/>
                  </a:moveTo>
                  <a:cubicBezTo>
                    <a:pt x="1" y="0"/>
                    <a:pt x="1" y="998"/>
                    <a:pt x="581" y="998"/>
                  </a:cubicBezTo>
                  <a:cubicBezTo>
                    <a:pt x="1161" y="998"/>
                    <a:pt x="1161" y="0"/>
                    <a:pt x="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 rot="1297743">
              <a:off x="5028174" y="729828"/>
              <a:ext cx="2601554" cy="1141138"/>
            </a:xfrm>
            <a:custGeom>
              <a:avLst/>
              <a:gdLst/>
              <a:ahLst/>
              <a:cxnLst/>
              <a:rect l="l" t="t" r="r" b="b"/>
              <a:pathLst>
                <a:path w="104061" h="45645" extrusionOk="0">
                  <a:moveTo>
                    <a:pt x="66751" y="45644"/>
                  </a:moveTo>
                  <a:cubicBezTo>
                    <a:pt x="64284" y="45644"/>
                    <a:pt x="60910" y="44638"/>
                    <a:pt x="56439" y="42571"/>
                  </a:cubicBezTo>
                  <a:cubicBezTo>
                    <a:pt x="53120" y="41040"/>
                    <a:pt x="49415" y="39007"/>
                    <a:pt x="45894" y="36793"/>
                  </a:cubicBezTo>
                  <a:cubicBezTo>
                    <a:pt x="45580" y="36789"/>
                    <a:pt x="45271" y="36785"/>
                    <a:pt x="44961" y="36780"/>
                  </a:cubicBezTo>
                  <a:lnTo>
                    <a:pt x="44802" y="36780"/>
                  </a:lnTo>
                  <a:cubicBezTo>
                    <a:pt x="44467" y="36776"/>
                    <a:pt x="44132" y="36772"/>
                    <a:pt x="43792" y="36767"/>
                  </a:cubicBezTo>
                  <a:lnTo>
                    <a:pt x="43680" y="36767"/>
                  </a:lnTo>
                  <a:cubicBezTo>
                    <a:pt x="37911" y="36651"/>
                    <a:pt x="32680" y="36346"/>
                    <a:pt x="27697" y="35830"/>
                  </a:cubicBezTo>
                  <a:cubicBezTo>
                    <a:pt x="24009" y="35448"/>
                    <a:pt x="20209" y="34816"/>
                    <a:pt x="16087" y="33909"/>
                  </a:cubicBezTo>
                  <a:cubicBezTo>
                    <a:pt x="13331" y="33298"/>
                    <a:pt x="10730" y="32331"/>
                    <a:pt x="8766" y="31549"/>
                  </a:cubicBezTo>
                  <a:lnTo>
                    <a:pt x="8663" y="31506"/>
                  </a:lnTo>
                  <a:cubicBezTo>
                    <a:pt x="8585" y="31476"/>
                    <a:pt x="8504" y="31446"/>
                    <a:pt x="8426" y="31411"/>
                  </a:cubicBezTo>
                  <a:cubicBezTo>
                    <a:pt x="5125" y="30083"/>
                    <a:pt x="2851" y="28299"/>
                    <a:pt x="1471" y="25956"/>
                  </a:cubicBezTo>
                  <a:cubicBezTo>
                    <a:pt x="370" y="24090"/>
                    <a:pt x="1" y="22044"/>
                    <a:pt x="396" y="20032"/>
                  </a:cubicBezTo>
                  <a:cubicBezTo>
                    <a:pt x="770" y="18132"/>
                    <a:pt x="1815" y="16400"/>
                    <a:pt x="3414" y="15024"/>
                  </a:cubicBezTo>
                  <a:cubicBezTo>
                    <a:pt x="4381" y="14195"/>
                    <a:pt x="5413" y="13713"/>
                    <a:pt x="6242" y="13326"/>
                  </a:cubicBezTo>
                  <a:cubicBezTo>
                    <a:pt x="6509" y="13202"/>
                    <a:pt x="6763" y="13081"/>
                    <a:pt x="6969" y="12974"/>
                  </a:cubicBezTo>
                  <a:cubicBezTo>
                    <a:pt x="7119" y="12892"/>
                    <a:pt x="7274" y="12823"/>
                    <a:pt x="7438" y="12763"/>
                  </a:cubicBezTo>
                  <a:cubicBezTo>
                    <a:pt x="7747" y="12647"/>
                    <a:pt x="8057" y="12535"/>
                    <a:pt x="8366" y="12419"/>
                  </a:cubicBezTo>
                  <a:lnTo>
                    <a:pt x="9415" y="12024"/>
                  </a:lnTo>
                  <a:cubicBezTo>
                    <a:pt x="10997" y="11435"/>
                    <a:pt x="12630" y="10820"/>
                    <a:pt x="14268" y="10249"/>
                  </a:cubicBezTo>
                  <a:cubicBezTo>
                    <a:pt x="15515" y="9810"/>
                    <a:pt x="16766" y="9423"/>
                    <a:pt x="17974" y="9045"/>
                  </a:cubicBezTo>
                  <a:lnTo>
                    <a:pt x="18249" y="8963"/>
                  </a:lnTo>
                  <a:lnTo>
                    <a:pt x="18343" y="8813"/>
                  </a:lnTo>
                  <a:cubicBezTo>
                    <a:pt x="18756" y="8177"/>
                    <a:pt x="19182" y="7515"/>
                    <a:pt x="19629" y="6857"/>
                  </a:cubicBezTo>
                  <a:cubicBezTo>
                    <a:pt x="20140" y="6092"/>
                    <a:pt x="20686" y="5357"/>
                    <a:pt x="21275" y="4647"/>
                  </a:cubicBezTo>
                  <a:cubicBezTo>
                    <a:pt x="21275" y="4647"/>
                    <a:pt x="21297" y="4622"/>
                    <a:pt x="21297" y="4622"/>
                  </a:cubicBezTo>
                  <a:cubicBezTo>
                    <a:pt x="21357" y="4553"/>
                    <a:pt x="21413" y="4488"/>
                    <a:pt x="21469" y="4424"/>
                  </a:cubicBezTo>
                  <a:lnTo>
                    <a:pt x="21469" y="4424"/>
                  </a:lnTo>
                  <a:cubicBezTo>
                    <a:pt x="21576" y="4299"/>
                    <a:pt x="21675" y="4183"/>
                    <a:pt x="21778" y="4071"/>
                  </a:cubicBezTo>
                  <a:cubicBezTo>
                    <a:pt x="24207" y="1406"/>
                    <a:pt x="28028" y="0"/>
                    <a:pt x="32834" y="0"/>
                  </a:cubicBezTo>
                  <a:cubicBezTo>
                    <a:pt x="33535" y="0"/>
                    <a:pt x="34257" y="31"/>
                    <a:pt x="34980" y="91"/>
                  </a:cubicBezTo>
                  <a:cubicBezTo>
                    <a:pt x="38014" y="340"/>
                    <a:pt x="41320" y="761"/>
                    <a:pt x="45086" y="1367"/>
                  </a:cubicBezTo>
                  <a:cubicBezTo>
                    <a:pt x="48976" y="1999"/>
                    <a:pt x="52879" y="2760"/>
                    <a:pt x="56658" y="3495"/>
                  </a:cubicBezTo>
                  <a:cubicBezTo>
                    <a:pt x="57866" y="3732"/>
                    <a:pt x="59117" y="3977"/>
                    <a:pt x="60342" y="4213"/>
                  </a:cubicBezTo>
                  <a:cubicBezTo>
                    <a:pt x="63510" y="4819"/>
                    <a:pt x="66721" y="5455"/>
                    <a:pt x="69829" y="6066"/>
                  </a:cubicBezTo>
                  <a:cubicBezTo>
                    <a:pt x="72396" y="6577"/>
                    <a:pt x="75052" y="7102"/>
                    <a:pt x="77662" y="7605"/>
                  </a:cubicBezTo>
                  <a:cubicBezTo>
                    <a:pt x="79054" y="7876"/>
                    <a:pt x="80482" y="8129"/>
                    <a:pt x="81879" y="8374"/>
                  </a:cubicBezTo>
                  <a:lnTo>
                    <a:pt x="82137" y="7751"/>
                  </a:lnTo>
                  <a:cubicBezTo>
                    <a:pt x="82605" y="6603"/>
                    <a:pt x="83001" y="5670"/>
                    <a:pt x="83379" y="4824"/>
                  </a:cubicBezTo>
                  <a:lnTo>
                    <a:pt x="83504" y="4540"/>
                  </a:lnTo>
                  <a:cubicBezTo>
                    <a:pt x="83564" y="4402"/>
                    <a:pt x="83628" y="4265"/>
                    <a:pt x="83689" y="4131"/>
                  </a:cubicBezTo>
                  <a:cubicBezTo>
                    <a:pt x="84415" y="2550"/>
                    <a:pt x="86238" y="852"/>
                    <a:pt x="88525" y="852"/>
                  </a:cubicBezTo>
                  <a:cubicBezTo>
                    <a:pt x="88924" y="852"/>
                    <a:pt x="89320" y="903"/>
                    <a:pt x="89707" y="1006"/>
                  </a:cubicBezTo>
                  <a:cubicBezTo>
                    <a:pt x="90713" y="1277"/>
                    <a:pt x="92054" y="2008"/>
                    <a:pt x="92982" y="3917"/>
                  </a:cubicBezTo>
                  <a:cubicBezTo>
                    <a:pt x="93855" y="3603"/>
                    <a:pt x="94775" y="3435"/>
                    <a:pt x="95703" y="3426"/>
                  </a:cubicBezTo>
                  <a:cubicBezTo>
                    <a:pt x="97083" y="3426"/>
                    <a:pt x="98313" y="3843"/>
                    <a:pt x="99263" y="4634"/>
                  </a:cubicBezTo>
                  <a:cubicBezTo>
                    <a:pt x="101030" y="6100"/>
                    <a:pt x="101924" y="8400"/>
                    <a:pt x="101924" y="11474"/>
                  </a:cubicBezTo>
                  <a:cubicBezTo>
                    <a:pt x="101924" y="13425"/>
                    <a:pt x="101588" y="15394"/>
                    <a:pt x="101322" y="16976"/>
                  </a:cubicBezTo>
                  <a:cubicBezTo>
                    <a:pt x="101219" y="17565"/>
                    <a:pt x="101124" y="18120"/>
                    <a:pt x="101081" y="18485"/>
                  </a:cubicBezTo>
                  <a:cubicBezTo>
                    <a:pt x="100828" y="20703"/>
                    <a:pt x="100922" y="21627"/>
                    <a:pt x="101481" y="22435"/>
                  </a:cubicBezTo>
                  <a:cubicBezTo>
                    <a:pt x="102513" y="23914"/>
                    <a:pt x="103084" y="25526"/>
                    <a:pt x="103587" y="26949"/>
                  </a:cubicBezTo>
                  <a:cubicBezTo>
                    <a:pt x="103828" y="27641"/>
                    <a:pt x="103966" y="28368"/>
                    <a:pt x="103991" y="29103"/>
                  </a:cubicBezTo>
                  <a:cubicBezTo>
                    <a:pt x="104060" y="30943"/>
                    <a:pt x="103321" y="32112"/>
                    <a:pt x="102685" y="32774"/>
                  </a:cubicBezTo>
                  <a:cubicBezTo>
                    <a:pt x="101821" y="33672"/>
                    <a:pt x="100617" y="34171"/>
                    <a:pt x="99306" y="34171"/>
                  </a:cubicBezTo>
                  <a:lnTo>
                    <a:pt x="99306" y="34171"/>
                  </a:lnTo>
                  <a:cubicBezTo>
                    <a:pt x="98167" y="34171"/>
                    <a:pt x="96963" y="33810"/>
                    <a:pt x="95536" y="33045"/>
                  </a:cubicBezTo>
                  <a:cubicBezTo>
                    <a:pt x="93481" y="34403"/>
                    <a:pt x="91173" y="34644"/>
                    <a:pt x="89436" y="34824"/>
                  </a:cubicBezTo>
                  <a:cubicBezTo>
                    <a:pt x="89290" y="34842"/>
                    <a:pt x="89144" y="34854"/>
                    <a:pt x="88997" y="34872"/>
                  </a:cubicBezTo>
                  <a:cubicBezTo>
                    <a:pt x="83125" y="35516"/>
                    <a:pt x="77210" y="35890"/>
                    <a:pt x="71691" y="36153"/>
                  </a:cubicBezTo>
                  <a:cubicBezTo>
                    <a:pt x="72684" y="38285"/>
                    <a:pt x="72950" y="40103"/>
                    <a:pt x="72508" y="41702"/>
                  </a:cubicBezTo>
                  <a:cubicBezTo>
                    <a:pt x="72056" y="43349"/>
                    <a:pt x="70861" y="44638"/>
                    <a:pt x="69228" y="45236"/>
                  </a:cubicBezTo>
                  <a:cubicBezTo>
                    <a:pt x="68492" y="45507"/>
                    <a:pt x="67659" y="45644"/>
                    <a:pt x="66751" y="456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54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32"/>
            <p:cNvGrpSpPr/>
            <p:nvPr/>
          </p:nvGrpSpPr>
          <p:grpSpPr>
            <a:xfrm rot="1297743">
              <a:off x="5108730" y="816816"/>
              <a:ext cx="2419602" cy="998511"/>
              <a:chOff x="4703000" y="1341975"/>
              <a:chExt cx="2419575" cy="998500"/>
            </a:xfrm>
          </p:grpSpPr>
          <p:sp>
            <p:nvSpPr>
              <p:cNvPr id="1068" name="Google Shape;1068;p32"/>
              <p:cNvSpPr/>
              <p:nvPr/>
            </p:nvSpPr>
            <p:spPr>
              <a:xfrm>
                <a:off x="5046575" y="1609150"/>
                <a:ext cx="140475" cy="11690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4676" extrusionOk="0">
                    <a:moveTo>
                      <a:pt x="1102" y="0"/>
                    </a:moveTo>
                    <a:cubicBezTo>
                      <a:pt x="810" y="0"/>
                      <a:pt x="527" y="169"/>
                      <a:pt x="426" y="563"/>
                    </a:cubicBezTo>
                    <a:cubicBezTo>
                      <a:pt x="0" y="2227"/>
                      <a:pt x="387" y="4032"/>
                      <a:pt x="2077" y="4574"/>
                    </a:cubicBezTo>
                    <a:cubicBezTo>
                      <a:pt x="2293" y="4643"/>
                      <a:pt x="2503" y="4675"/>
                      <a:pt x="2706" y="4675"/>
                    </a:cubicBezTo>
                    <a:cubicBezTo>
                      <a:pt x="3936" y="4675"/>
                      <a:pt x="4911" y="3500"/>
                      <a:pt x="5438" y="2360"/>
                    </a:cubicBezTo>
                    <a:cubicBezTo>
                      <a:pt x="5619" y="1965"/>
                      <a:pt x="5606" y="1513"/>
                      <a:pt x="5228" y="1260"/>
                    </a:cubicBezTo>
                    <a:cubicBezTo>
                      <a:pt x="5113" y="1184"/>
                      <a:pt x="4965" y="1145"/>
                      <a:pt x="4815" y="1145"/>
                    </a:cubicBezTo>
                    <a:cubicBezTo>
                      <a:pt x="4553" y="1145"/>
                      <a:pt x="4283" y="1264"/>
                      <a:pt x="4166" y="1518"/>
                    </a:cubicBezTo>
                    <a:cubicBezTo>
                      <a:pt x="3905" y="2087"/>
                      <a:pt x="3443" y="3074"/>
                      <a:pt x="2731" y="3074"/>
                    </a:cubicBezTo>
                    <a:cubicBezTo>
                      <a:pt x="2728" y="3074"/>
                      <a:pt x="2725" y="3074"/>
                      <a:pt x="2722" y="3074"/>
                    </a:cubicBezTo>
                    <a:cubicBezTo>
                      <a:pt x="1711" y="3069"/>
                      <a:pt x="1686" y="1758"/>
                      <a:pt x="1875" y="1015"/>
                    </a:cubicBezTo>
                    <a:cubicBezTo>
                      <a:pt x="2029" y="408"/>
                      <a:pt x="1555" y="0"/>
                      <a:pt x="1102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2"/>
              <p:cNvSpPr/>
              <p:nvPr/>
            </p:nvSpPr>
            <p:spPr>
              <a:xfrm>
                <a:off x="4938775" y="178700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54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2"/>
              <p:cNvSpPr/>
              <p:nvPr/>
            </p:nvSpPr>
            <p:spPr>
              <a:xfrm>
                <a:off x="4703000" y="1342075"/>
                <a:ext cx="2419575" cy="98015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39206" extrusionOk="0">
                    <a:moveTo>
                      <a:pt x="96705" y="25643"/>
                    </a:moveTo>
                    <a:cubicBezTo>
                      <a:pt x="96696" y="25299"/>
                      <a:pt x="96632" y="24955"/>
                      <a:pt x="96520" y="24624"/>
                    </a:cubicBezTo>
                    <a:cubicBezTo>
                      <a:pt x="96077" y="23373"/>
                      <a:pt x="95617" y="22070"/>
                      <a:pt x="94878" y="21009"/>
                    </a:cubicBezTo>
                    <a:cubicBezTo>
                      <a:pt x="93451" y="18958"/>
                      <a:pt x="93554" y="16753"/>
                      <a:pt x="93820" y="14449"/>
                    </a:cubicBezTo>
                    <a:cubicBezTo>
                      <a:pt x="94113" y="11912"/>
                      <a:pt x="95750" y="5959"/>
                      <a:pt x="93352" y="3960"/>
                    </a:cubicBezTo>
                    <a:cubicBezTo>
                      <a:pt x="92462" y="3220"/>
                      <a:pt x="90282" y="3857"/>
                      <a:pt x="89547" y="4626"/>
                    </a:cubicBezTo>
                    <a:cubicBezTo>
                      <a:pt x="89109" y="5086"/>
                      <a:pt x="88666" y="5542"/>
                      <a:pt x="88228" y="6002"/>
                    </a:cubicBezTo>
                    <a:lnTo>
                      <a:pt x="88228" y="6002"/>
                    </a:lnTo>
                    <a:cubicBezTo>
                      <a:pt x="88034" y="6204"/>
                      <a:pt x="87841" y="6406"/>
                      <a:pt x="87647" y="6608"/>
                    </a:cubicBezTo>
                    <a:cubicBezTo>
                      <a:pt x="87179" y="5168"/>
                      <a:pt x="86766" y="3702"/>
                      <a:pt x="86216" y="2296"/>
                    </a:cubicBezTo>
                    <a:cubicBezTo>
                      <a:pt x="86044" y="1853"/>
                      <a:pt x="85726" y="1213"/>
                      <a:pt x="85231" y="1080"/>
                    </a:cubicBezTo>
                    <a:cubicBezTo>
                      <a:pt x="84630" y="921"/>
                      <a:pt x="83903" y="1613"/>
                      <a:pt x="83671" y="2116"/>
                    </a:cubicBezTo>
                    <a:cubicBezTo>
                      <a:pt x="83615" y="2240"/>
                      <a:pt x="83555" y="2369"/>
                      <a:pt x="83499" y="2498"/>
                    </a:cubicBezTo>
                    <a:cubicBezTo>
                      <a:pt x="83473" y="2554"/>
                      <a:pt x="83447" y="2610"/>
                      <a:pt x="83422" y="2666"/>
                    </a:cubicBezTo>
                    <a:lnTo>
                      <a:pt x="83379" y="2765"/>
                    </a:lnTo>
                    <a:cubicBezTo>
                      <a:pt x="82962" y="3702"/>
                      <a:pt x="82566" y="4648"/>
                      <a:pt x="82179" y="5593"/>
                    </a:cubicBezTo>
                    <a:cubicBezTo>
                      <a:pt x="81689" y="6788"/>
                      <a:pt x="81208" y="7983"/>
                      <a:pt x="80769" y="9062"/>
                    </a:cubicBezTo>
                    <a:cubicBezTo>
                      <a:pt x="78332" y="8624"/>
                      <a:pt x="75890" y="8211"/>
                      <a:pt x="73457" y="7743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21030" y="3122"/>
                      <a:pt x="20948" y="3212"/>
                      <a:pt x="20871" y="3302"/>
                    </a:cubicBezTo>
                    <a:cubicBezTo>
                      <a:pt x="20823" y="3358"/>
                      <a:pt x="20776" y="3410"/>
                      <a:pt x="20733" y="3470"/>
                    </a:cubicBezTo>
                    <a:lnTo>
                      <a:pt x="20712" y="3491"/>
                    </a:lnTo>
                    <a:cubicBezTo>
                      <a:pt x="20209" y="4097"/>
                      <a:pt x="19736" y="4734"/>
                      <a:pt x="19302" y="5391"/>
                    </a:cubicBezTo>
                    <a:cubicBezTo>
                      <a:pt x="18562" y="6470"/>
                      <a:pt x="17857" y="7609"/>
                      <a:pt x="17204" y="8581"/>
                    </a:cubicBezTo>
                    <a:cubicBezTo>
                      <a:pt x="15484" y="9131"/>
                      <a:pt x="13752" y="9638"/>
                      <a:pt x="12045" y="10236"/>
                    </a:cubicBezTo>
                    <a:cubicBezTo>
                      <a:pt x="10094" y="10919"/>
                      <a:pt x="8159" y="11655"/>
                      <a:pt x="6221" y="12381"/>
                    </a:cubicBezTo>
                    <a:cubicBezTo>
                      <a:pt x="5903" y="12497"/>
                      <a:pt x="5589" y="12613"/>
                      <a:pt x="5275" y="12729"/>
                    </a:cubicBezTo>
                    <a:cubicBezTo>
                      <a:pt x="4312" y="13241"/>
                      <a:pt x="3233" y="13606"/>
                      <a:pt x="2416" y="14311"/>
                    </a:cubicBezTo>
                    <a:cubicBezTo>
                      <a:pt x="512" y="15945"/>
                      <a:pt x="0" y="18253"/>
                      <a:pt x="1273" y="20420"/>
                    </a:cubicBezTo>
                    <a:cubicBezTo>
                      <a:pt x="2395" y="22324"/>
                      <a:pt x="4376" y="23476"/>
                      <a:pt x="6375" y="24276"/>
                    </a:cubicBezTo>
                    <a:lnTo>
                      <a:pt x="6655" y="24387"/>
                    </a:lnTo>
                    <a:lnTo>
                      <a:pt x="6655" y="24387"/>
                    </a:lnTo>
                    <a:cubicBezTo>
                      <a:pt x="8843" y="25260"/>
                      <a:pt x="11130" y="26077"/>
                      <a:pt x="13425" y="26584"/>
                    </a:cubicBezTo>
                    <a:cubicBezTo>
                      <a:pt x="17118" y="27396"/>
                      <a:pt x="20858" y="28046"/>
                      <a:pt x="24611" y="28437"/>
                    </a:cubicBezTo>
                    <a:cubicBezTo>
                      <a:pt x="29804" y="28974"/>
                      <a:pt x="35052" y="29254"/>
                      <a:pt x="40310" y="29352"/>
                    </a:cubicBezTo>
                    <a:lnTo>
                      <a:pt x="40310" y="29352"/>
                    </a:lnTo>
                    <a:lnTo>
                      <a:pt x="40387" y="29352"/>
                    </a:lnTo>
                    <a:cubicBezTo>
                      <a:pt x="40718" y="29361"/>
                      <a:pt x="41049" y="29365"/>
                      <a:pt x="41380" y="29370"/>
                    </a:cubicBezTo>
                    <a:lnTo>
                      <a:pt x="41535" y="29370"/>
                    </a:lnTo>
                    <a:cubicBezTo>
                      <a:pt x="41857" y="29374"/>
                      <a:pt x="42180" y="29378"/>
                      <a:pt x="42498" y="29382"/>
                    </a:cubicBezTo>
                    <a:lnTo>
                      <a:pt x="42683" y="29382"/>
                    </a:lnTo>
                    <a:cubicBezTo>
                      <a:pt x="42971" y="29387"/>
                      <a:pt x="43254" y="29387"/>
                      <a:pt x="43538" y="29391"/>
                    </a:cubicBezTo>
                    <a:cubicBezTo>
                      <a:pt x="51375" y="34442"/>
                      <a:pt x="61305" y="39205"/>
                      <a:pt x="64430" y="38057"/>
                    </a:cubicBezTo>
                    <a:cubicBezTo>
                      <a:pt x="66725" y="37215"/>
                      <a:pt x="64769" y="33234"/>
                      <a:pt x="61361" y="29026"/>
                    </a:cubicBezTo>
                    <a:cubicBezTo>
                      <a:pt x="69305" y="28720"/>
                      <a:pt x="77180" y="28347"/>
                      <a:pt x="85102" y="27478"/>
                    </a:cubicBezTo>
                    <a:cubicBezTo>
                      <a:pt x="86908" y="27280"/>
                      <a:pt x="88898" y="27173"/>
                      <a:pt x="90360" y="25965"/>
                    </a:cubicBezTo>
                    <a:cubicBezTo>
                      <a:pt x="90816" y="25587"/>
                      <a:pt x="91142" y="24589"/>
                      <a:pt x="91877" y="24908"/>
                    </a:cubicBezTo>
                    <a:cubicBezTo>
                      <a:pt x="92496" y="25178"/>
                      <a:pt x="93077" y="25651"/>
                      <a:pt x="93674" y="25982"/>
                    </a:cubicBezTo>
                    <a:cubicBezTo>
                      <a:pt x="94607" y="26507"/>
                      <a:pt x="96782" y="27586"/>
                      <a:pt x="96705" y="256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2"/>
              <p:cNvSpPr/>
              <p:nvPr/>
            </p:nvSpPr>
            <p:spPr>
              <a:xfrm>
                <a:off x="4703000" y="1342075"/>
                <a:ext cx="2419575" cy="740800"/>
              </a:xfrm>
              <a:custGeom>
                <a:avLst/>
                <a:gdLst/>
                <a:ahLst/>
                <a:cxnLst/>
                <a:rect l="l" t="t" r="r" b="b"/>
                <a:pathLst>
                  <a:path w="96783" h="29632" extrusionOk="0">
                    <a:moveTo>
                      <a:pt x="96520" y="24620"/>
                    </a:moveTo>
                    <a:cubicBezTo>
                      <a:pt x="96077" y="23369"/>
                      <a:pt x="95617" y="22066"/>
                      <a:pt x="94878" y="21004"/>
                    </a:cubicBezTo>
                    <a:cubicBezTo>
                      <a:pt x="93451" y="18954"/>
                      <a:pt x="93554" y="16753"/>
                      <a:pt x="93820" y="14444"/>
                    </a:cubicBezTo>
                    <a:cubicBezTo>
                      <a:pt x="94113" y="11912"/>
                      <a:pt x="95750" y="5954"/>
                      <a:pt x="93352" y="3960"/>
                    </a:cubicBezTo>
                    <a:cubicBezTo>
                      <a:pt x="92462" y="3220"/>
                      <a:pt x="90282" y="3857"/>
                      <a:pt x="89547" y="4622"/>
                    </a:cubicBezTo>
                    <a:lnTo>
                      <a:pt x="87647" y="6608"/>
                    </a:lnTo>
                    <a:cubicBezTo>
                      <a:pt x="87179" y="5164"/>
                      <a:pt x="86766" y="3698"/>
                      <a:pt x="86220" y="2296"/>
                    </a:cubicBezTo>
                    <a:cubicBezTo>
                      <a:pt x="86044" y="1853"/>
                      <a:pt x="85726" y="1213"/>
                      <a:pt x="85231" y="1075"/>
                    </a:cubicBezTo>
                    <a:cubicBezTo>
                      <a:pt x="84634" y="916"/>
                      <a:pt x="83903" y="1608"/>
                      <a:pt x="83671" y="2111"/>
                    </a:cubicBezTo>
                    <a:cubicBezTo>
                      <a:pt x="82631" y="4390"/>
                      <a:pt x="81724" y="6737"/>
                      <a:pt x="80769" y="9058"/>
                    </a:cubicBezTo>
                    <a:cubicBezTo>
                      <a:pt x="78332" y="8620"/>
                      <a:pt x="75890" y="8207"/>
                      <a:pt x="73462" y="7738"/>
                    </a:cubicBezTo>
                    <a:cubicBezTo>
                      <a:pt x="67684" y="6621"/>
                      <a:pt x="61919" y="5456"/>
                      <a:pt x="56146" y="4351"/>
                    </a:cubicBezTo>
                    <a:cubicBezTo>
                      <a:pt x="51099" y="3384"/>
                      <a:pt x="46070" y="2344"/>
                      <a:pt x="40993" y="1527"/>
                    </a:cubicBezTo>
                    <a:cubicBezTo>
                      <a:pt x="37739" y="998"/>
                      <a:pt x="34468" y="555"/>
                      <a:pt x="31179" y="280"/>
                    </a:cubicBezTo>
                    <a:cubicBezTo>
                      <a:pt x="27796" y="1"/>
                      <a:pt x="23519" y="392"/>
                      <a:pt x="21107" y="3036"/>
                    </a:cubicBezTo>
                    <a:cubicBezTo>
                      <a:pt x="19607" y="4682"/>
                      <a:pt x="18494" y="6715"/>
                      <a:pt x="17208" y="8581"/>
                    </a:cubicBezTo>
                    <a:cubicBezTo>
                      <a:pt x="15489" y="9131"/>
                      <a:pt x="13752" y="9638"/>
                      <a:pt x="12050" y="10236"/>
                    </a:cubicBezTo>
                    <a:cubicBezTo>
                      <a:pt x="9780" y="11031"/>
                      <a:pt x="7536" y="11895"/>
                      <a:pt x="5279" y="12729"/>
                    </a:cubicBezTo>
                    <a:cubicBezTo>
                      <a:pt x="4316" y="13241"/>
                      <a:pt x="3237" y="13606"/>
                      <a:pt x="2421" y="14311"/>
                    </a:cubicBezTo>
                    <a:cubicBezTo>
                      <a:pt x="516" y="15945"/>
                      <a:pt x="0" y="18253"/>
                      <a:pt x="1273" y="20420"/>
                    </a:cubicBezTo>
                    <a:cubicBezTo>
                      <a:pt x="2395" y="22324"/>
                      <a:pt x="4381" y="23476"/>
                      <a:pt x="6380" y="24276"/>
                    </a:cubicBezTo>
                    <a:cubicBezTo>
                      <a:pt x="8654" y="25191"/>
                      <a:pt x="11035" y="26055"/>
                      <a:pt x="13430" y="26584"/>
                    </a:cubicBezTo>
                    <a:cubicBezTo>
                      <a:pt x="17122" y="27396"/>
                      <a:pt x="20862" y="28046"/>
                      <a:pt x="24615" y="28437"/>
                    </a:cubicBezTo>
                    <a:cubicBezTo>
                      <a:pt x="36136" y="29632"/>
                      <a:pt x="47923" y="29537"/>
                      <a:pt x="59486" y="29103"/>
                    </a:cubicBezTo>
                    <a:cubicBezTo>
                      <a:pt x="68067" y="28781"/>
                      <a:pt x="76561" y="28420"/>
                      <a:pt x="85107" y="27482"/>
                    </a:cubicBezTo>
                    <a:cubicBezTo>
                      <a:pt x="86912" y="27289"/>
                      <a:pt x="88903" y="27177"/>
                      <a:pt x="90364" y="25969"/>
                    </a:cubicBezTo>
                    <a:cubicBezTo>
                      <a:pt x="90820" y="25591"/>
                      <a:pt x="91147" y="24594"/>
                      <a:pt x="91882" y="24916"/>
                    </a:cubicBezTo>
                    <a:cubicBezTo>
                      <a:pt x="92501" y="25183"/>
                      <a:pt x="93085" y="25656"/>
                      <a:pt x="93678" y="25991"/>
                    </a:cubicBezTo>
                    <a:cubicBezTo>
                      <a:pt x="94611" y="26511"/>
                      <a:pt x="96782" y="27590"/>
                      <a:pt x="96709" y="25647"/>
                    </a:cubicBezTo>
                    <a:cubicBezTo>
                      <a:pt x="96696" y="25299"/>
                      <a:pt x="96632" y="24951"/>
                      <a:pt x="96520" y="2462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2"/>
              <p:cNvSpPr/>
              <p:nvPr/>
            </p:nvSpPr>
            <p:spPr>
              <a:xfrm>
                <a:off x="5133200" y="1341975"/>
                <a:ext cx="654600" cy="285450"/>
              </a:xfrm>
              <a:custGeom>
                <a:avLst/>
                <a:gdLst/>
                <a:ahLst/>
                <a:cxnLst/>
                <a:rect l="l" t="t" r="r" b="b"/>
                <a:pathLst>
                  <a:path w="26184" h="11418" extrusionOk="0">
                    <a:moveTo>
                      <a:pt x="23789" y="1526"/>
                    </a:moveTo>
                    <a:cubicBezTo>
                      <a:pt x="20535" y="1002"/>
                      <a:pt x="17260" y="555"/>
                      <a:pt x="13975" y="284"/>
                    </a:cubicBezTo>
                    <a:cubicBezTo>
                      <a:pt x="10588" y="0"/>
                      <a:pt x="6315" y="396"/>
                      <a:pt x="3903" y="3040"/>
                    </a:cubicBezTo>
                    <a:cubicBezTo>
                      <a:pt x="2515" y="4557"/>
                      <a:pt x="1169" y="6840"/>
                      <a:pt x="0" y="8585"/>
                    </a:cubicBezTo>
                    <a:cubicBezTo>
                      <a:pt x="3177" y="9651"/>
                      <a:pt x="11155" y="11418"/>
                      <a:pt x="19216" y="10850"/>
                    </a:cubicBezTo>
                    <a:cubicBezTo>
                      <a:pt x="23192" y="10571"/>
                      <a:pt x="25217" y="5636"/>
                      <a:pt x="26184" y="1931"/>
                    </a:cubicBezTo>
                    <a:cubicBezTo>
                      <a:pt x="25389" y="1793"/>
                      <a:pt x="24589" y="1660"/>
                      <a:pt x="23789" y="1526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2"/>
              <p:cNvSpPr/>
              <p:nvPr/>
            </p:nvSpPr>
            <p:spPr>
              <a:xfrm>
                <a:off x="5843875" y="1549700"/>
                <a:ext cx="187025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481" h="7485" extrusionOk="0">
                    <a:moveTo>
                      <a:pt x="7481" y="3603"/>
                    </a:moveTo>
                    <a:cubicBezTo>
                      <a:pt x="7481" y="5056"/>
                      <a:pt x="6604" y="6372"/>
                      <a:pt x="5258" y="6926"/>
                    </a:cubicBezTo>
                    <a:cubicBezTo>
                      <a:pt x="3913" y="7485"/>
                      <a:pt x="2365" y="7175"/>
                      <a:pt x="1338" y="6148"/>
                    </a:cubicBezTo>
                    <a:cubicBezTo>
                      <a:pt x="306" y="5116"/>
                      <a:pt x="1" y="3569"/>
                      <a:pt x="555" y="2223"/>
                    </a:cubicBezTo>
                    <a:cubicBezTo>
                      <a:pt x="1114" y="878"/>
                      <a:pt x="2425" y="1"/>
                      <a:pt x="3883" y="1"/>
                    </a:cubicBezTo>
                    <a:cubicBezTo>
                      <a:pt x="5869" y="1"/>
                      <a:pt x="7481" y="1613"/>
                      <a:pt x="7481" y="360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2"/>
              <p:cNvSpPr/>
              <p:nvPr/>
            </p:nvSpPr>
            <p:spPr>
              <a:xfrm>
                <a:off x="6170050" y="1600875"/>
                <a:ext cx="156700" cy="156700"/>
              </a:xfrm>
              <a:custGeom>
                <a:avLst/>
                <a:gdLst/>
                <a:ahLst/>
                <a:cxnLst/>
                <a:rect l="l" t="t" r="r" b="b"/>
                <a:pathLst>
                  <a:path w="6268" h="6268" extrusionOk="0">
                    <a:moveTo>
                      <a:pt x="6268" y="3013"/>
                    </a:moveTo>
                    <a:cubicBezTo>
                      <a:pt x="6268" y="4234"/>
                      <a:pt x="5533" y="5335"/>
                      <a:pt x="4407" y="5799"/>
                    </a:cubicBezTo>
                    <a:cubicBezTo>
                      <a:pt x="3280" y="6268"/>
                      <a:pt x="1982" y="6005"/>
                      <a:pt x="1118" y="5146"/>
                    </a:cubicBezTo>
                    <a:cubicBezTo>
                      <a:pt x="258" y="4282"/>
                      <a:pt x="0" y="2988"/>
                      <a:pt x="469" y="1857"/>
                    </a:cubicBezTo>
                    <a:cubicBezTo>
                      <a:pt x="933" y="731"/>
                      <a:pt x="2034" y="0"/>
                      <a:pt x="3255" y="0"/>
                    </a:cubicBezTo>
                    <a:cubicBezTo>
                      <a:pt x="4918" y="0"/>
                      <a:pt x="6268" y="1350"/>
                      <a:pt x="6268" y="3013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2"/>
              <p:cNvSpPr/>
              <p:nvPr/>
            </p:nvSpPr>
            <p:spPr>
              <a:xfrm>
                <a:off x="6479875" y="1639775"/>
                <a:ext cx="157900" cy="157900"/>
              </a:xfrm>
              <a:custGeom>
                <a:avLst/>
                <a:gdLst/>
                <a:ahLst/>
                <a:cxnLst/>
                <a:rect l="l" t="t" r="r" b="b"/>
                <a:pathLst>
                  <a:path w="6316" h="6316" extrusionOk="0">
                    <a:moveTo>
                      <a:pt x="6316" y="3035"/>
                    </a:moveTo>
                    <a:cubicBezTo>
                      <a:pt x="6316" y="4265"/>
                      <a:pt x="5576" y="5374"/>
                      <a:pt x="4441" y="5842"/>
                    </a:cubicBezTo>
                    <a:cubicBezTo>
                      <a:pt x="3306" y="6315"/>
                      <a:pt x="2000" y="6053"/>
                      <a:pt x="1131" y="5184"/>
                    </a:cubicBezTo>
                    <a:cubicBezTo>
                      <a:pt x="259" y="4316"/>
                      <a:pt x="1" y="3009"/>
                      <a:pt x="469" y="1874"/>
                    </a:cubicBezTo>
                    <a:cubicBezTo>
                      <a:pt x="942" y="740"/>
                      <a:pt x="2047" y="0"/>
                      <a:pt x="3276" y="0"/>
                    </a:cubicBezTo>
                    <a:cubicBezTo>
                      <a:pt x="4957" y="0"/>
                      <a:pt x="6316" y="1359"/>
                      <a:pt x="6316" y="3035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2"/>
              <p:cNvSpPr/>
              <p:nvPr/>
            </p:nvSpPr>
            <p:spPr>
              <a:xfrm>
                <a:off x="6722225" y="1364975"/>
                <a:ext cx="186475" cy="214200"/>
              </a:xfrm>
              <a:custGeom>
                <a:avLst/>
                <a:gdLst/>
                <a:ahLst/>
                <a:cxnLst/>
                <a:rect l="l" t="t" r="r" b="b"/>
                <a:pathLst>
                  <a:path w="7459" h="8568" extrusionOk="0">
                    <a:moveTo>
                      <a:pt x="7459" y="5086"/>
                    </a:moveTo>
                    <a:cubicBezTo>
                      <a:pt x="7265" y="5288"/>
                      <a:pt x="7072" y="5490"/>
                      <a:pt x="6878" y="5692"/>
                    </a:cubicBezTo>
                    <a:cubicBezTo>
                      <a:pt x="6410" y="4248"/>
                      <a:pt x="5997" y="2786"/>
                      <a:pt x="5451" y="1380"/>
                    </a:cubicBezTo>
                    <a:cubicBezTo>
                      <a:pt x="5275" y="937"/>
                      <a:pt x="4957" y="297"/>
                      <a:pt x="4462" y="164"/>
                    </a:cubicBezTo>
                    <a:cubicBezTo>
                      <a:pt x="3865" y="0"/>
                      <a:pt x="3134" y="692"/>
                      <a:pt x="2902" y="1195"/>
                    </a:cubicBezTo>
                    <a:cubicBezTo>
                      <a:pt x="1930" y="3319"/>
                      <a:pt x="886" y="5976"/>
                      <a:pt x="0" y="8142"/>
                    </a:cubicBezTo>
                    <a:cubicBezTo>
                      <a:pt x="559" y="8568"/>
                      <a:pt x="1789" y="8499"/>
                      <a:pt x="3620" y="8091"/>
                    </a:cubicBezTo>
                    <a:cubicBezTo>
                      <a:pt x="6113" y="7527"/>
                      <a:pt x="7128" y="5825"/>
                      <a:pt x="7459" y="5086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2"/>
              <p:cNvSpPr/>
              <p:nvPr/>
            </p:nvSpPr>
            <p:spPr>
              <a:xfrm>
                <a:off x="5359150" y="1442350"/>
                <a:ext cx="165800" cy="111750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4470" extrusionOk="0">
                    <a:moveTo>
                      <a:pt x="3285" y="0"/>
                    </a:moveTo>
                    <a:cubicBezTo>
                      <a:pt x="1313" y="0"/>
                      <a:pt x="109" y="1572"/>
                      <a:pt x="24" y="3573"/>
                    </a:cubicBezTo>
                    <a:cubicBezTo>
                      <a:pt x="1" y="4124"/>
                      <a:pt x="425" y="4424"/>
                      <a:pt x="830" y="4424"/>
                    </a:cubicBezTo>
                    <a:cubicBezTo>
                      <a:pt x="1180" y="4424"/>
                      <a:pt x="1515" y="4201"/>
                      <a:pt x="1537" y="3723"/>
                    </a:cubicBezTo>
                    <a:cubicBezTo>
                      <a:pt x="1584" y="2593"/>
                      <a:pt x="2006" y="1733"/>
                      <a:pt x="3132" y="1604"/>
                    </a:cubicBezTo>
                    <a:cubicBezTo>
                      <a:pt x="3214" y="1594"/>
                      <a:pt x="3294" y="1590"/>
                      <a:pt x="3371" y="1590"/>
                    </a:cubicBezTo>
                    <a:cubicBezTo>
                      <a:pt x="4451" y="1590"/>
                      <a:pt x="4996" y="2497"/>
                      <a:pt x="4847" y="3624"/>
                    </a:cubicBezTo>
                    <a:cubicBezTo>
                      <a:pt x="4773" y="4173"/>
                      <a:pt x="5174" y="4469"/>
                      <a:pt x="5582" y="4469"/>
                    </a:cubicBezTo>
                    <a:cubicBezTo>
                      <a:pt x="5935" y="4469"/>
                      <a:pt x="6294" y="4247"/>
                      <a:pt x="6356" y="3775"/>
                    </a:cubicBezTo>
                    <a:cubicBezTo>
                      <a:pt x="6631" y="1690"/>
                      <a:pt x="5320" y="18"/>
                      <a:pt x="3317" y="0"/>
                    </a:cubicBezTo>
                    <a:cubicBezTo>
                      <a:pt x="3306" y="0"/>
                      <a:pt x="3295" y="0"/>
                      <a:pt x="328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2"/>
              <p:cNvSpPr/>
              <p:nvPr/>
            </p:nvSpPr>
            <p:spPr>
              <a:xfrm>
                <a:off x="5555975" y="1779050"/>
                <a:ext cx="610225" cy="299750"/>
              </a:xfrm>
              <a:custGeom>
                <a:avLst/>
                <a:gdLst/>
                <a:ahLst/>
                <a:cxnLst/>
                <a:rect l="l" t="t" r="r" b="b"/>
                <a:pathLst>
                  <a:path w="24409" h="11990" extrusionOk="0">
                    <a:moveTo>
                      <a:pt x="16035" y="3641"/>
                    </a:moveTo>
                    <a:cubicBezTo>
                      <a:pt x="12978" y="2868"/>
                      <a:pt x="0" y="0"/>
                      <a:pt x="1290" y="5301"/>
                    </a:cubicBezTo>
                    <a:cubicBezTo>
                      <a:pt x="1664" y="6835"/>
                      <a:pt x="3556" y="9251"/>
                      <a:pt x="6191" y="11873"/>
                    </a:cubicBezTo>
                    <a:cubicBezTo>
                      <a:pt x="12278" y="11989"/>
                      <a:pt x="18373" y="11873"/>
                      <a:pt x="24409" y="11658"/>
                    </a:cubicBezTo>
                    <a:cubicBezTo>
                      <a:pt x="21739" y="7699"/>
                      <a:pt x="18451" y="4256"/>
                      <a:pt x="16035" y="364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2"/>
              <p:cNvSpPr/>
              <p:nvPr/>
            </p:nvSpPr>
            <p:spPr>
              <a:xfrm>
                <a:off x="5034325" y="1888975"/>
                <a:ext cx="1927750" cy="98775"/>
              </a:xfrm>
              <a:custGeom>
                <a:avLst/>
                <a:gdLst/>
                <a:ahLst/>
                <a:cxnLst/>
                <a:rect l="l" t="t" r="r" b="b"/>
                <a:pathLst>
                  <a:path w="77110" h="3951" extrusionOk="0">
                    <a:moveTo>
                      <a:pt x="967" y="1"/>
                    </a:moveTo>
                    <a:cubicBezTo>
                      <a:pt x="579" y="1"/>
                      <a:pt x="228" y="186"/>
                      <a:pt x="112" y="607"/>
                    </a:cubicBezTo>
                    <a:cubicBezTo>
                      <a:pt x="0" y="1007"/>
                      <a:pt x="245" y="1579"/>
                      <a:pt x="701" y="1643"/>
                    </a:cubicBezTo>
                    <a:lnTo>
                      <a:pt x="697" y="1643"/>
                    </a:lnTo>
                    <a:cubicBezTo>
                      <a:pt x="7454" y="2627"/>
                      <a:pt x="14255" y="2855"/>
                      <a:pt x="21068" y="3169"/>
                    </a:cubicBezTo>
                    <a:cubicBezTo>
                      <a:pt x="24555" y="3328"/>
                      <a:pt x="28032" y="3590"/>
                      <a:pt x="31523" y="3732"/>
                    </a:cubicBezTo>
                    <a:cubicBezTo>
                      <a:pt x="35031" y="3874"/>
                      <a:pt x="38543" y="3934"/>
                      <a:pt x="42055" y="3947"/>
                    </a:cubicBezTo>
                    <a:cubicBezTo>
                      <a:pt x="42580" y="3949"/>
                      <a:pt x="43104" y="3950"/>
                      <a:pt x="43628" y="3950"/>
                    </a:cubicBezTo>
                    <a:cubicBezTo>
                      <a:pt x="48793" y="3950"/>
                      <a:pt x="53945" y="3847"/>
                      <a:pt x="59104" y="3491"/>
                    </a:cubicBezTo>
                    <a:cubicBezTo>
                      <a:pt x="64752" y="3100"/>
                      <a:pt x="70388" y="2516"/>
                      <a:pt x="76028" y="2008"/>
                    </a:cubicBezTo>
                    <a:cubicBezTo>
                      <a:pt x="77072" y="1917"/>
                      <a:pt x="77110" y="319"/>
                      <a:pt x="76118" y="319"/>
                    </a:cubicBezTo>
                    <a:cubicBezTo>
                      <a:pt x="76089" y="319"/>
                      <a:pt x="76059" y="321"/>
                      <a:pt x="76028" y="323"/>
                    </a:cubicBezTo>
                    <a:cubicBezTo>
                      <a:pt x="68974" y="955"/>
                      <a:pt x="61924" y="1703"/>
                      <a:pt x="54848" y="2056"/>
                    </a:cubicBezTo>
                    <a:cubicBezTo>
                      <a:pt x="51336" y="2231"/>
                      <a:pt x="47812" y="2302"/>
                      <a:pt x="44287" y="2302"/>
                    </a:cubicBezTo>
                    <a:cubicBezTo>
                      <a:pt x="40735" y="2302"/>
                      <a:pt x="37183" y="2230"/>
                      <a:pt x="33642" y="2120"/>
                    </a:cubicBezTo>
                    <a:cubicBezTo>
                      <a:pt x="28204" y="1948"/>
                      <a:pt x="22771" y="1548"/>
                      <a:pt x="17329" y="1321"/>
                    </a:cubicBezTo>
                    <a:cubicBezTo>
                      <a:pt x="11921" y="1093"/>
                      <a:pt x="6513" y="796"/>
                      <a:pt x="1148" y="14"/>
                    </a:cubicBezTo>
                    <a:cubicBezTo>
                      <a:pt x="1087" y="5"/>
                      <a:pt x="1027" y="1"/>
                      <a:pt x="967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2"/>
              <p:cNvSpPr/>
              <p:nvPr/>
            </p:nvSpPr>
            <p:spPr>
              <a:xfrm>
                <a:off x="5471725" y="1735850"/>
                <a:ext cx="969825" cy="604625"/>
              </a:xfrm>
              <a:custGeom>
                <a:avLst/>
                <a:gdLst/>
                <a:ahLst/>
                <a:cxnLst/>
                <a:rect l="l" t="t" r="r" b="b"/>
                <a:pathLst>
                  <a:path w="38793" h="24185" extrusionOk="0">
                    <a:moveTo>
                      <a:pt x="16675" y="2111"/>
                    </a:moveTo>
                    <a:cubicBezTo>
                      <a:pt x="13477" y="1629"/>
                      <a:pt x="0" y="0"/>
                      <a:pt x="2683" y="5154"/>
                    </a:cubicBezTo>
                    <a:cubicBezTo>
                      <a:pt x="5365" y="10309"/>
                      <a:pt x="28583" y="24185"/>
                      <a:pt x="33685" y="22311"/>
                    </a:cubicBezTo>
                    <a:cubicBezTo>
                      <a:pt x="38792" y="20432"/>
                      <a:pt x="22878" y="3052"/>
                      <a:pt x="16675" y="2111"/>
                    </a:cubicBezTo>
                    <a:close/>
                  </a:path>
                </a:pathLst>
              </a:custGeom>
              <a:solidFill>
                <a:srgbClr val="7BEF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2"/>
              <p:cNvSpPr/>
              <p:nvPr/>
            </p:nvSpPr>
            <p:spPr>
              <a:xfrm>
                <a:off x="5326525" y="17375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49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2"/>
              <p:cNvSpPr/>
              <p:nvPr/>
            </p:nvSpPr>
            <p:spPr>
              <a:xfrm>
                <a:off x="5634100" y="1457075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7"/>
                      <a:pt x="727" y="1127"/>
                    </a:cubicBezTo>
                    <a:cubicBezTo>
                      <a:pt x="1449" y="1127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2"/>
              <p:cNvSpPr/>
              <p:nvPr/>
            </p:nvSpPr>
            <p:spPr>
              <a:xfrm>
                <a:off x="5234425" y="1485975"/>
                <a:ext cx="362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1127" extrusionOk="0">
                    <a:moveTo>
                      <a:pt x="723" y="1"/>
                    </a:moveTo>
                    <a:cubicBezTo>
                      <a:pt x="1" y="1"/>
                      <a:pt x="1" y="1127"/>
                      <a:pt x="723" y="1127"/>
                    </a:cubicBezTo>
                    <a:cubicBezTo>
                      <a:pt x="1449" y="1127"/>
                      <a:pt x="1449" y="1"/>
                      <a:pt x="7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2"/>
              <p:cNvSpPr/>
              <p:nvPr/>
            </p:nvSpPr>
            <p:spPr>
              <a:xfrm>
                <a:off x="6828175" y="1801075"/>
                <a:ext cx="36350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32" extrusionOk="0">
                    <a:moveTo>
                      <a:pt x="727" y="1"/>
                    </a:moveTo>
                    <a:cubicBezTo>
                      <a:pt x="1" y="1"/>
                      <a:pt x="1" y="1131"/>
                      <a:pt x="727" y="1131"/>
                    </a:cubicBezTo>
                    <a:cubicBezTo>
                      <a:pt x="1450" y="1131"/>
                      <a:pt x="1454" y="1"/>
                      <a:pt x="72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2"/>
              <p:cNvSpPr/>
              <p:nvPr/>
            </p:nvSpPr>
            <p:spPr>
              <a:xfrm>
                <a:off x="6937050" y="1586150"/>
                <a:ext cx="36350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7" extrusionOk="0">
                    <a:moveTo>
                      <a:pt x="727" y="0"/>
                    </a:moveTo>
                    <a:cubicBezTo>
                      <a:pt x="1" y="0"/>
                      <a:pt x="1" y="1126"/>
                      <a:pt x="727" y="1126"/>
                    </a:cubicBezTo>
                    <a:cubicBezTo>
                      <a:pt x="1454" y="1126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2"/>
              <p:cNvSpPr/>
              <p:nvPr/>
            </p:nvSpPr>
            <p:spPr>
              <a:xfrm>
                <a:off x="6323825" y="1836975"/>
                <a:ext cx="3635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123" extrusionOk="0">
                    <a:moveTo>
                      <a:pt x="727" y="0"/>
                    </a:moveTo>
                    <a:cubicBezTo>
                      <a:pt x="1" y="0"/>
                      <a:pt x="1" y="1122"/>
                      <a:pt x="727" y="1122"/>
                    </a:cubicBezTo>
                    <a:cubicBezTo>
                      <a:pt x="1454" y="1122"/>
                      <a:pt x="1454" y="0"/>
                      <a:pt x="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2"/>
              <p:cNvSpPr/>
              <p:nvPr/>
            </p:nvSpPr>
            <p:spPr>
              <a:xfrm>
                <a:off x="5760175" y="1946800"/>
                <a:ext cx="275250" cy="194650"/>
              </a:xfrm>
              <a:custGeom>
                <a:avLst/>
                <a:gdLst/>
                <a:ahLst/>
                <a:cxnLst/>
                <a:rect l="l" t="t" r="r" b="b"/>
                <a:pathLst>
                  <a:path w="11010" h="7786" extrusionOk="0">
                    <a:moveTo>
                      <a:pt x="903" y="1978"/>
                    </a:moveTo>
                    <a:cubicBezTo>
                      <a:pt x="3658" y="3741"/>
                      <a:pt x="6452" y="5443"/>
                      <a:pt x="9212" y="7210"/>
                    </a:cubicBezTo>
                    <a:cubicBezTo>
                      <a:pt x="10111" y="7786"/>
                      <a:pt x="11009" y="6384"/>
                      <a:pt x="10106" y="5808"/>
                    </a:cubicBezTo>
                    <a:cubicBezTo>
                      <a:pt x="7351" y="4046"/>
                      <a:pt x="4557" y="2339"/>
                      <a:pt x="1797" y="577"/>
                    </a:cubicBezTo>
                    <a:cubicBezTo>
                      <a:pt x="894" y="1"/>
                      <a:pt x="0" y="1402"/>
                      <a:pt x="903" y="19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2"/>
              <p:cNvSpPr/>
              <p:nvPr/>
            </p:nvSpPr>
            <p:spPr>
              <a:xfrm>
                <a:off x="5691175" y="1903700"/>
                <a:ext cx="67825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2713" h="2611" extrusionOk="0">
                    <a:moveTo>
                      <a:pt x="860" y="1974"/>
                    </a:moveTo>
                    <a:cubicBezTo>
                      <a:pt x="1720" y="2610"/>
                      <a:pt x="2713" y="1282"/>
                      <a:pt x="1853" y="641"/>
                    </a:cubicBezTo>
                    <a:cubicBezTo>
                      <a:pt x="993" y="1"/>
                      <a:pt x="0" y="1338"/>
                      <a:pt x="860" y="19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2"/>
              <p:cNvSpPr/>
              <p:nvPr/>
            </p:nvSpPr>
            <p:spPr>
              <a:xfrm>
                <a:off x="6329200" y="1537125"/>
                <a:ext cx="710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2843" h="2477" extrusionOk="0">
                    <a:moveTo>
                      <a:pt x="1157" y="2137"/>
                    </a:moveTo>
                    <a:cubicBezTo>
                      <a:pt x="2309" y="2477"/>
                      <a:pt x="2842" y="689"/>
                      <a:pt x="1686" y="345"/>
                    </a:cubicBezTo>
                    <a:cubicBezTo>
                      <a:pt x="534" y="1"/>
                      <a:pt x="1" y="1793"/>
                      <a:pt x="1157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2"/>
              <p:cNvSpPr/>
              <p:nvPr/>
            </p:nvSpPr>
            <p:spPr>
              <a:xfrm>
                <a:off x="5981000" y="1465350"/>
                <a:ext cx="330825" cy="113625"/>
              </a:xfrm>
              <a:custGeom>
                <a:avLst/>
                <a:gdLst/>
                <a:ahLst/>
                <a:cxnLst/>
                <a:rect l="l" t="t" r="r" b="b"/>
                <a:pathLst>
                  <a:path w="13233" h="4545" extrusionOk="0">
                    <a:moveTo>
                      <a:pt x="1144" y="2038"/>
                    </a:moveTo>
                    <a:cubicBezTo>
                      <a:pt x="4656" y="2812"/>
                      <a:pt x="8181" y="3512"/>
                      <a:pt x="11689" y="4290"/>
                    </a:cubicBezTo>
                    <a:cubicBezTo>
                      <a:pt x="12837" y="4544"/>
                      <a:pt x="13232" y="2760"/>
                      <a:pt x="12085" y="2507"/>
                    </a:cubicBezTo>
                    <a:cubicBezTo>
                      <a:pt x="8577" y="1733"/>
                      <a:pt x="5052" y="1032"/>
                      <a:pt x="1540" y="254"/>
                    </a:cubicBezTo>
                    <a:cubicBezTo>
                      <a:pt x="392" y="0"/>
                      <a:pt x="1" y="1784"/>
                      <a:pt x="1144" y="203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2"/>
              <p:cNvSpPr/>
              <p:nvPr/>
            </p:nvSpPr>
            <p:spPr>
              <a:xfrm>
                <a:off x="5892875" y="1446100"/>
                <a:ext cx="69350" cy="60425"/>
              </a:xfrm>
              <a:custGeom>
                <a:avLst/>
                <a:gdLst/>
                <a:ahLst/>
                <a:cxnLst/>
                <a:rect l="l" t="t" r="r" b="b"/>
                <a:pathLst>
                  <a:path w="2774" h="2417" extrusionOk="0">
                    <a:moveTo>
                      <a:pt x="1127" y="2081"/>
                    </a:moveTo>
                    <a:cubicBezTo>
                      <a:pt x="2258" y="2417"/>
                      <a:pt x="2774" y="667"/>
                      <a:pt x="1647" y="332"/>
                    </a:cubicBezTo>
                    <a:cubicBezTo>
                      <a:pt x="517" y="1"/>
                      <a:pt x="1" y="1746"/>
                      <a:pt x="1127" y="20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2"/>
              <p:cNvSpPr/>
              <p:nvPr/>
            </p:nvSpPr>
            <p:spPr>
              <a:xfrm>
                <a:off x="4703100" y="1650525"/>
                <a:ext cx="181875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7275" h="12050" extrusionOk="0">
                    <a:moveTo>
                      <a:pt x="6328" y="0"/>
                    </a:moveTo>
                    <a:cubicBezTo>
                      <a:pt x="5976" y="129"/>
                      <a:pt x="5628" y="262"/>
                      <a:pt x="5275" y="391"/>
                    </a:cubicBezTo>
                    <a:cubicBezTo>
                      <a:pt x="4312" y="903"/>
                      <a:pt x="3233" y="1268"/>
                      <a:pt x="2417" y="1969"/>
                    </a:cubicBezTo>
                    <a:cubicBezTo>
                      <a:pt x="512" y="3607"/>
                      <a:pt x="1" y="5915"/>
                      <a:pt x="1269" y="8077"/>
                    </a:cubicBezTo>
                    <a:cubicBezTo>
                      <a:pt x="2391" y="9986"/>
                      <a:pt x="4377" y="11134"/>
                      <a:pt x="6376" y="11938"/>
                    </a:cubicBezTo>
                    <a:lnTo>
                      <a:pt x="6655" y="12049"/>
                    </a:lnTo>
                    <a:cubicBezTo>
                      <a:pt x="7068" y="10265"/>
                      <a:pt x="7274" y="8443"/>
                      <a:pt x="7270" y="6616"/>
                    </a:cubicBezTo>
                    <a:cubicBezTo>
                      <a:pt x="7270" y="4200"/>
                      <a:pt x="6926" y="1939"/>
                      <a:pt x="6328" y="0"/>
                    </a:cubicBezTo>
                    <a:close/>
                  </a:path>
                </a:pathLst>
              </a:custGeom>
              <a:solidFill>
                <a:srgbClr val="F185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2"/>
              <p:cNvSpPr/>
              <p:nvPr/>
            </p:nvSpPr>
            <p:spPr>
              <a:xfrm>
                <a:off x="6035400" y="2118550"/>
                <a:ext cx="69325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2674" extrusionOk="0">
                    <a:moveTo>
                      <a:pt x="877" y="2020"/>
                    </a:moveTo>
                    <a:cubicBezTo>
                      <a:pt x="1758" y="2674"/>
                      <a:pt x="2773" y="1311"/>
                      <a:pt x="1896" y="653"/>
                    </a:cubicBezTo>
                    <a:cubicBezTo>
                      <a:pt x="1015" y="0"/>
                      <a:pt x="0" y="1363"/>
                      <a:pt x="877" y="20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94" name="Google Shape;1094;p32"/>
          <p:cNvGrpSpPr/>
          <p:nvPr/>
        </p:nvGrpSpPr>
        <p:grpSpPr>
          <a:xfrm>
            <a:off x="7873624" y="380229"/>
            <a:ext cx="396261" cy="397933"/>
            <a:chOff x="7495025" y="474287"/>
            <a:chExt cx="523601" cy="525810"/>
          </a:xfrm>
        </p:grpSpPr>
        <p:sp>
          <p:nvSpPr>
            <p:cNvPr id="1095" name="Google Shape;1095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495025" y="474287"/>
              <a:ext cx="523601" cy="52581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32"/>
          <p:cNvGrpSpPr/>
          <p:nvPr/>
        </p:nvGrpSpPr>
        <p:grpSpPr>
          <a:xfrm>
            <a:off x="7971908" y="2044826"/>
            <a:ext cx="396278" cy="409500"/>
            <a:chOff x="8018613" y="2336563"/>
            <a:chExt cx="588386" cy="590483"/>
          </a:xfrm>
        </p:grpSpPr>
        <p:sp>
          <p:nvSpPr>
            <p:cNvPr id="1100" name="Google Shape;1100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8018613" y="2336563"/>
              <a:ext cx="588386" cy="590483"/>
            </a:xfrm>
            <a:custGeom>
              <a:avLst/>
              <a:gdLst/>
              <a:ahLst/>
              <a:cxnLst/>
              <a:rect l="l" t="t" r="r" b="b"/>
              <a:pathLst>
                <a:path w="28618" h="28720" extrusionOk="0">
                  <a:moveTo>
                    <a:pt x="14152" y="0"/>
                  </a:moveTo>
                  <a:cubicBezTo>
                    <a:pt x="14074" y="0"/>
                    <a:pt x="13993" y="0"/>
                    <a:pt x="13915" y="4"/>
                  </a:cubicBezTo>
                  <a:lnTo>
                    <a:pt x="13902" y="4"/>
                  </a:lnTo>
                  <a:cubicBezTo>
                    <a:pt x="12983" y="65"/>
                    <a:pt x="11293" y="486"/>
                    <a:pt x="10244" y="2674"/>
                  </a:cubicBezTo>
                  <a:cubicBezTo>
                    <a:pt x="9999" y="3181"/>
                    <a:pt x="9784" y="3783"/>
                    <a:pt x="9569" y="4565"/>
                  </a:cubicBezTo>
                  <a:cubicBezTo>
                    <a:pt x="9251" y="5717"/>
                    <a:pt x="8976" y="7097"/>
                    <a:pt x="8731" y="8318"/>
                  </a:cubicBezTo>
                  <a:cubicBezTo>
                    <a:pt x="8688" y="8537"/>
                    <a:pt x="8637" y="8782"/>
                    <a:pt x="8589" y="9027"/>
                  </a:cubicBezTo>
                  <a:cubicBezTo>
                    <a:pt x="8035" y="9165"/>
                    <a:pt x="7398" y="9307"/>
                    <a:pt x="6930" y="9414"/>
                  </a:cubicBezTo>
                  <a:cubicBezTo>
                    <a:pt x="5894" y="9651"/>
                    <a:pt x="4815" y="9891"/>
                    <a:pt x="3942" y="10167"/>
                  </a:cubicBezTo>
                  <a:cubicBezTo>
                    <a:pt x="3276" y="10373"/>
                    <a:pt x="2760" y="10592"/>
                    <a:pt x="2317" y="10846"/>
                  </a:cubicBezTo>
                  <a:cubicBezTo>
                    <a:pt x="830" y="11697"/>
                    <a:pt x="0" y="13154"/>
                    <a:pt x="95" y="14745"/>
                  </a:cubicBezTo>
                  <a:cubicBezTo>
                    <a:pt x="134" y="15450"/>
                    <a:pt x="452" y="17199"/>
                    <a:pt x="2494" y="18257"/>
                  </a:cubicBezTo>
                  <a:cubicBezTo>
                    <a:pt x="2941" y="18485"/>
                    <a:pt x="3457" y="18678"/>
                    <a:pt x="4119" y="18859"/>
                  </a:cubicBezTo>
                  <a:cubicBezTo>
                    <a:pt x="4995" y="19104"/>
                    <a:pt x="6066" y="19306"/>
                    <a:pt x="7098" y="19499"/>
                  </a:cubicBezTo>
                  <a:cubicBezTo>
                    <a:pt x="7549" y="19585"/>
                    <a:pt x="8164" y="19705"/>
                    <a:pt x="8710" y="19821"/>
                  </a:cubicBezTo>
                  <a:cubicBezTo>
                    <a:pt x="8778" y="20114"/>
                    <a:pt x="8851" y="20423"/>
                    <a:pt x="8916" y="20690"/>
                  </a:cubicBezTo>
                  <a:cubicBezTo>
                    <a:pt x="9200" y="21889"/>
                    <a:pt x="9522" y="23248"/>
                    <a:pt x="9870" y="24369"/>
                  </a:cubicBezTo>
                  <a:cubicBezTo>
                    <a:pt x="10115" y="25135"/>
                    <a:pt x="10347" y="25724"/>
                    <a:pt x="10605" y="26214"/>
                  </a:cubicBezTo>
                  <a:cubicBezTo>
                    <a:pt x="11796" y="28475"/>
                    <a:pt x="13688" y="28720"/>
                    <a:pt x="14444" y="28720"/>
                  </a:cubicBezTo>
                  <a:cubicBezTo>
                    <a:pt x="14517" y="28720"/>
                    <a:pt x="14595" y="28715"/>
                    <a:pt x="14672" y="28715"/>
                  </a:cubicBezTo>
                  <a:lnTo>
                    <a:pt x="14681" y="28715"/>
                  </a:lnTo>
                  <a:cubicBezTo>
                    <a:pt x="15416" y="28668"/>
                    <a:pt x="17251" y="28324"/>
                    <a:pt x="18343" y="26063"/>
                  </a:cubicBezTo>
                  <a:cubicBezTo>
                    <a:pt x="18584" y="25560"/>
                    <a:pt x="18799" y="24963"/>
                    <a:pt x="19014" y="24185"/>
                  </a:cubicBezTo>
                  <a:cubicBezTo>
                    <a:pt x="19327" y="23045"/>
                    <a:pt x="19603" y="21678"/>
                    <a:pt x="19843" y="20471"/>
                  </a:cubicBezTo>
                  <a:cubicBezTo>
                    <a:pt x="19891" y="20234"/>
                    <a:pt x="19942" y="19972"/>
                    <a:pt x="19998" y="19710"/>
                  </a:cubicBezTo>
                  <a:cubicBezTo>
                    <a:pt x="20540" y="19576"/>
                    <a:pt x="21159" y="19435"/>
                    <a:pt x="21614" y="19331"/>
                  </a:cubicBezTo>
                  <a:cubicBezTo>
                    <a:pt x="22672" y="19091"/>
                    <a:pt x="23759" y="18846"/>
                    <a:pt x="24654" y="18566"/>
                  </a:cubicBezTo>
                  <a:cubicBezTo>
                    <a:pt x="25320" y="18351"/>
                    <a:pt x="25844" y="18136"/>
                    <a:pt x="26287" y="17883"/>
                  </a:cubicBezTo>
                  <a:cubicBezTo>
                    <a:pt x="27783" y="17027"/>
                    <a:pt x="28617" y="15570"/>
                    <a:pt x="28527" y="13971"/>
                  </a:cubicBezTo>
                  <a:cubicBezTo>
                    <a:pt x="28484" y="13266"/>
                    <a:pt x="28161" y="11508"/>
                    <a:pt x="26107" y="10450"/>
                  </a:cubicBezTo>
                  <a:cubicBezTo>
                    <a:pt x="25655" y="10218"/>
                    <a:pt x="25139" y="10029"/>
                    <a:pt x="24473" y="9844"/>
                  </a:cubicBezTo>
                  <a:cubicBezTo>
                    <a:pt x="23575" y="9599"/>
                    <a:pt x="22491" y="9393"/>
                    <a:pt x="21442" y="9191"/>
                  </a:cubicBezTo>
                  <a:cubicBezTo>
                    <a:pt x="21004" y="9105"/>
                    <a:pt x="20406" y="8993"/>
                    <a:pt x="19873" y="8881"/>
                  </a:cubicBezTo>
                  <a:cubicBezTo>
                    <a:pt x="19800" y="8572"/>
                    <a:pt x="19727" y="8254"/>
                    <a:pt x="19658" y="7974"/>
                  </a:cubicBezTo>
                  <a:cubicBezTo>
                    <a:pt x="19379" y="6783"/>
                    <a:pt x="19061" y="5434"/>
                    <a:pt x="18713" y="4325"/>
                  </a:cubicBezTo>
                  <a:cubicBezTo>
                    <a:pt x="18472" y="3564"/>
                    <a:pt x="18240" y="2979"/>
                    <a:pt x="17982" y="2493"/>
                  </a:cubicBezTo>
                  <a:cubicBezTo>
                    <a:pt x="16791" y="241"/>
                    <a:pt x="14904" y="0"/>
                    <a:pt x="14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4" name="Google Shape;1104;p32"/>
          <p:cNvGrpSpPr/>
          <p:nvPr/>
        </p:nvGrpSpPr>
        <p:grpSpPr>
          <a:xfrm>
            <a:off x="4479289" y="4286796"/>
            <a:ext cx="396257" cy="397287"/>
            <a:chOff x="4907450" y="4068570"/>
            <a:chExt cx="396257" cy="397287"/>
          </a:xfrm>
        </p:grpSpPr>
        <p:sp>
          <p:nvSpPr>
            <p:cNvPr id="1105" name="Google Shape;1105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32"/>
          <p:cNvGrpSpPr/>
          <p:nvPr/>
        </p:nvGrpSpPr>
        <p:grpSpPr>
          <a:xfrm>
            <a:off x="1754866" y="4068619"/>
            <a:ext cx="873951" cy="397182"/>
            <a:chOff x="2151887" y="4068926"/>
            <a:chExt cx="889699" cy="404380"/>
          </a:xfrm>
        </p:grpSpPr>
        <p:sp>
          <p:nvSpPr>
            <p:cNvPr id="1110" name="Google Shape;1110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32"/>
          <p:cNvGrpSpPr/>
          <p:nvPr/>
        </p:nvGrpSpPr>
        <p:grpSpPr>
          <a:xfrm>
            <a:off x="1268462" y="658614"/>
            <a:ext cx="396257" cy="397287"/>
            <a:chOff x="1854450" y="599270"/>
            <a:chExt cx="396257" cy="397287"/>
          </a:xfrm>
        </p:grpSpPr>
        <p:sp>
          <p:nvSpPr>
            <p:cNvPr id="1115" name="Google Shape;1115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2"/>
          <p:cNvGrpSpPr/>
          <p:nvPr/>
        </p:nvGrpSpPr>
        <p:grpSpPr>
          <a:xfrm>
            <a:off x="4171711" y="94726"/>
            <a:ext cx="889699" cy="404380"/>
            <a:chOff x="2151887" y="4068926"/>
            <a:chExt cx="889699" cy="404380"/>
          </a:xfrm>
        </p:grpSpPr>
        <p:sp>
          <p:nvSpPr>
            <p:cNvPr id="1120" name="Google Shape;1120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Google Shape;1000;p32">
            <a:extLst>
              <a:ext uri="{FF2B5EF4-FFF2-40B4-BE49-F238E27FC236}">
                <a16:creationId xmlns="" xmlns:a16="http://schemas.microsoft.com/office/drawing/2014/main" id="{960CFC2A-B4AD-6A7F-6125-16DF72A834BC}"/>
              </a:ext>
            </a:extLst>
          </p:cNvPr>
          <p:cNvSpPr txBox="1">
            <a:spLocks/>
          </p:cNvSpPr>
          <p:nvPr/>
        </p:nvSpPr>
        <p:spPr>
          <a:xfrm>
            <a:off x="1358989" y="1181625"/>
            <a:ext cx="6655385" cy="67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Itim"/>
              <a:buNone/>
              <a:defRPr sz="85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5200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5000">
                <a:solidFill>
                  <a:schemeClr val="accent2">
                    <a:lumMod val="50000"/>
                  </a:schemeClr>
                </a:solidFill>
              </a:rPr>
              <a:t>KHOA HỌC</a:t>
            </a:r>
            <a:endParaRPr lang="vi-VN" sz="800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=""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=""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=""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12" descr="Tour Du Lịch Sapa Bằng Tàu Hỏa 4 Ngày 3 Đêm">
            <a:extLst>
              <a:ext uri="{FF2B5EF4-FFF2-40B4-BE49-F238E27FC236}">
                <a16:creationId xmlns="" xmlns:a16="http://schemas.microsoft.com/office/drawing/2014/main" id="{DD1C7701-57C2-83E1-105A-F1EB4A29F1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2378" r="19195" b="16628"/>
          <a:stretch/>
        </p:blipFill>
        <p:spPr bwMode="auto">
          <a:xfrm>
            <a:off x="2845210" y="1460282"/>
            <a:ext cx="3453579" cy="22504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5" name="Google Shape;2612;p52">
            <a:extLst>
              <a:ext uri="{FF2B5EF4-FFF2-40B4-BE49-F238E27FC236}">
                <a16:creationId xmlns="" xmlns:a16="http://schemas.microsoft.com/office/drawing/2014/main" id="{04DA43B1-EE44-9ECB-5DD4-D0D5083BB3E0}"/>
              </a:ext>
            </a:extLst>
          </p:cNvPr>
          <p:cNvGrpSpPr/>
          <p:nvPr/>
        </p:nvGrpSpPr>
        <p:grpSpPr>
          <a:xfrm>
            <a:off x="3036906" y="4370804"/>
            <a:ext cx="330654" cy="338540"/>
            <a:chOff x="2223050" y="4090775"/>
            <a:chExt cx="249475" cy="255425"/>
          </a:xfrm>
        </p:grpSpPr>
        <p:sp>
          <p:nvSpPr>
            <p:cNvPr id="46" name="Google Shape;2613;p52">
              <a:extLst>
                <a:ext uri="{FF2B5EF4-FFF2-40B4-BE49-F238E27FC236}">
                  <a16:creationId xmlns="" xmlns:a16="http://schemas.microsoft.com/office/drawing/2014/main" id="{CC4E9B87-BF25-12FE-C203-53458E6DD3CD}"/>
                </a:ext>
              </a:extLst>
            </p:cNvPr>
            <p:cNvSpPr/>
            <p:nvPr/>
          </p:nvSpPr>
          <p:spPr>
            <a:xfrm>
              <a:off x="2288550" y="4317600"/>
              <a:ext cx="118500" cy="7175"/>
            </a:xfrm>
            <a:custGeom>
              <a:avLst/>
              <a:gdLst/>
              <a:ahLst/>
              <a:cxnLst/>
              <a:rect l="l" t="t" r="r" b="b"/>
              <a:pathLst>
                <a:path w="4740" h="287" extrusionOk="0">
                  <a:moveTo>
                    <a:pt x="214" y="1"/>
                  </a:moveTo>
                  <a:cubicBezTo>
                    <a:pt x="0" y="1"/>
                    <a:pt x="0" y="286"/>
                    <a:pt x="214" y="286"/>
                  </a:cubicBezTo>
                  <a:lnTo>
                    <a:pt x="4525" y="286"/>
                  </a:lnTo>
                  <a:cubicBezTo>
                    <a:pt x="4739" y="286"/>
                    <a:pt x="4739" y="1"/>
                    <a:pt x="452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14;p52">
              <a:extLst>
                <a:ext uri="{FF2B5EF4-FFF2-40B4-BE49-F238E27FC236}">
                  <a16:creationId xmlns="" xmlns:a16="http://schemas.microsoft.com/office/drawing/2014/main" id="{1A0A6098-6C43-54C9-FD5F-5304D2294A40}"/>
                </a:ext>
              </a:extLst>
            </p:cNvPr>
            <p:cNvSpPr/>
            <p:nvPr/>
          </p:nvSpPr>
          <p:spPr>
            <a:xfrm>
              <a:off x="2279025" y="4332500"/>
              <a:ext cx="137550" cy="7750"/>
            </a:xfrm>
            <a:custGeom>
              <a:avLst/>
              <a:gdLst/>
              <a:ahLst/>
              <a:cxnLst/>
              <a:rect l="l" t="t" r="r" b="b"/>
              <a:pathLst>
                <a:path w="5502" h="310" extrusionOk="0">
                  <a:moveTo>
                    <a:pt x="191" y="0"/>
                  </a:moveTo>
                  <a:cubicBezTo>
                    <a:pt x="0" y="0"/>
                    <a:pt x="0" y="310"/>
                    <a:pt x="191" y="310"/>
                  </a:cubicBezTo>
                  <a:lnTo>
                    <a:pt x="5311" y="310"/>
                  </a:lnTo>
                  <a:cubicBezTo>
                    <a:pt x="5501" y="310"/>
                    <a:pt x="5501" y="0"/>
                    <a:pt x="531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15;p52">
              <a:extLst>
                <a:ext uri="{FF2B5EF4-FFF2-40B4-BE49-F238E27FC236}">
                  <a16:creationId xmlns="" xmlns:a16="http://schemas.microsoft.com/office/drawing/2014/main" id="{2F847AA1-C5FE-03FA-CB78-2C96CF0F957B}"/>
                </a:ext>
              </a:extLst>
            </p:cNvPr>
            <p:cNvSpPr/>
            <p:nvPr/>
          </p:nvSpPr>
          <p:spPr>
            <a:xfrm>
              <a:off x="2387975" y="4174725"/>
              <a:ext cx="19075" cy="67300"/>
            </a:xfrm>
            <a:custGeom>
              <a:avLst/>
              <a:gdLst/>
              <a:ahLst/>
              <a:cxnLst/>
              <a:rect l="l" t="t" r="r" b="b"/>
              <a:pathLst>
                <a:path w="763" h="2692" extrusionOk="0">
                  <a:moveTo>
                    <a:pt x="453" y="0"/>
                  </a:moveTo>
                  <a:lnTo>
                    <a:pt x="167" y="691"/>
                  </a:lnTo>
                  <a:cubicBezTo>
                    <a:pt x="72" y="1000"/>
                    <a:pt x="24" y="1334"/>
                    <a:pt x="0" y="1667"/>
                  </a:cubicBezTo>
                  <a:lnTo>
                    <a:pt x="0" y="2691"/>
                  </a:lnTo>
                  <a:cubicBezTo>
                    <a:pt x="24" y="2691"/>
                    <a:pt x="48" y="2667"/>
                    <a:pt x="48" y="2667"/>
                  </a:cubicBezTo>
                  <a:lnTo>
                    <a:pt x="310" y="2501"/>
                  </a:lnTo>
                  <a:lnTo>
                    <a:pt x="310" y="1667"/>
                  </a:lnTo>
                  <a:cubicBezTo>
                    <a:pt x="334" y="1382"/>
                    <a:pt x="381" y="1096"/>
                    <a:pt x="453" y="810"/>
                  </a:cubicBezTo>
                  <a:lnTo>
                    <a:pt x="762" y="0"/>
                  </a:lnTo>
                  <a:lnTo>
                    <a:pt x="595" y="24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16;p52">
              <a:extLst>
                <a:ext uri="{FF2B5EF4-FFF2-40B4-BE49-F238E27FC236}">
                  <a16:creationId xmlns="" xmlns:a16="http://schemas.microsoft.com/office/drawing/2014/main" id="{134C4A07-F63B-0002-7BAB-E751DB4951AA}"/>
                </a:ext>
              </a:extLst>
            </p:cNvPr>
            <p:cNvSpPr/>
            <p:nvPr/>
          </p:nvSpPr>
          <p:spPr>
            <a:xfrm>
              <a:off x="2313650" y="4091925"/>
              <a:ext cx="20150" cy="41750"/>
            </a:xfrm>
            <a:custGeom>
              <a:avLst/>
              <a:gdLst/>
              <a:ahLst/>
              <a:cxnLst/>
              <a:rect l="l" t="t" r="r" b="b"/>
              <a:pathLst>
                <a:path w="806" h="1670" extrusionOk="0">
                  <a:moveTo>
                    <a:pt x="191" y="0"/>
                  </a:moveTo>
                  <a:cubicBezTo>
                    <a:pt x="97" y="0"/>
                    <a:pt x="1" y="87"/>
                    <a:pt x="44" y="216"/>
                  </a:cubicBezTo>
                  <a:lnTo>
                    <a:pt x="496" y="1574"/>
                  </a:lnTo>
                  <a:cubicBezTo>
                    <a:pt x="496" y="1621"/>
                    <a:pt x="568" y="1669"/>
                    <a:pt x="639" y="1669"/>
                  </a:cubicBezTo>
                  <a:lnTo>
                    <a:pt x="687" y="1669"/>
                  </a:lnTo>
                  <a:cubicBezTo>
                    <a:pt x="758" y="1621"/>
                    <a:pt x="806" y="1550"/>
                    <a:pt x="782" y="1479"/>
                  </a:cubicBezTo>
                  <a:lnTo>
                    <a:pt x="330" y="121"/>
                  </a:lnTo>
                  <a:cubicBezTo>
                    <a:pt x="311" y="37"/>
                    <a:pt x="252" y="0"/>
                    <a:pt x="19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17;p52">
              <a:extLst>
                <a:ext uri="{FF2B5EF4-FFF2-40B4-BE49-F238E27FC236}">
                  <a16:creationId xmlns="" xmlns:a16="http://schemas.microsoft.com/office/drawing/2014/main" id="{91976952-26A1-74F2-DB60-8A1F1E8E3B57}"/>
                </a:ext>
              </a:extLst>
            </p:cNvPr>
            <p:cNvSpPr/>
            <p:nvPr/>
          </p:nvSpPr>
          <p:spPr>
            <a:xfrm>
              <a:off x="2362375" y="4091750"/>
              <a:ext cx="19575" cy="42675"/>
            </a:xfrm>
            <a:custGeom>
              <a:avLst/>
              <a:gdLst/>
              <a:ahLst/>
              <a:cxnLst/>
              <a:rect l="l" t="t" r="r" b="b"/>
              <a:pathLst>
                <a:path w="783" h="1707" extrusionOk="0">
                  <a:moveTo>
                    <a:pt x="586" y="0"/>
                  </a:moveTo>
                  <a:cubicBezTo>
                    <a:pt x="527" y="0"/>
                    <a:pt x="471" y="32"/>
                    <a:pt x="453" y="104"/>
                  </a:cubicBezTo>
                  <a:lnTo>
                    <a:pt x="24" y="1533"/>
                  </a:lnTo>
                  <a:cubicBezTo>
                    <a:pt x="0" y="1605"/>
                    <a:pt x="48" y="1676"/>
                    <a:pt x="119" y="1700"/>
                  </a:cubicBezTo>
                  <a:lnTo>
                    <a:pt x="167" y="1700"/>
                  </a:lnTo>
                  <a:cubicBezTo>
                    <a:pt x="179" y="1704"/>
                    <a:pt x="192" y="1706"/>
                    <a:pt x="204" y="1706"/>
                  </a:cubicBezTo>
                  <a:cubicBezTo>
                    <a:pt x="262" y="1706"/>
                    <a:pt x="314" y="1663"/>
                    <a:pt x="333" y="1605"/>
                  </a:cubicBezTo>
                  <a:lnTo>
                    <a:pt x="738" y="200"/>
                  </a:lnTo>
                  <a:cubicBezTo>
                    <a:pt x="782" y="82"/>
                    <a:pt x="681" y="0"/>
                    <a:pt x="58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18;p52">
              <a:extLst>
                <a:ext uri="{FF2B5EF4-FFF2-40B4-BE49-F238E27FC236}">
                  <a16:creationId xmlns="" xmlns:a16="http://schemas.microsoft.com/office/drawing/2014/main" id="{35C79A14-89FE-A8A1-8BD8-EA4FE31E8D86}"/>
                </a:ext>
              </a:extLst>
            </p:cNvPr>
            <p:cNvSpPr/>
            <p:nvPr/>
          </p:nvSpPr>
          <p:spPr>
            <a:xfrm>
              <a:off x="2274250" y="4296775"/>
              <a:ext cx="32175" cy="49425"/>
            </a:xfrm>
            <a:custGeom>
              <a:avLst/>
              <a:gdLst/>
              <a:ahLst/>
              <a:cxnLst/>
              <a:rect l="l" t="t" r="r" b="b"/>
              <a:pathLst>
                <a:path w="1287" h="1977" extrusionOk="0">
                  <a:moveTo>
                    <a:pt x="1115" y="0"/>
                  </a:moveTo>
                  <a:cubicBezTo>
                    <a:pt x="1064" y="0"/>
                    <a:pt x="1017" y="32"/>
                    <a:pt x="1001" y="95"/>
                  </a:cubicBezTo>
                  <a:lnTo>
                    <a:pt x="24" y="1739"/>
                  </a:lnTo>
                  <a:cubicBezTo>
                    <a:pt x="1" y="1810"/>
                    <a:pt x="24" y="1905"/>
                    <a:pt x="96" y="1953"/>
                  </a:cubicBezTo>
                  <a:cubicBezTo>
                    <a:pt x="120" y="1953"/>
                    <a:pt x="143" y="1977"/>
                    <a:pt x="167" y="1977"/>
                  </a:cubicBezTo>
                  <a:cubicBezTo>
                    <a:pt x="215" y="1977"/>
                    <a:pt x="263" y="1953"/>
                    <a:pt x="286" y="1905"/>
                  </a:cubicBezTo>
                  <a:lnTo>
                    <a:pt x="1239" y="238"/>
                  </a:lnTo>
                  <a:cubicBezTo>
                    <a:pt x="1287" y="167"/>
                    <a:pt x="1263" y="72"/>
                    <a:pt x="1191" y="24"/>
                  </a:cubicBezTo>
                  <a:cubicBezTo>
                    <a:pt x="1167" y="8"/>
                    <a:pt x="1141" y="0"/>
                    <a:pt x="1115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19;p52">
              <a:extLst>
                <a:ext uri="{FF2B5EF4-FFF2-40B4-BE49-F238E27FC236}">
                  <a16:creationId xmlns="" xmlns:a16="http://schemas.microsoft.com/office/drawing/2014/main" id="{79C1412C-3549-54D7-B08A-8FE73847499C}"/>
                </a:ext>
              </a:extLst>
            </p:cNvPr>
            <p:cNvSpPr/>
            <p:nvPr/>
          </p:nvSpPr>
          <p:spPr>
            <a:xfrm>
              <a:off x="2388725" y="4297025"/>
              <a:ext cx="32600" cy="49175"/>
            </a:xfrm>
            <a:custGeom>
              <a:avLst/>
              <a:gdLst/>
              <a:ahLst/>
              <a:cxnLst/>
              <a:rect l="l" t="t" r="r" b="b"/>
              <a:pathLst>
                <a:path w="1304" h="1967" extrusionOk="0">
                  <a:moveTo>
                    <a:pt x="193" y="1"/>
                  </a:moveTo>
                  <a:cubicBezTo>
                    <a:pt x="91" y="1"/>
                    <a:pt x="0" y="114"/>
                    <a:pt x="65" y="228"/>
                  </a:cubicBezTo>
                  <a:lnTo>
                    <a:pt x="1018" y="1872"/>
                  </a:lnTo>
                  <a:cubicBezTo>
                    <a:pt x="1042" y="1919"/>
                    <a:pt x="1089" y="1967"/>
                    <a:pt x="1137" y="1967"/>
                  </a:cubicBezTo>
                  <a:cubicBezTo>
                    <a:pt x="1161" y="1967"/>
                    <a:pt x="1208" y="1943"/>
                    <a:pt x="1232" y="1943"/>
                  </a:cubicBezTo>
                  <a:cubicBezTo>
                    <a:pt x="1280" y="1895"/>
                    <a:pt x="1304" y="1800"/>
                    <a:pt x="1280" y="1729"/>
                  </a:cubicBezTo>
                  <a:lnTo>
                    <a:pt x="327" y="85"/>
                  </a:lnTo>
                  <a:cubicBezTo>
                    <a:pt x="290" y="25"/>
                    <a:pt x="240" y="1"/>
                    <a:pt x="19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20;p52">
              <a:extLst>
                <a:ext uri="{FF2B5EF4-FFF2-40B4-BE49-F238E27FC236}">
                  <a16:creationId xmlns="" xmlns:a16="http://schemas.microsoft.com/office/drawing/2014/main" id="{AF83C2AE-BA79-FB6D-4523-1D1154DCA87E}"/>
                </a:ext>
              </a:extLst>
            </p:cNvPr>
            <p:cNvSpPr/>
            <p:nvPr/>
          </p:nvSpPr>
          <p:spPr>
            <a:xfrm>
              <a:off x="2242100" y="4152675"/>
              <a:ext cx="35150" cy="26825"/>
            </a:xfrm>
            <a:custGeom>
              <a:avLst/>
              <a:gdLst/>
              <a:ahLst/>
              <a:cxnLst/>
              <a:rect l="l" t="t" r="r" b="b"/>
              <a:pathLst>
                <a:path w="1406" h="1073" extrusionOk="0">
                  <a:moveTo>
                    <a:pt x="181" y="0"/>
                  </a:moveTo>
                  <a:cubicBezTo>
                    <a:pt x="130" y="0"/>
                    <a:pt x="79" y="26"/>
                    <a:pt x="48" y="73"/>
                  </a:cubicBezTo>
                  <a:cubicBezTo>
                    <a:pt x="1" y="120"/>
                    <a:pt x="24" y="215"/>
                    <a:pt x="96" y="263"/>
                  </a:cubicBezTo>
                  <a:lnTo>
                    <a:pt x="1167" y="1025"/>
                  </a:lnTo>
                  <a:cubicBezTo>
                    <a:pt x="1191" y="1049"/>
                    <a:pt x="1215" y="1049"/>
                    <a:pt x="1239" y="1073"/>
                  </a:cubicBezTo>
                  <a:cubicBezTo>
                    <a:pt x="1287" y="1073"/>
                    <a:pt x="1334" y="1049"/>
                    <a:pt x="1358" y="1001"/>
                  </a:cubicBezTo>
                  <a:cubicBezTo>
                    <a:pt x="1406" y="930"/>
                    <a:pt x="1406" y="835"/>
                    <a:pt x="1334" y="787"/>
                  </a:cubicBezTo>
                  <a:lnTo>
                    <a:pt x="263" y="25"/>
                  </a:lnTo>
                  <a:cubicBezTo>
                    <a:pt x="237" y="8"/>
                    <a:pt x="209" y="0"/>
                    <a:pt x="181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21;p52">
              <a:extLst>
                <a:ext uri="{FF2B5EF4-FFF2-40B4-BE49-F238E27FC236}">
                  <a16:creationId xmlns="" xmlns:a16="http://schemas.microsoft.com/office/drawing/2014/main" id="{72437783-900C-696E-05F7-AD9AFE5447F7}"/>
                </a:ext>
              </a:extLst>
            </p:cNvPr>
            <p:cNvSpPr/>
            <p:nvPr/>
          </p:nvSpPr>
          <p:spPr>
            <a:xfrm>
              <a:off x="2416550" y="4153050"/>
              <a:ext cx="36325" cy="27050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1295" y="1"/>
                  </a:moveTo>
                  <a:cubicBezTo>
                    <a:pt x="1260" y="1"/>
                    <a:pt x="1223" y="12"/>
                    <a:pt x="1191" y="34"/>
                  </a:cubicBezTo>
                  <a:lnTo>
                    <a:pt x="119" y="796"/>
                  </a:lnTo>
                  <a:cubicBezTo>
                    <a:pt x="0" y="891"/>
                    <a:pt x="48" y="1082"/>
                    <a:pt x="191" y="1082"/>
                  </a:cubicBezTo>
                  <a:cubicBezTo>
                    <a:pt x="238" y="1082"/>
                    <a:pt x="262" y="1058"/>
                    <a:pt x="286" y="1034"/>
                  </a:cubicBezTo>
                  <a:lnTo>
                    <a:pt x="1381" y="272"/>
                  </a:lnTo>
                  <a:cubicBezTo>
                    <a:pt x="1429" y="224"/>
                    <a:pt x="1453" y="129"/>
                    <a:pt x="1405" y="58"/>
                  </a:cubicBezTo>
                  <a:cubicBezTo>
                    <a:pt x="1379" y="18"/>
                    <a:pt x="1338" y="1"/>
                    <a:pt x="129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22;p52">
              <a:extLst>
                <a:ext uri="{FF2B5EF4-FFF2-40B4-BE49-F238E27FC236}">
                  <a16:creationId xmlns="" xmlns:a16="http://schemas.microsoft.com/office/drawing/2014/main" id="{54F7136D-BA27-0617-9A49-43A24FB60BF2}"/>
                </a:ext>
              </a:extLst>
            </p:cNvPr>
            <p:cNvSpPr/>
            <p:nvPr/>
          </p:nvSpPr>
          <p:spPr>
            <a:xfrm>
              <a:off x="2223050" y="4143150"/>
              <a:ext cx="28600" cy="45275"/>
            </a:xfrm>
            <a:custGeom>
              <a:avLst/>
              <a:gdLst/>
              <a:ahLst/>
              <a:cxnLst/>
              <a:rect l="l" t="t" r="r" b="b"/>
              <a:pathLst>
                <a:path w="1144" h="1811" extrusionOk="0">
                  <a:moveTo>
                    <a:pt x="623" y="1"/>
                  </a:moveTo>
                  <a:cubicBezTo>
                    <a:pt x="447" y="1"/>
                    <a:pt x="272" y="126"/>
                    <a:pt x="239" y="311"/>
                  </a:cubicBezTo>
                  <a:lnTo>
                    <a:pt x="48" y="1335"/>
                  </a:lnTo>
                  <a:cubicBezTo>
                    <a:pt x="0" y="1597"/>
                    <a:pt x="191" y="1811"/>
                    <a:pt x="453" y="1811"/>
                  </a:cubicBezTo>
                  <a:cubicBezTo>
                    <a:pt x="620" y="1811"/>
                    <a:pt x="786" y="1692"/>
                    <a:pt x="810" y="1525"/>
                  </a:cubicBezTo>
                  <a:lnTo>
                    <a:pt x="1120" y="430"/>
                  </a:lnTo>
                  <a:cubicBezTo>
                    <a:pt x="1144" y="358"/>
                    <a:pt x="1120" y="263"/>
                    <a:pt x="1048" y="215"/>
                  </a:cubicBezTo>
                  <a:lnTo>
                    <a:pt x="834" y="73"/>
                  </a:lnTo>
                  <a:cubicBezTo>
                    <a:pt x="771" y="23"/>
                    <a:pt x="697" y="1"/>
                    <a:pt x="623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23;p52">
              <a:extLst>
                <a:ext uri="{FF2B5EF4-FFF2-40B4-BE49-F238E27FC236}">
                  <a16:creationId xmlns="" xmlns:a16="http://schemas.microsoft.com/office/drawing/2014/main" id="{714BEA86-F1E8-9297-47CD-40EA50C2034D}"/>
                </a:ext>
              </a:extLst>
            </p:cNvPr>
            <p:cNvSpPr/>
            <p:nvPr/>
          </p:nvSpPr>
          <p:spPr>
            <a:xfrm>
              <a:off x="2443925" y="4143150"/>
              <a:ext cx="28600" cy="45275"/>
            </a:xfrm>
            <a:custGeom>
              <a:avLst/>
              <a:gdLst/>
              <a:ahLst/>
              <a:cxnLst/>
              <a:rect l="l" t="t" r="r" b="b"/>
              <a:pathLst>
                <a:path w="1144" h="1811" extrusionOk="0">
                  <a:moveTo>
                    <a:pt x="522" y="1"/>
                  </a:moveTo>
                  <a:cubicBezTo>
                    <a:pt x="448" y="1"/>
                    <a:pt x="374" y="23"/>
                    <a:pt x="310" y="73"/>
                  </a:cubicBezTo>
                  <a:lnTo>
                    <a:pt x="96" y="215"/>
                  </a:lnTo>
                  <a:cubicBezTo>
                    <a:pt x="48" y="263"/>
                    <a:pt x="1" y="358"/>
                    <a:pt x="24" y="430"/>
                  </a:cubicBezTo>
                  <a:lnTo>
                    <a:pt x="334" y="1525"/>
                  </a:lnTo>
                  <a:cubicBezTo>
                    <a:pt x="382" y="1692"/>
                    <a:pt x="525" y="1811"/>
                    <a:pt x="715" y="1811"/>
                  </a:cubicBezTo>
                  <a:cubicBezTo>
                    <a:pt x="953" y="1811"/>
                    <a:pt x="1144" y="1597"/>
                    <a:pt x="1096" y="1335"/>
                  </a:cubicBezTo>
                  <a:lnTo>
                    <a:pt x="906" y="311"/>
                  </a:lnTo>
                  <a:cubicBezTo>
                    <a:pt x="872" y="126"/>
                    <a:pt x="697" y="1"/>
                    <a:pt x="52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24;p52">
              <a:extLst>
                <a:ext uri="{FF2B5EF4-FFF2-40B4-BE49-F238E27FC236}">
                  <a16:creationId xmlns="" xmlns:a16="http://schemas.microsoft.com/office/drawing/2014/main" id="{987977AA-B3AF-B9B7-32F5-01B3EE69FECE}"/>
                </a:ext>
              </a:extLst>
            </p:cNvPr>
            <p:cNvSpPr/>
            <p:nvPr/>
          </p:nvSpPr>
          <p:spPr>
            <a:xfrm>
              <a:off x="2223050" y="4143275"/>
              <a:ext cx="19075" cy="45150"/>
            </a:xfrm>
            <a:custGeom>
              <a:avLst/>
              <a:gdLst/>
              <a:ahLst/>
              <a:cxnLst/>
              <a:rect l="l" t="t" r="r" b="b"/>
              <a:pathLst>
                <a:path w="763" h="1806" extrusionOk="0">
                  <a:moveTo>
                    <a:pt x="599" y="1"/>
                  </a:moveTo>
                  <a:cubicBezTo>
                    <a:pt x="432" y="1"/>
                    <a:pt x="275" y="126"/>
                    <a:pt x="239" y="306"/>
                  </a:cubicBezTo>
                  <a:lnTo>
                    <a:pt x="48" y="1330"/>
                  </a:lnTo>
                  <a:cubicBezTo>
                    <a:pt x="0" y="1592"/>
                    <a:pt x="191" y="1806"/>
                    <a:pt x="453" y="1806"/>
                  </a:cubicBezTo>
                  <a:cubicBezTo>
                    <a:pt x="501" y="1806"/>
                    <a:pt x="548" y="1806"/>
                    <a:pt x="596" y="1782"/>
                  </a:cubicBezTo>
                  <a:cubicBezTo>
                    <a:pt x="405" y="1711"/>
                    <a:pt x="310" y="1520"/>
                    <a:pt x="358" y="1330"/>
                  </a:cubicBezTo>
                  <a:lnTo>
                    <a:pt x="548" y="306"/>
                  </a:lnTo>
                  <a:cubicBezTo>
                    <a:pt x="572" y="187"/>
                    <a:pt x="643" y="91"/>
                    <a:pt x="763" y="44"/>
                  </a:cubicBezTo>
                  <a:cubicBezTo>
                    <a:pt x="710" y="14"/>
                    <a:pt x="654" y="1"/>
                    <a:pt x="5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25;p52">
              <a:extLst>
                <a:ext uri="{FF2B5EF4-FFF2-40B4-BE49-F238E27FC236}">
                  <a16:creationId xmlns="" xmlns:a16="http://schemas.microsoft.com/office/drawing/2014/main" id="{734A77C5-CE07-7ACC-4683-409B975254EF}"/>
                </a:ext>
              </a:extLst>
            </p:cNvPr>
            <p:cNvSpPr/>
            <p:nvPr/>
          </p:nvSpPr>
          <p:spPr>
            <a:xfrm>
              <a:off x="2443925" y="4146150"/>
              <a:ext cx="21450" cy="42800"/>
            </a:xfrm>
            <a:custGeom>
              <a:avLst/>
              <a:gdLst/>
              <a:ahLst/>
              <a:cxnLst/>
              <a:rect l="l" t="t" r="r" b="b"/>
              <a:pathLst>
                <a:path w="858" h="1712" extrusionOk="0">
                  <a:moveTo>
                    <a:pt x="239" y="0"/>
                  </a:moveTo>
                  <a:lnTo>
                    <a:pt x="96" y="119"/>
                  </a:lnTo>
                  <a:cubicBezTo>
                    <a:pt x="24" y="167"/>
                    <a:pt x="1" y="238"/>
                    <a:pt x="24" y="334"/>
                  </a:cubicBezTo>
                  <a:lnTo>
                    <a:pt x="310" y="1405"/>
                  </a:lnTo>
                  <a:cubicBezTo>
                    <a:pt x="368" y="1597"/>
                    <a:pt x="533" y="1712"/>
                    <a:pt x="720" y="1712"/>
                  </a:cubicBezTo>
                  <a:cubicBezTo>
                    <a:pt x="765" y="1712"/>
                    <a:pt x="812" y="1705"/>
                    <a:pt x="858" y="1691"/>
                  </a:cubicBezTo>
                  <a:lnTo>
                    <a:pt x="834" y="1691"/>
                  </a:lnTo>
                  <a:cubicBezTo>
                    <a:pt x="715" y="1620"/>
                    <a:pt x="620" y="1524"/>
                    <a:pt x="596" y="1405"/>
                  </a:cubicBezTo>
                  <a:lnTo>
                    <a:pt x="239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26;p52">
              <a:extLst>
                <a:ext uri="{FF2B5EF4-FFF2-40B4-BE49-F238E27FC236}">
                  <a16:creationId xmlns="" xmlns:a16="http://schemas.microsoft.com/office/drawing/2014/main" id="{B35E8F26-6FF2-0D63-95A2-7616F70C295A}"/>
                </a:ext>
              </a:extLst>
            </p:cNvPr>
            <p:cNvSpPr/>
            <p:nvPr/>
          </p:nvSpPr>
          <p:spPr>
            <a:xfrm>
              <a:off x="2270075" y="4125900"/>
              <a:ext cx="156025" cy="48850"/>
            </a:xfrm>
            <a:custGeom>
              <a:avLst/>
              <a:gdLst/>
              <a:ahLst/>
              <a:cxnLst/>
              <a:rect l="l" t="t" r="r" b="b"/>
              <a:pathLst>
                <a:path w="6241" h="1954" extrusionOk="0">
                  <a:moveTo>
                    <a:pt x="1263" y="1"/>
                  </a:moveTo>
                  <a:cubicBezTo>
                    <a:pt x="834" y="1"/>
                    <a:pt x="453" y="262"/>
                    <a:pt x="310" y="667"/>
                  </a:cubicBezTo>
                  <a:lnTo>
                    <a:pt x="215" y="1001"/>
                  </a:lnTo>
                  <a:cubicBezTo>
                    <a:pt x="96" y="1310"/>
                    <a:pt x="25" y="1620"/>
                    <a:pt x="1" y="1953"/>
                  </a:cubicBezTo>
                  <a:lnTo>
                    <a:pt x="6240" y="1953"/>
                  </a:lnTo>
                  <a:cubicBezTo>
                    <a:pt x="6193" y="1620"/>
                    <a:pt x="6121" y="1310"/>
                    <a:pt x="6002" y="1001"/>
                  </a:cubicBezTo>
                  <a:lnTo>
                    <a:pt x="5907" y="667"/>
                  </a:lnTo>
                  <a:cubicBezTo>
                    <a:pt x="5764" y="262"/>
                    <a:pt x="5383" y="1"/>
                    <a:pt x="4954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27;p52">
              <a:extLst>
                <a:ext uri="{FF2B5EF4-FFF2-40B4-BE49-F238E27FC236}">
                  <a16:creationId xmlns="" xmlns:a16="http://schemas.microsoft.com/office/drawing/2014/main" id="{708A48C8-CA14-E714-2AC8-C625CB0321AE}"/>
                </a:ext>
              </a:extLst>
            </p:cNvPr>
            <p:cNvSpPr/>
            <p:nvPr/>
          </p:nvSpPr>
          <p:spPr>
            <a:xfrm>
              <a:off x="2279600" y="4174725"/>
              <a:ext cx="135775" cy="69675"/>
            </a:xfrm>
            <a:custGeom>
              <a:avLst/>
              <a:gdLst/>
              <a:ahLst/>
              <a:cxnLst/>
              <a:rect l="l" t="t" r="r" b="b"/>
              <a:pathLst>
                <a:path w="5431" h="2787" extrusionOk="0">
                  <a:moveTo>
                    <a:pt x="1" y="0"/>
                  </a:moveTo>
                  <a:lnTo>
                    <a:pt x="287" y="739"/>
                  </a:lnTo>
                  <a:cubicBezTo>
                    <a:pt x="406" y="1024"/>
                    <a:pt x="453" y="1334"/>
                    <a:pt x="453" y="1643"/>
                  </a:cubicBezTo>
                  <a:lnTo>
                    <a:pt x="525" y="2286"/>
                  </a:lnTo>
                  <a:lnTo>
                    <a:pt x="1025" y="2644"/>
                  </a:lnTo>
                  <a:cubicBezTo>
                    <a:pt x="1168" y="2739"/>
                    <a:pt x="1311" y="2787"/>
                    <a:pt x="1477" y="2787"/>
                  </a:cubicBezTo>
                  <a:lnTo>
                    <a:pt x="3954" y="2787"/>
                  </a:lnTo>
                  <a:cubicBezTo>
                    <a:pt x="4097" y="2787"/>
                    <a:pt x="4240" y="2739"/>
                    <a:pt x="4383" y="2667"/>
                  </a:cubicBezTo>
                  <a:lnTo>
                    <a:pt x="4907" y="2286"/>
                  </a:lnTo>
                  <a:lnTo>
                    <a:pt x="4978" y="1643"/>
                  </a:lnTo>
                  <a:cubicBezTo>
                    <a:pt x="4978" y="1334"/>
                    <a:pt x="5050" y="1024"/>
                    <a:pt x="5145" y="739"/>
                  </a:cubicBezTo>
                  <a:lnTo>
                    <a:pt x="5431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28;p52">
              <a:extLst>
                <a:ext uri="{FF2B5EF4-FFF2-40B4-BE49-F238E27FC236}">
                  <a16:creationId xmlns="" xmlns:a16="http://schemas.microsoft.com/office/drawing/2014/main" id="{0D59EB20-39E5-1033-003F-9CED446EABA2}"/>
                </a:ext>
              </a:extLst>
            </p:cNvPr>
            <p:cNvSpPr/>
            <p:nvPr/>
          </p:nvSpPr>
          <p:spPr>
            <a:xfrm>
              <a:off x="2268900" y="4266400"/>
              <a:ext cx="157800" cy="40525"/>
            </a:xfrm>
            <a:custGeom>
              <a:avLst/>
              <a:gdLst/>
              <a:ahLst/>
              <a:cxnLst/>
              <a:rect l="l" t="t" r="r" b="b"/>
              <a:pathLst>
                <a:path w="6312" h="1621" extrusionOk="0">
                  <a:moveTo>
                    <a:pt x="0" y="1"/>
                  </a:moveTo>
                  <a:lnTo>
                    <a:pt x="0" y="239"/>
                  </a:lnTo>
                  <a:cubicBezTo>
                    <a:pt x="0" y="1001"/>
                    <a:pt x="619" y="1620"/>
                    <a:pt x="1381" y="1620"/>
                  </a:cubicBezTo>
                  <a:lnTo>
                    <a:pt x="4906" y="1620"/>
                  </a:lnTo>
                  <a:cubicBezTo>
                    <a:pt x="5692" y="1620"/>
                    <a:pt x="6311" y="1001"/>
                    <a:pt x="6311" y="239"/>
                  </a:cubicBezTo>
                  <a:lnTo>
                    <a:pt x="6311" y="1"/>
                  </a:ln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29;p52">
              <a:extLst>
                <a:ext uri="{FF2B5EF4-FFF2-40B4-BE49-F238E27FC236}">
                  <a16:creationId xmlns="" xmlns:a16="http://schemas.microsoft.com/office/drawing/2014/main" id="{FACF4432-9F6D-4196-AE9B-BBDFE6FAEC05}"/>
                </a:ext>
              </a:extLst>
            </p:cNvPr>
            <p:cNvSpPr/>
            <p:nvPr/>
          </p:nvSpPr>
          <p:spPr>
            <a:xfrm>
              <a:off x="2268900" y="4266400"/>
              <a:ext cx="157800" cy="30400"/>
            </a:xfrm>
            <a:custGeom>
              <a:avLst/>
              <a:gdLst/>
              <a:ahLst/>
              <a:cxnLst/>
              <a:rect l="l" t="t" r="r" b="b"/>
              <a:pathLst>
                <a:path w="6312" h="1216" extrusionOk="0">
                  <a:moveTo>
                    <a:pt x="0" y="1"/>
                  </a:moveTo>
                  <a:lnTo>
                    <a:pt x="0" y="286"/>
                  </a:lnTo>
                  <a:lnTo>
                    <a:pt x="1191" y="1049"/>
                  </a:lnTo>
                  <a:cubicBezTo>
                    <a:pt x="1358" y="1144"/>
                    <a:pt x="1548" y="1215"/>
                    <a:pt x="1715" y="1215"/>
                  </a:cubicBezTo>
                  <a:lnTo>
                    <a:pt x="4573" y="1215"/>
                  </a:lnTo>
                  <a:cubicBezTo>
                    <a:pt x="4763" y="1215"/>
                    <a:pt x="4954" y="1144"/>
                    <a:pt x="5120" y="1049"/>
                  </a:cubicBezTo>
                  <a:lnTo>
                    <a:pt x="6311" y="286"/>
                  </a:lnTo>
                  <a:cubicBezTo>
                    <a:pt x="6311" y="263"/>
                    <a:pt x="6311" y="239"/>
                    <a:pt x="6311" y="239"/>
                  </a:cubicBezTo>
                  <a:lnTo>
                    <a:pt x="6311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30;p52">
              <a:extLst>
                <a:ext uri="{FF2B5EF4-FFF2-40B4-BE49-F238E27FC236}">
                  <a16:creationId xmlns="" xmlns:a16="http://schemas.microsoft.com/office/drawing/2014/main" id="{36114D4E-34BC-5921-C7FB-CC4D93FCA65E}"/>
                </a:ext>
              </a:extLst>
            </p:cNvPr>
            <p:cNvSpPr/>
            <p:nvPr/>
          </p:nvSpPr>
          <p:spPr>
            <a:xfrm>
              <a:off x="2398675" y="4174725"/>
              <a:ext cx="28025" cy="57175"/>
            </a:xfrm>
            <a:custGeom>
              <a:avLst/>
              <a:gdLst/>
              <a:ahLst/>
              <a:cxnLst/>
              <a:rect l="l" t="t" r="r" b="b"/>
              <a:pathLst>
                <a:path w="1121" h="2287" extrusionOk="0">
                  <a:moveTo>
                    <a:pt x="477" y="0"/>
                  </a:moveTo>
                  <a:lnTo>
                    <a:pt x="191" y="739"/>
                  </a:lnTo>
                  <a:cubicBezTo>
                    <a:pt x="96" y="1024"/>
                    <a:pt x="25" y="1334"/>
                    <a:pt x="25" y="1643"/>
                  </a:cubicBezTo>
                  <a:lnTo>
                    <a:pt x="1" y="2286"/>
                  </a:lnTo>
                  <a:lnTo>
                    <a:pt x="1120" y="2286"/>
                  </a:lnTo>
                  <a:lnTo>
                    <a:pt x="1120" y="619"/>
                  </a:lnTo>
                  <a:cubicBezTo>
                    <a:pt x="1120" y="405"/>
                    <a:pt x="1096" y="191"/>
                    <a:pt x="1072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31;p52">
              <a:extLst>
                <a:ext uri="{FF2B5EF4-FFF2-40B4-BE49-F238E27FC236}">
                  <a16:creationId xmlns="" xmlns:a16="http://schemas.microsoft.com/office/drawing/2014/main" id="{25725A04-3133-76DD-634F-26FAFE151100}"/>
                </a:ext>
              </a:extLst>
            </p:cNvPr>
            <p:cNvSpPr/>
            <p:nvPr/>
          </p:nvSpPr>
          <p:spPr>
            <a:xfrm>
              <a:off x="2268900" y="4174725"/>
              <a:ext cx="27400" cy="57775"/>
            </a:xfrm>
            <a:custGeom>
              <a:avLst/>
              <a:gdLst/>
              <a:ahLst/>
              <a:cxnLst/>
              <a:rect l="l" t="t" r="r" b="b"/>
              <a:pathLst>
                <a:path w="1096" h="2311" extrusionOk="0">
                  <a:moveTo>
                    <a:pt x="24" y="0"/>
                  </a:moveTo>
                  <a:cubicBezTo>
                    <a:pt x="0" y="215"/>
                    <a:pt x="0" y="429"/>
                    <a:pt x="0" y="643"/>
                  </a:cubicBezTo>
                  <a:lnTo>
                    <a:pt x="0" y="2310"/>
                  </a:lnTo>
                  <a:lnTo>
                    <a:pt x="1096" y="2310"/>
                  </a:lnTo>
                  <a:lnTo>
                    <a:pt x="1072" y="1667"/>
                  </a:lnTo>
                  <a:cubicBezTo>
                    <a:pt x="1072" y="1358"/>
                    <a:pt x="1024" y="1048"/>
                    <a:pt x="929" y="739"/>
                  </a:cubicBezTo>
                  <a:lnTo>
                    <a:pt x="619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32;p52">
              <a:extLst>
                <a:ext uri="{FF2B5EF4-FFF2-40B4-BE49-F238E27FC236}">
                  <a16:creationId xmlns="" xmlns:a16="http://schemas.microsoft.com/office/drawing/2014/main" id="{4F3657E6-0205-3B97-CE37-9FFAE5BE01C2}"/>
                </a:ext>
              </a:extLst>
            </p:cNvPr>
            <p:cNvSpPr/>
            <p:nvPr/>
          </p:nvSpPr>
          <p:spPr>
            <a:xfrm>
              <a:off x="2270075" y="4125900"/>
              <a:ext cx="38125" cy="48850"/>
            </a:xfrm>
            <a:custGeom>
              <a:avLst/>
              <a:gdLst/>
              <a:ahLst/>
              <a:cxnLst/>
              <a:rect l="l" t="t" r="r" b="b"/>
              <a:pathLst>
                <a:path w="1525" h="1954" extrusionOk="0">
                  <a:moveTo>
                    <a:pt x="1287" y="1"/>
                  </a:moveTo>
                  <a:cubicBezTo>
                    <a:pt x="834" y="1"/>
                    <a:pt x="453" y="262"/>
                    <a:pt x="334" y="667"/>
                  </a:cubicBezTo>
                  <a:lnTo>
                    <a:pt x="215" y="1001"/>
                  </a:lnTo>
                  <a:cubicBezTo>
                    <a:pt x="96" y="1310"/>
                    <a:pt x="25" y="1644"/>
                    <a:pt x="1" y="1953"/>
                  </a:cubicBezTo>
                  <a:lnTo>
                    <a:pt x="239" y="1953"/>
                  </a:lnTo>
                  <a:cubicBezTo>
                    <a:pt x="287" y="1620"/>
                    <a:pt x="358" y="1310"/>
                    <a:pt x="477" y="1001"/>
                  </a:cubicBezTo>
                  <a:lnTo>
                    <a:pt x="572" y="667"/>
                  </a:lnTo>
                  <a:cubicBezTo>
                    <a:pt x="715" y="262"/>
                    <a:pt x="1096" y="1"/>
                    <a:pt x="1525" y="1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33;p52">
              <a:extLst>
                <a:ext uri="{FF2B5EF4-FFF2-40B4-BE49-F238E27FC236}">
                  <a16:creationId xmlns="" xmlns:a16="http://schemas.microsoft.com/office/drawing/2014/main" id="{985F7A12-73B2-EA86-BCFC-5A72C87A6CDC}"/>
                </a:ext>
              </a:extLst>
            </p:cNvPr>
            <p:cNvSpPr/>
            <p:nvPr/>
          </p:nvSpPr>
          <p:spPr>
            <a:xfrm>
              <a:off x="2268900" y="4265800"/>
              <a:ext cx="6575" cy="26825"/>
            </a:xfrm>
            <a:custGeom>
              <a:avLst/>
              <a:gdLst/>
              <a:ahLst/>
              <a:cxnLst/>
              <a:rect l="l" t="t" r="r" b="b"/>
              <a:pathLst>
                <a:path w="263" h="1073" extrusionOk="0">
                  <a:moveTo>
                    <a:pt x="0" y="1"/>
                  </a:moveTo>
                  <a:lnTo>
                    <a:pt x="0" y="263"/>
                  </a:lnTo>
                  <a:cubicBezTo>
                    <a:pt x="0" y="549"/>
                    <a:pt x="72" y="834"/>
                    <a:pt x="262" y="1073"/>
                  </a:cubicBezTo>
                  <a:lnTo>
                    <a:pt x="262" y="1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34;p52">
              <a:extLst>
                <a:ext uri="{FF2B5EF4-FFF2-40B4-BE49-F238E27FC236}">
                  <a16:creationId xmlns="" xmlns:a16="http://schemas.microsoft.com/office/drawing/2014/main" id="{B5A89F4F-22AB-A913-DC14-D9E83569011C}"/>
                </a:ext>
              </a:extLst>
            </p:cNvPr>
            <p:cNvSpPr/>
            <p:nvPr/>
          </p:nvSpPr>
          <p:spPr>
            <a:xfrm>
              <a:off x="2268900" y="4174725"/>
              <a:ext cx="7150" cy="57775"/>
            </a:xfrm>
            <a:custGeom>
              <a:avLst/>
              <a:gdLst/>
              <a:ahLst/>
              <a:cxnLst/>
              <a:rect l="l" t="t" r="r" b="b"/>
              <a:pathLst>
                <a:path w="286" h="2311" extrusionOk="0">
                  <a:moveTo>
                    <a:pt x="24" y="0"/>
                  </a:moveTo>
                  <a:cubicBezTo>
                    <a:pt x="0" y="215"/>
                    <a:pt x="0" y="429"/>
                    <a:pt x="0" y="643"/>
                  </a:cubicBezTo>
                  <a:lnTo>
                    <a:pt x="0" y="2310"/>
                  </a:lnTo>
                  <a:lnTo>
                    <a:pt x="262" y="2310"/>
                  </a:lnTo>
                  <a:lnTo>
                    <a:pt x="262" y="643"/>
                  </a:lnTo>
                  <a:cubicBezTo>
                    <a:pt x="238" y="429"/>
                    <a:pt x="262" y="215"/>
                    <a:pt x="286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35;p52">
              <a:extLst>
                <a:ext uri="{FF2B5EF4-FFF2-40B4-BE49-F238E27FC236}">
                  <a16:creationId xmlns="" xmlns:a16="http://schemas.microsoft.com/office/drawing/2014/main" id="{AB0A5229-71B8-334D-FA1C-AF99D4F93DAC}"/>
                </a:ext>
              </a:extLst>
            </p:cNvPr>
            <p:cNvSpPr/>
            <p:nvPr/>
          </p:nvSpPr>
          <p:spPr>
            <a:xfrm>
              <a:off x="2395700" y="4174725"/>
              <a:ext cx="19075" cy="66700"/>
            </a:xfrm>
            <a:custGeom>
              <a:avLst/>
              <a:gdLst/>
              <a:ahLst/>
              <a:cxnLst/>
              <a:rect l="l" t="t" r="r" b="b"/>
              <a:pathLst>
                <a:path w="763" h="2668" extrusionOk="0">
                  <a:moveTo>
                    <a:pt x="763" y="0"/>
                  </a:moveTo>
                  <a:lnTo>
                    <a:pt x="754" y="24"/>
                  </a:lnTo>
                  <a:lnTo>
                    <a:pt x="763" y="24"/>
                  </a:lnTo>
                  <a:lnTo>
                    <a:pt x="763" y="0"/>
                  </a:lnTo>
                  <a:close/>
                  <a:moveTo>
                    <a:pt x="453" y="24"/>
                  </a:moveTo>
                  <a:lnTo>
                    <a:pt x="167" y="715"/>
                  </a:lnTo>
                  <a:cubicBezTo>
                    <a:pt x="72" y="1024"/>
                    <a:pt x="25" y="1334"/>
                    <a:pt x="1" y="1667"/>
                  </a:cubicBezTo>
                  <a:lnTo>
                    <a:pt x="1" y="2501"/>
                  </a:lnTo>
                  <a:cubicBezTo>
                    <a:pt x="1" y="2596"/>
                    <a:pt x="48" y="2667"/>
                    <a:pt x="144" y="2667"/>
                  </a:cubicBezTo>
                  <a:cubicBezTo>
                    <a:pt x="215" y="2667"/>
                    <a:pt x="286" y="2596"/>
                    <a:pt x="286" y="2525"/>
                  </a:cubicBezTo>
                  <a:lnTo>
                    <a:pt x="310" y="1667"/>
                  </a:lnTo>
                  <a:cubicBezTo>
                    <a:pt x="310" y="1382"/>
                    <a:pt x="358" y="1072"/>
                    <a:pt x="453" y="810"/>
                  </a:cubicBezTo>
                  <a:lnTo>
                    <a:pt x="754" y="24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36;p52">
              <a:extLst>
                <a:ext uri="{FF2B5EF4-FFF2-40B4-BE49-F238E27FC236}">
                  <a16:creationId xmlns="" xmlns:a16="http://schemas.microsoft.com/office/drawing/2014/main" id="{C916580B-4635-1407-AB14-E1E776FC17EE}"/>
                </a:ext>
              </a:extLst>
            </p:cNvPr>
            <p:cNvSpPr/>
            <p:nvPr/>
          </p:nvSpPr>
          <p:spPr>
            <a:xfrm>
              <a:off x="2281400" y="4174725"/>
              <a:ext cx="19075" cy="67300"/>
            </a:xfrm>
            <a:custGeom>
              <a:avLst/>
              <a:gdLst/>
              <a:ahLst/>
              <a:cxnLst/>
              <a:rect l="l" t="t" r="r" b="b"/>
              <a:pathLst>
                <a:path w="763" h="2692" extrusionOk="0">
                  <a:moveTo>
                    <a:pt x="0" y="0"/>
                  </a:moveTo>
                  <a:lnTo>
                    <a:pt x="310" y="786"/>
                  </a:lnTo>
                  <a:cubicBezTo>
                    <a:pt x="381" y="1072"/>
                    <a:pt x="429" y="1358"/>
                    <a:pt x="453" y="1667"/>
                  </a:cubicBezTo>
                  <a:lnTo>
                    <a:pt x="477" y="2525"/>
                  </a:lnTo>
                  <a:cubicBezTo>
                    <a:pt x="477" y="2620"/>
                    <a:pt x="524" y="2691"/>
                    <a:pt x="619" y="2691"/>
                  </a:cubicBezTo>
                  <a:cubicBezTo>
                    <a:pt x="691" y="2667"/>
                    <a:pt x="762" y="2620"/>
                    <a:pt x="762" y="2525"/>
                  </a:cubicBezTo>
                  <a:lnTo>
                    <a:pt x="762" y="1643"/>
                  </a:lnTo>
                  <a:cubicBezTo>
                    <a:pt x="739" y="1334"/>
                    <a:pt x="691" y="1000"/>
                    <a:pt x="596" y="691"/>
                  </a:cubicBezTo>
                  <a:lnTo>
                    <a:pt x="334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37;p52">
              <a:extLst>
                <a:ext uri="{FF2B5EF4-FFF2-40B4-BE49-F238E27FC236}">
                  <a16:creationId xmlns="" xmlns:a16="http://schemas.microsoft.com/office/drawing/2014/main" id="{67F37349-3283-EE13-AE8F-A8DCE1412A67}"/>
                </a:ext>
              </a:extLst>
            </p:cNvPr>
            <p:cNvSpPr/>
            <p:nvPr/>
          </p:nvSpPr>
          <p:spPr>
            <a:xfrm>
              <a:off x="2281400" y="4151500"/>
              <a:ext cx="133375" cy="23250"/>
            </a:xfrm>
            <a:custGeom>
              <a:avLst/>
              <a:gdLst/>
              <a:ahLst/>
              <a:cxnLst/>
              <a:rect l="l" t="t" r="r" b="b"/>
              <a:pathLst>
                <a:path w="5335" h="930" extrusionOk="0">
                  <a:moveTo>
                    <a:pt x="1024" y="1"/>
                  </a:moveTo>
                  <a:cubicBezTo>
                    <a:pt x="858" y="1"/>
                    <a:pt x="691" y="72"/>
                    <a:pt x="572" y="215"/>
                  </a:cubicBezTo>
                  <a:lnTo>
                    <a:pt x="0" y="929"/>
                  </a:lnTo>
                  <a:lnTo>
                    <a:pt x="5335" y="929"/>
                  </a:lnTo>
                  <a:lnTo>
                    <a:pt x="4763" y="215"/>
                  </a:lnTo>
                  <a:cubicBezTo>
                    <a:pt x="4644" y="72"/>
                    <a:pt x="4477" y="1"/>
                    <a:pt x="431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38;p52">
              <a:extLst>
                <a:ext uri="{FF2B5EF4-FFF2-40B4-BE49-F238E27FC236}">
                  <a16:creationId xmlns="" xmlns:a16="http://schemas.microsoft.com/office/drawing/2014/main" id="{E441DC9A-D1AA-08CD-BD2C-2B4E798E05AE}"/>
                </a:ext>
              </a:extLst>
            </p:cNvPr>
            <p:cNvSpPr/>
            <p:nvPr/>
          </p:nvSpPr>
          <p:spPr>
            <a:xfrm>
              <a:off x="2291525" y="4090775"/>
              <a:ext cx="113125" cy="13325"/>
            </a:xfrm>
            <a:custGeom>
              <a:avLst/>
              <a:gdLst/>
              <a:ahLst/>
              <a:cxnLst/>
              <a:rect l="l" t="t" r="r" b="b"/>
              <a:pathLst>
                <a:path w="4525" h="533" extrusionOk="0">
                  <a:moveTo>
                    <a:pt x="1453" y="0"/>
                  </a:moveTo>
                  <a:cubicBezTo>
                    <a:pt x="1000" y="0"/>
                    <a:pt x="548" y="96"/>
                    <a:pt x="119" y="239"/>
                  </a:cubicBezTo>
                  <a:cubicBezTo>
                    <a:pt x="24" y="262"/>
                    <a:pt x="0" y="358"/>
                    <a:pt x="24" y="429"/>
                  </a:cubicBezTo>
                  <a:cubicBezTo>
                    <a:pt x="42" y="502"/>
                    <a:pt x="102" y="533"/>
                    <a:pt x="161" y="533"/>
                  </a:cubicBezTo>
                  <a:cubicBezTo>
                    <a:pt x="179" y="533"/>
                    <a:pt x="198" y="530"/>
                    <a:pt x="214" y="524"/>
                  </a:cubicBezTo>
                  <a:cubicBezTo>
                    <a:pt x="596" y="381"/>
                    <a:pt x="1024" y="310"/>
                    <a:pt x="1453" y="310"/>
                  </a:cubicBezTo>
                  <a:lnTo>
                    <a:pt x="3072" y="310"/>
                  </a:lnTo>
                  <a:cubicBezTo>
                    <a:pt x="3501" y="310"/>
                    <a:pt x="3906" y="381"/>
                    <a:pt x="4311" y="524"/>
                  </a:cubicBezTo>
                  <a:lnTo>
                    <a:pt x="4358" y="524"/>
                  </a:lnTo>
                  <a:cubicBezTo>
                    <a:pt x="4430" y="524"/>
                    <a:pt x="4477" y="501"/>
                    <a:pt x="4501" y="429"/>
                  </a:cubicBezTo>
                  <a:cubicBezTo>
                    <a:pt x="4525" y="358"/>
                    <a:pt x="4501" y="262"/>
                    <a:pt x="4406" y="239"/>
                  </a:cubicBezTo>
                  <a:cubicBezTo>
                    <a:pt x="3977" y="96"/>
                    <a:pt x="3525" y="0"/>
                    <a:pt x="3072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39;p52">
              <a:extLst>
                <a:ext uri="{FF2B5EF4-FFF2-40B4-BE49-F238E27FC236}">
                  <a16:creationId xmlns="" xmlns:a16="http://schemas.microsoft.com/office/drawing/2014/main" id="{089E4B5F-DDC3-0080-04FD-AC41ECEBAEAF}"/>
                </a:ext>
              </a:extLst>
            </p:cNvPr>
            <p:cNvSpPr/>
            <p:nvPr/>
          </p:nvSpPr>
          <p:spPr>
            <a:xfrm>
              <a:off x="2268900" y="4232475"/>
              <a:ext cx="157800" cy="56575"/>
            </a:xfrm>
            <a:custGeom>
              <a:avLst/>
              <a:gdLst/>
              <a:ahLst/>
              <a:cxnLst/>
              <a:rect l="l" t="t" r="r" b="b"/>
              <a:pathLst>
                <a:path w="6312" h="2263" extrusionOk="0">
                  <a:moveTo>
                    <a:pt x="0" y="0"/>
                  </a:moveTo>
                  <a:lnTo>
                    <a:pt x="0" y="1358"/>
                  </a:lnTo>
                  <a:lnTo>
                    <a:pt x="1191" y="2120"/>
                  </a:lnTo>
                  <a:cubicBezTo>
                    <a:pt x="1358" y="2215"/>
                    <a:pt x="1548" y="2263"/>
                    <a:pt x="1715" y="2263"/>
                  </a:cubicBezTo>
                  <a:lnTo>
                    <a:pt x="4573" y="2263"/>
                  </a:lnTo>
                  <a:cubicBezTo>
                    <a:pt x="4763" y="2263"/>
                    <a:pt x="4954" y="2215"/>
                    <a:pt x="5120" y="2120"/>
                  </a:cubicBezTo>
                  <a:lnTo>
                    <a:pt x="6311" y="1358"/>
                  </a:lnTo>
                  <a:lnTo>
                    <a:pt x="6311" y="0"/>
                  </a:lnTo>
                  <a:lnTo>
                    <a:pt x="5358" y="0"/>
                  </a:lnTo>
                  <a:lnTo>
                    <a:pt x="4835" y="357"/>
                  </a:lnTo>
                  <a:cubicBezTo>
                    <a:pt x="4692" y="453"/>
                    <a:pt x="4549" y="500"/>
                    <a:pt x="4382" y="500"/>
                  </a:cubicBezTo>
                  <a:lnTo>
                    <a:pt x="1905" y="500"/>
                  </a:lnTo>
                  <a:cubicBezTo>
                    <a:pt x="1762" y="500"/>
                    <a:pt x="1596" y="453"/>
                    <a:pt x="1477" y="357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40;p52">
              <a:extLst>
                <a:ext uri="{FF2B5EF4-FFF2-40B4-BE49-F238E27FC236}">
                  <a16:creationId xmlns="" xmlns:a16="http://schemas.microsoft.com/office/drawing/2014/main" id="{8BE9EFFD-55C0-ACFC-10B9-FED4B13A3326}"/>
                </a:ext>
              </a:extLst>
            </p:cNvPr>
            <p:cNvSpPr/>
            <p:nvPr/>
          </p:nvSpPr>
          <p:spPr>
            <a:xfrm>
              <a:off x="2268900" y="4232475"/>
              <a:ext cx="157800" cy="20850"/>
            </a:xfrm>
            <a:custGeom>
              <a:avLst/>
              <a:gdLst/>
              <a:ahLst/>
              <a:cxnLst/>
              <a:rect l="l" t="t" r="r" b="b"/>
              <a:pathLst>
                <a:path w="6312" h="834" extrusionOk="0">
                  <a:moveTo>
                    <a:pt x="0" y="0"/>
                  </a:moveTo>
                  <a:lnTo>
                    <a:pt x="0" y="357"/>
                  </a:lnTo>
                  <a:lnTo>
                    <a:pt x="953" y="357"/>
                  </a:lnTo>
                  <a:lnTo>
                    <a:pt x="1453" y="691"/>
                  </a:lnTo>
                  <a:cubicBezTo>
                    <a:pt x="1596" y="786"/>
                    <a:pt x="1739" y="834"/>
                    <a:pt x="1905" y="834"/>
                  </a:cubicBezTo>
                  <a:lnTo>
                    <a:pt x="4382" y="834"/>
                  </a:lnTo>
                  <a:cubicBezTo>
                    <a:pt x="4525" y="834"/>
                    <a:pt x="4692" y="786"/>
                    <a:pt x="4811" y="715"/>
                  </a:cubicBezTo>
                  <a:lnTo>
                    <a:pt x="5358" y="357"/>
                  </a:lnTo>
                  <a:lnTo>
                    <a:pt x="6311" y="357"/>
                  </a:lnTo>
                  <a:lnTo>
                    <a:pt x="6311" y="0"/>
                  </a:lnTo>
                  <a:lnTo>
                    <a:pt x="5358" y="0"/>
                  </a:lnTo>
                  <a:lnTo>
                    <a:pt x="4811" y="357"/>
                  </a:lnTo>
                  <a:cubicBezTo>
                    <a:pt x="4692" y="453"/>
                    <a:pt x="4525" y="500"/>
                    <a:pt x="4382" y="500"/>
                  </a:cubicBezTo>
                  <a:lnTo>
                    <a:pt x="1905" y="500"/>
                  </a:lnTo>
                  <a:cubicBezTo>
                    <a:pt x="1739" y="500"/>
                    <a:pt x="1596" y="453"/>
                    <a:pt x="1453" y="357"/>
                  </a:cubicBezTo>
                  <a:lnTo>
                    <a:pt x="953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41;p52">
              <a:extLst>
                <a:ext uri="{FF2B5EF4-FFF2-40B4-BE49-F238E27FC236}">
                  <a16:creationId xmlns="" xmlns:a16="http://schemas.microsoft.com/office/drawing/2014/main" id="{BED00A27-4A0F-102A-E620-6FD62178B0DB}"/>
                </a:ext>
              </a:extLst>
            </p:cNvPr>
            <p:cNvSpPr/>
            <p:nvPr/>
          </p:nvSpPr>
          <p:spPr>
            <a:xfrm>
              <a:off x="2268900" y="4231875"/>
              <a:ext cx="6575" cy="38125"/>
            </a:xfrm>
            <a:custGeom>
              <a:avLst/>
              <a:gdLst/>
              <a:ahLst/>
              <a:cxnLst/>
              <a:rect l="l" t="t" r="r" b="b"/>
              <a:pathLst>
                <a:path w="263" h="1525" extrusionOk="0">
                  <a:moveTo>
                    <a:pt x="0" y="0"/>
                  </a:moveTo>
                  <a:lnTo>
                    <a:pt x="0" y="1358"/>
                  </a:lnTo>
                  <a:lnTo>
                    <a:pt x="262" y="1525"/>
                  </a:lnTo>
                  <a:lnTo>
                    <a:pt x="26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42;p52">
              <a:extLst>
                <a:ext uri="{FF2B5EF4-FFF2-40B4-BE49-F238E27FC236}">
                  <a16:creationId xmlns="" xmlns:a16="http://schemas.microsoft.com/office/drawing/2014/main" id="{E3D7C8EA-B6E6-18D6-14EB-F05E87CB5664}"/>
                </a:ext>
              </a:extLst>
            </p:cNvPr>
            <p:cNvSpPr/>
            <p:nvPr/>
          </p:nvSpPr>
          <p:spPr>
            <a:xfrm>
              <a:off x="2312350" y="4259250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15" y="1"/>
                  </a:moveTo>
                  <a:cubicBezTo>
                    <a:pt x="167" y="1"/>
                    <a:pt x="120" y="25"/>
                    <a:pt x="96" y="49"/>
                  </a:cubicBezTo>
                  <a:cubicBezTo>
                    <a:pt x="48" y="49"/>
                    <a:pt x="1" y="358"/>
                    <a:pt x="96" y="430"/>
                  </a:cubicBezTo>
                  <a:cubicBezTo>
                    <a:pt x="151" y="463"/>
                    <a:pt x="217" y="481"/>
                    <a:pt x="283" y="481"/>
                  </a:cubicBezTo>
                  <a:cubicBezTo>
                    <a:pt x="359" y="481"/>
                    <a:pt x="437" y="457"/>
                    <a:pt x="501" y="406"/>
                  </a:cubicBezTo>
                  <a:cubicBezTo>
                    <a:pt x="525" y="382"/>
                    <a:pt x="525" y="334"/>
                    <a:pt x="525" y="311"/>
                  </a:cubicBezTo>
                  <a:cubicBezTo>
                    <a:pt x="525" y="144"/>
                    <a:pt x="382" y="1"/>
                    <a:pt x="215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43;p52">
              <a:extLst>
                <a:ext uri="{FF2B5EF4-FFF2-40B4-BE49-F238E27FC236}">
                  <a16:creationId xmlns="" xmlns:a16="http://schemas.microsoft.com/office/drawing/2014/main" id="{D8212F8A-27F9-84C3-FCA4-BAE82AA74B75}"/>
                </a:ext>
              </a:extLst>
            </p:cNvPr>
            <p:cNvSpPr/>
            <p:nvPr/>
          </p:nvSpPr>
          <p:spPr>
            <a:xfrm>
              <a:off x="2371900" y="4259250"/>
              <a:ext cx="13125" cy="12025"/>
            </a:xfrm>
            <a:custGeom>
              <a:avLst/>
              <a:gdLst/>
              <a:ahLst/>
              <a:cxnLst/>
              <a:rect l="l" t="t" r="r" b="b"/>
              <a:pathLst>
                <a:path w="525" h="481" extrusionOk="0">
                  <a:moveTo>
                    <a:pt x="214" y="1"/>
                  </a:moveTo>
                  <a:cubicBezTo>
                    <a:pt x="167" y="1"/>
                    <a:pt x="119" y="25"/>
                    <a:pt x="95" y="49"/>
                  </a:cubicBezTo>
                  <a:cubicBezTo>
                    <a:pt x="48" y="49"/>
                    <a:pt x="0" y="358"/>
                    <a:pt x="95" y="430"/>
                  </a:cubicBezTo>
                  <a:cubicBezTo>
                    <a:pt x="151" y="463"/>
                    <a:pt x="216" y="481"/>
                    <a:pt x="282" y="481"/>
                  </a:cubicBezTo>
                  <a:cubicBezTo>
                    <a:pt x="359" y="481"/>
                    <a:pt x="436" y="457"/>
                    <a:pt x="500" y="406"/>
                  </a:cubicBezTo>
                  <a:cubicBezTo>
                    <a:pt x="524" y="382"/>
                    <a:pt x="524" y="334"/>
                    <a:pt x="524" y="311"/>
                  </a:cubicBezTo>
                  <a:cubicBezTo>
                    <a:pt x="524" y="144"/>
                    <a:pt x="381" y="1"/>
                    <a:pt x="214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44;p52">
              <a:extLst>
                <a:ext uri="{FF2B5EF4-FFF2-40B4-BE49-F238E27FC236}">
                  <a16:creationId xmlns="" xmlns:a16="http://schemas.microsoft.com/office/drawing/2014/main" id="{55A2C4C8-AFE3-B542-DC43-CBF0B3B4AC3C}"/>
                </a:ext>
              </a:extLst>
            </p:cNvPr>
            <p:cNvSpPr/>
            <p:nvPr/>
          </p:nvSpPr>
          <p:spPr>
            <a:xfrm>
              <a:off x="2307925" y="4260450"/>
              <a:ext cx="16950" cy="11925"/>
            </a:xfrm>
            <a:custGeom>
              <a:avLst/>
              <a:gdLst/>
              <a:ahLst/>
              <a:cxnLst/>
              <a:rect l="l" t="t" r="r" b="b"/>
              <a:pathLst>
                <a:path w="678" h="477" extrusionOk="0">
                  <a:moveTo>
                    <a:pt x="273" y="1"/>
                  </a:moveTo>
                  <a:lnTo>
                    <a:pt x="273" y="1"/>
                  </a:lnTo>
                  <a:cubicBezTo>
                    <a:pt x="1" y="128"/>
                    <a:pt x="296" y="476"/>
                    <a:pt x="515" y="476"/>
                  </a:cubicBezTo>
                  <a:cubicBezTo>
                    <a:pt x="583" y="476"/>
                    <a:pt x="644" y="443"/>
                    <a:pt x="678" y="358"/>
                  </a:cubicBezTo>
                  <a:lnTo>
                    <a:pt x="678" y="358"/>
                  </a:lnTo>
                  <a:cubicBezTo>
                    <a:pt x="630" y="382"/>
                    <a:pt x="583" y="405"/>
                    <a:pt x="535" y="405"/>
                  </a:cubicBezTo>
                  <a:cubicBezTo>
                    <a:pt x="368" y="405"/>
                    <a:pt x="249" y="263"/>
                    <a:pt x="249" y="96"/>
                  </a:cubicBezTo>
                  <a:cubicBezTo>
                    <a:pt x="249" y="72"/>
                    <a:pt x="249" y="24"/>
                    <a:pt x="273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45;p52">
              <a:extLst>
                <a:ext uri="{FF2B5EF4-FFF2-40B4-BE49-F238E27FC236}">
                  <a16:creationId xmlns="" xmlns:a16="http://schemas.microsoft.com/office/drawing/2014/main" id="{AEE26301-8C3C-E4A7-6FFA-E970953AE1DA}"/>
                </a:ext>
              </a:extLst>
            </p:cNvPr>
            <p:cNvSpPr/>
            <p:nvPr/>
          </p:nvSpPr>
          <p:spPr>
            <a:xfrm>
              <a:off x="2367975" y="4260450"/>
              <a:ext cx="17050" cy="12000"/>
            </a:xfrm>
            <a:custGeom>
              <a:avLst/>
              <a:gdLst/>
              <a:ahLst/>
              <a:cxnLst/>
              <a:rect l="l" t="t" r="r" b="b"/>
              <a:pathLst>
                <a:path w="682" h="480" extrusionOk="0">
                  <a:moveTo>
                    <a:pt x="252" y="1"/>
                  </a:moveTo>
                  <a:lnTo>
                    <a:pt x="252" y="1"/>
                  </a:lnTo>
                  <a:cubicBezTo>
                    <a:pt x="0" y="145"/>
                    <a:pt x="279" y="480"/>
                    <a:pt x="503" y="480"/>
                  </a:cubicBezTo>
                  <a:cubicBezTo>
                    <a:pt x="574" y="480"/>
                    <a:pt x="640" y="445"/>
                    <a:pt x="681" y="358"/>
                  </a:cubicBezTo>
                  <a:lnTo>
                    <a:pt x="681" y="358"/>
                  </a:lnTo>
                  <a:cubicBezTo>
                    <a:pt x="633" y="382"/>
                    <a:pt x="562" y="405"/>
                    <a:pt x="514" y="405"/>
                  </a:cubicBezTo>
                  <a:cubicBezTo>
                    <a:pt x="348" y="405"/>
                    <a:pt x="229" y="263"/>
                    <a:pt x="229" y="96"/>
                  </a:cubicBezTo>
                  <a:cubicBezTo>
                    <a:pt x="229" y="72"/>
                    <a:pt x="229" y="24"/>
                    <a:pt x="252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2" name="图片 42">
            <a:extLst>
              <a:ext uri="{FF2B5EF4-FFF2-40B4-BE49-F238E27FC236}">
                <a16:creationId xmlns="" xmlns:a16="http://schemas.microsoft.com/office/drawing/2014/main" id="{C2D05748-DC24-4681-B83B-D96504905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73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=""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=""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=""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Mặt trời</a:t>
            </a:r>
          </a:p>
        </p:txBody>
      </p:sp>
      <p:pic>
        <p:nvPicPr>
          <p:cNvPr id="3" name="Picture 14" descr="80% vật liệu từ tấm pin mặt trời phế thải có thể thu hồi và tái sử dụng -  Nhịp sống kinh tế Việt Nam &amp; Thế giới">
            <a:extLst>
              <a:ext uri="{FF2B5EF4-FFF2-40B4-BE49-F238E27FC236}">
                <a16:creationId xmlns="" xmlns:a16="http://schemas.microsoft.com/office/drawing/2014/main" id="{DDE41664-D254-BA84-E1FF-191B2B4446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r="9256"/>
          <a:stretch/>
        </p:blipFill>
        <p:spPr bwMode="auto">
          <a:xfrm>
            <a:off x="2833840" y="1403459"/>
            <a:ext cx="3590011" cy="245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ình ảnh Các Tấm Pin Mặt Trời Các Vector Biểu Tượng PNG , Bảng điều Khiển  Năng Lượng Mặt Trời, Biểu Tượng Năng Lượng Mặt Trời, Các Tấm Pin Mặt Trời  PNG">
            <a:extLst>
              <a:ext uri="{FF2B5EF4-FFF2-40B4-BE49-F238E27FC236}">
                <a16:creationId xmlns="" xmlns:a16="http://schemas.microsoft.com/office/drawing/2014/main" id="{0FA8FE70-F2F9-E27C-70C4-A3513242F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8750" y1="30000" x2="58750" y2="30000"/>
                        <a14:foregroundMark x1="61875" y1="22813" x2="61875" y2="22813"/>
                        <a14:foregroundMark x1="68594" y1="19063" x2="68594" y2="19063"/>
                        <a14:foregroundMark x1="75469" y1="19531" x2="75469" y2="19531"/>
                        <a14:foregroundMark x1="82031" y1="22500" x2="82031" y2="22500"/>
                        <a14:foregroundMark x1="85781" y1="28906" x2="85781" y2="28906"/>
                        <a14:foregroundMark x1="85313" y1="36875" x2="85313" y2="36875"/>
                        <a14:foregroundMark x1="82344" y1="43125" x2="82344" y2="43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10" t="14679" r="11157" b="14346"/>
          <a:stretch/>
        </p:blipFill>
        <p:spPr bwMode="auto">
          <a:xfrm>
            <a:off x="2891897" y="4240037"/>
            <a:ext cx="603601" cy="54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3" descr="cfb967fba143f8f296ebd7ad4afc5090">
            <a:extLst>
              <a:ext uri="{FF2B5EF4-FFF2-40B4-BE49-F238E27FC236}">
                <a16:creationId xmlns="" xmlns:a16="http://schemas.microsoft.com/office/drawing/2014/main" id="{5EEC6DE0-FFDB-4FD4-9B97-CBCBE8C6B8F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319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D6085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281000" y="-67966"/>
            <a:ext cx="8582000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4785"/>
              </a:buClr>
              <a:buSzPts val="3000"/>
              <a:buFont typeface="Itim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Các 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phương tiện, máy móc</a:t>
            </a: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 sau</a:t>
            </a:r>
            <a:r>
              <a:rPr kumimoji="0" lang="vi-VN" sz="2800" b="1" i="0" u="none" strike="noStrike" kern="0" cap="none" spc="0" normalizeH="0" baseline="0" noProof="0">
                <a:ln>
                  <a:noFill/>
                </a:ln>
                <a:solidFill>
                  <a:srgbClr val="074785"/>
                </a:solidFill>
                <a:effectLst/>
                <a:uLnTx/>
                <a:uFillTx/>
                <a:latin typeface="Itim"/>
                <a:cs typeface="Itim"/>
                <a:sym typeface="Itim"/>
              </a:rPr>
              <a:t> lấy năng lượng từ đâu để hoạt động?</a:t>
            </a:r>
          </a:p>
        </p:txBody>
      </p:sp>
      <p:sp>
        <p:nvSpPr>
          <p:cNvPr id="4" name="Google Shape;2603;p52">
            <a:extLst>
              <a:ext uri="{FF2B5EF4-FFF2-40B4-BE49-F238E27FC236}">
                <a16:creationId xmlns="" xmlns:a16="http://schemas.microsoft.com/office/drawing/2014/main" id="{273C1CF3-1DE9-D9E9-BC51-E6AE6D1786AC}"/>
              </a:ext>
            </a:extLst>
          </p:cNvPr>
          <p:cNvSpPr/>
          <p:nvPr/>
        </p:nvSpPr>
        <p:spPr>
          <a:xfrm>
            <a:off x="1641489" y="1060397"/>
            <a:ext cx="6287208" cy="415994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2784;p52">
            <a:extLst>
              <a:ext uri="{FF2B5EF4-FFF2-40B4-BE49-F238E27FC236}">
                <a16:creationId xmlns="" xmlns:a16="http://schemas.microsoft.com/office/drawing/2014/main" id="{86CBD9C9-18A3-794C-1BD7-DE904478AB41}"/>
              </a:ext>
            </a:extLst>
          </p:cNvPr>
          <p:cNvGrpSpPr/>
          <p:nvPr/>
        </p:nvGrpSpPr>
        <p:grpSpPr>
          <a:xfrm>
            <a:off x="8400895" y="1504742"/>
            <a:ext cx="396257" cy="397287"/>
            <a:chOff x="4907450" y="4068570"/>
            <a:chExt cx="396257" cy="397287"/>
          </a:xfrm>
        </p:grpSpPr>
        <p:sp>
          <p:nvSpPr>
            <p:cNvPr id="8" name="Google Shape;2785;p52">
              <a:extLst>
                <a:ext uri="{FF2B5EF4-FFF2-40B4-BE49-F238E27FC236}">
                  <a16:creationId xmlns="" xmlns:a16="http://schemas.microsoft.com/office/drawing/2014/main" id="{2334CE73-7889-BB29-C844-0A4AF2CD605C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86;p52">
              <a:extLst>
                <a:ext uri="{FF2B5EF4-FFF2-40B4-BE49-F238E27FC236}">
                  <a16:creationId xmlns="" xmlns:a16="http://schemas.microsoft.com/office/drawing/2014/main" id="{9795D517-A695-1A14-42FB-8F81D2C2212E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787;p52">
              <a:extLst>
                <a:ext uri="{FF2B5EF4-FFF2-40B4-BE49-F238E27FC236}">
                  <a16:creationId xmlns="" xmlns:a16="http://schemas.microsoft.com/office/drawing/2014/main" id="{68883C9E-4212-CBCD-2C4F-AE38ED65E99E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88;p52">
              <a:extLst>
                <a:ext uri="{FF2B5EF4-FFF2-40B4-BE49-F238E27FC236}">
                  <a16:creationId xmlns="" xmlns:a16="http://schemas.microsoft.com/office/drawing/2014/main" id="{14BDDF57-B016-B343-4649-E6D9F3A659F9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2" name="Table 4">
            <a:extLst>
              <a:ext uri="{FF2B5EF4-FFF2-40B4-BE49-F238E27FC236}">
                <a16:creationId xmlns="" xmlns:a16="http://schemas.microsoft.com/office/drawing/2014/main" id="{874E61C0-5E2B-EF3F-86AC-7C84459A8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62571"/>
              </p:ext>
            </p:extLst>
          </p:nvPr>
        </p:nvGraphicFramePr>
        <p:xfrm>
          <a:off x="1720873" y="1250026"/>
          <a:ext cx="6129297" cy="3844485"/>
        </p:xfrm>
        <a:graphic>
          <a:graphicData uri="http://schemas.openxmlformats.org/drawingml/2006/table">
            <a:tbl>
              <a:tblPr firstRow="1" bandRow="1">
                <a:tableStyleId>{564EFC33-496A-4F28-B6FF-244212FA3CCF}</a:tableStyleId>
              </a:tblPr>
              <a:tblGrid>
                <a:gridCol w="2377034">
                  <a:extLst>
                    <a:ext uri="{9D8B030D-6E8A-4147-A177-3AD203B41FA5}">
                      <a16:colId xmlns="" xmlns:a16="http://schemas.microsoft.com/office/drawing/2014/main" val="531858725"/>
                    </a:ext>
                  </a:extLst>
                </a:gridCol>
                <a:gridCol w="3752263">
                  <a:extLst>
                    <a:ext uri="{9D8B030D-6E8A-4147-A177-3AD203B41FA5}">
                      <a16:colId xmlns="" xmlns:a16="http://schemas.microsoft.com/office/drawing/2014/main" val="2569438324"/>
                    </a:ext>
                  </a:extLst>
                </a:gridCol>
              </a:tblGrid>
              <a:tr h="731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ctr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1" u="none" strike="noStrike" cap="none" normalizeH="0" baseline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3447221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Xe đạp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9836405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Máy bay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69095957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Thuyền buồm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78437721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 tô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14998752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Bánh xe nước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1840604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Tàu hỏa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40424053"/>
                  </a:ext>
                </a:extLst>
              </a:tr>
              <a:tr h="4447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Pin mặt trời</a:t>
                      </a:r>
                    </a:p>
                  </a:txBody>
                  <a:tcPr marL="66502" marR="66502" marT="0" marB="0" anchor="b" horzOverflow="overflow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33888" algn="r"/>
                        </a:tabLst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502" marR="66502" marT="0" marB="0" horzOverflow="overflow">
                    <a:lnL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5761280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BC0572D-191A-67E5-A328-C131450EB73D}"/>
              </a:ext>
            </a:extLst>
          </p:cNvPr>
          <p:cNvSpPr txBox="1"/>
          <p:nvPr/>
        </p:nvSpPr>
        <p:spPr>
          <a:xfrm>
            <a:off x="4406579" y="2002466"/>
            <a:ext cx="3443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bắp người: tay, chân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255409B-16B5-5F22-03FD-E8134B50180D}"/>
              </a:ext>
            </a:extLst>
          </p:cNvPr>
          <p:cNvSpPr txBox="1"/>
          <p:nvPr/>
        </p:nvSpPr>
        <p:spPr>
          <a:xfrm>
            <a:off x="5133453" y="2500107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626BD8-AF2E-3DDD-570C-EA30BF9041B0}"/>
              </a:ext>
            </a:extLst>
          </p:cNvPr>
          <p:cNvSpPr txBox="1"/>
          <p:nvPr/>
        </p:nvSpPr>
        <p:spPr>
          <a:xfrm>
            <a:off x="4813463" y="2944405"/>
            <a:ext cx="2966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Gió, nước chảy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2E4FACF-E6EF-A04E-D169-E74A45B5982D}"/>
              </a:ext>
            </a:extLst>
          </p:cNvPr>
          <p:cNvSpPr txBox="1"/>
          <p:nvPr/>
        </p:nvSpPr>
        <p:spPr>
          <a:xfrm>
            <a:off x="5230514" y="3417038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ABF3F69-D50E-0523-11A0-FE2F1FAD1A52}"/>
              </a:ext>
            </a:extLst>
          </p:cNvPr>
          <p:cNvSpPr txBox="1"/>
          <p:nvPr/>
        </p:nvSpPr>
        <p:spPr>
          <a:xfrm>
            <a:off x="5230514" y="4264622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đốt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3D35866-23A7-D5F3-B16E-200BC6D68EDD}"/>
              </a:ext>
            </a:extLst>
          </p:cNvPr>
          <p:cNvSpPr txBox="1"/>
          <p:nvPr/>
        </p:nvSpPr>
        <p:spPr>
          <a:xfrm>
            <a:off x="5270663" y="4758113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03C6BBDA-F86C-D4C8-5D47-63347D009E81}"/>
              </a:ext>
            </a:extLst>
          </p:cNvPr>
          <p:cNvSpPr txBox="1"/>
          <p:nvPr/>
        </p:nvSpPr>
        <p:spPr>
          <a:xfrm>
            <a:off x="5133453" y="3835346"/>
            <a:ext cx="2052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chảy</a:t>
            </a:r>
          </a:p>
        </p:txBody>
      </p:sp>
      <p:sp>
        <p:nvSpPr>
          <p:cNvPr id="20" name="Google Shape;3055;p55">
            <a:extLst>
              <a:ext uri="{FF2B5EF4-FFF2-40B4-BE49-F238E27FC236}">
                <a16:creationId xmlns="" xmlns:a16="http://schemas.microsoft.com/office/drawing/2014/main" id="{3AE29183-0BFA-FAD4-6471-8DED28D4AB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20873" y="1218392"/>
            <a:ext cx="238043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600">
                <a:solidFill>
                  <a:schemeClr val="bg1">
                    <a:lumMod val="75000"/>
                  </a:schemeClr>
                </a:solidFill>
              </a:rPr>
              <a:t>Các phương tiện, máy móc</a:t>
            </a:r>
          </a:p>
        </p:txBody>
      </p:sp>
      <p:sp>
        <p:nvSpPr>
          <p:cNvPr id="21" name="Google Shape;3055;p55">
            <a:extLst>
              <a:ext uri="{FF2B5EF4-FFF2-40B4-BE49-F238E27FC236}">
                <a16:creationId xmlns="" xmlns:a16="http://schemas.microsoft.com/office/drawing/2014/main" id="{A64756BB-883F-B69C-D731-D45815710EC1}"/>
              </a:ext>
            </a:extLst>
          </p:cNvPr>
          <p:cNvSpPr txBox="1">
            <a:spLocks/>
          </p:cNvSpPr>
          <p:nvPr/>
        </p:nvSpPr>
        <p:spPr>
          <a:xfrm>
            <a:off x="4949922" y="1229855"/>
            <a:ext cx="20516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tim"/>
              <a:buNone/>
              <a:defRPr sz="35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sz="2600">
                <a:solidFill>
                  <a:schemeClr val="bg1">
                    <a:lumMod val="75000"/>
                  </a:schemeClr>
                </a:solidFill>
              </a:rPr>
              <a:t>Sử dụng năng lượng</a:t>
            </a:r>
          </a:p>
        </p:txBody>
      </p:sp>
      <p:grpSp>
        <p:nvGrpSpPr>
          <p:cNvPr id="22" name="Google Shape;3062;p55">
            <a:extLst>
              <a:ext uri="{FF2B5EF4-FFF2-40B4-BE49-F238E27FC236}">
                <a16:creationId xmlns="" xmlns:a16="http://schemas.microsoft.com/office/drawing/2014/main" id="{63B76848-D579-7403-8CDD-6B18F839A299}"/>
              </a:ext>
            </a:extLst>
          </p:cNvPr>
          <p:cNvGrpSpPr/>
          <p:nvPr/>
        </p:nvGrpSpPr>
        <p:grpSpPr>
          <a:xfrm>
            <a:off x="8541706" y="4591658"/>
            <a:ext cx="396257" cy="397287"/>
            <a:chOff x="1854450" y="599270"/>
            <a:chExt cx="396257" cy="397287"/>
          </a:xfrm>
        </p:grpSpPr>
        <p:sp>
          <p:nvSpPr>
            <p:cNvPr id="23" name="Google Shape;3063;p55">
              <a:extLst>
                <a:ext uri="{FF2B5EF4-FFF2-40B4-BE49-F238E27FC236}">
                  <a16:creationId xmlns="" xmlns:a16="http://schemas.microsoft.com/office/drawing/2014/main" id="{721EAA48-40BF-D819-1B15-359C9CEA09CA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64;p55">
              <a:extLst>
                <a:ext uri="{FF2B5EF4-FFF2-40B4-BE49-F238E27FC236}">
                  <a16:creationId xmlns="" xmlns:a16="http://schemas.microsoft.com/office/drawing/2014/main" id="{2833F207-2036-4B2E-4241-2C6ED6F0C2E1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65;p55">
              <a:extLst>
                <a:ext uri="{FF2B5EF4-FFF2-40B4-BE49-F238E27FC236}">
                  <a16:creationId xmlns="" xmlns:a16="http://schemas.microsoft.com/office/drawing/2014/main" id="{55358535-66D0-9AAD-175D-B530D83FF7B7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66;p55">
              <a:extLst>
                <a:ext uri="{FF2B5EF4-FFF2-40B4-BE49-F238E27FC236}">
                  <a16:creationId xmlns="" xmlns:a16="http://schemas.microsoft.com/office/drawing/2014/main" id="{60D9A6AD-5BA6-9C03-08CB-7583C9CC3480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067;p55">
            <a:extLst>
              <a:ext uri="{FF2B5EF4-FFF2-40B4-BE49-F238E27FC236}">
                <a16:creationId xmlns="" xmlns:a16="http://schemas.microsoft.com/office/drawing/2014/main" id="{C18A4E34-738C-E844-F25F-81BE3A5F4609}"/>
              </a:ext>
            </a:extLst>
          </p:cNvPr>
          <p:cNvGrpSpPr/>
          <p:nvPr/>
        </p:nvGrpSpPr>
        <p:grpSpPr>
          <a:xfrm>
            <a:off x="564987" y="960298"/>
            <a:ext cx="396257" cy="397287"/>
            <a:chOff x="4907450" y="4068570"/>
            <a:chExt cx="396257" cy="397287"/>
          </a:xfrm>
        </p:grpSpPr>
        <p:sp>
          <p:nvSpPr>
            <p:cNvPr id="28" name="Google Shape;3068;p55">
              <a:extLst>
                <a:ext uri="{FF2B5EF4-FFF2-40B4-BE49-F238E27FC236}">
                  <a16:creationId xmlns="" xmlns:a16="http://schemas.microsoft.com/office/drawing/2014/main" id="{42877FA6-5201-5B6D-FD6D-3B7B2606E54B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69;p55">
              <a:extLst>
                <a:ext uri="{FF2B5EF4-FFF2-40B4-BE49-F238E27FC236}">
                  <a16:creationId xmlns="" xmlns:a16="http://schemas.microsoft.com/office/drawing/2014/main" id="{9BB33E66-802D-59DA-AB18-743A4968FC10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70;p55">
              <a:extLst>
                <a:ext uri="{FF2B5EF4-FFF2-40B4-BE49-F238E27FC236}">
                  <a16:creationId xmlns="" xmlns:a16="http://schemas.microsoft.com/office/drawing/2014/main" id="{69D1584B-A644-101B-255C-CBB9B4EC2A48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71;p55">
              <a:extLst>
                <a:ext uri="{FF2B5EF4-FFF2-40B4-BE49-F238E27FC236}">
                  <a16:creationId xmlns="" xmlns:a16="http://schemas.microsoft.com/office/drawing/2014/main" id="{0CEBB075-19B8-B070-5BE9-1FBD1FA390D9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072;p55">
            <a:extLst>
              <a:ext uri="{FF2B5EF4-FFF2-40B4-BE49-F238E27FC236}">
                <a16:creationId xmlns="" xmlns:a16="http://schemas.microsoft.com/office/drawing/2014/main" id="{11B95D06-20B4-1AD9-B50B-6FA8DC74AA98}"/>
              </a:ext>
            </a:extLst>
          </p:cNvPr>
          <p:cNvGrpSpPr/>
          <p:nvPr/>
        </p:nvGrpSpPr>
        <p:grpSpPr>
          <a:xfrm>
            <a:off x="750196" y="4360826"/>
            <a:ext cx="396257" cy="397287"/>
            <a:chOff x="1854450" y="599270"/>
            <a:chExt cx="396257" cy="397287"/>
          </a:xfrm>
        </p:grpSpPr>
        <p:sp>
          <p:nvSpPr>
            <p:cNvPr id="33" name="Google Shape;3073;p55">
              <a:extLst>
                <a:ext uri="{FF2B5EF4-FFF2-40B4-BE49-F238E27FC236}">
                  <a16:creationId xmlns="" xmlns:a16="http://schemas.microsoft.com/office/drawing/2014/main" id="{5F23EAC2-653E-FF4A-B1E5-06257396D7A1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74;p55">
              <a:extLst>
                <a:ext uri="{FF2B5EF4-FFF2-40B4-BE49-F238E27FC236}">
                  <a16:creationId xmlns="" xmlns:a16="http://schemas.microsoft.com/office/drawing/2014/main" id="{9A3FEF4B-1C74-C03F-9428-71FFDA45A264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75;p55">
              <a:extLst>
                <a:ext uri="{FF2B5EF4-FFF2-40B4-BE49-F238E27FC236}">
                  <a16:creationId xmlns="" xmlns:a16="http://schemas.microsoft.com/office/drawing/2014/main" id="{E1C39756-9B9C-505B-DFE9-E65D929B5791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76;p55">
              <a:extLst>
                <a:ext uri="{FF2B5EF4-FFF2-40B4-BE49-F238E27FC236}">
                  <a16:creationId xmlns="" xmlns:a16="http://schemas.microsoft.com/office/drawing/2014/main" id="{4B8C48B0-3545-C3D5-41D1-39B3168362B5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509728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=""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849605" y="458344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9" name="Google Shape;1359;p37"/>
          <p:cNvSpPr txBox="1">
            <a:spLocks noGrp="1"/>
          </p:cNvSpPr>
          <p:nvPr>
            <p:ph type="body" idx="1"/>
          </p:nvPr>
        </p:nvSpPr>
        <p:spPr>
          <a:xfrm>
            <a:off x="1208794" y="2170367"/>
            <a:ext cx="4079728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</a:rPr>
              <a:t>Thi kể tên các dụng cụ, máy móc sử dụng điện.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361" name="Google Shape;1361;p37"/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1362" name="Google Shape;1362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6" name="Google Shape;1366;p37"/>
          <p:cNvGrpSpPr/>
          <p:nvPr/>
        </p:nvGrpSpPr>
        <p:grpSpPr>
          <a:xfrm>
            <a:off x="4730963" y="4139407"/>
            <a:ext cx="396257" cy="397287"/>
            <a:chOff x="4523138" y="4089907"/>
            <a:chExt cx="396257" cy="397287"/>
          </a:xfrm>
        </p:grpSpPr>
        <p:sp>
          <p:nvSpPr>
            <p:cNvPr id="1367" name="Google Shape;1367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4523138" y="4089907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7"/>
          <p:cNvGrpSpPr/>
          <p:nvPr/>
        </p:nvGrpSpPr>
        <p:grpSpPr>
          <a:xfrm>
            <a:off x="812537" y="207147"/>
            <a:ext cx="396257" cy="397287"/>
            <a:chOff x="4286125" y="1211070"/>
            <a:chExt cx="396257" cy="397287"/>
          </a:xfrm>
        </p:grpSpPr>
        <p:sp>
          <p:nvSpPr>
            <p:cNvPr id="1377" name="Google Shape;1377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>
            <a:off x="7720278" y="527838"/>
            <a:ext cx="889699" cy="404380"/>
            <a:chOff x="7858062" y="2785214"/>
            <a:chExt cx="889699" cy="404380"/>
          </a:xfrm>
        </p:grpSpPr>
        <p:sp>
          <p:nvSpPr>
            <p:cNvPr id="1382" name="Google Shape;1382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7858062" y="2785214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7"/>
          <p:cNvGrpSpPr/>
          <p:nvPr/>
        </p:nvGrpSpPr>
        <p:grpSpPr>
          <a:xfrm>
            <a:off x="1584313" y="4139403"/>
            <a:ext cx="396228" cy="397900"/>
            <a:chOff x="8032675" y="934665"/>
            <a:chExt cx="396228" cy="397900"/>
          </a:xfrm>
        </p:grpSpPr>
        <p:sp>
          <p:nvSpPr>
            <p:cNvPr id="1387" name="Google Shape;1387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图片 31">
            <a:extLst>
              <a:ext uri="{FF2B5EF4-FFF2-40B4-BE49-F238E27FC236}">
                <a16:creationId xmlns="" xmlns:a16="http://schemas.microsoft.com/office/drawing/2014/main" id="{57A85BEA-A3BD-36C2-261A-AE2D1FA7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740" y="1837444"/>
            <a:ext cx="2822217" cy="262466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F5129E65-815B-5AB1-0AA8-C0AF55D0BF02}"/>
              </a:ext>
            </a:extLst>
          </p:cNvPr>
          <p:cNvSpPr txBox="1"/>
          <p:nvPr/>
        </p:nvSpPr>
        <p:spPr>
          <a:xfrm>
            <a:off x="1928988" y="1019617"/>
            <a:ext cx="5351145" cy="120032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>
              <a:buClrTx/>
              <a:buFontTx/>
              <a:buNone/>
            </a:pPr>
            <a:r>
              <a:rPr lang="vi-VN" altLang="zh-CN" sz="8000" b="1" kern="1200">
                <a:solidFill>
                  <a:schemeClr val="bg2">
                    <a:lumMod val="75000"/>
                  </a:schemeClr>
                </a:solidFill>
                <a:latin typeface="UTM Billhead 1910" panose="02040603050506020204" pitchFamily="18" charset="0"/>
                <a:ea typeface="等线" panose="02010600030101010101" pitchFamily="2" charset="-122"/>
                <a:cs typeface="+mn-ea"/>
                <a:sym typeface="+mn-lt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1341998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=""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907038" y="409272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DEA1AE3-7BFB-4515-D4FD-3A44273EF85E}"/>
              </a:ext>
            </a:extLst>
          </p:cNvPr>
          <p:cNvSpPr/>
          <p:nvPr/>
        </p:nvSpPr>
        <p:spPr>
          <a:xfrm>
            <a:off x="839362" y="734385"/>
            <a:ext cx="7877831" cy="1555155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FFA4AC"/>
            </a:solidFill>
            <a:prstDash val="sys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Google Shape;1359;p37"/>
          <p:cNvSpPr txBox="1">
            <a:spLocks noGrp="1"/>
          </p:cNvSpPr>
          <p:nvPr>
            <p:ph type="body" idx="1"/>
          </p:nvPr>
        </p:nvSpPr>
        <p:spPr>
          <a:xfrm>
            <a:off x="757262" y="757739"/>
            <a:ext cx="8062269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vi-VN" sz="2800">
                <a:solidFill>
                  <a:srgbClr val="002060"/>
                </a:solidFill>
              </a:rPr>
              <a:t>Để tiết kiệm điện</a:t>
            </a:r>
            <a:r>
              <a:rPr lang="en-US" sz="2800">
                <a:solidFill>
                  <a:srgbClr val="002060"/>
                </a:solidFill>
              </a:rPr>
              <a:t> và</a:t>
            </a:r>
            <a:r>
              <a:rPr lang="vi-VN" sz="2800">
                <a:solidFill>
                  <a:srgbClr val="002060"/>
                </a:solidFill>
              </a:rPr>
              <a:t> bảo vệ môi trường</a:t>
            </a:r>
            <a:r>
              <a:rPr lang="en-US" sz="2800">
                <a:solidFill>
                  <a:srgbClr val="002060"/>
                </a:solidFill>
              </a:rPr>
              <a:t>, chúng</a:t>
            </a:r>
            <a:r>
              <a:rPr lang="vi-VN" sz="2800">
                <a:solidFill>
                  <a:srgbClr val="002060"/>
                </a:solidFill>
              </a:rPr>
              <a:t> ta </a:t>
            </a:r>
            <a:r>
              <a:rPr lang="en-US" sz="2800">
                <a:solidFill>
                  <a:srgbClr val="002060"/>
                </a:solidFill>
              </a:rPr>
              <a:t>có thể </a:t>
            </a:r>
            <a:r>
              <a:rPr lang="vi-VN" sz="2800">
                <a:solidFill>
                  <a:srgbClr val="002060"/>
                </a:solidFill>
              </a:rPr>
              <a:t>sử dụng </a:t>
            </a:r>
            <a:r>
              <a:rPr lang="en-US" sz="2800">
                <a:solidFill>
                  <a:srgbClr val="002060"/>
                </a:solidFill>
              </a:rPr>
              <a:t>các nguồn </a:t>
            </a:r>
            <a:r>
              <a:rPr lang="vi-VN" sz="2800">
                <a:solidFill>
                  <a:srgbClr val="002060"/>
                </a:solidFill>
              </a:rPr>
              <a:t>năng lượng </a:t>
            </a:r>
            <a:r>
              <a:rPr lang="en-US" sz="2800">
                <a:solidFill>
                  <a:srgbClr val="002060"/>
                </a:solidFill>
              </a:rPr>
              <a:t>sạch </a:t>
            </a:r>
            <a:r>
              <a:rPr lang="vi-VN" sz="2800">
                <a:solidFill>
                  <a:srgbClr val="002060"/>
                </a:solidFill>
              </a:rPr>
              <a:t>nào</a:t>
            </a:r>
            <a:r>
              <a:rPr lang="en-US" sz="2800">
                <a:solidFill>
                  <a:srgbClr val="002060"/>
                </a:solidFill>
              </a:rPr>
              <a:t> để thay thế</a:t>
            </a:r>
            <a:r>
              <a:rPr lang="vi-VN" sz="2800">
                <a:solidFill>
                  <a:srgbClr val="002060"/>
                </a:solidFill>
              </a:rPr>
              <a:t> ?</a:t>
            </a:r>
          </a:p>
        </p:txBody>
      </p:sp>
      <p:grpSp>
        <p:nvGrpSpPr>
          <p:cNvPr id="1361" name="Google Shape;1361;p37"/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1362" name="Google Shape;1362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6" name="Google Shape;1376;p37"/>
          <p:cNvGrpSpPr/>
          <p:nvPr/>
        </p:nvGrpSpPr>
        <p:grpSpPr>
          <a:xfrm>
            <a:off x="792045" y="207147"/>
            <a:ext cx="396257" cy="397287"/>
            <a:chOff x="4286125" y="1211070"/>
            <a:chExt cx="396257" cy="397287"/>
          </a:xfrm>
        </p:grpSpPr>
        <p:sp>
          <p:nvSpPr>
            <p:cNvPr id="1377" name="Google Shape;1377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图片 31">
            <a:extLst>
              <a:ext uri="{FF2B5EF4-FFF2-40B4-BE49-F238E27FC236}">
                <a16:creationId xmlns="" xmlns:a16="http://schemas.microsoft.com/office/drawing/2014/main" id="{57A85BEA-A3BD-36C2-261A-AE2D1FA731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024" y="2754453"/>
            <a:ext cx="2292369" cy="2131903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8;p33">
            <a:extLst>
              <a:ext uri="{FF2B5EF4-FFF2-40B4-BE49-F238E27FC236}">
                <a16:creationId xmlns="" xmlns:a16="http://schemas.microsoft.com/office/drawing/2014/main" id="{503D4428-80A2-7750-FA6B-08587A07E71E}"/>
              </a:ext>
            </a:extLst>
          </p:cNvPr>
          <p:cNvSpPr/>
          <p:nvPr/>
        </p:nvSpPr>
        <p:spPr>
          <a:xfrm>
            <a:off x="849605" y="458344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0D5A7E9C-6AD6-8243-C781-1494B1BF6574}"/>
              </a:ext>
            </a:extLst>
          </p:cNvPr>
          <p:cNvSpPr/>
          <p:nvPr/>
        </p:nvSpPr>
        <p:spPr>
          <a:xfrm>
            <a:off x="1060397" y="458344"/>
            <a:ext cx="4310742" cy="3691034"/>
          </a:xfrm>
          <a:prstGeom prst="wedgeRoundRectCallout">
            <a:avLst>
              <a:gd name="adj1" fmla="val 70339"/>
              <a:gd name="adj2" fmla="val 1087"/>
              <a:gd name="adj3" fmla="val 16667"/>
            </a:avLst>
          </a:prstGeom>
          <a:solidFill>
            <a:schemeClr val="accent6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1359;p37">
            <a:extLst>
              <a:ext uri="{FF2B5EF4-FFF2-40B4-BE49-F238E27FC236}">
                <a16:creationId xmlns="" xmlns:a16="http://schemas.microsoft.com/office/drawing/2014/main" id="{BA660C41-C72A-BB28-6874-F0C25988A8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0397" y="844459"/>
            <a:ext cx="4079728" cy="181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2060"/>
                </a:solidFill>
              </a:rPr>
              <a:t>Chúng ta có thể sử dụng các năng lượng khác như: năng lượng mặt trời, năng lượng gió, năng lượng nước chảy,…</a:t>
            </a:r>
            <a:endParaRPr sz="2800">
              <a:solidFill>
                <a:srgbClr val="002060"/>
              </a:solidFill>
            </a:endParaRPr>
          </a:p>
        </p:txBody>
      </p:sp>
      <p:pic>
        <p:nvPicPr>
          <p:cNvPr id="7" name="图片 42">
            <a:extLst>
              <a:ext uri="{FF2B5EF4-FFF2-40B4-BE49-F238E27FC236}">
                <a16:creationId xmlns="" xmlns:a16="http://schemas.microsoft.com/office/drawing/2014/main" id="{511F6BFD-634C-7304-3AA6-D0682BB68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299" y="1446204"/>
            <a:ext cx="2169298" cy="27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5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="" xmlns:a16="http://schemas.microsoft.com/office/drawing/2014/main" id="{21AE750D-E061-7AD1-CE90-E02CC9CA7B56}"/>
              </a:ext>
            </a:extLst>
          </p:cNvPr>
          <p:cNvSpPr/>
          <p:nvPr/>
        </p:nvSpPr>
        <p:spPr>
          <a:xfrm>
            <a:off x="792974" y="410633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oogle Shape;3585;p60">
            <a:extLst>
              <a:ext uri="{FF2B5EF4-FFF2-40B4-BE49-F238E27FC236}">
                <a16:creationId xmlns="" xmlns:a16="http://schemas.microsoft.com/office/drawing/2014/main" id="{BE440B54-4BCB-79F3-259C-7E8FC3FB8AEB}"/>
              </a:ext>
            </a:extLst>
          </p:cNvPr>
          <p:cNvGrpSpPr/>
          <p:nvPr/>
        </p:nvGrpSpPr>
        <p:grpSpPr>
          <a:xfrm rot="369988">
            <a:off x="3622373" y="1822096"/>
            <a:ext cx="2802374" cy="2202915"/>
            <a:chOff x="3907600" y="3444515"/>
            <a:chExt cx="2173461" cy="1708533"/>
          </a:xfrm>
        </p:grpSpPr>
        <p:sp>
          <p:nvSpPr>
            <p:cNvPr id="8" name="Google Shape;3586;p60">
              <a:extLst>
                <a:ext uri="{FF2B5EF4-FFF2-40B4-BE49-F238E27FC236}">
                  <a16:creationId xmlns="" xmlns:a16="http://schemas.microsoft.com/office/drawing/2014/main" id="{6A5AC1C2-825C-EECA-7030-6D132D6404F5}"/>
                </a:ext>
              </a:extLst>
            </p:cNvPr>
            <p:cNvSpPr/>
            <p:nvPr/>
          </p:nvSpPr>
          <p:spPr>
            <a:xfrm>
              <a:off x="3907600" y="3444515"/>
              <a:ext cx="2173461" cy="1708533"/>
            </a:xfrm>
            <a:custGeom>
              <a:avLst/>
              <a:gdLst/>
              <a:ahLst/>
              <a:cxnLst/>
              <a:rect l="l" t="t" r="r" b="b"/>
              <a:pathLst>
                <a:path w="114468" h="89982" extrusionOk="0">
                  <a:moveTo>
                    <a:pt x="27190" y="89981"/>
                  </a:moveTo>
                  <a:cubicBezTo>
                    <a:pt x="22431" y="89981"/>
                    <a:pt x="18566" y="86112"/>
                    <a:pt x="18566" y="81358"/>
                  </a:cubicBezTo>
                  <a:cubicBezTo>
                    <a:pt x="18566" y="78538"/>
                    <a:pt x="19946" y="75894"/>
                    <a:pt x="22259" y="74282"/>
                  </a:cubicBezTo>
                  <a:cubicBezTo>
                    <a:pt x="20565" y="73487"/>
                    <a:pt x="18352" y="72348"/>
                    <a:pt x="16121" y="70925"/>
                  </a:cubicBezTo>
                  <a:cubicBezTo>
                    <a:pt x="13124" y="69008"/>
                    <a:pt x="10829" y="67035"/>
                    <a:pt x="9298" y="65053"/>
                  </a:cubicBezTo>
                  <a:cubicBezTo>
                    <a:pt x="9040" y="64718"/>
                    <a:pt x="8838" y="64339"/>
                    <a:pt x="8701" y="63940"/>
                  </a:cubicBezTo>
                  <a:cubicBezTo>
                    <a:pt x="7536" y="60471"/>
                    <a:pt x="7209" y="56830"/>
                    <a:pt x="7729" y="53120"/>
                  </a:cubicBezTo>
                  <a:cubicBezTo>
                    <a:pt x="8155" y="50089"/>
                    <a:pt x="9148" y="46930"/>
                    <a:pt x="10756" y="43452"/>
                  </a:cubicBezTo>
                  <a:cubicBezTo>
                    <a:pt x="12312" y="40082"/>
                    <a:pt x="14319" y="37090"/>
                    <a:pt x="16881" y="34304"/>
                  </a:cubicBezTo>
                  <a:cubicBezTo>
                    <a:pt x="18665" y="32366"/>
                    <a:pt x="20694" y="30560"/>
                    <a:pt x="23050" y="28823"/>
                  </a:cubicBezTo>
                  <a:lnTo>
                    <a:pt x="23050" y="28819"/>
                  </a:lnTo>
                  <a:cubicBezTo>
                    <a:pt x="23020" y="27813"/>
                    <a:pt x="22994" y="26777"/>
                    <a:pt x="22994" y="25763"/>
                  </a:cubicBezTo>
                  <a:cubicBezTo>
                    <a:pt x="23007" y="23674"/>
                    <a:pt x="23471" y="21653"/>
                    <a:pt x="24331" y="19899"/>
                  </a:cubicBezTo>
                  <a:cubicBezTo>
                    <a:pt x="20355" y="20600"/>
                    <a:pt x="16537" y="21271"/>
                    <a:pt x="13107" y="21868"/>
                  </a:cubicBezTo>
                  <a:cubicBezTo>
                    <a:pt x="12853" y="21915"/>
                    <a:pt x="12600" y="21963"/>
                    <a:pt x="12329" y="22010"/>
                  </a:cubicBezTo>
                  <a:cubicBezTo>
                    <a:pt x="11216" y="22221"/>
                    <a:pt x="9956" y="22457"/>
                    <a:pt x="8602" y="22466"/>
                  </a:cubicBezTo>
                  <a:lnTo>
                    <a:pt x="8520" y="22466"/>
                  </a:lnTo>
                  <a:cubicBezTo>
                    <a:pt x="6603" y="22466"/>
                    <a:pt x="4841" y="21842"/>
                    <a:pt x="3431" y="20660"/>
                  </a:cubicBezTo>
                  <a:cubicBezTo>
                    <a:pt x="2124" y="19564"/>
                    <a:pt x="1148" y="18029"/>
                    <a:pt x="533" y="16091"/>
                  </a:cubicBezTo>
                  <a:cubicBezTo>
                    <a:pt x="525" y="16052"/>
                    <a:pt x="512" y="16013"/>
                    <a:pt x="499" y="15975"/>
                  </a:cubicBezTo>
                  <a:cubicBezTo>
                    <a:pt x="39" y="14345"/>
                    <a:pt x="0" y="12342"/>
                    <a:pt x="391" y="10339"/>
                  </a:cubicBezTo>
                  <a:cubicBezTo>
                    <a:pt x="783" y="8340"/>
                    <a:pt x="1574" y="6479"/>
                    <a:pt x="2622" y="5090"/>
                  </a:cubicBezTo>
                  <a:cubicBezTo>
                    <a:pt x="4093" y="3151"/>
                    <a:pt x="6079" y="2081"/>
                    <a:pt x="8219" y="2081"/>
                  </a:cubicBezTo>
                  <a:cubicBezTo>
                    <a:pt x="8391" y="2081"/>
                    <a:pt x="8568" y="2090"/>
                    <a:pt x="8740" y="2103"/>
                  </a:cubicBezTo>
                  <a:cubicBezTo>
                    <a:pt x="11336" y="2318"/>
                    <a:pt x="14134" y="2532"/>
                    <a:pt x="17543" y="2786"/>
                  </a:cubicBezTo>
                  <a:cubicBezTo>
                    <a:pt x="18923" y="2889"/>
                    <a:pt x="20333" y="2984"/>
                    <a:pt x="21696" y="3074"/>
                  </a:cubicBezTo>
                  <a:cubicBezTo>
                    <a:pt x="22607" y="3139"/>
                    <a:pt x="23557" y="3203"/>
                    <a:pt x="24490" y="3268"/>
                  </a:cubicBezTo>
                  <a:cubicBezTo>
                    <a:pt x="25268" y="3323"/>
                    <a:pt x="26059" y="3379"/>
                    <a:pt x="26820" y="3435"/>
                  </a:cubicBezTo>
                  <a:cubicBezTo>
                    <a:pt x="28092" y="3530"/>
                    <a:pt x="29408" y="3629"/>
                    <a:pt x="30693" y="3706"/>
                  </a:cubicBezTo>
                  <a:cubicBezTo>
                    <a:pt x="31635" y="3766"/>
                    <a:pt x="32598" y="3813"/>
                    <a:pt x="33548" y="3861"/>
                  </a:cubicBezTo>
                  <a:cubicBezTo>
                    <a:pt x="34536" y="3010"/>
                    <a:pt x="35792" y="2541"/>
                    <a:pt x="37094" y="2541"/>
                  </a:cubicBezTo>
                  <a:lnTo>
                    <a:pt x="43882" y="2541"/>
                  </a:lnTo>
                  <a:cubicBezTo>
                    <a:pt x="45055" y="2537"/>
                    <a:pt x="46194" y="2915"/>
                    <a:pt x="47136" y="3616"/>
                  </a:cubicBezTo>
                  <a:lnTo>
                    <a:pt x="47475" y="3568"/>
                  </a:lnTo>
                  <a:cubicBezTo>
                    <a:pt x="49878" y="3225"/>
                    <a:pt x="52359" y="2868"/>
                    <a:pt x="54796" y="2511"/>
                  </a:cubicBezTo>
                  <a:cubicBezTo>
                    <a:pt x="56335" y="2287"/>
                    <a:pt x="57904" y="2047"/>
                    <a:pt x="59417" y="1815"/>
                  </a:cubicBezTo>
                  <a:cubicBezTo>
                    <a:pt x="60819" y="1600"/>
                    <a:pt x="62267" y="1376"/>
                    <a:pt x="63699" y="1165"/>
                  </a:cubicBezTo>
                  <a:cubicBezTo>
                    <a:pt x="64438" y="1058"/>
                    <a:pt x="65173" y="933"/>
                    <a:pt x="65951" y="800"/>
                  </a:cubicBezTo>
                  <a:cubicBezTo>
                    <a:pt x="67985" y="465"/>
                    <a:pt x="70087" y="112"/>
                    <a:pt x="72275" y="9"/>
                  </a:cubicBezTo>
                  <a:cubicBezTo>
                    <a:pt x="72387" y="1"/>
                    <a:pt x="72498" y="1"/>
                    <a:pt x="72606" y="1"/>
                  </a:cubicBezTo>
                  <a:cubicBezTo>
                    <a:pt x="74914" y="1"/>
                    <a:pt x="77175" y="1127"/>
                    <a:pt x="78818" y="3091"/>
                  </a:cubicBezTo>
                  <a:cubicBezTo>
                    <a:pt x="80868" y="5546"/>
                    <a:pt x="81676" y="8989"/>
                    <a:pt x="81036" y="12536"/>
                  </a:cubicBezTo>
                  <a:cubicBezTo>
                    <a:pt x="80958" y="12935"/>
                    <a:pt x="80851" y="13331"/>
                    <a:pt x="80705" y="13713"/>
                  </a:cubicBezTo>
                  <a:cubicBezTo>
                    <a:pt x="80688" y="13765"/>
                    <a:pt x="80666" y="13829"/>
                    <a:pt x="80657" y="13860"/>
                  </a:cubicBezTo>
                  <a:cubicBezTo>
                    <a:pt x="80653" y="13872"/>
                    <a:pt x="80649" y="13885"/>
                    <a:pt x="80645" y="13903"/>
                  </a:cubicBezTo>
                  <a:cubicBezTo>
                    <a:pt x="79290" y="18047"/>
                    <a:pt x="76251" y="20523"/>
                    <a:pt x="72520" y="20523"/>
                  </a:cubicBezTo>
                  <a:cubicBezTo>
                    <a:pt x="72288" y="20523"/>
                    <a:pt x="72047" y="20510"/>
                    <a:pt x="71815" y="20493"/>
                  </a:cubicBezTo>
                  <a:cubicBezTo>
                    <a:pt x="69881" y="20329"/>
                    <a:pt x="67946" y="20101"/>
                    <a:pt x="66076" y="19878"/>
                  </a:cubicBezTo>
                  <a:cubicBezTo>
                    <a:pt x="65406" y="19800"/>
                    <a:pt x="64713" y="19719"/>
                    <a:pt x="64039" y="19641"/>
                  </a:cubicBezTo>
                  <a:lnTo>
                    <a:pt x="61562" y="19362"/>
                  </a:lnTo>
                  <a:cubicBezTo>
                    <a:pt x="59869" y="19173"/>
                    <a:pt x="58141" y="18979"/>
                    <a:pt x="56408" y="18777"/>
                  </a:cubicBezTo>
                  <a:cubicBezTo>
                    <a:pt x="57294" y="20346"/>
                    <a:pt x="57827" y="22087"/>
                    <a:pt x="57973" y="23880"/>
                  </a:cubicBezTo>
                  <a:cubicBezTo>
                    <a:pt x="58072" y="25058"/>
                    <a:pt x="58115" y="26072"/>
                    <a:pt x="58158" y="27113"/>
                  </a:cubicBezTo>
                  <a:cubicBezTo>
                    <a:pt x="60144" y="28346"/>
                    <a:pt x="61932" y="29924"/>
                    <a:pt x="63531" y="31334"/>
                  </a:cubicBezTo>
                  <a:cubicBezTo>
                    <a:pt x="64881" y="32520"/>
                    <a:pt x="66278" y="33750"/>
                    <a:pt x="67177" y="34188"/>
                  </a:cubicBezTo>
                  <a:cubicBezTo>
                    <a:pt x="68140" y="34652"/>
                    <a:pt x="69863" y="34885"/>
                    <a:pt x="72305" y="34885"/>
                  </a:cubicBezTo>
                  <a:cubicBezTo>
                    <a:pt x="73294" y="34885"/>
                    <a:pt x="74274" y="34850"/>
                    <a:pt x="75220" y="34816"/>
                  </a:cubicBezTo>
                  <a:cubicBezTo>
                    <a:pt x="75723" y="34799"/>
                    <a:pt x="76195" y="34781"/>
                    <a:pt x="76651" y="34773"/>
                  </a:cubicBezTo>
                  <a:lnTo>
                    <a:pt x="90626" y="34442"/>
                  </a:lnTo>
                  <a:cubicBezTo>
                    <a:pt x="90441" y="34021"/>
                    <a:pt x="90278" y="33595"/>
                    <a:pt x="90140" y="33157"/>
                  </a:cubicBezTo>
                  <a:cubicBezTo>
                    <a:pt x="89633" y="31536"/>
                    <a:pt x="89526" y="29890"/>
                    <a:pt x="89835" y="28389"/>
                  </a:cubicBezTo>
                  <a:cubicBezTo>
                    <a:pt x="90312" y="26064"/>
                    <a:pt x="91727" y="24198"/>
                    <a:pt x="93812" y="23132"/>
                  </a:cubicBezTo>
                  <a:lnTo>
                    <a:pt x="93816" y="23128"/>
                  </a:lnTo>
                  <a:cubicBezTo>
                    <a:pt x="94869" y="22586"/>
                    <a:pt x="96038" y="22307"/>
                    <a:pt x="97220" y="22307"/>
                  </a:cubicBezTo>
                  <a:cubicBezTo>
                    <a:pt x="99340" y="22307"/>
                    <a:pt x="101420" y="23222"/>
                    <a:pt x="103080" y="24890"/>
                  </a:cubicBezTo>
                  <a:cubicBezTo>
                    <a:pt x="104528" y="26343"/>
                    <a:pt x="105590" y="28290"/>
                    <a:pt x="106158" y="30517"/>
                  </a:cubicBezTo>
                  <a:cubicBezTo>
                    <a:pt x="106553" y="32052"/>
                    <a:pt x="106811" y="33621"/>
                    <a:pt x="106931" y="35203"/>
                  </a:cubicBezTo>
                  <a:cubicBezTo>
                    <a:pt x="107899" y="36144"/>
                    <a:pt x="108569" y="37348"/>
                    <a:pt x="108866" y="38663"/>
                  </a:cubicBezTo>
                  <a:cubicBezTo>
                    <a:pt x="109876" y="39613"/>
                    <a:pt x="110813" y="40641"/>
                    <a:pt x="111669" y="41732"/>
                  </a:cubicBezTo>
                  <a:cubicBezTo>
                    <a:pt x="112739" y="43095"/>
                    <a:pt x="113504" y="44561"/>
                    <a:pt x="113943" y="46100"/>
                  </a:cubicBezTo>
                  <a:cubicBezTo>
                    <a:pt x="114407" y="47729"/>
                    <a:pt x="114467" y="49380"/>
                    <a:pt x="114119" y="50872"/>
                  </a:cubicBezTo>
                  <a:cubicBezTo>
                    <a:pt x="113581" y="53184"/>
                    <a:pt x="112120" y="55011"/>
                    <a:pt x="110009" y="56021"/>
                  </a:cubicBezTo>
                  <a:lnTo>
                    <a:pt x="110005" y="56021"/>
                  </a:lnTo>
                  <a:cubicBezTo>
                    <a:pt x="108995" y="56507"/>
                    <a:pt x="107894" y="56761"/>
                    <a:pt x="106777" y="56761"/>
                  </a:cubicBezTo>
                  <a:lnTo>
                    <a:pt x="106777" y="56761"/>
                  </a:lnTo>
                  <a:cubicBezTo>
                    <a:pt x="104614" y="56761"/>
                    <a:pt x="102512" y="55811"/>
                    <a:pt x="100853" y="54083"/>
                  </a:cubicBezTo>
                  <a:cubicBezTo>
                    <a:pt x="99641" y="52823"/>
                    <a:pt x="98716" y="51211"/>
                    <a:pt x="98149" y="49376"/>
                  </a:cubicBezTo>
                  <a:cubicBezTo>
                    <a:pt x="95733" y="50609"/>
                    <a:pt x="93055" y="51899"/>
                    <a:pt x="89921" y="53326"/>
                  </a:cubicBezTo>
                  <a:lnTo>
                    <a:pt x="89857" y="53352"/>
                  </a:lnTo>
                  <a:lnTo>
                    <a:pt x="75477" y="59585"/>
                  </a:lnTo>
                  <a:cubicBezTo>
                    <a:pt x="74807" y="60140"/>
                    <a:pt x="74394" y="61034"/>
                    <a:pt x="73762" y="62474"/>
                  </a:cubicBezTo>
                  <a:cubicBezTo>
                    <a:pt x="73178" y="63806"/>
                    <a:pt x="72516" y="65315"/>
                    <a:pt x="71368" y="66773"/>
                  </a:cubicBezTo>
                  <a:cubicBezTo>
                    <a:pt x="69219" y="69498"/>
                    <a:pt x="66480" y="71789"/>
                    <a:pt x="63196" y="73620"/>
                  </a:cubicBezTo>
                  <a:cubicBezTo>
                    <a:pt x="65569" y="75224"/>
                    <a:pt x="66992" y="77902"/>
                    <a:pt x="66992" y="80765"/>
                  </a:cubicBezTo>
                  <a:cubicBezTo>
                    <a:pt x="66992" y="85524"/>
                    <a:pt x="63123" y="89388"/>
                    <a:pt x="58369" y="89388"/>
                  </a:cubicBezTo>
                  <a:cubicBezTo>
                    <a:pt x="53614" y="89388"/>
                    <a:pt x="49745" y="85519"/>
                    <a:pt x="49745" y="80765"/>
                  </a:cubicBezTo>
                  <a:cubicBezTo>
                    <a:pt x="49745" y="79802"/>
                    <a:pt x="49909" y="78843"/>
                    <a:pt x="50227" y="77936"/>
                  </a:cubicBezTo>
                  <a:cubicBezTo>
                    <a:pt x="47630" y="78340"/>
                    <a:pt x="45004" y="78542"/>
                    <a:pt x="42373" y="78538"/>
                  </a:cubicBezTo>
                  <a:cubicBezTo>
                    <a:pt x="39957" y="78542"/>
                    <a:pt x="37541" y="78375"/>
                    <a:pt x="35147" y="78044"/>
                  </a:cubicBezTo>
                  <a:cubicBezTo>
                    <a:pt x="35585" y="79093"/>
                    <a:pt x="35813" y="80219"/>
                    <a:pt x="35813" y="81358"/>
                  </a:cubicBezTo>
                  <a:cubicBezTo>
                    <a:pt x="35813" y="86112"/>
                    <a:pt x="31944" y="89981"/>
                    <a:pt x="27190" y="899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76200" dir="246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587;p60">
              <a:extLst>
                <a:ext uri="{FF2B5EF4-FFF2-40B4-BE49-F238E27FC236}">
                  <a16:creationId xmlns="" xmlns:a16="http://schemas.microsoft.com/office/drawing/2014/main" id="{ED02F074-E348-BCCD-D04C-F53AA269202D}"/>
                </a:ext>
              </a:extLst>
            </p:cNvPr>
            <p:cNvGrpSpPr/>
            <p:nvPr/>
          </p:nvGrpSpPr>
          <p:grpSpPr>
            <a:xfrm>
              <a:off x="3969059" y="3514537"/>
              <a:ext cx="2051011" cy="1575659"/>
              <a:chOff x="3969059" y="3514537"/>
              <a:chExt cx="2051011" cy="1575659"/>
            </a:xfrm>
          </p:grpSpPr>
          <p:sp>
            <p:nvSpPr>
              <p:cNvPr id="10" name="Google Shape;3588;p60">
                <a:extLst>
                  <a:ext uri="{FF2B5EF4-FFF2-40B4-BE49-F238E27FC236}">
                    <a16:creationId xmlns="" xmlns:a16="http://schemas.microsoft.com/office/drawing/2014/main" id="{F92FB1CC-525B-9792-0DBC-C5852A272625}"/>
                  </a:ext>
                </a:extLst>
              </p:cNvPr>
              <p:cNvSpPr/>
              <p:nvPr/>
            </p:nvSpPr>
            <p:spPr>
              <a:xfrm>
                <a:off x="3969059" y="3514632"/>
                <a:ext cx="2051011" cy="1575564"/>
              </a:xfrm>
              <a:custGeom>
                <a:avLst/>
                <a:gdLst/>
                <a:ahLst/>
                <a:cxnLst/>
                <a:rect l="l" t="t" r="r" b="b"/>
                <a:pathLst>
                  <a:path w="108019" h="82979" extrusionOk="0">
                    <a:moveTo>
                      <a:pt x="101971" y="36840"/>
                    </a:moveTo>
                    <a:cubicBezTo>
                      <a:pt x="101983" y="36720"/>
                      <a:pt x="101992" y="36599"/>
                      <a:pt x="101992" y="36479"/>
                    </a:cubicBezTo>
                    <a:cubicBezTo>
                      <a:pt x="101992" y="35164"/>
                      <a:pt x="101162" y="33986"/>
                      <a:pt x="99924" y="33539"/>
                    </a:cubicBezTo>
                    <a:cubicBezTo>
                      <a:pt x="100010" y="32004"/>
                      <a:pt x="99787" y="29936"/>
                      <a:pt x="99232" y="27770"/>
                    </a:cubicBezTo>
                    <a:cubicBezTo>
                      <a:pt x="98213" y="23738"/>
                      <a:pt x="95062" y="21438"/>
                      <a:pt x="92307" y="22835"/>
                    </a:cubicBezTo>
                    <a:cubicBezTo>
                      <a:pt x="89551" y="24236"/>
                      <a:pt x="89569" y="28140"/>
                      <a:pt x="92221" y="31338"/>
                    </a:cubicBezTo>
                    <a:cubicBezTo>
                      <a:pt x="93236" y="32559"/>
                      <a:pt x="94306" y="33616"/>
                      <a:pt x="95303" y="34424"/>
                    </a:cubicBezTo>
                    <a:cubicBezTo>
                      <a:pt x="94903" y="34420"/>
                      <a:pt x="94508" y="34411"/>
                      <a:pt x="94121" y="34403"/>
                    </a:cubicBezTo>
                    <a:lnTo>
                      <a:pt x="73513" y="34889"/>
                    </a:lnTo>
                    <a:cubicBezTo>
                      <a:pt x="70276" y="34970"/>
                      <a:pt x="65320" y="35391"/>
                      <a:pt x="62289" y="33926"/>
                    </a:cubicBezTo>
                    <a:cubicBezTo>
                      <a:pt x="59478" y="32567"/>
                      <a:pt x="56082" y="28397"/>
                      <a:pt x="52286" y="26291"/>
                    </a:cubicBezTo>
                    <a:cubicBezTo>
                      <a:pt x="51929" y="26080"/>
                      <a:pt x="51568" y="25878"/>
                      <a:pt x="51202" y="25685"/>
                    </a:cubicBezTo>
                    <a:cubicBezTo>
                      <a:pt x="51112" y="23837"/>
                      <a:pt x="51099" y="22349"/>
                      <a:pt x="50945" y="20514"/>
                    </a:cubicBezTo>
                    <a:cubicBezTo>
                      <a:pt x="50588" y="16335"/>
                      <a:pt x="47566" y="13610"/>
                      <a:pt x="44862" y="13782"/>
                    </a:cubicBezTo>
                    <a:lnTo>
                      <a:pt x="38672" y="13967"/>
                    </a:lnTo>
                    <a:cubicBezTo>
                      <a:pt x="38659" y="12987"/>
                      <a:pt x="38543" y="11787"/>
                      <a:pt x="38620" y="10824"/>
                    </a:cubicBezTo>
                    <a:lnTo>
                      <a:pt x="40645" y="10824"/>
                    </a:lnTo>
                    <a:cubicBezTo>
                      <a:pt x="41281" y="10829"/>
                      <a:pt x="41861" y="10455"/>
                      <a:pt x="42132" y="9879"/>
                    </a:cubicBezTo>
                    <a:cubicBezTo>
                      <a:pt x="44544" y="10197"/>
                      <a:pt x="46955" y="10523"/>
                      <a:pt x="49367" y="10811"/>
                    </a:cubicBezTo>
                    <a:cubicBezTo>
                      <a:pt x="53322" y="11284"/>
                      <a:pt x="57277" y="11723"/>
                      <a:pt x="61231" y="12170"/>
                    </a:cubicBezTo>
                    <a:cubicBezTo>
                      <a:pt x="63785" y="12458"/>
                      <a:pt x="66338" y="12789"/>
                      <a:pt x="68900" y="13008"/>
                    </a:cubicBezTo>
                    <a:cubicBezTo>
                      <a:pt x="71161" y="13197"/>
                      <a:pt x="72911" y="11710"/>
                      <a:pt x="73788" y="9032"/>
                    </a:cubicBezTo>
                    <a:cubicBezTo>
                      <a:pt x="73878" y="8744"/>
                      <a:pt x="73999" y="8464"/>
                      <a:pt x="74059" y="8168"/>
                    </a:cubicBezTo>
                    <a:cubicBezTo>
                      <a:pt x="74944" y="3259"/>
                      <a:pt x="71905" y="0"/>
                      <a:pt x="69223" y="125"/>
                    </a:cubicBezTo>
                    <a:cubicBezTo>
                      <a:pt x="66484" y="254"/>
                      <a:pt x="63755" y="838"/>
                      <a:pt x="61025" y="1242"/>
                    </a:cubicBezTo>
                    <a:cubicBezTo>
                      <a:pt x="58055" y="1681"/>
                      <a:pt x="55089" y="2154"/>
                      <a:pt x="52118" y="2592"/>
                    </a:cubicBezTo>
                    <a:cubicBezTo>
                      <a:pt x="48834" y="3074"/>
                      <a:pt x="45545" y="3538"/>
                      <a:pt x="42261" y="4007"/>
                    </a:cubicBezTo>
                    <a:cubicBezTo>
                      <a:pt x="42119" y="3228"/>
                      <a:pt x="41440" y="2661"/>
                      <a:pt x="40649" y="2661"/>
                    </a:cubicBezTo>
                    <a:lnTo>
                      <a:pt x="33866" y="2661"/>
                    </a:lnTo>
                    <a:cubicBezTo>
                      <a:pt x="33045" y="2661"/>
                      <a:pt x="32352" y="3267"/>
                      <a:pt x="32245" y="4080"/>
                    </a:cubicBezTo>
                    <a:cubicBezTo>
                      <a:pt x="30569" y="3998"/>
                      <a:pt x="28896" y="3921"/>
                      <a:pt x="27220" y="3817"/>
                    </a:cubicBezTo>
                    <a:cubicBezTo>
                      <a:pt x="25144" y="3688"/>
                      <a:pt x="23067" y="3521"/>
                      <a:pt x="20987" y="3375"/>
                    </a:cubicBezTo>
                    <a:cubicBezTo>
                      <a:pt x="18670" y="3216"/>
                      <a:pt x="16348" y="3065"/>
                      <a:pt x="14031" y="2893"/>
                    </a:cubicBezTo>
                    <a:cubicBezTo>
                      <a:pt x="11087" y="2674"/>
                      <a:pt x="8142" y="2446"/>
                      <a:pt x="5197" y="2205"/>
                    </a:cubicBezTo>
                    <a:cubicBezTo>
                      <a:pt x="1913" y="1939"/>
                      <a:pt x="0" y="7957"/>
                      <a:pt x="933" y="11250"/>
                    </a:cubicBezTo>
                    <a:cubicBezTo>
                      <a:pt x="1733" y="13782"/>
                      <a:pt x="3272" y="14985"/>
                      <a:pt x="5331" y="14968"/>
                    </a:cubicBezTo>
                    <a:cubicBezTo>
                      <a:pt x="6629" y="14955"/>
                      <a:pt x="7927" y="14650"/>
                      <a:pt x="9221" y="14427"/>
                    </a:cubicBezTo>
                    <a:cubicBezTo>
                      <a:pt x="15398" y="13348"/>
                      <a:pt x="21576" y="12256"/>
                      <a:pt x="27749" y="11155"/>
                    </a:cubicBezTo>
                    <a:cubicBezTo>
                      <a:pt x="29352" y="10863"/>
                      <a:pt x="30951" y="10510"/>
                      <a:pt x="32555" y="10171"/>
                    </a:cubicBezTo>
                    <a:cubicBezTo>
                      <a:pt x="32864" y="10584"/>
                      <a:pt x="33350" y="10829"/>
                      <a:pt x="33861" y="10824"/>
                    </a:cubicBezTo>
                    <a:lnTo>
                      <a:pt x="35882" y="10824"/>
                    </a:lnTo>
                    <a:cubicBezTo>
                      <a:pt x="35873" y="11834"/>
                      <a:pt x="35843" y="13004"/>
                      <a:pt x="35839" y="14048"/>
                    </a:cubicBezTo>
                    <a:lnTo>
                      <a:pt x="29498" y="14237"/>
                    </a:lnTo>
                    <a:cubicBezTo>
                      <a:pt x="26154" y="14401"/>
                      <a:pt x="23592" y="17818"/>
                      <a:pt x="23574" y="22091"/>
                    </a:cubicBezTo>
                    <a:cubicBezTo>
                      <a:pt x="23566" y="23703"/>
                      <a:pt x="23648" y="25457"/>
                      <a:pt x="23669" y="27069"/>
                    </a:cubicBezTo>
                    <a:lnTo>
                      <a:pt x="23669" y="27069"/>
                    </a:lnTo>
                    <a:cubicBezTo>
                      <a:pt x="18429" y="30637"/>
                      <a:pt x="13889" y="35060"/>
                      <a:pt x="10975" y="41362"/>
                    </a:cubicBezTo>
                    <a:cubicBezTo>
                      <a:pt x="8383" y="46959"/>
                      <a:pt x="6977" y="52793"/>
                      <a:pt x="9075" y="59034"/>
                    </a:cubicBezTo>
                    <a:cubicBezTo>
                      <a:pt x="11890" y="62680"/>
                      <a:pt x="17720" y="65852"/>
                      <a:pt x="21571" y="67572"/>
                    </a:cubicBezTo>
                    <a:lnTo>
                      <a:pt x="21580" y="67576"/>
                    </a:lnTo>
                    <a:lnTo>
                      <a:pt x="21773" y="67662"/>
                    </a:lnTo>
                    <a:cubicBezTo>
                      <a:pt x="21932" y="67731"/>
                      <a:pt x="22091" y="67800"/>
                      <a:pt x="22250" y="67868"/>
                    </a:cubicBezTo>
                    <a:lnTo>
                      <a:pt x="22319" y="67898"/>
                    </a:lnTo>
                    <a:cubicBezTo>
                      <a:pt x="22474" y="67963"/>
                      <a:pt x="22629" y="68027"/>
                      <a:pt x="22788" y="68088"/>
                    </a:cubicBezTo>
                    <a:lnTo>
                      <a:pt x="22865" y="68122"/>
                    </a:lnTo>
                    <a:cubicBezTo>
                      <a:pt x="23024" y="68182"/>
                      <a:pt x="23183" y="68247"/>
                      <a:pt x="23347" y="68307"/>
                    </a:cubicBezTo>
                    <a:lnTo>
                      <a:pt x="23390" y="68324"/>
                    </a:lnTo>
                    <a:cubicBezTo>
                      <a:pt x="23557" y="68388"/>
                      <a:pt x="23725" y="68453"/>
                      <a:pt x="23897" y="68513"/>
                    </a:cubicBezTo>
                    <a:lnTo>
                      <a:pt x="23910" y="68517"/>
                    </a:lnTo>
                    <a:cubicBezTo>
                      <a:pt x="24082" y="68578"/>
                      <a:pt x="24254" y="68638"/>
                      <a:pt x="24426" y="68698"/>
                    </a:cubicBezTo>
                    <a:lnTo>
                      <a:pt x="24486" y="68719"/>
                    </a:lnTo>
                    <a:lnTo>
                      <a:pt x="24542" y="68737"/>
                    </a:lnTo>
                    <a:cubicBezTo>
                      <a:pt x="24391" y="70043"/>
                      <a:pt x="24232" y="71561"/>
                      <a:pt x="24082" y="72851"/>
                    </a:cubicBezTo>
                    <a:lnTo>
                      <a:pt x="23953" y="72851"/>
                    </a:lnTo>
                    <a:cubicBezTo>
                      <a:pt x="21584" y="72851"/>
                      <a:pt x="19568" y="74574"/>
                      <a:pt x="19198" y="76913"/>
                    </a:cubicBezTo>
                    <a:cubicBezTo>
                      <a:pt x="18824" y="79251"/>
                      <a:pt x="20209" y="81512"/>
                      <a:pt x="22461" y="82243"/>
                    </a:cubicBezTo>
                    <a:cubicBezTo>
                      <a:pt x="24714" y="82978"/>
                      <a:pt x="27164" y="81968"/>
                      <a:pt x="28243" y="79857"/>
                    </a:cubicBezTo>
                    <a:cubicBezTo>
                      <a:pt x="29318" y="77751"/>
                      <a:pt x="28703" y="75172"/>
                      <a:pt x="26790" y="73775"/>
                    </a:cubicBezTo>
                    <a:lnTo>
                      <a:pt x="29318" y="70039"/>
                    </a:lnTo>
                    <a:cubicBezTo>
                      <a:pt x="35843" y="71406"/>
                      <a:pt x="43284" y="71432"/>
                      <a:pt x="49982" y="69755"/>
                    </a:cubicBezTo>
                    <a:lnTo>
                      <a:pt x="52299" y="73186"/>
                    </a:lnTo>
                    <a:cubicBezTo>
                      <a:pt x="50386" y="74579"/>
                      <a:pt x="49771" y="77158"/>
                      <a:pt x="50846" y="79269"/>
                    </a:cubicBezTo>
                    <a:cubicBezTo>
                      <a:pt x="51925" y="81375"/>
                      <a:pt x="54375" y="82389"/>
                      <a:pt x="56627" y="81654"/>
                    </a:cubicBezTo>
                    <a:cubicBezTo>
                      <a:pt x="58880" y="80919"/>
                      <a:pt x="60264" y="78662"/>
                      <a:pt x="59890" y="76324"/>
                    </a:cubicBezTo>
                    <a:cubicBezTo>
                      <a:pt x="59521" y="73981"/>
                      <a:pt x="57504" y="72262"/>
                      <a:pt x="55136" y="72262"/>
                    </a:cubicBezTo>
                    <a:lnTo>
                      <a:pt x="55007" y="72262"/>
                    </a:lnTo>
                    <a:cubicBezTo>
                      <a:pt x="54852" y="70938"/>
                      <a:pt x="54697" y="69614"/>
                      <a:pt x="54543" y="68290"/>
                    </a:cubicBezTo>
                    <a:cubicBezTo>
                      <a:pt x="58755" y="66613"/>
                      <a:pt x="62457" y="64128"/>
                      <a:pt x="65148" y="60724"/>
                    </a:cubicBezTo>
                    <a:cubicBezTo>
                      <a:pt x="67254" y="58050"/>
                      <a:pt x="67396" y="54538"/>
                      <a:pt x="70345" y="52569"/>
                    </a:cubicBezTo>
                    <a:lnTo>
                      <a:pt x="85111" y="46173"/>
                    </a:lnTo>
                    <a:cubicBezTo>
                      <a:pt x="88687" y="44543"/>
                      <a:pt x="92238" y="42850"/>
                      <a:pt x="95694" y="40976"/>
                    </a:cubicBezTo>
                    <a:cubicBezTo>
                      <a:pt x="96404" y="40593"/>
                      <a:pt x="97100" y="40185"/>
                      <a:pt x="97784" y="39759"/>
                    </a:cubicBezTo>
                    <a:cubicBezTo>
                      <a:pt x="97852" y="41113"/>
                      <a:pt x="98042" y="42463"/>
                      <a:pt x="98347" y="43787"/>
                    </a:cubicBezTo>
                    <a:cubicBezTo>
                      <a:pt x="99262" y="47841"/>
                      <a:pt x="102349" y="50226"/>
                      <a:pt x="105139" y="48898"/>
                    </a:cubicBezTo>
                    <a:cubicBezTo>
                      <a:pt x="107929" y="47570"/>
                      <a:pt x="108019" y="43671"/>
                      <a:pt x="105448" y="40404"/>
                    </a:cubicBezTo>
                    <a:cubicBezTo>
                      <a:pt x="104300" y="38951"/>
                      <a:pt x="103075" y="37713"/>
                      <a:pt x="101971" y="3684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589;p60">
                <a:extLst>
                  <a:ext uri="{FF2B5EF4-FFF2-40B4-BE49-F238E27FC236}">
                    <a16:creationId xmlns="" xmlns:a16="http://schemas.microsoft.com/office/drawing/2014/main" id="{67A17522-BB7A-35E9-B920-C3A692C24ACB}"/>
                  </a:ext>
                </a:extLst>
              </p:cNvPr>
              <p:cNvSpPr/>
              <p:nvPr/>
            </p:nvSpPr>
            <p:spPr>
              <a:xfrm>
                <a:off x="3969135" y="3551428"/>
                <a:ext cx="624100" cy="176812"/>
              </a:xfrm>
              <a:custGeom>
                <a:avLst/>
                <a:gdLst/>
                <a:ahLst/>
                <a:cxnLst/>
                <a:rect l="l" t="t" r="r" b="b"/>
                <a:pathLst>
                  <a:path w="32869" h="9312" extrusionOk="0">
                    <a:moveTo>
                      <a:pt x="929" y="9312"/>
                    </a:moveTo>
                    <a:cubicBezTo>
                      <a:pt x="0" y="6019"/>
                      <a:pt x="1913" y="1"/>
                      <a:pt x="5193" y="267"/>
                    </a:cubicBezTo>
                    <a:cubicBezTo>
                      <a:pt x="8138" y="512"/>
                      <a:pt x="11083" y="740"/>
                      <a:pt x="14027" y="955"/>
                    </a:cubicBezTo>
                    <a:cubicBezTo>
                      <a:pt x="16349" y="1127"/>
                      <a:pt x="18666" y="1273"/>
                      <a:pt x="20987" y="1441"/>
                    </a:cubicBezTo>
                    <a:cubicBezTo>
                      <a:pt x="23063" y="1583"/>
                      <a:pt x="25140" y="1750"/>
                      <a:pt x="27220" y="1879"/>
                    </a:cubicBezTo>
                    <a:cubicBezTo>
                      <a:pt x="29099" y="2000"/>
                      <a:pt x="30986" y="2081"/>
                      <a:pt x="32869" y="2176"/>
                    </a:cubicBezTo>
                    <a:cubicBezTo>
                      <a:pt x="32860" y="3036"/>
                      <a:pt x="32856" y="3891"/>
                      <a:pt x="32847" y="4751"/>
                    </a:cubicBezTo>
                    <a:cubicBezTo>
                      <a:pt x="30883" y="5026"/>
                      <a:pt x="28914" y="5305"/>
                      <a:pt x="26949" y="5581"/>
                    </a:cubicBezTo>
                    <a:cubicBezTo>
                      <a:pt x="25131" y="5843"/>
                      <a:pt x="23308" y="6105"/>
                      <a:pt x="21490" y="6380"/>
                    </a:cubicBezTo>
                    <a:cubicBezTo>
                      <a:pt x="19285" y="6715"/>
                      <a:pt x="17088" y="7081"/>
                      <a:pt x="14887" y="7403"/>
                    </a:cubicBezTo>
                    <a:cubicBezTo>
                      <a:pt x="12824" y="7704"/>
                      <a:pt x="10760" y="7962"/>
                      <a:pt x="8697" y="8246"/>
                    </a:cubicBezTo>
                    <a:cubicBezTo>
                      <a:pt x="6109" y="8598"/>
                      <a:pt x="3517" y="8951"/>
                      <a:pt x="929" y="9312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590;p60">
                <a:extLst>
                  <a:ext uri="{FF2B5EF4-FFF2-40B4-BE49-F238E27FC236}">
                    <a16:creationId xmlns="" xmlns:a16="http://schemas.microsoft.com/office/drawing/2014/main" id="{7E54EAAE-062F-1317-4D37-62A2451B9C68}"/>
                  </a:ext>
                </a:extLst>
              </p:cNvPr>
              <p:cNvSpPr/>
              <p:nvPr/>
            </p:nvSpPr>
            <p:spPr>
              <a:xfrm>
                <a:off x="4759031" y="3514537"/>
                <a:ext cx="633005" cy="171590"/>
              </a:xfrm>
              <a:custGeom>
                <a:avLst/>
                <a:gdLst/>
                <a:ahLst/>
                <a:cxnLst/>
                <a:rect l="l" t="t" r="r" b="b"/>
                <a:pathLst>
                  <a:path w="33338" h="9037" extrusionOk="0">
                    <a:moveTo>
                      <a:pt x="9" y="4102"/>
                    </a:moveTo>
                    <a:cubicBezTo>
                      <a:pt x="3508" y="3603"/>
                      <a:pt x="7008" y="3109"/>
                      <a:pt x="10507" y="2597"/>
                    </a:cubicBezTo>
                    <a:cubicBezTo>
                      <a:pt x="13477" y="2159"/>
                      <a:pt x="16443" y="1686"/>
                      <a:pt x="19414" y="1247"/>
                    </a:cubicBezTo>
                    <a:cubicBezTo>
                      <a:pt x="22148" y="843"/>
                      <a:pt x="24873" y="259"/>
                      <a:pt x="27616" y="125"/>
                    </a:cubicBezTo>
                    <a:cubicBezTo>
                      <a:pt x="30294" y="1"/>
                      <a:pt x="33337" y="3264"/>
                      <a:pt x="32448" y="8173"/>
                    </a:cubicBezTo>
                    <a:cubicBezTo>
                      <a:pt x="32392" y="8469"/>
                      <a:pt x="32271" y="8749"/>
                      <a:pt x="32177" y="9037"/>
                    </a:cubicBezTo>
                    <a:cubicBezTo>
                      <a:pt x="30836" y="8903"/>
                      <a:pt x="29490" y="8753"/>
                      <a:pt x="28140" y="8646"/>
                    </a:cubicBezTo>
                    <a:cubicBezTo>
                      <a:pt x="24869" y="8379"/>
                      <a:pt x="21598" y="8138"/>
                      <a:pt x="18326" y="7872"/>
                    </a:cubicBezTo>
                    <a:cubicBezTo>
                      <a:pt x="15489" y="7640"/>
                      <a:pt x="12652" y="7382"/>
                      <a:pt x="9815" y="7145"/>
                    </a:cubicBezTo>
                    <a:cubicBezTo>
                      <a:pt x="6543" y="6874"/>
                      <a:pt x="3272" y="6617"/>
                      <a:pt x="1" y="6350"/>
                    </a:cubicBezTo>
                    <a:cubicBezTo>
                      <a:pt x="5" y="5602"/>
                      <a:pt x="5" y="4854"/>
                      <a:pt x="9" y="4102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591;p60">
                <a:extLst>
                  <a:ext uri="{FF2B5EF4-FFF2-40B4-BE49-F238E27FC236}">
                    <a16:creationId xmlns="" xmlns:a16="http://schemas.microsoft.com/office/drawing/2014/main" id="{D03B83F9-11C2-0727-11C3-D2F4EBB2E0B0}"/>
                  </a:ext>
                </a:extLst>
              </p:cNvPr>
              <p:cNvSpPr/>
              <p:nvPr/>
            </p:nvSpPr>
            <p:spPr>
              <a:xfrm>
                <a:off x="4753070" y="3635101"/>
                <a:ext cx="617018" cy="130121"/>
              </a:xfrm>
              <a:custGeom>
                <a:avLst/>
                <a:gdLst/>
                <a:ahLst/>
                <a:cxnLst/>
                <a:rect l="l" t="t" r="r" b="b"/>
                <a:pathLst>
                  <a:path w="32496" h="6853" extrusionOk="0">
                    <a:moveTo>
                      <a:pt x="315" y="0"/>
                    </a:moveTo>
                    <a:cubicBezTo>
                      <a:pt x="3590" y="267"/>
                      <a:pt x="6862" y="524"/>
                      <a:pt x="10133" y="795"/>
                    </a:cubicBezTo>
                    <a:cubicBezTo>
                      <a:pt x="12970" y="1032"/>
                      <a:pt x="15803" y="1290"/>
                      <a:pt x="18640" y="1522"/>
                    </a:cubicBezTo>
                    <a:cubicBezTo>
                      <a:pt x="21916" y="1788"/>
                      <a:pt x="25187" y="2029"/>
                      <a:pt x="28459" y="2296"/>
                    </a:cubicBezTo>
                    <a:cubicBezTo>
                      <a:pt x="29804" y="2403"/>
                      <a:pt x="31150" y="2553"/>
                      <a:pt x="32495" y="2687"/>
                    </a:cubicBezTo>
                    <a:cubicBezTo>
                      <a:pt x="31618" y="5365"/>
                      <a:pt x="29868" y="6852"/>
                      <a:pt x="27607" y="6663"/>
                    </a:cubicBezTo>
                    <a:cubicBezTo>
                      <a:pt x="25045" y="6448"/>
                      <a:pt x="22492" y="6113"/>
                      <a:pt x="19938" y="5825"/>
                    </a:cubicBezTo>
                    <a:cubicBezTo>
                      <a:pt x="15984" y="5378"/>
                      <a:pt x="12029" y="4939"/>
                      <a:pt x="8074" y="4466"/>
                    </a:cubicBezTo>
                    <a:cubicBezTo>
                      <a:pt x="5383" y="4144"/>
                      <a:pt x="2692" y="3774"/>
                      <a:pt x="1" y="3422"/>
                    </a:cubicBezTo>
                    <a:cubicBezTo>
                      <a:pt x="108" y="2283"/>
                      <a:pt x="212" y="1143"/>
                      <a:pt x="31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592;p60">
                <a:extLst>
                  <a:ext uri="{FF2B5EF4-FFF2-40B4-BE49-F238E27FC236}">
                    <a16:creationId xmlns="" xmlns:a16="http://schemas.microsoft.com/office/drawing/2014/main" id="{7AC56117-F920-0A91-8910-6E1E04DF5463}"/>
                  </a:ext>
                </a:extLst>
              </p:cNvPr>
              <p:cNvSpPr/>
              <p:nvPr/>
            </p:nvSpPr>
            <p:spPr>
              <a:xfrm>
                <a:off x="3986774" y="3641538"/>
                <a:ext cx="612252" cy="157634"/>
              </a:xfrm>
              <a:custGeom>
                <a:avLst/>
                <a:gdLst/>
                <a:ahLst/>
                <a:cxnLst/>
                <a:rect l="l" t="t" r="r" b="b"/>
                <a:pathLst>
                  <a:path w="32245" h="8302" extrusionOk="0">
                    <a:moveTo>
                      <a:pt x="0" y="4566"/>
                    </a:moveTo>
                    <a:cubicBezTo>
                      <a:pt x="2588" y="4209"/>
                      <a:pt x="5176" y="3852"/>
                      <a:pt x="7768" y="3495"/>
                    </a:cubicBezTo>
                    <a:cubicBezTo>
                      <a:pt x="9827" y="3216"/>
                      <a:pt x="11895" y="2954"/>
                      <a:pt x="13954" y="2653"/>
                    </a:cubicBezTo>
                    <a:cubicBezTo>
                      <a:pt x="16159" y="2331"/>
                      <a:pt x="18356" y="1965"/>
                      <a:pt x="20557" y="1634"/>
                    </a:cubicBezTo>
                    <a:cubicBezTo>
                      <a:pt x="22375" y="1359"/>
                      <a:pt x="24198" y="1097"/>
                      <a:pt x="26020" y="835"/>
                    </a:cubicBezTo>
                    <a:cubicBezTo>
                      <a:pt x="27985" y="555"/>
                      <a:pt x="29949" y="276"/>
                      <a:pt x="31918" y="1"/>
                    </a:cubicBezTo>
                    <a:cubicBezTo>
                      <a:pt x="32026" y="1123"/>
                      <a:pt x="32133" y="2240"/>
                      <a:pt x="32245" y="3362"/>
                    </a:cubicBezTo>
                    <a:cubicBezTo>
                      <a:pt x="30435" y="3732"/>
                      <a:pt x="28630" y="4145"/>
                      <a:pt x="26816" y="4471"/>
                    </a:cubicBezTo>
                    <a:cubicBezTo>
                      <a:pt x="20643" y="5580"/>
                      <a:pt x="14465" y="6668"/>
                      <a:pt x="8288" y="7743"/>
                    </a:cubicBezTo>
                    <a:cubicBezTo>
                      <a:pt x="6994" y="7966"/>
                      <a:pt x="5696" y="8276"/>
                      <a:pt x="4402" y="8284"/>
                    </a:cubicBezTo>
                    <a:cubicBezTo>
                      <a:pt x="2343" y="8301"/>
                      <a:pt x="804" y="7098"/>
                      <a:pt x="0" y="456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593;p60">
                <a:extLst>
                  <a:ext uri="{FF2B5EF4-FFF2-40B4-BE49-F238E27FC236}">
                    <a16:creationId xmlns="" xmlns:a16="http://schemas.microsoft.com/office/drawing/2014/main" id="{94E4F94A-899D-C4B8-A77B-292F1BC6B3CF}"/>
                  </a:ext>
                </a:extLst>
              </p:cNvPr>
              <p:cNvSpPr/>
              <p:nvPr/>
            </p:nvSpPr>
            <p:spPr>
              <a:xfrm>
                <a:off x="4592785" y="3563921"/>
                <a:ext cx="166444" cy="223179"/>
              </a:xfrm>
              <a:custGeom>
                <a:avLst/>
                <a:gdLst/>
                <a:ahLst/>
                <a:cxnLst/>
                <a:rect l="l" t="t" r="r" b="b"/>
                <a:pathLst>
                  <a:path w="8766" h="11754" extrusionOk="0">
                    <a:moveTo>
                      <a:pt x="327" y="7446"/>
                    </a:moveTo>
                    <a:cubicBezTo>
                      <a:pt x="219" y="6328"/>
                      <a:pt x="108" y="5206"/>
                      <a:pt x="0" y="4089"/>
                    </a:cubicBezTo>
                    <a:cubicBezTo>
                      <a:pt x="4" y="3229"/>
                      <a:pt x="13" y="2373"/>
                      <a:pt x="22" y="1514"/>
                    </a:cubicBezTo>
                    <a:cubicBezTo>
                      <a:pt x="314" y="581"/>
                      <a:pt x="881" y="310"/>
                      <a:pt x="1625" y="293"/>
                    </a:cubicBezTo>
                    <a:cubicBezTo>
                      <a:pt x="3353" y="254"/>
                      <a:pt x="5077" y="198"/>
                      <a:pt x="6801" y="69"/>
                    </a:cubicBezTo>
                    <a:cubicBezTo>
                      <a:pt x="7738" y="1"/>
                      <a:pt x="8383" y="413"/>
                      <a:pt x="8765" y="1501"/>
                    </a:cubicBezTo>
                    <a:cubicBezTo>
                      <a:pt x="8761" y="2253"/>
                      <a:pt x="8761" y="3001"/>
                      <a:pt x="8757" y="3749"/>
                    </a:cubicBezTo>
                    <a:cubicBezTo>
                      <a:pt x="8654" y="4892"/>
                      <a:pt x="8550" y="6032"/>
                      <a:pt x="8443" y="7171"/>
                    </a:cubicBezTo>
                    <a:cubicBezTo>
                      <a:pt x="7618" y="7356"/>
                      <a:pt x="6792" y="7540"/>
                      <a:pt x="5825" y="7755"/>
                    </a:cubicBezTo>
                    <a:cubicBezTo>
                      <a:pt x="5636" y="8856"/>
                      <a:pt x="5834" y="10489"/>
                      <a:pt x="5825" y="11672"/>
                    </a:cubicBezTo>
                    <a:cubicBezTo>
                      <a:pt x="4901" y="11753"/>
                      <a:pt x="3912" y="11598"/>
                      <a:pt x="2992" y="11680"/>
                    </a:cubicBezTo>
                    <a:cubicBezTo>
                      <a:pt x="2992" y="10481"/>
                      <a:pt x="3031" y="9079"/>
                      <a:pt x="3031" y="7936"/>
                    </a:cubicBezTo>
                    <a:cubicBezTo>
                      <a:pt x="1990" y="7747"/>
                      <a:pt x="1161" y="7596"/>
                      <a:pt x="327" y="7446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594;p60">
                <a:extLst>
                  <a:ext uri="{FF2B5EF4-FFF2-40B4-BE49-F238E27FC236}">
                    <a16:creationId xmlns="" xmlns:a16="http://schemas.microsoft.com/office/drawing/2014/main" id="{10187652-DE3F-7B61-18E7-826D85B7E7B9}"/>
                  </a:ext>
                </a:extLst>
              </p:cNvPr>
              <p:cNvSpPr/>
              <p:nvPr/>
            </p:nvSpPr>
            <p:spPr>
              <a:xfrm>
                <a:off x="4580938" y="3565060"/>
                <a:ext cx="191014" cy="155185"/>
              </a:xfrm>
              <a:custGeom>
                <a:avLst/>
                <a:gdLst/>
                <a:ahLst/>
                <a:cxnLst/>
                <a:rect l="l" t="t" r="r" b="b"/>
                <a:pathLst>
                  <a:path w="10060" h="8173" extrusionOk="0">
                    <a:moveTo>
                      <a:pt x="10060" y="6535"/>
                    </a:moveTo>
                    <a:cubicBezTo>
                      <a:pt x="10056" y="7438"/>
                      <a:pt x="9325" y="8173"/>
                      <a:pt x="8422" y="8173"/>
                    </a:cubicBezTo>
                    <a:lnTo>
                      <a:pt x="1639" y="8173"/>
                    </a:lnTo>
                    <a:cubicBezTo>
                      <a:pt x="736" y="8168"/>
                      <a:pt x="1" y="7438"/>
                      <a:pt x="1" y="6535"/>
                    </a:cubicBezTo>
                    <a:lnTo>
                      <a:pt x="1" y="1639"/>
                    </a:lnTo>
                    <a:cubicBezTo>
                      <a:pt x="1" y="736"/>
                      <a:pt x="736" y="1"/>
                      <a:pt x="1639" y="5"/>
                    </a:cubicBezTo>
                    <a:lnTo>
                      <a:pt x="8418" y="5"/>
                    </a:lnTo>
                    <a:cubicBezTo>
                      <a:pt x="9325" y="1"/>
                      <a:pt x="10056" y="736"/>
                      <a:pt x="10056" y="1639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595;p60">
                <a:extLst>
                  <a:ext uri="{FF2B5EF4-FFF2-40B4-BE49-F238E27FC236}">
                    <a16:creationId xmlns="" xmlns:a16="http://schemas.microsoft.com/office/drawing/2014/main" id="{F6B75DD3-8C28-ED0A-141D-BD4F9431F2C6}"/>
                  </a:ext>
                </a:extLst>
              </p:cNvPr>
              <p:cNvSpPr/>
              <p:nvPr/>
            </p:nvSpPr>
            <p:spPr>
              <a:xfrm>
                <a:off x="4425875" y="4814544"/>
                <a:ext cx="110526" cy="101887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366" extrusionOk="0">
                    <a:moveTo>
                      <a:pt x="2687" y="5366"/>
                    </a:moveTo>
                    <a:cubicBezTo>
                      <a:pt x="1793" y="5091"/>
                      <a:pt x="899" y="4811"/>
                      <a:pt x="0" y="4540"/>
                    </a:cubicBezTo>
                    <a:cubicBezTo>
                      <a:pt x="168" y="3130"/>
                      <a:pt x="344" y="1415"/>
                      <a:pt x="507" y="1"/>
                    </a:cubicBezTo>
                    <a:cubicBezTo>
                      <a:pt x="2283" y="147"/>
                      <a:pt x="4045" y="594"/>
                      <a:pt x="5821" y="736"/>
                    </a:cubicBezTo>
                    <a:cubicBezTo>
                      <a:pt x="4776" y="2279"/>
                      <a:pt x="3732" y="3822"/>
                      <a:pt x="2687" y="5366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596;p60">
                <a:extLst>
                  <a:ext uri="{FF2B5EF4-FFF2-40B4-BE49-F238E27FC236}">
                    <a16:creationId xmlns="" xmlns:a16="http://schemas.microsoft.com/office/drawing/2014/main" id="{0CE02A5B-7D37-B7A8-CF5C-A0DE9065D23D}"/>
                  </a:ext>
                </a:extLst>
              </p:cNvPr>
              <p:cNvSpPr/>
              <p:nvPr/>
            </p:nvSpPr>
            <p:spPr>
              <a:xfrm>
                <a:off x="4325152" y="4897724"/>
                <a:ext cx="190122" cy="190103"/>
              </a:xfrm>
              <a:custGeom>
                <a:avLst/>
                <a:gdLst/>
                <a:ahLst/>
                <a:cxnLst/>
                <a:rect l="l" t="t" r="r" b="b"/>
                <a:pathLst>
                  <a:path w="10013" h="10012" extrusionOk="0">
                    <a:moveTo>
                      <a:pt x="10012" y="4819"/>
                    </a:moveTo>
                    <a:cubicBezTo>
                      <a:pt x="10012" y="6766"/>
                      <a:pt x="8839" y="8525"/>
                      <a:pt x="7038" y="9268"/>
                    </a:cubicBezTo>
                    <a:cubicBezTo>
                      <a:pt x="5241" y="10012"/>
                      <a:pt x="3169" y="9599"/>
                      <a:pt x="1789" y="8224"/>
                    </a:cubicBezTo>
                    <a:cubicBezTo>
                      <a:pt x="413" y="6848"/>
                      <a:pt x="1" y="4776"/>
                      <a:pt x="744" y="2975"/>
                    </a:cubicBezTo>
                    <a:cubicBezTo>
                      <a:pt x="1492" y="1174"/>
                      <a:pt x="3246" y="5"/>
                      <a:pt x="5198" y="5"/>
                    </a:cubicBezTo>
                    <a:cubicBezTo>
                      <a:pt x="7854" y="0"/>
                      <a:pt x="10012" y="2158"/>
                      <a:pt x="10012" y="4819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597;p60">
                <a:extLst>
                  <a:ext uri="{FF2B5EF4-FFF2-40B4-BE49-F238E27FC236}">
                    <a16:creationId xmlns="" xmlns:a16="http://schemas.microsoft.com/office/drawing/2014/main" id="{64095801-3274-A431-9515-23FAA04EB586}"/>
                  </a:ext>
                </a:extLst>
              </p:cNvPr>
              <p:cNvSpPr/>
              <p:nvPr/>
            </p:nvSpPr>
            <p:spPr>
              <a:xfrm>
                <a:off x="4382453" y="4948892"/>
                <a:ext cx="79766" cy="79766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4201" extrusionOk="0">
                    <a:moveTo>
                      <a:pt x="4196" y="2021"/>
                    </a:moveTo>
                    <a:cubicBezTo>
                      <a:pt x="4196" y="2838"/>
                      <a:pt x="3706" y="3573"/>
                      <a:pt x="2949" y="3887"/>
                    </a:cubicBezTo>
                    <a:cubicBezTo>
                      <a:pt x="2197" y="4200"/>
                      <a:pt x="1329" y="4024"/>
                      <a:pt x="748" y="3448"/>
                    </a:cubicBezTo>
                    <a:cubicBezTo>
                      <a:pt x="172" y="2872"/>
                      <a:pt x="0" y="2004"/>
                      <a:pt x="310" y="1247"/>
                    </a:cubicBezTo>
                    <a:cubicBezTo>
                      <a:pt x="624" y="491"/>
                      <a:pt x="1359" y="1"/>
                      <a:pt x="2180" y="1"/>
                    </a:cubicBezTo>
                    <a:cubicBezTo>
                      <a:pt x="3293" y="1"/>
                      <a:pt x="4200" y="903"/>
                      <a:pt x="4196" y="202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598;p60">
                <a:extLst>
                  <a:ext uri="{FF2B5EF4-FFF2-40B4-BE49-F238E27FC236}">
                    <a16:creationId xmlns="" xmlns:a16="http://schemas.microsoft.com/office/drawing/2014/main" id="{B83AA993-7B85-2C3A-E4C5-734836B6A015}"/>
                  </a:ext>
                </a:extLst>
              </p:cNvPr>
              <p:cNvSpPr/>
              <p:nvPr/>
            </p:nvSpPr>
            <p:spPr>
              <a:xfrm>
                <a:off x="4903253" y="4809171"/>
                <a:ext cx="110545" cy="96077"/>
              </a:xfrm>
              <a:custGeom>
                <a:avLst/>
                <a:gdLst/>
                <a:ahLst/>
                <a:cxnLst/>
                <a:rect l="l" t="t" r="r" b="b"/>
                <a:pathLst>
                  <a:path w="5822" h="5060" extrusionOk="0">
                    <a:moveTo>
                      <a:pt x="3134" y="5060"/>
                    </a:moveTo>
                    <a:lnTo>
                      <a:pt x="5821" y="4230"/>
                    </a:lnTo>
                    <a:cubicBezTo>
                      <a:pt x="5653" y="2820"/>
                      <a:pt x="5490" y="1410"/>
                      <a:pt x="5322" y="0"/>
                    </a:cubicBezTo>
                    <a:cubicBezTo>
                      <a:pt x="3551" y="142"/>
                      <a:pt x="1776" y="284"/>
                      <a:pt x="1" y="426"/>
                    </a:cubicBezTo>
                    <a:cubicBezTo>
                      <a:pt x="1045" y="1973"/>
                      <a:pt x="2090" y="3516"/>
                      <a:pt x="3134" y="506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599;p60">
                <a:extLst>
                  <a:ext uri="{FF2B5EF4-FFF2-40B4-BE49-F238E27FC236}">
                    <a16:creationId xmlns="" xmlns:a16="http://schemas.microsoft.com/office/drawing/2014/main" id="{B88EF435-21A7-10BB-A4AF-2E7267E2AC1A}"/>
                  </a:ext>
                </a:extLst>
              </p:cNvPr>
              <p:cNvSpPr/>
              <p:nvPr/>
            </p:nvSpPr>
            <p:spPr>
              <a:xfrm>
                <a:off x="4912063" y="4886674"/>
                <a:ext cx="207590" cy="182945"/>
              </a:xfrm>
              <a:custGeom>
                <a:avLst/>
                <a:gdLst/>
                <a:ahLst/>
                <a:cxnLst/>
                <a:rect l="l" t="t" r="r" b="b"/>
                <a:pathLst>
                  <a:path w="10933" h="9635" extrusionOk="0">
                    <a:moveTo>
                      <a:pt x="5472" y="1"/>
                    </a:moveTo>
                    <a:cubicBezTo>
                      <a:pt x="3577" y="1"/>
                      <a:pt x="1780" y="1125"/>
                      <a:pt x="1015" y="2985"/>
                    </a:cubicBezTo>
                    <a:cubicBezTo>
                      <a:pt x="1" y="5444"/>
                      <a:pt x="1174" y="8260"/>
                      <a:pt x="3633" y="9270"/>
                    </a:cubicBezTo>
                    <a:cubicBezTo>
                      <a:pt x="4234" y="9518"/>
                      <a:pt x="4855" y="9635"/>
                      <a:pt x="5466" y="9635"/>
                    </a:cubicBezTo>
                    <a:cubicBezTo>
                      <a:pt x="7360" y="9635"/>
                      <a:pt x="9155" y="8511"/>
                      <a:pt x="9922" y="6652"/>
                    </a:cubicBezTo>
                    <a:cubicBezTo>
                      <a:pt x="10932" y="4193"/>
                      <a:pt x="9759" y="1377"/>
                      <a:pt x="7300" y="363"/>
                    </a:cubicBezTo>
                    <a:cubicBezTo>
                      <a:pt x="6701" y="117"/>
                      <a:pt x="6081" y="1"/>
                      <a:pt x="5472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600;p60">
                <a:extLst>
                  <a:ext uri="{FF2B5EF4-FFF2-40B4-BE49-F238E27FC236}">
                    <a16:creationId xmlns="" xmlns:a16="http://schemas.microsoft.com/office/drawing/2014/main" id="{CDB0B98D-1358-B345-F8C1-DE6CDE1CE180}"/>
                  </a:ext>
                </a:extLst>
              </p:cNvPr>
              <p:cNvSpPr/>
              <p:nvPr/>
            </p:nvSpPr>
            <p:spPr>
              <a:xfrm>
                <a:off x="4977528" y="4937709"/>
                <a:ext cx="79672" cy="79691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4197" extrusionOk="0">
                    <a:moveTo>
                      <a:pt x="0" y="2021"/>
                    </a:moveTo>
                    <a:cubicBezTo>
                      <a:pt x="0" y="2838"/>
                      <a:pt x="490" y="3573"/>
                      <a:pt x="1247" y="3887"/>
                    </a:cubicBezTo>
                    <a:cubicBezTo>
                      <a:pt x="1999" y="4196"/>
                      <a:pt x="2868" y="4024"/>
                      <a:pt x="3448" y="3448"/>
                    </a:cubicBezTo>
                    <a:cubicBezTo>
                      <a:pt x="4024" y="2868"/>
                      <a:pt x="4196" y="2000"/>
                      <a:pt x="3882" y="1247"/>
                    </a:cubicBezTo>
                    <a:cubicBezTo>
                      <a:pt x="3573" y="491"/>
                      <a:pt x="2833" y="1"/>
                      <a:pt x="2021" y="1"/>
                    </a:cubicBezTo>
                    <a:cubicBezTo>
                      <a:pt x="903" y="1"/>
                      <a:pt x="0" y="903"/>
                      <a:pt x="0" y="202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601;p60">
                <a:extLst>
                  <a:ext uri="{FF2B5EF4-FFF2-40B4-BE49-F238E27FC236}">
                    <a16:creationId xmlns="" xmlns:a16="http://schemas.microsoft.com/office/drawing/2014/main" id="{E223304F-61DA-5BCB-01E4-DC65066AF4A2}"/>
                  </a:ext>
                </a:extLst>
              </p:cNvPr>
              <p:cNvSpPr/>
              <p:nvPr/>
            </p:nvSpPr>
            <p:spPr>
              <a:xfrm>
                <a:off x="4141438" y="3939113"/>
                <a:ext cx="1781901" cy="967071"/>
              </a:xfrm>
              <a:custGeom>
                <a:avLst/>
                <a:gdLst/>
                <a:ahLst/>
                <a:cxnLst/>
                <a:rect l="l" t="t" r="r" b="b"/>
                <a:pathLst>
                  <a:path w="93846" h="50932" extrusionOk="0">
                    <a:moveTo>
                      <a:pt x="91361" y="12476"/>
                    </a:moveTo>
                    <a:cubicBezTo>
                      <a:pt x="89349" y="12020"/>
                      <a:pt x="87093" y="12106"/>
                      <a:pt x="85046" y="12046"/>
                    </a:cubicBezTo>
                    <a:lnTo>
                      <a:pt x="64434" y="12536"/>
                    </a:lnTo>
                    <a:cubicBezTo>
                      <a:pt x="61197" y="12613"/>
                      <a:pt x="56241" y="13034"/>
                      <a:pt x="53210" y="11573"/>
                    </a:cubicBezTo>
                    <a:cubicBezTo>
                      <a:pt x="50399" y="10210"/>
                      <a:pt x="47003" y="6045"/>
                      <a:pt x="43207" y="3934"/>
                    </a:cubicBezTo>
                    <a:cubicBezTo>
                      <a:pt x="38010" y="843"/>
                      <a:pt x="32039" y="1"/>
                      <a:pt x="26136" y="1"/>
                    </a:cubicBezTo>
                    <a:lnTo>
                      <a:pt x="0" y="36677"/>
                    </a:lnTo>
                    <a:cubicBezTo>
                      <a:pt x="2807" y="40263"/>
                      <a:pt x="8585" y="43491"/>
                      <a:pt x="12699" y="45305"/>
                    </a:cubicBezTo>
                    <a:cubicBezTo>
                      <a:pt x="25431" y="50932"/>
                      <a:pt x="46792" y="50115"/>
                      <a:pt x="56069" y="38363"/>
                    </a:cubicBezTo>
                    <a:cubicBezTo>
                      <a:pt x="58175" y="35693"/>
                      <a:pt x="58317" y="32181"/>
                      <a:pt x="61266" y="30212"/>
                    </a:cubicBezTo>
                    <a:lnTo>
                      <a:pt x="76028" y="23816"/>
                    </a:lnTo>
                    <a:cubicBezTo>
                      <a:pt x="79608" y="22186"/>
                      <a:pt x="83155" y="20488"/>
                      <a:pt x="86615" y="18619"/>
                    </a:cubicBezTo>
                    <a:cubicBezTo>
                      <a:pt x="88090" y="17815"/>
                      <a:pt x="89508" y="16925"/>
                      <a:pt x="90875" y="15949"/>
                    </a:cubicBezTo>
                    <a:cubicBezTo>
                      <a:pt x="91950" y="15180"/>
                      <a:pt x="93846" y="13039"/>
                      <a:pt x="91361" y="12476"/>
                    </a:cubicBezTo>
                    <a:close/>
                  </a:path>
                </a:pathLst>
              </a:custGeom>
              <a:solidFill>
                <a:srgbClr val="A089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602;p60">
                <a:extLst>
                  <a:ext uri="{FF2B5EF4-FFF2-40B4-BE49-F238E27FC236}">
                    <a16:creationId xmlns="" xmlns:a16="http://schemas.microsoft.com/office/drawing/2014/main" id="{7C257C63-BC80-0D14-6D47-ED8DF2EE14BC}"/>
                  </a:ext>
                </a:extLst>
              </p:cNvPr>
              <p:cNvSpPr/>
              <p:nvPr/>
            </p:nvSpPr>
            <p:spPr>
              <a:xfrm>
                <a:off x="5669397" y="3921494"/>
                <a:ext cx="203261" cy="288230"/>
              </a:xfrm>
              <a:custGeom>
                <a:avLst/>
                <a:gdLst/>
                <a:ahLst/>
                <a:cxnLst/>
                <a:rect l="l" t="t" r="r" b="b"/>
                <a:pathLst>
                  <a:path w="10705" h="15180" extrusionOk="0">
                    <a:moveTo>
                      <a:pt x="9677" y="6341"/>
                    </a:moveTo>
                    <a:cubicBezTo>
                      <a:pt x="10705" y="10373"/>
                      <a:pt x="10597" y="14036"/>
                      <a:pt x="9480" y="14616"/>
                    </a:cubicBezTo>
                    <a:cubicBezTo>
                      <a:pt x="8353" y="15179"/>
                      <a:pt x="5327" y="13111"/>
                      <a:pt x="2666" y="9904"/>
                    </a:cubicBezTo>
                    <a:cubicBezTo>
                      <a:pt x="9" y="6702"/>
                      <a:pt x="1" y="2812"/>
                      <a:pt x="2752" y="1406"/>
                    </a:cubicBezTo>
                    <a:cubicBezTo>
                      <a:pt x="5507" y="0"/>
                      <a:pt x="8654" y="2309"/>
                      <a:pt x="9677" y="6341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603;p60">
                <a:extLst>
                  <a:ext uri="{FF2B5EF4-FFF2-40B4-BE49-F238E27FC236}">
                    <a16:creationId xmlns="" xmlns:a16="http://schemas.microsoft.com/office/drawing/2014/main" id="{422AF864-2552-2F74-4111-A9E488FCF345}"/>
                  </a:ext>
                </a:extLst>
              </p:cNvPr>
              <p:cNvSpPr/>
              <p:nvPr/>
            </p:nvSpPr>
            <p:spPr>
              <a:xfrm>
                <a:off x="5818764" y="4178837"/>
                <a:ext cx="201211" cy="289521"/>
              </a:xfrm>
              <a:custGeom>
                <a:avLst/>
                <a:gdLst/>
                <a:ahLst/>
                <a:cxnLst/>
                <a:rect l="l" t="t" r="r" b="b"/>
                <a:pathLst>
                  <a:path w="10597" h="15248" extrusionOk="0">
                    <a:moveTo>
                      <a:pt x="920" y="8804"/>
                    </a:moveTo>
                    <a:cubicBezTo>
                      <a:pt x="0" y="4746"/>
                      <a:pt x="207" y="1083"/>
                      <a:pt x="1337" y="533"/>
                    </a:cubicBezTo>
                    <a:cubicBezTo>
                      <a:pt x="2477" y="0"/>
                      <a:pt x="5447" y="2145"/>
                      <a:pt x="8022" y="5421"/>
                    </a:cubicBezTo>
                    <a:cubicBezTo>
                      <a:pt x="10597" y="8692"/>
                      <a:pt x="10502" y="12582"/>
                      <a:pt x="7712" y="13915"/>
                    </a:cubicBezTo>
                    <a:cubicBezTo>
                      <a:pt x="4923" y="15248"/>
                      <a:pt x="1836" y="12858"/>
                      <a:pt x="920" y="8804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604;p60">
                <a:extLst>
                  <a:ext uri="{FF2B5EF4-FFF2-40B4-BE49-F238E27FC236}">
                    <a16:creationId xmlns="" xmlns:a16="http://schemas.microsoft.com/office/drawing/2014/main" id="{10A3FF73-4D77-310A-6F72-AD671E2B73F4}"/>
                  </a:ext>
                </a:extLst>
              </p:cNvPr>
              <p:cNvSpPr/>
              <p:nvPr/>
            </p:nvSpPr>
            <p:spPr>
              <a:xfrm>
                <a:off x="5782120" y="4147889"/>
                <a:ext cx="123438" cy="123438"/>
              </a:xfrm>
              <a:custGeom>
                <a:avLst/>
                <a:gdLst/>
                <a:ahLst/>
                <a:cxnLst/>
                <a:rect l="l" t="t" r="r" b="b"/>
                <a:pathLst>
                  <a:path w="6501" h="6501" extrusionOk="0">
                    <a:moveTo>
                      <a:pt x="6500" y="3126"/>
                    </a:moveTo>
                    <a:cubicBezTo>
                      <a:pt x="6500" y="4394"/>
                      <a:pt x="5739" y="5533"/>
                      <a:pt x="4570" y="6015"/>
                    </a:cubicBezTo>
                    <a:cubicBezTo>
                      <a:pt x="3401" y="6501"/>
                      <a:pt x="2055" y="6234"/>
                      <a:pt x="1161" y="5340"/>
                    </a:cubicBezTo>
                    <a:cubicBezTo>
                      <a:pt x="267" y="4446"/>
                      <a:pt x="0" y="3100"/>
                      <a:pt x="482" y="1931"/>
                    </a:cubicBezTo>
                    <a:cubicBezTo>
                      <a:pt x="968" y="762"/>
                      <a:pt x="2107" y="1"/>
                      <a:pt x="3375" y="1"/>
                    </a:cubicBezTo>
                    <a:cubicBezTo>
                      <a:pt x="5099" y="1"/>
                      <a:pt x="6500" y="1402"/>
                      <a:pt x="6500" y="3126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605;p60">
                <a:extLst>
                  <a:ext uri="{FF2B5EF4-FFF2-40B4-BE49-F238E27FC236}">
                    <a16:creationId xmlns="" xmlns:a16="http://schemas.microsoft.com/office/drawing/2014/main" id="{4C5AFE2B-6690-01A2-2315-EAC827510BAC}"/>
                  </a:ext>
                </a:extLst>
              </p:cNvPr>
              <p:cNvSpPr/>
              <p:nvPr/>
            </p:nvSpPr>
            <p:spPr>
              <a:xfrm>
                <a:off x="4141438" y="4564074"/>
                <a:ext cx="979888" cy="328465"/>
              </a:xfrm>
              <a:custGeom>
                <a:avLst/>
                <a:gdLst/>
                <a:ahLst/>
                <a:cxnLst/>
                <a:rect l="l" t="t" r="r" b="b"/>
                <a:pathLst>
                  <a:path w="51607" h="17299" extrusionOk="0">
                    <a:moveTo>
                      <a:pt x="0" y="3761"/>
                    </a:moveTo>
                    <a:cubicBezTo>
                      <a:pt x="2859" y="7467"/>
                      <a:pt x="8851" y="10691"/>
                      <a:pt x="12699" y="12389"/>
                    </a:cubicBezTo>
                    <a:cubicBezTo>
                      <a:pt x="23682" y="17242"/>
                      <a:pt x="41075" y="17298"/>
                      <a:pt x="51606" y="9685"/>
                    </a:cubicBezTo>
                    <a:cubicBezTo>
                      <a:pt x="35830" y="2549"/>
                      <a:pt x="17049" y="0"/>
                      <a:pt x="0" y="3761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606;p60">
                <a:extLst>
                  <a:ext uri="{FF2B5EF4-FFF2-40B4-BE49-F238E27FC236}">
                    <a16:creationId xmlns="" xmlns:a16="http://schemas.microsoft.com/office/drawing/2014/main" id="{FEF3618A-FA96-4E84-5A5F-9CB4841BB9A7}"/>
                  </a:ext>
                </a:extLst>
              </p:cNvPr>
              <p:cNvSpPr/>
              <p:nvPr/>
            </p:nvSpPr>
            <p:spPr>
              <a:xfrm>
                <a:off x="4101604" y="3936189"/>
                <a:ext cx="645575" cy="703506"/>
              </a:xfrm>
              <a:custGeom>
                <a:avLst/>
                <a:gdLst/>
                <a:ahLst/>
                <a:cxnLst/>
                <a:rect l="l" t="t" r="r" b="b"/>
                <a:pathLst>
                  <a:path w="34000" h="37051" extrusionOk="0">
                    <a:moveTo>
                      <a:pt x="28234" y="155"/>
                    </a:moveTo>
                    <a:cubicBezTo>
                      <a:pt x="29335" y="0"/>
                      <a:pt x="31893" y="11645"/>
                      <a:pt x="32103" y="12883"/>
                    </a:cubicBezTo>
                    <a:cubicBezTo>
                      <a:pt x="33397" y="20604"/>
                      <a:pt x="33999" y="30723"/>
                      <a:pt x="25698" y="34712"/>
                    </a:cubicBezTo>
                    <a:cubicBezTo>
                      <a:pt x="22878" y="36071"/>
                      <a:pt x="19564" y="36518"/>
                      <a:pt x="16434" y="36728"/>
                    </a:cubicBezTo>
                    <a:cubicBezTo>
                      <a:pt x="11667" y="37051"/>
                      <a:pt x="6883" y="36827"/>
                      <a:pt x="2098" y="36831"/>
                    </a:cubicBezTo>
                    <a:cubicBezTo>
                      <a:pt x="0" y="30590"/>
                      <a:pt x="1406" y="24756"/>
                      <a:pt x="3998" y="19155"/>
                    </a:cubicBezTo>
                    <a:cubicBezTo>
                      <a:pt x="7661" y="11241"/>
                      <a:pt x="13885" y="6285"/>
                      <a:pt x="20849" y="2270"/>
                    </a:cubicBezTo>
                    <a:cubicBezTo>
                      <a:pt x="23209" y="907"/>
                      <a:pt x="25591" y="520"/>
                      <a:pt x="28234" y="155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607;p60">
                <a:extLst>
                  <a:ext uri="{FF2B5EF4-FFF2-40B4-BE49-F238E27FC236}">
                    <a16:creationId xmlns="" xmlns:a16="http://schemas.microsoft.com/office/drawing/2014/main" id="{1BC2B171-B776-2B07-B442-965BAE180668}"/>
                  </a:ext>
                </a:extLst>
              </p:cNvPr>
              <p:cNvSpPr/>
              <p:nvPr/>
            </p:nvSpPr>
            <p:spPr>
              <a:xfrm>
                <a:off x="4416477" y="3773019"/>
                <a:ext cx="524852" cy="255591"/>
              </a:xfrm>
              <a:custGeom>
                <a:avLst/>
                <a:gdLst/>
                <a:ahLst/>
                <a:cxnLst/>
                <a:rect l="l" t="t" r="r" b="b"/>
                <a:pathLst>
                  <a:path w="27642" h="13461" extrusionOk="0">
                    <a:moveTo>
                      <a:pt x="27380" y="6905"/>
                    </a:moveTo>
                    <a:cubicBezTo>
                      <a:pt x="27023" y="2726"/>
                      <a:pt x="24001" y="1"/>
                      <a:pt x="21297" y="173"/>
                    </a:cubicBezTo>
                    <a:lnTo>
                      <a:pt x="5929" y="628"/>
                    </a:lnTo>
                    <a:cubicBezTo>
                      <a:pt x="2589" y="792"/>
                      <a:pt x="27" y="4209"/>
                      <a:pt x="5" y="8482"/>
                    </a:cubicBezTo>
                    <a:cubicBezTo>
                      <a:pt x="1" y="10094"/>
                      <a:pt x="83" y="11844"/>
                      <a:pt x="104" y="13460"/>
                    </a:cubicBezTo>
                    <a:lnTo>
                      <a:pt x="27642" y="12076"/>
                    </a:lnTo>
                    <a:cubicBezTo>
                      <a:pt x="27551" y="10232"/>
                      <a:pt x="27534" y="8740"/>
                      <a:pt x="27380" y="6905"/>
                    </a:cubicBezTo>
                    <a:close/>
                  </a:path>
                </a:pathLst>
              </a:custGeom>
              <a:solidFill>
                <a:srgbClr val="FFA4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608;p60">
                <a:extLst>
                  <a:ext uri="{FF2B5EF4-FFF2-40B4-BE49-F238E27FC236}">
                    <a16:creationId xmlns="" xmlns:a16="http://schemas.microsoft.com/office/drawing/2014/main" id="{F1C186F0-04FD-CA3B-9CA9-DA98D1B2A279}"/>
                  </a:ext>
                </a:extLst>
              </p:cNvPr>
              <p:cNvSpPr/>
              <p:nvPr/>
            </p:nvSpPr>
            <p:spPr>
              <a:xfrm>
                <a:off x="4292020" y="4188748"/>
                <a:ext cx="253046" cy="288420"/>
              </a:xfrm>
              <a:custGeom>
                <a:avLst/>
                <a:gdLst/>
                <a:ahLst/>
                <a:cxnLst/>
                <a:rect l="l" t="t" r="r" b="b"/>
                <a:pathLst>
                  <a:path w="13327" h="15190" extrusionOk="0">
                    <a:moveTo>
                      <a:pt x="1512" y="1"/>
                    </a:moveTo>
                    <a:cubicBezTo>
                      <a:pt x="1211" y="1"/>
                      <a:pt x="908" y="101"/>
                      <a:pt x="658" y="308"/>
                    </a:cubicBezTo>
                    <a:cubicBezTo>
                      <a:pt x="82" y="781"/>
                      <a:pt x="0" y="1632"/>
                      <a:pt x="473" y="2208"/>
                    </a:cubicBezTo>
                    <a:lnTo>
                      <a:pt x="10769" y="14700"/>
                    </a:lnTo>
                    <a:cubicBezTo>
                      <a:pt x="11035" y="15022"/>
                      <a:pt x="11421" y="15190"/>
                      <a:pt x="11811" y="15190"/>
                    </a:cubicBezTo>
                    <a:cubicBezTo>
                      <a:pt x="12113" y="15190"/>
                      <a:pt x="12417" y="15089"/>
                      <a:pt x="12669" y="14880"/>
                    </a:cubicBezTo>
                    <a:cubicBezTo>
                      <a:pt x="13245" y="14408"/>
                      <a:pt x="13326" y="13556"/>
                      <a:pt x="12849" y="12980"/>
                    </a:cubicBezTo>
                    <a:lnTo>
                      <a:pt x="2558" y="493"/>
                    </a:lnTo>
                    <a:cubicBezTo>
                      <a:pt x="2289" y="168"/>
                      <a:pt x="1902" y="1"/>
                      <a:pt x="151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609;p60">
                <a:extLst>
                  <a:ext uri="{FF2B5EF4-FFF2-40B4-BE49-F238E27FC236}">
                    <a16:creationId xmlns="" xmlns:a16="http://schemas.microsoft.com/office/drawing/2014/main" id="{315A5854-7BDA-A426-89BE-8BDFAAC507FB}"/>
                  </a:ext>
                </a:extLst>
              </p:cNvPr>
              <p:cNvSpPr/>
              <p:nvPr/>
            </p:nvSpPr>
            <p:spPr>
              <a:xfrm>
                <a:off x="4438121" y="4164787"/>
                <a:ext cx="179090" cy="196559"/>
              </a:xfrm>
              <a:custGeom>
                <a:avLst/>
                <a:gdLst/>
                <a:ahLst/>
                <a:cxnLst/>
                <a:rect l="l" t="t" r="r" b="b"/>
                <a:pathLst>
                  <a:path w="9432" h="10352" extrusionOk="0">
                    <a:moveTo>
                      <a:pt x="1822" y="1"/>
                    </a:moveTo>
                    <a:cubicBezTo>
                      <a:pt x="1502" y="1"/>
                      <a:pt x="1124" y="143"/>
                      <a:pt x="795" y="418"/>
                    </a:cubicBezTo>
                    <a:cubicBezTo>
                      <a:pt x="215" y="891"/>
                      <a:pt x="0" y="1578"/>
                      <a:pt x="310" y="1957"/>
                    </a:cubicBezTo>
                    <a:lnTo>
                      <a:pt x="7033" y="10116"/>
                    </a:lnTo>
                    <a:cubicBezTo>
                      <a:pt x="7164" y="10274"/>
                      <a:pt x="7369" y="10352"/>
                      <a:pt x="7606" y="10352"/>
                    </a:cubicBezTo>
                    <a:cubicBezTo>
                      <a:pt x="7926" y="10352"/>
                      <a:pt x="8305" y="10210"/>
                      <a:pt x="8636" y="9935"/>
                    </a:cubicBezTo>
                    <a:cubicBezTo>
                      <a:pt x="9212" y="9462"/>
                      <a:pt x="9431" y="8774"/>
                      <a:pt x="9118" y="8396"/>
                    </a:cubicBezTo>
                    <a:lnTo>
                      <a:pt x="2394" y="237"/>
                    </a:lnTo>
                    <a:cubicBezTo>
                      <a:pt x="2263" y="78"/>
                      <a:pt x="2058" y="1"/>
                      <a:pt x="1822" y="1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610;p60">
                <a:extLst>
                  <a:ext uri="{FF2B5EF4-FFF2-40B4-BE49-F238E27FC236}">
                    <a16:creationId xmlns="" xmlns:a16="http://schemas.microsoft.com/office/drawing/2014/main" id="{5BEF8673-42BB-3BC8-7E5A-DDCB0EEA92C6}"/>
                  </a:ext>
                </a:extLst>
              </p:cNvPr>
              <p:cNvSpPr/>
              <p:nvPr/>
            </p:nvSpPr>
            <p:spPr>
              <a:xfrm>
                <a:off x="4219871" y="4308287"/>
                <a:ext cx="179014" cy="196540"/>
              </a:xfrm>
              <a:custGeom>
                <a:avLst/>
                <a:gdLst/>
                <a:ahLst/>
                <a:cxnLst/>
                <a:rect l="l" t="t" r="r" b="b"/>
                <a:pathLst>
                  <a:path w="9428" h="10351" extrusionOk="0">
                    <a:moveTo>
                      <a:pt x="1822" y="0"/>
                    </a:moveTo>
                    <a:cubicBezTo>
                      <a:pt x="1502" y="0"/>
                      <a:pt x="1124" y="142"/>
                      <a:pt x="795" y="417"/>
                    </a:cubicBezTo>
                    <a:cubicBezTo>
                      <a:pt x="215" y="890"/>
                      <a:pt x="0" y="1578"/>
                      <a:pt x="310" y="1956"/>
                    </a:cubicBezTo>
                    <a:lnTo>
                      <a:pt x="7033" y="10115"/>
                    </a:lnTo>
                    <a:cubicBezTo>
                      <a:pt x="7164" y="10274"/>
                      <a:pt x="7369" y="10351"/>
                      <a:pt x="7606" y="10351"/>
                    </a:cubicBezTo>
                    <a:cubicBezTo>
                      <a:pt x="7926" y="10351"/>
                      <a:pt x="8303" y="10209"/>
                      <a:pt x="8632" y="9934"/>
                    </a:cubicBezTo>
                    <a:cubicBezTo>
                      <a:pt x="9212" y="9461"/>
                      <a:pt x="9427" y="8774"/>
                      <a:pt x="9118" y="8395"/>
                    </a:cubicBezTo>
                    <a:lnTo>
                      <a:pt x="2395" y="236"/>
                    </a:lnTo>
                    <a:cubicBezTo>
                      <a:pt x="2263" y="78"/>
                      <a:pt x="2058" y="0"/>
                      <a:pt x="1822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611;p60">
                <a:extLst>
                  <a:ext uri="{FF2B5EF4-FFF2-40B4-BE49-F238E27FC236}">
                    <a16:creationId xmlns="" xmlns:a16="http://schemas.microsoft.com/office/drawing/2014/main" id="{B02194BE-EE8C-9D0B-04A6-1862C18CD7DA}"/>
                  </a:ext>
                </a:extLst>
              </p:cNvPr>
              <p:cNvSpPr/>
              <p:nvPr/>
            </p:nvSpPr>
            <p:spPr>
              <a:xfrm>
                <a:off x="4493049" y="3798974"/>
                <a:ext cx="178350" cy="169160"/>
              </a:xfrm>
              <a:custGeom>
                <a:avLst/>
                <a:gdLst/>
                <a:ahLst/>
                <a:cxnLst/>
                <a:rect l="l" t="t" r="r" b="b"/>
                <a:pathLst>
                  <a:path w="9393" h="8909" extrusionOk="0">
                    <a:moveTo>
                      <a:pt x="4790" y="1"/>
                    </a:moveTo>
                    <a:cubicBezTo>
                      <a:pt x="3099" y="1"/>
                      <a:pt x="1541" y="962"/>
                      <a:pt x="791" y="2498"/>
                    </a:cubicBezTo>
                    <a:cubicBezTo>
                      <a:pt x="0" y="4115"/>
                      <a:pt x="262" y="6049"/>
                      <a:pt x="1453" y="7403"/>
                    </a:cubicBezTo>
                    <a:cubicBezTo>
                      <a:pt x="2316" y="8378"/>
                      <a:pt x="3539" y="8908"/>
                      <a:pt x="4793" y="8908"/>
                    </a:cubicBezTo>
                    <a:cubicBezTo>
                      <a:pt x="5276" y="8908"/>
                      <a:pt x="5764" y="8830"/>
                      <a:pt x="6238" y="8667"/>
                    </a:cubicBezTo>
                    <a:cubicBezTo>
                      <a:pt x="7940" y="8082"/>
                      <a:pt x="9126" y="6531"/>
                      <a:pt x="9238" y="4734"/>
                    </a:cubicBezTo>
                    <a:cubicBezTo>
                      <a:pt x="9393" y="2275"/>
                      <a:pt x="7527" y="160"/>
                      <a:pt x="5068" y="9"/>
                    </a:cubicBezTo>
                    <a:cubicBezTo>
                      <a:pt x="4975" y="4"/>
                      <a:pt x="4883" y="1"/>
                      <a:pt x="47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612;p60">
                <a:extLst>
                  <a:ext uri="{FF2B5EF4-FFF2-40B4-BE49-F238E27FC236}">
                    <a16:creationId xmlns="" xmlns:a16="http://schemas.microsoft.com/office/drawing/2014/main" id="{A23A2EC7-4561-30EE-0094-3F7D9ECEBC38}"/>
                  </a:ext>
                </a:extLst>
              </p:cNvPr>
              <p:cNvSpPr/>
              <p:nvPr/>
            </p:nvSpPr>
            <p:spPr>
              <a:xfrm>
                <a:off x="4523485" y="3821454"/>
                <a:ext cx="131830" cy="12509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6588" extrusionOk="0">
                    <a:moveTo>
                      <a:pt x="3532" y="1"/>
                    </a:moveTo>
                    <a:cubicBezTo>
                      <a:pt x="2285" y="1"/>
                      <a:pt x="1138" y="712"/>
                      <a:pt x="585" y="1847"/>
                    </a:cubicBezTo>
                    <a:cubicBezTo>
                      <a:pt x="1" y="3042"/>
                      <a:pt x="194" y="4474"/>
                      <a:pt x="1075" y="5471"/>
                    </a:cubicBezTo>
                    <a:cubicBezTo>
                      <a:pt x="1711" y="6194"/>
                      <a:pt x="2616" y="6588"/>
                      <a:pt x="3543" y="6588"/>
                    </a:cubicBezTo>
                    <a:cubicBezTo>
                      <a:pt x="3901" y="6588"/>
                      <a:pt x="4262" y="6529"/>
                      <a:pt x="4613" y="6408"/>
                    </a:cubicBezTo>
                    <a:cubicBezTo>
                      <a:pt x="5873" y="5974"/>
                      <a:pt x="6745" y="4826"/>
                      <a:pt x="6831" y="3498"/>
                    </a:cubicBezTo>
                    <a:cubicBezTo>
                      <a:pt x="6943" y="1680"/>
                      <a:pt x="5563" y="119"/>
                      <a:pt x="3745" y="8"/>
                    </a:cubicBezTo>
                    <a:cubicBezTo>
                      <a:pt x="3674" y="3"/>
                      <a:pt x="3603" y="1"/>
                      <a:pt x="3532" y="1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613;p60">
                <a:extLst>
                  <a:ext uri="{FF2B5EF4-FFF2-40B4-BE49-F238E27FC236}">
                    <a16:creationId xmlns="" xmlns:a16="http://schemas.microsoft.com/office/drawing/2014/main" id="{AFEC6778-21BA-028B-1530-9A3A1CF3659B}"/>
                  </a:ext>
                </a:extLst>
              </p:cNvPr>
              <p:cNvSpPr/>
              <p:nvPr/>
            </p:nvSpPr>
            <p:spPr>
              <a:xfrm>
                <a:off x="4608772" y="3836738"/>
                <a:ext cx="35715" cy="29696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1564" extrusionOk="0">
                    <a:moveTo>
                      <a:pt x="297" y="1"/>
                    </a:moveTo>
                    <a:cubicBezTo>
                      <a:pt x="86" y="1"/>
                      <a:pt x="1" y="350"/>
                      <a:pt x="237" y="449"/>
                    </a:cubicBezTo>
                    <a:cubicBezTo>
                      <a:pt x="719" y="651"/>
                      <a:pt x="1084" y="1025"/>
                      <a:pt x="1363" y="1455"/>
                    </a:cubicBezTo>
                    <a:cubicBezTo>
                      <a:pt x="1414" y="1532"/>
                      <a:pt x="1490" y="1563"/>
                      <a:pt x="1564" y="1563"/>
                    </a:cubicBezTo>
                    <a:cubicBezTo>
                      <a:pt x="1725" y="1563"/>
                      <a:pt x="1880" y="1417"/>
                      <a:pt x="1772" y="1253"/>
                    </a:cubicBezTo>
                    <a:cubicBezTo>
                      <a:pt x="1419" y="716"/>
                      <a:pt x="981" y="269"/>
                      <a:pt x="383" y="19"/>
                    </a:cubicBezTo>
                    <a:cubicBezTo>
                      <a:pt x="353" y="7"/>
                      <a:pt x="324" y="1"/>
                      <a:pt x="29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14;p60">
                <a:extLst>
                  <a:ext uri="{FF2B5EF4-FFF2-40B4-BE49-F238E27FC236}">
                    <a16:creationId xmlns="" xmlns:a16="http://schemas.microsoft.com/office/drawing/2014/main" id="{D9BE74C6-9C6C-AA37-C08D-92805324DD2F}"/>
                  </a:ext>
                </a:extLst>
              </p:cNvPr>
              <p:cNvSpPr/>
              <p:nvPr/>
            </p:nvSpPr>
            <p:spPr>
              <a:xfrm>
                <a:off x="4590963" y="3829713"/>
                <a:ext cx="15133" cy="9741"/>
              </a:xfrm>
              <a:custGeom>
                <a:avLst/>
                <a:gdLst/>
                <a:ahLst/>
                <a:cxnLst/>
                <a:rect l="l" t="t" r="r" b="b"/>
                <a:pathLst>
                  <a:path w="797" h="513" extrusionOk="0">
                    <a:moveTo>
                      <a:pt x="323" y="1"/>
                    </a:moveTo>
                    <a:cubicBezTo>
                      <a:pt x="96" y="1"/>
                      <a:pt x="1" y="356"/>
                      <a:pt x="259" y="445"/>
                    </a:cubicBezTo>
                    <a:cubicBezTo>
                      <a:pt x="328" y="462"/>
                      <a:pt x="397" y="484"/>
                      <a:pt x="466" y="501"/>
                    </a:cubicBezTo>
                    <a:cubicBezTo>
                      <a:pt x="490" y="509"/>
                      <a:pt x="515" y="513"/>
                      <a:pt x="540" y="513"/>
                    </a:cubicBezTo>
                    <a:cubicBezTo>
                      <a:pt x="635" y="513"/>
                      <a:pt x="723" y="456"/>
                      <a:pt x="754" y="364"/>
                    </a:cubicBezTo>
                    <a:cubicBezTo>
                      <a:pt x="797" y="243"/>
                      <a:pt x="732" y="114"/>
                      <a:pt x="616" y="76"/>
                    </a:cubicBezTo>
                    <a:cubicBezTo>
                      <a:pt x="548" y="54"/>
                      <a:pt x="479" y="33"/>
                      <a:pt x="406" y="15"/>
                    </a:cubicBezTo>
                    <a:cubicBezTo>
                      <a:pt x="377" y="5"/>
                      <a:pt x="349" y="1"/>
                      <a:pt x="3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615;p60">
                <a:extLst>
                  <a:ext uri="{FF2B5EF4-FFF2-40B4-BE49-F238E27FC236}">
                    <a16:creationId xmlns="" xmlns:a16="http://schemas.microsoft.com/office/drawing/2014/main" id="{07020279-8469-6FA0-50DB-8A425D474B20}"/>
                  </a:ext>
                </a:extLst>
              </p:cNvPr>
              <p:cNvSpPr/>
              <p:nvPr/>
            </p:nvSpPr>
            <p:spPr>
              <a:xfrm>
                <a:off x="4639056" y="3873401"/>
                <a:ext cx="9570" cy="10652"/>
              </a:xfrm>
              <a:custGeom>
                <a:avLst/>
                <a:gdLst/>
                <a:ahLst/>
                <a:cxnLst/>
                <a:rect l="l" t="t" r="r" b="b"/>
                <a:pathLst>
                  <a:path w="504" h="561" extrusionOk="0">
                    <a:moveTo>
                      <a:pt x="253" y="0"/>
                    </a:moveTo>
                    <a:cubicBezTo>
                      <a:pt x="218" y="0"/>
                      <a:pt x="184" y="8"/>
                      <a:pt x="155" y="23"/>
                    </a:cubicBezTo>
                    <a:cubicBezTo>
                      <a:pt x="44" y="83"/>
                      <a:pt x="1" y="216"/>
                      <a:pt x="52" y="328"/>
                    </a:cubicBezTo>
                    <a:lnTo>
                      <a:pt x="52" y="328"/>
                    </a:lnTo>
                    <a:cubicBezTo>
                      <a:pt x="52" y="449"/>
                      <a:pt x="145" y="548"/>
                      <a:pt x="267" y="560"/>
                    </a:cubicBezTo>
                    <a:cubicBezTo>
                      <a:pt x="270" y="560"/>
                      <a:pt x="272" y="560"/>
                      <a:pt x="275" y="560"/>
                    </a:cubicBezTo>
                    <a:cubicBezTo>
                      <a:pt x="392" y="560"/>
                      <a:pt x="495" y="467"/>
                      <a:pt x="503" y="345"/>
                    </a:cubicBezTo>
                    <a:cubicBezTo>
                      <a:pt x="503" y="272"/>
                      <a:pt x="491" y="195"/>
                      <a:pt x="456" y="126"/>
                    </a:cubicBezTo>
                    <a:cubicBezTo>
                      <a:pt x="426" y="44"/>
                      <a:pt x="337" y="0"/>
                      <a:pt x="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616;p60">
                <a:extLst>
                  <a:ext uri="{FF2B5EF4-FFF2-40B4-BE49-F238E27FC236}">
                    <a16:creationId xmlns="" xmlns:a16="http://schemas.microsoft.com/office/drawing/2014/main" id="{69A54D30-F95E-1BBA-ABA4-8BBF5F244E34}"/>
                  </a:ext>
                </a:extLst>
              </p:cNvPr>
              <p:cNvSpPr/>
              <p:nvPr/>
            </p:nvSpPr>
            <p:spPr>
              <a:xfrm>
                <a:off x="4639834" y="3879021"/>
                <a:ext cx="228" cy="608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" extrusionOk="0">
                    <a:moveTo>
                      <a:pt x="1" y="1"/>
                    </a:moveTo>
                    <a:cubicBezTo>
                      <a:pt x="0" y="1"/>
                      <a:pt x="3" y="9"/>
                      <a:pt x="11" y="32"/>
                    </a:cubicBezTo>
                    <a:cubicBezTo>
                      <a:pt x="8" y="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617;p60">
                <a:extLst>
                  <a:ext uri="{FF2B5EF4-FFF2-40B4-BE49-F238E27FC236}">
                    <a16:creationId xmlns="" xmlns:a16="http://schemas.microsoft.com/office/drawing/2014/main" id="{DE9376D5-DAEA-0F25-67AE-C568889F1121}"/>
                  </a:ext>
                </a:extLst>
              </p:cNvPr>
              <p:cNvSpPr/>
              <p:nvPr/>
            </p:nvSpPr>
            <p:spPr>
              <a:xfrm>
                <a:off x="4640043" y="3879781"/>
                <a:ext cx="19" cy="665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0" y="1"/>
                    </a:moveTo>
                    <a:cubicBezTo>
                      <a:pt x="0" y="35"/>
                      <a:pt x="0" y="18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618;p60">
                <a:extLst>
                  <a:ext uri="{FF2B5EF4-FFF2-40B4-BE49-F238E27FC236}">
                    <a16:creationId xmlns="" xmlns:a16="http://schemas.microsoft.com/office/drawing/2014/main" id="{F2EBC302-CDBC-E48D-F109-BC016998B5EB}"/>
                  </a:ext>
                </a:extLst>
              </p:cNvPr>
              <p:cNvSpPr/>
              <p:nvPr/>
            </p:nvSpPr>
            <p:spPr>
              <a:xfrm>
                <a:off x="4676934" y="3793259"/>
                <a:ext cx="178274" cy="169160"/>
              </a:xfrm>
              <a:custGeom>
                <a:avLst/>
                <a:gdLst/>
                <a:ahLst/>
                <a:cxnLst/>
                <a:rect l="l" t="t" r="r" b="b"/>
                <a:pathLst>
                  <a:path w="9389" h="8909" extrusionOk="0">
                    <a:moveTo>
                      <a:pt x="4790" y="1"/>
                    </a:moveTo>
                    <a:cubicBezTo>
                      <a:pt x="3099" y="1"/>
                      <a:pt x="1541" y="962"/>
                      <a:pt x="791" y="2499"/>
                    </a:cubicBezTo>
                    <a:cubicBezTo>
                      <a:pt x="0" y="4115"/>
                      <a:pt x="262" y="6049"/>
                      <a:pt x="1453" y="7403"/>
                    </a:cubicBezTo>
                    <a:cubicBezTo>
                      <a:pt x="2313" y="8378"/>
                      <a:pt x="3537" y="8909"/>
                      <a:pt x="4792" y="8909"/>
                    </a:cubicBezTo>
                    <a:cubicBezTo>
                      <a:pt x="5276" y="8909"/>
                      <a:pt x="5764" y="8830"/>
                      <a:pt x="6238" y="8667"/>
                    </a:cubicBezTo>
                    <a:cubicBezTo>
                      <a:pt x="7944" y="8083"/>
                      <a:pt x="9126" y="6526"/>
                      <a:pt x="9238" y="4730"/>
                    </a:cubicBezTo>
                    <a:cubicBezTo>
                      <a:pt x="9389" y="2275"/>
                      <a:pt x="7523" y="160"/>
                      <a:pt x="5068" y="10"/>
                    </a:cubicBezTo>
                    <a:cubicBezTo>
                      <a:pt x="4975" y="4"/>
                      <a:pt x="4883" y="1"/>
                      <a:pt x="47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619;p60">
                <a:extLst>
                  <a:ext uri="{FF2B5EF4-FFF2-40B4-BE49-F238E27FC236}">
                    <a16:creationId xmlns="" xmlns:a16="http://schemas.microsoft.com/office/drawing/2014/main" id="{E13D4FA6-45ED-97F3-75C4-CF9E7AF22770}"/>
                  </a:ext>
                </a:extLst>
              </p:cNvPr>
              <p:cNvSpPr/>
              <p:nvPr/>
            </p:nvSpPr>
            <p:spPr>
              <a:xfrm>
                <a:off x="4695123" y="3816498"/>
                <a:ext cx="131849" cy="125071"/>
              </a:xfrm>
              <a:custGeom>
                <a:avLst/>
                <a:gdLst/>
                <a:ahLst/>
                <a:cxnLst/>
                <a:rect l="l" t="t" r="r" b="b"/>
                <a:pathLst>
                  <a:path w="6944" h="6587" extrusionOk="0">
                    <a:moveTo>
                      <a:pt x="3545" y="0"/>
                    </a:moveTo>
                    <a:cubicBezTo>
                      <a:pt x="2290" y="0"/>
                      <a:pt x="1140" y="708"/>
                      <a:pt x="585" y="1846"/>
                    </a:cubicBezTo>
                    <a:cubicBezTo>
                      <a:pt x="1" y="3041"/>
                      <a:pt x="194" y="4473"/>
                      <a:pt x="1075" y="5470"/>
                    </a:cubicBezTo>
                    <a:cubicBezTo>
                      <a:pt x="1711" y="6193"/>
                      <a:pt x="2616" y="6587"/>
                      <a:pt x="3544" y="6587"/>
                    </a:cubicBezTo>
                    <a:cubicBezTo>
                      <a:pt x="3901" y="6587"/>
                      <a:pt x="4263" y="6528"/>
                      <a:pt x="4613" y="6407"/>
                    </a:cubicBezTo>
                    <a:cubicBezTo>
                      <a:pt x="5873" y="5977"/>
                      <a:pt x="6745" y="4825"/>
                      <a:pt x="6831" y="3497"/>
                    </a:cubicBezTo>
                    <a:cubicBezTo>
                      <a:pt x="6943" y="1683"/>
                      <a:pt x="5563" y="118"/>
                      <a:pt x="3749" y="6"/>
                    </a:cubicBezTo>
                    <a:cubicBezTo>
                      <a:pt x="3681" y="2"/>
                      <a:pt x="3613" y="0"/>
                      <a:pt x="3545" y="0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620;p60">
                <a:extLst>
                  <a:ext uri="{FF2B5EF4-FFF2-40B4-BE49-F238E27FC236}">
                    <a16:creationId xmlns="" xmlns:a16="http://schemas.microsoft.com/office/drawing/2014/main" id="{230141FA-9E6E-B3D6-019D-1B447F7787BC}"/>
                  </a:ext>
                </a:extLst>
              </p:cNvPr>
              <p:cNvSpPr/>
              <p:nvPr/>
            </p:nvSpPr>
            <p:spPr>
              <a:xfrm>
                <a:off x="4780448" y="3831821"/>
                <a:ext cx="35678" cy="29715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1565" extrusionOk="0">
                    <a:moveTo>
                      <a:pt x="293" y="1"/>
                    </a:moveTo>
                    <a:cubicBezTo>
                      <a:pt x="86" y="1"/>
                      <a:pt x="0" y="348"/>
                      <a:pt x="235" y="450"/>
                    </a:cubicBezTo>
                    <a:cubicBezTo>
                      <a:pt x="717" y="648"/>
                      <a:pt x="1082" y="1026"/>
                      <a:pt x="1366" y="1456"/>
                    </a:cubicBezTo>
                    <a:cubicBezTo>
                      <a:pt x="1416" y="1533"/>
                      <a:pt x="1492" y="1564"/>
                      <a:pt x="1566" y="1564"/>
                    </a:cubicBezTo>
                    <a:cubicBezTo>
                      <a:pt x="1725" y="1564"/>
                      <a:pt x="1879" y="1417"/>
                      <a:pt x="1770" y="1250"/>
                    </a:cubicBezTo>
                    <a:cubicBezTo>
                      <a:pt x="1418" y="713"/>
                      <a:pt x="979" y="270"/>
                      <a:pt x="382" y="20"/>
                    </a:cubicBezTo>
                    <a:cubicBezTo>
                      <a:pt x="350" y="7"/>
                      <a:pt x="321" y="1"/>
                      <a:pt x="2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621;p60">
                <a:extLst>
                  <a:ext uri="{FF2B5EF4-FFF2-40B4-BE49-F238E27FC236}">
                    <a16:creationId xmlns="" xmlns:a16="http://schemas.microsoft.com/office/drawing/2014/main" id="{FD44B645-3797-7EE8-3162-861AAFDCA58C}"/>
                  </a:ext>
                </a:extLst>
              </p:cNvPr>
              <p:cNvSpPr/>
              <p:nvPr/>
            </p:nvSpPr>
            <p:spPr>
              <a:xfrm>
                <a:off x="4764101" y="3824871"/>
                <a:ext cx="13652" cy="9608"/>
              </a:xfrm>
              <a:custGeom>
                <a:avLst/>
                <a:gdLst/>
                <a:ahLst/>
                <a:cxnLst/>
                <a:rect l="l" t="t" r="r" b="b"/>
                <a:pathLst>
                  <a:path w="719" h="506" extrusionOk="0">
                    <a:moveTo>
                      <a:pt x="257" y="1"/>
                    </a:moveTo>
                    <a:cubicBezTo>
                      <a:pt x="163" y="1"/>
                      <a:pt x="77" y="58"/>
                      <a:pt x="43" y="150"/>
                    </a:cubicBezTo>
                    <a:cubicBezTo>
                      <a:pt x="0" y="270"/>
                      <a:pt x="65" y="395"/>
                      <a:pt x="181" y="438"/>
                    </a:cubicBezTo>
                    <a:cubicBezTo>
                      <a:pt x="254" y="455"/>
                      <a:pt x="323" y="477"/>
                      <a:pt x="391" y="494"/>
                    </a:cubicBezTo>
                    <a:cubicBezTo>
                      <a:pt x="415" y="502"/>
                      <a:pt x="439" y="506"/>
                      <a:pt x="463" y="506"/>
                    </a:cubicBezTo>
                    <a:cubicBezTo>
                      <a:pt x="557" y="506"/>
                      <a:pt x="645" y="449"/>
                      <a:pt x="679" y="356"/>
                    </a:cubicBezTo>
                    <a:cubicBezTo>
                      <a:pt x="718" y="236"/>
                      <a:pt x="654" y="111"/>
                      <a:pt x="538" y="68"/>
                    </a:cubicBezTo>
                    <a:cubicBezTo>
                      <a:pt x="469" y="51"/>
                      <a:pt x="400" y="30"/>
                      <a:pt x="331" y="12"/>
                    </a:cubicBezTo>
                    <a:cubicBezTo>
                      <a:pt x="307" y="5"/>
                      <a:pt x="282" y="1"/>
                      <a:pt x="2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622;p60">
                <a:extLst>
                  <a:ext uri="{FF2B5EF4-FFF2-40B4-BE49-F238E27FC236}">
                    <a16:creationId xmlns="" xmlns:a16="http://schemas.microsoft.com/office/drawing/2014/main" id="{F9A25FEA-B3F5-339F-BAA5-1D081CA6C2F1}"/>
                  </a:ext>
                </a:extLst>
              </p:cNvPr>
              <p:cNvSpPr/>
              <p:nvPr/>
            </p:nvSpPr>
            <p:spPr>
              <a:xfrm>
                <a:off x="4810713" y="3868484"/>
                <a:ext cx="9646" cy="10595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58" extrusionOk="0">
                    <a:moveTo>
                      <a:pt x="258" y="1"/>
                    </a:moveTo>
                    <a:cubicBezTo>
                      <a:pt x="222" y="1"/>
                      <a:pt x="186" y="8"/>
                      <a:pt x="155" y="24"/>
                    </a:cubicBezTo>
                    <a:cubicBezTo>
                      <a:pt x="47" y="80"/>
                      <a:pt x="0" y="212"/>
                      <a:pt x="55" y="324"/>
                    </a:cubicBezTo>
                    <a:lnTo>
                      <a:pt x="55" y="324"/>
                    </a:lnTo>
                    <a:cubicBezTo>
                      <a:pt x="48" y="477"/>
                      <a:pt x="165" y="557"/>
                      <a:pt x="282" y="557"/>
                    </a:cubicBezTo>
                    <a:cubicBezTo>
                      <a:pt x="390" y="557"/>
                      <a:pt x="497" y="489"/>
                      <a:pt x="507" y="346"/>
                    </a:cubicBezTo>
                    <a:cubicBezTo>
                      <a:pt x="507" y="269"/>
                      <a:pt x="490" y="192"/>
                      <a:pt x="460" y="123"/>
                    </a:cubicBezTo>
                    <a:cubicBezTo>
                      <a:pt x="427" y="42"/>
                      <a:pt x="341" y="1"/>
                      <a:pt x="2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623;p60">
                <a:extLst>
                  <a:ext uri="{FF2B5EF4-FFF2-40B4-BE49-F238E27FC236}">
                    <a16:creationId xmlns="" xmlns:a16="http://schemas.microsoft.com/office/drawing/2014/main" id="{54336B84-6EBE-D8B5-0CCA-CFE5E2167CD7}"/>
                  </a:ext>
                </a:extLst>
              </p:cNvPr>
              <p:cNvSpPr/>
              <p:nvPr/>
            </p:nvSpPr>
            <p:spPr>
              <a:xfrm>
                <a:off x="4811472" y="3874047"/>
                <a:ext cx="228" cy="608"/>
              </a:xfrm>
              <a:custGeom>
                <a:avLst/>
                <a:gdLst/>
                <a:ahLst/>
                <a:cxnLst/>
                <a:rect l="l" t="t" r="r" b="b"/>
                <a:pathLst>
                  <a:path w="12" h="32" extrusionOk="0">
                    <a:moveTo>
                      <a:pt x="1" y="1"/>
                    </a:moveTo>
                    <a:cubicBezTo>
                      <a:pt x="1" y="1"/>
                      <a:pt x="3" y="9"/>
                      <a:pt x="11" y="32"/>
                    </a:cubicBezTo>
                    <a:cubicBezTo>
                      <a:pt x="9" y="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624;p60">
                <a:extLst>
                  <a:ext uri="{FF2B5EF4-FFF2-40B4-BE49-F238E27FC236}">
                    <a16:creationId xmlns="" xmlns:a16="http://schemas.microsoft.com/office/drawing/2014/main" id="{F7791E16-7BBA-7988-3684-9137F3FC0931}"/>
                  </a:ext>
                </a:extLst>
              </p:cNvPr>
              <p:cNvSpPr/>
              <p:nvPr/>
            </p:nvSpPr>
            <p:spPr>
              <a:xfrm>
                <a:off x="4811757" y="3874806"/>
                <a:ext cx="19" cy="665"/>
              </a:xfrm>
              <a:custGeom>
                <a:avLst/>
                <a:gdLst/>
                <a:ahLst/>
                <a:cxnLst/>
                <a:rect l="l" t="t" r="r" b="b"/>
                <a:pathLst>
                  <a:path w="1" h="35" extrusionOk="0">
                    <a:moveTo>
                      <a:pt x="1" y="0"/>
                    </a:moveTo>
                    <a:cubicBezTo>
                      <a:pt x="1" y="35"/>
                      <a:pt x="1" y="18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625;p60">
                <a:extLst>
                  <a:ext uri="{FF2B5EF4-FFF2-40B4-BE49-F238E27FC236}">
                    <a16:creationId xmlns="" xmlns:a16="http://schemas.microsoft.com/office/drawing/2014/main" id="{43F411A6-909B-B38D-8414-AB7FFB7C6707}"/>
                  </a:ext>
                </a:extLst>
              </p:cNvPr>
              <p:cNvSpPr/>
              <p:nvPr/>
            </p:nvSpPr>
            <p:spPr>
              <a:xfrm>
                <a:off x="4811757" y="3874635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626;p60">
                <a:extLst>
                  <a:ext uri="{FF2B5EF4-FFF2-40B4-BE49-F238E27FC236}">
                    <a16:creationId xmlns="" xmlns:a16="http://schemas.microsoft.com/office/drawing/2014/main" id="{9C41732B-016E-EFD4-6A75-5C6ED5FA1687}"/>
                  </a:ext>
                </a:extLst>
              </p:cNvPr>
              <p:cNvSpPr/>
              <p:nvPr/>
            </p:nvSpPr>
            <p:spPr>
              <a:xfrm>
                <a:off x="4649669" y="3948588"/>
                <a:ext cx="59355" cy="47773"/>
              </a:xfrm>
              <a:custGeom>
                <a:avLst/>
                <a:gdLst/>
                <a:ahLst/>
                <a:cxnLst/>
                <a:rect l="l" t="t" r="r" b="b"/>
                <a:pathLst>
                  <a:path w="3126" h="2516" extrusionOk="0">
                    <a:moveTo>
                      <a:pt x="2958" y="564"/>
                    </a:moveTo>
                    <a:cubicBezTo>
                      <a:pt x="2855" y="0"/>
                      <a:pt x="1952" y="43"/>
                      <a:pt x="2059" y="611"/>
                    </a:cubicBezTo>
                    <a:cubicBezTo>
                      <a:pt x="2141" y="1062"/>
                      <a:pt x="2128" y="1561"/>
                      <a:pt x="1569" y="1582"/>
                    </a:cubicBezTo>
                    <a:cubicBezTo>
                      <a:pt x="1036" y="1604"/>
                      <a:pt x="963" y="1114"/>
                      <a:pt x="937" y="693"/>
                    </a:cubicBezTo>
                    <a:cubicBezTo>
                      <a:pt x="899" y="112"/>
                      <a:pt x="0" y="159"/>
                      <a:pt x="39" y="740"/>
                    </a:cubicBezTo>
                    <a:cubicBezTo>
                      <a:pt x="104" y="1733"/>
                      <a:pt x="555" y="2446"/>
                      <a:pt x="1617" y="2481"/>
                    </a:cubicBezTo>
                    <a:cubicBezTo>
                      <a:pt x="2678" y="2515"/>
                      <a:pt x="3126" y="1466"/>
                      <a:pt x="2958" y="564"/>
                    </a:cubicBezTo>
                    <a:close/>
                  </a:path>
                </a:pathLst>
              </a:custGeom>
              <a:solidFill>
                <a:srgbClr val="0747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627;p60">
                <a:extLst>
                  <a:ext uri="{FF2B5EF4-FFF2-40B4-BE49-F238E27FC236}">
                    <a16:creationId xmlns="" xmlns:a16="http://schemas.microsoft.com/office/drawing/2014/main" id="{CC3F37F6-D0C8-4D22-003B-E3CF4B62C63E}"/>
                  </a:ext>
                </a:extLst>
              </p:cNvPr>
              <p:cNvSpPr/>
              <p:nvPr/>
            </p:nvSpPr>
            <p:spPr>
              <a:xfrm>
                <a:off x="4218884" y="4510190"/>
                <a:ext cx="33399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8" extrusionOk="0">
                    <a:moveTo>
                      <a:pt x="882" y="1"/>
                    </a:moveTo>
                    <a:cubicBezTo>
                      <a:pt x="1" y="1"/>
                      <a:pt x="1" y="1368"/>
                      <a:pt x="882" y="1368"/>
                    </a:cubicBezTo>
                    <a:cubicBezTo>
                      <a:pt x="1759" y="1368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628;p60">
                <a:extLst>
                  <a:ext uri="{FF2B5EF4-FFF2-40B4-BE49-F238E27FC236}">
                    <a16:creationId xmlns="" xmlns:a16="http://schemas.microsoft.com/office/drawing/2014/main" id="{4DEE047A-90D1-42A9-F3C7-1C6DDA30FF43}"/>
                  </a:ext>
                </a:extLst>
              </p:cNvPr>
              <p:cNvSpPr/>
              <p:nvPr/>
            </p:nvSpPr>
            <p:spPr>
              <a:xfrm>
                <a:off x="4614563" y="4134921"/>
                <a:ext cx="33494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368" extrusionOk="0">
                    <a:moveTo>
                      <a:pt x="882" y="0"/>
                    </a:moveTo>
                    <a:cubicBezTo>
                      <a:pt x="1" y="0"/>
                      <a:pt x="1" y="1367"/>
                      <a:pt x="882" y="1367"/>
                    </a:cubicBezTo>
                    <a:cubicBezTo>
                      <a:pt x="1763" y="1367"/>
                      <a:pt x="1763" y="0"/>
                      <a:pt x="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629;p60">
                <a:extLst>
                  <a:ext uri="{FF2B5EF4-FFF2-40B4-BE49-F238E27FC236}">
                    <a16:creationId xmlns="" xmlns:a16="http://schemas.microsoft.com/office/drawing/2014/main" id="{AC513639-DF9F-EB90-09F9-2EA77052D84C}"/>
                  </a:ext>
                </a:extLst>
              </p:cNvPr>
              <p:cNvSpPr/>
              <p:nvPr/>
            </p:nvSpPr>
            <p:spPr>
              <a:xfrm>
                <a:off x="4610082" y="4473299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82" y="1"/>
                    </a:moveTo>
                    <a:cubicBezTo>
                      <a:pt x="0" y="1"/>
                      <a:pt x="0" y="1364"/>
                      <a:pt x="882" y="1364"/>
                    </a:cubicBezTo>
                    <a:cubicBezTo>
                      <a:pt x="1759" y="1364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630;p60">
                <a:extLst>
                  <a:ext uri="{FF2B5EF4-FFF2-40B4-BE49-F238E27FC236}">
                    <a16:creationId xmlns="" xmlns:a16="http://schemas.microsoft.com/office/drawing/2014/main" id="{BD90FE0D-2328-3911-5B69-A00C8B920652}"/>
                  </a:ext>
                </a:extLst>
              </p:cNvPr>
              <p:cNvSpPr/>
              <p:nvPr/>
            </p:nvSpPr>
            <p:spPr>
              <a:xfrm>
                <a:off x="4848325" y="4200368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82" y="1"/>
                    </a:moveTo>
                    <a:cubicBezTo>
                      <a:pt x="0" y="1"/>
                      <a:pt x="0" y="1364"/>
                      <a:pt x="882" y="1364"/>
                    </a:cubicBezTo>
                    <a:cubicBezTo>
                      <a:pt x="1759" y="1364"/>
                      <a:pt x="1759" y="1"/>
                      <a:pt x="8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631;p60">
                <a:extLst>
                  <a:ext uri="{FF2B5EF4-FFF2-40B4-BE49-F238E27FC236}">
                    <a16:creationId xmlns="" xmlns:a16="http://schemas.microsoft.com/office/drawing/2014/main" id="{C70E477B-22B1-43C0-3D97-EE0FE4A4D02C}"/>
                  </a:ext>
                </a:extLst>
              </p:cNvPr>
              <p:cNvSpPr/>
              <p:nvPr/>
            </p:nvSpPr>
            <p:spPr>
              <a:xfrm>
                <a:off x="5172672" y="4393575"/>
                <a:ext cx="33399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8" extrusionOk="0">
                    <a:moveTo>
                      <a:pt x="882" y="0"/>
                    </a:moveTo>
                    <a:cubicBezTo>
                      <a:pt x="1" y="0"/>
                      <a:pt x="1" y="1367"/>
                      <a:pt x="882" y="1367"/>
                    </a:cubicBezTo>
                    <a:cubicBezTo>
                      <a:pt x="1759" y="1367"/>
                      <a:pt x="1759" y="0"/>
                      <a:pt x="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632;p60">
                <a:extLst>
                  <a:ext uri="{FF2B5EF4-FFF2-40B4-BE49-F238E27FC236}">
                    <a16:creationId xmlns="" xmlns:a16="http://schemas.microsoft.com/office/drawing/2014/main" id="{E388CC34-5BAD-0A78-3096-9285319FD348}"/>
                  </a:ext>
                </a:extLst>
              </p:cNvPr>
              <p:cNvSpPr/>
              <p:nvPr/>
            </p:nvSpPr>
            <p:spPr>
              <a:xfrm>
                <a:off x="4420730" y="4070595"/>
                <a:ext cx="33399" cy="2589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64" extrusionOk="0">
                    <a:moveTo>
                      <a:pt x="877" y="1"/>
                    </a:moveTo>
                    <a:cubicBezTo>
                      <a:pt x="0" y="1"/>
                      <a:pt x="0" y="1364"/>
                      <a:pt x="877" y="1364"/>
                    </a:cubicBezTo>
                    <a:cubicBezTo>
                      <a:pt x="1759" y="1364"/>
                      <a:pt x="1759" y="1"/>
                      <a:pt x="8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633;p60">
                <a:extLst>
                  <a:ext uri="{FF2B5EF4-FFF2-40B4-BE49-F238E27FC236}">
                    <a16:creationId xmlns="" xmlns:a16="http://schemas.microsoft.com/office/drawing/2014/main" id="{8BD16A17-6271-41F6-D739-DA41D845A45E}"/>
                  </a:ext>
                </a:extLst>
              </p:cNvPr>
              <p:cNvSpPr/>
              <p:nvPr/>
            </p:nvSpPr>
            <p:spPr>
              <a:xfrm>
                <a:off x="5125661" y="4583326"/>
                <a:ext cx="79026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58" extrusionOk="0">
                    <a:moveTo>
                      <a:pt x="2928" y="1118"/>
                    </a:moveTo>
                    <a:cubicBezTo>
                      <a:pt x="1694" y="1"/>
                      <a:pt x="1" y="1926"/>
                      <a:pt x="1234" y="3040"/>
                    </a:cubicBezTo>
                    <a:cubicBezTo>
                      <a:pt x="2468" y="4157"/>
                      <a:pt x="4162" y="2236"/>
                      <a:pt x="2928" y="1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634;p60">
                <a:extLst>
                  <a:ext uri="{FF2B5EF4-FFF2-40B4-BE49-F238E27FC236}">
                    <a16:creationId xmlns="" xmlns:a16="http://schemas.microsoft.com/office/drawing/2014/main" id="{17FDB94E-1D89-9A04-7281-65E59C13FADB}"/>
                  </a:ext>
                </a:extLst>
              </p:cNvPr>
              <p:cNvSpPr/>
              <p:nvPr/>
            </p:nvSpPr>
            <p:spPr>
              <a:xfrm>
                <a:off x="4712344" y="4756274"/>
                <a:ext cx="79026" cy="78950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4158" extrusionOk="0">
                    <a:moveTo>
                      <a:pt x="2928" y="1118"/>
                    </a:moveTo>
                    <a:cubicBezTo>
                      <a:pt x="1694" y="1"/>
                      <a:pt x="1" y="1926"/>
                      <a:pt x="1235" y="3040"/>
                    </a:cubicBezTo>
                    <a:cubicBezTo>
                      <a:pt x="2468" y="4157"/>
                      <a:pt x="4162" y="2236"/>
                      <a:pt x="2928" y="11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635;p60">
                <a:extLst>
                  <a:ext uri="{FF2B5EF4-FFF2-40B4-BE49-F238E27FC236}">
                    <a16:creationId xmlns="" xmlns:a16="http://schemas.microsoft.com/office/drawing/2014/main" id="{7B827498-CE72-DF8F-CF4F-DD7E49961F38}"/>
                  </a:ext>
                </a:extLst>
              </p:cNvPr>
              <p:cNvSpPr/>
              <p:nvPr/>
            </p:nvSpPr>
            <p:spPr>
              <a:xfrm>
                <a:off x="4801884" y="4649038"/>
                <a:ext cx="342667" cy="176964"/>
              </a:xfrm>
              <a:custGeom>
                <a:avLst/>
                <a:gdLst/>
                <a:ahLst/>
                <a:cxnLst/>
                <a:rect l="l" t="t" r="r" b="b"/>
                <a:pathLst>
                  <a:path w="18047" h="9320" extrusionOk="0">
                    <a:moveTo>
                      <a:pt x="15790" y="855"/>
                    </a:moveTo>
                    <a:cubicBezTo>
                      <a:pt x="11912" y="4436"/>
                      <a:pt x="6754" y="7304"/>
                      <a:pt x="1329" y="6904"/>
                    </a:cubicBezTo>
                    <a:cubicBezTo>
                      <a:pt x="74" y="6809"/>
                      <a:pt x="1" y="8787"/>
                      <a:pt x="1256" y="8877"/>
                    </a:cubicBezTo>
                    <a:cubicBezTo>
                      <a:pt x="7184" y="9320"/>
                      <a:pt x="12871" y="6237"/>
                      <a:pt x="17118" y="2317"/>
                    </a:cubicBezTo>
                    <a:cubicBezTo>
                      <a:pt x="18047" y="1462"/>
                      <a:pt x="16718" y="0"/>
                      <a:pt x="15790" y="8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636;p60">
                <a:extLst>
                  <a:ext uri="{FF2B5EF4-FFF2-40B4-BE49-F238E27FC236}">
                    <a16:creationId xmlns="" xmlns:a16="http://schemas.microsoft.com/office/drawing/2014/main" id="{BAEB1E03-1CB4-0C40-7D3E-88F3EA284218}"/>
                  </a:ext>
                </a:extLst>
              </p:cNvPr>
              <p:cNvSpPr/>
              <p:nvPr/>
            </p:nvSpPr>
            <p:spPr>
              <a:xfrm>
                <a:off x="4394851" y="3605463"/>
                <a:ext cx="53412" cy="4393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314" extrusionOk="0">
                    <a:moveTo>
                      <a:pt x="1273" y="2146"/>
                    </a:moveTo>
                    <a:cubicBezTo>
                      <a:pt x="2550" y="2313"/>
                      <a:pt x="2812" y="340"/>
                      <a:pt x="1540" y="168"/>
                    </a:cubicBezTo>
                    <a:cubicBezTo>
                      <a:pt x="263" y="1"/>
                      <a:pt x="1" y="1974"/>
                      <a:pt x="1273" y="214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3637;p60">
                <a:extLst>
                  <a:ext uri="{FF2B5EF4-FFF2-40B4-BE49-F238E27FC236}">
                    <a16:creationId xmlns="" xmlns:a16="http://schemas.microsoft.com/office/drawing/2014/main" id="{179BC555-1889-BAE9-0522-1392950E7C19}"/>
                  </a:ext>
                </a:extLst>
              </p:cNvPr>
              <p:cNvSpPr/>
              <p:nvPr/>
            </p:nvSpPr>
            <p:spPr>
              <a:xfrm>
                <a:off x="4106901" y="3592154"/>
                <a:ext cx="267990" cy="51779"/>
              </a:xfrm>
              <a:custGeom>
                <a:avLst/>
                <a:gdLst/>
                <a:ahLst/>
                <a:cxnLst/>
                <a:rect l="l" t="t" r="r" b="b"/>
                <a:pathLst>
                  <a:path w="14114" h="2727" extrusionOk="0">
                    <a:moveTo>
                      <a:pt x="1252" y="2021"/>
                    </a:moveTo>
                    <a:cubicBezTo>
                      <a:pt x="5082" y="2258"/>
                      <a:pt x="8912" y="2412"/>
                      <a:pt x="12742" y="2649"/>
                    </a:cubicBezTo>
                    <a:cubicBezTo>
                      <a:pt x="13993" y="2726"/>
                      <a:pt x="14114" y="783"/>
                      <a:pt x="12863" y="706"/>
                    </a:cubicBezTo>
                    <a:cubicBezTo>
                      <a:pt x="9037" y="469"/>
                      <a:pt x="5202" y="315"/>
                      <a:pt x="1376" y="78"/>
                    </a:cubicBezTo>
                    <a:cubicBezTo>
                      <a:pt x="121" y="1"/>
                      <a:pt x="1" y="1944"/>
                      <a:pt x="1252" y="20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638;p60">
                <a:extLst>
                  <a:ext uri="{FF2B5EF4-FFF2-40B4-BE49-F238E27FC236}">
                    <a16:creationId xmlns="" xmlns:a16="http://schemas.microsoft.com/office/drawing/2014/main" id="{DF7648FC-4762-B683-0F49-22FC802A0C4F}"/>
                  </a:ext>
                </a:extLst>
              </p:cNvPr>
              <p:cNvSpPr/>
              <p:nvPr/>
            </p:nvSpPr>
            <p:spPr>
              <a:xfrm>
                <a:off x="4033860" y="3587426"/>
                <a:ext cx="52178" cy="42950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2262" extrusionOk="0">
                    <a:moveTo>
                      <a:pt x="1243" y="2094"/>
                    </a:moveTo>
                    <a:cubicBezTo>
                      <a:pt x="2489" y="2262"/>
                      <a:pt x="2747" y="332"/>
                      <a:pt x="1501" y="164"/>
                    </a:cubicBezTo>
                    <a:cubicBezTo>
                      <a:pt x="254" y="1"/>
                      <a:pt x="0" y="1931"/>
                      <a:pt x="1243" y="20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639;p60">
                <a:extLst>
                  <a:ext uri="{FF2B5EF4-FFF2-40B4-BE49-F238E27FC236}">
                    <a16:creationId xmlns="" xmlns:a16="http://schemas.microsoft.com/office/drawing/2014/main" id="{C485F89E-E07B-7D5D-E5AB-05BF7C4C5908}"/>
                  </a:ext>
                </a:extLst>
              </p:cNvPr>
              <p:cNvSpPr/>
              <p:nvPr/>
            </p:nvSpPr>
            <p:spPr>
              <a:xfrm>
                <a:off x="4898924" y="3583591"/>
                <a:ext cx="54703" cy="45893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2417" extrusionOk="0">
                    <a:moveTo>
                      <a:pt x="1617" y="2189"/>
                    </a:moveTo>
                    <a:cubicBezTo>
                      <a:pt x="349" y="2416"/>
                      <a:pt x="1" y="456"/>
                      <a:pt x="1265" y="228"/>
                    </a:cubicBezTo>
                    <a:cubicBezTo>
                      <a:pt x="2528" y="1"/>
                      <a:pt x="2881" y="1965"/>
                      <a:pt x="1617" y="21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640;p60">
                <a:extLst>
                  <a:ext uri="{FF2B5EF4-FFF2-40B4-BE49-F238E27FC236}">
                    <a16:creationId xmlns="" xmlns:a16="http://schemas.microsoft.com/office/drawing/2014/main" id="{46089F58-DC36-899E-3972-DDA85BD02562}"/>
                  </a:ext>
                </a:extLst>
              </p:cNvPr>
              <p:cNvSpPr/>
              <p:nvPr/>
            </p:nvSpPr>
            <p:spPr>
              <a:xfrm>
                <a:off x="4971984" y="3557465"/>
                <a:ext cx="268711" cy="63361"/>
              </a:xfrm>
              <a:custGeom>
                <a:avLst/>
                <a:gdLst/>
                <a:ahLst/>
                <a:cxnLst/>
                <a:rect l="l" t="t" r="r" b="b"/>
                <a:pathLst>
                  <a:path w="14152" h="3337" extrusionOk="0">
                    <a:moveTo>
                      <a:pt x="12901" y="2069"/>
                    </a:moveTo>
                    <a:cubicBezTo>
                      <a:pt x="9088" y="2477"/>
                      <a:pt x="5266" y="2799"/>
                      <a:pt x="1453" y="3208"/>
                    </a:cubicBezTo>
                    <a:cubicBezTo>
                      <a:pt x="206" y="3337"/>
                      <a:pt x="0" y="1402"/>
                      <a:pt x="1247" y="1273"/>
                    </a:cubicBezTo>
                    <a:cubicBezTo>
                      <a:pt x="5060" y="865"/>
                      <a:pt x="8881" y="543"/>
                      <a:pt x="12694" y="134"/>
                    </a:cubicBezTo>
                    <a:cubicBezTo>
                      <a:pt x="13945" y="1"/>
                      <a:pt x="14152" y="1935"/>
                      <a:pt x="12901" y="20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641;p60">
                <a:extLst>
                  <a:ext uri="{FF2B5EF4-FFF2-40B4-BE49-F238E27FC236}">
                    <a16:creationId xmlns="" xmlns:a16="http://schemas.microsoft.com/office/drawing/2014/main" id="{6355C2A2-CA75-71DA-B5A5-5AAD11B403A2}"/>
                  </a:ext>
                </a:extLst>
              </p:cNvPr>
              <p:cNvSpPr/>
              <p:nvPr/>
            </p:nvSpPr>
            <p:spPr>
              <a:xfrm>
                <a:off x="4948735" y="3591893"/>
                <a:ext cx="53393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356" extrusionOk="0">
                    <a:moveTo>
                      <a:pt x="1578" y="2137"/>
                    </a:moveTo>
                    <a:cubicBezTo>
                      <a:pt x="340" y="2356"/>
                      <a:pt x="0" y="439"/>
                      <a:pt x="1234" y="219"/>
                    </a:cubicBezTo>
                    <a:cubicBezTo>
                      <a:pt x="2468" y="0"/>
                      <a:pt x="2812" y="1913"/>
                      <a:pt x="1578" y="21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3642;p60">
                <a:extLst>
                  <a:ext uri="{FF2B5EF4-FFF2-40B4-BE49-F238E27FC236}">
                    <a16:creationId xmlns="" xmlns:a16="http://schemas.microsoft.com/office/drawing/2014/main" id="{48DE4144-6C4C-9CE3-D8BE-8CF49BD63054}"/>
                  </a:ext>
                </a:extLst>
              </p:cNvPr>
              <p:cNvSpPr/>
              <p:nvPr/>
            </p:nvSpPr>
            <p:spPr>
              <a:xfrm>
                <a:off x="4850527" y="4375519"/>
                <a:ext cx="147837" cy="148900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7842" extrusionOk="0">
                    <a:moveTo>
                      <a:pt x="3835" y="1"/>
                    </a:moveTo>
                    <a:cubicBezTo>
                      <a:pt x="3834" y="1"/>
                      <a:pt x="3832" y="1"/>
                      <a:pt x="3831" y="1"/>
                    </a:cubicBezTo>
                    <a:cubicBezTo>
                      <a:pt x="3452" y="23"/>
                      <a:pt x="3121" y="2812"/>
                      <a:pt x="2945" y="2993"/>
                    </a:cubicBezTo>
                    <a:cubicBezTo>
                      <a:pt x="2593" y="3363"/>
                      <a:pt x="1" y="3625"/>
                      <a:pt x="22" y="3982"/>
                    </a:cubicBezTo>
                    <a:cubicBezTo>
                      <a:pt x="44" y="4338"/>
                      <a:pt x="2588" y="4506"/>
                      <a:pt x="2945" y="4854"/>
                    </a:cubicBezTo>
                    <a:cubicBezTo>
                      <a:pt x="3146" y="5047"/>
                      <a:pt x="3565" y="7842"/>
                      <a:pt x="3942" y="7842"/>
                    </a:cubicBezTo>
                    <a:cubicBezTo>
                      <a:pt x="3944" y="7842"/>
                      <a:pt x="3945" y="7842"/>
                      <a:pt x="3947" y="7842"/>
                    </a:cubicBezTo>
                    <a:cubicBezTo>
                      <a:pt x="4325" y="7820"/>
                      <a:pt x="4643" y="5043"/>
                      <a:pt x="4832" y="4854"/>
                    </a:cubicBezTo>
                    <a:cubicBezTo>
                      <a:pt x="5172" y="4497"/>
                      <a:pt x="7786" y="4222"/>
                      <a:pt x="7764" y="3866"/>
                    </a:cubicBezTo>
                    <a:cubicBezTo>
                      <a:pt x="7738" y="3504"/>
                      <a:pt x="5176" y="3328"/>
                      <a:pt x="4828" y="2989"/>
                    </a:cubicBezTo>
                    <a:cubicBezTo>
                      <a:pt x="4622" y="2792"/>
                      <a:pt x="4208" y="1"/>
                      <a:pt x="3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3643;p60">
                <a:extLst>
                  <a:ext uri="{FF2B5EF4-FFF2-40B4-BE49-F238E27FC236}">
                    <a16:creationId xmlns="" xmlns:a16="http://schemas.microsoft.com/office/drawing/2014/main" id="{DD32938C-8200-75A1-40E2-3FBA3FA34234}"/>
                  </a:ext>
                </a:extLst>
              </p:cNvPr>
              <p:cNvSpPr/>
              <p:nvPr/>
            </p:nvSpPr>
            <p:spPr>
              <a:xfrm>
                <a:off x="5425363" y="4226247"/>
                <a:ext cx="147837" cy="148976"/>
              </a:xfrm>
              <a:custGeom>
                <a:avLst/>
                <a:gdLst/>
                <a:ahLst/>
                <a:cxnLst/>
                <a:rect l="l" t="t" r="r" b="b"/>
                <a:pathLst>
                  <a:path w="7786" h="7846" extrusionOk="0">
                    <a:moveTo>
                      <a:pt x="3835" y="1"/>
                    </a:moveTo>
                    <a:cubicBezTo>
                      <a:pt x="3834" y="1"/>
                      <a:pt x="3832" y="1"/>
                      <a:pt x="3831" y="1"/>
                    </a:cubicBezTo>
                    <a:cubicBezTo>
                      <a:pt x="3452" y="22"/>
                      <a:pt x="3121" y="2812"/>
                      <a:pt x="2945" y="2997"/>
                    </a:cubicBezTo>
                    <a:cubicBezTo>
                      <a:pt x="2593" y="3362"/>
                      <a:pt x="1" y="3624"/>
                      <a:pt x="22" y="3981"/>
                    </a:cubicBezTo>
                    <a:cubicBezTo>
                      <a:pt x="44" y="4338"/>
                      <a:pt x="2588" y="4506"/>
                      <a:pt x="2950" y="4854"/>
                    </a:cubicBezTo>
                    <a:cubicBezTo>
                      <a:pt x="3146" y="5047"/>
                      <a:pt x="3565" y="7846"/>
                      <a:pt x="3942" y="7846"/>
                    </a:cubicBezTo>
                    <a:cubicBezTo>
                      <a:pt x="3944" y="7846"/>
                      <a:pt x="3945" y="7846"/>
                      <a:pt x="3947" y="7846"/>
                    </a:cubicBezTo>
                    <a:cubicBezTo>
                      <a:pt x="4325" y="7820"/>
                      <a:pt x="4648" y="5043"/>
                      <a:pt x="4832" y="4854"/>
                    </a:cubicBezTo>
                    <a:cubicBezTo>
                      <a:pt x="5176" y="4497"/>
                      <a:pt x="7786" y="4222"/>
                      <a:pt x="7764" y="3865"/>
                    </a:cubicBezTo>
                    <a:cubicBezTo>
                      <a:pt x="7743" y="3508"/>
                      <a:pt x="5176" y="3328"/>
                      <a:pt x="4832" y="2988"/>
                    </a:cubicBezTo>
                    <a:cubicBezTo>
                      <a:pt x="4623" y="2791"/>
                      <a:pt x="4212" y="1"/>
                      <a:pt x="3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6" name="Google Shape;3653;p60">
            <a:extLst>
              <a:ext uri="{FF2B5EF4-FFF2-40B4-BE49-F238E27FC236}">
                <a16:creationId xmlns="" xmlns:a16="http://schemas.microsoft.com/office/drawing/2014/main" id="{1E0C0D09-C9AF-01A7-5D03-3C53F9F752D5}"/>
              </a:ext>
            </a:extLst>
          </p:cNvPr>
          <p:cNvGrpSpPr/>
          <p:nvPr/>
        </p:nvGrpSpPr>
        <p:grpSpPr>
          <a:xfrm>
            <a:off x="8178975" y="1904532"/>
            <a:ext cx="396257" cy="397287"/>
            <a:chOff x="1854450" y="599270"/>
            <a:chExt cx="396257" cy="397287"/>
          </a:xfrm>
        </p:grpSpPr>
        <p:sp>
          <p:nvSpPr>
            <p:cNvPr id="1347" name="Google Shape;3654;p60">
              <a:extLst>
                <a:ext uri="{FF2B5EF4-FFF2-40B4-BE49-F238E27FC236}">
                  <a16:creationId xmlns="" xmlns:a16="http://schemas.microsoft.com/office/drawing/2014/main" id="{B968A83C-A1AC-6576-26AA-342780862695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3655;p60">
              <a:extLst>
                <a:ext uri="{FF2B5EF4-FFF2-40B4-BE49-F238E27FC236}">
                  <a16:creationId xmlns="" xmlns:a16="http://schemas.microsoft.com/office/drawing/2014/main" id="{62AC1B39-E650-FA03-CA1D-BB62580C10BF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3656;p60">
              <a:extLst>
                <a:ext uri="{FF2B5EF4-FFF2-40B4-BE49-F238E27FC236}">
                  <a16:creationId xmlns="" xmlns:a16="http://schemas.microsoft.com/office/drawing/2014/main" id="{EEA0D2DE-577C-C66D-1BC8-3FF516300ABA}"/>
                </a:ext>
              </a:extLst>
            </p:cNvPr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3657;p60">
              <a:extLst>
                <a:ext uri="{FF2B5EF4-FFF2-40B4-BE49-F238E27FC236}">
                  <a16:creationId xmlns="" xmlns:a16="http://schemas.microsoft.com/office/drawing/2014/main" id="{6A9E5E3A-73B8-82F6-C009-E26CF3030DCE}"/>
                </a:ext>
              </a:extLst>
            </p:cNvPr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6" name="Google Shape;3663;p60">
            <a:extLst>
              <a:ext uri="{FF2B5EF4-FFF2-40B4-BE49-F238E27FC236}">
                <a16:creationId xmlns="" xmlns:a16="http://schemas.microsoft.com/office/drawing/2014/main" id="{7F834D9B-9F3B-9EE7-5D7F-BA9817C2C8A6}"/>
              </a:ext>
            </a:extLst>
          </p:cNvPr>
          <p:cNvGrpSpPr/>
          <p:nvPr/>
        </p:nvGrpSpPr>
        <p:grpSpPr>
          <a:xfrm>
            <a:off x="6383699" y="4057423"/>
            <a:ext cx="396257" cy="397287"/>
            <a:chOff x="4907450" y="4068570"/>
            <a:chExt cx="396257" cy="397287"/>
          </a:xfrm>
        </p:grpSpPr>
        <p:sp>
          <p:nvSpPr>
            <p:cNvPr id="1357" name="Google Shape;3664;p60">
              <a:extLst>
                <a:ext uri="{FF2B5EF4-FFF2-40B4-BE49-F238E27FC236}">
                  <a16:creationId xmlns="" xmlns:a16="http://schemas.microsoft.com/office/drawing/2014/main" id="{9B74F5F6-8AAE-886D-6894-441597F613AA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3665;p60">
              <a:extLst>
                <a:ext uri="{FF2B5EF4-FFF2-40B4-BE49-F238E27FC236}">
                  <a16:creationId xmlns="" xmlns:a16="http://schemas.microsoft.com/office/drawing/2014/main" id="{4F9F3CA6-0F8E-F4A4-962B-B2E58DCD9924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3666;p60">
              <a:extLst>
                <a:ext uri="{FF2B5EF4-FFF2-40B4-BE49-F238E27FC236}">
                  <a16:creationId xmlns="" xmlns:a16="http://schemas.microsoft.com/office/drawing/2014/main" id="{347B537D-3260-8548-E731-41A827CEC248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3667;p60">
              <a:extLst>
                <a:ext uri="{FF2B5EF4-FFF2-40B4-BE49-F238E27FC236}">
                  <a16:creationId xmlns="" xmlns:a16="http://schemas.microsoft.com/office/drawing/2014/main" id="{3D3F182F-EFB8-0FB7-7C7B-0F8B4D580117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2" name="Google Shape;3673;p60">
            <a:extLst>
              <a:ext uri="{FF2B5EF4-FFF2-40B4-BE49-F238E27FC236}">
                <a16:creationId xmlns="" xmlns:a16="http://schemas.microsoft.com/office/drawing/2014/main" id="{8DA84452-9208-C13B-1BED-544ACBEE64A8}"/>
              </a:ext>
            </a:extLst>
          </p:cNvPr>
          <p:cNvGrpSpPr/>
          <p:nvPr/>
        </p:nvGrpSpPr>
        <p:grpSpPr>
          <a:xfrm>
            <a:off x="947240" y="4335892"/>
            <a:ext cx="889699" cy="404380"/>
            <a:chOff x="2151887" y="4068926"/>
            <a:chExt cx="889699" cy="404380"/>
          </a:xfrm>
        </p:grpSpPr>
        <p:sp>
          <p:nvSpPr>
            <p:cNvPr id="1393" name="Google Shape;3674;p60">
              <a:extLst>
                <a:ext uri="{FF2B5EF4-FFF2-40B4-BE49-F238E27FC236}">
                  <a16:creationId xmlns="" xmlns:a16="http://schemas.microsoft.com/office/drawing/2014/main" id="{EC26CC55-87EC-E5F1-336C-1B9DEFB3F812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3675;p60">
              <a:extLst>
                <a:ext uri="{FF2B5EF4-FFF2-40B4-BE49-F238E27FC236}">
                  <a16:creationId xmlns="" xmlns:a16="http://schemas.microsoft.com/office/drawing/2014/main" id="{BE2302E5-605D-4926-7CCE-E4C0247FCACB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3676;p60">
              <a:extLst>
                <a:ext uri="{FF2B5EF4-FFF2-40B4-BE49-F238E27FC236}">
                  <a16:creationId xmlns="" xmlns:a16="http://schemas.microsoft.com/office/drawing/2014/main" id="{5B8EDE86-FBC8-2D1B-C61A-129827D25270}"/>
                </a:ext>
              </a:extLst>
            </p:cNvPr>
            <p:cNvSpPr/>
            <p:nvPr/>
          </p:nvSpPr>
          <p:spPr>
            <a:xfrm>
              <a:off x="2151887" y="4068926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3677;p60">
              <a:extLst>
                <a:ext uri="{FF2B5EF4-FFF2-40B4-BE49-F238E27FC236}">
                  <a16:creationId xmlns="" xmlns:a16="http://schemas.microsoft.com/office/drawing/2014/main" id="{F78582C0-F61C-FB4C-7BBD-0FE1A2A81144}"/>
                </a:ext>
              </a:extLst>
            </p:cNvPr>
            <p:cNvSpPr/>
            <p:nvPr/>
          </p:nvSpPr>
          <p:spPr>
            <a:xfrm>
              <a:off x="2215213" y="4127592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7" name="Google Shape;3678;p60">
            <a:extLst>
              <a:ext uri="{FF2B5EF4-FFF2-40B4-BE49-F238E27FC236}">
                <a16:creationId xmlns="" xmlns:a16="http://schemas.microsoft.com/office/drawing/2014/main" id="{DC59A8D7-D7F0-3C90-409A-6552A60AD017}"/>
              </a:ext>
            </a:extLst>
          </p:cNvPr>
          <p:cNvGrpSpPr/>
          <p:nvPr/>
        </p:nvGrpSpPr>
        <p:grpSpPr>
          <a:xfrm>
            <a:off x="1053150" y="2741637"/>
            <a:ext cx="396257" cy="397287"/>
            <a:chOff x="4907450" y="4068570"/>
            <a:chExt cx="396257" cy="397287"/>
          </a:xfrm>
        </p:grpSpPr>
        <p:sp>
          <p:nvSpPr>
            <p:cNvPr id="1398" name="Google Shape;3679;p60">
              <a:extLst>
                <a:ext uri="{FF2B5EF4-FFF2-40B4-BE49-F238E27FC236}">
                  <a16:creationId xmlns="" xmlns:a16="http://schemas.microsoft.com/office/drawing/2014/main" id="{E4774189-F7CA-4B11-80C7-217DCF417D88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3680;p60">
              <a:extLst>
                <a:ext uri="{FF2B5EF4-FFF2-40B4-BE49-F238E27FC236}">
                  <a16:creationId xmlns="" xmlns:a16="http://schemas.microsoft.com/office/drawing/2014/main" id="{12D674CC-30DF-7F31-8B26-DB7989442DDA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3681;p60">
              <a:extLst>
                <a:ext uri="{FF2B5EF4-FFF2-40B4-BE49-F238E27FC236}">
                  <a16:creationId xmlns="" xmlns:a16="http://schemas.microsoft.com/office/drawing/2014/main" id="{A9C83A11-FC41-6746-C459-399E2BB8DD0B}"/>
                </a:ext>
              </a:extLst>
            </p:cNvPr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3682;p60">
              <a:extLst>
                <a:ext uri="{FF2B5EF4-FFF2-40B4-BE49-F238E27FC236}">
                  <a16:creationId xmlns="" xmlns:a16="http://schemas.microsoft.com/office/drawing/2014/main" id="{FFDF56D9-C263-0E10-4633-5B35844CFF84}"/>
                </a:ext>
              </a:extLst>
            </p:cNvPr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6F36311-82DA-CB11-7395-1471220AB7FA}"/>
              </a:ext>
            </a:extLst>
          </p:cNvPr>
          <p:cNvSpPr/>
          <p:nvPr/>
        </p:nvSpPr>
        <p:spPr>
          <a:xfrm>
            <a:off x="1227453" y="1121299"/>
            <a:ext cx="7290462" cy="6850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#9Slide07 SVNBango" panose="02000000000000000000" pitchFamily="2" charset="0"/>
              </a:rPr>
              <a:t>Trò chơi ô chữ</a:t>
            </a:r>
          </a:p>
        </p:txBody>
      </p:sp>
    </p:spTree>
    <p:extLst>
      <p:ext uri="{BB962C8B-B14F-4D97-AF65-F5344CB8AC3E}">
        <p14:creationId xmlns:p14="http://schemas.microsoft.com/office/powerpoint/2010/main" val="3412775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128;p33">
            <a:extLst>
              <a:ext uri="{FF2B5EF4-FFF2-40B4-BE49-F238E27FC236}">
                <a16:creationId xmlns="" xmlns:a16="http://schemas.microsoft.com/office/drawing/2014/main" id="{5CD6323C-E7E4-4CCC-BC38-9955619FC0CE}"/>
              </a:ext>
            </a:extLst>
          </p:cNvPr>
          <p:cNvSpPr/>
          <p:nvPr/>
        </p:nvSpPr>
        <p:spPr>
          <a:xfrm>
            <a:off x="183931" y="130804"/>
            <a:ext cx="8776139" cy="4881892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435" name="Group 2315">
            <a:extLst>
              <a:ext uri="{FF2B5EF4-FFF2-40B4-BE49-F238E27FC236}">
                <a16:creationId xmlns="" xmlns:a16="http://schemas.microsoft.com/office/drawing/2014/main" id="{2612D6CB-5A25-E421-1462-D2EA2937B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521898"/>
              </p:ext>
            </p:extLst>
          </p:nvPr>
        </p:nvGraphicFramePr>
        <p:xfrm>
          <a:off x="1412432" y="268481"/>
          <a:ext cx="3698083" cy="4606537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905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26908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29408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797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3379" name="Rectangle 307">
            <a:extLst>
              <a:ext uri="{FF2B5EF4-FFF2-40B4-BE49-F238E27FC236}">
                <a16:creationId xmlns="" xmlns:a16="http://schemas.microsoft.com/office/drawing/2014/main" id="{68342875-B24D-CA75-5DD4-D7BAEFB59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1993" y="3352505"/>
            <a:ext cx="1126082" cy="50019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SVN-Deadhead Script" pitchFamily="2" charset="0"/>
                <a:cs typeface="Times New Roman" panose="02020603050405020304" pitchFamily="18" charset="0"/>
              </a:rPr>
              <a:t>Đội A</a:t>
            </a:r>
          </a:p>
        </p:txBody>
      </p:sp>
      <p:sp>
        <p:nvSpPr>
          <p:cNvPr id="3380" name="Oval 308">
            <a:extLst>
              <a:ext uri="{FF2B5EF4-FFF2-40B4-BE49-F238E27FC236}">
                <a16:creationId xmlns="" xmlns:a16="http://schemas.microsoft.com/office/drawing/2014/main" id="{00B0E28F-FED6-00E3-3DDE-850D68590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381" name="Oval 309">
            <a:extLst>
              <a:ext uri="{FF2B5EF4-FFF2-40B4-BE49-F238E27FC236}">
                <a16:creationId xmlns="" xmlns:a16="http://schemas.microsoft.com/office/drawing/2014/main" id="{D82379A8-57CA-1065-EF26-ED565388A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3382" name="Oval 310">
            <a:extLst>
              <a:ext uri="{FF2B5EF4-FFF2-40B4-BE49-F238E27FC236}">
                <a16:creationId xmlns="" xmlns:a16="http://schemas.microsoft.com/office/drawing/2014/main" id="{37E30427-F53B-DF7E-2B45-1BD45F3B34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383" name="Oval 311">
            <a:extLst>
              <a:ext uri="{FF2B5EF4-FFF2-40B4-BE49-F238E27FC236}">
                <a16:creationId xmlns="" xmlns:a16="http://schemas.microsoft.com/office/drawing/2014/main" id="{57A25431-77EF-4718-2F16-5996CC87C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3384" name="Oval 312">
            <a:extLst>
              <a:ext uri="{FF2B5EF4-FFF2-40B4-BE49-F238E27FC236}">
                <a16:creationId xmlns="" xmlns:a16="http://schemas.microsoft.com/office/drawing/2014/main" id="{7728D0C9-1D33-CA00-80EB-320D8740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3385" name="Oval 313">
            <a:extLst>
              <a:ext uri="{FF2B5EF4-FFF2-40B4-BE49-F238E27FC236}">
                <a16:creationId xmlns="" xmlns:a16="http://schemas.microsoft.com/office/drawing/2014/main" id="{76012872-0F14-A150-84C2-04119080B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3386" name="Oval 314">
            <a:extLst>
              <a:ext uri="{FF2B5EF4-FFF2-40B4-BE49-F238E27FC236}">
                <a16:creationId xmlns="" xmlns:a16="http://schemas.microsoft.com/office/drawing/2014/main" id="{0CFC3E8A-9195-0B48-DDF1-91148BFFC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87" name="Oval 315">
            <a:extLst>
              <a:ext uri="{FF2B5EF4-FFF2-40B4-BE49-F238E27FC236}">
                <a16:creationId xmlns="" xmlns:a16="http://schemas.microsoft.com/office/drawing/2014/main" id="{D7D3BD14-4CBE-14F9-94F1-1B14BFB15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3388" name="Oval 316">
            <a:extLst>
              <a:ext uri="{FF2B5EF4-FFF2-40B4-BE49-F238E27FC236}">
                <a16:creationId xmlns="" xmlns:a16="http://schemas.microsoft.com/office/drawing/2014/main" id="{401CD804-16FA-8742-0E35-EFDEF08A5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3389" name="Oval 317">
            <a:extLst>
              <a:ext uri="{FF2B5EF4-FFF2-40B4-BE49-F238E27FC236}">
                <a16:creationId xmlns="" xmlns:a16="http://schemas.microsoft.com/office/drawing/2014/main" id="{6FFBB3E6-0B7B-3D4D-1EC5-F18B1A8DB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390" name="Oval 318">
            <a:extLst>
              <a:ext uri="{FF2B5EF4-FFF2-40B4-BE49-F238E27FC236}">
                <a16:creationId xmlns="" xmlns:a16="http://schemas.microsoft.com/office/drawing/2014/main" id="{03F08D0A-60AE-BCB9-FE69-1663E0628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391" name="Oval 319">
            <a:extLst>
              <a:ext uri="{FF2B5EF4-FFF2-40B4-BE49-F238E27FC236}">
                <a16:creationId xmlns="" xmlns:a16="http://schemas.microsoft.com/office/drawing/2014/main" id="{F1853A54-F54B-BC48-4762-E9650C4D5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3392" name="Oval 320">
            <a:extLst>
              <a:ext uri="{FF2B5EF4-FFF2-40B4-BE49-F238E27FC236}">
                <a16:creationId xmlns="" xmlns:a16="http://schemas.microsoft.com/office/drawing/2014/main" id="{60FCBA31-A260-92E1-C0F1-059E1088B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393" name="Oval 321">
            <a:extLst>
              <a:ext uri="{FF2B5EF4-FFF2-40B4-BE49-F238E27FC236}">
                <a16:creationId xmlns="" xmlns:a16="http://schemas.microsoft.com/office/drawing/2014/main" id="{47EBA4E8-94DB-1B95-9F37-F5C3B8646B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3394" name="Oval 322">
            <a:extLst>
              <a:ext uri="{FF2B5EF4-FFF2-40B4-BE49-F238E27FC236}">
                <a16:creationId xmlns="" xmlns:a16="http://schemas.microsoft.com/office/drawing/2014/main" id="{1942CE25-6C86-1576-148B-DD4E869CA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395" name="Oval 323">
            <a:extLst>
              <a:ext uri="{FF2B5EF4-FFF2-40B4-BE49-F238E27FC236}">
                <a16:creationId xmlns="" xmlns:a16="http://schemas.microsoft.com/office/drawing/2014/main" id="{F1AB16D9-3EC6-BF37-D09C-9003CF39F5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396" name="Oval 324">
            <a:extLst>
              <a:ext uri="{FF2B5EF4-FFF2-40B4-BE49-F238E27FC236}">
                <a16:creationId xmlns="" xmlns:a16="http://schemas.microsoft.com/office/drawing/2014/main" id="{1C472EDC-3DBA-6386-44FE-F98DC2E49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397" name="Oval 325">
            <a:extLst>
              <a:ext uri="{FF2B5EF4-FFF2-40B4-BE49-F238E27FC236}">
                <a16:creationId xmlns="" xmlns:a16="http://schemas.microsoft.com/office/drawing/2014/main" id="{E7C0A1C7-5BD1-6684-B917-7658BAB8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98" name="Oval 326">
            <a:extLst>
              <a:ext uri="{FF2B5EF4-FFF2-40B4-BE49-F238E27FC236}">
                <a16:creationId xmlns="" xmlns:a16="http://schemas.microsoft.com/office/drawing/2014/main" id="{2C15A9EE-B520-3CE0-8817-763613E4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399" name="Oval 327">
            <a:extLst>
              <a:ext uri="{FF2B5EF4-FFF2-40B4-BE49-F238E27FC236}">
                <a16:creationId xmlns="" xmlns:a16="http://schemas.microsoft.com/office/drawing/2014/main" id="{CA2A0624-8F16-2DDD-42F8-6CAC1BEA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3400" name="Oval 328">
            <a:extLst>
              <a:ext uri="{FF2B5EF4-FFF2-40B4-BE49-F238E27FC236}">
                <a16:creationId xmlns="" xmlns:a16="http://schemas.microsoft.com/office/drawing/2014/main" id="{DEAF1763-878F-4770-9795-4A9ED9BF9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01" name="Oval 329">
            <a:extLst>
              <a:ext uri="{FF2B5EF4-FFF2-40B4-BE49-F238E27FC236}">
                <a16:creationId xmlns="" xmlns:a16="http://schemas.microsoft.com/office/drawing/2014/main" id="{BBC63BAD-C8F9-62C3-7099-20ADBA7F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402" name="Oval 330">
            <a:extLst>
              <a:ext uri="{FF2B5EF4-FFF2-40B4-BE49-F238E27FC236}">
                <a16:creationId xmlns="" xmlns:a16="http://schemas.microsoft.com/office/drawing/2014/main" id="{118FD83D-9D4E-8874-36EB-432A0D5F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403" name="Oval 331">
            <a:extLst>
              <a:ext uri="{FF2B5EF4-FFF2-40B4-BE49-F238E27FC236}">
                <a16:creationId xmlns="" xmlns:a16="http://schemas.microsoft.com/office/drawing/2014/main" id="{42067393-927E-5AB4-B7C4-D1939E0BD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404" name="Oval 332">
            <a:extLst>
              <a:ext uri="{FF2B5EF4-FFF2-40B4-BE49-F238E27FC236}">
                <a16:creationId xmlns="" xmlns:a16="http://schemas.microsoft.com/office/drawing/2014/main" id="{13528148-EEE5-C50D-AB6E-B697C2427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05" name="Oval 333">
            <a:extLst>
              <a:ext uri="{FF2B5EF4-FFF2-40B4-BE49-F238E27FC236}">
                <a16:creationId xmlns="" xmlns:a16="http://schemas.microsoft.com/office/drawing/2014/main" id="{F00E4DFC-C65C-3CD2-3052-94898F924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06" name="Oval 334">
            <a:extLst>
              <a:ext uri="{FF2B5EF4-FFF2-40B4-BE49-F238E27FC236}">
                <a16:creationId xmlns="" xmlns:a16="http://schemas.microsoft.com/office/drawing/2014/main" id="{57D98AA7-E4CA-6C3A-D3F7-0E6CBE54E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07" name="Oval 335">
            <a:extLst>
              <a:ext uri="{FF2B5EF4-FFF2-40B4-BE49-F238E27FC236}">
                <a16:creationId xmlns="" xmlns:a16="http://schemas.microsoft.com/office/drawing/2014/main" id="{360445B6-FDF0-4D5A-D3A1-4C829AC9F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08" name="Oval 336">
            <a:extLst>
              <a:ext uri="{FF2B5EF4-FFF2-40B4-BE49-F238E27FC236}">
                <a16:creationId xmlns="" xmlns:a16="http://schemas.microsoft.com/office/drawing/2014/main" id="{35E47A77-BDFE-D794-9EEE-32B28441BE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09" name="Oval 337">
            <a:extLst>
              <a:ext uri="{FF2B5EF4-FFF2-40B4-BE49-F238E27FC236}">
                <a16:creationId xmlns="" xmlns:a16="http://schemas.microsoft.com/office/drawing/2014/main" id="{AE14DE55-DE62-4B50-2FAD-17AA9E533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10" name="Oval 338">
            <a:extLst>
              <a:ext uri="{FF2B5EF4-FFF2-40B4-BE49-F238E27FC236}">
                <a16:creationId xmlns="" xmlns:a16="http://schemas.microsoft.com/office/drawing/2014/main" id="{B0F3A26F-1DDF-0727-3BAE-FF795882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3334" y="4098487"/>
            <a:ext cx="724733" cy="72473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13" name="Rectangle 341">
            <a:extLst>
              <a:ext uri="{FF2B5EF4-FFF2-40B4-BE49-F238E27FC236}">
                <a16:creationId xmlns="" xmlns:a16="http://schemas.microsoft.com/office/drawing/2014/main" id="{AAA16B7C-8454-B206-5B7B-92CC1A01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78006"/>
            <a:ext cx="342900" cy="24407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3414" name="Picture 342" descr="j_ticket_ani_left">
            <a:extLst>
              <a:ext uri="{FF2B5EF4-FFF2-40B4-BE49-F238E27FC236}">
                <a16:creationId xmlns="" xmlns:a16="http://schemas.microsoft.com/office/drawing/2014/main" id="{61904034-942B-02ED-040B-EFF2B81381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3634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20" name="Group 2300">
            <a:extLst>
              <a:ext uri="{FF2B5EF4-FFF2-40B4-BE49-F238E27FC236}">
                <a16:creationId xmlns="" xmlns:a16="http://schemas.microsoft.com/office/drawing/2014/main" id="{09203631-323A-1521-0D4A-F7F4EDA91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48978"/>
              </p:ext>
            </p:extLst>
          </p:nvPr>
        </p:nvGraphicFramePr>
        <p:xfrm>
          <a:off x="2258966" y="269672"/>
          <a:ext cx="1422797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29" name="AutoShape 357">
            <a:extLst>
              <a:ext uri="{FF2B5EF4-FFF2-40B4-BE49-F238E27FC236}">
                <a16:creationId xmlns="" xmlns:a16="http://schemas.microsoft.com/office/drawing/2014/main" id="{3DD371C4-9196-AC53-27C5-C9DF17E6E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6964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trong những vật liệu dùng để sản xuất xi măng.</a:t>
            </a:r>
          </a:p>
        </p:txBody>
      </p:sp>
      <p:sp>
        <p:nvSpPr>
          <p:cNvPr id="3430" name="Rectangle 358">
            <a:extLst>
              <a:ext uri="{FF2B5EF4-FFF2-40B4-BE49-F238E27FC236}">
                <a16:creationId xmlns="" xmlns:a16="http://schemas.microsoft.com/office/drawing/2014/main" id="{4668533B-5A6D-AF1B-5FF3-E57C28D5D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552341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31" name="Picture 359" descr="j_ticket_ani_left">
            <a:extLst>
              <a:ext uri="{FF2B5EF4-FFF2-40B4-BE49-F238E27FC236}">
                <a16:creationId xmlns="" xmlns:a16="http://schemas.microsoft.com/office/drawing/2014/main" id="{14885838-9634-2C37-4716-A1A61D2798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591140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421" name="Group 2301">
            <a:extLst>
              <a:ext uri="{FF2B5EF4-FFF2-40B4-BE49-F238E27FC236}">
                <a16:creationId xmlns="" xmlns:a16="http://schemas.microsoft.com/office/drawing/2014/main" id="{1FB6DBDA-09FD-7258-9EFA-98D0F45B26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856448"/>
              </p:ext>
            </p:extLst>
          </p:nvPr>
        </p:nvGraphicFramePr>
        <p:xfrm>
          <a:off x="2549479" y="522085"/>
          <a:ext cx="854869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442" name="AutoShape 370">
            <a:extLst>
              <a:ext uri="{FF2B5EF4-FFF2-40B4-BE49-F238E27FC236}">
                <a16:creationId xmlns="" xmlns:a16="http://schemas.microsoft.com/office/drawing/2014/main" id="{E48E46D8-66F7-B301-4AE1-EAB3D9D8FF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8394" y="365522"/>
            <a:ext cx="2247900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đan lát, làm đồ mĩ nghệ.</a:t>
            </a:r>
          </a:p>
        </p:txBody>
      </p:sp>
      <p:sp>
        <p:nvSpPr>
          <p:cNvPr id="3443" name="AutoShape 371">
            <a:extLst>
              <a:ext uri="{FF2B5EF4-FFF2-40B4-BE49-F238E27FC236}">
                <a16:creationId xmlns="" xmlns:a16="http://schemas.microsoft.com/office/drawing/2014/main" id="{10A5B786-BF7C-215E-F461-808E95C91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70285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xây nhà cửa cao tầng, làm cầu bắc qua sông, đường ray tàu hỏa, máy móc</a:t>
            </a:r>
          </a:p>
        </p:txBody>
      </p:sp>
      <p:graphicFrame>
        <p:nvGraphicFramePr>
          <p:cNvPr id="7422" name="Group 2302">
            <a:extLst>
              <a:ext uri="{FF2B5EF4-FFF2-40B4-BE49-F238E27FC236}">
                <a16:creationId xmlns="" xmlns:a16="http://schemas.microsoft.com/office/drawing/2014/main" id="{EB48E4F5-D882-7AC2-7BAD-5CB595568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01786"/>
              </p:ext>
            </p:extLst>
          </p:nvPr>
        </p:nvGraphicFramePr>
        <p:xfrm>
          <a:off x="2838800" y="779260"/>
          <a:ext cx="1139429" cy="24384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56" name="Picture 384" descr="j_ticket_ani_left">
            <a:extLst>
              <a:ext uri="{FF2B5EF4-FFF2-40B4-BE49-F238E27FC236}">
                <a16:creationId xmlns="" xmlns:a16="http://schemas.microsoft.com/office/drawing/2014/main" id="{5AAB5986-A8A9-7B52-12FB-A4560E763E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839981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57" name="Rectangle 385">
            <a:extLst>
              <a:ext uri="{FF2B5EF4-FFF2-40B4-BE49-F238E27FC236}">
                <a16:creationId xmlns="" xmlns:a16="http://schemas.microsoft.com/office/drawing/2014/main" id="{6043CE45-624C-5397-AB16-A83707667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811197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458" name="Rectangle 386">
            <a:extLst>
              <a:ext uri="{FF2B5EF4-FFF2-40B4-BE49-F238E27FC236}">
                <a16:creationId xmlns="" xmlns:a16="http://schemas.microsoft.com/office/drawing/2014/main" id="{9130AE7E-A45A-F29C-8C74-273883653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068862"/>
            <a:ext cx="342900" cy="23217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7423" name="Group 2303">
            <a:extLst>
              <a:ext uri="{FF2B5EF4-FFF2-40B4-BE49-F238E27FC236}">
                <a16:creationId xmlns="" xmlns:a16="http://schemas.microsoft.com/office/drawing/2014/main" id="{DC073C59-301F-6AB8-92CE-71232FDDE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05782"/>
              </p:ext>
            </p:extLst>
          </p:nvPr>
        </p:nvGraphicFramePr>
        <p:xfrm>
          <a:off x="2832847" y="1037625"/>
          <a:ext cx="1423988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73" name="Picture 401" descr="j_ticket_ani_left">
            <a:extLst>
              <a:ext uri="{FF2B5EF4-FFF2-40B4-BE49-F238E27FC236}">
                <a16:creationId xmlns="" xmlns:a16="http://schemas.microsoft.com/office/drawing/2014/main" id="{B7203575-924F-B01D-00B3-6C934C49150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104300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74" name="AutoShape 402">
            <a:extLst>
              <a:ext uri="{FF2B5EF4-FFF2-40B4-BE49-F238E27FC236}">
                <a16:creationId xmlns="" xmlns:a16="http://schemas.microsoft.com/office/drawing/2014/main" id="{7B5455F6-EC59-5969-2565-DB236F37F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67904"/>
            <a:ext cx="2269331" cy="265628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dùng để làm săm lốp xe, làm các chi tiết một số đồ điện, máy móc và đồ dùng trong gia đình.</a:t>
            </a:r>
          </a:p>
        </p:txBody>
      </p:sp>
      <p:sp>
        <p:nvSpPr>
          <p:cNvPr id="3475" name="Rectangle 403">
            <a:extLst>
              <a:ext uri="{FF2B5EF4-FFF2-40B4-BE49-F238E27FC236}">
                <a16:creationId xmlns="" xmlns:a16="http://schemas.microsoft.com/office/drawing/2014/main" id="{43425218-6085-5E99-BBF0-FB29B5C99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331290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7424" name="Group 2304">
            <a:extLst>
              <a:ext uri="{FF2B5EF4-FFF2-40B4-BE49-F238E27FC236}">
                <a16:creationId xmlns="" xmlns:a16="http://schemas.microsoft.com/office/drawing/2014/main" id="{18BEA636-14D9-1F19-4487-6AB5B4898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471741"/>
              </p:ext>
            </p:extLst>
          </p:nvPr>
        </p:nvGraphicFramePr>
        <p:xfrm>
          <a:off x="2551860" y="1293610"/>
          <a:ext cx="2277666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496" name="Picture 424" descr="j_ticket_ani_left">
            <a:extLst>
              <a:ext uri="{FF2B5EF4-FFF2-40B4-BE49-F238E27FC236}">
                <a16:creationId xmlns="" xmlns:a16="http://schemas.microsoft.com/office/drawing/2014/main" id="{D8E1E057-25AC-563B-E201-7CE8630162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359094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7" name="AutoShape 425">
            <a:extLst>
              <a:ext uri="{FF2B5EF4-FFF2-40B4-BE49-F238E27FC236}">
                <a16:creationId xmlns="" xmlns:a16="http://schemas.microsoft.com/office/drawing/2014/main" id="{B113B1BA-4EC5-0E8A-001E-2464A943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73858"/>
            <a:ext cx="2269331" cy="265033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trong suốt, không gỉ, được làm từ cát trắng và một số chất khác.</a:t>
            </a:r>
          </a:p>
        </p:txBody>
      </p:sp>
      <p:sp>
        <p:nvSpPr>
          <p:cNvPr id="3498" name="Rectangle 426">
            <a:extLst>
              <a:ext uri="{FF2B5EF4-FFF2-40B4-BE49-F238E27FC236}">
                <a16:creationId xmlns="" xmlns:a16="http://schemas.microsoft.com/office/drawing/2014/main" id="{DED7A66F-BA73-A8CC-F1A5-EAE949127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588956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graphicFrame>
        <p:nvGraphicFramePr>
          <p:cNvPr id="6417" name="Group 1297">
            <a:extLst>
              <a:ext uri="{FF2B5EF4-FFF2-40B4-BE49-F238E27FC236}">
                <a16:creationId xmlns="" xmlns:a16="http://schemas.microsoft.com/office/drawing/2014/main" id="{6709AF33-D452-14DC-1A0C-082BCE8BE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5092"/>
              </p:ext>
            </p:extLst>
          </p:nvPr>
        </p:nvGraphicFramePr>
        <p:xfrm>
          <a:off x="2269682" y="1544831"/>
          <a:ext cx="1993107" cy="26551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17" name="Picture 445" descr="j_ticket_ani_left">
            <a:extLst>
              <a:ext uri="{FF2B5EF4-FFF2-40B4-BE49-F238E27FC236}">
                <a16:creationId xmlns="" xmlns:a16="http://schemas.microsoft.com/office/drawing/2014/main" id="{92BC4BE7-C861-A1C9-A40B-593D4FA794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617459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18" name="AutoShape 446">
            <a:extLst>
              <a:ext uri="{FF2B5EF4-FFF2-40B4-BE49-F238E27FC236}">
                <a16:creationId xmlns="" xmlns:a16="http://schemas.microsoft.com/office/drawing/2014/main" id="{AB61D99B-F0D0-07D6-B884-12242C9F2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6: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7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được sử dụng rộng rãi vì chúng bền, không đắt tiền và có màu sắc đẹp.</a:t>
            </a:r>
          </a:p>
        </p:txBody>
      </p:sp>
      <p:sp>
        <p:nvSpPr>
          <p:cNvPr id="3519" name="Rectangle 447">
            <a:extLst>
              <a:ext uri="{FF2B5EF4-FFF2-40B4-BE49-F238E27FC236}">
                <a16:creationId xmlns="" xmlns:a16="http://schemas.microsoft.com/office/drawing/2014/main" id="{9371B6D5-28FE-D465-9710-FC0DB5ABD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1846621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6430" name="Group 1310">
            <a:extLst>
              <a:ext uri="{FF2B5EF4-FFF2-40B4-BE49-F238E27FC236}">
                <a16:creationId xmlns="" xmlns:a16="http://schemas.microsoft.com/office/drawing/2014/main" id="{9D6A1FB5-1EDC-2013-2191-3B5096D1B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304084"/>
              </p:ext>
            </p:extLst>
          </p:nvPr>
        </p:nvGraphicFramePr>
        <p:xfrm>
          <a:off x="2835228" y="1805578"/>
          <a:ext cx="1423988" cy="255984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34" name="Picture 462" descr="j_ticket_ani_left">
            <a:extLst>
              <a:ext uri="{FF2B5EF4-FFF2-40B4-BE49-F238E27FC236}">
                <a16:creationId xmlns="" xmlns:a16="http://schemas.microsoft.com/office/drawing/2014/main" id="{46E7BA00-F11D-EAC6-BF80-D2CB46B2A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18710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5" name="AutoShape 463">
            <a:extLst>
              <a:ext uri="{FF2B5EF4-FFF2-40B4-BE49-F238E27FC236}">
                <a16:creationId xmlns="" xmlns:a16="http://schemas.microsoft.com/office/drawing/2014/main" id="{383391A9-F074-C549-CF9F-C5BDB6EAE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7: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nguyên liệu của ngành dệt may và một số ngành công nghiệp khác.</a:t>
            </a:r>
          </a:p>
        </p:txBody>
      </p:sp>
      <p:sp>
        <p:nvSpPr>
          <p:cNvPr id="3536" name="Rectangle 464">
            <a:extLst>
              <a:ext uri="{FF2B5EF4-FFF2-40B4-BE49-F238E27FC236}">
                <a16:creationId xmlns="" xmlns:a16="http://schemas.microsoft.com/office/drawing/2014/main" id="{A6C0398D-5B7C-0D00-5597-C9677E24F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105477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aphicFrame>
        <p:nvGraphicFramePr>
          <p:cNvPr id="7218" name="Group 2098">
            <a:extLst>
              <a:ext uri="{FF2B5EF4-FFF2-40B4-BE49-F238E27FC236}">
                <a16:creationId xmlns="" xmlns:a16="http://schemas.microsoft.com/office/drawing/2014/main" id="{870F0D2E-1F4E-DB4A-2A05-5B1B83B8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863133"/>
              </p:ext>
            </p:extLst>
          </p:nvPr>
        </p:nvGraphicFramePr>
        <p:xfrm>
          <a:off x="2835228" y="2061562"/>
          <a:ext cx="862013" cy="255985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7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47" name="Picture 475" descr="j_ticket_ani_left">
            <a:extLst>
              <a:ext uri="{FF2B5EF4-FFF2-40B4-BE49-F238E27FC236}">
                <a16:creationId xmlns="" xmlns:a16="http://schemas.microsoft.com/office/drawing/2014/main" id="{AEE36A8A-0CA6-7A15-A7C7-AB97C9AD86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130619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48" name="AutoShape 476">
            <a:extLst>
              <a:ext uri="{FF2B5EF4-FFF2-40B4-BE49-F238E27FC236}">
                <a16:creationId xmlns="" xmlns:a16="http://schemas.microsoft.com/office/drawing/2014/main" id="{15188464-FD42-EAA1-6891-8A4766AF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4" y="372667"/>
            <a:ext cx="2272904" cy="265152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8: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được sản xuất từ tơ sợi tự nhiên hoặc tơ sợi nhân tạo.</a:t>
            </a:r>
          </a:p>
        </p:txBody>
      </p:sp>
      <p:sp>
        <p:nvSpPr>
          <p:cNvPr id="3549" name="Rectangle 477">
            <a:extLst>
              <a:ext uri="{FF2B5EF4-FFF2-40B4-BE49-F238E27FC236}">
                <a16:creationId xmlns="" xmlns:a16="http://schemas.microsoft.com/office/drawing/2014/main" id="{917F9CE4-6574-1C6B-36A6-8DA1AFE83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363142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aphicFrame>
        <p:nvGraphicFramePr>
          <p:cNvPr id="6455" name="Group 1335">
            <a:extLst>
              <a:ext uri="{FF2B5EF4-FFF2-40B4-BE49-F238E27FC236}">
                <a16:creationId xmlns="" xmlns:a16="http://schemas.microsoft.com/office/drawing/2014/main" id="{87009BF5-D6D5-217C-A627-F60CA2A739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497279"/>
              </p:ext>
            </p:extLst>
          </p:nvPr>
        </p:nvGraphicFramePr>
        <p:xfrm>
          <a:off x="2257775" y="2317547"/>
          <a:ext cx="1714500" cy="261938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66" name="Picture 494" descr="j_ticket_ani_left">
            <a:extLst>
              <a:ext uri="{FF2B5EF4-FFF2-40B4-BE49-F238E27FC236}">
                <a16:creationId xmlns="" xmlns:a16="http://schemas.microsoft.com/office/drawing/2014/main" id="{FC5B0A73-D567-E583-7C4A-B1AE7F3B8BF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365172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7" name="AutoShape 495">
            <a:extLst>
              <a:ext uri="{FF2B5EF4-FFF2-40B4-BE49-F238E27FC236}">
                <a16:creationId xmlns="" xmlns:a16="http://schemas.microsoft.com/office/drawing/2014/main" id="{D7600CE5-F6CF-21D4-DF9A-0A9D156452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9: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6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tên gọi của một sự biến đổi từ chất này thành chất khác.</a:t>
            </a:r>
          </a:p>
        </p:txBody>
      </p:sp>
      <p:sp>
        <p:nvSpPr>
          <p:cNvPr id="3568" name="Rectangle 496">
            <a:extLst>
              <a:ext uri="{FF2B5EF4-FFF2-40B4-BE49-F238E27FC236}">
                <a16:creationId xmlns="" xmlns:a16="http://schemas.microsoft.com/office/drawing/2014/main" id="{5301A698-E47F-B502-9AEA-2F6693C1C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620808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graphicFrame>
        <p:nvGraphicFramePr>
          <p:cNvPr id="6462" name="Group 1342">
            <a:extLst>
              <a:ext uri="{FF2B5EF4-FFF2-40B4-BE49-F238E27FC236}">
                <a16:creationId xmlns="" xmlns:a16="http://schemas.microsoft.com/office/drawing/2014/main" id="{F8F3BE06-F7AF-2312-3EE7-22B1F6AC0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191850"/>
              </p:ext>
            </p:extLst>
          </p:nvPr>
        </p:nvGraphicFramePr>
        <p:xfrm>
          <a:off x="2250632" y="2573531"/>
          <a:ext cx="1156097" cy="257175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9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8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3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81" name="Picture 509" descr="j_ticket_ani_left">
            <a:extLst>
              <a:ext uri="{FF2B5EF4-FFF2-40B4-BE49-F238E27FC236}">
                <a16:creationId xmlns="" xmlns:a16="http://schemas.microsoft.com/office/drawing/2014/main" id="{1A7267A1-613E-F8FF-BC8E-493655BCE2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637825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2" name="AutoShape 510">
            <a:extLst>
              <a:ext uri="{FF2B5EF4-FFF2-40B4-BE49-F238E27FC236}">
                <a16:creationId xmlns="" xmlns:a16="http://schemas.microsoft.com/office/drawing/2014/main" id="{9215270A-C5C8-006C-12A8-E175F26FA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70285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10: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có màu đỏ nâu, có ánh kim, dễ dát mỏng, dễ kéo thành sợi, dẫn nhiệt và dẫn điện tốt.</a:t>
            </a:r>
          </a:p>
        </p:txBody>
      </p:sp>
      <p:sp>
        <p:nvSpPr>
          <p:cNvPr id="3583" name="Rectangle 511">
            <a:extLst>
              <a:ext uri="{FF2B5EF4-FFF2-40B4-BE49-F238E27FC236}">
                <a16:creationId xmlns="" xmlns:a16="http://schemas.microsoft.com/office/drawing/2014/main" id="{724FE962-1712-C872-9287-0A87EE43C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2878474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graphicFrame>
        <p:nvGraphicFramePr>
          <p:cNvPr id="7425" name="Group 2305">
            <a:extLst>
              <a:ext uri="{FF2B5EF4-FFF2-40B4-BE49-F238E27FC236}">
                <a16:creationId xmlns="" xmlns:a16="http://schemas.microsoft.com/office/drawing/2014/main" id="{5DB53ECC-D03B-6DE0-A8BC-A86E2B213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894526"/>
              </p:ext>
            </p:extLst>
          </p:nvPr>
        </p:nvGraphicFramePr>
        <p:xfrm>
          <a:off x="2562575" y="2840231"/>
          <a:ext cx="1997869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02" name="Picture 530" descr="j_ticket_ani_left">
            <a:extLst>
              <a:ext uri="{FF2B5EF4-FFF2-40B4-BE49-F238E27FC236}">
                <a16:creationId xmlns="" xmlns:a16="http://schemas.microsoft.com/office/drawing/2014/main" id="{49DC5A7F-3495-5376-369E-C96D14F3A2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290809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3" name="AutoShape 531">
            <a:extLst>
              <a:ext uri="{FF2B5EF4-FFF2-40B4-BE49-F238E27FC236}">
                <a16:creationId xmlns="" xmlns:a16="http://schemas.microsoft.com/office/drawing/2014/main" id="{2F9F5A17-2A58-68E8-4A3B-6A7BEB15B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70285"/>
            <a:ext cx="2269331" cy="2649141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11: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7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nguồn năng lượng được sử dụng chủ yếu trên trái đất.</a:t>
            </a:r>
          </a:p>
        </p:txBody>
      </p:sp>
      <p:sp>
        <p:nvSpPr>
          <p:cNvPr id="3604" name="Rectangle 532">
            <a:extLst>
              <a:ext uri="{FF2B5EF4-FFF2-40B4-BE49-F238E27FC236}">
                <a16:creationId xmlns="" xmlns:a16="http://schemas.microsoft.com/office/drawing/2014/main" id="{CA3ECB7C-BCA2-563B-6207-5E2FE5A2A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137330"/>
            <a:ext cx="342900" cy="221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graphicFrame>
        <p:nvGraphicFramePr>
          <p:cNvPr id="7426" name="Group 2306">
            <a:extLst>
              <a:ext uri="{FF2B5EF4-FFF2-40B4-BE49-F238E27FC236}">
                <a16:creationId xmlns="" xmlns:a16="http://schemas.microsoft.com/office/drawing/2014/main" id="{3DE094D3-7A8E-1E64-B0BB-A0A004DF4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197534"/>
              </p:ext>
            </p:extLst>
          </p:nvPr>
        </p:nvGraphicFramePr>
        <p:xfrm>
          <a:off x="2822131" y="3085500"/>
          <a:ext cx="1148953" cy="243840"/>
        </p:xfrm>
        <a:graphic>
          <a:graphicData uri="http://schemas.openxmlformats.org/drawingml/2006/table">
            <a:tbl>
              <a:tblPr/>
              <a:tblGrid>
                <a:gridCol w="286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9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17" name="Picture 545" descr="j_ticket_ani_left">
            <a:extLst>
              <a:ext uri="{FF2B5EF4-FFF2-40B4-BE49-F238E27FC236}">
                <a16:creationId xmlns="" xmlns:a16="http://schemas.microsoft.com/office/drawing/2014/main" id="{14AFB984-F6E5-FA6E-F78E-C4C5B96C26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15574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18" name="AutoShape 546">
            <a:extLst>
              <a:ext uri="{FF2B5EF4-FFF2-40B4-BE49-F238E27FC236}">
                <a16:creationId xmlns="" xmlns:a16="http://schemas.microsoft.com/office/drawing/2014/main" id="{885FB906-B26C-E21D-DD47-FC2BAFBB4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153" y="365522"/>
            <a:ext cx="2258616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12: </a:t>
            </a:r>
          </a:p>
          <a:p>
            <a:pPr algn="just" eaLnBrk="1" hangingPunct="1"/>
            <a:r>
              <a:rPr lang="en-US" altLang="en-US" sz="16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</a:t>
            </a:r>
            <a:r>
              <a:rPr lang="en-US" altLang="en-US" sz="19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en-US" sz="165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vật liệu có màu trắng bạc, có ánh kim,có thể dát mỏng, kéo thành sợi, dẫn nhiệt và dẫn điện tốt.</a:t>
            </a:r>
          </a:p>
        </p:txBody>
      </p:sp>
      <p:sp>
        <p:nvSpPr>
          <p:cNvPr id="3619" name="Rectangle 547">
            <a:extLst>
              <a:ext uri="{FF2B5EF4-FFF2-40B4-BE49-F238E27FC236}">
                <a16:creationId xmlns="" xmlns:a16="http://schemas.microsoft.com/office/drawing/2014/main" id="{AD93B14D-4284-A2B6-C7C2-96266B55E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647898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graphicFrame>
        <p:nvGraphicFramePr>
          <p:cNvPr id="6511" name="Group 1391">
            <a:extLst>
              <a:ext uri="{FF2B5EF4-FFF2-40B4-BE49-F238E27FC236}">
                <a16:creationId xmlns="" xmlns:a16="http://schemas.microsoft.com/office/drawing/2014/main" id="{8458C0F6-ABFA-2A8C-4A00-6C978F139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75332"/>
              </p:ext>
            </p:extLst>
          </p:nvPr>
        </p:nvGraphicFramePr>
        <p:xfrm>
          <a:off x="2822131" y="3592706"/>
          <a:ext cx="1433512" cy="261938"/>
        </p:xfrm>
        <a:graphic>
          <a:graphicData uri="http://schemas.openxmlformats.org/drawingml/2006/table">
            <a:tbl>
              <a:tblPr/>
              <a:tblGrid>
                <a:gridCol w="286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9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9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69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34" name="Picture 562" descr="j_ticket_ani_left">
            <a:extLst>
              <a:ext uri="{FF2B5EF4-FFF2-40B4-BE49-F238E27FC236}">
                <a16:creationId xmlns="" xmlns:a16="http://schemas.microsoft.com/office/drawing/2014/main" id="{1C5A3ABC-244E-B661-5341-9A91161EC0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6617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35" name="AutoShape 563">
            <a:extLst>
              <a:ext uri="{FF2B5EF4-FFF2-40B4-BE49-F238E27FC236}">
                <a16:creationId xmlns="" xmlns:a16="http://schemas.microsoft.com/office/drawing/2014/main" id="{3FE9D4B5-C9D5-0099-6666-724E33182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14: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5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tên gọi của một sự biến đổi khi nhiệt độ thay đổi, một số chất có thể chuyển từ thể này sang thể khác.</a:t>
            </a:r>
          </a:p>
        </p:txBody>
      </p:sp>
      <p:sp>
        <p:nvSpPr>
          <p:cNvPr id="3636" name="Rectangle 564">
            <a:extLst>
              <a:ext uri="{FF2B5EF4-FFF2-40B4-BE49-F238E27FC236}">
                <a16:creationId xmlns="" xmlns:a16="http://schemas.microsoft.com/office/drawing/2014/main" id="{CCDC0E38-3393-5BC3-9306-B720AF8D2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905564"/>
            <a:ext cx="342900" cy="2214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aphicFrame>
        <p:nvGraphicFramePr>
          <p:cNvPr id="6530" name="Group 1410">
            <a:extLst>
              <a:ext uri="{FF2B5EF4-FFF2-40B4-BE49-F238E27FC236}">
                <a16:creationId xmlns="" xmlns:a16="http://schemas.microsoft.com/office/drawing/2014/main" id="{87CCDED6-B7E4-5B8F-1624-DAD7C1870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481568"/>
              </p:ext>
            </p:extLst>
          </p:nvPr>
        </p:nvGraphicFramePr>
        <p:xfrm>
          <a:off x="2553050" y="3854644"/>
          <a:ext cx="2266952" cy="260747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57" name="Picture 585" descr="j_ticket_ani_left">
            <a:extLst>
              <a:ext uri="{FF2B5EF4-FFF2-40B4-BE49-F238E27FC236}">
                <a16:creationId xmlns="" xmlns:a16="http://schemas.microsoft.com/office/drawing/2014/main" id="{DD37845A-A424-2605-438C-D4D37301F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920128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58" name="AutoShape 586">
            <a:extLst>
              <a:ext uri="{FF2B5EF4-FFF2-40B4-BE49-F238E27FC236}">
                <a16:creationId xmlns="" xmlns:a16="http://schemas.microsoft.com/office/drawing/2014/main" id="{B80DFAED-B7A9-1D77-BD03-A20EA67EF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15: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một dạng năng lương dùng để làm quay tua bin phát điện ở nhà máy thủy điện.</a:t>
            </a:r>
          </a:p>
        </p:txBody>
      </p:sp>
      <p:sp>
        <p:nvSpPr>
          <p:cNvPr id="3659" name="Rectangle 587">
            <a:extLst>
              <a:ext uri="{FF2B5EF4-FFF2-40B4-BE49-F238E27FC236}">
                <a16:creationId xmlns="" xmlns:a16="http://schemas.microsoft.com/office/drawing/2014/main" id="{EE377C2D-F91B-BF17-104B-240F3D1B9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157276"/>
            <a:ext cx="342900" cy="22741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graphicFrame>
        <p:nvGraphicFramePr>
          <p:cNvPr id="7427" name="Group 2307">
            <a:extLst>
              <a:ext uri="{FF2B5EF4-FFF2-40B4-BE49-F238E27FC236}">
                <a16:creationId xmlns="" xmlns:a16="http://schemas.microsoft.com/office/drawing/2014/main" id="{B6C3D898-87BC-07E0-0E43-3DE097A0F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711818"/>
              </p:ext>
            </p:extLst>
          </p:nvPr>
        </p:nvGraphicFramePr>
        <p:xfrm>
          <a:off x="1696991" y="4115391"/>
          <a:ext cx="1712119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76" name="Picture 604" descr="j_ticket_ani_left">
            <a:extLst>
              <a:ext uri="{FF2B5EF4-FFF2-40B4-BE49-F238E27FC236}">
                <a16:creationId xmlns="" xmlns:a16="http://schemas.microsoft.com/office/drawing/2014/main" id="{DAFB29C5-AB80-4F9E-CF5A-99283A72FF2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179684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77" name="AutoShape 605">
            <a:extLst>
              <a:ext uri="{FF2B5EF4-FFF2-40B4-BE49-F238E27FC236}">
                <a16:creationId xmlns="" xmlns:a16="http://schemas.microsoft.com/office/drawing/2014/main" id="{51C13214-860A-6A12-40CE-C6F60A4A4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4107" y="365522"/>
            <a:ext cx="2247900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16: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6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trộn lẫn hai hay nhiều chất với nhau tạo thành thứ này ?</a:t>
            </a:r>
          </a:p>
        </p:txBody>
      </p:sp>
      <p:sp>
        <p:nvSpPr>
          <p:cNvPr id="3678" name="Rectangle 606">
            <a:extLst>
              <a:ext uri="{FF2B5EF4-FFF2-40B4-BE49-F238E27FC236}">
                <a16:creationId xmlns="" xmlns:a16="http://schemas.microsoft.com/office/drawing/2014/main" id="{F42A9582-F37B-2A27-50A6-316E8D83DD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414942"/>
            <a:ext cx="342900" cy="22740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graphicFrame>
        <p:nvGraphicFramePr>
          <p:cNvPr id="7428" name="Group 2308">
            <a:extLst>
              <a:ext uri="{FF2B5EF4-FFF2-40B4-BE49-F238E27FC236}">
                <a16:creationId xmlns="" xmlns:a16="http://schemas.microsoft.com/office/drawing/2014/main" id="{64230B9F-3930-C84D-8AC3-E7238057E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101922"/>
              </p:ext>
            </p:extLst>
          </p:nvPr>
        </p:nvGraphicFramePr>
        <p:xfrm>
          <a:off x="1981550" y="4371375"/>
          <a:ext cx="1143000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691" name="Picture 619" descr="j_ticket_ani_left">
            <a:extLst>
              <a:ext uri="{FF2B5EF4-FFF2-40B4-BE49-F238E27FC236}">
                <a16:creationId xmlns="" xmlns:a16="http://schemas.microsoft.com/office/drawing/2014/main" id="{16F070B0-CFB4-5BE7-43EB-36238E33F4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433288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2" name="AutoShape 620">
            <a:extLst>
              <a:ext uri="{FF2B5EF4-FFF2-40B4-BE49-F238E27FC236}">
                <a16:creationId xmlns="" xmlns:a16="http://schemas.microsoft.com/office/drawing/2014/main" id="{9258A529-84DD-2F66-667E-EB42818C7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17: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4 chữ cái: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một dạng năng lượng dùng để chiếu sáng, sưởi ấm, làm lạnh, truyền tin…</a:t>
            </a:r>
          </a:p>
        </p:txBody>
      </p:sp>
      <p:sp>
        <p:nvSpPr>
          <p:cNvPr id="3693" name="Rectangle 621">
            <a:extLst>
              <a:ext uri="{FF2B5EF4-FFF2-40B4-BE49-F238E27FC236}">
                <a16:creationId xmlns="" xmlns:a16="http://schemas.microsoft.com/office/drawing/2014/main" id="{6696C51C-FFB7-DA21-F618-80472515D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4672603"/>
            <a:ext cx="342900" cy="23693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graphicFrame>
        <p:nvGraphicFramePr>
          <p:cNvPr id="7429" name="Group 2309">
            <a:extLst>
              <a:ext uri="{FF2B5EF4-FFF2-40B4-BE49-F238E27FC236}">
                <a16:creationId xmlns="" xmlns:a16="http://schemas.microsoft.com/office/drawing/2014/main" id="{0FAA407D-73E1-EAF0-E5B9-6C5E8F60E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056090"/>
              </p:ext>
            </p:extLst>
          </p:nvPr>
        </p:nvGraphicFramePr>
        <p:xfrm>
          <a:off x="1981550" y="4623788"/>
          <a:ext cx="2271714" cy="243840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14" name="Picture 642" descr="j_ticket_ani_left">
            <a:extLst>
              <a:ext uri="{FF2B5EF4-FFF2-40B4-BE49-F238E27FC236}">
                <a16:creationId xmlns="" xmlns:a16="http://schemas.microsoft.com/office/drawing/2014/main" id="{2073401E-AD60-0350-51C0-378EDDCDC90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4728563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15" name="AutoShape 643">
            <a:extLst>
              <a:ext uri="{FF2B5EF4-FFF2-40B4-BE49-F238E27FC236}">
                <a16:creationId xmlns="" xmlns:a16="http://schemas.microsoft.com/office/drawing/2014/main" id="{5B69BD30-8D32-48B6-1CFE-CE605FB6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7439" y="365522"/>
            <a:ext cx="2269331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00" rIns="1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18: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8 chữ cái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hỗn hợp chất rắn bị hòa tan hoặc hỗn hợp chất lỏng với chất lỏng hòa tan vòa nhau</a:t>
            </a:r>
          </a:p>
        </p:txBody>
      </p:sp>
      <p:sp>
        <p:nvSpPr>
          <p:cNvPr id="3716" name="Rectangle 644">
            <a:extLst>
              <a:ext uri="{FF2B5EF4-FFF2-40B4-BE49-F238E27FC236}">
                <a16:creationId xmlns="" xmlns:a16="http://schemas.microsoft.com/office/drawing/2014/main" id="{67DA08B6-6FF8-B523-61E7-F86CED697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6" y="3389042"/>
            <a:ext cx="342900" cy="228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5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graphicFrame>
        <p:nvGraphicFramePr>
          <p:cNvPr id="7430" name="Group 2310">
            <a:extLst>
              <a:ext uri="{FF2B5EF4-FFF2-40B4-BE49-F238E27FC236}">
                <a16:creationId xmlns="" xmlns:a16="http://schemas.microsoft.com/office/drawing/2014/main" id="{776CD467-4EF9-693D-1633-B4658CDF16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460206"/>
              </p:ext>
            </p:extLst>
          </p:nvPr>
        </p:nvGraphicFramePr>
        <p:xfrm>
          <a:off x="2820941" y="3343866"/>
          <a:ext cx="866775" cy="243840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93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?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727" name="Picture 655" descr="j_ticket_ani_left">
            <a:extLst>
              <a:ext uri="{FF2B5EF4-FFF2-40B4-BE49-F238E27FC236}">
                <a16:creationId xmlns="" xmlns:a16="http://schemas.microsoft.com/office/drawing/2014/main" id="{CFE44E24-C2B7-05FC-274D-1A66FF1AA5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12" y="3403397"/>
            <a:ext cx="271463" cy="14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28" name="AutoShape 656">
            <a:extLst>
              <a:ext uri="{FF2B5EF4-FFF2-40B4-BE49-F238E27FC236}">
                <a16:creationId xmlns="" xmlns:a16="http://schemas.microsoft.com/office/drawing/2014/main" id="{8861FCB1-87D8-3574-6AD7-A00DD44F26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154" y="365522"/>
            <a:ext cx="2255044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500" rIns="13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13: 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có 3 chữ cái</a:t>
            </a:r>
          </a:p>
          <a:p>
            <a:pPr algn="just" eaLnBrk="1" hangingPunct="1"/>
            <a:r>
              <a:rPr lang="en-US" altLang="en-US" sz="18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dạng năng lượng không gây ô nhiễm môi trường</a:t>
            </a:r>
          </a:p>
        </p:txBody>
      </p:sp>
      <p:sp>
        <p:nvSpPr>
          <p:cNvPr id="3731" name="AutoShape 659">
            <a:extLst>
              <a:ext uri="{FF2B5EF4-FFF2-40B4-BE49-F238E27FC236}">
                <a16:creationId xmlns="" xmlns:a16="http://schemas.microsoft.com/office/drawing/2014/main" id="{A8A2CC7C-633C-0EDB-139D-931C0B153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1485" y="365522"/>
            <a:ext cx="2269331" cy="2658666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105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32" name="Rectangle 660">
            <a:extLst>
              <a:ext uri="{FF2B5EF4-FFF2-40B4-BE49-F238E27FC236}">
                <a16:creationId xmlns="" xmlns:a16="http://schemas.microsoft.com/office/drawing/2014/main" id="{C46CDBA8-BEA1-FAD3-BB3F-0636303D9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863" y="4235400"/>
            <a:ext cx="1603220" cy="50769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FF00"/>
                </a:solidFill>
                <a:latin typeface="SVN-Deadhead Script" pitchFamily="2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FF00"/>
                </a:solidFill>
                <a:latin typeface="SVN-Deadhead Script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SVN-Deadhead Script" pitchFamily="2" charset="0"/>
                <a:cs typeface="Times New Roman" panose="02020603050405020304" pitchFamily="18" charset="0"/>
              </a:rPr>
              <a:t>khoá</a:t>
            </a:r>
            <a:endParaRPr lang="en-US" altLang="en-US" sz="3600" b="1" dirty="0">
              <a:solidFill>
                <a:srgbClr val="FFFF00"/>
              </a:solidFill>
              <a:latin typeface="SVN-Deadhead Script" pitchFamily="2" charset="0"/>
              <a:cs typeface="Times New Roman" panose="02020603050405020304" pitchFamily="18" charset="0"/>
            </a:endParaRPr>
          </a:p>
        </p:txBody>
      </p:sp>
      <p:sp>
        <p:nvSpPr>
          <p:cNvPr id="3773" name="AutoShape 701">
            <a:extLst>
              <a:ext uri="{FF2B5EF4-FFF2-40B4-BE49-F238E27FC236}">
                <a16:creationId xmlns="" xmlns:a16="http://schemas.microsoft.com/office/drawing/2014/main" id="{C7179910-8662-E830-6FF5-D96A23A03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1" y="365522"/>
            <a:ext cx="2258615" cy="265390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0500" rIns="40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n w="12700">
                  <a:solidFill>
                    <a:schemeClr val="accent6"/>
                  </a:solidFill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 CHẤT VÀ NĂNG LƯỢNG</a:t>
            </a:r>
          </a:p>
        </p:txBody>
      </p:sp>
      <p:graphicFrame>
        <p:nvGraphicFramePr>
          <p:cNvPr id="7431" name="Group 2311">
            <a:extLst>
              <a:ext uri="{FF2B5EF4-FFF2-40B4-BE49-F238E27FC236}">
                <a16:creationId xmlns="" xmlns:a16="http://schemas.microsoft.com/office/drawing/2014/main" id="{DE648C1F-0A2E-EF58-386D-A38A906AB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09664"/>
              </p:ext>
            </p:extLst>
          </p:nvPr>
        </p:nvGraphicFramePr>
        <p:xfrm>
          <a:off x="2268491" y="268481"/>
          <a:ext cx="1423988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Á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2" name="Group 2312">
            <a:extLst>
              <a:ext uri="{FF2B5EF4-FFF2-40B4-BE49-F238E27FC236}">
                <a16:creationId xmlns="" xmlns:a16="http://schemas.microsoft.com/office/drawing/2014/main" id="{70990838-A5F0-3D8B-9878-999817F19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219209"/>
              </p:ext>
            </p:extLst>
          </p:nvPr>
        </p:nvGraphicFramePr>
        <p:xfrm>
          <a:off x="2553050" y="524466"/>
          <a:ext cx="856060" cy="243840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21" name="Group 1301">
            <a:extLst>
              <a:ext uri="{FF2B5EF4-FFF2-40B4-BE49-F238E27FC236}">
                <a16:creationId xmlns="" xmlns:a16="http://schemas.microsoft.com/office/drawing/2014/main" id="{17BF352E-F894-56B0-C7B8-4F60E75518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106472"/>
              </p:ext>
            </p:extLst>
          </p:nvPr>
        </p:nvGraphicFramePr>
        <p:xfrm>
          <a:off x="2837610" y="776878"/>
          <a:ext cx="1134666" cy="260747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É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3" name="Group 2313">
            <a:extLst>
              <a:ext uri="{FF2B5EF4-FFF2-40B4-BE49-F238E27FC236}">
                <a16:creationId xmlns="" xmlns:a16="http://schemas.microsoft.com/office/drawing/2014/main" id="{3BBE345B-06E4-6CB5-C6A0-B73BAE7F3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647659"/>
              </p:ext>
            </p:extLst>
          </p:nvPr>
        </p:nvGraphicFramePr>
        <p:xfrm>
          <a:off x="2837610" y="1037625"/>
          <a:ext cx="1418035" cy="243840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13" name="Group 1793">
            <a:extLst>
              <a:ext uri="{FF2B5EF4-FFF2-40B4-BE49-F238E27FC236}">
                <a16:creationId xmlns="" xmlns:a16="http://schemas.microsoft.com/office/drawing/2014/main" id="{FA765583-3ABF-B8C6-3254-6FB581F49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838548"/>
              </p:ext>
            </p:extLst>
          </p:nvPr>
        </p:nvGraphicFramePr>
        <p:xfrm>
          <a:off x="2550669" y="1288847"/>
          <a:ext cx="2276476" cy="260747"/>
        </p:xfrm>
        <a:graphic>
          <a:graphicData uri="http://schemas.openxmlformats.org/drawingml/2006/table">
            <a:tbl>
              <a:tblPr/>
              <a:tblGrid>
                <a:gridCol w="284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32" name="Group 1312">
            <a:extLst>
              <a:ext uri="{FF2B5EF4-FFF2-40B4-BE49-F238E27FC236}">
                <a16:creationId xmlns="" xmlns:a16="http://schemas.microsoft.com/office/drawing/2014/main" id="{888DD9B8-C961-64B6-2B20-C262F0779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325444"/>
              </p:ext>
            </p:extLst>
          </p:nvPr>
        </p:nvGraphicFramePr>
        <p:xfrm>
          <a:off x="2267300" y="1549594"/>
          <a:ext cx="1985964" cy="255985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Ẻ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62" name="Group 790">
            <a:extLst>
              <a:ext uri="{FF2B5EF4-FFF2-40B4-BE49-F238E27FC236}">
                <a16:creationId xmlns="" xmlns:a16="http://schemas.microsoft.com/office/drawing/2014/main" id="{53968D49-9630-1320-CA26-0C3D710EB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937081"/>
              </p:ext>
            </p:extLst>
          </p:nvPr>
        </p:nvGraphicFramePr>
        <p:xfrm>
          <a:off x="2836419" y="1805578"/>
          <a:ext cx="1416845" cy="255984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21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Ơ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19" name="Group 2099">
            <a:extLst>
              <a:ext uri="{FF2B5EF4-FFF2-40B4-BE49-F238E27FC236}">
                <a16:creationId xmlns="" xmlns:a16="http://schemas.microsoft.com/office/drawing/2014/main" id="{605AE8B4-CCCA-88D0-BA65-2795EBE1A4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16612"/>
              </p:ext>
            </p:extLst>
          </p:nvPr>
        </p:nvGraphicFramePr>
        <p:xfrm>
          <a:off x="2836419" y="2061562"/>
          <a:ext cx="851298" cy="255985"/>
        </p:xfrm>
        <a:graphic>
          <a:graphicData uri="http://schemas.openxmlformats.org/drawingml/2006/table">
            <a:tbl>
              <a:tblPr/>
              <a:tblGrid>
                <a:gridCol w="282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86" name="Group 814">
            <a:extLst>
              <a:ext uri="{FF2B5EF4-FFF2-40B4-BE49-F238E27FC236}">
                <a16:creationId xmlns="" xmlns:a16="http://schemas.microsoft.com/office/drawing/2014/main" id="{FE235C35-C8B6-F7FB-43FC-D779353ED5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174001"/>
              </p:ext>
            </p:extLst>
          </p:nvPr>
        </p:nvGraphicFramePr>
        <p:xfrm>
          <a:off x="2266110" y="2317547"/>
          <a:ext cx="1702595" cy="261938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02" name="Group 830">
            <a:extLst>
              <a:ext uri="{FF2B5EF4-FFF2-40B4-BE49-F238E27FC236}">
                <a16:creationId xmlns="" xmlns:a16="http://schemas.microsoft.com/office/drawing/2014/main" id="{56245D02-583A-C6F3-FC58-BD7755177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78299"/>
              </p:ext>
            </p:extLst>
          </p:nvPr>
        </p:nvGraphicFramePr>
        <p:xfrm>
          <a:off x="2258966" y="2574722"/>
          <a:ext cx="1143000" cy="255984"/>
        </p:xfrm>
        <a:graphic>
          <a:graphicData uri="http://schemas.openxmlformats.org/drawingml/2006/table">
            <a:tbl>
              <a:tblPr/>
              <a:tblGrid>
                <a:gridCol w="2857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59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Ồ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434" name="Group 2314">
            <a:extLst>
              <a:ext uri="{FF2B5EF4-FFF2-40B4-BE49-F238E27FC236}">
                <a16:creationId xmlns="" xmlns:a16="http://schemas.microsoft.com/office/drawing/2014/main" id="{22191B81-7935-1100-6EF0-5436ED9BAD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94484"/>
              </p:ext>
            </p:extLst>
          </p:nvPr>
        </p:nvGraphicFramePr>
        <p:xfrm>
          <a:off x="2554241" y="2830706"/>
          <a:ext cx="1991916" cy="24384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2405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Ờ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32" name="Group 860">
            <a:extLst>
              <a:ext uri="{FF2B5EF4-FFF2-40B4-BE49-F238E27FC236}">
                <a16:creationId xmlns="" xmlns:a16="http://schemas.microsoft.com/office/drawing/2014/main" id="{D1369885-4A84-E9CF-FC0E-5C6A73DE3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20623"/>
              </p:ext>
            </p:extLst>
          </p:nvPr>
        </p:nvGraphicFramePr>
        <p:xfrm>
          <a:off x="2830466" y="3080737"/>
          <a:ext cx="1146571" cy="255985"/>
        </p:xfrm>
        <a:graphic>
          <a:graphicData uri="http://schemas.openxmlformats.org/drawingml/2006/table">
            <a:tbl>
              <a:tblPr/>
              <a:tblGrid>
                <a:gridCol w="286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69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69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Ô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944" name="Group 872">
            <a:extLst>
              <a:ext uri="{FF2B5EF4-FFF2-40B4-BE49-F238E27FC236}">
                <a16:creationId xmlns="" xmlns:a16="http://schemas.microsoft.com/office/drawing/2014/main" id="{3953ACEF-1C90-BDB6-C339-C1CC08E06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484328"/>
              </p:ext>
            </p:extLst>
          </p:nvPr>
        </p:nvGraphicFramePr>
        <p:xfrm>
          <a:off x="2841182" y="3578529"/>
          <a:ext cx="1412083" cy="260747"/>
        </p:xfrm>
        <a:graphic>
          <a:graphicData uri="http://schemas.openxmlformats.org/drawingml/2006/table">
            <a:tbl>
              <a:tblPr/>
              <a:tblGrid>
                <a:gridCol w="2821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1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21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21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607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Í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Ọ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55" name="Group 2235">
            <a:extLst>
              <a:ext uri="{FF2B5EF4-FFF2-40B4-BE49-F238E27FC236}">
                <a16:creationId xmlns="" xmlns:a16="http://schemas.microsoft.com/office/drawing/2014/main" id="{99E39800-A6DE-6820-6BE4-573CA6563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399744"/>
              </p:ext>
            </p:extLst>
          </p:nvPr>
        </p:nvGraphicFramePr>
        <p:xfrm>
          <a:off x="2551860" y="3835163"/>
          <a:ext cx="2276476" cy="271463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71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Ư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Ớ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75" name="Group 1455">
            <a:extLst>
              <a:ext uri="{FF2B5EF4-FFF2-40B4-BE49-F238E27FC236}">
                <a16:creationId xmlns="" xmlns:a16="http://schemas.microsoft.com/office/drawing/2014/main" id="{61C87E68-6ADA-022E-D6EF-A44EEE5786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02473"/>
              </p:ext>
            </p:extLst>
          </p:nvPr>
        </p:nvGraphicFramePr>
        <p:xfrm>
          <a:off x="1696991" y="4094069"/>
          <a:ext cx="1704976" cy="26670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Ỗ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570" name="Group 1450">
            <a:extLst>
              <a:ext uri="{FF2B5EF4-FFF2-40B4-BE49-F238E27FC236}">
                <a16:creationId xmlns="" xmlns:a16="http://schemas.microsoft.com/office/drawing/2014/main" id="{B969926A-ED75-EC1A-C35D-2AB9AA46E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817138"/>
              </p:ext>
            </p:extLst>
          </p:nvPr>
        </p:nvGraphicFramePr>
        <p:xfrm>
          <a:off x="1980360" y="4376137"/>
          <a:ext cx="1133476" cy="265510"/>
        </p:xfrm>
        <a:graphic>
          <a:graphicData uri="http://schemas.openxmlformats.org/drawingml/2006/table">
            <a:tbl>
              <a:tblPr/>
              <a:tblGrid>
                <a:gridCol w="283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33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Ệ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55" name="Group 2135">
            <a:extLst>
              <a:ext uri="{FF2B5EF4-FFF2-40B4-BE49-F238E27FC236}">
                <a16:creationId xmlns="" xmlns:a16="http://schemas.microsoft.com/office/drawing/2014/main" id="{90B3FD57-4441-9FF5-3FF8-02C570D0C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202732"/>
              </p:ext>
            </p:extLst>
          </p:nvPr>
        </p:nvGraphicFramePr>
        <p:xfrm>
          <a:off x="1980360" y="4645218"/>
          <a:ext cx="2276476" cy="266700"/>
        </p:xfrm>
        <a:graphic>
          <a:graphicData uri="http://schemas.openxmlformats.org/drawingml/2006/table">
            <a:tbl>
              <a:tblPr/>
              <a:tblGrid>
                <a:gridCol w="2845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8455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45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Ị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172" name="Group 2052">
            <a:extLst>
              <a:ext uri="{FF2B5EF4-FFF2-40B4-BE49-F238E27FC236}">
                <a16:creationId xmlns="" xmlns:a16="http://schemas.microsoft.com/office/drawing/2014/main" id="{67341E0B-8880-8393-5CE5-8E9728EA1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455165"/>
              </p:ext>
            </p:extLst>
          </p:nvPr>
        </p:nvGraphicFramePr>
        <p:xfrm>
          <a:off x="2834037" y="3336722"/>
          <a:ext cx="867966" cy="261938"/>
        </p:xfrm>
        <a:graphic>
          <a:graphicData uri="http://schemas.openxmlformats.org/drawingml/2006/table">
            <a:tbl>
              <a:tblPr/>
              <a:tblGrid>
                <a:gridCol w="2893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00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Ó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15" name="Group 2095">
            <a:extLst>
              <a:ext uri="{FF2B5EF4-FFF2-40B4-BE49-F238E27FC236}">
                <a16:creationId xmlns="" xmlns:a16="http://schemas.microsoft.com/office/drawing/2014/main" id="{CCBC0E31-3389-803F-442C-C8581B6F7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869720"/>
              </p:ext>
            </p:extLst>
          </p:nvPr>
        </p:nvGraphicFramePr>
        <p:xfrm>
          <a:off x="2829759" y="281029"/>
          <a:ext cx="304800" cy="4633921"/>
        </p:xfrm>
        <a:graphic>
          <a:graphicData uri="http://schemas.openxmlformats.org/drawingml/2006/table">
            <a:tbl>
              <a:tblPr/>
              <a:tblGrid>
                <a:gridCol w="30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Â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H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Ấ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T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V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A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Ặ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547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L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Ư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5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Ợ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69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N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43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G</a:t>
                      </a:r>
                    </a:p>
                  </a:txBody>
                  <a:tcPr marL="68580" marR="68580" marT="0" marB="0" anchor="b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7256" name="Rectangle 2136">
            <a:extLst>
              <a:ext uri="{FF2B5EF4-FFF2-40B4-BE49-F238E27FC236}">
                <a16:creationId xmlns="" xmlns:a16="http://schemas.microsoft.com/office/drawing/2014/main" id="{DCD86192-89C4-D3E2-BF0F-7FC275FFE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651" y="3352505"/>
            <a:ext cx="1126082" cy="50019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>
                <a:latin typeface="SVN-Deadhead Script" pitchFamily="2" charset="0"/>
                <a:cs typeface="Times New Roman" panose="02020603050405020304" pitchFamily="18" charset="0"/>
              </a:rPr>
              <a:t>Đội B</a:t>
            </a:r>
          </a:p>
        </p:txBody>
      </p:sp>
      <p:sp>
        <p:nvSpPr>
          <p:cNvPr id="7257" name="Oval 2137">
            <a:extLst>
              <a:ext uri="{FF2B5EF4-FFF2-40B4-BE49-F238E27FC236}">
                <a16:creationId xmlns="" xmlns:a16="http://schemas.microsoft.com/office/drawing/2014/main" id="{03145AEA-FD24-CCD1-B1B8-D650E7C2A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58" name="Oval 2138">
            <a:extLst>
              <a:ext uri="{FF2B5EF4-FFF2-40B4-BE49-F238E27FC236}">
                <a16:creationId xmlns="" xmlns:a16="http://schemas.microsoft.com/office/drawing/2014/main" id="{FA52D126-6E31-0DB9-5077-6855B4731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7259" name="Oval 2139">
            <a:extLst>
              <a:ext uri="{FF2B5EF4-FFF2-40B4-BE49-F238E27FC236}">
                <a16:creationId xmlns="" xmlns:a16="http://schemas.microsoft.com/office/drawing/2014/main" id="{BB623189-0ADA-EE85-BDE5-94D3F0409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7260" name="Oval 2140">
            <a:extLst>
              <a:ext uri="{FF2B5EF4-FFF2-40B4-BE49-F238E27FC236}">
                <a16:creationId xmlns="" xmlns:a16="http://schemas.microsoft.com/office/drawing/2014/main" id="{4F76F33E-EC7B-AD2A-0966-5B5DE0B02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261" name="Oval 2141">
            <a:extLst>
              <a:ext uri="{FF2B5EF4-FFF2-40B4-BE49-F238E27FC236}">
                <a16:creationId xmlns="" xmlns:a16="http://schemas.microsoft.com/office/drawing/2014/main" id="{8A79BD10-E17A-3655-1640-ADF7AAC40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</p:txBody>
      </p:sp>
      <p:sp>
        <p:nvSpPr>
          <p:cNvPr id="7262" name="Oval 2142">
            <a:extLst>
              <a:ext uri="{FF2B5EF4-FFF2-40B4-BE49-F238E27FC236}">
                <a16:creationId xmlns="" xmlns:a16="http://schemas.microsoft.com/office/drawing/2014/main" id="{2BF63615-7DB4-CAAF-6DF8-237DC917C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263" name="Oval 2143">
            <a:extLst>
              <a:ext uri="{FF2B5EF4-FFF2-40B4-BE49-F238E27FC236}">
                <a16:creationId xmlns="" xmlns:a16="http://schemas.microsoft.com/office/drawing/2014/main" id="{2E9509B7-80E2-518F-8E72-84C02E8EC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264" name="Oval 2144">
            <a:extLst>
              <a:ext uri="{FF2B5EF4-FFF2-40B4-BE49-F238E27FC236}">
                <a16:creationId xmlns="" xmlns:a16="http://schemas.microsoft.com/office/drawing/2014/main" id="{55CCCC3F-4BD5-C894-34A3-1DF997D5B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</a:p>
        </p:txBody>
      </p:sp>
      <p:sp>
        <p:nvSpPr>
          <p:cNvPr id="7265" name="Oval 2145">
            <a:extLst>
              <a:ext uri="{FF2B5EF4-FFF2-40B4-BE49-F238E27FC236}">
                <a16:creationId xmlns="" xmlns:a16="http://schemas.microsoft.com/office/drawing/2014/main" id="{AE7A16B3-A44A-11A5-101B-1351E8B24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7266" name="Oval 2146">
            <a:extLst>
              <a:ext uri="{FF2B5EF4-FFF2-40B4-BE49-F238E27FC236}">
                <a16:creationId xmlns="" xmlns:a16="http://schemas.microsoft.com/office/drawing/2014/main" id="{4B16405F-B236-5BCC-A46B-145C3F81D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7267" name="Oval 2147">
            <a:extLst>
              <a:ext uri="{FF2B5EF4-FFF2-40B4-BE49-F238E27FC236}">
                <a16:creationId xmlns="" xmlns:a16="http://schemas.microsoft.com/office/drawing/2014/main" id="{2DB21D78-1B58-0EBD-0B32-548F8ABAF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7268" name="Oval 2148">
            <a:extLst>
              <a:ext uri="{FF2B5EF4-FFF2-40B4-BE49-F238E27FC236}">
                <a16:creationId xmlns="" xmlns:a16="http://schemas.microsoft.com/office/drawing/2014/main" id="{87B71A8B-D224-A250-8DDF-72522D5A4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7269" name="Oval 2149">
            <a:extLst>
              <a:ext uri="{FF2B5EF4-FFF2-40B4-BE49-F238E27FC236}">
                <a16:creationId xmlns="" xmlns:a16="http://schemas.microsoft.com/office/drawing/2014/main" id="{955B9B0C-5F6F-FBBE-DB9C-E946201E8B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7270" name="Oval 2150">
            <a:extLst>
              <a:ext uri="{FF2B5EF4-FFF2-40B4-BE49-F238E27FC236}">
                <a16:creationId xmlns="" xmlns:a16="http://schemas.microsoft.com/office/drawing/2014/main" id="{24065FC9-C5C2-AA41-7283-20B3044BB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271" name="Oval 2151">
            <a:extLst>
              <a:ext uri="{FF2B5EF4-FFF2-40B4-BE49-F238E27FC236}">
                <a16:creationId xmlns="" xmlns:a16="http://schemas.microsoft.com/office/drawing/2014/main" id="{2ECFB022-9B98-4A46-57D4-89683BF90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7272" name="Oval 2152">
            <a:extLst>
              <a:ext uri="{FF2B5EF4-FFF2-40B4-BE49-F238E27FC236}">
                <a16:creationId xmlns="" xmlns:a16="http://schemas.microsoft.com/office/drawing/2014/main" id="{4AC0ED1D-6C76-0359-FA50-B81567F93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273" name="Oval 2153">
            <a:extLst>
              <a:ext uri="{FF2B5EF4-FFF2-40B4-BE49-F238E27FC236}">
                <a16:creationId xmlns="" xmlns:a16="http://schemas.microsoft.com/office/drawing/2014/main" id="{25C7D52A-417F-2DC9-AD40-099CB9BF0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7274" name="Oval 2154">
            <a:extLst>
              <a:ext uri="{FF2B5EF4-FFF2-40B4-BE49-F238E27FC236}">
                <a16:creationId xmlns="" xmlns:a16="http://schemas.microsoft.com/office/drawing/2014/main" id="{7C3B6988-E336-C503-8D6E-3E5A1C62DF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7275" name="Oval 2155">
            <a:extLst>
              <a:ext uri="{FF2B5EF4-FFF2-40B4-BE49-F238E27FC236}">
                <a16:creationId xmlns="" xmlns:a16="http://schemas.microsoft.com/office/drawing/2014/main" id="{98B754F5-99D1-269E-BFCB-AC897704A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7276" name="Oval 2156">
            <a:extLst>
              <a:ext uri="{FF2B5EF4-FFF2-40B4-BE49-F238E27FC236}">
                <a16:creationId xmlns="" xmlns:a16="http://schemas.microsoft.com/office/drawing/2014/main" id="{B2273A59-2608-FE7B-1E1A-9E4E0D8D0B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7277" name="Oval 2157">
            <a:extLst>
              <a:ext uri="{FF2B5EF4-FFF2-40B4-BE49-F238E27FC236}">
                <a16:creationId xmlns="" xmlns:a16="http://schemas.microsoft.com/office/drawing/2014/main" id="{B6C1319A-70E7-961C-5719-0BE8AE79A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7278" name="Oval 2158">
            <a:extLst>
              <a:ext uri="{FF2B5EF4-FFF2-40B4-BE49-F238E27FC236}">
                <a16:creationId xmlns="" xmlns:a16="http://schemas.microsoft.com/office/drawing/2014/main" id="{E23171CC-6E82-C7F9-6B80-F7F66C462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79" name="Oval 2159">
            <a:extLst>
              <a:ext uri="{FF2B5EF4-FFF2-40B4-BE49-F238E27FC236}">
                <a16:creationId xmlns="" xmlns:a16="http://schemas.microsoft.com/office/drawing/2014/main" id="{685A0BDB-1EE0-DA95-C026-962019A7F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80" name="Oval 2160">
            <a:extLst>
              <a:ext uri="{FF2B5EF4-FFF2-40B4-BE49-F238E27FC236}">
                <a16:creationId xmlns="" xmlns:a16="http://schemas.microsoft.com/office/drawing/2014/main" id="{FADEE9BA-2E73-9508-3EE4-62BB98AD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7281" name="Oval 2161">
            <a:extLst>
              <a:ext uri="{FF2B5EF4-FFF2-40B4-BE49-F238E27FC236}">
                <a16:creationId xmlns="" xmlns:a16="http://schemas.microsoft.com/office/drawing/2014/main" id="{1ED25DF2-31F5-FF82-39D7-056084D7C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282" name="Oval 2162">
            <a:extLst>
              <a:ext uri="{FF2B5EF4-FFF2-40B4-BE49-F238E27FC236}">
                <a16:creationId xmlns="" xmlns:a16="http://schemas.microsoft.com/office/drawing/2014/main" id="{A2DD0392-9A1B-30E6-69B7-A5D48F4C4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283" name="Oval 2163">
            <a:extLst>
              <a:ext uri="{FF2B5EF4-FFF2-40B4-BE49-F238E27FC236}">
                <a16:creationId xmlns="" xmlns:a16="http://schemas.microsoft.com/office/drawing/2014/main" id="{036D2C57-6461-F3A9-8F42-2AED7EE4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284" name="Oval 2164">
            <a:extLst>
              <a:ext uri="{FF2B5EF4-FFF2-40B4-BE49-F238E27FC236}">
                <a16:creationId xmlns="" xmlns:a16="http://schemas.microsoft.com/office/drawing/2014/main" id="{EA2F7518-F44B-06B8-F7FB-FB1EB5F6F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85" name="Oval 2165">
            <a:extLst>
              <a:ext uri="{FF2B5EF4-FFF2-40B4-BE49-F238E27FC236}">
                <a16:creationId xmlns="" xmlns:a16="http://schemas.microsoft.com/office/drawing/2014/main" id="{0C281E03-A436-26A3-9E47-825F7F173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286" name="Oval 2166">
            <a:extLst>
              <a:ext uri="{FF2B5EF4-FFF2-40B4-BE49-F238E27FC236}">
                <a16:creationId xmlns="" xmlns:a16="http://schemas.microsoft.com/office/drawing/2014/main" id="{ECAFFBA8-47CC-95F0-BF34-B79967294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87" name="Oval 2167">
            <a:extLst>
              <a:ext uri="{FF2B5EF4-FFF2-40B4-BE49-F238E27FC236}">
                <a16:creationId xmlns="" xmlns:a16="http://schemas.microsoft.com/office/drawing/2014/main" id="{28D20111-95C6-DAB4-ED6C-BBB3268BD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605" y="4098487"/>
            <a:ext cx="724733" cy="72473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grpId="2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2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3" restart="whenNotActive" fill="hold" evtFilter="cancelBubble" nodeType="interactiveSeq">
                <p:stCondLst>
                  <p:cond evt="onClick" delay="0">
                    <p:tgtEl>
                      <p:spTgt spid="33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4" fill="hold" nodeType="clickPar">
                      <p:stCondLst>
                        <p:cond delay="0"/>
                      </p:stCondLst>
                      <p:childTnLst>
                        <p:par>
                          <p:cTn id="3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 nodeType="clickPar">
                      <p:stCondLst>
                        <p:cond delay="indefinite"/>
                      </p:stCondLst>
                      <p:childTnLst>
                        <p:par>
                          <p:cTn id="3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 nodeType="clickPar">
                      <p:stCondLst>
                        <p:cond delay="indefinite"/>
                      </p:stCondLst>
                      <p:childTnLst>
                        <p:par>
                          <p:cTn id="3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 nodeType="clickPar">
                      <p:stCondLst>
                        <p:cond delay="indefinite"/>
                      </p:stCondLst>
                      <p:childTnLst>
                        <p:par>
                          <p:cTn id="3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 nodeType="clickPar">
                      <p:stCondLst>
                        <p:cond delay="indefinite"/>
                      </p:stCondLst>
                      <p:childTnLst>
                        <p:par>
                          <p:cTn id="3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fill="hold" nodeType="clickPar">
                      <p:stCondLst>
                        <p:cond delay="indefinite"/>
                      </p:stCondLst>
                      <p:childTnLst>
                        <p:par>
                          <p:cTn id="3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 nodeType="clickPar">
                      <p:stCondLst>
                        <p:cond delay="indefinite"/>
                      </p:stCondLst>
                      <p:childTnLst>
                        <p:par>
                          <p:cTn id="3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 nodeType="clickPar">
                      <p:stCondLst>
                        <p:cond delay="indefinite"/>
                      </p:stCondLst>
                      <p:childTnLst>
                        <p:par>
                          <p:cTn id="3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 nodeType="clickPar">
                      <p:stCondLst>
                        <p:cond delay="indefinite"/>
                      </p:stCondLst>
                      <p:childTnLst>
                        <p:par>
                          <p:cTn id="3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 nodeType="clickPar">
                      <p:stCondLst>
                        <p:cond delay="indefinite"/>
                      </p:stCondLst>
                      <p:childTnLst>
                        <p:par>
                          <p:cTn id="4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 nodeType="clickPar">
                      <p:stCondLst>
                        <p:cond delay="indefinite"/>
                      </p:stCondLst>
                      <p:childTnLst>
                        <p:par>
                          <p:cTn id="4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 nodeType="clickPar">
                      <p:stCondLst>
                        <p:cond delay="indefinite"/>
                      </p:stCondLst>
                      <p:childTnLst>
                        <p:par>
                          <p:cTn id="4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 nodeType="clickPar">
                      <p:stCondLst>
                        <p:cond delay="indefinite"/>
                      </p:stCondLst>
                      <p:childTnLst>
                        <p:par>
                          <p:cTn id="4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 nodeType="clickPar">
                      <p:stCondLst>
                        <p:cond delay="indefinite"/>
                      </p:stCondLst>
                      <p:childTnLst>
                        <p:par>
                          <p:cTn id="4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2" fill="hold" nodeType="clickPar">
                      <p:stCondLst>
                        <p:cond delay="indefinite"/>
                      </p:stCondLst>
                      <p:childTnLst>
                        <p:par>
                          <p:cTn id="4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6" fill="hold" nodeType="clickPar">
                      <p:stCondLst>
                        <p:cond delay="indefinite"/>
                      </p:stCondLst>
                      <p:childTnLst>
                        <p:par>
                          <p:cTn id="4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 nodeType="clickPar">
                      <p:stCondLst>
                        <p:cond delay="indefinite"/>
                      </p:stCondLst>
                      <p:childTnLst>
                        <p:par>
                          <p:cTn id="4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 nodeType="clickPar">
                      <p:stCondLst>
                        <p:cond delay="indefinite"/>
                      </p:stCondLst>
                      <p:childTnLst>
                        <p:par>
                          <p:cTn id="4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 nodeType="clickPar">
                      <p:stCondLst>
                        <p:cond delay="indefinite"/>
                      </p:stCondLst>
                      <p:childTnLst>
                        <p:par>
                          <p:cTn id="4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 nodeType="clickPar">
                      <p:stCondLst>
                        <p:cond delay="indefinite"/>
                      </p:stCondLst>
                      <p:childTnLst>
                        <p:par>
                          <p:cTn id="4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"/>
                  </p:tgtEl>
                </p:cond>
              </p:nextCondLst>
            </p:seq>
            <p:seq concurrent="1" nextAc="seek">
              <p:cTn id="468" restart="whenNotActive" fill="hold" evtFilter="cancelBubble" nodeType="interactiveSeq">
                <p:stCondLst>
                  <p:cond evt="onClick" delay="0">
                    <p:tgtEl>
                      <p:spTgt spid="3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9" fill="hold" nodeType="clickPar">
                      <p:stCondLst>
                        <p:cond delay="0"/>
                      </p:stCondLst>
                      <p:childTnLst>
                        <p:par>
                          <p:cTn id="4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3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 nodeType="clickPar">
                      <p:stCondLst>
                        <p:cond delay="0"/>
                      </p:stCondLst>
                      <p:childTnLst>
                        <p:par>
                          <p:cTn id="5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0"/>
                  </p:tgtEl>
                </p:cond>
              </p:nextCondLst>
            </p:seq>
            <p:seq concurrent="1" nextAc="seek">
              <p:cTn id="696" restart="whenNotActive" fill="hold" evtFilter="cancelBubble" nodeType="interactiveSeq">
                <p:stCondLst>
                  <p:cond evt="onClick" delay="0">
                    <p:tgtEl>
                      <p:spTgt spid="3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7" fill="hold" nodeType="clickPar">
                      <p:stCondLst>
                        <p:cond delay="0"/>
                      </p:stCondLst>
                      <p:childTnLst>
                        <p:par>
                          <p:cTn id="6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5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7"/>
                  </p:tgtEl>
                </p:cond>
              </p:nextCondLst>
            </p:seq>
            <p:seq concurrent="1" nextAc="seek">
              <p:cTn id="807" restart="whenNotActive" fill="hold" evtFilter="cancelBubble" nodeType="interactiveSeq">
                <p:stCondLst>
                  <p:cond evt="onClick" delay="0">
                    <p:tgtEl>
                      <p:spTgt spid="3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8" fill="hold" nodeType="clickPar">
                      <p:stCondLst>
                        <p:cond delay="0"/>
                      </p:stCondLst>
                      <p:childTnLst>
                        <p:par>
                          <p:cTn id="8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6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8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0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2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4" presetID="1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8"/>
                  </p:tgtEl>
                </p:cond>
              </p:nextCondLst>
            </p:seq>
            <p:seq concurrent="1" nextAc="seek">
              <p:cTn id="916" restart="whenNotActive" fill="hold" evtFilter="cancelBubble" nodeType="interactiveSeq">
                <p:stCondLst>
                  <p:cond evt="onClick" delay="0">
                    <p:tgtEl>
                      <p:spTgt spid="34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7" fill="hold" nodeType="clickPar">
                      <p:stCondLst>
                        <p:cond delay="0"/>
                      </p:stCondLst>
                      <p:childTnLst>
                        <p:par>
                          <p:cTn id="9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5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9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1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5"/>
                  </p:tgtEl>
                </p:cond>
              </p:nextCondLst>
            </p:seq>
            <p:seq concurrent="1" nextAc="seek">
              <p:cTn id="1023" restart="whenNotActive" fill="hold" evtFilter="cancelBubble" nodeType="interactiveSeq">
                <p:stCondLst>
                  <p:cond evt="onClick" delay="0">
                    <p:tgtEl>
                      <p:spTgt spid="3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4" fill="hold" nodeType="clickPar">
                      <p:stCondLst>
                        <p:cond delay="0"/>
                      </p:stCondLst>
                      <p:childTnLst>
                        <p:par>
                          <p:cTn id="10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0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4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4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6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8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0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2" presetID="1" presetClass="exit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8"/>
                  </p:tgtEl>
                </p:cond>
              </p:nextCondLst>
            </p:seq>
            <p:seq concurrent="1" nextAc="seek">
              <p:cTn id="1134" restart="whenNotActive" fill="hold" evtFilter="cancelBubble" nodeType="interactiveSeq">
                <p:stCondLst>
                  <p:cond evt="onClick" delay="0">
                    <p:tgtEl>
                      <p:spTgt spid="3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5" fill="hold" nodeType="clickPar">
                      <p:stCondLst>
                        <p:cond delay="0"/>
                      </p:stCondLst>
                      <p:childTnLst>
                        <p:par>
                          <p:cTn id="1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7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7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9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3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5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9"/>
                  </p:tgtEl>
                </p:cond>
              </p:nextCondLst>
            </p:seq>
            <p:seq concurrent="1" nextAc="seek">
              <p:cTn id="1237" restart="whenNotActive" fill="hold" evtFilter="cancelBubble" nodeType="interactiveSeq">
                <p:stCondLst>
                  <p:cond evt="onClick" delay="0">
                    <p:tgtEl>
                      <p:spTgt spid="3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8" fill="hold" nodeType="clickPar">
                      <p:stCondLst>
                        <p:cond delay="0"/>
                      </p:stCondLst>
                      <p:childTnLst>
                        <p:par>
                          <p:cTn id="1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8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0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2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4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6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6"/>
                  </p:tgtEl>
                </p:cond>
              </p:nextCondLst>
            </p:seq>
            <p:seq concurrent="1" nextAc="seek">
              <p:cTn id="1338" restart="whenNotActive" fill="hold" evtFilter="cancelBubble" nodeType="interactiveSeq">
                <p:stCondLst>
                  <p:cond evt="onClick" delay="0">
                    <p:tgtEl>
                      <p:spTgt spid="3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9" fill="hold" nodeType="clickPar">
                      <p:stCondLst>
                        <p:cond delay="0"/>
                      </p:stCondLst>
                      <p:childTnLst>
                        <p:par>
                          <p:cTn id="13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7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9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1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3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1" presetClass="exit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9"/>
                  </p:tgtEl>
                </p:cond>
              </p:nextCondLst>
            </p:seq>
            <p:seq concurrent="1" nextAc="seek">
              <p:cTn id="1437" restart="whenNotActive" fill="hold" evtFilter="cancelBubble" nodeType="interactiveSeq">
                <p:stCondLst>
                  <p:cond evt="onClick" delay="0">
                    <p:tgtEl>
                      <p:spTgt spid="35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8" fill="hold" nodeType="clickPar">
                      <p:stCondLst>
                        <p:cond delay="0"/>
                      </p:stCondLst>
                      <p:childTnLst>
                        <p:par>
                          <p:cTn id="14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0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2" presetID="1" presetClass="exit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8"/>
                  </p:tgtEl>
                </p:cond>
              </p:nextCondLst>
            </p:seq>
            <p:seq concurrent="1" nextAc="seek">
              <p:cTn id="1534" restart="whenNotActive" fill="hold" evtFilter="cancelBubble" nodeType="interactiveSeq">
                <p:stCondLst>
                  <p:cond evt="onClick" delay="0">
                    <p:tgtEl>
                      <p:spTgt spid="3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5" fill="hold" nodeType="clickPar">
                      <p:stCondLst>
                        <p:cond delay="0"/>
                      </p:stCondLst>
                      <p:childTnLst>
                        <p:par>
                          <p:cTn id="1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5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1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7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9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1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3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3"/>
                  </p:tgtEl>
                </p:cond>
              </p:nextCondLst>
            </p:seq>
            <p:seq concurrent="1" nextAc="seek">
              <p:cTn id="1635" restart="whenNotActive" fill="hold" evtFilter="cancelBubble" nodeType="interactiveSeq">
                <p:stCondLst>
                  <p:cond evt="onClick" delay="0">
                    <p:tgtEl>
                      <p:spTgt spid="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6" fill="hold" nodeType="clickPar">
                      <p:stCondLst>
                        <p:cond delay="0"/>
                      </p:stCondLst>
                      <p:childTnLst>
                        <p:par>
                          <p:cTn id="16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8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4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0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2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4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6" presetID="1" presetClass="exit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4"/>
                  </p:tgtEl>
                </p:cond>
              </p:nextCondLst>
            </p:seq>
            <p:seq concurrent="1" nextAc="seek">
              <p:cTn id="1728" restart="whenNotActive" fill="hold" evtFilter="cancelBubble" nodeType="interactiveSeq">
                <p:stCondLst>
                  <p:cond evt="onClick" delay="0">
                    <p:tgtEl>
                      <p:spTgt spid="36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9" fill="hold" nodeType="clickPar">
                      <p:stCondLst>
                        <p:cond delay="0"/>
                      </p:stCondLst>
                      <p:childTnLst>
                        <p:par>
                          <p:cTn id="17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9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5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1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3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5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7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9"/>
                  </p:tgtEl>
                </p:cond>
              </p:nextCondLst>
            </p:seq>
            <p:seq concurrent="1" nextAc="seek">
              <p:cTn id="1819" restart="whenNotActive" fill="hold" evtFilter="cancelBubble" nodeType="interactiveSeq">
                <p:stCondLst>
                  <p:cond evt="onClick" delay="0">
                    <p:tgtEl>
                      <p:spTgt spid="3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0" fill="hold" nodeType="clickPar">
                      <p:stCondLst>
                        <p:cond delay="0"/>
                      </p:stCondLst>
                      <p:childTnLst>
                        <p:par>
                          <p:cTn id="18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4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0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2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4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6" presetID="1" presetClass="exit" presetSubtype="0" fill="hold" grpId="1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6"/>
                  </p:tgtEl>
                </p:cond>
              </p:nextCondLst>
            </p:seq>
            <p:seq concurrent="1" nextAc="seek">
              <p:cTn id="1908" restart="whenNotActive" fill="hold" evtFilter="cancelBubble" nodeType="interactiveSeq">
                <p:stCondLst>
                  <p:cond evt="onClick" delay="0">
                    <p:tgtEl>
                      <p:spTgt spid="36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9" fill="hold" nodeType="clickPar">
                      <p:stCondLst>
                        <p:cond delay="0"/>
                      </p:stCondLst>
                      <p:childTnLst>
                        <p:par>
                          <p:cTn id="19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7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9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1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3" presetID="1" presetClass="exit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9"/>
                  </p:tgtEl>
                </p:cond>
              </p:nextCondLst>
            </p:seq>
            <p:seq concurrent="1" nextAc="seek">
              <p:cTn id="1995" restart="whenNotActive" fill="hold" evtFilter="cancelBubble" nodeType="interactiveSeq">
                <p:stCondLst>
                  <p:cond evt="onClick" delay="0">
                    <p:tgtEl>
                      <p:spTgt spid="3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6" fill="hold" nodeType="clickPar">
                      <p:stCondLst>
                        <p:cond delay="0"/>
                      </p:stCondLst>
                      <p:childTnLst>
                        <p:par>
                          <p:cTn id="19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4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6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8" presetID="1" presetClass="exit" presetSubtype="0" fill="hold" grpId="1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8"/>
                  </p:tgtEl>
                </p:cond>
              </p:nextCondLst>
            </p:seq>
            <p:seq concurrent="1" nextAc="seek">
              <p:cTn id="2080" restart="whenNotActive" fill="hold" evtFilter="cancelBubble" nodeType="interactiveSeq">
                <p:stCondLst>
                  <p:cond evt="onClick" delay="0">
                    <p:tgtEl>
                      <p:spTgt spid="3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1" fill="hold" nodeType="clickPar">
                      <p:stCondLst>
                        <p:cond delay="0"/>
                      </p:stCondLst>
                      <p:childTnLst>
                        <p:par>
                          <p:cTn id="20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7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9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1" presetID="1" presetClass="exit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3"/>
                  </p:tgtEl>
                </p:cond>
              </p:nextCondLst>
            </p:seq>
            <p:seq concurrent="1" nextAc="seek">
              <p:cTn id="2163" restart="whenNotActive" fill="hold" evtFilter="cancelBubble" nodeType="interactiveSeq">
                <p:stCondLst>
                  <p:cond evt="onClick" delay="0">
                    <p:tgtEl>
                      <p:spTgt spid="37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4" fill="hold" nodeType="clickPar">
                      <p:stCondLst>
                        <p:cond delay="0"/>
                      </p:stCondLst>
                      <p:childTnLst>
                        <p:par>
                          <p:cTn id="2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0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2" presetID="1" presetClass="exit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6"/>
                  </p:tgtEl>
                </p:cond>
              </p:nextCondLst>
            </p:seq>
            <p:seq concurrent="1" nextAc="seek">
              <p:cTn id="2244" restart="whenNotActive" fill="hold" evtFilter="cancelBubble" nodeType="interactiveSeq">
                <p:stCondLst>
                  <p:cond evt="onClick" delay="0">
                    <p:tgtEl>
                      <p:spTgt spid="3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5" fill="hold" nodeType="clickPar">
                      <p:stCondLst>
                        <p:cond delay="0"/>
                      </p:stCondLst>
                      <p:childTnLst>
                        <p:par>
                          <p:cTn id="2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2"/>
                  </p:tgtEl>
                </p:cond>
              </p:nextCondLst>
            </p:seq>
            <p:seq concurrent="1" nextAc="seek">
              <p:cTn id="2251" restart="whenNotActive" fill="hold" evtFilter="cancelBubble" nodeType="interactiveSeq">
                <p:stCondLst>
                  <p:cond evt="onClick" delay="0">
                    <p:tgtEl>
                      <p:spTgt spid="3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2" fill="hold" nodeType="clickPar">
                      <p:stCondLst>
                        <p:cond delay="0"/>
                      </p:stCondLst>
                      <p:childTnLst>
                        <p:par>
                          <p:cTn id="22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57" dur="500"/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14"/>
                  </p:tgtEl>
                </p:cond>
              </p:nextCondLst>
            </p:seq>
            <p:seq concurrent="1" nextAc="seek">
              <p:cTn id="2261" restart="whenNotActive" fill="hold" evtFilter="cancelBubble" nodeType="interactiveSeq">
                <p:stCondLst>
                  <p:cond evt="onClick" delay="0">
                    <p:tgtEl>
                      <p:spTgt spid="34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2" fill="hold" nodeType="clickPar">
                      <p:stCondLst>
                        <p:cond delay="0"/>
                      </p:stCondLst>
                      <p:childTnLst>
                        <p:par>
                          <p:cTn id="2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7" dur="500"/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0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31"/>
                  </p:tgtEl>
                </p:cond>
              </p:nextCondLst>
            </p:seq>
            <p:seq concurrent="1" nextAc="seek">
              <p:cTn id="2272" restart="whenNotActive" fill="hold" evtFilter="cancelBubble" nodeType="interactiveSeq">
                <p:stCondLst>
                  <p:cond evt="onClick" delay="0">
                    <p:tgtEl>
                      <p:spTgt spid="3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3" fill="hold" nodeType="clickPar">
                      <p:stCondLst>
                        <p:cond delay="0"/>
                      </p:stCondLst>
                      <p:childTnLst>
                        <p:par>
                          <p:cTn id="2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78" dur="500"/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1" dur="500"/>
                                        <p:tgtEl>
                                          <p:spTgt spid="34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56"/>
                  </p:tgtEl>
                </p:cond>
              </p:nextCondLst>
            </p:seq>
            <p:seq concurrent="1" nextAc="seek">
              <p:cTn id="2283" restart="whenNotActive" fill="hold" evtFilter="cancelBubble" nodeType="interactiveSeq">
                <p:stCondLst>
                  <p:cond evt="onClick" delay="0">
                    <p:tgtEl>
                      <p:spTgt spid="34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4" fill="hold" nodeType="clickPar">
                      <p:stCondLst>
                        <p:cond delay="0"/>
                      </p:stCondLst>
                      <p:childTnLst>
                        <p:par>
                          <p:cTn id="22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89" dur="500"/>
                                        <p:tgtEl>
                                          <p:spTgt spid="3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2" dur="500"/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73"/>
                  </p:tgtEl>
                </p:cond>
              </p:nextCondLst>
            </p:seq>
            <p:seq concurrent="1" nextAc="seek">
              <p:cTn id="2294" restart="whenNotActive" fill="hold" evtFilter="cancelBubble" nodeType="interactiveSeq">
                <p:stCondLst>
                  <p:cond evt="onClick" delay="0">
                    <p:tgtEl>
                      <p:spTgt spid="3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5" fill="hold" nodeType="clickPar">
                      <p:stCondLst>
                        <p:cond delay="0"/>
                      </p:stCondLst>
                      <p:childTnLst>
                        <p:par>
                          <p:cTn id="2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0" dur="500"/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03" dur="500"/>
                                        <p:tgtEl>
                                          <p:spTgt spid="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96"/>
                  </p:tgtEl>
                </p:cond>
              </p:nextCondLst>
            </p:seq>
            <p:seq concurrent="1" nextAc="seek">
              <p:cTn id="2305" restart="whenNotActive" fill="hold" evtFilter="cancelBubble" nodeType="interactiveSeq">
                <p:stCondLst>
                  <p:cond evt="onClick" delay="0">
                    <p:tgtEl>
                      <p:spTgt spid="35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6" fill="hold" nodeType="clickPar">
                      <p:stCondLst>
                        <p:cond delay="0"/>
                      </p:stCondLst>
                      <p:childTnLst>
                        <p:par>
                          <p:cTn id="23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1" dur="500"/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14" dur="500"/>
                                        <p:tgtEl>
                                          <p:spTgt spid="3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17"/>
                  </p:tgtEl>
                </p:cond>
              </p:nextCondLst>
            </p:seq>
            <p:seq concurrent="1" nextAc="seek">
              <p:cTn id="2316" restart="whenNotActive" fill="hold" evtFilter="cancelBubble" nodeType="interactiveSeq">
                <p:stCondLst>
                  <p:cond evt="onClick" delay="0">
                    <p:tgtEl>
                      <p:spTgt spid="3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7" fill="hold" nodeType="clickPar">
                      <p:stCondLst>
                        <p:cond delay="0"/>
                      </p:stCondLst>
                      <p:childTnLst>
                        <p:par>
                          <p:cTn id="2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2" dur="500"/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5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34"/>
                  </p:tgtEl>
                </p:cond>
              </p:nextCondLst>
            </p:seq>
            <p:seq concurrent="1" nextAc="seek">
              <p:cTn id="2327" restart="whenNotActive" fill="hold" evtFilter="cancelBubble" nodeType="interactiveSeq">
                <p:stCondLst>
                  <p:cond evt="onClick" delay="0">
                    <p:tgtEl>
                      <p:spTgt spid="3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8" fill="hold" nodeType="clickPar">
                      <p:stCondLst>
                        <p:cond delay="0"/>
                      </p:stCondLst>
                      <p:childTnLst>
                        <p:par>
                          <p:cTn id="2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33" dur="500"/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47"/>
                  </p:tgtEl>
                </p:cond>
              </p:nextCondLst>
            </p:seq>
            <p:seq concurrent="1" nextAc="seek">
              <p:cTn id="2337" restart="whenNotActive" fill="hold" evtFilter="cancelBubble" nodeType="interactiveSeq">
                <p:stCondLst>
                  <p:cond evt="onClick" delay="0">
                    <p:tgtEl>
                      <p:spTgt spid="35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8" fill="hold" nodeType="clickPar">
                      <p:stCondLst>
                        <p:cond delay="0"/>
                      </p:stCondLst>
                      <p:childTnLst>
                        <p:par>
                          <p:cTn id="2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3" dur="500"/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46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6"/>
                  </p:tgtEl>
                </p:cond>
              </p:nextCondLst>
            </p:seq>
            <p:seq concurrent="1" nextAc="seek">
              <p:cTn id="2348" restart="whenNotActive" fill="hold" evtFilter="cancelBubble" nodeType="interactiveSeq">
                <p:stCondLst>
                  <p:cond evt="onClick" delay="0">
                    <p:tgtEl>
                      <p:spTgt spid="3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9" fill="hold" nodeType="clickPar">
                      <p:stCondLst>
                        <p:cond delay="0"/>
                      </p:stCondLst>
                      <p:childTnLst>
                        <p:par>
                          <p:cTn id="23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4" dur="500"/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57" dur="50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1"/>
                  </p:tgtEl>
                </p:cond>
              </p:nextCondLst>
            </p:seq>
            <p:seq concurrent="1" nextAc="seek">
              <p:cTn id="2359" restart="whenNotActive" fill="hold" evtFilter="cancelBubble" nodeType="interactiveSeq">
                <p:stCondLst>
                  <p:cond evt="onClick" delay="0">
                    <p:tgtEl>
                      <p:spTgt spid="36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0" fill="hold" nodeType="clickPar">
                      <p:stCondLst>
                        <p:cond delay="0"/>
                      </p:stCondLst>
                      <p:childTnLst>
                        <p:par>
                          <p:cTn id="2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5" dur="500"/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68" dur="500"/>
                                        <p:tgtEl>
                                          <p:spTgt spid="3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2"/>
                  </p:tgtEl>
                </p:cond>
              </p:nextCondLst>
            </p:seq>
            <p:seq concurrent="1" nextAc="seek">
              <p:cTn id="2370" restart="whenNotActive" fill="hold" evtFilter="cancelBubble" nodeType="interactiveSeq">
                <p:stCondLst>
                  <p:cond evt="onClick" delay="0">
                    <p:tgtEl>
                      <p:spTgt spid="36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1" fill="hold" nodeType="clickPar">
                      <p:stCondLst>
                        <p:cond delay="0"/>
                      </p:stCondLst>
                      <p:childTnLst>
                        <p:par>
                          <p:cTn id="2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6" dur="500"/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79" dur="500"/>
                                        <p:tgtEl>
                                          <p:spTgt spid="3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17"/>
                  </p:tgtEl>
                </p:cond>
              </p:nextCondLst>
            </p:seq>
            <p:seq concurrent="1" nextAc="seek">
              <p:cTn id="2381" restart="whenNotActive" fill="hold" evtFilter="cancelBubble" nodeType="interactiveSeq">
                <p:stCondLst>
                  <p:cond evt="onClick" delay="0">
                    <p:tgtEl>
                      <p:spTgt spid="36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2" fill="hold" nodeType="clickPar">
                      <p:stCondLst>
                        <p:cond delay="0"/>
                      </p:stCondLst>
                      <p:childTnLst>
                        <p:par>
                          <p:cTn id="2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87" dur="500"/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0" dur="500"/>
                                        <p:tgtEl>
                                          <p:spTgt spid="3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34"/>
                  </p:tgtEl>
                </p:cond>
              </p:nextCondLst>
            </p:seq>
            <p:seq concurrent="1" nextAc="seek">
              <p:cTn id="2392" restart="whenNotActive" fill="hold" evtFilter="cancelBubble" nodeType="interactiveSeq">
                <p:stCondLst>
                  <p:cond evt="onClick" delay="0">
                    <p:tgtEl>
                      <p:spTgt spid="36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3" fill="hold" nodeType="clickPar">
                      <p:stCondLst>
                        <p:cond delay="0"/>
                      </p:stCondLst>
                      <p:childTnLst>
                        <p:par>
                          <p:cTn id="23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98" dur="500"/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57"/>
                  </p:tgtEl>
                </p:cond>
              </p:nextCondLst>
            </p:seq>
            <p:seq concurrent="1" nextAc="seek">
              <p:cTn id="2402" restart="whenNotActive" fill="hold" evtFilter="cancelBubble" nodeType="interactiveSeq">
                <p:stCondLst>
                  <p:cond evt="onClick" delay="0">
                    <p:tgtEl>
                      <p:spTgt spid="3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3" fill="hold" nodeType="clickPar">
                      <p:stCondLst>
                        <p:cond delay="0"/>
                      </p:stCondLst>
                      <p:childTnLst>
                        <p:par>
                          <p:cTn id="24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08" dur="500"/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76"/>
                  </p:tgtEl>
                </p:cond>
              </p:nextCondLst>
            </p:seq>
            <p:seq concurrent="1" nextAc="seek">
              <p:cTn id="2412" restart="whenNotActive" fill="hold" evtFilter="cancelBubble" nodeType="interactiveSeq">
                <p:stCondLst>
                  <p:cond evt="onClick" delay="0">
                    <p:tgtEl>
                      <p:spTgt spid="3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3" fill="hold" nodeType="clickPar">
                      <p:stCondLst>
                        <p:cond delay="0"/>
                      </p:stCondLst>
                      <p:childTnLst>
                        <p:par>
                          <p:cTn id="24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18" dur="500"/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91"/>
                  </p:tgtEl>
                </p:cond>
              </p:nextCondLst>
            </p:seq>
            <p:seq concurrent="1" nextAc="seek">
              <p:cTn id="2422" restart="whenNotActive" fill="hold" evtFilter="cancelBubble" nodeType="interactiveSeq">
                <p:stCondLst>
                  <p:cond evt="onClick" delay="0">
                    <p:tgtEl>
                      <p:spTgt spid="37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23" fill="hold" nodeType="clickPar">
                      <p:stCondLst>
                        <p:cond delay="0"/>
                      </p:stCondLst>
                      <p:childTnLst>
                        <p:par>
                          <p:cTn id="24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28" dur="500"/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14"/>
                  </p:tgtEl>
                </p:cond>
              </p:nextCondLst>
            </p:seq>
            <p:seq concurrent="1" nextAc="seek">
              <p:cTn id="2432" restart="whenNotActive" fill="hold" evtFilter="cancelBubble" nodeType="interactiveSeq">
                <p:stCondLst>
                  <p:cond evt="onClick" delay="0">
                    <p:tgtEl>
                      <p:spTgt spid="3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3" fill="hold" nodeType="clickPar">
                      <p:stCondLst>
                        <p:cond delay="0"/>
                      </p:stCondLst>
                      <p:childTnLst>
                        <p:par>
                          <p:cTn id="2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38" dur="500"/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27"/>
                  </p:tgtEl>
                </p:cond>
              </p:nextCondLst>
            </p:seq>
            <p:seq concurrent="1" nextAc="seek">
              <p:cTn id="2442" restart="whenNotActive" fill="hold" evtFilter="cancelBubble" nodeType="interactiveSeq">
                <p:stCondLst>
                  <p:cond evt="onClick" delay="0">
                    <p:tgtEl>
                      <p:spTgt spid="7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3" fill="hold" nodeType="clickPar">
                      <p:stCondLst>
                        <p:cond delay="0"/>
                      </p:stCondLst>
                      <p:childTnLst>
                        <p:par>
                          <p:cTn id="24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7" fill="hold" nodeType="clickPar">
                      <p:stCondLst>
                        <p:cond delay="indefinite"/>
                      </p:stCondLst>
                      <p:childTnLst>
                        <p:par>
                          <p:cTn id="24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1" fill="hold" nodeType="clickPar">
                      <p:stCondLst>
                        <p:cond delay="indefinite"/>
                      </p:stCondLst>
                      <p:childTnLst>
                        <p:par>
                          <p:cTn id="24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5" fill="hold" nodeType="clickPar">
                      <p:stCondLst>
                        <p:cond delay="indefinite"/>
                      </p:stCondLst>
                      <p:childTnLst>
                        <p:par>
                          <p:cTn id="2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9" fill="hold" nodeType="clickPar">
                      <p:stCondLst>
                        <p:cond delay="indefinite"/>
                      </p:stCondLst>
                      <p:childTnLst>
                        <p:par>
                          <p:cTn id="24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3" fill="hold" nodeType="clickPar">
                      <p:stCondLst>
                        <p:cond delay="indefinite"/>
                      </p:stCondLst>
                      <p:childTnLst>
                        <p:par>
                          <p:cTn id="24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7" fill="hold" nodeType="clickPar">
                      <p:stCondLst>
                        <p:cond delay="indefinite"/>
                      </p:stCondLst>
                      <p:childTnLst>
                        <p:par>
                          <p:cTn id="2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1" fill="hold" nodeType="clickPar">
                      <p:stCondLst>
                        <p:cond delay="indefinite"/>
                      </p:stCondLst>
                      <p:childTnLst>
                        <p:par>
                          <p:cTn id="24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5" fill="hold" nodeType="clickPar">
                      <p:stCondLst>
                        <p:cond delay="indefinite"/>
                      </p:stCondLst>
                      <p:childTnLst>
                        <p:par>
                          <p:cTn id="24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9" fill="hold" nodeType="clickPar">
                      <p:stCondLst>
                        <p:cond delay="indefinite"/>
                      </p:stCondLst>
                      <p:childTnLst>
                        <p:par>
                          <p:cTn id="24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3" fill="hold" nodeType="clickPar">
                      <p:stCondLst>
                        <p:cond delay="indefinite"/>
                      </p:stCondLst>
                      <p:childTnLst>
                        <p:par>
                          <p:cTn id="2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7" fill="hold" nodeType="clickPar">
                      <p:stCondLst>
                        <p:cond delay="indefinite"/>
                      </p:stCondLst>
                      <p:childTnLst>
                        <p:par>
                          <p:cTn id="24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1" fill="hold" nodeType="clickPar">
                      <p:stCondLst>
                        <p:cond delay="indefinite"/>
                      </p:stCondLst>
                      <p:childTnLst>
                        <p:par>
                          <p:cTn id="24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5" fill="hold" nodeType="clickPar">
                      <p:stCondLst>
                        <p:cond delay="indefinite"/>
                      </p:stCondLst>
                      <p:childTnLst>
                        <p:par>
                          <p:cTn id="24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9" fill="hold" nodeType="clickPar">
                      <p:stCondLst>
                        <p:cond delay="indefinite"/>
                      </p:stCondLst>
                      <p:childTnLst>
                        <p:par>
                          <p:cTn id="25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3" fill="hold" nodeType="clickPar">
                      <p:stCondLst>
                        <p:cond delay="indefinite"/>
                      </p:stCondLst>
                      <p:childTnLst>
                        <p:par>
                          <p:cTn id="2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7" fill="hold" nodeType="clickPar">
                      <p:stCondLst>
                        <p:cond delay="indefinite"/>
                      </p:stCondLst>
                      <p:childTnLst>
                        <p:par>
                          <p:cTn id="25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1" fill="hold" nodeType="clickPar">
                      <p:stCondLst>
                        <p:cond delay="indefinite"/>
                      </p:stCondLst>
                      <p:childTnLst>
                        <p:par>
                          <p:cTn id="25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5" fill="hold" nodeType="clickPar">
                      <p:stCondLst>
                        <p:cond delay="indefinite"/>
                      </p:stCondLst>
                      <p:childTnLst>
                        <p:par>
                          <p:cTn id="25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9" fill="hold" nodeType="clickPar">
                      <p:stCondLst>
                        <p:cond delay="indefinite"/>
                      </p:stCondLst>
                      <p:childTnLst>
                        <p:par>
                          <p:cTn id="25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3" fill="hold" nodeType="clickPar">
                      <p:stCondLst>
                        <p:cond delay="indefinite"/>
                      </p:stCondLst>
                      <p:childTnLst>
                        <p:par>
                          <p:cTn id="25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7" fill="hold" nodeType="clickPar">
                      <p:stCondLst>
                        <p:cond delay="indefinite"/>
                      </p:stCondLst>
                      <p:childTnLst>
                        <p:par>
                          <p:cTn id="25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1" fill="hold" nodeType="clickPar">
                      <p:stCondLst>
                        <p:cond delay="indefinite"/>
                      </p:stCondLst>
                      <p:childTnLst>
                        <p:par>
                          <p:cTn id="2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5" fill="hold" nodeType="clickPar">
                      <p:stCondLst>
                        <p:cond delay="indefinite"/>
                      </p:stCondLst>
                      <p:childTnLst>
                        <p:par>
                          <p:cTn id="25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9" fill="hold" nodeType="clickPar">
                      <p:stCondLst>
                        <p:cond delay="indefinite"/>
                      </p:stCondLst>
                      <p:childTnLst>
                        <p:par>
                          <p:cTn id="25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3" fill="hold" nodeType="clickPar">
                      <p:stCondLst>
                        <p:cond delay="indefinite"/>
                      </p:stCondLst>
                      <p:childTnLst>
                        <p:par>
                          <p:cTn id="2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7" fill="hold" nodeType="clickPar">
                      <p:stCondLst>
                        <p:cond delay="indefinite"/>
                      </p:stCondLst>
                      <p:childTnLst>
                        <p:par>
                          <p:cTn id="25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1" fill="hold" nodeType="clickPar">
                      <p:stCondLst>
                        <p:cond delay="indefinite"/>
                      </p:stCondLst>
                      <p:childTnLst>
                        <p:par>
                          <p:cTn id="25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5" fill="hold" nodeType="clickPar">
                      <p:stCondLst>
                        <p:cond delay="indefinite"/>
                      </p:stCondLst>
                      <p:childTnLst>
                        <p:par>
                          <p:cTn id="25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9" fill="hold" nodeType="clickPar">
                      <p:stCondLst>
                        <p:cond delay="indefinite"/>
                      </p:stCondLst>
                      <p:childTnLst>
                        <p:par>
                          <p:cTn id="25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3" fill="hold" nodeType="clickPar">
                      <p:stCondLst>
                        <p:cond delay="indefinite"/>
                      </p:stCondLst>
                      <p:childTnLst>
                        <p:par>
                          <p:cTn id="2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56"/>
                  </p:tgtEl>
                </p:cond>
              </p:nextCondLst>
            </p:seq>
          </p:childTnLst>
        </p:cTn>
      </p:par>
    </p:tnLst>
    <p:bldLst>
      <p:bldP spid="3380" grpId="0" animBg="1"/>
      <p:bldP spid="3381" grpId="0" animBg="1"/>
      <p:bldP spid="3382" grpId="0" animBg="1"/>
      <p:bldP spid="3383" grpId="0" animBg="1"/>
      <p:bldP spid="3384" grpId="0" animBg="1"/>
      <p:bldP spid="3385" grpId="0" animBg="1"/>
      <p:bldP spid="3386" grpId="0" animBg="1"/>
      <p:bldP spid="3387" grpId="0" animBg="1"/>
      <p:bldP spid="3388" grpId="0" animBg="1"/>
      <p:bldP spid="3389" grpId="0" animBg="1"/>
      <p:bldP spid="3390" grpId="0" animBg="1"/>
      <p:bldP spid="3391" grpId="0" animBg="1"/>
      <p:bldP spid="3392" grpId="0" animBg="1"/>
      <p:bldP spid="3393" grpId="0" animBg="1"/>
      <p:bldP spid="3394" grpId="0" animBg="1"/>
      <p:bldP spid="3395" grpId="0" animBg="1"/>
      <p:bldP spid="3396" grpId="0" animBg="1"/>
      <p:bldP spid="3397" grpId="0" animBg="1"/>
      <p:bldP spid="3398" grpId="0" animBg="1"/>
      <p:bldP spid="3399" grpId="0" animBg="1"/>
      <p:bldP spid="3400" grpId="0" animBg="1"/>
      <p:bldP spid="3401" grpId="0" animBg="1"/>
      <p:bldP spid="3402" grpId="0" animBg="1"/>
      <p:bldP spid="3403" grpId="0" animBg="1"/>
      <p:bldP spid="3404" grpId="0" animBg="1"/>
      <p:bldP spid="3405" grpId="0" animBg="1"/>
      <p:bldP spid="3406" grpId="0" animBg="1"/>
      <p:bldP spid="3407" grpId="0" animBg="1"/>
      <p:bldP spid="3408" grpId="0" animBg="1"/>
      <p:bldP spid="3409" grpId="0" animBg="1"/>
      <p:bldP spid="3410" grpId="0" animBg="1"/>
      <p:bldP spid="3429" grpId="0" animBg="1"/>
      <p:bldP spid="3442" grpId="0" animBg="1"/>
      <p:bldP spid="3442" grpId="1" animBg="1"/>
      <p:bldP spid="3442" grpId="2" animBg="1"/>
      <p:bldP spid="3442" grpId="3" animBg="1"/>
      <p:bldP spid="3443" grpId="0" animBg="1"/>
      <p:bldP spid="3443" grpId="1" animBg="1"/>
      <p:bldP spid="3443" grpId="2" animBg="1"/>
      <p:bldP spid="3443" grpId="3" animBg="1"/>
      <p:bldP spid="3443" grpId="4" animBg="1"/>
      <p:bldP spid="3474" grpId="0" animBg="1"/>
      <p:bldP spid="3474" grpId="1" animBg="1"/>
      <p:bldP spid="3474" grpId="2" animBg="1"/>
      <p:bldP spid="3474" grpId="3" animBg="1"/>
      <p:bldP spid="3474" grpId="4" animBg="1"/>
      <p:bldP spid="3474" grpId="5" animBg="1"/>
      <p:bldP spid="3497" grpId="0" animBg="1"/>
      <p:bldP spid="3497" grpId="1" animBg="1"/>
      <p:bldP spid="3497" grpId="2" animBg="1"/>
      <p:bldP spid="3497" grpId="3" animBg="1"/>
      <p:bldP spid="3497" grpId="4" animBg="1"/>
      <p:bldP spid="3497" grpId="5" animBg="1"/>
      <p:bldP spid="3497" grpId="6" animBg="1"/>
      <p:bldP spid="3518" grpId="0" animBg="1"/>
      <p:bldP spid="3518" grpId="1" animBg="1"/>
      <p:bldP spid="3518" grpId="2" animBg="1"/>
      <p:bldP spid="3518" grpId="3" animBg="1"/>
      <p:bldP spid="3518" grpId="4" animBg="1"/>
      <p:bldP spid="3518" grpId="5" animBg="1"/>
      <p:bldP spid="3518" grpId="6" animBg="1"/>
      <p:bldP spid="3518" grpId="7" animBg="1"/>
      <p:bldP spid="3535" grpId="0" animBg="1"/>
      <p:bldP spid="3535" grpId="1" animBg="1"/>
      <p:bldP spid="3535" grpId="2" animBg="1"/>
      <p:bldP spid="3535" grpId="3" animBg="1"/>
      <p:bldP spid="3535" grpId="4" animBg="1"/>
      <p:bldP spid="3535" grpId="5" animBg="1"/>
      <p:bldP spid="3535" grpId="6" animBg="1"/>
      <p:bldP spid="3535" grpId="7" animBg="1"/>
      <p:bldP spid="3535" grpId="8" animBg="1"/>
      <p:bldP spid="3548" grpId="0" animBg="1"/>
      <p:bldP spid="3548" grpId="1" animBg="1"/>
      <p:bldP spid="3548" grpId="2" animBg="1"/>
      <p:bldP spid="3548" grpId="3" animBg="1"/>
      <p:bldP spid="3548" grpId="4" animBg="1"/>
      <p:bldP spid="3548" grpId="5" animBg="1"/>
      <p:bldP spid="3548" grpId="6" animBg="1"/>
      <p:bldP spid="3548" grpId="7" animBg="1"/>
      <p:bldP spid="3548" grpId="8" animBg="1"/>
      <p:bldP spid="3548" grpId="9" animBg="1"/>
      <p:bldP spid="3567" grpId="0" animBg="1"/>
      <p:bldP spid="3567" grpId="1" animBg="1"/>
      <p:bldP spid="3567" grpId="2" animBg="1"/>
      <p:bldP spid="3567" grpId="3" animBg="1"/>
      <p:bldP spid="3567" grpId="4" animBg="1"/>
      <p:bldP spid="3567" grpId="5" animBg="1"/>
      <p:bldP spid="3567" grpId="6" animBg="1"/>
      <p:bldP spid="3567" grpId="7" animBg="1"/>
      <p:bldP spid="3567" grpId="8" animBg="1"/>
      <p:bldP spid="3567" grpId="9" animBg="1"/>
      <p:bldP spid="3567" grpId="10" animBg="1"/>
      <p:bldP spid="3567" grpId="11" animBg="1"/>
      <p:bldP spid="3582" grpId="0" animBg="1"/>
      <p:bldP spid="3582" grpId="1" animBg="1"/>
      <p:bldP spid="3582" grpId="2" animBg="1"/>
      <p:bldP spid="3582" grpId="3" animBg="1"/>
      <p:bldP spid="3582" grpId="4" animBg="1"/>
      <p:bldP spid="3582" grpId="5" animBg="1"/>
      <p:bldP spid="3582" grpId="6" animBg="1"/>
      <p:bldP spid="3582" grpId="7" animBg="1"/>
      <p:bldP spid="3582" grpId="8" animBg="1"/>
      <p:bldP spid="3582" grpId="9" animBg="1"/>
      <p:bldP spid="3582" grpId="10" animBg="1"/>
      <p:bldP spid="3582" grpId="11" animBg="1"/>
      <p:bldP spid="3603" grpId="0" animBg="1"/>
      <p:bldP spid="3603" grpId="1" animBg="1"/>
      <p:bldP spid="3603" grpId="2" animBg="1"/>
      <p:bldP spid="3603" grpId="3" animBg="1"/>
      <p:bldP spid="3603" grpId="4" animBg="1"/>
      <p:bldP spid="3603" grpId="5" animBg="1"/>
      <p:bldP spid="3603" grpId="6" animBg="1"/>
      <p:bldP spid="3603" grpId="7" animBg="1"/>
      <p:bldP spid="3603" grpId="8" animBg="1"/>
      <p:bldP spid="3603" grpId="9" animBg="1"/>
      <p:bldP spid="3603" grpId="10" animBg="1"/>
      <p:bldP spid="3603" grpId="11" animBg="1"/>
      <p:bldP spid="3603" grpId="12" animBg="1"/>
      <p:bldP spid="3618" grpId="0" animBg="1"/>
      <p:bldP spid="3618" grpId="1" animBg="1"/>
      <p:bldP spid="3618" grpId="2" animBg="1"/>
      <p:bldP spid="3618" grpId="3" animBg="1"/>
      <p:bldP spid="3618" grpId="4" animBg="1"/>
      <p:bldP spid="3618" grpId="5" animBg="1"/>
      <p:bldP spid="3618" grpId="6" animBg="1"/>
      <p:bldP spid="3618" grpId="7" animBg="1"/>
      <p:bldP spid="3618" grpId="8" animBg="1"/>
      <p:bldP spid="3618" grpId="9" animBg="1"/>
      <p:bldP spid="3618" grpId="10" animBg="1"/>
      <p:bldP spid="3618" grpId="11" animBg="1"/>
      <p:bldP spid="3618" grpId="12" animBg="1"/>
      <p:bldP spid="3618" grpId="13" animBg="1"/>
      <p:bldP spid="3635" grpId="0" animBg="1"/>
      <p:bldP spid="3635" grpId="1" animBg="1"/>
      <p:bldP spid="3635" grpId="2" animBg="1"/>
      <p:bldP spid="3635" grpId="3" animBg="1"/>
      <p:bldP spid="3635" grpId="4" animBg="1"/>
      <p:bldP spid="3635" grpId="5" animBg="1"/>
      <p:bldP spid="3635" grpId="6" animBg="1"/>
      <p:bldP spid="3635" grpId="7" animBg="1"/>
      <p:bldP spid="3635" grpId="8" animBg="1"/>
      <p:bldP spid="3635" grpId="9" animBg="1"/>
      <p:bldP spid="3635" grpId="10" animBg="1"/>
      <p:bldP spid="3635" grpId="11" animBg="1"/>
      <p:bldP spid="3635" grpId="12" animBg="1"/>
      <p:bldP spid="3635" grpId="13" animBg="1"/>
      <p:bldP spid="3635" grpId="14" animBg="1"/>
      <p:bldP spid="3658" grpId="0" animBg="1"/>
      <p:bldP spid="3658" grpId="1" animBg="1"/>
      <p:bldP spid="3658" grpId="2" animBg="1"/>
      <p:bldP spid="3658" grpId="3" animBg="1"/>
      <p:bldP spid="3658" grpId="4" animBg="1"/>
      <p:bldP spid="3658" grpId="5" animBg="1"/>
      <p:bldP spid="3658" grpId="6" animBg="1"/>
      <p:bldP spid="3658" grpId="7" animBg="1"/>
      <p:bldP spid="3658" grpId="8" animBg="1"/>
      <p:bldP spid="3658" grpId="9" animBg="1"/>
      <p:bldP spid="3658" grpId="10" animBg="1"/>
      <p:bldP spid="3658" grpId="11" animBg="1"/>
      <p:bldP spid="3658" grpId="12" animBg="1"/>
      <p:bldP spid="3658" grpId="13" animBg="1"/>
      <p:bldP spid="3658" grpId="14" animBg="1"/>
      <p:bldP spid="3658" grpId="15" animBg="1"/>
      <p:bldP spid="3677" grpId="0" animBg="1"/>
      <p:bldP spid="3677" grpId="1" animBg="1"/>
      <p:bldP spid="3677" grpId="2" animBg="1"/>
      <p:bldP spid="3677" grpId="3" animBg="1"/>
      <p:bldP spid="3677" grpId="4" animBg="1"/>
      <p:bldP spid="3677" grpId="5" animBg="1"/>
      <p:bldP spid="3677" grpId="6" animBg="1"/>
      <p:bldP spid="3677" grpId="7" animBg="1"/>
      <p:bldP spid="3677" grpId="8" animBg="1"/>
      <p:bldP spid="3677" grpId="9" animBg="1"/>
      <p:bldP spid="3677" grpId="10" animBg="1"/>
      <p:bldP spid="3677" grpId="11" animBg="1"/>
      <p:bldP spid="3677" grpId="12" animBg="1"/>
      <p:bldP spid="3677" grpId="13" animBg="1"/>
      <p:bldP spid="3677" grpId="14" animBg="1"/>
      <p:bldP spid="3677" grpId="15" animBg="1"/>
      <p:bldP spid="3677" grpId="16" animBg="1"/>
      <p:bldP spid="3677" grpId="17" animBg="1"/>
      <p:bldP spid="3692" grpId="0" animBg="1"/>
      <p:bldP spid="3692" grpId="1" animBg="1"/>
      <p:bldP spid="3692" grpId="2" animBg="1"/>
      <p:bldP spid="3692" grpId="3" animBg="1"/>
      <p:bldP spid="3692" grpId="4" animBg="1"/>
      <p:bldP spid="3692" grpId="5" animBg="1"/>
      <p:bldP spid="3692" grpId="6" animBg="1"/>
      <p:bldP spid="3692" grpId="7" animBg="1"/>
      <p:bldP spid="3692" grpId="8" animBg="1"/>
      <p:bldP spid="3692" grpId="9" animBg="1"/>
      <p:bldP spid="3692" grpId="10" animBg="1"/>
      <p:bldP spid="3692" grpId="11" animBg="1"/>
      <p:bldP spid="3692" grpId="12" animBg="1"/>
      <p:bldP spid="3692" grpId="13" animBg="1"/>
      <p:bldP spid="3692" grpId="14" animBg="1"/>
      <p:bldP spid="3692" grpId="15" animBg="1"/>
      <p:bldP spid="3692" grpId="16" animBg="1"/>
      <p:bldP spid="3692" grpId="17" animBg="1"/>
      <p:bldP spid="3715" grpId="0" animBg="1"/>
      <p:bldP spid="3715" grpId="1" animBg="1"/>
      <p:bldP spid="3715" grpId="2" animBg="1"/>
      <p:bldP spid="3715" grpId="3" animBg="1"/>
      <p:bldP spid="3715" grpId="4" animBg="1"/>
      <p:bldP spid="3715" grpId="5" animBg="1"/>
      <p:bldP spid="3715" grpId="6" animBg="1"/>
      <p:bldP spid="3715" grpId="7" animBg="1"/>
      <p:bldP spid="3715" grpId="8" animBg="1"/>
      <p:bldP spid="3715" grpId="9" animBg="1"/>
      <p:bldP spid="3715" grpId="10" animBg="1"/>
      <p:bldP spid="3715" grpId="11" animBg="1"/>
      <p:bldP spid="3715" grpId="12" animBg="1"/>
      <p:bldP spid="3715" grpId="13" animBg="1"/>
      <p:bldP spid="3715" grpId="14" animBg="1"/>
      <p:bldP spid="3715" grpId="15" animBg="1"/>
      <p:bldP spid="3715" grpId="16" animBg="1"/>
      <p:bldP spid="3715" grpId="17" animBg="1"/>
      <p:bldP spid="3715" grpId="18" animBg="1"/>
      <p:bldP spid="3728" grpId="0" animBg="1"/>
      <p:bldP spid="3728" grpId="1" animBg="1"/>
      <p:bldP spid="3728" grpId="2" animBg="1"/>
      <p:bldP spid="3728" grpId="3" animBg="1"/>
      <p:bldP spid="3728" grpId="4" animBg="1"/>
      <p:bldP spid="3728" grpId="5" animBg="1"/>
      <p:bldP spid="3728" grpId="6" animBg="1"/>
      <p:bldP spid="3728" grpId="7" animBg="1"/>
      <p:bldP spid="3728" grpId="8" animBg="1"/>
      <p:bldP spid="3728" grpId="9" animBg="1"/>
      <p:bldP spid="3728" grpId="10" animBg="1"/>
      <p:bldP spid="3728" grpId="11" animBg="1"/>
      <p:bldP spid="3728" grpId="12" animBg="1"/>
      <p:bldP spid="3728" grpId="13" animBg="1"/>
      <p:bldP spid="3728" grpId="14" animBg="1"/>
      <p:bldP spid="3728" grpId="15" animBg="1"/>
      <p:bldP spid="3728" grpId="16" animBg="1"/>
      <p:bldP spid="3728" grpId="17" animBg="1"/>
      <p:bldP spid="3728" grpId="18" animBg="1"/>
      <p:bldP spid="3728" grpId="19" animBg="1"/>
      <p:bldP spid="3731" grpId="0" animBg="1"/>
      <p:bldP spid="3731" grpId="1" animBg="1"/>
      <p:bldP spid="3731" grpId="2" animBg="1"/>
      <p:bldP spid="3731" grpId="3" animBg="1"/>
      <p:bldP spid="3731" grpId="4" animBg="1"/>
      <p:bldP spid="3731" grpId="5" animBg="1"/>
      <p:bldP spid="3731" grpId="6" animBg="1"/>
      <p:bldP spid="3731" grpId="7" animBg="1"/>
      <p:bldP spid="3731" grpId="8" animBg="1"/>
      <p:bldP spid="3731" grpId="9" animBg="1"/>
      <p:bldP spid="3731" grpId="10" animBg="1"/>
      <p:bldP spid="3731" grpId="11" animBg="1"/>
      <p:bldP spid="3731" grpId="12" animBg="1"/>
      <p:bldP spid="3731" grpId="13" animBg="1"/>
      <p:bldP spid="3731" grpId="14" animBg="1"/>
      <p:bldP spid="3731" grpId="15" animBg="1"/>
      <p:bldP spid="3731" grpId="16" animBg="1"/>
      <p:bldP spid="3731" grpId="17" animBg="1"/>
      <p:bldP spid="3731" grpId="18" animBg="1"/>
      <p:bldP spid="3731" grpId="19" animBg="1"/>
      <p:bldP spid="3731" grpId="20" animBg="1"/>
      <p:bldP spid="3731" grpId="21" animBg="1"/>
      <p:bldP spid="3731" grpId="22" animBg="1"/>
      <p:bldP spid="3773" grpId="0" animBg="1"/>
      <p:bldP spid="3773" grpId="1" animBg="1"/>
      <p:bldP spid="3773" grpId="2" animBg="1"/>
      <p:bldP spid="3773" grpId="3" animBg="1"/>
      <p:bldP spid="3773" grpId="4" animBg="1"/>
      <p:bldP spid="3773" grpId="5" animBg="1"/>
      <p:bldP spid="3773" grpId="6" animBg="1"/>
      <p:bldP spid="3773" grpId="7" animBg="1"/>
      <p:bldP spid="3773" grpId="8" animBg="1"/>
      <p:bldP spid="3773" grpId="9" animBg="1"/>
      <p:bldP spid="3773" grpId="10" animBg="1"/>
      <p:bldP spid="3773" grpId="11" animBg="1"/>
      <p:bldP spid="3773" grpId="12" animBg="1"/>
      <p:bldP spid="3773" grpId="13" animBg="1"/>
      <p:bldP spid="3773" grpId="14" animBg="1"/>
      <p:bldP spid="3773" grpId="15" animBg="1"/>
      <p:bldP spid="3773" grpId="16" animBg="1"/>
      <p:bldP spid="3773" grpId="17" animBg="1"/>
      <p:bldP spid="3773" grpId="18" animBg="1"/>
      <p:bldP spid="3773" grpId="19" animBg="1"/>
      <p:bldP spid="3773" grpId="20" animBg="1"/>
      <p:bldP spid="3773" grpId="21" animBg="1"/>
      <p:bldP spid="3773" grpId="22" animBg="1"/>
      <p:bldP spid="3773" grpId="23" animBg="1"/>
      <p:bldP spid="7257" grpId="0" animBg="1"/>
      <p:bldP spid="7258" grpId="0" animBg="1"/>
      <p:bldP spid="7259" grpId="0" animBg="1"/>
      <p:bldP spid="7260" grpId="0" animBg="1"/>
      <p:bldP spid="7261" grpId="0" animBg="1"/>
      <p:bldP spid="7262" grpId="0" animBg="1"/>
      <p:bldP spid="7263" grpId="0" animBg="1"/>
      <p:bldP spid="7264" grpId="0" animBg="1"/>
      <p:bldP spid="7265" grpId="0" animBg="1"/>
      <p:bldP spid="7266" grpId="0" animBg="1"/>
      <p:bldP spid="7267" grpId="0" animBg="1"/>
      <p:bldP spid="7268" grpId="0" animBg="1"/>
      <p:bldP spid="7269" grpId="0" animBg="1"/>
      <p:bldP spid="7270" grpId="0" animBg="1"/>
      <p:bldP spid="7271" grpId="0" animBg="1"/>
      <p:bldP spid="7272" grpId="0" animBg="1"/>
      <p:bldP spid="7273" grpId="0" animBg="1"/>
      <p:bldP spid="7274" grpId="0" animBg="1"/>
      <p:bldP spid="7275" grpId="0" animBg="1"/>
      <p:bldP spid="7276" grpId="0" animBg="1"/>
      <p:bldP spid="7277" grpId="0" animBg="1"/>
      <p:bldP spid="7278" grpId="0" animBg="1"/>
      <p:bldP spid="7279" grpId="0" animBg="1"/>
      <p:bldP spid="7280" grpId="0" animBg="1"/>
      <p:bldP spid="7281" grpId="0" animBg="1"/>
      <p:bldP spid="7282" grpId="0" animBg="1"/>
      <p:bldP spid="7283" grpId="0" animBg="1"/>
      <p:bldP spid="7284" grpId="0" animBg="1"/>
      <p:bldP spid="7285" grpId="0" animBg="1"/>
      <p:bldP spid="7286" grpId="0" animBg="1"/>
      <p:bldP spid="728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C94BC2-57F2-F402-5F3A-5F19D2139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378" y="500918"/>
            <a:ext cx="4773900" cy="1023300"/>
          </a:xfrm>
        </p:spPr>
        <p:txBody>
          <a:bodyPr/>
          <a:lstStyle/>
          <a:p>
            <a:r>
              <a:rPr lang="en-US" sz="7200"/>
              <a:t>DẶN DÒ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21F5E58-BB57-4246-BCE4-1981E073A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950" y="1674845"/>
            <a:ext cx="7976027" cy="1819500"/>
          </a:xfrm>
        </p:spPr>
        <p:txBody>
          <a:bodyPr/>
          <a:lstStyle/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bg1"/>
                </a:solidFill>
              </a:rPr>
              <a:t>Xem trước bài </a:t>
            </a:r>
          </a:p>
          <a:p>
            <a:pPr marL="139700" indent="0" algn="ctr">
              <a:lnSpc>
                <a:spcPct val="150000"/>
              </a:lnSpc>
              <a:buNone/>
            </a:pPr>
            <a:r>
              <a:rPr lang="en-US" sz="2800" b="1">
                <a:solidFill>
                  <a:schemeClr val="bg1"/>
                </a:solidFill>
              </a:rPr>
              <a:t>“</a:t>
            </a:r>
            <a:r>
              <a:rPr lang="vi-VN" sz="2800" b="1">
                <a:solidFill>
                  <a:schemeClr val="bg1"/>
                </a:solidFill>
              </a:rPr>
              <a:t>Cơ quan sinh sản của thực vật có hoa</a:t>
            </a:r>
            <a:r>
              <a:rPr lang="en-US" sz="2800" b="1">
                <a:solidFill>
                  <a:schemeClr val="bg1"/>
                </a:solidFill>
              </a:rPr>
              <a:t>”</a:t>
            </a:r>
            <a:r>
              <a:rPr lang="vi-VN" sz="2800" b="1">
                <a:solidFill>
                  <a:schemeClr val="bg1"/>
                </a:solidFill>
              </a:rPr>
              <a:t>.</a:t>
            </a:r>
            <a:endParaRPr lang="en-US" sz="2800" b="1">
              <a:solidFill>
                <a:schemeClr val="bg1"/>
              </a:solidFill>
            </a:endParaRPr>
          </a:p>
        </p:txBody>
      </p:sp>
      <p:grpSp>
        <p:nvGrpSpPr>
          <p:cNvPr id="4" name="Google Shape;1361;p37">
            <a:extLst>
              <a:ext uri="{FF2B5EF4-FFF2-40B4-BE49-F238E27FC236}">
                <a16:creationId xmlns="" xmlns:a16="http://schemas.microsoft.com/office/drawing/2014/main" id="{198ECCD5-4B0F-DC52-140A-774B604B3F1F}"/>
              </a:ext>
            </a:extLst>
          </p:cNvPr>
          <p:cNvGrpSpPr/>
          <p:nvPr/>
        </p:nvGrpSpPr>
        <p:grpSpPr>
          <a:xfrm>
            <a:off x="8130920" y="159271"/>
            <a:ext cx="396228" cy="397900"/>
            <a:chOff x="8032675" y="934665"/>
            <a:chExt cx="396228" cy="397900"/>
          </a:xfrm>
        </p:grpSpPr>
        <p:sp>
          <p:nvSpPr>
            <p:cNvPr id="5" name="Google Shape;1362;p37">
              <a:extLst>
                <a:ext uri="{FF2B5EF4-FFF2-40B4-BE49-F238E27FC236}">
                  <a16:creationId xmlns="" xmlns:a16="http://schemas.microsoft.com/office/drawing/2014/main" id="{7AFCE756-9016-600A-87C0-F81046D4C1C3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63;p37">
              <a:extLst>
                <a:ext uri="{FF2B5EF4-FFF2-40B4-BE49-F238E27FC236}">
                  <a16:creationId xmlns="" xmlns:a16="http://schemas.microsoft.com/office/drawing/2014/main" id="{DE9D7895-61A8-31C7-7DFC-6C98AEAAE1DF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64;p37">
              <a:extLst>
                <a:ext uri="{FF2B5EF4-FFF2-40B4-BE49-F238E27FC236}">
                  <a16:creationId xmlns="" xmlns:a16="http://schemas.microsoft.com/office/drawing/2014/main" id="{3D012087-1770-50E3-15F7-F1294F242C95}"/>
                </a:ext>
              </a:extLst>
            </p:cNvPr>
            <p:cNvSpPr/>
            <p:nvPr/>
          </p:nvSpPr>
          <p:spPr>
            <a:xfrm>
              <a:off x="8032675" y="934665"/>
              <a:ext cx="396228" cy="39790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65;p37">
              <a:extLst>
                <a:ext uri="{FF2B5EF4-FFF2-40B4-BE49-F238E27FC236}">
                  <a16:creationId xmlns="" xmlns:a16="http://schemas.microsoft.com/office/drawing/2014/main" id="{8556240C-10DF-0E6F-55E8-88144A7303C5}"/>
                </a:ext>
              </a:extLst>
            </p:cNvPr>
            <p:cNvSpPr/>
            <p:nvPr/>
          </p:nvSpPr>
          <p:spPr>
            <a:xfrm>
              <a:off x="8080864" y="982541"/>
              <a:ext cx="299848" cy="302173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1366;p37">
            <a:extLst>
              <a:ext uri="{FF2B5EF4-FFF2-40B4-BE49-F238E27FC236}">
                <a16:creationId xmlns="" xmlns:a16="http://schemas.microsoft.com/office/drawing/2014/main" id="{5917203D-D69E-2352-86A9-6D0515299F7A}"/>
              </a:ext>
            </a:extLst>
          </p:cNvPr>
          <p:cNvGrpSpPr/>
          <p:nvPr/>
        </p:nvGrpSpPr>
        <p:grpSpPr>
          <a:xfrm>
            <a:off x="4730963" y="4139407"/>
            <a:ext cx="396257" cy="397287"/>
            <a:chOff x="4523138" y="4089907"/>
            <a:chExt cx="396257" cy="397287"/>
          </a:xfrm>
        </p:grpSpPr>
        <p:sp>
          <p:nvSpPr>
            <p:cNvPr id="10" name="Google Shape;1367;p37">
              <a:extLst>
                <a:ext uri="{FF2B5EF4-FFF2-40B4-BE49-F238E27FC236}">
                  <a16:creationId xmlns="" xmlns:a16="http://schemas.microsoft.com/office/drawing/2014/main" id="{8BB893E0-074B-7A53-41A6-B6438CF9396C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68;p37">
              <a:extLst>
                <a:ext uri="{FF2B5EF4-FFF2-40B4-BE49-F238E27FC236}">
                  <a16:creationId xmlns="" xmlns:a16="http://schemas.microsoft.com/office/drawing/2014/main" id="{F0EF484F-3792-0CEF-3138-C30CB6271CEB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69;p37">
              <a:extLst>
                <a:ext uri="{FF2B5EF4-FFF2-40B4-BE49-F238E27FC236}">
                  <a16:creationId xmlns="" xmlns:a16="http://schemas.microsoft.com/office/drawing/2014/main" id="{B5B5FBC0-1042-223F-416C-1D4CD5B5F3BB}"/>
                </a:ext>
              </a:extLst>
            </p:cNvPr>
            <p:cNvSpPr/>
            <p:nvPr/>
          </p:nvSpPr>
          <p:spPr>
            <a:xfrm>
              <a:off x="4523138" y="4089907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70;p37">
              <a:extLst>
                <a:ext uri="{FF2B5EF4-FFF2-40B4-BE49-F238E27FC236}">
                  <a16:creationId xmlns="" xmlns:a16="http://schemas.microsoft.com/office/drawing/2014/main" id="{0044C517-55D2-39A2-B123-1B7DC5514EE3}"/>
                </a:ext>
              </a:extLst>
            </p:cNvPr>
            <p:cNvSpPr/>
            <p:nvPr/>
          </p:nvSpPr>
          <p:spPr>
            <a:xfrm>
              <a:off x="4580572" y="4146775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376;p37">
            <a:extLst>
              <a:ext uri="{FF2B5EF4-FFF2-40B4-BE49-F238E27FC236}">
                <a16:creationId xmlns="" xmlns:a16="http://schemas.microsoft.com/office/drawing/2014/main" id="{CF6DEF3F-DC57-F54F-947E-A66F1E14208B}"/>
              </a:ext>
            </a:extLst>
          </p:cNvPr>
          <p:cNvGrpSpPr/>
          <p:nvPr/>
        </p:nvGrpSpPr>
        <p:grpSpPr>
          <a:xfrm>
            <a:off x="812537" y="207147"/>
            <a:ext cx="396257" cy="397287"/>
            <a:chOff x="4286125" y="1211070"/>
            <a:chExt cx="396257" cy="397287"/>
          </a:xfrm>
        </p:grpSpPr>
        <p:sp>
          <p:nvSpPr>
            <p:cNvPr id="15" name="Google Shape;1377;p37">
              <a:extLst>
                <a:ext uri="{FF2B5EF4-FFF2-40B4-BE49-F238E27FC236}">
                  <a16:creationId xmlns="" xmlns:a16="http://schemas.microsoft.com/office/drawing/2014/main" id="{D6F4F0DD-0F6C-88D4-1C6F-BE14AF76724F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78;p37">
              <a:extLst>
                <a:ext uri="{FF2B5EF4-FFF2-40B4-BE49-F238E27FC236}">
                  <a16:creationId xmlns="" xmlns:a16="http://schemas.microsoft.com/office/drawing/2014/main" id="{CB9540D3-B489-63AD-E929-7F5622C94BAF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9;p37">
              <a:extLst>
                <a:ext uri="{FF2B5EF4-FFF2-40B4-BE49-F238E27FC236}">
                  <a16:creationId xmlns="" xmlns:a16="http://schemas.microsoft.com/office/drawing/2014/main" id="{72C781B8-5264-2FE8-C01E-A9D62FAAA4E1}"/>
                </a:ext>
              </a:extLst>
            </p:cNvPr>
            <p:cNvSpPr/>
            <p:nvPr/>
          </p:nvSpPr>
          <p:spPr>
            <a:xfrm>
              <a:off x="4286125" y="12110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80;p37">
              <a:extLst>
                <a:ext uri="{FF2B5EF4-FFF2-40B4-BE49-F238E27FC236}">
                  <a16:creationId xmlns="" xmlns:a16="http://schemas.microsoft.com/office/drawing/2014/main" id="{1D8CEC51-C4C4-BD9F-3B7A-5E770AF0E4C7}"/>
                </a:ext>
              </a:extLst>
            </p:cNvPr>
            <p:cNvSpPr/>
            <p:nvPr/>
          </p:nvSpPr>
          <p:spPr>
            <a:xfrm>
              <a:off x="4343560" y="12679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381;p37">
            <a:extLst>
              <a:ext uri="{FF2B5EF4-FFF2-40B4-BE49-F238E27FC236}">
                <a16:creationId xmlns="" xmlns:a16="http://schemas.microsoft.com/office/drawing/2014/main" id="{CAA440D0-3764-FAEF-12D0-084DE6124F01}"/>
              </a:ext>
            </a:extLst>
          </p:cNvPr>
          <p:cNvGrpSpPr/>
          <p:nvPr/>
        </p:nvGrpSpPr>
        <p:grpSpPr>
          <a:xfrm>
            <a:off x="7720278" y="527838"/>
            <a:ext cx="889699" cy="404380"/>
            <a:chOff x="7858062" y="2785214"/>
            <a:chExt cx="889699" cy="404380"/>
          </a:xfrm>
        </p:grpSpPr>
        <p:sp>
          <p:nvSpPr>
            <p:cNvPr id="20" name="Google Shape;1382;p37">
              <a:extLst>
                <a:ext uri="{FF2B5EF4-FFF2-40B4-BE49-F238E27FC236}">
                  <a16:creationId xmlns="" xmlns:a16="http://schemas.microsoft.com/office/drawing/2014/main" id="{959CD262-85DC-786A-10C4-93C5535E1EE3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83;p37">
              <a:extLst>
                <a:ext uri="{FF2B5EF4-FFF2-40B4-BE49-F238E27FC236}">
                  <a16:creationId xmlns="" xmlns:a16="http://schemas.microsoft.com/office/drawing/2014/main" id="{2E807C13-B06B-A408-5E52-DD63FFEA02FA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  <a:effectLst>
              <a:outerShdw blurRad="57150" dist="5715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84;p37">
              <a:extLst>
                <a:ext uri="{FF2B5EF4-FFF2-40B4-BE49-F238E27FC236}">
                  <a16:creationId xmlns="" xmlns:a16="http://schemas.microsoft.com/office/drawing/2014/main" id="{8A6AD919-EB8D-2CA1-0D1B-4067C45D3460}"/>
                </a:ext>
              </a:extLst>
            </p:cNvPr>
            <p:cNvSpPr/>
            <p:nvPr/>
          </p:nvSpPr>
          <p:spPr>
            <a:xfrm>
              <a:off x="7858062" y="2785214"/>
              <a:ext cx="889699" cy="404380"/>
            </a:xfrm>
            <a:custGeom>
              <a:avLst/>
              <a:gdLst/>
              <a:ahLst/>
              <a:cxnLst/>
              <a:rect l="l" t="t" r="r" b="b"/>
              <a:pathLst>
                <a:path w="50971" h="23167" extrusionOk="0">
                  <a:moveTo>
                    <a:pt x="4015" y="23166"/>
                  </a:moveTo>
                  <a:cubicBezTo>
                    <a:pt x="2012" y="23166"/>
                    <a:pt x="353" y="21619"/>
                    <a:pt x="215" y="19620"/>
                  </a:cubicBezTo>
                  <a:cubicBezTo>
                    <a:pt x="0" y="16503"/>
                    <a:pt x="1006" y="13589"/>
                    <a:pt x="3039" y="11409"/>
                  </a:cubicBezTo>
                  <a:cubicBezTo>
                    <a:pt x="5313" y="8976"/>
                    <a:pt x="8645" y="7635"/>
                    <a:pt x="12428" y="7635"/>
                  </a:cubicBezTo>
                  <a:cubicBezTo>
                    <a:pt x="12677" y="7635"/>
                    <a:pt x="12931" y="7639"/>
                    <a:pt x="13184" y="7652"/>
                  </a:cubicBezTo>
                  <a:cubicBezTo>
                    <a:pt x="14203" y="5769"/>
                    <a:pt x="15471" y="4204"/>
                    <a:pt x="16971" y="2988"/>
                  </a:cubicBezTo>
                  <a:cubicBezTo>
                    <a:pt x="19413" y="1002"/>
                    <a:pt x="22366" y="0"/>
                    <a:pt x="25745" y="0"/>
                  </a:cubicBezTo>
                  <a:cubicBezTo>
                    <a:pt x="26235" y="0"/>
                    <a:pt x="26743" y="22"/>
                    <a:pt x="27250" y="65"/>
                  </a:cubicBezTo>
                  <a:cubicBezTo>
                    <a:pt x="31063" y="391"/>
                    <a:pt x="34188" y="1810"/>
                    <a:pt x="36535" y="4282"/>
                  </a:cubicBezTo>
                  <a:cubicBezTo>
                    <a:pt x="38031" y="5859"/>
                    <a:pt x="39157" y="7820"/>
                    <a:pt x="39897" y="10132"/>
                  </a:cubicBezTo>
                  <a:cubicBezTo>
                    <a:pt x="45038" y="10726"/>
                    <a:pt x="48829" y="13666"/>
                    <a:pt x="50227" y="18248"/>
                  </a:cubicBezTo>
                  <a:cubicBezTo>
                    <a:pt x="50970" y="20694"/>
                    <a:pt x="49143" y="23166"/>
                    <a:pt x="46585" y="231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85;p37">
              <a:extLst>
                <a:ext uri="{FF2B5EF4-FFF2-40B4-BE49-F238E27FC236}">
                  <a16:creationId xmlns="" xmlns:a16="http://schemas.microsoft.com/office/drawing/2014/main" id="{B31E6A21-2EE3-FFFF-A930-25890E0A3D76}"/>
                </a:ext>
              </a:extLst>
            </p:cNvPr>
            <p:cNvSpPr/>
            <p:nvPr/>
          </p:nvSpPr>
          <p:spPr>
            <a:xfrm>
              <a:off x="7921388" y="2843880"/>
              <a:ext cx="749832" cy="279228"/>
            </a:xfrm>
            <a:custGeom>
              <a:avLst/>
              <a:gdLst/>
              <a:ahLst/>
              <a:cxnLst/>
              <a:rect l="l" t="t" r="r" b="b"/>
              <a:pathLst>
                <a:path w="42958" h="15997" extrusionOk="0">
                  <a:moveTo>
                    <a:pt x="42957" y="15996"/>
                  </a:moveTo>
                  <a:lnTo>
                    <a:pt x="387" y="15996"/>
                  </a:lnTo>
                  <a:cubicBezTo>
                    <a:pt x="0" y="10374"/>
                    <a:pt x="5296" y="6900"/>
                    <a:pt x="11873" y="8452"/>
                  </a:cubicBezTo>
                  <a:cubicBezTo>
                    <a:pt x="13782" y="3100"/>
                    <a:pt x="17513" y="1"/>
                    <a:pt x="23299" y="495"/>
                  </a:cubicBezTo>
                  <a:cubicBezTo>
                    <a:pt x="29210" y="1003"/>
                    <a:pt x="32344" y="4781"/>
                    <a:pt x="33242" y="10503"/>
                  </a:cubicBezTo>
                  <a:cubicBezTo>
                    <a:pt x="38225" y="10172"/>
                    <a:pt x="41793" y="12166"/>
                    <a:pt x="42957" y="15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图片 3" descr="cfb967fba143f8f296ebd7ad4afc5090">
            <a:extLst>
              <a:ext uri="{FF2B5EF4-FFF2-40B4-BE49-F238E27FC236}">
                <a16:creationId xmlns="" xmlns:a16="http://schemas.microsoft.com/office/drawing/2014/main" id="{68A2D079-0B08-F6EB-150A-C73B619A6A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2943733" y="3234456"/>
            <a:ext cx="3574460" cy="190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12617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128;p33">
            <a:extLst>
              <a:ext uri="{FF2B5EF4-FFF2-40B4-BE49-F238E27FC236}">
                <a16:creationId xmlns="" xmlns:a16="http://schemas.microsoft.com/office/drawing/2014/main" id="{AF28CBED-5AED-5CCD-9A53-8150E86CCF27}"/>
              </a:ext>
            </a:extLst>
          </p:cNvPr>
          <p:cNvSpPr/>
          <p:nvPr/>
        </p:nvSpPr>
        <p:spPr>
          <a:xfrm>
            <a:off x="877045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129;p33">
            <a:extLst>
              <a:ext uri="{FF2B5EF4-FFF2-40B4-BE49-F238E27FC236}">
                <a16:creationId xmlns="" xmlns:a16="http://schemas.microsoft.com/office/drawing/2014/main" id="{190617EA-0CE4-C058-A538-13935D83A4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968" y="52625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C00000"/>
                </a:solidFill>
              </a:rPr>
              <a:t>MỤC TIÊU</a:t>
            </a:r>
            <a:endParaRPr sz="5400">
              <a:solidFill>
                <a:srgbClr val="C0000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DB5DD35-B520-F005-F55F-262EC644C1E3}"/>
              </a:ext>
            </a:extLst>
          </p:cNvPr>
          <p:cNvGrpSpPr/>
          <p:nvPr/>
        </p:nvGrpSpPr>
        <p:grpSpPr>
          <a:xfrm>
            <a:off x="1563226" y="2707432"/>
            <a:ext cx="6882488" cy="1217592"/>
            <a:chOff x="1348073" y="3218077"/>
            <a:chExt cx="6882488" cy="1217592"/>
          </a:xfrm>
        </p:grpSpPr>
        <p:grpSp>
          <p:nvGrpSpPr>
            <p:cNvPr id="7" name="Google Shape;1134;p33">
              <a:extLst>
                <a:ext uri="{FF2B5EF4-FFF2-40B4-BE49-F238E27FC236}">
                  <a16:creationId xmlns="" xmlns:a16="http://schemas.microsoft.com/office/drawing/2014/main" id="{A3A4B63E-2F76-6871-113B-9A937C17727C}"/>
                </a:ext>
              </a:extLst>
            </p:cNvPr>
            <p:cNvGrpSpPr/>
            <p:nvPr/>
          </p:nvGrpSpPr>
          <p:grpSpPr>
            <a:xfrm>
              <a:off x="1348073" y="3218077"/>
              <a:ext cx="410246" cy="409500"/>
              <a:chOff x="8018613" y="2336563"/>
              <a:chExt cx="588386" cy="590483"/>
            </a:xfrm>
          </p:grpSpPr>
          <p:sp>
            <p:nvSpPr>
              <p:cNvPr id="9" name="Google Shape;1135;p33">
                <a:extLst>
                  <a:ext uri="{FF2B5EF4-FFF2-40B4-BE49-F238E27FC236}">
                    <a16:creationId xmlns="" xmlns:a16="http://schemas.microsoft.com/office/drawing/2014/main" id="{D85F8E73-35CE-5E53-9C67-DA4F1CDC3EF5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136;p33">
                <a:extLst>
                  <a:ext uri="{FF2B5EF4-FFF2-40B4-BE49-F238E27FC236}">
                    <a16:creationId xmlns="" xmlns:a16="http://schemas.microsoft.com/office/drawing/2014/main" id="{6F0BB981-EE96-CF8C-D7D4-4F57B635C7CF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rgbClr val="FD60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37;p33">
                <a:extLst>
                  <a:ext uri="{FF2B5EF4-FFF2-40B4-BE49-F238E27FC236}">
                    <a16:creationId xmlns="" xmlns:a16="http://schemas.microsoft.com/office/drawing/2014/main" id="{6DAB895F-D4B2-DE99-F566-F96BB36A1F3A}"/>
                  </a:ext>
                </a:extLst>
              </p:cNvPr>
              <p:cNvSpPr/>
              <p:nvPr/>
            </p:nvSpPr>
            <p:spPr>
              <a:xfrm>
                <a:off x="8018613" y="2336563"/>
                <a:ext cx="588386" cy="590483"/>
              </a:xfrm>
              <a:custGeom>
                <a:avLst/>
                <a:gdLst/>
                <a:ahLst/>
                <a:cxnLst/>
                <a:rect l="l" t="t" r="r" b="b"/>
                <a:pathLst>
                  <a:path w="28618" h="28720" extrusionOk="0">
                    <a:moveTo>
                      <a:pt x="14152" y="0"/>
                    </a:moveTo>
                    <a:cubicBezTo>
                      <a:pt x="14074" y="0"/>
                      <a:pt x="13993" y="0"/>
                      <a:pt x="13915" y="4"/>
                    </a:cubicBezTo>
                    <a:lnTo>
                      <a:pt x="13902" y="4"/>
                    </a:lnTo>
                    <a:cubicBezTo>
                      <a:pt x="12983" y="65"/>
                      <a:pt x="11293" y="486"/>
                      <a:pt x="10244" y="2674"/>
                    </a:cubicBezTo>
                    <a:cubicBezTo>
                      <a:pt x="9999" y="3181"/>
                      <a:pt x="9784" y="3783"/>
                      <a:pt x="9569" y="4565"/>
                    </a:cubicBezTo>
                    <a:cubicBezTo>
                      <a:pt x="9251" y="5717"/>
                      <a:pt x="8976" y="7097"/>
                      <a:pt x="8731" y="8318"/>
                    </a:cubicBezTo>
                    <a:cubicBezTo>
                      <a:pt x="8688" y="8537"/>
                      <a:pt x="8637" y="8782"/>
                      <a:pt x="8589" y="9027"/>
                    </a:cubicBezTo>
                    <a:cubicBezTo>
                      <a:pt x="8035" y="9165"/>
                      <a:pt x="7398" y="9307"/>
                      <a:pt x="6930" y="9414"/>
                    </a:cubicBezTo>
                    <a:cubicBezTo>
                      <a:pt x="5894" y="9651"/>
                      <a:pt x="4815" y="9891"/>
                      <a:pt x="3942" y="10167"/>
                    </a:cubicBezTo>
                    <a:cubicBezTo>
                      <a:pt x="3276" y="10373"/>
                      <a:pt x="2760" y="10592"/>
                      <a:pt x="2317" y="10846"/>
                    </a:cubicBezTo>
                    <a:cubicBezTo>
                      <a:pt x="830" y="11697"/>
                      <a:pt x="0" y="13154"/>
                      <a:pt x="95" y="14745"/>
                    </a:cubicBezTo>
                    <a:cubicBezTo>
                      <a:pt x="134" y="15450"/>
                      <a:pt x="452" y="17199"/>
                      <a:pt x="2494" y="18257"/>
                    </a:cubicBezTo>
                    <a:cubicBezTo>
                      <a:pt x="2941" y="18485"/>
                      <a:pt x="3457" y="18678"/>
                      <a:pt x="4119" y="18859"/>
                    </a:cubicBezTo>
                    <a:cubicBezTo>
                      <a:pt x="4995" y="19104"/>
                      <a:pt x="6066" y="19306"/>
                      <a:pt x="7098" y="19499"/>
                    </a:cubicBezTo>
                    <a:cubicBezTo>
                      <a:pt x="7549" y="19585"/>
                      <a:pt x="8164" y="19705"/>
                      <a:pt x="8710" y="19821"/>
                    </a:cubicBezTo>
                    <a:cubicBezTo>
                      <a:pt x="8778" y="20114"/>
                      <a:pt x="8851" y="20423"/>
                      <a:pt x="8916" y="20690"/>
                    </a:cubicBezTo>
                    <a:cubicBezTo>
                      <a:pt x="9200" y="21889"/>
                      <a:pt x="9522" y="23248"/>
                      <a:pt x="9870" y="24369"/>
                    </a:cubicBezTo>
                    <a:cubicBezTo>
                      <a:pt x="10115" y="25135"/>
                      <a:pt x="10347" y="25724"/>
                      <a:pt x="10605" y="26214"/>
                    </a:cubicBezTo>
                    <a:cubicBezTo>
                      <a:pt x="11796" y="28475"/>
                      <a:pt x="13688" y="28720"/>
                      <a:pt x="14444" y="28720"/>
                    </a:cubicBezTo>
                    <a:cubicBezTo>
                      <a:pt x="14517" y="28720"/>
                      <a:pt x="14595" y="28715"/>
                      <a:pt x="14672" y="28715"/>
                    </a:cubicBezTo>
                    <a:lnTo>
                      <a:pt x="14681" y="28715"/>
                    </a:lnTo>
                    <a:cubicBezTo>
                      <a:pt x="15416" y="28668"/>
                      <a:pt x="17251" y="28324"/>
                      <a:pt x="18343" y="26063"/>
                    </a:cubicBezTo>
                    <a:cubicBezTo>
                      <a:pt x="18584" y="25560"/>
                      <a:pt x="18799" y="24963"/>
                      <a:pt x="19014" y="24185"/>
                    </a:cubicBezTo>
                    <a:cubicBezTo>
                      <a:pt x="19327" y="23045"/>
                      <a:pt x="19603" y="21678"/>
                      <a:pt x="19843" y="20471"/>
                    </a:cubicBezTo>
                    <a:cubicBezTo>
                      <a:pt x="19891" y="20234"/>
                      <a:pt x="19942" y="19972"/>
                      <a:pt x="19998" y="19710"/>
                    </a:cubicBezTo>
                    <a:cubicBezTo>
                      <a:pt x="20540" y="19576"/>
                      <a:pt x="21159" y="19435"/>
                      <a:pt x="21614" y="19331"/>
                    </a:cubicBezTo>
                    <a:cubicBezTo>
                      <a:pt x="22672" y="19091"/>
                      <a:pt x="23759" y="18846"/>
                      <a:pt x="24654" y="18566"/>
                    </a:cubicBezTo>
                    <a:cubicBezTo>
                      <a:pt x="25320" y="18351"/>
                      <a:pt x="25844" y="18136"/>
                      <a:pt x="26287" y="17883"/>
                    </a:cubicBezTo>
                    <a:cubicBezTo>
                      <a:pt x="27783" y="17027"/>
                      <a:pt x="28617" y="15570"/>
                      <a:pt x="28527" y="13971"/>
                    </a:cubicBezTo>
                    <a:cubicBezTo>
                      <a:pt x="28484" y="13266"/>
                      <a:pt x="28161" y="11508"/>
                      <a:pt x="26107" y="10450"/>
                    </a:cubicBezTo>
                    <a:cubicBezTo>
                      <a:pt x="25655" y="10218"/>
                      <a:pt x="25139" y="10029"/>
                      <a:pt x="24473" y="9844"/>
                    </a:cubicBezTo>
                    <a:cubicBezTo>
                      <a:pt x="23575" y="9599"/>
                      <a:pt x="22491" y="9393"/>
                      <a:pt x="21442" y="9191"/>
                    </a:cubicBezTo>
                    <a:cubicBezTo>
                      <a:pt x="21004" y="9105"/>
                      <a:pt x="20406" y="8993"/>
                      <a:pt x="19873" y="8881"/>
                    </a:cubicBezTo>
                    <a:cubicBezTo>
                      <a:pt x="19800" y="8572"/>
                      <a:pt x="19727" y="8254"/>
                      <a:pt x="19658" y="7974"/>
                    </a:cubicBezTo>
                    <a:cubicBezTo>
                      <a:pt x="19379" y="6783"/>
                      <a:pt x="19061" y="5434"/>
                      <a:pt x="18713" y="4325"/>
                    </a:cubicBezTo>
                    <a:cubicBezTo>
                      <a:pt x="18472" y="3564"/>
                      <a:pt x="18240" y="2979"/>
                      <a:pt x="17982" y="2493"/>
                    </a:cubicBezTo>
                    <a:cubicBezTo>
                      <a:pt x="16791" y="241"/>
                      <a:pt x="14904" y="0"/>
                      <a:pt x="141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47625" dir="3300000" algn="bl" rotWithShape="0">
                  <a:srgbClr val="074785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138;p33">
                <a:extLst>
                  <a:ext uri="{FF2B5EF4-FFF2-40B4-BE49-F238E27FC236}">
                    <a16:creationId xmlns="" xmlns:a16="http://schemas.microsoft.com/office/drawing/2014/main" id="{570C357E-711A-A820-BFCF-5FBC6D3F63AE}"/>
                  </a:ext>
                </a:extLst>
              </p:cNvPr>
              <p:cNvSpPr/>
              <p:nvPr/>
            </p:nvSpPr>
            <p:spPr>
              <a:xfrm>
                <a:off x="8097438" y="2414854"/>
                <a:ext cx="430629" cy="433898"/>
              </a:xfrm>
              <a:custGeom>
                <a:avLst/>
                <a:gdLst/>
                <a:ahLst/>
                <a:cxnLst/>
                <a:rect l="l" t="t" r="r" b="b"/>
                <a:pathLst>
                  <a:path w="20945" h="21104" extrusionOk="0">
                    <a:moveTo>
                      <a:pt x="10317" y="0"/>
                    </a:moveTo>
                    <a:cubicBezTo>
                      <a:pt x="10313" y="0"/>
                      <a:pt x="10309" y="0"/>
                      <a:pt x="10305" y="1"/>
                    </a:cubicBezTo>
                    <a:cubicBezTo>
                      <a:pt x="9290" y="61"/>
                      <a:pt x="8401" y="7558"/>
                      <a:pt x="7928" y="8057"/>
                    </a:cubicBezTo>
                    <a:cubicBezTo>
                      <a:pt x="6973" y="9045"/>
                      <a:pt x="1" y="9746"/>
                      <a:pt x="57" y="10709"/>
                    </a:cubicBezTo>
                    <a:cubicBezTo>
                      <a:pt x="117" y="11667"/>
                      <a:pt x="6960" y="12119"/>
                      <a:pt x="7928" y="13056"/>
                    </a:cubicBezTo>
                    <a:cubicBezTo>
                      <a:pt x="8467" y="13578"/>
                      <a:pt x="9596" y="21103"/>
                      <a:pt x="10608" y="21103"/>
                    </a:cubicBezTo>
                    <a:cubicBezTo>
                      <a:pt x="10611" y="21103"/>
                      <a:pt x="10615" y="21103"/>
                      <a:pt x="10619" y="21103"/>
                    </a:cubicBezTo>
                    <a:cubicBezTo>
                      <a:pt x="11633" y="21043"/>
                      <a:pt x="12506" y="13563"/>
                      <a:pt x="13000" y="13052"/>
                    </a:cubicBezTo>
                    <a:cubicBezTo>
                      <a:pt x="13920" y="12097"/>
                      <a:pt x="20944" y="11358"/>
                      <a:pt x="20888" y="10395"/>
                    </a:cubicBezTo>
                    <a:cubicBezTo>
                      <a:pt x="20833" y="9428"/>
                      <a:pt x="13924" y="8946"/>
                      <a:pt x="12996" y="8039"/>
                    </a:cubicBezTo>
                    <a:cubicBezTo>
                      <a:pt x="12439" y="7504"/>
                      <a:pt x="11328" y="0"/>
                      <a:pt x="1031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6BF3F330-84DA-EDCC-7AE8-F0C3FBB6E8B8}"/>
                </a:ext>
              </a:extLst>
            </p:cNvPr>
            <p:cNvSpPr txBox="1"/>
            <p:nvPr/>
          </p:nvSpPr>
          <p:spPr>
            <a:xfrm>
              <a:off x="1821205" y="3235340"/>
              <a:ext cx="64093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2400" b="0" i="0">
                  <a:effectLst/>
                  <a:latin typeface="Arial" panose="020B0604020202020204" pitchFamily="34" charset="0"/>
                </a:rPr>
                <a:t>Những kĩ năng về bảo vệ môi trường, giữ gìn sức khỏe liên quan tới nội dung phần vật chất và năng lượng.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0C53EFB-0DA5-2427-59C9-CD1659D0F226}"/>
              </a:ext>
            </a:extLst>
          </p:cNvPr>
          <p:cNvSpPr txBox="1"/>
          <p:nvPr/>
        </p:nvSpPr>
        <p:spPr>
          <a:xfrm>
            <a:off x="1180036" y="1189460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800" b="0" i="1">
                <a:effectLst/>
                <a:latin typeface="Arial" panose="020B0604020202020204" pitchFamily="34" charset="0"/>
              </a:rPr>
              <a:t>Ôn tập về: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B808475-0963-1C81-527D-56A36FBD4702}"/>
              </a:ext>
            </a:extLst>
          </p:cNvPr>
          <p:cNvGrpSpPr/>
          <p:nvPr/>
        </p:nvGrpSpPr>
        <p:grpSpPr>
          <a:xfrm>
            <a:off x="1563237" y="1803189"/>
            <a:ext cx="6918871" cy="830997"/>
            <a:chOff x="1348084" y="2313834"/>
            <a:chExt cx="6918871" cy="830997"/>
          </a:xfrm>
        </p:grpSpPr>
        <p:grpSp>
          <p:nvGrpSpPr>
            <p:cNvPr id="15" name="Google Shape;1139;p33">
              <a:extLst>
                <a:ext uri="{FF2B5EF4-FFF2-40B4-BE49-F238E27FC236}">
                  <a16:creationId xmlns="" xmlns:a16="http://schemas.microsoft.com/office/drawing/2014/main" id="{B4F71B6D-FE70-7EE7-5299-568DDA561063}"/>
                </a:ext>
              </a:extLst>
            </p:cNvPr>
            <p:cNvGrpSpPr/>
            <p:nvPr/>
          </p:nvGrpSpPr>
          <p:grpSpPr>
            <a:xfrm>
              <a:off x="1348084" y="2374391"/>
              <a:ext cx="410224" cy="397287"/>
              <a:chOff x="4907450" y="4068570"/>
              <a:chExt cx="396257" cy="397287"/>
            </a:xfrm>
          </p:grpSpPr>
          <p:sp>
            <p:nvSpPr>
              <p:cNvPr id="17" name="Google Shape;1140;p33">
                <a:extLst>
                  <a:ext uri="{FF2B5EF4-FFF2-40B4-BE49-F238E27FC236}">
                    <a16:creationId xmlns="" xmlns:a16="http://schemas.microsoft.com/office/drawing/2014/main" id="{DB598A10-DD65-0790-F65A-924F61ECB866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141;p33">
                <a:extLst>
                  <a:ext uri="{FF2B5EF4-FFF2-40B4-BE49-F238E27FC236}">
                    <a16:creationId xmlns="" xmlns:a16="http://schemas.microsoft.com/office/drawing/2014/main" id="{7800E84C-17D8-5A4C-9C85-044246EB999D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29AE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142;p33">
                <a:extLst>
                  <a:ext uri="{FF2B5EF4-FFF2-40B4-BE49-F238E27FC236}">
                    <a16:creationId xmlns="" xmlns:a16="http://schemas.microsoft.com/office/drawing/2014/main" id="{83B22A82-4735-4BEF-CB40-76F89D8D6B2B}"/>
                  </a:ext>
                </a:extLst>
              </p:cNvPr>
              <p:cNvSpPr/>
              <p:nvPr/>
            </p:nvSpPr>
            <p:spPr>
              <a:xfrm>
                <a:off x="4907450" y="4068570"/>
                <a:ext cx="396257" cy="397287"/>
              </a:xfrm>
              <a:custGeom>
                <a:avLst/>
                <a:gdLst/>
                <a:ahLst/>
                <a:cxnLst/>
                <a:rect l="l" t="t" r="r" b="b"/>
                <a:pathLst>
                  <a:path w="26541" h="26610" extrusionOk="0">
                    <a:moveTo>
                      <a:pt x="13129" y="1"/>
                    </a:moveTo>
                    <a:cubicBezTo>
                      <a:pt x="13051" y="1"/>
                      <a:pt x="12974" y="1"/>
                      <a:pt x="12896" y="5"/>
                    </a:cubicBezTo>
                    <a:lnTo>
                      <a:pt x="12888" y="5"/>
                    </a:lnTo>
                    <a:cubicBezTo>
                      <a:pt x="12153" y="52"/>
                      <a:pt x="10334" y="396"/>
                      <a:pt x="9268" y="2623"/>
                    </a:cubicBezTo>
                    <a:cubicBezTo>
                      <a:pt x="9041" y="3100"/>
                      <a:pt x="8838" y="3659"/>
                      <a:pt x="8636" y="4390"/>
                    </a:cubicBezTo>
                    <a:cubicBezTo>
                      <a:pt x="8348" y="5443"/>
                      <a:pt x="8099" y="6690"/>
                      <a:pt x="7876" y="7794"/>
                    </a:cubicBezTo>
                    <a:cubicBezTo>
                      <a:pt x="7850" y="7919"/>
                      <a:pt x="7824" y="8057"/>
                      <a:pt x="7798" y="8194"/>
                    </a:cubicBezTo>
                    <a:cubicBezTo>
                      <a:pt x="7364" y="8302"/>
                      <a:pt x="6900" y="8405"/>
                      <a:pt x="6547" y="8482"/>
                    </a:cubicBezTo>
                    <a:cubicBezTo>
                      <a:pt x="5602" y="8697"/>
                      <a:pt x="4630" y="8916"/>
                      <a:pt x="3822" y="9170"/>
                    </a:cubicBezTo>
                    <a:cubicBezTo>
                      <a:pt x="3199" y="9363"/>
                      <a:pt x="2708" y="9570"/>
                      <a:pt x="2283" y="9815"/>
                    </a:cubicBezTo>
                    <a:cubicBezTo>
                      <a:pt x="821" y="10653"/>
                      <a:pt x="0" y="12097"/>
                      <a:pt x="95" y="13671"/>
                    </a:cubicBezTo>
                    <a:cubicBezTo>
                      <a:pt x="138" y="14371"/>
                      <a:pt x="452" y="16112"/>
                      <a:pt x="2463" y="17153"/>
                    </a:cubicBezTo>
                    <a:cubicBezTo>
                      <a:pt x="2889" y="17372"/>
                      <a:pt x="3379" y="17553"/>
                      <a:pt x="3998" y="17724"/>
                    </a:cubicBezTo>
                    <a:cubicBezTo>
                      <a:pt x="4802" y="17948"/>
                      <a:pt x="5773" y="18129"/>
                      <a:pt x="6711" y="18309"/>
                    </a:cubicBezTo>
                    <a:cubicBezTo>
                      <a:pt x="7050" y="18374"/>
                      <a:pt x="7497" y="18455"/>
                      <a:pt x="7919" y="18541"/>
                    </a:cubicBezTo>
                    <a:cubicBezTo>
                      <a:pt x="7962" y="18730"/>
                      <a:pt x="8009" y="18919"/>
                      <a:pt x="8048" y="19087"/>
                    </a:cubicBezTo>
                    <a:cubicBezTo>
                      <a:pt x="8305" y="20175"/>
                      <a:pt x="8593" y="21404"/>
                      <a:pt x="8916" y="22427"/>
                    </a:cubicBezTo>
                    <a:cubicBezTo>
                      <a:pt x="9139" y="23141"/>
                      <a:pt x="9359" y="23687"/>
                      <a:pt x="9604" y="24151"/>
                    </a:cubicBezTo>
                    <a:cubicBezTo>
                      <a:pt x="10769" y="26369"/>
                      <a:pt x="12639" y="26610"/>
                      <a:pt x="13391" y="26610"/>
                    </a:cubicBezTo>
                    <a:lnTo>
                      <a:pt x="13395" y="26610"/>
                    </a:lnTo>
                    <a:cubicBezTo>
                      <a:pt x="13473" y="26610"/>
                      <a:pt x="13550" y="26606"/>
                      <a:pt x="13627" y="26601"/>
                    </a:cubicBezTo>
                    <a:cubicBezTo>
                      <a:pt x="14358" y="26558"/>
                      <a:pt x="16176" y="26219"/>
                      <a:pt x="17247" y="24001"/>
                    </a:cubicBezTo>
                    <a:cubicBezTo>
                      <a:pt x="17475" y="23528"/>
                      <a:pt x="17677" y="22973"/>
                      <a:pt x="17874" y="22247"/>
                    </a:cubicBezTo>
                    <a:cubicBezTo>
                      <a:pt x="18162" y="21211"/>
                      <a:pt x="18412" y="19973"/>
                      <a:pt x="18627" y="18881"/>
                    </a:cubicBezTo>
                    <a:cubicBezTo>
                      <a:pt x="18657" y="18739"/>
                      <a:pt x="18687" y="18584"/>
                      <a:pt x="18717" y="18434"/>
                    </a:cubicBezTo>
                    <a:cubicBezTo>
                      <a:pt x="19143" y="18331"/>
                      <a:pt x="19590" y="18227"/>
                      <a:pt x="19934" y="18150"/>
                    </a:cubicBezTo>
                    <a:cubicBezTo>
                      <a:pt x="20892" y="17935"/>
                      <a:pt x="21881" y="17707"/>
                      <a:pt x="22698" y="17449"/>
                    </a:cubicBezTo>
                    <a:cubicBezTo>
                      <a:pt x="23325" y="17256"/>
                      <a:pt x="23820" y="17050"/>
                      <a:pt x="24245" y="16805"/>
                    </a:cubicBezTo>
                    <a:cubicBezTo>
                      <a:pt x="25715" y="15966"/>
                      <a:pt x="26541" y="14522"/>
                      <a:pt x="26446" y="12936"/>
                    </a:cubicBezTo>
                    <a:cubicBezTo>
                      <a:pt x="26403" y="12235"/>
                      <a:pt x="26089" y="10494"/>
                      <a:pt x="24065" y="9449"/>
                    </a:cubicBezTo>
                    <a:cubicBezTo>
                      <a:pt x="23635" y="9230"/>
                      <a:pt x="23145" y="9045"/>
                      <a:pt x="22517" y="8873"/>
                    </a:cubicBezTo>
                    <a:cubicBezTo>
                      <a:pt x="21696" y="8650"/>
                      <a:pt x="20712" y="8461"/>
                      <a:pt x="19762" y="8280"/>
                    </a:cubicBezTo>
                    <a:cubicBezTo>
                      <a:pt x="19431" y="8216"/>
                      <a:pt x="19001" y="8134"/>
                      <a:pt x="18592" y="8052"/>
                    </a:cubicBezTo>
                    <a:cubicBezTo>
                      <a:pt x="18545" y="7850"/>
                      <a:pt x="18502" y="7657"/>
                      <a:pt x="18459" y="7476"/>
                    </a:cubicBezTo>
                    <a:cubicBezTo>
                      <a:pt x="18205" y="6397"/>
                      <a:pt x="17917" y="5172"/>
                      <a:pt x="17599" y="4162"/>
                    </a:cubicBezTo>
                    <a:cubicBezTo>
                      <a:pt x="17376" y="3453"/>
                      <a:pt x="17157" y="2907"/>
                      <a:pt x="16916" y="2447"/>
                    </a:cubicBezTo>
                    <a:cubicBezTo>
                      <a:pt x="15747" y="237"/>
                      <a:pt x="13877" y="1"/>
                      <a:pt x="131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dist="47625" dir="3300000" algn="bl" rotWithShape="0">
                  <a:srgbClr val="074785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143;p33">
                <a:extLst>
                  <a:ext uri="{FF2B5EF4-FFF2-40B4-BE49-F238E27FC236}">
                    <a16:creationId xmlns="" xmlns:a16="http://schemas.microsoft.com/office/drawing/2014/main" id="{60B00775-4524-09A9-5428-DFA999F6981C}"/>
                  </a:ext>
                </a:extLst>
              </p:cNvPr>
              <p:cNvSpPr/>
              <p:nvPr/>
            </p:nvSpPr>
            <p:spPr>
              <a:xfrm>
                <a:off x="4964885" y="4125437"/>
                <a:ext cx="281505" cy="283565"/>
              </a:xfrm>
              <a:custGeom>
                <a:avLst/>
                <a:gdLst/>
                <a:ahLst/>
                <a:cxnLst/>
                <a:rect l="l" t="t" r="r" b="b"/>
                <a:pathLst>
                  <a:path w="18855" h="18993" extrusionOk="0">
                    <a:moveTo>
                      <a:pt x="9284" y="0"/>
                    </a:moveTo>
                    <a:cubicBezTo>
                      <a:pt x="9280" y="0"/>
                      <a:pt x="9277" y="0"/>
                      <a:pt x="9273" y="0"/>
                    </a:cubicBezTo>
                    <a:cubicBezTo>
                      <a:pt x="8366" y="52"/>
                      <a:pt x="7562" y="6805"/>
                      <a:pt x="7132" y="7248"/>
                    </a:cubicBezTo>
                    <a:cubicBezTo>
                      <a:pt x="6273" y="8142"/>
                      <a:pt x="1" y="8770"/>
                      <a:pt x="52" y="9638"/>
                    </a:cubicBezTo>
                    <a:cubicBezTo>
                      <a:pt x="104" y="10507"/>
                      <a:pt x="6264" y="10911"/>
                      <a:pt x="7137" y="11753"/>
                    </a:cubicBezTo>
                    <a:cubicBezTo>
                      <a:pt x="7616" y="12220"/>
                      <a:pt x="8638" y="18993"/>
                      <a:pt x="9546" y="18993"/>
                    </a:cubicBezTo>
                    <a:cubicBezTo>
                      <a:pt x="9550" y="18993"/>
                      <a:pt x="9553" y="18992"/>
                      <a:pt x="9557" y="18992"/>
                    </a:cubicBezTo>
                    <a:cubicBezTo>
                      <a:pt x="10472" y="18941"/>
                      <a:pt x="11255" y="12209"/>
                      <a:pt x="11702" y="11749"/>
                    </a:cubicBezTo>
                    <a:cubicBezTo>
                      <a:pt x="12527" y="10889"/>
                      <a:pt x="18855" y="10223"/>
                      <a:pt x="18799" y="9355"/>
                    </a:cubicBezTo>
                    <a:cubicBezTo>
                      <a:pt x="18747" y="8486"/>
                      <a:pt x="12531" y="8048"/>
                      <a:pt x="11693" y="7235"/>
                    </a:cubicBezTo>
                    <a:cubicBezTo>
                      <a:pt x="11192" y="6756"/>
                      <a:pt x="10193" y="0"/>
                      <a:pt x="9284" y="0"/>
                    </a:cubicBezTo>
                    <a:close/>
                  </a:path>
                </a:pathLst>
              </a:custGeom>
              <a:solidFill>
                <a:srgbClr val="F9D5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2C1B9E45-3755-66CF-DE9F-05B1CD03ED08}"/>
                </a:ext>
              </a:extLst>
            </p:cNvPr>
            <p:cNvSpPr txBox="1"/>
            <p:nvPr/>
          </p:nvSpPr>
          <p:spPr>
            <a:xfrm>
              <a:off x="1857599" y="2313834"/>
              <a:ext cx="640935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vi-VN" sz="2400" b="0" i="0">
                  <a:effectLst/>
                  <a:latin typeface="Arial" panose="020B0604020202020204" pitchFamily="34" charset="0"/>
                </a:rPr>
                <a:t>Các kiến thức phần vật chất và năng lượng; các kĩ năng quan sát, thí nghiệm.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7078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128;p33">
            <a:extLst>
              <a:ext uri="{FF2B5EF4-FFF2-40B4-BE49-F238E27FC236}">
                <a16:creationId xmlns="" xmlns:a16="http://schemas.microsoft.com/office/drawing/2014/main" id="{8AA3BC02-5215-C6D1-F409-9BC1E9650EBC}"/>
              </a:ext>
            </a:extLst>
          </p:cNvPr>
          <p:cNvSpPr/>
          <p:nvPr/>
        </p:nvSpPr>
        <p:spPr>
          <a:xfrm>
            <a:off x="900097" y="430786"/>
            <a:ext cx="7762715" cy="4281928"/>
          </a:xfrm>
          <a:prstGeom prst="roundRect">
            <a:avLst>
              <a:gd name="adj" fmla="val 16667"/>
            </a:avLst>
          </a:prstGeom>
          <a:solidFill>
            <a:srgbClr val="FFF9ED"/>
          </a:solidFill>
          <a:ln w="19050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1" name="Google Shape;1241;p36"/>
          <p:cNvSpPr/>
          <p:nvPr/>
        </p:nvSpPr>
        <p:spPr>
          <a:xfrm>
            <a:off x="850680" y="1321034"/>
            <a:ext cx="1403100" cy="14031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6"/>
          <p:cNvSpPr txBox="1">
            <a:spLocks noGrp="1"/>
          </p:cNvSpPr>
          <p:nvPr>
            <p:ph type="title"/>
          </p:nvPr>
        </p:nvSpPr>
        <p:spPr>
          <a:xfrm>
            <a:off x="968626" y="1434100"/>
            <a:ext cx="1403100" cy="10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</a:t>
            </a:r>
            <a:endParaRPr/>
          </a:p>
        </p:txBody>
      </p:sp>
      <p:sp>
        <p:nvSpPr>
          <p:cNvPr id="1244" name="Google Shape;1244;p36"/>
          <p:cNvSpPr txBox="1">
            <a:spLocks noGrp="1"/>
          </p:cNvSpPr>
          <p:nvPr>
            <p:ph type="title" idx="2"/>
          </p:nvPr>
        </p:nvSpPr>
        <p:spPr>
          <a:xfrm>
            <a:off x="2533855" y="1439389"/>
            <a:ext cx="5313652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Quan sát các hình sau và cho biết các phương tiện, máy móc lấy năng lượng từ đâu để hoạt động?</a:t>
            </a:r>
          </a:p>
        </p:txBody>
      </p:sp>
      <p:sp>
        <p:nvSpPr>
          <p:cNvPr id="1245" name="Google Shape;1245;p36"/>
          <p:cNvSpPr/>
          <p:nvPr/>
        </p:nvSpPr>
        <p:spPr>
          <a:xfrm rot="759037">
            <a:off x="5628534" y="3360785"/>
            <a:ext cx="2832406" cy="1738408"/>
          </a:xfrm>
          <a:custGeom>
            <a:avLst/>
            <a:gdLst/>
            <a:ahLst/>
            <a:cxnLst/>
            <a:rect l="l" t="t" r="r" b="b"/>
            <a:pathLst>
              <a:path w="113299" h="69538" extrusionOk="0">
                <a:moveTo>
                  <a:pt x="33690" y="69524"/>
                </a:moveTo>
                <a:cubicBezTo>
                  <a:pt x="27818" y="69520"/>
                  <a:pt x="22431" y="66253"/>
                  <a:pt x="19719" y="61047"/>
                </a:cubicBezTo>
                <a:lnTo>
                  <a:pt x="18979" y="61047"/>
                </a:lnTo>
                <a:cubicBezTo>
                  <a:pt x="18726" y="61081"/>
                  <a:pt x="18472" y="61099"/>
                  <a:pt x="18219" y="61099"/>
                </a:cubicBezTo>
                <a:lnTo>
                  <a:pt x="6591" y="61099"/>
                </a:lnTo>
                <a:cubicBezTo>
                  <a:pt x="3719" y="61094"/>
                  <a:pt x="1389" y="58769"/>
                  <a:pt x="1385" y="55893"/>
                </a:cubicBezTo>
                <a:lnTo>
                  <a:pt x="1385" y="53219"/>
                </a:lnTo>
                <a:cubicBezTo>
                  <a:pt x="1385" y="52634"/>
                  <a:pt x="1484" y="52058"/>
                  <a:pt x="1677" y="51508"/>
                </a:cubicBezTo>
                <a:cubicBezTo>
                  <a:pt x="1621" y="51169"/>
                  <a:pt x="1570" y="50829"/>
                  <a:pt x="1527" y="50485"/>
                </a:cubicBezTo>
                <a:cubicBezTo>
                  <a:pt x="555" y="49535"/>
                  <a:pt x="9" y="48237"/>
                  <a:pt x="1" y="46878"/>
                </a:cubicBezTo>
                <a:lnTo>
                  <a:pt x="1" y="41780"/>
                </a:lnTo>
                <a:cubicBezTo>
                  <a:pt x="1" y="40289"/>
                  <a:pt x="675" y="38866"/>
                  <a:pt x="1845" y="37881"/>
                </a:cubicBezTo>
                <a:cubicBezTo>
                  <a:pt x="2300" y="37499"/>
                  <a:pt x="2808" y="37193"/>
                  <a:pt x="3358" y="36979"/>
                </a:cubicBezTo>
                <a:cubicBezTo>
                  <a:pt x="3573" y="36566"/>
                  <a:pt x="3805" y="36170"/>
                  <a:pt x="4054" y="35783"/>
                </a:cubicBezTo>
                <a:cubicBezTo>
                  <a:pt x="5099" y="34150"/>
                  <a:pt x="6444" y="32676"/>
                  <a:pt x="8293" y="31141"/>
                </a:cubicBezTo>
                <a:cubicBezTo>
                  <a:pt x="9058" y="30505"/>
                  <a:pt x="9720" y="30002"/>
                  <a:pt x="10305" y="29563"/>
                </a:cubicBezTo>
                <a:cubicBezTo>
                  <a:pt x="11040" y="29009"/>
                  <a:pt x="11620" y="28570"/>
                  <a:pt x="11904" y="28231"/>
                </a:cubicBezTo>
                <a:lnTo>
                  <a:pt x="11921" y="28209"/>
                </a:lnTo>
                <a:cubicBezTo>
                  <a:pt x="11942" y="28183"/>
                  <a:pt x="11964" y="28153"/>
                  <a:pt x="11981" y="28132"/>
                </a:cubicBezTo>
                <a:lnTo>
                  <a:pt x="12007" y="28097"/>
                </a:lnTo>
                <a:lnTo>
                  <a:pt x="12020" y="28076"/>
                </a:lnTo>
                <a:lnTo>
                  <a:pt x="12033" y="28050"/>
                </a:lnTo>
                <a:lnTo>
                  <a:pt x="12050" y="28020"/>
                </a:lnTo>
                <a:lnTo>
                  <a:pt x="12067" y="27990"/>
                </a:lnTo>
                <a:lnTo>
                  <a:pt x="12084" y="27956"/>
                </a:lnTo>
                <a:lnTo>
                  <a:pt x="12106" y="27913"/>
                </a:lnTo>
                <a:lnTo>
                  <a:pt x="12123" y="27865"/>
                </a:lnTo>
                <a:lnTo>
                  <a:pt x="12140" y="27822"/>
                </a:lnTo>
                <a:cubicBezTo>
                  <a:pt x="12144" y="27814"/>
                  <a:pt x="12162" y="27771"/>
                  <a:pt x="12162" y="27771"/>
                </a:cubicBezTo>
                <a:lnTo>
                  <a:pt x="12179" y="27719"/>
                </a:lnTo>
                <a:cubicBezTo>
                  <a:pt x="12183" y="27706"/>
                  <a:pt x="12200" y="27655"/>
                  <a:pt x="12200" y="27655"/>
                </a:cubicBezTo>
                <a:cubicBezTo>
                  <a:pt x="12205" y="27637"/>
                  <a:pt x="12222" y="27582"/>
                  <a:pt x="12222" y="27582"/>
                </a:cubicBezTo>
                <a:lnTo>
                  <a:pt x="12222" y="27586"/>
                </a:lnTo>
                <a:cubicBezTo>
                  <a:pt x="12226" y="27564"/>
                  <a:pt x="12230" y="27543"/>
                  <a:pt x="12239" y="27526"/>
                </a:cubicBezTo>
                <a:lnTo>
                  <a:pt x="12243" y="27504"/>
                </a:lnTo>
                <a:lnTo>
                  <a:pt x="12243" y="27504"/>
                </a:lnTo>
                <a:cubicBezTo>
                  <a:pt x="12248" y="27483"/>
                  <a:pt x="12256" y="27457"/>
                  <a:pt x="12261" y="27435"/>
                </a:cubicBezTo>
                <a:lnTo>
                  <a:pt x="12265" y="27414"/>
                </a:lnTo>
                <a:lnTo>
                  <a:pt x="12282" y="27341"/>
                </a:lnTo>
                <a:lnTo>
                  <a:pt x="12286" y="27319"/>
                </a:lnTo>
                <a:cubicBezTo>
                  <a:pt x="12291" y="27289"/>
                  <a:pt x="12299" y="27263"/>
                  <a:pt x="12304" y="27238"/>
                </a:cubicBezTo>
                <a:lnTo>
                  <a:pt x="12308" y="27212"/>
                </a:lnTo>
                <a:cubicBezTo>
                  <a:pt x="12312" y="27182"/>
                  <a:pt x="12321" y="27152"/>
                  <a:pt x="12325" y="27122"/>
                </a:cubicBezTo>
                <a:lnTo>
                  <a:pt x="12329" y="27104"/>
                </a:lnTo>
                <a:cubicBezTo>
                  <a:pt x="12334" y="27074"/>
                  <a:pt x="12342" y="27040"/>
                  <a:pt x="12347" y="27001"/>
                </a:cubicBezTo>
                <a:cubicBezTo>
                  <a:pt x="12347" y="27001"/>
                  <a:pt x="12347" y="26988"/>
                  <a:pt x="12351" y="26988"/>
                </a:cubicBezTo>
                <a:cubicBezTo>
                  <a:pt x="12355" y="26950"/>
                  <a:pt x="12359" y="26911"/>
                  <a:pt x="12368" y="26872"/>
                </a:cubicBezTo>
                <a:cubicBezTo>
                  <a:pt x="12368" y="26868"/>
                  <a:pt x="12368" y="26851"/>
                  <a:pt x="12368" y="26851"/>
                </a:cubicBezTo>
                <a:cubicBezTo>
                  <a:pt x="12377" y="26812"/>
                  <a:pt x="12381" y="26769"/>
                  <a:pt x="12385" y="26730"/>
                </a:cubicBezTo>
                <a:lnTo>
                  <a:pt x="12385" y="26722"/>
                </a:lnTo>
                <a:lnTo>
                  <a:pt x="12385" y="26722"/>
                </a:lnTo>
                <a:cubicBezTo>
                  <a:pt x="12394" y="26675"/>
                  <a:pt x="12398" y="26627"/>
                  <a:pt x="12402" y="26580"/>
                </a:cubicBezTo>
                <a:lnTo>
                  <a:pt x="12402" y="26567"/>
                </a:lnTo>
                <a:cubicBezTo>
                  <a:pt x="12411" y="26520"/>
                  <a:pt x="12415" y="26468"/>
                  <a:pt x="12420" y="26421"/>
                </a:cubicBezTo>
                <a:lnTo>
                  <a:pt x="12420" y="26412"/>
                </a:lnTo>
                <a:cubicBezTo>
                  <a:pt x="12424" y="26361"/>
                  <a:pt x="12428" y="26313"/>
                  <a:pt x="12437" y="26262"/>
                </a:cubicBezTo>
                <a:lnTo>
                  <a:pt x="12437" y="26245"/>
                </a:lnTo>
                <a:cubicBezTo>
                  <a:pt x="12441" y="26189"/>
                  <a:pt x="12445" y="26129"/>
                  <a:pt x="12450" y="26073"/>
                </a:cubicBezTo>
                <a:lnTo>
                  <a:pt x="12450" y="26055"/>
                </a:lnTo>
                <a:cubicBezTo>
                  <a:pt x="12454" y="26000"/>
                  <a:pt x="12458" y="25944"/>
                  <a:pt x="12463" y="25884"/>
                </a:cubicBezTo>
                <a:cubicBezTo>
                  <a:pt x="12463" y="25879"/>
                  <a:pt x="12463" y="25875"/>
                  <a:pt x="12463" y="25871"/>
                </a:cubicBezTo>
                <a:cubicBezTo>
                  <a:pt x="12467" y="25810"/>
                  <a:pt x="12471" y="25750"/>
                  <a:pt x="12475" y="25694"/>
                </a:cubicBezTo>
                <a:lnTo>
                  <a:pt x="12475" y="25673"/>
                </a:lnTo>
                <a:cubicBezTo>
                  <a:pt x="12475" y="25608"/>
                  <a:pt x="12480" y="25540"/>
                  <a:pt x="12484" y="25471"/>
                </a:cubicBezTo>
                <a:cubicBezTo>
                  <a:pt x="12596" y="23197"/>
                  <a:pt x="12544" y="20931"/>
                  <a:pt x="12488" y="18533"/>
                </a:cubicBezTo>
                <a:cubicBezTo>
                  <a:pt x="12454" y="16942"/>
                  <a:pt x="12415" y="15300"/>
                  <a:pt x="12428" y="13645"/>
                </a:cubicBezTo>
                <a:cubicBezTo>
                  <a:pt x="12445" y="11741"/>
                  <a:pt x="13189" y="8835"/>
                  <a:pt x="15231" y="6385"/>
                </a:cubicBezTo>
                <a:cubicBezTo>
                  <a:pt x="16564" y="4785"/>
                  <a:pt x="18292" y="3530"/>
                  <a:pt x="20364" y="2653"/>
                </a:cubicBezTo>
                <a:cubicBezTo>
                  <a:pt x="22663" y="1686"/>
                  <a:pt x="25397" y="1192"/>
                  <a:pt x="28488" y="1183"/>
                </a:cubicBezTo>
                <a:cubicBezTo>
                  <a:pt x="33630" y="1170"/>
                  <a:pt x="46792" y="1140"/>
                  <a:pt x="67620" y="1097"/>
                </a:cubicBezTo>
                <a:cubicBezTo>
                  <a:pt x="69537" y="371"/>
                  <a:pt x="71575" y="1"/>
                  <a:pt x="73629" y="1"/>
                </a:cubicBezTo>
                <a:lnTo>
                  <a:pt x="73659" y="1"/>
                </a:lnTo>
                <a:cubicBezTo>
                  <a:pt x="74803" y="1"/>
                  <a:pt x="75921" y="379"/>
                  <a:pt x="76828" y="1080"/>
                </a:cubicBezTo>
                <a:lnTo>
                  <a:pt x="90622" y="1050"/>
                </a:lnTo>
                <a:cubicBezTo>
                  <a:pt x="91525" y="414"/>
                  <a:pt x="92604" y="70"/>
                  <a:pt x="93713" y="74"/>
                </a:cubicBezTo>
                <a:lnTo>
                  <a:pt x="93717" y="74"/>
                </a:lnTo>
                <a:cubicBezTo>
                  <a:pt x="96116" y="74"/>
                  <a:pt x="98476" y="598"/>
                  <a:pt x="100729" y="1626"/>
                </a:cubicBezTo>
                <a:lnTo>
                  <a:pt x="100754" y="1639"/>
                </a:lnTo>
                <a:cubicBezTo>
                  <a:pt x="101915" y="2172"/>
                  <a:pt x="102839" y="3118"/>
                  <a:pt x="103347" y="4291"/>
                </a:cubicBezTo>
                <a:cubicBezTo>
                  <a:pt x="103389" y="4394"/>
                  <a:pt x="103432" y="4497"/>
                  <a:pt x="103471" y="4601"/>
                </a:cubicBezTo>
                <a:cubicBezTo>
                  <a:pt x="104726" y="5516"/>
                  <a:pt x="105831" y="6621"/>
                  <a:pt x="106751" y="7881"/>
                </a:cubicBezTo>
                <a:cubicBezTo>
                  <a:pt x="108307" y="10021"/>
                  <a:pt x="109253" y="12553"/>
                  <a:pt x="109558" y="15408"/>
                </a:cubicBezTo>
                <a:cubicBezTo>
                  <a:pt x="109988" y="19461"/>
                  <a:pt x="110147" y="26877"/>
                  <a:pt x="110027" y="37473"/>
                </a:cubicBezTo>
                <a:cubicBezTo>
                  <a:pt x="112000" y="38264"/>
                  <a:pt x="113294" y="40177"/>
                  <a:pt x="113298" y="42305"/>
                </a:cubicBezTo>
                <a:lnTo>
                  <a:pt x="113298" y="47639"/>
                </a:lnTo>
                <a:cubicBezTo>
                  <a:pt x="113298" y="49131"/>
                  <a:pt x="112653" y="50554"/>
                  <a:pt x="111536" y="51543"/>
                </a:cubicBezTo>
                <a:cubicBezTo>
                  <a:pt x="111729" y="52093"/>
                  <a:pt x="111824" y="52673"/>
                  <a:pt x="111824" y="53262"/>
                </a:cubicBezTo>
                <a:lnTo>
                  <a:pt x="111824" y="56185"/>
                </a:lnTo>
                <a:cubicBezTo>
                  <a:pt x="111824" y="59061"/>
                  <a:pt x="109494" y="61387"/>
                  <a:pt x="106618" y="61391"/>
                </a:cubicBezTo>
                <a:lnTo>
                  <a:pt x="101958" y="61391"/>
                </a:lnTo>
                <a:cubicBezTo>
                  <a:pt x="101477" y="61391"/>
                  <a:pt x="100999" y="61322"/>
                  <a:pt x="100535" y="61193"/>
                </a:cubicBezTo>
                <a:cubicBezTo>
                  <a:pt x="97732" y="66197"/>
                  <a:pt x="92436" y="69283"/>
                  <a:pt x="86702" y="69253"/>
                </a:cubicBezTo>
                <a:cubicBezTo>
                  <a:pt x="80967" y="69223"/>
                  <a:pt x="75706" y="66081"/>
                  <a:pt x="72959" y="61047"/>
                </a:cubicBezTo>
                <a:lnTo>
                  <a:pt x="47661" y="61047"/>
                </a:lnTo>
                <a:cubicBezTo>
                  <a:pt x="46573" y="63128"/>
                  <a:pt x="45038" y="64946"/>
                  <a:pt x="43160" y="66360"/>
                </a:cubicBezTo>
                <a:cubicBezTo>
                  <a:pt x="40434" y="68424"/>
                  <a:pt x="37107" y="69537"/>
                  <a:pt x="33690" y="69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76200" dir="33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6" name="Google Shape;1246;p36"/>
          <p:cNvGrpSpPr/>
          <p:nvPr/>
        </p:nvGrpSpPr>
        <p:grpSpPr>
          <a:xfrm rot="759037">
            <a:off x="5750862" y="3498966"/>
            <a:ext cx="2641961" cy="1547737"/>
            <a:chOff x="729250" y="781525"/>
            <a:chExt cx="2642025" cy="1547775"/>
          </a:xfrm>
        </p:grpSpPr>
        <p:sp>
          <p:nvSpPr>
            <p:cNvPr id="1247" name="Google Shape;1247;p36"/>
            <p:cNvSpPr/>
            <p:nvPr/>
          </p:nvSpPr>
          <p:spPr>
            <a:xfrm>
              <a:off x="729450" y="781625"/>
              <a:ext cx="2641725" cy="1547575"/>
            </a:xfrm>
            <a:custGeom>
              <a:avLst/>
              <a:gdLst/>
              <a:ahLst/>
              <a:cxnLst/>
              <a:rect l="l" t="t" r="r" b="b"/>
              <a:pathLst>
                <a:path w="105669" h="61903" extrusionOk="0">
                  <a:moveTo>
                    <a:pt x="14793" y="53425"/>
                  </a:moveTo>
                  <a:lnTo>
                    <a:pt x="18447" y="53425"/>
                  </a:lnTo>
                  <a:cubicBezTo>
                    <a:pt x="19930" y="58330"/>
                    <a:pt x="24486" y="61902"/>
                    <a:pt x="29873" y="61902"/>
                  </a:cubicBezTo>
                  <a:cubicBezTo>
                    <a:pt x="35263" y="61902"/>
                    <a:pt x="39820" y="58330"/>
                    <a:pt x="41303" y="53425"/>
                  </a:cubicBezTo>
                  <a:lnTo>
                    <a:pt x="71626" y="53425"/>
                  </a:lnTo>
                  <a:cubicBezTo>
                    <a:pt x="73191" y="58193"/>
                    <a:pt x="77679" y="61632"/>
                    <a:pt x="82966" y="61632"/>
                  </a:cubicBezTo>
                  <a:cubicBezTo>
                    <a:pt x="88254" y="61632"/>
                    <a:pt x="92742" y="58193"/>
                    <a:pt x="94311" y="53425"/>
                  </a:cubicBezTo>
                  <a:lnTo>
                    <a:pt x="97221" y="53425"/>
                  </a:lnTo>
                  <a:cubicBezTo>
                    <a:pt x="97475" y="53649"/>
                    <a:pt x="97801" y="53769"/>
                    <a:pt x="98141" y="53769"/>
                  </a:cubicBezTo>
                  <a:lnTo>
                    <a:pt x="102801" y="53769"/>
                  </a:lnTo>
                  <a:cubicBezTo>
                    <a:pt x="103570" y="53769"/>
                    <a:pt x="104198" y="53142"/>
                    <a:pt x="104198" y="52372"/>
                  </a:cubicBezTo>
                  <a:lnTo>
                    <a:pt x="104198" y="49449"/>
                  </a:lnTo>
                  <a:cubicBezTo>
                    <a:pt x="104198" y="48675"/>
                    <a:pt x="103570" y="48052"/>
                    <a:pt x="102801" y="48052"/>
                  </a:cubicBezTo>
                  <a:lnTo>
                    <a:pt x="102117" y="48052"/>
                  </a:lnTo>
                  <a:cubicBezTo>
                    <a:pt x="102139" y="47184"/>
                    <a:pt x="102165" y="46238"/>
                    <a:pt x="102190" y="45223"/>
                  </a:cubicBezTo>
                  <a:lnTo>
                    <a:pt x="104271" y="45223"/>
                  </a:lnTo>
                  <a:cubicBezTo>
                    <a:pt x="105045" y="45223"/>
                    <a:pt x="105668" y="44600"/>
                    <a:pt x="105668" y="43826"/>
                  </a:cubicBezTo>
                  <a:lnTo>
                    <a:pt x="105668" y="38492"/>
                  </a:lnTo>
                  <a:cubicBezTo>
                    <a:pt x="105668" y="37722"/>
                    <a:pt x="105045" y="37095"/>
                    <a:pt x="104271" y="37095"/>
                  </a:cubicBezTo>
                  <a:lnTo>
                    <a:pt x="102354" y="37095"/>
                  </a:lnTo>
                  <a:cubicBezTo>
                    <a:pt x="102500" y="27904"/>
                    <a:pt x="102513" y="17243"/>
                    <a:pt x="101950" y="12003"/>
                  </a:cubicBezTo>
                  <a:cubicBezTo>
                    <a:pt x="101447" y="7257"/>
                    <a:pt x="98807" y="4562"/>
                    <a:pt x="96103" y="3027"/>
                  </a:cubicBezTo>
                  <a:cubicBezTo>
                    <a:pt x="96284" y="2301"/>
                    <a:pt x="95992" y="1587"/>
                    <a:pt x="95334" y="1282"/>
                  </a:cubicBezTo>
                  <a:cubicBezTo>
                    <a:pt x="93576" y="482"/>
                    <a:pt x="91744" y="74"/>
                    <a:pt x="89896" y="74"/>
                  </a:cubicBezTo>
                  <a:cubicBezTo>
                    <a:pt x="89268" y="74"/>
                    <a:pt x="88714" y="457"/>
                    <a:pt x="88430" y="1046"/>
                  </a:cubicBezTo>
                  <a:lnTo>
                    <a:pt x="71218" y="1084"/>
                  </a:lnTo>
                  <a:cubicBezTo>
                    <a:pt x="71029" y="444"/>
                    <a:pt x="70500" y="1"/>
                    <a:pt x="69834" y="1"/>
                  </a:cubicBezTo>
                  <a:cubicBezTo>
                    <a:pt x="67968" y="10"/>
                    <a:pt x="66193" y="375"/>
                    <a:pt x="64559" y="1097"/>
                  </a:cubicBezTo>
                  <a:cubicBezTo>
                    <a:pt x="49148" y="1127"/>
                    <a:pt x="31167" y="1166"/>
                    <a:pt x="24688" y="1183"/>
                  </a:cubicBezTo>
                  <a:cubicBezTo>
                    <a:pt x="13447" y="1209"/>
                    <a:pt x="12441" y="8469"/>
                    <a:pt x="12428" y="9866"/>
                  </a:cubicBezTo>
                  <a:cubicBezTo>
                    <a:pt x="12394" y="13869"/>
                    <a:pt x="12674" y="17841"/>
                    <a:pt x="12480" y="21843"/>
                  </a:cubicBezTo>
                  <a:cubicBezTo>
                    <a:pt x="12476" y="21929"/>
                    <a:pt x="12471" y="22010"/>
                    <a:pt x="12467" y="22088"/>
                  </a:cubicBezTo>
                  <a:lnTo>
                    <a:pt x="12467" y="22092"/>
                  </a:lnTo>
                  <a:cubicBezTo>
                    <a:pt x="12463" y="22169"/>
                    <a:pt x="12459" y="22251"/>
                    <a:pt x="12454" y="22324"/>
                  </a:cubicBezTo>
                  <a:lnTo>
                    <a:pt x="12454" y="22333"/>
                  </a:lnTo>
                  <a:cubicBezTo>
                    <a:pt x="12446" y="22406"/>
                    <a:pt x="12441" y="22483"/>
                    <a:pt x="12437" y="22556"/>
                  </a:cubicBezTo>
                  <a:lnTo>
                    <a:pt x="12437" y="22565"/>
                  </a:lnTo>
                  <a:cubicBezTo>
                    <a:pt x="12428" y="22638"/>
                    <a:pt x="12424" y="22707"/>
                    <a:pt x="12416" y="22780"/>
                  </a:cubicBezTo>
                  <a:cubicBezTo>
                    <a:pt x="12416" y="22784"/>
                    <a:pt x="12416" y="22784"/>
                    <a:pt x="12416" y="22788"/>
                  </a:cubicBezTo>
                  <a:cubicBezTo>
                    <a:pt x="12411" y="22857"/>
                    <a:pt x="12403" y="22926"/>
                    <a:pt x="12398" y="22995"/>
                  </a:cubicBezTo>
                  <a:cubicBezTo>
                    <a:pt x="12398" y="22999"/>
                    <a:pt x="12398" y="23003"/>
                    <a:pt x="12398" y="23008"/>
                  </a:cubicBezTo>
                  <a:cubicBezTo>
                    <a:pt x="12390" y="23072"/>
                    <a:pt x="12381" y="23141"/>
                    <a:pt x="12377" y="23205"/>
                  </a:cubicBezTo>
                  <a:lnTo>
                    <a:pt x="12377" y="23218"/>
                  </a:lnTo>
                  <a:cubicBezTo>
                    <a:pt x="12368" y="23283"/>
                    <a:pt x="12360" y="23343"/>
                    <a:pt x="12351" y="23407"/>
                  </a:cubicBezTo>
                  <a:lnTo>
                    <a:pt x="12351" y="23425"/>
                  </a:lnTo>
                  <a:cubicBezTo>
                    <a:pt x="12343" y="23485"/>
                    <a:pt x="12334" y="23541"/>
                    <a:pt x="12325" y="23601"/>
                  </a:cubicBezTo>
                  <a:lnTo>
                    <a:pt x="12325" y="23622"/>
                  </a:lnTo>
                  <a:cubicBezTo>
                    <a:pt x="12317" y="23678"/>
                    <a:pt x="12308" y="23734"/>
                    <a:pt x="12295" y="23790"/>
                  </a:cubicBezTo>
                  <a:cubicBezTo>
                    <a:pt x="12295" y="23799"/>
                    <a:pt x="12295" y="23803"/>
                    <a:pt x="12295" y="23812"/>
                  </a:cubicBezTo>
                  <a:cubicBezTo>
                    <a:pt x="12282" y="23867"/>
                    <a:pt x="12274" y="23919"/>
                    <a:pt x="12265" y="23975"/>
                  </a:cubicBezTo>
                  <a:cubicBezTo>
                    <a:pt x="12265" y="23979"/>
                    <a:pt x="12261" y="23988"/>
                    <a:pt x="12261" y="23996"/>
                  </a:cubicBezTo>
                  <a:cubicBezTo>
                    <a:pt x="12252" y="24052"/>
                    <a:pt x="12244" y="24100"/>
                    <a:pt x="12231" y="24151"/>
                  </a:cubicBezTo>
                  <a:cubicBezTo>
                    <a:pt x="12231" y="24160"/>
                    <a:pt x="12231" y="24168"/>
                    <a:pt x="12226" y="24177"/>
                  </a:cubicBezTo>
                  <a:cubicBezTo>
                    <a:pt x="12218" y="24224"/>
                    <a:pt x="12205" y="24271"/>
                    <a:pt x="12196" y="24323"/>
                  </a:cubicBezTo>
                  <a:lnTo>
                    <a:pt x="12192" y="24349"/>
                  </a:lnTo>
                  <a:cubicBezTo>
                    <a:pt x="12179" y="24396"/>
                    <a:pt x="12171" y="24443"/>
                    <a:pt x="12158" y="24486"/>
                  </a:cubicBezTo>
                  <a:cubicBezTo>
                    <a:pt x="12158" y="24495"/>
                    <a:pt x="12153" y="24508"/>
                    <a:pt x="12153" y="24517"/>
                  </a:cubicBezTo>
                  <a:cubicBezTo>
                    <a:pt x="12140" y="24560"/>
                    <a:pt x="12132" y="24607"/>
                    <a:pt x="12119" y="24650"/>
                  </a:cubicBezTo>
                  <a:lnTo>
                    <a:pt x="12110" y="24680"/>
                  </a:lnTo>
                  <a:lnTo>
                    <a:pt x="12076" y="24805"/>
                  </a:lnTo>
                  <a:lnTo>
                    <a:pt x="12067" y="24835"/>
                  </a:lnTo>
                  <a:cubicBezTo>
                    <a:pt x="12054" y="24878"/>
                    <a:pt x="12046" y="24916"/>
                    <a:pt x="12033" y="24955"/>
                  </a:cubicBezTo>
                  <a:cubicBezTo>
                    <a:pt x="12029" y="24964"/>
                    <a:pt x="12024" y="24976"/>
                    <a:pt x="12020" y="24989"/>
                  </a:cubicBezTo>
                  <a:cubicBezTo>
                    <a:pt x="12012" y="25024"/>
                    <a:pt x="11999" y="25062"/>
                    <a:pt x="11986" y="25097"/>
                  </a:cubicBezTo>
                  <a:cubicBezTo>
                    <a:pt x="11981" y="25110"/>
                    <a:pt x="11977" y="25123"/>
                    <a:pt x="11973" y="25136"/>
                  </a:cubicBezTo>
                  <a:cubicBezTo>
                    <a:pt x="11964" y="25170"/>
                    <a:pt x="11951" y="25204"/>
                    <a:pt x="11938" y="25239"/>
                  </a:cubicBezTo>
                  <a:lnTo>
                    <a:pt x="11926" y="25282"/>
                  </a:lnTo>
                  <a:cubicBezTo>
                    <a:pt x="11913" y="25312"/>
                    <a:pt x="11900" y="25346"/>
                    <a:pt x="11887" y="25376"/>
                  </a:cubicBezTo>
                  <a:lnTo>
                    <a:pt x="11870" y="25419"/>
                  </a:lnTo>
                  <a:cubicBezTo>
                    <a:pt x="11861" y="25449"/>
                    <a:pt x="11848" y="25479"/>
                    <a:pt x="11835" y="25510"/>
                  </a:cubicBezTo>
                  <a:cubicBezTo>
                    <a:pt x="11831" y="25522"/>
                    <a:pt x="11822" y="25540"/>
                    <a:pt x="11818" y="25553"/>
                  </a:cubicBezTo>
                  <a:cubicBezTo>
                    <a:pt x="11805" y="25583"/>
                    <a:pt x="11792" y="25608"/>
                    <a:pt x="11779" y="25634"/>
                  </a:cubicBezTo>
                  <a:cubicBezTo>
                    <a:pt x="11775" y="25651"/>
                    <a:pt x="11766" y="25669"/>
                    <a:pt x="11758" y="25686"/>
                  </a:cubicBezTo>
                  <a:cubicBezTo>
                    <a:pt x="11749" y="25707"/>
                    <a:pt x="11736" y="25733"/>
                    <a:pt x="11723" y="25759"/>
                  </a:cubicBezTo>
                  <a:lnTo>
                    <a:pt x="11698" y="25815"/>
                  </a:lnTo>
                  <a:lnTo>
                    <a:pt x="11668" y="25884"/>
                  </a:lnTo>
                  <a:cubicBezTo>
                    <a:pt x="11655" y="25901"/>
                    <a:pt x="11646" y="25918"/>
                    <a:pt x="11638" y="25935"/>
                  </a:cubicBezTo>
                  <a:cubicBezTo>
                    <a:pt x="11629" y="25952"/>
                    <a:pt x="11616" y="25978"/>
                    <a:pt x="11603" y="25995"/>
                  </a:cubicBezTo>
                  <a:cubicBezTo>
                    <a:pt x="11595" y="26017"/>
                    <a:pt x="11586" y="26034"/>
                    <a:pt x="11573" y="26055"/>
                  </a:cubicBezTo>
                  <a:lnTo>
                    <a:pt x="11543" y="26111"/>
                  </a:lnTo>
                  <a:lnTo>
                    <a:pt x="11504" y="26176"/>
                  </a:lnTo>
                  <a:lnTo>
                    <a:pt x="11478" y="26219"/>
                  </a:lnTo>
                  <a:lnTo>
                    <a:pt x="11435" y="26288"/>
                  </a:lnTo>
                  <a:lnTo>
                    <a:pt x="11414" y="26322"/>
                  </a:lnTo>
                  <a:cubicBezTo>
                    <a:pt x="11397" y="26348"/>
                    <a:pt x="11380" y="26378"/>
                    <a:pt x="11362" y="26399"/>
                  </a:cubicBezTo>
                  <a:cubicBezTo>
                    <a:pt x="11358" y="26408"/>
                    <a:pt x="11354" y="26417"/>
                    <a:pt x="11349" y="26425"/>
                  </a:cubicBezTo>
                  <a:lnTo>
                    <a:pt x="11289" y="26511"/>
                  </a:lnTo>
                  <a:lnTo>
                    <a:pt x="11281" y="26524"/>
                  </a:lnTo>
                  <a:cubicBezTo>
                    <a:pt x="11208" y="26623"/>
                    <a:pt x="11135" y="26722"/>
                    <a:pt x="11057" y="26816"/>
                  </a:cubicBezTo>
                  <a:lnTo>
                    <a:pt x="11057" y="26816"/>
                  </a:lnTo>
                  <a:cubicBezTo>
                    <a:pt x="10159" y="27908"/>
                    <a:pt x="8813" y="28686"/>
                    <a:pt x="6918" y="30255"/>
                  </a:cubicBezTo>
                  <a:cubicBezTo>
                    <a:pt x="5606" y="31343"/>
                    <a:pt x="4390" y="32559"/>
                    <a:pt x="3453" y="34021"/>
                  </a:cubicBezTo>
                  <a:cubicBezTo>
                    <a:pt x="2941" y="34821"/>
                    <a:pt x="2520" y="35676"/>
                    <a:pt x="2197" y="36570"/>
                  </a:cubicBezTo>
                  <a:lnTo>
                    <a:pt x="1664" y="36570"/>
                  </a:lnTo>
                  <a:cubicBezTo>
                    <a:pt x="745" y="36570"/>
                    <a:pt x="1" y="37193"/>
                    <a:pt x="1" y="37967"/>
                  </a:cubicBezTo>
                  <a:lnTo>
                    <a:pt x="1" y="43065"/>
                  </a:lnTo>
                  <a:cubicBezTo>
                    <a:pt x="1" y="43736"/>
                    <a:pt x="564" y="44295"/>
                    <a:pt x="1316" y="44432"/>
                  </a:cubicBezTo>
                  <a:cubicBezTo>
                    <a:pt x="1411" y="45748"/>
                    <a:pt x="1591" y="47059"/>
                    <a:pt x="1862" y="48353"/>
                  </a:cubicBezTo>
                  <a:cubicBezTo>
                    <a:pt x="1557" y="48619"/>
                    <a:pt x="1385" y="49002"/>
                    <a:pt x="1385" y="49406"/>
                  </a:cubicBezTo>
                  <a:lnTo>
                    <a:pt x="1385" y="52080"/>
                  </a:lnTo>
                  <a:cubicBezTo>
                    <a:pt x="1385" y="52849"/>
                    <a:pt x="2013" y="53477"/>
                    <a:pt x="2782" y="53477"/>
                  </a:cubicBezTo>
                  <a:lnTo>
                    <a:pt x="14410" y="53477"/>
                  </a:lnTo>
                  <a:cubicBezTo>
                    <a:pt x="14539" y="53477"/>
                    <a:pt x="14668" y="53460"/>
                    <a:pt x="14793" y="534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6"/>
            <p:cNvSpPr/>
            <p:nvPr/>
          </p:nvSpPr>
          <p:spPr>
            <a:xfrm>
              <a:off x="3215850" y="1708875"/>
              <a:ext cx="155425" cy="203350"/>
            </a:xfrm>
            <a:custGeom>
              <a:avLst/>
              <a:gdLst/>
              <a:ahLst/>
              <a:cxnLst/>
              <a:rect l="l" t="t" r="r" b="b"/>
              <a:pathLst>
                <a:path w="6217" h="8134" extrusionOk="0">
                  <a:moveTo>
                    <a:pt x="6216" y="6736"/>
                  </a:moveTo>
                  <a:cubicBezTo>
                    <a:pt x="6216" y="7506"/>
                    <a:pt x="5589" y="8133"/>
                    <a:pt x="4819" y="8133"/>
                  </a:cubicBezTo>
                  <a:lnTo>
                    <a:pt x="1398" y="8133"/>
                  </a:lnTo>
                  <a:cubicBezTo>
                    <a:pt x="628" y="8133"/>
                    <a:pt x="0" y="7506"/>
                    <a:pt x="0" y="6736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4819" y="0"/>
                  </a:lnTo>
                  <a:cubicBezTo>
                    <a:pt x="5589" y="0"/>
                    <a:pt x="6216" y="628"/>
                    <a:pt x="6216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6"/>
            <p:cNvSpPr/>
            <p:nvPr/>
          </p:nvSpPr>
          <p:spPr>
            <a:xfrm>
              <a:off x="759125" y="807650"/>
              <a:ext cx="2546600" cy="1309625"/>
            </a:xfrm>
            <a:custGeom>
              <a:avLst/>
              <a:gdLst/>
              <a:ahLst/>
              <a:cxnLst/>
              <a:rect l="l" t="t" r="r" b="b"/>
              <a:pathLst>
                <a:path w="101864" h="52385" extrusionOk="0">
                  <a:moveTo>
                    <a:pt x="100763" y="10953"/>
                  </a:moveTo>
                  <a:cubicBezTo>
                    <a:pt x="99667" y="654"/>
                    <a:pt x="88507" y="0"/>
                    <a:pt x="88507" y="0"/>
                  </a:cubicBezTo>
                  <a:cubicBezTo>
                    <a:pt x="88507" y="0"/>
                    <a:pt x="35676" y="108"/>
                    <a:pt x="23501" y="138"/>
                  </a:cubicBezTo>
                  <a:cubicBezTo>
                    <a:pt x="12260" y="168"/>
                    <a:pt x="11254" y="7428"/>
                    <a:pt x="11241" y="8825"/>
                  </a:cubicBezTo>
                  <a:cubicBezTo>
                    <a:pt x="11207" y="12828"/>
                    <a:pt x="11487" y="16800"/>
                    <a:pt x="11293" y="20802"/>
                  </a:cubicBezTo>
                  <a:cubicBezTo>
                    <a:pt x="11035" y="26115"/>
                    <a:pt x="9423" y="26145"/>
                    <a:pt x="5726" y="29214"/>
                  </a:cubicBezTo>
                  <a:cubicBezTo>
                    <a:pt x="4415" y="30302"/>
                    <a:pt x="3194" y="31518"/>
                    <a:pt x="2261" y="32980"/>
                  </a:cubicBezTo>
                  <a:cubicBezTo>
                    <a:pt x="598" y="35576"/>
                    <a:pt x="0" y="38620"/>
                    <a:pt x="48" y="41711"/>
                  </a:cubicBezTo>
                  <a:cubicBezTo>
                    <a:pt x="103" y="45236"/>
                    <a:pt x="800" y="49203"/>
                    <a:pt x="2343" y="52384"/>
                  </a:cubicBezTo>
                  <a:lnTo>
                    <a:pt x="100763" y="52384"/>
                  </a:lnTo>
                  <a:cubicBezTo>
                    <a:pt x="100763" y="52384"/>
                    <a:pt x="101863" y="21244"/>
                    <a:pt x="100763" y="10953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6"/>
            <p:cNvSpPr/>
            <p:nvPr/>
          </p:nvSpPr>
          <p:spPr>
            <a:xfrm>
              <a:off x="763850" y="1981850"/>
              <a:ext cx="360675" cy="136825"/>
            </a:xfrm>
            <a:custGeom>
              <a:avLst/>
              <a:gdLst/>
              <a:ahLst/>
              <a:cxnLst/>
              <a:rect l="l" t="t" r="r" b="b"/>
              <a:pathLst>
                <a:path w="14427" h="5473" extrusionOk="0">
                  <a:moveTo>
                    <a:pt x="14427" y="4071"/>
                  </a:moveTo>
                  <a:cubicBezTo>
                    <a:pt x="14427" y="4845"/>
                    <a:pt x="13799" y="5472"/>
                    <a:pt x="13030" y="5472"/>
                  </a:cubicBezTo>
                  <a:lnTo>
                    <a:pt x="1398" y="5472"/>
                  </a:lnTo>
                  <a:cubicBezTo>
                    <a:pt x="628" y="5472"/>
                    <a:pt x="0" y="4845"/>
                    <a:pt x="0" y="4071"/>
                  </a:cubicBezTo>
                  <a:lnTo>
                    <a:pt x="0" y="1397"/>
                  </a:lnTo>
                  <a:cubicBezTo>
                    <a:pt x="0" y="628"/>
                    <a:pt x="628" y="0"/>
                    <a:pt x="1398" y="0"/>
                  </a:cubicBezTo>
                  <a:lnTo>
                    <a:pt x="13026" y="0"/>
                  </a:lnTo>
                  <a:cubicBezTo>
                    <a:pt x="13799" y="0"/>
                    <a:pt x="14423" y="628"/>
                    <a:pt x="14423" y="1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6"/>
            <p:cNvSpPr/>
            <p:nvPr/>
          </p:nvSpPr>
          <p:spPr>
            <a:xfrm>
              <a:off x="3148025" y="1982800"/>
              <a:ext cx="186375" cy="143075"/>
            </a:xfrm>
            <a:custGeom>
              <a:avLst/>
              <a:gdLst/>
              <a:ahLst/>
              <a:cxnLst/>
              <a:rect l="l" t="t" r="r" b="b"/>
              <a:pathLst>
                <a:path w="7455" h="5723" extrusionOk="0">
                  <a:moveTo>
                    <a:pt x="7455" y="4325"/>
                  </a:moveTo>
                  <a:cubicBezTo>
                    <a:pt x="7455" y="5095"/>
                    <a:pt x="6832" y="5722"/>
                    <a:pt x="6058" y="5722"/>
                  </a:cubicBezTo>
                  <a:lnTo>
                    <a:pt x="1398" y="5722"/>
                  </a:lnTo>
                  <a:cubicBezTo>
                    <a:pt x="629" y="5722"/>
                    <a:pt x="1" y="5095"/>
                    <a:pt x="1" y="4325"/>
                  </a:cubicBezTo>
                  <a:lnTo>
                    <a:pt x="1" y="1398"/>
                  </a:lnTo>
                  <a:cubicBezTo>
                    <a:pt x="1" y="628"/>
                    <a:pt x="629" y="1"/>
                    <a:pt x="1398" y="1"/>
                  </a:cubicBezTo>
                  <a:lnTo>
                    <a:pt x="6058" y="1"/>
                  </a:lnTo>
                  <a:cubicBezTo>
                    <a:pt x="6832" y="1"/>
                    <a:pt x="7455" y="628"/>
                    <a:pt x="7455" y="139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6"/>
            <p:cNvSpPr/>
            <p:nvPr/>
          </p:nvSpPr>
          <p:spPr>
            <a:xfrm>
              <a:off x="1423800" y="982825"/>
              <a:ext cx="345650" cy="484475"/>
            </a:xfrm>
            <a:custGeom>
              <a:avLst/>
              <a:gdLst/>
              <a:ahLst/>
              <a:cxnLst/>
              <a:rect l="l" t="t" r="r" b="b"/>
              <a:pathLst>
                <a:path w="13826" h="19379" extrusionOk="0">
                  <a:moveTo>
                    <a:pt x="13826" y="17982"/>
                  </a:moveTo>
                  <a:cubicBezTo>
                    <a:pt x="13826" y="18755"/>
                    <a:pt x="13164" y="19379"/>
                    <a:pt x="12347" y="19379"/>
                  </a:cubicBezTo>
                  <a:lnTo>
                    <a:pt x="1480" y="19379"/>
                  </a:lnTo>
                  <a:cubicBezTo>
                    <a:pt x="663" y="19379"/>
                    <a:pt x="1" y="18755"/>
                    <a:pt x="1" y="17982"/>
                  </a:cubicBezTo>
                  <a:lnTo>
                    <a:pt x="1" y="1397"/>
                  </a:lnTo>
                  <a:cubicBezTo>
                    <a:pt x="1" y="623"/>
                    <a:pt x="663" y="0"/>
                    <a:pt x="1480" y="0"/>
                  </a:cubicBezTo>
                  <a:lnTo>
                    <a:pt x="12347" y="0"/>
                  </a:lnTo>
                  <a:cubicBezTo>
                    <a:pt x="13164" y="0"/>
                    <a:pt x="13826" y="623"/>
                    <a:pt x="13826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6"/>
            <p:cNvSpPr/>
            <p:nvPr/>
          </p:nvSpPr>
          <p:spPr>
            <a:xfrm>
              <a:off x="1894750" y="977450"/>
              <a:ext cx="345625" cy="484475"/>
            </a:xfrm>
            <a:custGeom>
              <a:avLst/>
              <a:gdLst/>
              <a:ahLst/>
              <a:cxnLst/>
              <a:rect l="l" t="t" r="r" b="b"/>
              <a:pathLst>
                <a:path w="13825" h="19379" extrusionOk="0">
                  <a:moveTo>
                    <a:pt x="13825" y="17982"/>
                  </a:moveTo>
                  <a:cubicBezTo>
                    <a:pt x="13825" y="18756"/>
                    <a:pt x="13163" y="19379"/>
                    <a:pt x="12346" y="19379"/>
                  </a:cubicBezTo>
                  <a:lnTo>
                    <a:pt x="1479" y="19379"/>
                  </a:lnTo>
                  <a:cubicBezTo>
                    <a:pt x="662" y="19379"/>
                    <a:pt x="0" y="18756"/>
                    <a:pt x="0" y="17982"/>
                  </a:cubicBezTo>
                  <a:lnTo>
                    <a:pt x="0" y="1397"/>
                  </a:lnTo>
                  <a:cubicBezTo>
                    <a:pt x="0" y="623"/>
                    <a:pt x="662" y="0"/>
                    <a:pt x="1479" y="0"/>
                  </a:cubicBezTo>
                  <a:lnTo>
                    <a:pt x="12350" y="0"/>
                  </a:lnTo>
                  <a:cubicBezTo>
                    <a:pt x="13163" y="0"/>
                    <a:pt x="13825" y="623"/>
                    <a:pt x="13825" y="1397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6"/>
            <p:cNvSpPr/>
            <p:nvPr/>
          </p:nvSpPr>
          <p:spPr>
            <a:xfrm>
              <a:off x="1005650" y="977775"/>
              <a:ext cx="286650" cy="474175"/>
            </a:xfrm>
            <a:custGeom>
              <a:avLst/>
              <a:gdLst/>
              <a:ahLst/>
              <a:cxnLst/>
              <a:rect l="l" t="t" r="r" b="b"/>
              <a:pathLst>
                <a:path w="11466" h="18967" extrusionOk="0">
                  <a:moveTo>
                    <a:pt x="1" y="18966"/>
                  </a:moveTo>
                  <a:lnTo>
                    <a:pt x="10068" y="18966"/>
                  </a:lnTo>
                  <a:cubicBezTo>
                    <a:pt x="10838" y="18966"/>
                    <a:pt x="11465" y="18343"/>
                    <a:pt x="11465" y="17569"/>
                  </a:cubicBezTo>
                  <a:lnTo>
                    <a:pt x="11465" y="1397"/>
                  </a:lnTo>
                  <a:cubicBezTo>
                    <a:pt x="11465" y="628"/>
                    <a:pt x="10838" y="0"/>
                    <a:pt x="10068" y="0"/>
                  </a:cubicBezTo>
                  <a:lnTo>
                    <a:pt x="1742" y="0"/>
                  </a:lnTo>
                  <a:cubicBezTo>
                    <a:pt x="1454" y="916"/>
                    <a:pt x="1380" y="1664"/>
                    <a:pt x="1380" y="2020"/>
                  </a:cubicBezTo>
                  <a:cubicBezTo>
                    <a:pt x="1346" y="6023"/>
                    <a:pt x="1626" y="9999"/>
                    <a:pt x="1432" y="14001"/>
                  </a:cubicBezTo>
                  <a:cubicBezTo>
                    <a:pt x="1303" y="16589"/>
                    <a:pt x="856" y="17926"/>
                    <a:pt x="1" y="18966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6"/>
            <p:cNvSpPr/>
            <p:nvPr/>
          </p:nvSpPr>
          <p:spPr>
            <a:xfrm>
              <a:off x="1237250" y="1541000"/>
              <a:ext cx="1797225" cy="67300"/>
            </a:xfrm>
            <a:custGeom>
              <a:avLst/>
              <a:gdLst/>
              <a:ahLst/>
              <a:cxnLst/>
              <a:rect l="l" t="t" r="r" b="b"/>
              <a:pathLst>
                <a:path w="71889" h="2692" extrusionOk="0">
                  <a:moveTo>
                    <a:pt x="71888" y="1703"/>
                  </a:moveTo>
                  <a:cubicBezTo>
                    <a:pt x="71888" y="2249"/>
                    <a:pt x="71265" y="2692"/>
                    <a:pt x="70491" y="2692"/>
                  </a:cubicBezTo>
                  <a:lnTo>
                    <a:pt x="1397" y="2692"/>
                  </a:lnTo>
                  <a:cubicBezTo>
                    <a:pt x="624" y="2692"/>
                    <a:pt x="0" y="2249"/>
                    <a:pt x="0" y="1703"/>
                  </a:cubicBezTo>
                  <a:lnTo>
                    <a:pt x="0" y="994"/>
                  </a:lnTo>
                  <a:cubicBezTo>
                    <a:pt x="0" y="443"/>
                    <a:pt x="628" y="1"/>
                    <a:pt x="1397" y="1"/>
                  </a:cubicBezTo>
                  <a:lnTo>
                    <a:pt x="70491" y="1"/>
                  </a:lnTo>
                  <a:cubicBezTo>
                    <a:pt x="71265" y="1"/>
                    <a:pt x="71888" y="443"/>
                    <a:pt x="71888" y="99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6"/>
            <p:cNvSpPr/>
            <p:nvPr/>
          </p:nvSpPr>
          <p:spPr>
            <a:xfrm>
              <a:off x="729250" y="1695875"/>
              <a:ext cx="195075" cy="197325"/>
            </a:xfrm>
            <a:custGeom>
              <a:avLst/>
              <a:gdLst/>
              <a:ahLst/>
              <a:cxnLst/>
              <a:rect l="l" t="t" r="r" b="b"/>
              <a:pathLst>
                <a:path w="7803" h="7893" extrusionOk="0">
                  <a:moveTo>
                    <a:pt x="7802" y="6495"/>
                  </a:moveTo>
                  <a:cubicBezTo>
                    <a:pt x="7802" y="7269"/>
                    <a:pt x="7059" y="7893"/>
                    <a:pt x="6139" y="7893"/>
                  </a:cubicBezTo>
                  <a:lnTo>
                    <a:pt x="1664" y="7893"/>
                  </a:lnTo>
                  <a:cubicBezTo>
                    <a:pt x="744" y="7893"/>
                    <a:pt x="0" y="7269"/>
                    <a:pt x="0" y="6495"/>
                  </a:cubicBezTo>
                  <a:lnTo>
                    <a:pt x="0" y="1397"/>
                  </a:lnTo>
                  <a:cubicBezTo>
                    <a:pt x="0" y="628"/>
                    <a:pt x="744" y="0"/>
                    <a:pt x="1664" y="0"/>
                  </a:cubicBezTo>
                  <a:lnTo>
                    <a:pt x="6139" y="0"/>
                  </a:lnTo>
                  <a:cubicBezTo>
                    <a:pt x="7059" y="0"/>
                    <a:pt x="7802" y="628"/>
                    <a:pt x="7802" y="1397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6"/>
            <p:cNvSpPr/>
            <p:nvPr/>
          </p:nvSpPr>
          <p:spPr>
            <a:xfrm>
              <a:off x="1177825" y="1732400"/>
              <a:ext cx="596900" cy="596900"/>
            </a:xfrm>
            <a:custGeom>
              <a:avLst/>
              <a:gdLst/>
              <a:ahLst/>
              <a:cxnLst/>
              <a:rect l="l" t="t" r="r" b="b"/>
              <a:pathLst>
                <a:path w="23876" h="23876" extrusionOk="0">
                  <a:moveTo>
                    <a:pt x="23875" y="11938"/>
                  </a:moveTo>
                  <a:cubicBezTo>
                    <a:pt x="23875" y="18528"/>
                    <a:pt x="18528" y="23876"/>
                    <a:pt x="11938" y="23876"/>
                  </a:cubicBezTo>
                  <a:cubicBezTo>
                    <a:pt x="5343" y="23876"/>
                    <a:pt x="0" y="18528"/>
                    <a:pt x="0" y="11938"/>
                  </a:cubicBezTo>
                  <a:cubicBezTo>
                    <a:pt x="0" y="5344"/>
                    <a:pt x="5348" y="1"/>
                    <a:pt x="11938" y="1"/>
                  </a:cubicBezTo>
                  <a:cubicBezTo>
                    <a:pt x="18528" y="1"/>
                    <a:pt x="23875" y="5344"/>
                    <a:pt x="23875" y="11938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6"/>
            <p:cNvSpPr/>
            <p:nvPr/>
          </p:nvSpPr>
          <p:spPr>
            <a:xfrm>
              <a:off x="1291100" y="1859225"/>
              <a:ext cx="356800" cy="356800"/>
            </a:xfrm>
            <a:custGeom>
              <a:avLst/>
              <a:gdLst/>
              <a:ahLst/>
              <a:cxnLst/>
              <a:rect l="l" t="t" r="r" b="b"/>
              <a:pathLst>
                <a:path w="14272" h="14272" extrusionOk="0">
                  <a:moveTo>
                    <a:pt x="14272" y="6865"/>
                  </a:moveTo>
                  <a:cubicBezTo>
                    <a:pt x="14272" y="9642"/>
                    <a:pt x="12600" y="12144"/>
                    <a:pt x="10033" y="13206"/>
                  </a:cubicBezTo>
                  <a:cubicBezTo>
                    <a:pt x="7467" y="14272"/>
                    <a:pt x="4514" y="13683"/>
                    <a:pt x="2553" y="11719"/>
                  </a:cubicBezTo>
                  <a:cubicBezTo>
                    <a:pt x="589" y="9754"/>
                    <a:pt x="0" y="6801"/>
                    <a:pt x="1062" y="4234"/>
                  </a:cubicBezTo>
                  <a:cubicBezTo>
                    <a:pt x="2124" y="1672"/>
                    <a:pt x="4630" y="0"/>
                    <a:pt x="7407" y="0"/>
                  </a:cubicBezTo>
                  <a:cubicBezTo>
                    <a:pt x="11198" y="0"/>
                    <a:pt x="14272" y="3074"/>
                    <a:pt x="14272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6"/>
            <p:cNvSpPr/>
            <p:nvPr/>
          </p:nvSpPr>
          <p:spPr>
            <a:xfrm>
              <a:off x="2505150" y="1725625"/>
              <a:ext cx="596925" cy="596800"/>
            </a:xfrm>
            <a:custGeom>
              <a:avLst/>
              <a:gdLst/>
              <a:ahLst/>
              <a:cxnLst/>
              <a:rect l="l" t="t" r="r" b="b"/>
              <a:pathLst>
                <a:path w="23877" h="23872" extrusionOk="0">
                  <a:moveTo>
                    <a:pt x="23876" y="11934"/>
                  </a:moveTo>
                  <a:cubicBezTo>
                    <a:pt x="23876" y="18528"/>
                    <a:pt x="18528" y="23872"/>
                    <a:pt x="11938" y="23872"/>
                  </a:cubicBezTo>
                  <a:cubicBezTo>
                    <a:pt x="5344" y="23872"/>
                    <a:pt x="1" y="18528"/>
                    <a:pt x="1" y="11934"/>
                  </a:cubicBezTo>
                  <a:cubicBezTo>
                    <a:pt x="1" y="5344"/>
                    <a:pt x="5349" y="1"/>
                    <a:pt x="11938" y="1"/>
                  </a:cubicBezTo>
                  <a:cubicBezTo>
                    <a:pt x="18528" y="1"/>
                    <a:pt x="23876" y="5344"/>
                    <a:pt x="23876" y="1193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6"/>
            <p:cNvSpPr/>
            <p:nvPr/>
          </p:nvSpPr>
          <p:spPr>
            <a:xfrm>
              <a:off x="2618425" y="1852350"/>
              <a:ext cx="356825" cy="356800"/>
            </a:xfrm>
            <a:custGeom>
              <a:avLst/>
              <a:gdLst/>
              <a:ahLst/>
              <a:cxnLst/>
              <a:rect l="l" t="t" r="r" b="b"/>
              <a:pathLst>
                <a:path w="14273" h="14272" extrusionOk="0">
                  <a:moveTo>
                    <a:pt x="14273" y="6865"/>
                  </a:moveTo>
                  <a:cubicBezTo>
                    <a:pt x="14273" y="9642"/>
                    <a:pt x="12600" y="12148"/>
                    <a:pt x="10034" y="13210"/>
                  </a:cubicBezTo>
                  <a:cubicBezTo>
                    <a:pt x="7468" y="14272"/>
                    <a:pt x="4514" y="13683"/>
                    <a:pt x="2554" y="11723"/>
                  </a:cubicBezTo>
                  <a:cubicBezTo>
                    <a:pt x="590" y="9758"/>
                    <a:pt x="1" y="6805"/>
                    <a:pt x="1063" y="4239"/>
                  </a:cubicBezTo>
                  <a:cubicBezTo>
                    <a:pt x="2129" y="1672"/>
                    <a:pt x="4630" y="0"/>
                    <a:pt x="7407" y="0"/>
                  </a:cubicBezTo>
                  <a:cubicBezTo>
                    <a:pt x="11199" y="0"/>
                    <a:pt x="14273" y="3074"/>
                    <a:pt x="14273" y="6865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6"/>
            <p:cNvSpPr/>
            <p:nvPr/>
          </p:nvSpPr>
          <p:spPr>
            <a:xfrm>
              <a:off x="2280450" y="1282225"/>
              <a:ext cx="207975" cy="144450"/>
            </a:xfrm>
            <a:custGeom>
              <a:avLst/>
              <a:gdLst/>
              <a:ahLst/>
              <a:cxnLst/>
              <a:rect l="l" t="t" r="r" b="b"/>
              <a:pathLst>
                <a:path w="8319" h="5778" extrusionOk="0">
                  <a:moveTo>
                    <a:pt x="8314" y="2906"/>
                  </a:moveTo>
                  <a:cubicBezTo>
                    <a:pt x="8305" y="4497"/>
                    <a:pt x="6444" y="5778"/>
                    <a:pt x="4148" y="5769"/>
                  </a:cubicBezTo>
                  <a:cubicBezTo>
                    <a:pt x="1857" y="5765"/>
                    <a:pt x="0" y="4467"/>
                    <a:pt x="9" y="2872"/>
                  </a:cubicBezTo>
                  <a:cubicBezTo>
                    <a:pt x="13" y="1281"/>
                    <a:pt x="1874" y="0"/>
                    <a:pt x="4170" y="5"/>
                  </a:cubicBezTo>
                  <a:cubicBezTo>
                    <a:pt x="6466" y="13"/>
                    <a:pt x="8318" y="1311"/>
                    <a:pt x="8314" y="2906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6"/>
            <p:cNvSpPr/>
            <p:nvPr/>
          </p:nvSpPr>
          <p:spPr>
            <a:xfrm>
              <a:off x="3001775" y="1284800"/>
              <a:ext cx="207975" cy="144475"/>
            </a:xfrm>
            <a:custGeom>
              <a:avLst/>
              <a:gdLst/>
              <a:ahLst/>
              <a:cxnLst/>
              <a:rect l="l" t="t" r="r" b="b"/>
              <a:pathLst>
                <a:path w="8319" h="5779" extrusionOk="0">
                  <a:moveTo>
                    <a:pt x="8310" y="2902"/>
                  </a:moveTo>
                  <a:cubicBezTo>
                    <a:pt x="8306" y="4497"/>
                    <a:pt x="6444" y="5778"/>
                    <a:pt x="4149" y="5769"/>
                  </a:cubicBezTo>
                  <a:cubicBezTo>
                    <a:pt x="1857" y="5761"/>
                    <a:pt x="0" y="4467"/>
                    <a:pt x="9" y="2872"/>
                  </a:cubicBezTo>
                  <a:cubicBezTo>
                    <a:pt x="13" y="1282"/>
                    <a:pt x="1875" y="1"/>
                    <a:pt x="4170" y="5"/>
                  </a:cubicBezTo>
                  <a:cubicBezTo>
                    <a:pt x="6461" y="13"/>
                    <a:pt x="8318" y="1312"/>
                    <a:pt x="8310" y="2902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6"/>
            <p:cNvSpPr/>
            <p:nvPr/>
          </p:nvSpPr>
          <p:spPr>
            <a:xfrm>
              <a:off x="2303975" y="904350"/>
              <a:ext cx="369500" cy="360800"/>
            </a:xfrm>
            <a:custGeom>
              <a:avLst/>
              <a:gdLst/>
              <a:ahLst/>
              <a:cxnLst/>
              <a:rect l="l" t="t" r="r" b="b"/>
              <a:pathLst>
                <a:path w="14780" h="14432" extrusionOk="0">
                  <a:moveTo>
                    <a:pt x="7388" y="1"/>
                  </a:moveTo>
                  <a:cubicBezTo>
                    <a:pt x="3327" y="1"/>
                    <a:pt x="31" y="3214"/>
                    <a:pt x="18" y="7189"/>
                  </a:cubicBezTo>
                  <a:cubicBezTo>
                    <a:pt x="1" y="11173"/>
                    <a:pt x="3293" y="14415"/>
                    <a:pt x="7369" y="14432"/>
                  </a:cubicBezTo>
                  <a:cubicBezTo>
                    <a:pt x="7377" y="14432"/>
                    <a:pt x="7385" y="14432"/>
                    <a:pt x="7393" y="14432"/>
                  </a:cubicBezTo>
                  <a:cubicBezTo>
                    <a:pt x="11453" y="14432"/>
                    <a:pt x="14754" y="11221"/>
                    <a:pt x="14767" y="7244"/>
                  </a:cubicBezTo>
                  <a:cubicBezTo>
                    <a:pt x="14780" y="3255"/>
                    <a:pt x="11491" y="14"/>
                    <a:pt x="7420" y="1"/>
                  </a:cubicBezTo>
                  <a:cubicBezTo>
                    <a:pt x="7409" y="1"/>
                    <a:pt x="7399" y="1"/>
                    <a:pt x="7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6"/>
            <p:cNvSpPr/>
            <p:nvPr/>
          </p:nvSpPr>
          <p:spPr>
            <a:xfrm>
              <a:off x="2303975" y="905975"/>
              <a:ext cx="270750" cy="359175"/>
            </a:xfrm>
            <a:custGeom>
              <a:avLst/>
              <a:gdLst/>
              <a:ahLst/>
              <a:cxnLst/>
              <a:rect l="l" t="t" r="r" b="b"/>
              <a:pathLst>
                <a:path w="10830" h="14367" extrusionOk="0">
                  <a:moveTo>
                    <a:pt x="18" y="7124"/>
                  </a:moveTo>
                  <a:cubicBezTo>
                    <a:pt x="1" y="11108"/>
                    <a:pt x="3293" y="14350"/>
                    <a:pt x="7369" y="14367"/>
                  </a:cubicBezTo>
                  <a:cubicBezTo>
                    <a:pt x="7545" y="14367"/>
                    <a:pt x="7725" y="14358"/>
                    <a:pt x="7902" y="14345"/>
                  </a:cubicBezTo>
                  <a:cubicBezTo>
                    <a:pt x="10829" y="7940"/>
                    <a:pt x="8516" y="2876"/>
                    <a:pt x="6393" y="1"/>
                  </a:cubicBezTo>
                  <a:cubicBezTo>
                    <a:pt x="2803" y="478"/>
                    <a:pt x="31" y="3478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6"/>
            <p:cNvSpPr/>
            <p:nvPr/>
          </p:nvSpPr>
          <p:spPr>
            <a:xfrm>
              <a:off x="2818225" y="905325"/>
              <a:ext cx="369500" cy="360900"/>
            </a:xfrm>
            <a:custGeom>
              <a:avLst/>
              <a:gdLst/>
              <a:ahLst/>
              <a:cxnLst/>
              <a:rect l="l" t="t" r="r" b="b"/>
              <a:pathLst>
                <a:path w="14780" h="14436" extrusionOk="0">
                  <a:moveTo>
                    <a:pt x="7387" y="1"/>
                  </a:moveTo>
                  <a:cubicBezTo>
                    <a:pt x="3327" y="1"/>
                    <a:pt x="26" y="3216"/>
                    <a:pt x="13" y="7193"/>
                  </a:cubicBezTo>
                  <a:cubicBezTo>
                    <a:pt x="0" y="11177"/>
                    <a:pt x="3284" y="14419"/>
                    <a:pt x="7360" y="14436"/>
                  </a:cubicBezTo>
                  <a:cubicBezTo>
                    <a:pt x="7368" y="14436"/>
                    <a:pt x="7376" y="14436"/>
                    <a:pt x="7384" y="14436"/>
                  </a:cubicBezTo>
                  <a:cubicBezTo>
                    <a:pt x="11448" y="14436"/>
                    <a:pt x="14749" y="11221"/>
                    <a:pt x="14762" y="7244"/>
                  </a:cubicBezTo>
                  <a:cubicBezTo>
                    <a:pt x="14779" y="3259"/>
                    <a:pt x="11486" y="18"/>
                    <a:pt x="7411" y="1"/>
                  </a:cubicBezTo>
                  <a:cubicBezTo>
                    <a:pt x="7403" y="1"/>
                    <a:pt x="7395" y="1"/>
                    <a:pt x="73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6"/>
            <p:cNvSpPr/>
            <p:nvPr/>
          </p:nvSpPr>
          <p:spPr>
            <a:xfrm>
              <a:off x="2818100" y="907050"/>
              <a:ext cx="270850" cy="359175"/>
            </a:xfrm>
            <a:custGeom>
              <a:avLst/>
              <a:gdLst/>
              <a:ahLst/>
              <a:cxnLst/>
              <a:rect l="l" t="t" r="r" b="b"/>
              <a:pathLst>
                <a:path w="10834" h="14367" extrusionOk="0">
                  <a:moveTo>
                    <a:pt x="18" y="7124"/>
                  </a:moveTo>
                  <a:cubicBezTo>
                    <a:pt x="1" y="11108"/>
                    <a:pt x="3294" y="14350"/>
                    <a:pt x="7365" y="14367"/>
                  </a:cubicBezTo>
                  <a:cubicBezTo>
                    <a:pt x="7545" y="14367"/>
                    <a:pt x="7726" y="14358"/>
                    <a:pt x="7902" y="14345"/>
                  </a:cubicBezTo>
                  <a:cubicBezTo>
                    <a:pt x="10834" y="7940"/>
                    <a:pt x="8521" y="2876"/>
                    <a:pt x="6397" y="1"/>
                  </a:cubicBezTo>
                  <a:cubicBezTo>
                    <a:pt x="2804" y="478"/>
                    <a:pt x="31" y="3482"/>
                    <a:pt x="18" y="7124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6"/>
            <p:cNvSpPr/>
            <p:nvPr/>
          </p:nvSpPr>
          <p:spPr>
            <a:xfrm>
              <a:off x="2312675" y="781525"/>
              <a:ext cx="199175" cy="108575"/>
            </a:xfrm>
            <a:custGeom>
              <a:avLst/>
              <a:gdLst/>
              <a:ahLst/>
              <a:cxnLst/>
              <a:rect l="l" t="t" r="r" b="b"/>
              <a:pathLst>
                <a:path w="7967" h="4343" extrusionOk="0">
                  <a:moveTo>
                    <a:pt x="6505" y="1"/>
                  </a:moveTo>
                  <a:cubicBezTo>
                    <a:pt x="4575" y="5"/>
                    <a:pt x="2743" y="400"/>
                    <a:pt x="1058" y="1174"/>
                  </a:cubicBezTo>
                  <a:cubicBezTo>
                    <a:pt x="362" y="1492"/>
                    <a:pt x="1" y="2296"/>
                    <a:pt x="181" y="3126"/>
                  </a:cubicBezTo>
                  <a:cubicBezTo>
                    <a:pt x="336" y="3852"/>
                    <a:pt x="878" y="4338"/>
                    <a:pt x="1527" y="4342"/>
                  </a:cubicBezTo>
                  <a:cubicBezTo>
                    <a:pt x="1729" y="4342"/>
                    <a:pt x="1927" y="4295"/>
                    <a:pt x="2112" y="4209"/>
                  </a:cubicBezTo>
                  <a:cubicBezTo>
                    <a:pt x="3478" y="3577"/>
                    <a:pt x="4968" y="3250"/>
                    <a:pt x="6475" y="3250"/>
                  </a:cubicBezTo>
                  <a:cubicBezTo>
                    <a:pt x="6485" y="3250"/>
                    <a:pt x="6495" y="3250"/>
                    <a:pt x="6505" y="3250"/>
                  </a:cubicBezTo>
                  <a:cubicBezTo>
                    <a:pt x="7339" y="3246"/>
                    <a:pt x="7966" y="2541"/>
                    <a:pt x="7966" y="1617"/>
                  </a:cubicBezTo>
                  <a:cubicBezTo>
                    <a:pt x="7966" y="697"/>
                    <a:pt x="7343" y="1"/>
                    <a:pt x="6505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6"/>
            <p:cNvSpPr/>
            <p:nvPr/>
          </p:nvSpPr>
          <p:spPr>
            <a:xfrm>
              <a:off x="2932450" y="783250"/>
              <a:ext cx="206250" cy="107375"/>
            </a:xfrm>
            <a:custGeom>
              <a:avLst/>
              <a:gdLst/>
              <a:ahLst/>
              <a:cxnLst/>
              <a:rect l="l" t="t" r="r" b="b"/>
              <a:pathLst>
                <a:path w="8250" h="4295" extrusionOk="0">
                  <a:moveTo>
                    <a:pt x="1776" y="0"/>
                  </a:moveTo>
                  <a:cubicBezTo>
                    <a:pt x="1007" y="0"/>
                    <a:pt x="345" y="581"/>
                    <a:pt x="160" y="1410"/>
                  </a:cubicBezTo>
                  <a:cubicBezTo>
                    <a:pt x="1" y="2133"/>
                    <a:pt x="289" y="2803"/>
                    <a:pt x="873" y="3074"/>
                  </a:cubicBezTo>
                  <a:lnTo>
                    <a:pt x="878" y="3074"/>
                  </a:lnTo>
                  <a:cubicBezTo>
                    <a:pt x="1050" y="3156"/>
                    <a:pt x="1238" y="3199"/>
                    <a:pt x="1430" y="3199"/>
                  </a:cubicBezTo>
                  <a:cubicBezTo>
                    <a:pt x="1440" y="3199"/>
                    <a:pt x="1449" y="3199"/>
                    <a:pt x="1458" y="3199"/>
                  </a:cubicBezTo>
                  <a:cubicBezTo>
                    <a:pt x="2980" y="3199"/>
                    <a:pt x="4476" y="3530"/>
                    <a:pt x="5856" y="4166"/>
                  </a:cubicBezTo>
                  <a:cubicBezTo>
                    <a:pt x="6045" y="4253"/>
                    <a:pt x="6241" y="4294"/>
                    <a:pt x="6435" y="4294"/>
                  </a:cubicBezTo>
                  <a:cubicBezTo>
                    <a:pt x="7016" y="4294"/>
                    <a:pt x="7577" y="3922"/>
                    <a:pt x="7867" y="3293"/>
                  </a:cubicBezTo>
                  <a:cubicBezTo>
                    <a:pt x="8250" y="2459"/>
                    <a:pt x="7975" y="1565"/>
                    <a:pt x="7214" y="1213"/>
                  </a:cubicBezTo>
                  <a:cubicBezTo>
                    <a:pt x="5456" y="413"/>
                    <a:pt x="3624" y="5"/>
                    <a:pt x="177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6"/>
            <p:cNvSpPr/>
            <p:nvPr/>
          </p:nvSpPr>
          <p:spPr>
            <a:xfrm>
              <a:off x="2662825" y="1221575"/>
              <a:ext cx="161000" cy="160125"/>
            </a:xfrm>
            <a:custGeom>
              <a:avLst/>
              <a:gdLst/>
              <a:ahLst/>
              <a:cxnLst/>
              <a:rect l="l" t="t" r="r" b="b"/>
              <a:pathLst>
                <a:path w="6440" h="6405" extrusionOk="0">
                  <a:moveTo>
                    <a:pt x="5499" y="1"/>
                  </a:moveTo>
                  <a:cubicBezTo>
                    <a:pt x="5046" y="1"/>
                    <a:pt x="4595" y="289"/>
                    <a:pt x="4587" y="875"/>
                  </a:cubicBezTo>
                  <a:cubicBezTo>
                    <a:pt x="4570" y="1941"/>
                    <a:pt x="4957" y="4206"/>
                    <a:pt x="3564" y="4541"/>
                  </a:cubicBezTo>
                  <a:cubicBezTo>
                    <a:pt x="3446" y="4570"/>
                    <a:pt x="3337" y="4583"/>
                    <a:pt x="3235" y="4583"/>
                  </a:cubicBezTo>
                  <a:cubicBezTo>
                    <a:pt x="1908" y="4583"/>
                    <a:pt x="1931" y="2292"/>
                    <a:pt x="1990" y="1373"/>
                  </a:cubicBezTo>
                  <a:cubicBezTo>
                    <a:pt x="2028" y="768"/>
                    <a:pt x="1569" y="462"/>
                    <a:pt x="1098" y="462"/>
                  </a:cubicBezTo>
                  <a:cubicBezTo>
                    <a:pt x="643" y="462"/>
                    <a:pt x="178" y="749"/>
                    <a:pt x="142" y="1330"/>
                  </a:cubicBezTo>
                  <a:cubicBezTo>
                    <a:pt x="0" y="3544"/>
                    <a:pt x="615" y="6338"/>
                    <a:pt x="3314" y="6403"/>
                  </a:cubicBezTo>
                  <a:cubicBezTo>
                    <a:pt x="3353" y="6404"/>
                    <a:pt x="3392" y="6404"/>
                    <a:pt x="3429" y="6404"/>
                  </a:cubicBezTo>
                  <a:cubicBezTo>
                    <a:pt x="6405" y="6404"/>
                    <a:pt x="6401" y="3091"/>
                    <a:pt x="6431" y="913"/>
                  </a:cubicBezTo>
                  <a:cubicBezTo>
                    <a:pt x="6440" y="308"/>
                    <a:pt x="5968" y="1"/>
                    <a:pt x="5499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6"/>
            <p:cNvSpPr/>
            <p:nvPr/>
          </p:nvSpPr>
          <p:spPr>
            <a:xfrm>
              <a:off x="2847450" y="1028525"/>
              <a:ext cx="39625" cy="115025"/>
            </a:xfrm>
            <a:custGeom>
              <a:avLst/>
              <a:gdLst/>
              <a:ahLst/>
              <a:cxnLst/>
              <a:rect l="l" t="t" r="r" b="b"/>
              <a:pathLst>
                <a:path w="1585" h="4601" extrusionOk="0">
                  <a:moveTo>
                    <a:pt x="660" y="0"/>
                  </a:moveTo>
                  <a:cubicBezTo>
                    <a:pt x="480" y="0"/>
                    <a:pt x="313" y="103"/>
                    <a:pt x="267" y="343"/>
                  </a:cubicBezTo>
                  <a:cubicBezTo>
                    <a:pt x="0" y="1697"/>
                    <a:pt x="5" y="3043"/>
                    <a:pt x="551" y="4328"/>
                  </a:cubicBezTo>
                  <a:cubicBezTo>
                    <a:pt x="632" y="4520"/>
                    <a:pt x="781" y="4600"/>
                    <a:pt x="936" y="4600"/>
                  </a:cubicBezTo>
                  <a:cubicBezTo>
                    <a:pt x="1249" y="4600"/>
                    <a:pt x="1584" y="4275"/>
                    <a:pt x="1423" y="3889"/>
                  </a:cubicBezTo>
                  <a:cubicBezTo>
                    <a:pt x="980" y="2858"/>
                    <a:pt x="980" y="1727"/>
                    <a:pt x="1195" y="635"/>
                  </a:cubicBezTo>
                  <a:cubicBezTo>
                    <a:pt x="1269" y="260"/>
                    <a:pt x="947" y="0"/>
                    <a:pt x="6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6"/>
            <p:cNvSpPr/>
            <p:nvPr/>
          </p:nvSpPr>
          <p:spPr>
            <a:xfrm>
              <a:off x="2873125" y="1157700"/>
              <a:ext cx="34325" cy="34500"/>
            </a:xfrm>
            <a:custGeom>
              <a:avLst/>
              <a:gdLst/>
              <a:ahLst/>
              <a:cxnLst/>
              <a:rect l="l" t="t" r="r" b="b"/>
              <a:pathLst>
                <a:path w="1373" h="1380" extrusionOk="0">
                  <a:moveTo>
                    <a:pt x="566" y="1"/>
                  </a:moveTo>
                  <a:cubicBezTo>
                    <a:pt x="495" y="1"/>
                    <a:pt x="421" y="18"/>
                    <a:pt x="349" y="55"/>
                  </a:cubicBezTo>
                  <a:cubicBezTo>
                    <a:pt x="125" y="167"/>
                    <a:pt x="1" y="481"/>
                    <a:pt x="134" y="708"/>
                  </a:cubicBezTo>
                  <a:cubicBezTo>
                    <a:pt x="211" y="842"/>
                    <a:pt x="289" y="979"/>
                    <a:pt x="366" y="1113"/>
                  </a:cubicBezTo>
                  <a:cubicBezTo>
                    <a:pt x="465" y="1276"/>
                    <a:pt x="631" y="1379"/>
                    <a:pt x="810" y="1379"/>
                  </a:cubicBezTo>
                  <a:cubicBezTo>
                    <a:pt x="880" y="1379"/>
                    <a:pt x="953" y="1363"/>
                    <a:pt x="1024" y="1327"/>
                  </a:cubicBezTo>
                  <a:cubicBezTo>
                    <a:pt x="1247" y="1211"/>
                    <a:pt x="1372" y="898"/>
                    <a:pt x="1239" y="670"/>
                  </a:cubicBezTo>
                  <a:cubicBezTo>
                    <a:pt x="1157" y="536"/>
                    <a:pt x="1084" y="403"/>
                    <a:pt x="1002" y="270"/>
                  </a:cubicBezTo>
                  <a:cubicBezTo>
                    <a:pt x="908" y="105"/>
                    <a:pt x="743" y="1"/>
                    <a:pt x="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6"/>
            <p:cNvSpPr/>
            <p:nvPr/>
          </p:nvSpPr>
          <p:spPr>
            <a:xfrm>
              <a:off x="2870875" y="981900"/>
              <a:ext cx="30975" cy="29375"/>
            </a:xfrm>
            <a:custGeom>
              <a:avLst/>
              <a:gdLst/>
              <a:ahLst/>
              <a:cxnLst/>
              <a:rect l="l" t="t" r="r" b="b"/>
              <a:pathLst>
                <a:path w="1239" h="1175" extrusionOk="0">
                  <a:moveTo>
                    <a:pt x="678" y="1"/>
                  </a:moveTo>
                  <a:cubicBezTo>
                    <a:pt x="563" y="1"/>
                    <a:pt x="449" y="40"/>
                    <a:pt x="366" y="123"/>
                  </a:cubicBezTo>
                  <a:cubicBezTo>
                    <a:pt x="250" y="243"/>
                    <a:pt x="160" y="385"/>
                    <a:pt x="104" y="540"/>
                  </a:cubicBezTo>
                  <a:cubicBezTo>
                    <a:pt x="0" y="785"/>
                    <a:pt x="185" y="1077"/>
                    <a:pt x="417" y="1150"/>
                  </a:cubicBezTo>
                  <a:cubicBezTo>
                    <a:pt x="468" y="1167"/>
                    <a:pt x="518" y="1174"/>
                    <a:pt x="566" y="1174"/>
                  </a:cubicBezTo>
                  <a:cubicBezTo>
                    <a:pt x="774" y="1174"/>
                    <a:pt x="948" y="1032"/>
                    <a:pt x="1032" y="837"/>
                  </a:cubicBezTo>
                  <a:lnTo>
                    <a:pt x="1032" y="837"/>
                  </a:lnTo>
                  <a:cubicBezTo>
                    <a:pt x="1028" y="841"/>
                    <a:pt x="1024" y="841"/>
                    <a:pt x="1019" y="845"/>
                  </a:cubicBezTo>
                  <a:cubicBezTo>
                    <a:pt x="1204" y="660"/>
                    <a:pt x="1239" y="364"/>
                    <a:pt x="1054" y="162"/>
                  </a:cubicBezTo>
                  <a:cubicBezTo>
                    <a:pt x="959" y="58"/>
                    <a:pt x="817" y="1"/>
                    <a:pt x="6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6"/>
            <p:cNvSpPr/>
            <p:nvPr/>
          </p:nvSpPr>
          <p:spPr>
            <a:xfrm>
              <a:off x="2895900" y="1002375"/>
              <a:ext cx="1125" cy="2100"/>
            </a:xfrm>
            <a:custGeom>
              <a:avLst/>
              <a:gdLst/>
              <a:ahLst/>
              <a:cxnLst/>
              <a:rect l="l" t="t" r="r" b="b"/>
              <a:pathLst>
                <a:path w="45" h="84" extrusionOk="0">
                  <a:moveTo>
                    <a:pt x="44" y="0"/>
                  </a:moveTo>
                  <a:cubicBezTo>
                    <a:pt x="39" y="5"/>
                    <a:pt x="37" y="9"/>
                    <a:pt x="36" y="12"/>
                  </a:cubicBezTo>
                  <a:lnTo>
                    <a:pt x="36" y="12"/>
                  </a:lnTo>
                  <a:cubicBezTo>
                    <a:pt x="39" y="9"/>
                    <a:pt x="42" y="6"/>
                    <a:pt x="44" y="0"/>
                  </a:cubicBezTo>
                  <a:close/>
                  <a:moveTo>
                    <a:pt x="36" y="12"/>
                  </a:moveTo>
                  <a:cubicBezTo>
                    <a:pt x="33" y="14"/>
                    <a:pt x="30" y="16"/>
                    <a:pt x="27" y="18"/>
                  </a:cubicBezTo>
                  <a:cubicBezTo>
                    <a:pt x="7" y="67"/>
                    <a:pt x="1" y="84"/>
                    <a:pt x="1" y="84"/>
                  </a:cubicBezTo>
                  <a:cubicBezTo>
                    <a:pt x="2" y="84"/>
                    <a:pt x="21" y="41"/>
                    <a:pt x="31" y="22"/>
                  </a:cubicBezTo>
                  <a:cubicBezTo>
                    <a:pt x="33" y="18"/>
                    <a:pt x="34" y="15"/>
                    <a:pt x="3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6"/>
            <p:cNvSpPr/>
            <p:nvPr/>
          </p:nvSpPr>
          <p:spPr>
            <a:xfrm>
              <a:off x="2897000" y="1001625"/>
              <a:ext cx="750" cy="775"/>
            </a:xfrm>
            <a:custGeom>
              <a:avLst/>
              <a:gdLst/>
              <a:ahLst/>
              <a:cxnLst/>
              <a:rect l="l" t="t" r="r" b="b"/>
              <a:pathLst>
                <a:path w="30" h="31" extrusionOk="0">
                  <a:moveTo>
                    <a:pt x="29" y="1"/>
                  </a:moveTo>
                  <a:cubicBezTo>
                    <a:pt x="28" y="1"/>
                    <a:pt x="12" y="16"/>
                    <a:pt x="0" y="30"/>
                  </a:cubicBezTo>
                  <a:cubicBezTo>
                    <a:pt x="22" y="9"/>
                    <a:pt x="29" y="1"/>
                    <a:pt x="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6"/>
            <p:cNvSpPr/>
            <p:nvPr/>
          </p:nvSpPr>
          <p:spPr>
            <a:xfrm>
              <a:off x="2896675" y="1002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6"/>
            <p:cNvSpPr/>
            <p:nvPr/>
          </p:nvSpPr>
          <p:spPr>
            <a:xfrm>
              <a:off x="2327075" y="1026650"/>
              <a:ext cx="39600" cy="114950"/>
            </a:xfrm>
            <a:custGeom>
              <a:avLst/>
              <a:gdLst/>
              <a:ahLst/>
              <a:cxnLst/>
              <a:rect l="l" t="t" r="r" b="b"/>
              <a:pathLst>
                <a:path w="1584" h="4598" extrusionOk="0">
                  <a:moveTo>
                    <a:pt x="654" y="0"/>
                  </a:moveTo>
                  <a:cubicBezTo>
                    <a:pt x="474" y="0"/>
                    <a:pt x="309" y="100"/>
                    <a:pt x="263" y="336"/>
                  </a:cubicBezTo>
                  <a:cubicBezTo>
                    <a:pt x="1" y="1695"/>
                    <a:pt x="1" y="3040"/>
                    <a:pt x="547" y="4326"/>
                  </a:cubicBezTo>
                  <a:cubicBezTo>
                    <a:pt x="628" y="4518"/>
                    <a:pt x="778" y="4598"/>
                    <a:pt x="934" y="4598"/>
                  </a:cubicBezTo>
                  <a:cubicBezTo>
                    <a:pt x="1248" y="4598"/>
                    <a:pt x="1583" y="4273"/>
                    <a:pt x="1419" y="3891"/>
                  </a:cubicBezTo>
                  <a:cubicBezTo>
                    <a:pt x="981" y="2855"/>
                    <a:pt x="981" y="1725"/>
                    <a:pt x="1192" y="633"/>
                  </a:cubicBezTo>
                  <a:cubicBezTo>
                    <a:pt x="1266" y="259"/>
                    <a:pt x="942" y="0"/>
                    <a:pt x="6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6"/>
            <p:cNvSpPr/>
            <p:nvPr/>
          </p:nvSpPr>
          <p:spPr>
            <a:xfrm>
              <a:off x="2352650" y="1155825"/>
              <a:ext cx="34425" cy="34475"/>
            </a:xfrm>
            <a:custGeom>
              <a:avLst/>
              <a:gdLst/>
              <a:ahLst/>
              <a:cxnLst/>
              <a:rect l="l" t="t" r="r" b="b"/>
              <a:pathLst>
                <a:path w="1377" h="1379" extrusionOk="0">
                  <a:moveTo>
                    <a:pt x="567" y="1"/>
                  </a:moveTo>
                  <a:cubicBezTo>
                    <a:pt x="496" y="1"/>
                    <a:pt x="424" y="17"/>
                    <a:pt x="353" y="53"/>
                  </a:cubicBezTo>
                  <a:cubicBezTo>
                    <a:pt x="130" y="169"/>
                    <a:pt x="1" y="478"/>
                    <a:pt x="139" y="710"/>
                  </a:cubicBezTo>
                  <a:cubicBezTo>
                    <a:pt x="216" y="839"/>
                    <a:pt x="293" y="977"/>
                    <a:pt x="371" y="1110"/>
                  </a:cubicBezTo>
                  <a:cubicBezTo>
                    <a:pt x="466" y="1273"/>
                    <a:pt x="631" y="1379"/>
                    <a:pt x="809" y="1379"/>
                  </a:cubicBezTo>
                  <a:cubicBezTo>
                    <a:pt x="880" y="1379"/>
                    <a:pt x="953" y="1362"/>
                    <a:pt x="1024" y="1325"/>
                  </a:cubicBezTo>
                  <a:cubicBezTo>
                    <a:pt x="1252" y="1213"/>
                    <a:pt x="1377" y="899"/>
                    <a:pt x="1239" y="672"/>
                  </a:cubicBezTo>
                  <a:cubicBezTo>
                    <a:pt x="1162" y="538"/>
                    <a:pt x="1089" y="405"/>
                    <a:pt x="1007" y="272"/>
                  </a:cubicBezTo>
                  <a:cubicBezTo>
                    <a:pt x="911" y="106"/>
                    <a:pt x="745" y="1"/>
                    <a:pt x="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6"/>
            <p:cNvSpPr/>
            <p:nvPr/>
          </p:nvSpPr>
          <p:spPr>
            <a:xfrm>
              <a:off x="2350400" y="980100"/>
              <a:ext cx="31100" cy="29350"/>
            </a:xfrm>
            <a:custGeom>
              <a:avLst/>
              <a:gdLst/>
              <a:ahLst/>
              <a:cxnLst/>
              <a:rect l="l" t="t" r="r" b="b"/>
              <a:pathLst>
                <a:path w="1244" h="1174" extrusionOk="0">
                  <a:moveTo>
                    <a:pt x="684" y="0"/>
                  </a:moveTo>
                  <a:cubicBezTo>
                    <a:pt x="569" y="0"/>
                    <a:pt x="454" y="40"/>
                    <a:pt x="370" y="126"/>
                  </a:cubicBezTo>
                  <a:cubicBezTo>
                    <a:pt x="250" y="242"/>
                    <a:pt x="164" y="384"/>
                    <a:pt x="104" y="539"/>
                  </a:cubicBezTo>
                  <a:cubicBezTo>
                    <a:pt x="1" y="784"/>
                    <a:pt x="186" y="1076"/>
                    <a:pt x="422" y="1149"/>
                  </a:cubicBezTo>
                  <a:cubicBezTo>
                    <a:pt x="473" y="1166"/>
                    <a:pt x="522" y="1173"/>
                    <a:pt x="570" y="1173"/>
                  </a:cubicBezTo>
                  <a:cubicBezTo>
                    <a:pt x="775" y="1173"/>
                    <a:pt x="949" y="1034"/>
                    <a:pt x="1032" y="836"/>
                  </a:cubicBezTo>
                  <a:lnTo>
                    <a:pt x="1032" y="836"/>
                  </a:lnTo>
                  <a:cubicBezTo>
                    <a:pt x="1028" y="840"/>
                    <a:pt x="1024" y="844"/>
                    <a:pt x="1019" y="844"/>
                  </a:cubicBezTo>
                  <a:cubicBezTo>
                    <a:pt x="1209" y="659"/>
                    <a:pt x="1243" y="363"/>
                    <a:pt x="1054" y="161"/>
                  </a:cubicBezTo>
                  <a:cubicBezTo>
                    <a:pt x="963" y="58"/>
                    <a:pt x="823" y="0"/>
                    <a:pt x="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6"/>
            <p:cNvSpPr/>
            <p:nvPr/>
          </p:nvSpPr>
          <p:spPr>
            <a:xfrm>
              <a:off x="2375550" y="1000550"/>
              <a:ext cx="1100" cy="2075"/>
            </a:xfrm>
            <a:custGeom>
              <a:avLst/>
              <a:gdLst/>
              <a:ahLst/>
              <a:cxnLst/>
              <a:rect l="l" t="t" r="r" b="b"/>
              <a:pathLst>
                <a:path w="44" h="83" extrusionOk="0">
                  <a:moveTo>
                    <a:pt x="44" y="0"/>
                  </a:moveTo>
                  <a:cubicBezTo>
                    <a:pt x="35" y="5"/>
                    <a:pt x="31" y="13"/>
                    <a:pt x="26" y="18"/>
                  </a:cubicBezTo>
                  <a:cubicBezTo>
                    <a:pt x="13" y="50"/>
                    <a:pt x="6" y="68"/>
                    <a:pt x="3" y="76"/>
                  </a:cubicBezTo>
                  <a:lnTo>
                    <a:pt x="3" y="76"/>
                  </a:lnTo>
                  <a:cubicBezTo>
                    <a:pt x="8" y="64"/>
                    <a:pt x="20" y="34"/>
                    <a:pt x="26" y="22"/>
                  </a:cubicBezTo>
                  <a:cubicBezTo>
                    <a:pt x="31" y="13"/>
                    <a:pt x="35" y="9"/>
                    <a:pt x="44" y="0"/>
                  </a:cubicBezTo>
                  <a:close/>
                  <a:moveTo>
                    <a:pt x="3" y="76"/>
                  </a:moveTo>
                  <a:cubicBezTo>
                    <a:pt x="1" y="80"/>
                    <a:pt x="0" y="82"/>
                    <a:pt x="0" y="82"/>
                  </a:cubicBezTo>
                  <a:cubicBezTo>
                    <a:pt x="0" y="82"/>
                    <a:pt x="1" y="81"/>
                    <a:pt x="3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6"/>
            <p:cNvSpPr/>
            <p:nvPr/>
          </p:nvSpPr>
          <p:spPr>
            <a:xfrm>
              <a:off x="2376625" y="999775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7" y="0"/>
                  </a:moveTo>
                  <a:cubicBezTo>
                    <a:pt x="26" y="0"/>
                    <a:pt x="13" y="14"/>
                    <a:pt x="1" y="31"/>
                  </a:cubicBezTo>
                  <a:cubicBezTo>
                    <a:pt x="21" y="9"/>
                    <a:pt x="28" y="0"/>
                    <a:pt x="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6"/>
            <p:cNvSpPr/>
            <p:nvPr/>
          </p:nvSpPr>
          <p:spPr>
            <a:xfrm>
              <a:off x="2376200" y="10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6"/>
            <p:cNvSpPr/>
            <p:nvPr/>
          </p:nvSpPr>
          <p:spPr>
            <a:xfrm>
              <a:off x="1507200" y="1139575"/>
              <a:ext cx="178850" cy="203900"/>
            </a:xfrm>
            <a:custGeom>
              <a:avLst/>
              <a:gdLst/>
              <a:ahLst/>
              <a:cxnLst/>
              <a:rect l="l" t="t" r="r" b="b"/>
              <a:pathLst>
                <a:path w="7154" h="8156" extrusionOk="0">
                  <a:moveTo>
                    <a:pt x="816" y="0"/>
                  </a:moveTo>
                  <a:cubicBezTo>
                    <a:pt x="653" y="0"/>
                    <a:pt x="489" y="54"/>
                    <a:pt x="353" y="165"/>
                  </a:cubicBezTo>
                  <a:cubicBezTo>
                    <a:pt x="44" y="419"/>
                    <a:pt x="1" y="879"/>
                    <a:pt x="254" y="1188"/>
                  </a:cubicBezTo>
                  <a:lnTo>
                    <a:pt x="5778" y="7890"/>
                  </a:lnTo>
                  <a:cubicBezTo>
                    <a:pt x="5921" y="8065"/>
                    <a:pt x="6130" y="8156"/>
                    <a:pt x="6340" y="8156"/>
                  </a:cubicBezTo>
                  <a:cubicBezTo>
                    <a:pt x="6502" y="8156"/>
                    <a:pt x="6664" y="8101"/>
                    <a:pt x="6797" y="7989"/>
                  </a:cubicBezTo>
                  <a:cubicBezTo>
                    <a:pt x="7107" y="7735"/>
                    <a:pt x="7154" y="7275"/>
                    <a:pt x="6896" y="6970"/>
                  </a:cubicBezTo>
                  <a:lnTo>
                    <a:pt x="1376" y="264"/>
                  </a:lnTo>
                  <a:cubicBezTo>
                    <a:pt x="1234" y="90"/>
                    <a:pt x="1026" y="0"/>
                    <a:pt x="8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6"/>
            <p:cNvSpPr/>
            <p:nvPr/>
          </p:nvSpPr>
          <p:spPr>
            <a:xfrm>
              <a:off x="1610475" y="1122725"/>
              <a:ext cx="126425" cy="138850"/>
            </a:xfrm>
            <a:custGeom>
              <a:avLst/>
              <a:gdLst/>
              <a:ahLst/>
              <a:cxnLst/>
              <a:rect l="l" t="t" r="r" b="b"/>
              <a:pathLst>
                <a:path w="5057" h="5554" extrusionOk="0">
                  <a:moveTo>
                    <a:pt x="977" y="0"/>
                  </a:moveTo>
                  <a:cubicBezTo>
                    <a:pt x="805" y="0"/>
                    <a:pt x="602" y="76"/>
                    <a:pt x="426" y="225"/>
                  </a:cubicBezTo>
                  <a:cubicBezTo>
                    <a:pt x="117" y="478"/>
                    <a:pt x="1" y="848"/>
                    <a:pt x="169" y="1050"/>
                  </a:cubicBezTo>
                  <a:lnTo>
                    <a:pt x="3775" y="5426"/>
                  </a:lnTo>
                  <a:cubicBezTo>
                    <a:pt x="3845" y="5512"/>
                    <a:pt x="3954" y="5554"/>
                    <a:pt x="4081" y="5554"/>
                  </a:cubicBezTo>
                  <a:cubicBezTo>
                    <a:pt x="4253" y="5554"/>
                    <a:pt x="4457" y="5477"/>
                    <a:pt x="4635" y="5331"/>
                  </a:cubicBezTo>
                  <a:cubicBezTo>
                    <a:pt x="4944" y="5078"/>
                    <a:pt x="5056" y="4708"/>
                    <a:pt x="4893" y="4506"/>
                  </a:cubicBezTo>
                  <a:lnTo>
                    <a:pt x="1286" y="126"/>
                  </a:lnTo>
                  <a:cubicBezTo>
                    <a:pt x="1215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6"/>
            <p:cNvSpPr/>
            <p:nvPr/>
          </p:nvSpPr>
          <p:spPr>
            <a:xfrm>
              <a:off x="1456275" y="1224125"/>
              <a:ext cx="126500" cy="138800"/>
            </a:xfrm>
            <a:custGeom>
              <a:avLst/>
              <a:gdLst/>
              <a:ahLst/>
              <a:cxnLst/>
              <a:rect l="l" t="t" r="r" b="b"/>
              <a:pathLst>
                <a:path w="5060" h="5552" extrusionOk="0">
                  <a:moveTo>
                    <a:pt x="977" y="0"/>
                  </a:moveTo>
                  <a:cubicBezTo>
                    <a:pt x="806" y="0"/>
                    <a:pt x="604" y="76"/>
                    <a:pt x="426" y="222"/>
                  </a:cubicBezTo>
                  <a:cubicBezTo>
                    <a:pt x="116" y="476"/>
                    <a:pt x="0" y="846"/>
                    <a:pt x="168" y="1048"/>
                  </a:cubicBezTo>
                  <a:lnTo>
                    <a:pt x="3774" y="5424"/>
                  </a:lnTo>
                  <a:cubicBezTo>
                    <a:pt x="3846" y="5510"/>
                    <a:pt x="3956" y="5551"/>
                    <a:pt x="4083" y="5551"/>
                  </a:cubicBezTo>
                  <a:cubicBezTo>
                    <a:pt x="4254" y="5551"/>
                    <a:pt x="4456" y="5475"/>
                    <a:pt x="4634" y="5329"/>
                  </a:cubicBezTo>
                  <a:cubicBezTo>
                    <a:pt x="4944" y="5076"/>
                    <a:pt x="5060" y="4706"/>
                    <a:pt x="4892" y="4504"/>
                  </a:cubicBezTo>
                  <a:lnTo>
                    <a:pt x="1286" y="128"/>
                  </a:lnTo>
                  <a:cubicBezTo>
                    <a:pt x="1214" y="42"/>
                    <a:pt x="1104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6"/>
            <p:cNvSpPr/>
            <p:nvPr/>
          </p:nvSpPr>
          <p:spPr>
            <a:xfrm>
              <a:off x="1978125" y="1138225"/>
              <a:ext cx="178850" cy="203925"/>
            </a:xfrm>
            <a:custGeom>
              <a:avLst/>
              <a:gdLst/>
              <a:ahLst/>
              <a:cxnLst/>
              <a:rect l="l" t="t" r="r" b="b"/>
              <a:pathLst>
                <a:path w="7154" h="8157" extrusionOk="0">
                  <a:moveTo>
                    <a:pt x="814" y="1"/>
                  </a:moveTo>
                  <a:cubicBezTo>
                    <a:pt x="652" y="1"/>
                    <a:pt x="488" y="55"/>
                    <a:pt x="353" y="168"/>
                  </a:cubicBezTo>
                  <a:cubicBezTo>
                    <a:pt x="44" y="421"/>
                    <a:pt x="1" y="881"/>
                    <a:pt x="259" y="1187"/>
                  </a:cubicBezTo>
                  <a:lnTo>
                    <a:pt x="5778" y="7893"/>
                  </a:lnTo>
                  <a:cubicBezTo>
                    <a:pt x="5921" y="8067"/>
                    <a:pt x="6129" y="8156"/>
                    <a:pt x="6338" y="8156"/>
                  </a:cubicBezTo>
                  <a:cubicBezTo>
                    <a:pt x="6501" y="8156"/>
                    <a:pt x="6664" y="8102"/>
                    <a:pt x="6797" y="7991"/>
                  </a:cubicBezTo>
                  <a:cubicBezTo>
                    <a:pt x="7107" y="7733"/>
                    <a:pt x="7154" y="7278"/>
                    <a:pt x="6896" y="6968"/>
                  </a:cubicBezTo>
                  <a:lnTo>
                    <a:pt x="1376" y="267"/>
                  </a:lnTo>
                  <a:cubicBezTo>
                    <a:pt x="1233" y="92"/>
                    <a:pt x="1025" y="1"/>
                    <a:pt x="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6"/>
            <p:cNvSpPr/>
            <p:nvPr/>
          </p:nvSpPr>
          <p:spPr>
            <a:xfrm>
              <a:off x="2081400" y="1121375"/>
              <a:ext cx="126525" cy="138900"/>
            </a:xfrm>
            <a:custGeom>
              <a:avLst/>
              <a:gdLst/>
              <a:ahLst/>
              <a:cxnLst/>
              <a:rect l="l" t="t" r="r" b="b"/>
              <a:pathLst>
                <a:path w="5061" h="5556" extrusionOk="0">
                  <a:moveTo>
                    <a:pt x="980" y="1"/>
                  </a:moveTo>
                  <a:cubicBezTo>
                    <a:pt x="808" y="1"/>
                    <a:pt x="605" y="77"/>
                    <a:pt x="427" y="223"/>
                  </a:cubicBezTo>
                  <a:cubicBezTo>
                    <a:pt x="117" y="476"/>
                    <a:pt x="1" y="846"/>
                    <a:pt x="169" y="1048"/>
                  </a:cubicBezTo>
                  <a:lnTo>
                    <a:pt x="3775" y="5428"/>
                  </a:lnTo>
                  <a:cubicBezTo>
                    <a:pt x="3846" y="5514"/>
                    <a:pt x="3957" y="5556"/>
                    <a:pt x="4083" y="5556"/>
                  </a:cubicBezTo>
                  <a:cubicBezTo>
                    <a:pt x="4255" y="5556"/>
                    <a:pt x="4457" y="5480"/>
                    <a:pt x="4635" y="5334"/>
                  </a:cubicBezTo>
                  <a:cubicBezTo>
                    <a:pt x="4945" y="5076"/>
                    <a:pt x="5061" y="4706"/>
                    <a:pt x="4893" y="4504"/>
                  </a:cubicBezTo>
                  <a:lnTo>
                    <a:pt x="1286" y="128"/>
                  </a:lnTo>
                  <a:cubicBezTo>
                    <a:pt x="1217" y="42"/>
                    <a:pt x="1107" y="1"/>
                    <a:pt x="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6"/>
            <p:cNvSpPr/>
            <p:nvPr/>
          </p:nvSpPr>
          <p:spPr>
            <a:xfrm>
              <a:off x="1927200" y="1222725"/>
              <a:ext cx="126500" cy="138900"/>
            </a:xfrm>
            <a:custGeom>
              <a:avLst/>
              <a:gdLst/>
              <a:ahLst/>
              <a:cxnLst/>
              <a:rect l="l" t="t" r="r" b="b"/>
              <a:pathLst>
                <a:path w="5060" h="5556" extrusionOk="0">
                  <a:moveTo>
                    <a:pt x="979" y="1"/>
                  </a:moveTo>
                  <a:cubicBezTo>
                    <a:pt x="807" y="1"/>
                    <a:pt x="604" y="78"/>
                    <a:pt x="426" y="227"/>
                  </a:cubicBezTo>
                  <a:cubicBezTo>
                    <a:pt x="116" y="480"/>
                    <a:pt x="0" y="850"/>
                    <a:pt x="168" y="1052"/>
                  </a:cubicBezTo>
                  <a:lnTo>
                    <a:pt x="3775" y="5428"/>
                  </a:lnTo>
                  <a:cubicBezTo>
                    <a:pt x="3846" y="5514"/>
                    <a:pt x="3956" y="5556"/>
                    <a:pt x="4083" y="5556"/>
                  </a:cubicBezTo>
                  <a:cubicBezTo>
                    <a:pt x="4254" y="5556"/>
                    <a:pt x="4456" y="5479"/>
                    <a:pt x="4634" y="5334"/>
                  </a:cubicBezTo>
                  <a:cubicBezTo>
                    <a:pt x="4944" y="5080"/>
                    <a:pt x="5060" y="4710"/>
                    <a:pt x="4892" y="4508"/>
                  </a:cubicBezTo>
                  <a:lnTo>
                    <a:pt x="1286" y="128"/>
                  </a:lnTo>
                  <a:cubicBezTo>
                    <a:pt x="1215" y="42"/>
                    <a:pt x="1105" y="1"/>
                    <a:pt x="9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6"/>
            <p:cNvSpPr/>
            <p:nvPr/>
          </p:nvSpPr>
          <p:spPr>
            <a:xfrm>
              <a:off x="1167400" y="1659875"/>
              <a:ext cx="617750" cy="189475"/>
            </a:xfrm>
            <a:custGeom>
              <a:avLst/>
              <a:gdLst/>
              <a:ahLst/>
              <a:cxnLst/>
              <a:rect l="l" t="t" r="r" b="b"/>
              <a:pathLst>
                <a:path w="24710" h="7579" extrusionOk="0">
                  <a:moveTo>
                    <a:pt x="24477" y="6397"/>
                  </a:moveTo>
                  <a:cubicBezTo>
                    <a:pt x="21743" y="2283"/>
                    <a:pt x="17131" y="0"/>
                    <a:pt x="12209" y="168"/>
                  </a:cubicBezTo>
                  <a:cubicBezTo>
                    <a:pt x="7398" y="327"/>
                    <a:pt x="2850" y="2872"/>
                    <a:pt x="228" y="6908"/>
                  </a:cubicBezTo>
                  <a:cubicBezTo>
                    <a:pt x="0" y="7256"/>
                    <a:pt x="559" y="7579"/>
                    <a:pt x="783" y="7231"/>
                  </a:cubicBezTo>
                  <a:cubicBezTo>
                    <a:pt x="3297" y="3357"/>
                    <a:pt x="7613" y="1010"/>
                    <a:pt x="12209" y="808"/>
                  </a:cubicBezTo>
                  <a:cubicBezTo>
                    <a:pt x="16881" y="602"/>
                    <a:pt x="21326" y="2820"/>
                    <a:pt x="23923" y="6719"/>
                  </a:cubicBezTo>
                  <a:cubicBezTo>
                    <a:pt x="24150" y="7063"/>
                    <a:pt x="24709" y="6740"/>
                    <a:pt x="24477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6"/>
            <p:cNvSpPr/>
            <p:nvPr/>
          </p:nvSpPr>
          <p:spPr>
            <a:xfrm>
              <a:off x="2483875" y="1659875"/>
              <a:ext cx="617650" cy="189475"/>
            </a:xfrm>
            <a:custGeom>
              <a:avLst/>
              <a:gdLst/>
              <a:ahLst/>
              <a:cxnLst/>
              <a:rect l="l" t="t" r="r" b="b"/>
              <a:pathLst>
                <a:path w="24706" h="7579" extrusionOk="0">
                  <a:moveTo>
                    <a:pt x="24478" y="6397"/>
                  </a:moveTo>
                  <a:cubicBezTo>
                    <a:pt x="21739" y="2283"/>
                    <a:pt x="17127" y="0"/>
                    <a:pt x="12209" y="168"/>
                  </a:cubicBezTo>
                  <a:cubicBezTo>
                    <a:pt x="7395" y="327"/>
                    <a:pt x="2846" y="2872"/>
                    <a:pt x="229" y="6908"/>
                  </a:cubicBezTo>
                  <a:cubicBezTo>
                    <a:pt x="1" y="7256"/>
                    <a:pt x="560" y="7579"/>
                    <a:pt x="783" y="7231"/>
                  </a:cubicBezTo>
                  <a:cubicBezTo>
                    <a:pt x="3298" y="3357"/>
                    <a:pt x="7614" y="1010"/>
                    <a:pt x="12205" y="808"/>
                  </a:cubicBezTo>
                  <a:cubicBezTo>
                    <a:pt x="16882" y="602"/>
                    <a:pt x="21327" y="2820"/>
                    <a:pt x="23923" y="6719"/>
                  </a:cubicBezTo>
                  <a:cubicBezTo>
                    <a:pt x="24151" y="7063"/>
                    <a:pt x="24706" y="6740"/>
                    <a:pt x="24478" y="6397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6"/>
            <p:cNvSpPr/>
            <p:nvPr/>
          </p:nvSpPr>
          <p:spPr>
            <a:xfrm>
              <a:off x="2167075" y="138325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53" y="1126"/>
                    <a:pt x="1453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6"/>
            <p:cNvSpPr/>
            <p:nvPr/>
          </p:nvSpPr>
          <p:spPr>
            <a:xfrm>
              <a:off x="3191350" y="1600100"/>
              <a:ext cx="36350" cy="28075"/>
            </a:xfrm>
            <a:custGeom>
              <a:avLst/>
              <a:gdLst/>
              <a:ahLst/>
              <a:cxnLst/>
              <a:rect l="l" t="t" r="r" b="b"/>
              <a:pathLst>
                <a:path w="1454" h="1123" extrusionOk="0">
                  <a:moveTo>
                    <a:pt x="727" y="1"/>
                  </a:moveTo>
                  <a:cubicBezTo>
                    <a:pt x="0" y="1"/>
                    <a:pt x="0" y="1123"/>
                    <a:pt x="727" y="1123"/>
                  </a:cubicBezTo>
                  <a:cubicBezTo>
                    <a:pt x="1453" y="1123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6"/>
            <p:cNvSpPr/>
            <p:nvPr/>
          </p:nvSpPr>
          <p:spPr>
            <a:xfrm>
              <a:off x="1942775" y="1730575"/>
              <a:ext cx="36250" cy="28300"/>
            </a:xfrm>
            <a:custGeom>
              <a:avLst/>
              <a:gdLst/>
              <a:ahLst/>
              <a:cxnLst/>
              <a:rect l="l" t="t" r="r" b="b"/>
              <a:pathLst>
                <a:path w="1450" h="1132" extrusionOk="0">
                  <a:moveTo>
                    <a:pt x="723" y="1"/>
                  </a:moveTo>
                  <a:cubicBezTo>
                    <a:pt x="1" y="1"/>
                    <a:pt x="1" y="1131"/>
                    <a:pt x="723" y="1131"/>
                  </a:cubicBezTo>
                  <a:cubicBezTo>
                    <a:pt x="1449" y="1131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6"/>
            <p:cNvSpPr/>
            <p:nvPr/>
          </p:nvSpPr>
          <p:spPr>
            <a:xfrm>
              <a:off x="2145250" y="876525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3" y="1"/>
                  </a:moveTo>
                  <a:cubicBezTo>
                    <a:pt x="0" y="1"/>
                    <a:pt x="0" y="1127"/>
                    <a:pt x="723" y="1127"/>
                  </a:cubicBezTo>
                  <a:cubicBezTo>
                    <a:pt x="1449" y="1127"/>
                    <a:pt x="1449" y="1"/>
                    <a:pt x="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6"/>
            <p:cNvSpPr/>
            <p:nvPr/>
          </p:nvSpPr>
          <p:spPr>
            <a:xfrm>
              <a:off x="1018775" y="18304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6"/>
            <p:cNvSpPr/>
            <p:nvPr/>
          </p:nvSpPr>
          <p:spPr>
            <a:xfrm>
              <a:off x="1998225" y="1034500"/>
              <a:ext cx="36350" cy="28200"/>
            </a:xfrm>
            <a:custGeom>
              <a:avLst/>
              <a:gdLst/>
              <a:ahLst/>
              <a:cxnLst/>
              <a:rect l="l" t="t" r="r" b="b"/>
              <a:pathLst>
                <a:path w="1454" h="1128" extrusionOk="0">
                  <a:moveTo>
                    <a:pt x="727" y="1"/>
                  </a:moveTo>
                  <a:cubicBezTo>
                    <a:pt x="1" y="1"/>
                    <a:pt x="1" y="1127"/>
                    <a:pt x="727" y="1127"/>
                  </a:cubicBezTo>
                  <a:cubicBezTo>
                    <a:pt x="1454" y="1127"/>
                    <a:pt x="1454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6"/>
            <p:cNvSpPr/>
            <p:nvPr/>
          </p:nvSpPr>
          <p:spPr>
            <a:xfrm>
              <a:off x="1919575" y="1386150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2" y="0"/>
                  </a:moveTo>
                  <a:cubicBezTo>
                    <a:pt x="0" y="0"/>
                    <a:pt x="0" y="1122"/>
                    <a:pt x="722" y="1122"/>
                  </a:cubicBezTo>
                  <a:cubicBezTo>
                    <a:pt x="1449" y="1122"/>
                    <a:pt x="1449" y="0"/>
                    <a:pt x="7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6"/>
            <p:cNvSpPr/>
            <p:nvPr/>
          </p:nvSpPr>
          <p:spPr>
            <a:xfrm>
              <a:off x="1677550" y="107942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53" y="1127"/>
                    <a:pt x="1453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6"/>
            <p:cNvSpPr/>
            <p:nvPr/>
          </p:nvSpPr>
          <p:spPr>
            <a:xfrm>
              <a:off x="1494850" y="1042900"/>
              <a:ext cx="36250" cy="28175"/>
            </a:xfrm>
            <a:custGeom>
              <a:avLst/>
              <a:gdLst/>
              <a:ahLst/>
              <a:cxnLst/>
              <a:rect l="l" t="t" r="r" b="b"/>
              <a:pathLst>
                <a:path w="1450" h="1127" extrusionOk="0">
                  <a:moveTo>
                    <a:pt x="727" y="0"/>
                  </a:moveTo>
                  <a:cubicBezTo>
                    <a:pt x="0" y="0"/>
                    <a:pt x="0" y="1126"/>
                    <a:pt x="727" y="1126"/>
                  </a:cubicBezTo>
                  <a:cubicBezTo>
                    <a:pt x="1449" y="1126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6"/>
            <p:cNvSpPr/>
            <p:nvPr/>
          </p:nvSpPr>
          <p:spPr>
            <a:xfrm>
              <a:off x="1618550" y="1400225"/>
              <a:ext cx="36225" cy="28075"/>
            </a:xfrm>
            <a:custGeom>
              <a:avLst/>
              <a:gdLst/>
              <a:ahLst/>
              <a:cxnLst/>
              <a:rect l="l" t="t" r="r" b="b"/>
              <a:pathLst>
                <a:path w="1449" h="1123" extrusionOk="0">
                  <a:moveTo>
                    <a:pt x="727" y="0"/>
                  </a:moveTo>
                  <a:cubicBezTo>
                    <a:pt x="0" y="0"/>
                    <a:pt x="0" y="1122"/>
                    <a:pt x="727" y="1122"/>
                  </a:cubicBezTo>
                  <a:cubicBezTo>
                    <a:pt x="1449" y="1122"/>
                    <a:pt x="144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6"/>
            <p:cNvSpPr/>
            <p:nvPr/>
          </p:nvSpPr>
          <p:spPr>
            <a:xfrm>
              <a:off x="1159975" y="1352300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6"/>
                    <a:pt x="727" y="1126"/>
                  </a:cubicBezTo>
                  <a:cubicBezTo>
                    <a:pt x="1454" y="1126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6"/>
            <p:cNvSpPr/>
            <p:nvPr/>
          </p:nvSpPr>
          <p:spPr>
            <a:xfrm>
              <a:off x="1089700" y="1147025"/>
              <a:ext cx="36225" cy="28175"/>
            </a:xfrm>
            <a:custGeom>
              <a:avLst/>
              <a:gdLst/>
              <a:ahLst/>
              <a:cxnLst/>
              <a:rect l="l" t="t" r="r" b="b"/>
              <a:pathLst>
                <a:path w="1449" h="1127" extrusionOk="0">
                  <a:moveTo>
                    <a:pt x="727" y="1"/>
                  </a:moveTo>
                  <a:cubicBezTo>
                    <a:pt x="0" y="1"/>
                    <a:pt x="0" y="1127"/>
                    <a:pt x="727" y="1127"/>
                  </a:cubicBezTo>
                  <a:cubicBezTo>
                    <a:pt x="1449" y="1127"/>
                    <a:pt x="144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6"/>
            <p:cNvSpPr/>
            <p:nvPr/>
          </p:nvSpPr>
          <p:spPr>
            <a:xfrm>
              <a:off x="1205000" y="1054175"/>
              <a:ext cx="36350" cy="28175"/>
            </a:xfrm>
            <a:custGeom>
              <a:avLst/>
              <a:gdLst/>
              <a:ahLst/>
              <a:cxnLst/>
              <a:rect l="l" t="t" r="r" b="b"/>
              <a:pathLst>
                <a:path w="1454" h="1127" extrusionOk="0">
                  <a:moveTo>
                    <a:pt x="727" y="0"/>
                  </a:moveTo>
                  <a:cubicBezTo>
                    <a:pt x="1" y="0"/>
                    <a:pt x="1" y="1127"/>
                    <a:pt x="727" y="1127"/>
                  </a:cubicBezTo>
                  <a:cubicBezTo>
                    <a:pt x="1449" y="1127"/>
                    <a:pt x="1454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6"/>
            <p:cNvSpPr/>
            <p:nvPr/>
          </p:nvSpPr>
          <p:spPr>
            <a:xfrm>
              <a:off x="1891825" y="872775"/>
              <a:ext cx="77950" cy="62875"/>
            </a:xfrm>
            <a:custGeom>
              <a:avLst/>
              <a:gdLst/>
              <a:ahLst/>
              <a:cxnLst/>
              <a:rect l="l" t="t" r="r" b="b"/>
              <a:pathLst>
                <a:path w="3118" h="2515" extrusionOk="0">
                  <a:moveTo>
                    <a:pt x="1467" y="2399"/>
                  </a:moveTo>
                  <a:cubicBezTo>
                    <a:pt x="2937" y="2515"/>
                    <a:pt x="3118" y="241"/>
                    <a:pt x="1652" y="121"/>
                  </a:cubicBezTo>
                  <a:cubicBezTo>
                    <a:pt x="182" y="0"/>
                    <a:pt x="1" y="2279"/>
                    <a:pt x="1467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6"/>
            <p:cNvSpPr/>
            <p:nvPr/>
          </p:nvSpPr>
          <p:spPr>
            <a:xfrm>
              <a:off x="1456600" y="875875"/>
              <a:ext cx="402275" cy="57200"/>
            </a:xfrm>
            <a:custGeom>
              <a:avLst/>
              <a:gdLst/>
              <a:ahLst/>
              <a:cxnLst/>
              <a:rect l="l" t="t" r="r" b="b"/>
              <a:pathLst>
                <a:path w="16091" h="2288" extrusionOk="0">
                  <a:moveTo>
                    <a:pt x="1436" y="2249"/>
                  </a:moveTo>
                  <a:cubicBezTo>
                    <a:pt x="5833" y="2288"/>
                    <a:pt x="10231" y="2232"/>
                    <a:pt x="14629" y="2275"/>
                  </a:cubicBezTo>
                  <a:cubicBezTo>
                    <a:pt x="16069" y="2288"/>
                    <a:pt x="16090" y="52"/>
                    <a:pt x="14650" y="40"/>
                  </a:cubicBezTo>
                  <a:cubicBezTo>
                    <a:pt x="10253" y="1"/>
                    <a:pt x="5855" y="57"/>
                    <a:pt x="1457" y="18"/>
                  </a:cubicBezTo>
                  <a:cubicBezTo>
                    <a:pt x="22" y="5"/>
                    <a:pt x="0" y="2236"/>
                    <a:pt x="1436" y="22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6"/>
            <p:cNvSpPr/>
            <p:nvPr/>
          </p:nvSpPr>
          <p:spPr>
            <a:xfrm>
              <a:off x="1346000" y="874375"/>
              <a:ext cx="76225" cy="61400"/>
            </a:xfrm>
            <a:custGeom>
              <a:avLst/>
              <a:gdLst/>
              <a:ahLst/>
              <a:cxnLst/>
              <a:rect l="l" t="t" r="r" b="b"/>
              <a:pathLst>
                <a:path w="3049" h="2456" extrusionOk="0">
                  <a:moveTo>
                    <a:pt x="1436" y="2339"/>
                  </a:moveTo>
                  <a:cubicBezTo>
                    <a:pt x="2872" y="2455"/>
                    <a:pt x="3048" y="229"/>
                    <a:pt x="1613" y="112"/>
                  </a:cubicBezTo>
                  <a:cubicBezTo>
                    <a:pt x="181" y="1"/>
                    <a:pt x="1" y="2223"/>
                    <a:pt x="1436" y="23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6"/>
            <p:cNvSpPr/>
            <p:nvPr/>
          </p:nvSpPr>
          <p:spPr>
            <a:xfrm>
              <a:off x="2375025" y="1992475"/>
              <a:ext cx="78025" cy="62900"/>
            </a:xfrm>
            <a:custGeom>
              <a:avLst/>
              <a:gdLst/>
              <a:ahLst/>
              <a:cxnLst/>
              <a:rect l="l" t="t" r="r" b="b"/>
              <a:pathLst>
                <a:path w="3121" h="2516" extrusionOk="0">
                  <a:moveTo>
                    <a:pt x="1470" y="2399"/>
                  </a:moveTo>
                  <a:cubicBezTo>
                    <a:pt x="2940" y="2515"/>
                    <a:pt x="3121" y="237"/>
                    <a:pt x="1651" y="121"/>
                  </a:cubicBezTo>
                  <a:cubicBezTo>
                    <a:pt x="185" y="1"/>
                    <a:pt x="0" y="2279"/>
                    <a:pt x="1470" y="23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6"/>
            <p:cNvSpPr/>
            <p:nvPr/>
          </p:nvSpPr>
          <p:spPr>
            <a:xfrm>
              <a:off x="1939775" y="1995600"/>
              <a:ext cx="402375" cy="57200"/>
            </a:xfrm>
            <a:custGeom>
              <a:avLst/>
              <a:gdLst/>
              <a:ahLst/>
              <a:cxnLst/>
              <a:rect l="l" t="t" r="r" b="b"/>
              <a:pathLst>
                <a:path w="16095" h="2288" extrusionOk="0">
                  <a:moveTo>
                    <a:pt x="1440" y="2244"/>
                  </a:moveTo>
                  <a:cubicBezTo>
                    <a:pt x="5838" y="2287"/>
                    <a:pt x="10236" y="2231"/>
                    <a:pt x="14633" y="2270"/>
                  </a:cubicBezTo>
                  <a:cubicBezTo>
                    <a:pt x="16073" y="2283"/>
                    <a:pt x="16095" y="52"/>
                    <a:pt x="14655" y="39"/>
                  </a:cubicBezTo>
                  <a:cubicBezTo>
                    <a:pt x="10257" y="0"/>
                    <a:pt x="5859" y="52"/>
                    <a:pt x="1462" y="13"/>
                  </a:cubicBezTo>
                  <a:cubicBezTo>
                    <a:pt x="22" y="0"/>
                    <a:pt x="0" y="2231"/>
                    <a:pt x="1440" y="2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6"/>
            <p:cNvSpPr/>
            <p:nvPr/>
          </p:nvSpPr>
          <p:spPr>
            <a:xfrm>
              <a:off x="1829300" y="1994100"/>
              <a:ext cx="76200" cy="61375"/>
            </a:xfrm>
            <a:custGeom>
              <a:avLst/>
              <a:gdLst/>
              <a:ahLst/>
              <a:cxnLst/>
              <a:rect l="l" t="t" r="r" b="b"/>
              <a:pathLst>
                <a:path w="3048" h="2455" extrusionOk="0">
                  <a:moveTo>
                    <a:pt x="1436" y="2343"/>
                  </a:moveTo>
                  <a:cubicBezTo>
                    <a:pt x="2867" y="2455"/>
                    <a:pt x="3048" y="232"/>
                    <a:pt x="1612" y="116"/>
                  </a:cubicBezTo>
                  <a:cubicBezTo>
                    <a:pt x="181" y="0"/>
                    <a:pt x="0" y="2223"/>
                    <a:pt x="1436" y="234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6"/>
            <p:cNvSpPr/>
            <p:nvPr/>
          </p:nvSpPr>
          <p:spPr>
            <a:xfrm>
              <a:off x="2105275" y="1718425"/>
              <a:ext cx="160575" cy="161875"/>
            </a:xfrm>
            <a:custGeom>
              <a:avLst/>
              <a:gdLst/>
              <a:ahLst/>
              <a:cxnLst/>
              <a:rect l="l" t="t" r="r" b="b"/>
              <a:pathLst>
                <a:path w="6423" h="6475" extrusionOk="0">
                  <a:moveTo>
                    <a:pt x="3163" y="1"/>
                  </a:moveTo>
                  <a:cubicBezTo>
                    <a:pt x="3162" y="1"/>
                    <a:pt x="3161" y="1"/>
                    <a:pt x="3160" y="1"/>
                  </a:cubicBezTo>
                  <a:cubicBezTo>
                    <a:pt x="2850" y="18"/>
                    <a:pt x="2575" y="2318"/>
                    <a:pt x="2429" y="2473"/>
                  </a:cubicBezTo>
                  <a:cubicBezTo>
                    <a:pt x="2141" y="2778"/>
                    <a:pt x="0" y="2993"/>
                    <a:pt x="17" y="3285"/>
                  </a:cubicBezTo>
                  <a:cubicBezTo>
                    <a:pt x="35" y="3582"/>
                    <a:pt x="2137" y="3719"/>
                    <a:pt x="2433" y="4007"/>
                  </a:cubicBezTo>
                  <a:cubicBezTo>
                    <a:pt x="2596" y="4166"/>
                    <a:pt x="2942" y="6475"/>
                    <a:pt x="3255" y="6475"/>
                  </a:cubicBezTo>
                  <a:cubicBezTo>
                    <a:pt x="3256" y="6475"/>
                    <a:pt x="3258" y="6475"/>
                    <a:pt x="3259" y="6475"/>
                  </a:cubicBezTo>
                  <a:cubicBezTo>
                    <a:pt x="3568" y="6458"/>
                    <a:pt x="3835" y="4162"/>
                    <a:pt x="3985" y="4003"/>
                  </a:cubicBezTo>
                  <a:cubicBezTo>
                    <a:pt x="4269" y="3711"/>
                    <a:pt x="6423" y="3487"/>
                    <a:pt x="6405" y="3191"/>
                  </a:cubicBezTo>
                  <a:cubicBezTo>
                    <a:pt x="6384" y="2894"/>
                    <a:pt x="4269" y="2743"/>
                    <a:pt x="3985" y="2464"/>
                  </a:cubicBezTo>
                  <a:cubicBezTo>
                    <a:pt x="3814" y="2301"/>
                    <a:pt x="3472" y="1"/>
                    <a:pt x="3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6"/>
            <p:cNvSpPr/>
            <p:nvPr/>
          </p:nvSpPr>
          <p:spPr>
            <a:xfrm>
              <a:off x="1005225" y="1568825"/>
              <a:ext cx="160475" cy="161900"/>
            </a:xfrm>
            <a:custGeom>
              <a:avLst/>
              <a:gdLst/>
              <a:ahLst/>
              <a:cxnLst/>
              <a:rect l="l" t="t" r="r" b="b"/>
              <a:pathLst>
                <a:path w="6419" h="6476" extrusionOk="0">
                  <a:moveTo>
                    <a:pt x="3159" y="1"/>
                  </a:moveTo>
                  <a:cubicBezTo>
                    <a:pt x="3158" y="1"/>
                    <a:pt x="3157" y="1"/>
                    <a:pt x="3156" y="1"/>
                  </a:cubicBezTo>
                  <a:cubicBezTo>
                    <a:pt x="2846" y="18"/>
                    <a:pt x="2575" y="2322"/>
                    <a:pt x="2429" y="2473"/>
                  </a:cubicBezTo>
                  <a:cubicBezTo>
                    <a:pt x="2137" y="2778"/>
                    <a:pt x="0" y="2993"/>
                    <a:pt x="18" y="3285"/>
                  </a:cubicBezTo>
                  <a:cubicBezTo>
                    <a:pt x="35" y="3582"/>
                    <a:pt x="2133" y="3719"/>
                    <a:pt x="2429" y="4007"/>
                  </a:cubicBezTo>
                  <a:cubicBezTo>
                    <a:pt x="2592" y="4166"/>
                    <a:pt x="2938" y="6475"/>
                    <a:pt x="3251" y="6475"/>
                  </a:cubicBezTo>
                  <a:cubicBezTo>
                    <a:pt x="3252" y="6475"/>
                    <a:pt x="3253" y="6475"/>
                    <a:pt x="3255" y="6475"/>
                  </a:cubicBezTo>
                  <a:cubicBezTo>
                    <a:pt x="3564" y="6453"/>
                    <a:pt x="3831" y="4162"/>
                    <a:pt x="3985" y="4007"/>
                  </a:cubicBezTo>
                  <a:cubicBezTo>
                    <a:pt x="4265" y="3711"/>
                    <a:pt x="6418" y="3487"/>
                    <a:pt x="6401" y="3191"/>
                  </a:cubicBezTo>
                  <a:cubicBezTo>
                    <a:pt x="6384" y="2894"/>
                    <a:pt x="4269" y="2744"/>
                    <a:pt x="3981" y="2469"/>
                  </a:cubicBezTo>
                  <a:cubicBezTo>
                    <a:pt x="3814" y="2301"/>
                    <a:pt x="3472" y="1"/>
                    <a:pt x="31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6"/>
            <p:cNvSpPr/>
            <p:nvPr/>
          </p:nvSpPr>
          <p:spPr>
            <a:xfrm>
              <a:off x="1463675" y="2081450"/>
              <a:ext cx="114925" cy="80525"/>
            </a:xfrm>
            <a:custGeom>
              <a:avLst/>
              <a:gdLst/>
              <a:ahLst/>
              <a:cxnLst/>
              <a:rect l="l" t="t" r="r" b="b"/>
              <a:pathLst>
                <a:path w="4597" h="3221" extrusionOk="0">
                  <a:moveTo>
                    <a:pt x="3341" y="586"/>
                  </a:moveTo>
                  <a:cubicBezTo>
                    <a:pt x="2829" y="1463"/>
                    <a:pt x="1682" y="2082"/>
                    <a:pt x="680" y="2133"/>
                  </a:cubicBezTo>
                  <a:cubicBezTo>
                    <a:pt x="1" y="2167"/>
                    <a:pt x="1" y="3221"/>
                    <a:pt x="680" y="3186"/>
                  </a:cubicBezTo>
                  <a:cubicBezTo>
                    <a:pt x="2056" y="3113"/>
                    <a:pt x="3543" y="2322"/>
                    <a:pt x="4252" y="1114"/>
                  </a:cubicBezTo>
                  <a:cubicBezTo>
                    <a:pt x="4596" y="530"/>
                    <a:pt x="3685" y="1"/>
                    <a:pt x="3341" y="5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569650" y="2049750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15325" y="2130025"/>
              <a:ext cx="33975" cy="26375"/>
            </a:xfrm>
            <a:custGeom>
              <a:avLst/>
              <a:gdLst/>
              <a:ahLst/>
              <a:cxnLst/>
              <a:rect l="l" t="t" r="r" b="b"/>
              <a:pathLst>
                <a:path w="1359" h="1055" extrusionOk="0">
                  <a:moveTo>
                    <a:pt x="680" y="1"/>
                  </a:moveTo>
                  <a:cubicBezTo>
                    <a:pt x="0" y="1"/>
                    <a:pt x="0" y="1054"/>
                    <a:pt x="680" y="1054"/>
                  </a:cubicBezTo>
                  <a:cubicBezTo>
                    <a:pt x="1359" y="1054"/>
                    <a:pt x="1359" y="1"/>
                    <a:pt x="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6"/>
            <p:cNvSpPr/>
            <p:nvPr/>
          </p:nvSpPr>
          <p:spPr>
            <a:xfrm>
              <a:off x="2804025" y="2069200"/>
              <a:ext cx="114925" cy="80625"/>
            </a:xfrm>
            <a:custGeom>
              <a:avLst/>
              <a:gdLst/>
              <a:ahLst/>
              <a:cxnLst/>
              <a:rect l="l" t="t" r="r" b="b"/>
              <a:pathLst>
                <a:path w="4597" h="3225" extrusionOk="0">
                  <a:moveTo>
                    <a:pt x="3341" y="590"/>
                  </a:moveTo>
                  <a:cubicBezTo>
                    <a:pt x="2829" y="1467"/>
                    <a:pt x="1681" y="2086"/>
                    <a:pt x="676" y="2137"/>
                  </a:cubicBezTo>
                  <a:cubicBezTo>
                    <a:pt x="1" y="2172"/>
                    <a:pt x="1" y="3225"/>
                    <a:pt x="676" y="3186"/>
                  </a:cubicBezTo>
                  <a:cubicBezTo>
                    <a:pt x="2051" y="3117"/>
                    <a:pt x="3543" y="2326"/>
                    <a:pt x="4252" y="1119"/>
                  </a:cubicBezTo>
                  <a:cubicBezTo>
                    <a:pt x="4596" y="534"/>
                    <a:pt x="3685" y="1"/>
                    <a:pt x="3341" y="5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6"/>
            <p:cNvSpPr/>
            <p:nvPr/>
          </p:nvSpPr>
          <p:spPr>
            <a:xfrm>
              <a:off x="2910000" y="2037625"/>
              <a:ext cx="33975" cy="26350"/>
            </a:xfrm>
            <a:custGeom>
              <a:avLst/>
              <a:gdLst/>
              <a:ahLst/>
              <a:cxnLst/>
              <a:rect l="l" t="t" r="r" b="b"/>
              <a:pathLst>
                <a:path w="1359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9" y="1053"/>
                    <a:pt x="1359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2755675" y="2117900"/>
              <a:ext cx="33875" cy="26350"/>
            </a:xfrm>
            <a:custGeom>
              <a:avLst/>
              <a:gdLst/>
              <a:ahLst/>
              <a:cxnLst/>
              <a:rect l="l" t="t" r="r" b="b"/>
              <a:pathLst>
                <a:path w="1355" h="1054" extrusionOk="0">
                  <a:moveTo>
                    <a:pt x="679" y="0"/>
                  </a:moveTo>
                  <a:cubicBezTo>
                    <a:pt x="0" y="0"/>
                    <a:pt x="0" y="1053"/>
                    <a:pt x="679" y="1053"/>
                  </a:cubicBezTo>
                  <a:cubicBezTo>
                    <a:pt x="1354" y="1053"/>
                    <a:pt x="1354" y="0"/>
                    <a:pt x="6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1422425" y="1980875"/>
              <a:ext cx="103725" cy="103825"/>
            </a:xfrm>
            <a:custGeom>
              <a:avLst/>
              <a:gdLst/>
              <a:ahLst/>
              <a:cxnLst/>
              <a:rect l="l" t="t" r="r" b="b"/>
              <a:pathLst>
                <a:path w="4149" h="4153" extrusionOk="0">
                  <a:moveTo>
                    <a:pt x="4148" y="1999"/>
                  </a:moveTo>
                  <a:cubicBezTo>
                    <a:pt x="4148" y="2807"/>
                    <a:pt x="3663" y="3534"/>
                    <a:pt x="2919" y="3843"/>
                  </a:cubicBezTo>
                  <a:cubicBezTo>
                    <a:pt x="2171" y="4153"/>
                    <a:pt x="1311" y="3981"/>
                    <a:pt x="739" y="3409"/>
                  </a:cubicBezTo>
                  <a:cubicBezTo>
                    <a:pt x="168" y="2842"/>
                    <a:pt x="0" y="1982"/>
                    <a:pt x="310" y="1234"/>
                  </a:cubicBezTo>
                  <a:cubicBezTo>
                    <a:pt x="615" y="486"/>
                    <a:pt x="1346" y="0"/>
                    <a:pt x="2154" y="0"/>
                  </a:cubicBezTo>
                  <a:cubicBezTo>
                    <a:pt x="3254" y="0"/>
                    <a:pt x="4148" y="894"/>
                    <a:pt x="4148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2749750" y="1974000"/>
              <a:ext cx="103850" cy="103825"/>
            </a:xfrm>
            <a:custGeom>
              <a:avLst/>
              <a:gdLst/>
              <a:ahLst/>
              <a:cxnLst/>
              <a:rect l="l" t="t" r="r" b="b"/>
              <a:pathLst>
                <a:path w="4154" h="4153" extrusionOk="0">
                  <a:moveTo>
                    <a:pt x="4153" y="1999"/>
                  </a:moveTo>
                  <a:cubicBezTo>
                    <a:pt x="4153" y="2807"/>
                    <a:pt x="3663" y="3534"/>
                    <a:pt x="2920" y="3843"/>
                  </a:cubicBezTo>
                  <a:cubicBezTo>
                    <a:pt x="2172" y="4153"/>
                    <a:pt x="1312" y="3981"/>
                    <a:pt x="740" y="3409"/>
                  </a:cubicBezTo>
                  <a:cubicBezTo>
                    <a:pt x="173" y="2842"/>
                    <a:pt x="1" y="1982"/>
                    <a:pt x="310" y="1234"/>
                  </a:cubicBezTo>
                  <a:cubicBezTo>
                    <a:pt x="620" y="486"/>
                    <a:pt x="1346" y="0"/>
                    <a:pt x="2154" y="0"/>
                  </a:cubicBezTo>
                  <a:cubicBezTo>
                    <a:pt x="3259" y="0"/>
                    <a:pt x="4153" y="894"/>
                    <a:pt x="4153" y="1999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36"/>
          <p:cNvGrpSpPr/>
          <p:nvPr/>
        </p:nvGrpSpPr>
        <p:grpSpPr>
          <a:xfrm>
            <a:off x="8371593" y="2039290"/>
            <a:ext cx="396257" cy="397287"/>
            <a:chOff x="1854450" y="599270"/>
            <a:chExt cx="396257" cy="397287"/>
          </a:xfrm>
        </p:grpSpPr>
        <p:sp>
          <p:nvSpPr>
            <p:cNvPr id="1330" name="Google Shape;1330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4" name="Google Shape;1334;p36"/>
          <p:cNvGrpSpPr/>
          <p:nvPr/>
        </p:nvGrpSpPr>
        <p:grpSpPr>
          <a:xfrm>
            <a:off x="1518820" y="3763040"/>
            <a:ext cx="396261" cy="397933"/>
            <a:chOff x="7495025" y="474287"/>
            <a:chExt cx="523601" cy="525810"/>
          </a:xfrm>
        </p:grpSpPr>
        <p:sp>
          <p:nvSpPr>
            <p:cNvPr id="1335" name="Google Shape;1335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7495025" y="474287"/>
              <a:ext cx="523601" cy="525810"/>
            </a:xfrm>
            <a:custGeom>
              <a:avLst/>
              <a:gdLst/>
              <a:ahLst/>
              <a:cxnLst/>
              <a:rect l="l" t="t" r="r" b="b"/>
              <a:pathLst>
                <a:path w="31528" h="31661" extrusionOk="0">
                  <a:moveTo>
                    <a:pt x="15588" y="1"/>
                  </a:moveTo>
                  <a:cubicBezTo>
                    <a:pt x="15506" y="1"/>
                    <a:pt x="15424" y="1"/>
                    <a:pt x="15343" y="9"/>
                  </a:cubicBezTo>
                  <a:cubicBezTo>
                    <a:pt x="14414" y="65"/>
                    <a:pt x="12690" y="495"/>
                    <a:pt x="11611" y="2743"/>
                  </a:cubicBezTo>
                  <a:cubicBezTo>
                    <a:pt x="11349" y="3294"/>
                    <a:pt x="11113" y="3951"/>
                    <a:pt x="10876" y="4815"/>
                  </a:cubicBezTo>
                  <a:cubicBezTo>
                    <a:pt x="10519" y="6109"/>
                    <a:pt x="10206" y="7674"/>
                    <a:pt x="9930" y="9050"/>
                  </a:cubicBezTo>
                  <a:cubicBezTo>
                    <a:pt x="9862" y="9402"/>
                    <a:pt x="9776" y="9806"/>
                    <a:pt x="9698" y="10185"/>
                  </a:cubicBezTo>
                  <a:cubicBezTo>
                    <a:pt x="8989" y="10374"/>
                    <a:pt x="8108" y="10571"/>
                    <a:pt x="7480" y="10713"/>
                  </a:cubicBezTo>
                  <a:cubicBezTo>
                    <a:pt x="6302" y="10976"/>
                    <a:pt x="5090" y="11251"/>
                    <a:pt x="4110" y="11556"/>
                  </a:cubicBezTo>
                  <a:cubicBezTo>
                    <a:pt x="3388" y="11784"/>
                    <a:pt x="2833" y="12016"/>
                    <a:pt x="2360" y="12287"/>
                  </a:cubicBezTo>
                  <a:cubicBezTo>
                    <a:pt x="847" y="13155"/>
                    <a:pt x="0" y="14629"/>
                    <a:pt x="95" y="16233"/>
                  </a:cubicBezTo>
                  <a:cubicBezTo>
                    <a:pt x="138" y="16946"/>
                    <a:pt x="460" y="18722"/>
                    <a:pt x="2550" y="19801"/>
                  </a:cubicBezTo>
                  <a:cubicBezTo>
                    <a:pt x="3022" y="20046"/>
                    <a:pt x="3581" y="20252"/>
                    <a:pt x="4295" y="20450"/>
                  </a:cubicBezTo>
                  <a:cubicBezTo>
                    <a:pt x="5279" y="20721"/>
                    <a:pt x="6487" y="20949"/>
                    <a:pt x="7656" y="21168"/>
                  </a:cubicBezTo>
                  <a:cubicBezTo>
                    <a:pt x="8267" y="21288"/>
                    <a:pt x="9127" y="21447"/>
                    <a:pt x="9823" y="21606"/>
                  </a:cubicBezTo>
                  <a:cubicBezTo>
                    <a:pt x="9926" y="22036"/>
                    <a:pt x="10038" y="22509"/>
                    <a:pt x="10137" y="22913"/>
                  </a:cubicBezTo>
                  <a:cubicBezTo>
                    <a:pt x="10455" y="24271"/>
                    <a:pt x="10820" y="25815"/>
                    <a:pt x="11216" y="27070"/>
                  </a:cubicBezTo>
                  <a:cubicBezTo>
                    <a:pt x="11482" y="27917"/>
                    <a:pt x="11736" y="28557"/>
                    <a:pt x="12015" y="29086"/>
                  </a:cubicBezTo>
                  <a:cubicBezTo>
                    <a:pt x="13236" y="31407"/>
                    <a:pt x="15149" y="31661"/>
                    <a:pt x="15919" y="31661"/>
                  </a:cubicBezTo>
                  <a:cubicBezTo>
                    <a:pt x="15996" y="31661"/>
                    <a:pt x="16073" y="31657"/>
                    <a:pt x="16155" y="31652"/>
                  </a:cubicBezTo>
                  <a:cubicBezTo>
                    <a:pt x="17084" y="31601"/>
                    <a:pt x="18803" y="31175"/>
                    <a:pt x="19882" y="28936"/>
                  </a:cubicBezTo>
                  <a:cubicBezTo>
                    <a:pt x="20144" y="28390"/>
                    <a:pt x="20381" y="27736"/>
                    <a:pt x="20617" y="26881"/>
                  </a:cubicBezTo>
                  <a:cubicBezTo>
                    <a:pt x="20970" y="25604"/>
                    <a:pt x="21279" y="24052"/>
                    <a:pt x="21554" y="22685"/>
                  </a:cubicBezTo>
                  <a:cubicBezTo>
                    <a:pt x="21627" y="22316"/>
                    <a:pt x="21713" y="21890"/>
                    <a:pt x="21795" y="21494"/>
                  </a:cubicBezTo>
                  <a:cubicBezTo>
                    <a:pt x="22491" y="21314"/>
                    <a:pt x="23355" y="21116"/>
                    <a:pt x="23970" y="20979"/>
                  </a:cubicBezTo>
                  <a:cubicBezTo>
                    <a:pt x="25165" y="20708"/>
                    <a:pt x="26395" y="20428"/>
                    <a:pt x="27392" y="20115"/>
                  </a:cubicBezTo>
                  <a:cubicBezTo>
                    <a:pt x="28118" y="19887"/>
                    <a:pt x="28677" y="19650"/>
                    <a:pt x="29154" y="19384"/>
                  </a:cubicBezTo>
                  <a:cubicBezTo>
                    <a:pt x="30676" y="18511"/>
                    <a:pt x="31527" y="17037"/>
                    <a:pt x="31433" y="15425"/>
                  </a:cubicBezTo>
                  <a:cubicBezTo>
                    <a:pt x="31390" y="14707"/>
                    <a:pt x="31063" y="12927"/>
                    <a:pt x="28961" y="11848"/>
                  </a:cubicBezTo>
                  <a:cubicBezTo>
                    <a:pt x="28484" y="11603"/>
                    <a:pt x="27921" y="11397"/>
                    <a:pt x="27199" y="11195"/>
                  </a:cubicBezTo>
                  <a:cubicBezTo>
                    <a:pt x="26201" y="10920"/>
                    <a:pt x="24972" y="10687"/>
                    <a:pt x="23790" y="10460"/>
                  </a:cubicBezTo>
                  <a:cubicBezTo>
                    <a:pt x="23188" y="10348"/>
                    <a:pt x="22350" y="10189"/>
                    <a:pt x="21666" y="10034"/>
                  </a:cubicBezTo>
                  <a:cubicBezTo>
                    <a:pt x="21559" y="9591"/>
                    <a:pt x="21443" y="9106"/>
                    <a:pt x="21344" y="8684"/>
                  </a:cubicBezTo>
                  <a:cubicBezTo>
                    <a:pt x="21030" y="7334"/>
                    <a:pt x="20669" y="5808"/>
                    <a:pt x="20278" y="4562"/>
                  </a:cubicBezTo>
                  <a:cubicBezTo>
                    <a:pt x="20011" y="3724"/>
                    <a:pt x="19762" y="3087"/>
                    <a:pt x="19482" y="2559"/>
                  </a:cubicBezTo>
                  <a:cubicBezTo>
                    <a:pt x="18261" y="250"/>
                    <a:pt x="16349" y="1"/>
                    <a:pt x="15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7558701" y="537548"/>
              <a:ext cx="396238" cy="399311"/>
            </a:xfrm>
            <a:custGeom>
              <a:avLst/>
              <a:gdLst/>
              <a:ahLst/>
              <a:cxnLst/>
              <a:rect l="l" t="t" r="r" b="b"/>
              <a:pathLst>
                <a:path w="23859" h="24044" extrusionOk="0">
                  <a:moveTo>
                    <a:pt x="11754" y="0"/>
                  </a:moveTo>
                  <a:cubicBezTo>
                    <a:pt x="11750" y="0"/>
                    <a:pt x="11745" y="0"/>
                    <a:pt x="11741" y="1"/>
                  </a:cubicBezTo>
                  <a:cubicBezTo>
                    <a:pt x="10584" y="69"/>
                    <a:pt x="9570" y="8615"/>
                    <a:pt x="9028" y="9178"/>
                  </a:cubicBezTo>
                  <a:cubicBezTo>
                    <a:pt x="7945" y="10309"/>
                    <a:pt x="1" y="11104"/>
                    <a:pt x="65" y="12200"/>
                  </a:cubicBezTo>
                  <a:cubicBezTo>
                    <a:pt x="126" y="13296"/>
                    <a:pt x="7932" y="13812"/>
                    <a:pt x="9033" y="14874"/>
                  </a:cubicBezTo>
                  <a:cubicBezTo>
                    <a:pt x="9645" y="15469"/>
                    <a:pt x="10931" y="24044"/>
                    <a:pt x="12084" y="24044"/>
                  </a:cubicBezTo>
                  <a:cubicBezTo>
                    <a:pt x="12088" y="24044"/>
                    <a:pt x="12093" y="24044"/>
                    <a:pt x="12098" y="24043"/>
                  </a:cubicBezTo>
                  <a:cubicBezTo>
                    <a:pt x="13250" y="23975"/>
                    <a:pt x="14247" y="15454"/>
                    <a:pt x="14806" y="14870"/>
                  </a:cubicBezTo>
                  <a:cubicBezTo>
                    <a:pt x="15855" y="13778"/>
                    <a:pt x="23859" y="12940"/>
                    <a:pt x="23794" y="11839"/>
                  </a:cubicBezTo>
                  <a:cubicBezTo>
                    <a:pt x="23730" y="10739"/>
                    <a:pt x="15863" y="10193"/>
                    <a:pt x="14801" y="9161"/>
                  </a:cubicBezTo>
                  <a:cubicBezTo>
                    <a:pt x="14172" y="8549"/>
                    <a:pt x="12903" y="0"/>
                    <a:pt x="117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36"/>
          <p:cNvGrpSpPr/>
          <p:nvPr/>
        </p:nvGrpSpPr>
        <p:grpSpPr>
          <a:xfrm>
            <a:off x="6641815" y="336209"/>
            <a:ext cx="396278" cy="409500"/>
            <a:chOff x="8018613" y="2336563"/>
            <a:chExt cx="588386" cy="590483"/>
          </a:xfrm>
        </p:grpSpPr>
        <p:sp>
          <p:nvSpPr>
            <p:cNvPr id="1340" name="Google Shape;1340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8018613" y="2336563"/>
              <a:ext cx="588386" cy="590483"/>
            </a:xfrm>
            <a:custGeom>
              <a:avLst/>
              <a:gdLst/>
              <a:ahLst/>
              <a:cxnLst/>
              <a:rect l="l" t="t" r="r" b="b"/>
              <a:pathLst>
                <a:path w="28618" h="28720" extrusionOk="0">
                  <a:moveTo>
                    <a:pt x="14152" y="0"/>
                  </a:moveTo>
                  <a:cubicBezTo>
                    <a:pt x="14074" y="0"/>
                    <a:pt x="13993" y="0"/>
                    <a:pt x="13915" y="4"/>
                  </a:cubicBezTo>
                  <a:lnTo>
                    <a:pt x="13902" y="4"/>
                  </a:lnTo>
                  <a:cubicBezTo>
                    <a:pt x="12983" y="65"/>
                    <a:pt x="11293" y="486"/>
                    <a:pt x="10244" y="2674"/>
                  </a:cubicBezTo>
                  <a:cubicBezTo>
                    <a:pt x="9999" y="3181"/>
                    <a:pt x="9784" y="3783"/>
                    <a:pt x="9569" y="4565"/>
                  </a:cubicBezTo>
                  <a:cubicBezTo>
                    <a:pt x="9251" y="5717"/>
                    <a:pt x="8976" y="7097"/>
                    <a:pt x="8731" y="8318"/>
                  </a:cubicBezTo>
                  <a:cubicBezTo>
                    <a:pt x="8688" y="8537"/>
                    <a:pt x="8637" y="8782"/>
                    <a:pt x="8589" y="9027"/>
                  </a:cubicBezTo>
                  <a:cubicBezTo>
                    <a:pt x="8035" y="9165"/>
                    <a:pt x="7398" y="9307"/>
                    <a:pt x="6930" y="9414"/>
                  </a:cubicBezTo>
                  <a:cubicBezTo>
                    <a:pt x="5894" y="9651"/>
                    <a:pt x="4815" y="9891"/>
                    <a:pt x="3942" y="10167"/>
                  </a:cubicBezTo>
                  <a:cubicBezTo>
                    <a:pt x="3276" y="10373"/>
                    <a:pt x="2760" y="10592"/>
                    <a:pt x="2317" y="10846"/>
                  </a:cubicBezTo>
                  <a:cubicBezTo>
                    <a:pt x="830" y="11697"/>
                    <a:pt x="0" y="13154"/>
                    <a:pt x="95" y="14745"/>
                  </a:cubicBezTo>
                  <a:cubicBezTo>
                    <a:pt x="134" y="15450"/>
                    <a:pt x="452" y="17199"/>
                    <a:pt x="2494" y="18257"/>
                  </a:cubicBezTo>
                  <a:cubicBezTo>
                    <a:pt x="2941" y="18485"/>
                    <a:pt x="3457" y="18678"/>
                    <a:pt x="4119" y="18859"/>
                  </a:cubicBezTo>
                  <a:cubicBezTo>
                    <a:pt x="4995" y="19104"/>
                    <a:pt x="6066" y="19306"/>
                    <a:pt x="7098" y="19499"/>
                  </a:cubicBezTo>
                  <a:cubicBezTo>
                    <a:pt x="7549" y="19585"/>
                    <a:pt x="8164" y="19705"/>
                    <a:pt x="8710" y="19821"/>
                  </a:cubicBezTo>
                  <a:cubicBezTo>
                    <a:pt x="8778" y="20114"/>
                    <a:pt x="8851" y="20423"/>
                    <a:pt x="8916" y="20690"/>
                  </a:cubicBezTo>
                  <a:cubicBezTo>
                    <a:pt x="9200" y="21889"/>
                    <a:pt x="9522" y="23248"/>
                    <a:pt x="9870" y="24369"/>
                  </a:cubicBezTo>
                  <a:cubicBezTo>
                    <a:pt x="10115" y="25135"/>
                    <a:pt x="10347" y="25724"/>
                    <a:pt x="10605" y="26214"/>
                  </a:cubicBezTo>
                  <a:cubicBezTo>
                    <a:pt x="11796" y="28475"/>
                    <a:pt x="13688" y="28720"/>
                    <a:pt x="14444" y="28720"/>
                  </a:cubicBezTo>
                  <a:cubicBezTo>
                    <a:pt x="14517" y="28720"/>
                    <a:pt x="14595" y="28715"/>
                    <a:pt x="14672" y="28715"/>
                  </a:cubicBezTo>
                  <a:lnTo>
                    <a:pt x="14681" y="28715"/>
                  </a:lnTo>
                  <a:cubicBezTo>
                    <a:pt x="15416" y="28668"/>
                    <a:pt x="17251" y="28324"/>
                    <a:pt x="18343" y="26063"/>
                  </a:cubicBezTo>
                  <a:cubicBezTo>
                    <a:pt x="18584" y="25560"/>
                    <a:pt x="18799" y="24963"/>
                    <a:pt x="19014" y="24185"/>
                  </a:cubicBezTo>
                  <a:cubicBezTo>
                    <a:pt x="19327" y="23045"/>
                    <a:pt x="19603" y="21678"/>
                    <a:pt x="19843" y="20471"/>
                  </a:cubicBezTo>
                  <a:cubicBezTo>
                    <a:pt x="19891" y="20234"/>
                    <a:pt x="19942" y="19972"/>
                    <a:pt x="19998" y="19710"/>
                  </a:cubicBezTo>
                  <a:cubicBezTo>
                    <a:pt x="20540" y="19576"/>
                    <a:pt x="21159" y="19435"/>
                    <a:pt x="21614" y="19331"/>
                  </a:cubicBezTo>
                  <a:cubicBezTo>
                    <a:pt x="22672" y="19091"/>
                    <a:pt x="23759" y="18846"/>
                    <a:pt x="24654" y="18566"/>
                  </a:cubicBezTo>
                  <a:cubicBezTo>
                    <a:pt x="25320" y="18351"/>
                    <a:pt x="25844" y="18136"/>
                    <a:pt x="26287" y="17883"/>
                  </a:cubicBezTo>
                  <a:cubicBezTo>
                    <a:pt x="27783" y="17027"/>
                    <a:pt x="28617" y="15570"/>
                    <a:pt x="28527" y="13971"/>
                  </a:cubicBezTo>
                  <a:cubicBezTo>
                    <a:pt x="28484" y="13266"/>
                    <a:pt x="28161" y="11508"/>
                    <a:pt x="26107" y="10450"/>
                  </a:cubicBezTo>
                  <a:cubicBezTo>
                    <a:pt x="25655" y="10218"/>
                    <a:pt x="25139" y="10029"/>
                    <a:pt x="24473" y="9844"/>
                  </a:cubicBezTo>
                  <a:cubicBezTo>
                    <a:pt x="23575" y="9599"/>
                    <a:pt x="22491" y="9393"/>
                    <a:pt x="21442" y="9191"/>
                  </a:cubicBezTo>
                  <a:cubicBezTo>
                    <a:pt x="21004" y="9105"/>
                    <a:pt x="20406" y="8993"/>
                    <a:pt x="19873" y="8881"/>
                  </a:cubicBezTo>
                  <a:cubicBezTo>
                    <a:pt x="19800" y="8572"/>
                    <a:pt x="19727" y="8254"/>
                    <a:pt x="19658" y="7974"/>
                  </a:cubicBezTo>
                  <a:cubicBezTo>
                    <a:pt x="19379" y="6783"/>
                    <a:pt x="19061" y="5434"/>
                    <a:pt x="18713" y="4325"/>
                  </a:cubicBezTo>
                  <a:cubicBezTo>
                    <a:pt x="18472" y="3564"/>
                    <a:pt x="18240" y="2979"/>
                    <a:pt x="17982" y="2493"/>
                  </a:cubicBezTo>
                  <a:cubicBezTo>
                    <a:pt x="16791" y="241"/>
                    <a:pt x="14904" y="0"/>
                    <a:pt x="14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8097438" y="2414854"/>
              <a:ext cx="430629" cy="433898"/>
            </a:xfrm>
            <a:custGeom>
              <a:avLst/>
              <a:gdLst/>
              <a:ahLst/>
              <a:cxnLst/>
              <a:rect l="l" t="t" r="r" b="b"/>
              <a:pathLst>
                <a:path w="20945" h="21104" extrusionOk="0">
                  <a:moveTo>
                    <a:pt x="10317" y="0"/>
                  </a:moveTo>
                  <a:cubicBezTo>
                    <a:pt x="10313" y="0"/>
                    <a:pt x="10309" y="0"/>
                    <a:pt x="10305" y="1"/>
                  </a:cubicBezTo>
                  <a:cubicBezTo>
                    <a:pt x="9290" y="61"/>
                    <a:pt x="8401" y="7558"/>
                    <a:pt x="7928" y="8057"/>
                  </a:cubicBezTo>
                  <a:cubicBezTo>
                    <a:pt x="6973" y="9045"/>
                    <a:pt x="1" y="9746"/>
                    <a:pt x="57" y="10709"/>
                  </a:cubicBezTo>
                  <a:cubicBezTo>
                    <a:pt x="117" y="11667"/>
                    <a:pt x="6960" y="12119"/>
                    <a:pt x="7928" y="13056"/>
                  </a:cubicBezTo>
                  <a:cubicBezTo>
                    <a:pt x="8467" y="13578"/>
                    <a:pt x="9596" y="21103"/>
                    <a:pt x="10608" y="21103"/>
                  </a:cubicBezTo>
                  <a:cubicBezTo>
                    <a:pt x="10611" y="21103"/>
                    <a:pt x="10615" y="21103"/>
                    <a:pt x="10619" y="21103"/>
                  </a:cubicBezTo>
                  <a:cubicBezTo>
                    <a:pt x="11633" y="21043"/>
                    <a:pt x="12506" y="13563"/>
                    <a:pt x="13000" y="13052"/>
                  </a:cubicBezTo>
                  <a:cubicBezTo>
                    <a:pt x="13920" y="12097"/>
                    <a:pt x="20944" y="11358"/>
                    <a:pt x="20888" y="10395"/>
                  </a:cubicBezTo>
                  <a:cubicBezTo>
                    <a:pt x="20833" y="9428"/>
                    <a:pt x="13924" y="8946"/>
                    <a:pt x="12996" y="8039"/>
                  </a:cubicBezTo>
                  <a:cubicBezTo>
                    <a:pt x="12439" y="7504"/>
                    <a:pt x="11328" y="0"/>
                    <a:pt x="10317" y="0"/>
                  </a:cubicBezTo>
                  <a:close/>
                </a:path>
              </a:pathLst>
            </a:custGeom>
            <a:solidFill>
              <a:srgbClr val="FD6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4" name="Google Shape;1344;p36"/>
          <p:cNvGrpSpPr/>
          <p:nvPr/>
        </p:nvGrpSpPr>
        <p:grpSpPr>
          <a:xfrm>
            <a:off x="4787275" y="4000857"/>
            <a:ext cx="396257" cy="397287"/>
            <a:chOff x="4907450" y="4068570"/>
            <a:chExt cx="396257" cy="397287"/>
          </a:xfrm>
        </p:grpSpPr>
        <p:sp>
          <p:nvSpPr>
            <p:cNvPr id="1345" name="Google Shape;1345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907450" y="40685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964885" y="41254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36"/>
          <p:cNvGrpSpPr/>
          <p:nvPr/>
        </p:nvGrpSpPr>
        <p:grpSpPr>
          <a:xfrm>
            <a:off x="454430" y="215098"/>
            <a:ext cx="396257" cy="397287"/>
            <a:chOff x="1854450" y="599270"/>
            <a:chExt cx="396257" cy="397287"/>
          </a:xfrm>
        </p:grpSpPr>
        <p:sp>
          <p:nvSpPr>
            <p:cNvPr id="1350" name="Google Shape;1350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1854450" y="599270"/>
              <a:ext cx="396257" cy="397287"/>
            </a:xfrm>
            <a:custGeom>
              <a:avLst/>
              <a:gdLst/>
              <a:ahLst/>
              <a:cxnLst/>
              <a:rect l="l" t="t" r="r" b="b"/>
              <a:pathLst>
                <a:path w="26541" h="26610" extrusionOk="0">
                  <a:moveTo>
                    <a:pt x="13129" y="1"/>
                  </a:moveTo>
                  <a:cubicBezTo>
                    <a:pt x="13051" y="1"/>
                    <a:pt x="12974" y="1"/>
                    <a:pt x="12896" y="5"/>
                  </a:cubicBezTo>
                  <a:lnTo>
                    <a:pt x="12888" y="5"/>
                  </a:lnTo>
                  <a:cubicBezTo>
                    <a:pt x="12153" y="52"/>
                    <a:pt x="10334" y="396"/>
                    <a:pt x="9268" y="2623"/>
                  </a:cubicBezTo>
                  <a:cubicBezTo>
                    <a:pt x="9041" y="3100"/>
                    <a:pt x="8838" y="3659"/>
                    <a:pt x="8636" y="4390"/>
                  </a:cubicBezTo>
                  <a:cubicBezTo>
                    <a:pt x="8348" y="5443"/>
                    <a:pt x="8099" y="6690"/>
                    <a:pt x="7876" y="7794"/>
                  </a:cubicBezTo>
                  <a:cubicBezTo>
                    <a:pt x="7850" y="7919"/>
                    <a:pt x="7824" y="8057"/>
                    <a:pt x="7798" y="8194"/>
                  </a:cubicBezTo>
                  <a:cubicBezTo>
                    <a:pt x="7364" y="8302"/>
                    <a:pt x="6900" y="8405"/>
                    <a:pt x="6547" y="8482"/>
                  </a:cubicBezTo>
                  <a:cubicBezTo>
                    <a:pt x="5602" y="8697"/>
                    <a:pt x="4630" y="8916"/>
                    <a:pt x="3822" y="9170"/>
                  </a:cubicBezTo>
                  <a:cubicBezTo>
                    <a:pt x="3199" y="9363"/>
                    <a:pt x="2708" y="9570"/>
                    <a:pt x="2283" y="9815"/>
                  </a:cubicBezTo>
                  <a:cubicBezTo>
                    <a:pt x="821" y="10653"/>
                    <a:pt x="0" y="12097"/>
                    <a:pt x="95" y="13671"/>
                  </a:cubicBezTo>
                  <a:cubicBezTo>
                    <a:pt x="138" y="14371"/>
                    <a:pt x="452" y="16112"/>
                    <a:pt x="2463" y="17153"/>
                  </a:cubicBezTo>
                  <a:cubicBezTo>
                    <a:pt x="2889" y="17372"/>
                    <a:pt x="3379" y="17553"/>
                    <a:pt x="3998" y="17724"/>
                  </a:cubicBezTo>
                  <a:cubicBezTo>
                    <a:pt x="4802" y="17948"/>
                    <a:pt x="5773" y="18129"/>
                    <a:pt x="6711" y="18309"/>
                  </a:cubicBezTo>
                  <a:cubicBezTo>
                    <a:pt x="7050" y="18374"/>
                    <a:pt x="7497" y="18455"/>
                    <a:pt x="7919" y="18541"/>
                  </a:cubicBezTo>
                  <a:cubicBezTo>
                    <a:pt x="7962" y="18730"/>
                    <a:pt x="8009" y="18919"/>
                    <a:pt x="8048" y="19087"/>
                  </a:cubicBezTo>
                  <a:cubicBezTo>
                    <a:pt x="8305" y="20175"/>
                    <a:pt x="8593" y="21404"/>
                    <a:pt x="8916" y="22427"/>
                  </a:cubicBezTo>
                  <a:cubicBezTo>
                    <a:pt x="9139" y="23141"/>
                    <a:pt x="9359" y="23687"/>
                    <a:pt x="9604" y="24151"/>
                  </a:cubicBezTo>
                  <a:cubicBezTo>
                    <a:pt x="10769" y="26369"/>
                    <a:pt x="12639" y="26610"/>
                    <a:pt x="13391" y="26610"/>
                  </a:cubicBezTo>
                  <a:lnTo>
                    <a:pt x="13395" y="26610"/>
                  </a:lnTo>
                  <a:cubicBezTo>
                    <a:pt x="13473" y="26610"/>
                    <a:pt x="13550" y="26606"/>
                    <a:pt x="13627" y="26601"/>
                  </a:cubicBezTo>
                  <a:cubicBezTo>
                    <a:pt x="14358" y="26558"/>
                    <a:pt x="16176" y="26219"/>
                    <a:pt x="17247" y="24001"/>
                  </a:cubicBezTo>
                  <a:cubicBezTo>
                    <a:pt x="17475" y="23528"/>
                    <a:pt x="17677" y="22973"/>
                    <a:pt x="17874" y="22247"/>
                  </a:cubicBezTo>
                  <a:cubicBezTo>
                    <a:pt x="18162" y="21211"/>
                    <a:pt x="18412" y="19973"/>
                    <a:pt x="18627" y="18881"/>
                  </a:cubicBezTo>
                  <a:cubicBezTo>
                    <a:pt x="18657" y="18739"/>
                    <a:pt x="18687" y="18584"/>
                    <a:pt x="18717" y="18434"/>
                  </a:cubicBezTo>
                  <a:cubicBezTo>
                    <a:pt x="19143" y="18331"/>
                    <a:pt x="19590" y="18227"/>
                    <a:pt x="19934" y="18150"/>
                  </a:cubicBezTo>
                  <a:cubicBezTo>
                    <a:pt x="20892" y="17935"/>
                    <a:pt x="21881" y="17707"/>
                    <a:pt x="22698" y="17449"/>
                  </a:cubicBezTo>
                  <a:cubicBezTo>
                    <a:pt x="23325" y="17256"/>
                    <a:pt x="23820" y="17050"/>
                    <a:pt x="24245" y="16805"/>
                  </a:cubicBezTo>
                  <a:cubicBezTo>
                    <a:pt x="25715" y="15966"/>
                    <a:pt x="26541" y="14522"/>
                    <a:pt x="26446" y="12936"/>
                  </a:cubicBezTo>
                  <a:cubicBezTo>
                    <a:pt x="26403" y="12235"/>
                    <a:pt x="26089" y="10494"/>
                    <a:pt x="24065" y="9449"/>
                  </a:cubicBezTo>
                  <a:cubicBezTo>
                    <a:pt x="23635" y="9230"/>
                    <a:pt x="23145" y="9045"/>
                    <a:pt x="22517" y="8873"/>
                  </a:cubicBezTo>
                  <a:cubicBezTo>
                    <a:pt x="21696" y="8650"/>
                    <a:pt x="20712" y="8461"/>
                    <a:pt x="19762" y="8280"/>
                  </a:cubicBezTo>
                  <a:cubicBezTo>
                    <a:pt x="19431" y="8216"/>
                    <a:pt x="19001" y="8134"/>
                    <a:pt x="18592" y="8052"/>
                  </a:cubicBezTo>
                  <a:cubicBezTo>
                    <a:pt x="18545" y="7850"/>
                    <a:pt x="18502" y="7657"/>
                    <a:pt x="18459" y="7476"/>
                  </a:cubicBezTo>
                  <a:cubicBezTo>
                    <a:pt x="18205" y="6397"/>
                    <a:pt x="17917" y="5172"/>
                    <a:pt x="17599" y="4162"/>
                  </a:cubicBezTo>
                  <a:cubicBezTo>
                    <a:pt x="17376" y="3453"/>
                    <a:pt x="17157" y="2907"/>
                    <a:pt x="16916" y="2447"/>
                  </a:cubicBezTo>
                  <a:cubicBezTo>
                    <a:pt x="15747" y="237"/>
                    <a:pt x="13877" y="1"/>
                    <a:pt x="13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300000" algn="bl" rotWithShape="0">
                <a:srgbClr val="074785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1911885" y="656137"/>
              <a:ext cx="281505" cy="283565"/>
            </a:xfrm>
            <a:custGeom>
              <a:avLst/>
              <a:gdLst/>
              <a:ahLst/>
              <a:cxnLst/>
              <a:rect l="l" t="t" r="r" b="b"/>
              <a:pathLst>
                <a:path w="18855" h="18993" extrusionOk="0">
                  <a:moveTo>
                    <a:pt x="9284" y="0"/>
                  </a:moveTo>
                  <a:cubicBezTo>
                    <a:pt x="9280" y="0"/>
                    <a:pt x="9277" y="0"/>
                    <a:pt x="9273" y="0"/>
                  </a:cubicBezTo>
                  <a:cubicBezTo>
                    <a:pt x="8366" y="52"/>
                    <a:pt x="7562" y="6805"/>
                    <a:pt x="7132" y="7248"/>
                  </a:cubicBezTo>
                  <a:cubicBezTo>
                    <a:pt x="6273" y="8142"/>
                    <a:pt x="1" y="8770"/>
                    <a:pt x="52" y="9638"/>
                  </a:cubicBezTo>
                  <a:cubicBezTo>
                    <a:pt x="104" y="10507"/>
                    <a:pt x="6264" y="10911"/>
                    <a:pt x="7137" y="11753"/>
                  </a:cubicBezTo>
                  <a:cubicBezTo>
                    <a:pt x="7616" y="12220"/>
                    <a:pt x="8638" y="18993"/>
                    <a:pt x="9546" y="18993"/>
                  </a:cubicBezTo>
                  <a:cubicBezTo>
                    <a:pt x="9550" y="18993"/>
                    <a:pt x="9553" y="18992"/>
                    <a:pt x="9557" y="18992"/>
                  </a:cubicBezTo>
                  <a:cubicBezTo>
                    <a:pt x="10472" y="18941"/>
                    <a:pt x="11255" y="12209"/>
                    <a:pt x="11702" y="11749"/>
                  </a:cubicBezTo>
                  <a:cubicBezTo>
                    <a:pt x="12527" y="10889"/>
                    <a:pt x="18855" y="10223"/>
                    <a:pt x="18799" y="9355"/>
                  </a:cubicBezTo>
                  <a:cubicBezTo>
                    <a:pt x="18747" y="8486"/>
                    <a:pt x="12531" y="8048"/>
                    <a:pt x="11693" y="7235"/>
                  </a:cubicBezTo>
                  <a:cubicBezTo>
                    <a:pt x="11192" y="6756"/>
                    <a:pt x="10193" y="0"/>
                    <a:pt x="92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85590" y="236972"/>
            <a:ext cx="5334435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1026" name="Picture 2" descr="XE ĐẠP TOURING GIANT 2022 ESCAPE 1 - giantvietnam">
            <a:extLst>
              <a:ext uri="{FF2B5EF4-FFF2-40B4-BE49-F238E27FC236}">
                <a16:creationId xmlns="" xmlns:a16="http://schemas.microsoft.com/office/drawing/2014/main" id="{1174216A-4B09-C533-97C4-3C4FA1DD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81" y="1715863"/>
            <a:ext cx="2192702" cy="1463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Máy bay – Wikipedia tiếng Việt">
            <a:extLst>
              <a:ext uri="{FF2B5EF4-FFF2-40B4-BE49-F238E27FC236}">
                <a16:creationId xmlns="" xmlns:a16="http://schemas.microsoft.com/office/drawing/2014/main" id="{4C8C7369-F0F7-97D5-C140-BEF444167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428" y="1694476"/>
            <a:ext cx="2116539" cy="14639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Ý Nghĩa Biểu Tượng Thuyền Buồm Trong Phong Thủy - Viễn Chí Bảo">
            <a:extLst>
              <a:ext uri="{FF2B5EF4-FFF2-40B4-BE49-F238E27FC236}">
                <a16:creationId xmlns="" xmlns:a16="http://schemas.microsoft.com/office/drawing/2014/main" id="{04F439FD-3AC1-2AB3-0FFB-17E133A13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38" b="13882"/>
          <a:stretch/>
        </p:blipFill>
        <p:spPr bwMode="auto">
          <a:xfrm>
            <a:off x="6252176" y="1715863"/>
            <a:ext cx="2061510" cy="14425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2" name="Picture 8" descr="Top các dòng xe ô tô 5 chỗ đẹp đến từng ngóc ngách">
            <a:extLst>
              <a:ext uri="{FF2B5EF4-FFF2-40B4-BE49-F238E27FC236}">
                <a16:creationId xmlns="" xmlns:a16="http://schemas.microsoft.com/office/drawing/2014/main" id="{EAAC838C-206C-3B54-5C6B-58DD2B498C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7278" r="7041" b="-2953"/>
          <a:stretch/>
        </p:blipFill>
        <p:spPr bwMode="auto">
          <a:xfrm>
            <a:off x="85590" y="3417080"/>
            <a:ext cx="2114778" cy="1543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4" name="Picture 10" descr="Lần đầu tiên được đứng gần những guồng nước khổng lồ và xem nó hoạt động">
            <a:extLst>
              <a:ext uri="{FF2B5EF4-FFF2-40B4-BE49-F238E27FC236}">
                <a16:creationId xmlns="" xmlns:a16="http://schemas.microsoft.com/office/drawing/2014/main" id="{AC4B81F3-927C-ABB7-9BFE-D402B977B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085" y="3380216"/>
            <a:ext cx="2131742" cy="1598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6" name="Picture 12" descr="Tour Du Lịch Sapa Bằng Tàu Hỏa 4 Ngày 3 Đêm">
            <a:extLst>
              <a:ext uri="{FF2B5EF4-FFF2-40B4-BE49-F238E27FC236}">
                <a16:creationId xmlns="" xmlns:a16="http://schemas.microsoft.com/office/drawing/2014/main" id="{92BE841B-1A50-FD9C-61F6-F839AA2BF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2378" r="19195" b="16628"/>
          <a:stretch/>
        </p:blipFill>
        <p:spPr bwMode="auto">
          <a:xfrm>
            <a:off x="4805566" y="3395584"/>
            <a:ext cx="2032040" cy="161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80% vật liệu từ tấm pin mặt trời phế thải có thể thu hồi và tái sử dụng -  Nhịp sống kinh tế Việt Nam &amp; Thế giới">
            <a:extLst>
              <a:ext uri="{FF2B5EF4-FFF2-40B4-BE49-F238E27FC236}">
                <a16:creationId xmlns="" xmlns:a16="http://schemas.microsoft.com/office/drawing/2014/main" id="{CC2B2369-E3D8-0B4B-425C-C66B91A1DD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7" r="9256"/>
          <a:stretch/>
        </p:blipFill>
        <p:spPr bwMode="auto">
          <a:xfrm>
            <a:off x="7057105" y="3410952"/>
            <a:ext cx="2032041" cy="1610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" name="Google Shape;2189;p45">
            <a:extLst>
              <a:ext uri="{FF2B5EF4-FFF2-40B4-BE49-F238E27FC236}">
                <a16:creationId xmlns="" xmlns:a16="http://schemas.microsoft.com/office/drawing/2014/main" id="{EF2FD206-2C77-F0D1-CBE4-F00BA8EA8B47}"/>
              </a:ext>
            </a:extLst>
          </p:cNvPr>
          <p:cNvSpPr/>
          <p:nvPr/>
        </p:nvSpPr>
        <p:spPr>
          <a:xfrm rot="10800000" flipH="1">
            <a:off x="5832182" y="120015"/>
            <a:ext cx="3127401" cy="1009537"/>
          </a:xfrm>
          <a:prstGeom prst="round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2191;p45">
            <a:extLst>
              <a:ext uri="{FF2B5EF4-FFF2-40B4-BE49-F238E27FC236}">
                <a16:creationId xmlns="" xmlns:a16="http://schemas.microsoft.com/office/drawing/2014/main" id="{65F6C2EC-8047-D1AB-2ACC-AD5B0099881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17398" y="338251"/>
            <a:ext cx="39246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bg1">
                    <a:lumMod val="75000"/>
                  </a:schemeClr>
                </a:solidFill>
              </a:rPr>
              <a:t>Thảo luận nhóm 4</a:t>
            </a:r>
          </a:p>
        </p:txBody>
      </p:sp>
    </p:spTree>
    <p:extLst>
      <p:ext uri="{BB962C8B-B14F-4D97-AF65-F5344CB8AC3E}">
        <p14:creationId xmlns:p14="http://schemas.microsoft.com/office/powerpoint/2010/main" val="2658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1026" name="Picture 2" descr="XE ĐẠP TOURING GIANT 2022 ESCAPE 1 - giantvietnam">
            <a:extLst>
              <a:ext uri="{FF2B5EF4-FFF2-40B4-BE49-F238E27FC236}">
                <a16:creationId xmlns="" xmlns:a16="http://schemas.microsoft.com/office/drawing/2014/main" id="{1174216A-4B09-C533-97C4-3C4FA1DD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17" y="1510849"/>
            <a:ext cx="3247965" cy="2168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Google Shape;1199;p35">
            <a:extLst>
              <a:ext uri="{FF2B5EF4-FFF2-40B4-BE49-F238E27FC236}">
                <a16:creationId xmlns="" xmlns:a16="http://schemas.microsoft.com/office/drawing/2014/main" id="{8930BF2A-343E-1F26-A5C9-EA1BCF308CFF}"/>
              </a:ext>
            </a:extLst>
          </p:cNvPr>
          <p:cNvSpPr/>
          <p:nvPr/>
        </p:nvSpPr>
        <p:spPr>
          <a:xfrm rot="10800000" flipH="1">
            <a:off x="2339347" y="4054591"/>
            <a:ext cx="4901697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15;p38">
            <a:extLst>
              <a:ext uri="{FF2B5EF4-FFF2-40B4-BE49-F238E27FC236}">
                <a16:creationId xmlns="" xmlns:a16="http://schemas.microsoft.com/office/drawing/2014/main" id="{969813A1-0861-3E94-9CF8-745803CF8DE1}"/>
              </a:ext>
            </a:extLst>
          </p:cNvPr>
          <p:cNvSpPr/>
          <p:nvPr/>
        </p:nvSpPr>
        <p:spPr>
          <a:xfrm>
            <a:off x="2052382" y="4064801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" name="Google Shape;1427;p38">
            <a:extLst>
              <a:ext uri="{FF2B5EF4-FFF2-40B4-BE49-F238E27FC236}">
                <a16:creationId xmlns="" xmlns:a16="http://schemas.microsoft.com/office/drawing/2014/main" id="{4851B121-753C-628F-E328-CE4D7DFA72B4}"/>
              </a:ext>
            </a:extLst>
          </p:cNvPr>
          <p:cNvGrpSpPr/>
          <p:nvPr/>
        </p:nvGrpSpPr>
        <p:grpSpPr>
          <a:xfrm>
            <a:off x="2269214" y="4281327"/>
            <a:ext cx="366738" cy="290495"/>
            <a:chOff x="1062700" y="3241200"/>
            <a:chExt cx="276700" cy="219175"/>
          </a:xfrm>
        </p:grpSpPr>
        <p:sp>
          <p:nvSpPr>
            <p:cNvPr id="8" name="Google Shape;1428;p38">
              <a:extLst>
                <a:ext uri="{FF2B5EF4-FFF2-40B4-BE49-F238E27FC236}">
                  <a16:creationId xmlns="" xmlns:a16="http://schemas.microsoft.com/office/drawing/2014/main" id="{BB7B21AE-5288-615E-9B34-9778D32A6B63}"/>
                </a:ext>
              </a:extLst>
            </p:cNvPr>
            <p:cNvSpPr/>
            <p:nvPr/>
          </p:nvSpPr>
          <p:spPr>
            <a:xfrm>
              <a:off x="1240700" y="3371850"/>
              <a:ext cx="72650" cy="52150"/>
            </a:xfrm>
            <a:custGeom>
              <a:avLst/>
              <a:gdLst/>
              <a:ahLst/>
              <a:cxnLst/>
              <a:rect l="l" t="t" r="r" b="b"/>
              <a:pathLst>
                <a:path w="2906" h="2086" extrusionOk="0">
                  <a:moveTo>
                    <a:pt x="2128" y="0"/>
                  </a:moveTo>
                  <a:cubicBezTo>
                    <a:pt x="1133" y="0"/>
                    <a:pt x="232" y="694"/>
                    <a:pt x="1" y="1704"/>
                  </a:cubicBezTo>
                  <a:lnTo>
                    <a:pt x="644" y="2085"/>
                  </a:lnTo>
                  <a:lnTo>
                    <a:pt x="1310" y="1180"/>
                  </a:lnTo>
                  <a:lnTo>
                    <a:pt x="2477" y="752"/>
                  </a:lnTo>
                  <a:cubicBezTo>
                    <a:pt x="2668" y="752"/>
                    <a:pt x="2835" y="657"/>
                    <a:pt x="2906" y="466"/>
                  </a:cubicBezTo>
                  <a:cubicBezTo>
                    <a:pt x="2906" y="252"/>
                    <a:pt x="2739" y="61"/>
                    <a:pt x="2525" y="37"/>
                  </a:cubicBezTo>
                  <a:cubicBezTo>
                    <a:pt x="2392" y="12"/>
                    <a:pt x="2259" y="0"/>
                    <a:pt x="2128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29;p38">
              <a:extLst>
                <a:ext uri="{FF2B5EF4-FFF2-40B4-BE49-F238E27FC236}">
                  <a16:creationId xmlns="" xmlns:a16="http://schemas.microsoft.com/office/drawing/2014/main" id="{14E6E2DF-BA4D-C82E-319C-0E71CB1A846D}"/>
                </a:ext>
              </a:extLst>
            </p:cNvPr>
            <p:cNvSpPr/>
            <p:nvPr/>
          </p:nvSpPr>
          <p:spPr>
            <a:xfrm>
              <a:off x="1240700" y="3371975"/>
              <a:ext cx="57775" cy="48450"/>
            </a:xfrm>
            <a:custGeom>
              <a:avLst/>
              <a:gdLst/>
              <a:ahLst/>
              <a:cxnLst/>
              <a:rect l="l" t="t" r="r" b="b"/>
              <a:pathLst>
                <a:path w="2311" h="1938" extrusionOk="0">
                  <a:moveTo>
                    <a:pt x="2115" y="0"/>
                  </a:moveTo>
                  <a:cubicBezTo>
                    <a:pt x="1101" y="0"/>
                    <a:pt x="224" y="692"/>
                    <a:pt x="1" y="1699"/>
                  </a:cubicBezTo>
                  <a:lnTo>
                    <a:pt x="239" y="1937"/>
                  </a:lnTo>
                  <a:lnTo>
                    <a:pt x="429" y="1699"/>
                  </a:lnTo>
                  <a:cubicBezTo>
                    <a:pt x="620" y="771"/>
                    <a:pt x="1382" y="104"/>
                    <a:pt x="2311" y="9"/>
                  </a:cubicBezTo>
                  <a:cubicBezTo>
                    <a:pt x="2245" y="3"/>
                    <a:pt x="2180" y="0"/>
                    <a:pt x="2115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30;p38">
              <a:extLst>
                <a:ext uri="{FF2B5EF4-FFF2-40B4-BE49-F238E27FC236}">
                  <a16:creationId xmlns="" xmlns:a16="http://schemas.microsoft.com/office/drawing/2014/main" id="{181B276D-5FC6-7838-F0E0-09F0275AEAF2}"/>
                </a:ext>
              </a:extLst>
            </p:cNvPr>
            <p:cNvSpPr/>
            <p:nvPr/>
          </p:nvSpPr>
          <p:spPr>
            <a:xfrm>
              <a:off x="1127000" y="3344800"/>
              <a:ext cx="79800" cy="78600"/>
            </a:xfrm>
            <a:custGeom>
              <a:avLst/>
              <a:gdLst/>
              <a:ahLst/>
              <a:cxnLst/>
              <a:rect l="l" t="t" r="r" b="b"/>
              <a:pathLst>
                <a:path w="3192" h="3144" extrusionOk="0">
                  <a:moveTo>
                    <a:pt x="262" y="0"/>
                  </a:moveTo>
                  <a:lnTo>
                    <a:pt x="0" y="881"/>
                  </a:lnTo>
                  <a:lnTo>
                    <a:pt x="2215" y="3144"/>
                  </a:lnTo>
                  <a:lnTo>
                    <a:pt x="3191" y="2929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431;p38">
              <a:extLst>
                <a:ext uri="{FF2B5EF4-FFF2-40B4-BE49-F238E27FC236}">
                  <a16:creationId xmlns="" xmlns:a16="http://schemas.microsoft.com/office/drawing/2014/main" id="{8125A1F6-FF94-D617-9445-3A81657EB0C5}"/>
                </a:ext>
              </a:extLst>
            </p:cNvPr>
            <p:cNvSpPr/>
            <p:nvPr/>
          </p:nvSpPr>
          <p:spPr>
            <a:xfrm>
              <a:off x="1062700" y="3389450"/>
              <a:ext cx="96675" cy="70900"/>
            </a:xfrm>
            <a:custGeom>
              <a:avLst/>
              <a:gdLst/>
              <a:ahLst/>
              <a:cxnLst/>
              <a:rect l="l" t="t" r="r" b="b"/>
              <a:pathLst>
                <a:path w="3867" h="2836" extrusionOk="0">
                  <a:moveTo>
                    <a:pt x="1691" y="0"/>
                  </a:moveTo>
                  <a:cubicBezTo>
                    <a:pt x="48" y="191"/>
                    <a:pt x="0" y="2524"/>
                    <a:pt x="1619" y="2810"/>
                  </a:cubicBezTo>
                  <a:cubicBezTo>
                    <a:pt x="1715" y="2827"/>
                    <a:pt x="1808" y="2836"/>
                    <a:pt x="1897" y="2836"/>
                  </a:cubicBezTo>
                  <a:cubicBezTo>
                    <a:pt x="3296" y="2836"/>
                    <a:pt x="3866" y="837"/>
                    <a:pt x="2501" y="143"/>
                  </a:cubicBezTo>
                  <a:lnTo>
                    <a:pt x="1691" y="0"/>
                  </a:ln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432;p38">
              <a:extLst>
                <a:ext uri="{FF2B5EF4-FFF2-40B4-BE49-F238E27FC236}">
                  <a16:creationId xmlns="" xmlns:a16="http://schemas.microsoft.com/office/drawing/2014/main" id="{55462EC9-682C-9444-D202-7E939FA896CB}"/>
                </a:ext>
              </a:extLst>
            </p:cNvPr>
            <p:cNvSpPr/>
            <p:nvPr/>
          </p:nvSpPr>
          <p:spPr>
            <a:xfrm>
              <a:off x="1068650" y="3396000"/>
              <a:ext cx="69075" cy="63925"/>
            </a:xfrm>
            <a:custGeom>
              <a:avLst/>
              <a:gdLst/>
              <a:ahLst/>
              <a:cxnLst/>
              <a:rect l="l" t="t" r="r" b="b"/>
              <a:pathLst>
                <a:path w="2763" h="2557" extrusionOk="0">
                  <a:moveTo>
                    <a:pt x="786" y="0"/>
                  </a:moveTo>
                  <a:lnTo>
                    <a:pt x="786" y="0"/>
                  </a:lnTo>
                  <a:cubicBezTo>
                    <a:pt x="72" y="524"/>
                    <a:pt x="0" y="1524"/>
                    <a:pt x="619" y="2143"/>
                  </a:cubicBezTo>
                  <a:cubicBezTo>
                    <a:pt x="898" y="2422"/>
                    <a:pt x="1254" y="2556"/>
                    <a:pt x="1609" y="2556"/>
                  </a:cubicBezTo>
                  <a:cubicBezTo>
                    <a:pt x="2043" y="2556"/>
                    <a:pt x="2475" y="2356"/>
                    <a:pt x="2763" y="1977"/>
                  </a:cubicBezTo>
                  <a:lnTo>
                    <a:pt x="2763" y="1977"/>
                  </a:lnTo>
                  <a:cubicBezTo>
                    <a:pt x="2525" y="2167"/>
                    <a:pt x="2215" y="2262"/>
                    <a:pt x="1929" y="2262"/>
                  </a:cubicBezTo>
                  <a:cubicBezTo>
                    <a:pt x="762" y="2262"/>
                    <a:pt x="95" y="929"/>
                    <a:pt x="786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433;p38">
              <a:extLst>
                <a:ext uri="{FF2B5EF4-FFF2-40B4-BE49-F238E27FC236}">
                  <a16:creationId xmlns="" xmlns:a16="http://schemas.microsoft.com/office/drawing/2014/main" id="{E0F7A2C5-24F6-21FD-2A94-95421EC271DF}"/>
                </a:ext>
              </a:extLst>
            </p:cNvPr>
            <p:cNvSpPr/>
            <p:nvPr/>
          </p:nvSpPr>
          <p:spPr>
            <a:xfrm>
              <a:off x="1259750" y="3389425"/>
              <a:ext cx="79650" cy="70950"/>
            </a:xfrm>
            <a:custGeom>
              <a:avLst/>
              <a:gdLst/>
              <a:ahLst/>
              <a:cxnLst/>
              <a:rect l="l" t="t" r="r" b="b"/>
              <a:pathLst>
                <a:path w="3186" h="2838" extrusionOk="0">
                  <a:moveTo>
                    <a:pt x="1365" y="1"/>
                  </a:moveTo>
                  <a:cubicBezTo>
                    <a:pt x="1355" y="1"/>
                    <a:pt x="1345" y="1"/>
                    <a:pt x="1334" y="1"/>
                  </a:cubicBezTo>
                  <a:cubicBezTo>
                    <a:pt x="715" y="1"/>
                    <a:pt x="167" y="406"/>
                    <a:pt x="1" y="1001"/>
                  </a:cubicBezTo>
                  <a:lnTo>
                    <a:pt x="1" y="1835"/>
                  </a:lnTo>
                  <a:cubicBezTo>
                    <a:pt x="194" y="2485"/>
                    <a:pt x="773" y="2837"/>
                    <a:pt x="1360" y="2837"/>
                  </a:cubicBezTo>
                  <a:cubicBezTo>
                    <a:pt x="1783" y="2837"/>
                    <a:pt x="2211" y="2653"/>
                    <a:pt x="2501" y="2264"/>
                  </a:cubicBezTo>
                  <a:cubicBezTo>
                    <a:pt x="3186" y="1319"/>
                    <a:pt x="2513" y="1"/>
                    <a:pt x="1365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34;p38">
              <a:extLst>
                <a:ext uri="{FF2B5EF4-FFF2-40B4-BE49-F238E27FC236}">
                  <a16:creationId xmlns="" xmlns:a16="http://schemas.microsoft.com/office/drawing/2014/main" id="{3DD8D2DA-C2D1-DA5E-A5EB-E223C636E945}"/>
                </a:ext>
              </a:extLst>
            </p:cNvPr>
            <p:cNvSpPr/>
            <p:nvPr/>
          </p:nvSpPr>
          <p:spPr>
            <a:xfrm>
              <a:off x="1259750" y="3396575"/>
              <a:ext cx="62550" cy="63450"/>
            </a:xfrm>
            <a:custGeom>
              <a:avLst/>
              <a:gdLst/>
              <a:ahLst/>
              <a:cxnLst/>
              <a:rect l="l" t="t" r="r" b="b"/>
              <a:pathLst>
                <a:path w="2502" h="2538" extrusionOk="0">
                  <a:moveTo>
                    <a:pt x="2477" y="1954"/>
                  </a:moveTo>
                  <a:cubicBezTo>
                    <a:pt x="2461" y="1978"/>
                    <a:pt x="2443" y="2001"/>
                    <a:pt x="2426" y="2023"/>
                  </a:cubicBezTo>
                  <a:lnTo>
                    <a:pt x="2426" y="2023"/>
                  </a:lnTo>
                  <a:cubicBezTo>
                    <a:pt x="2451" y="2009"/>
                    <a:pt x="2476" y="1993"/>
                    <a:pt x="2501" y="1978"/>
                  </a:cubicBezTo>
                  <a:lnTo>
                    <a:pt x="2477" y="1954"/>
                  </a:lnTo>
                  <a:close/>
                  <a:moveTo>
                    <a:pt x="501" y="1"/>
                  </a:moveTo>
                  <a:cubicBezTo>
                    <a:pt x="263" y="168"/>
                    <a:pt x="72" y="406"/>
                    <a:pt x="1" y="715"/>
                  </a:cubicBezTo>
                  <a:lnTo>
                    <a:pt x="1" y="1525"/>
                  </a:lnTo>
                  <a:cubicBezTo>
                    <a:pt x="195" y="2177"/>
                    <a:pt x="776" y="2538"/>
                    <a:pt x="1360" y="2538"/>
                  </a:cubicBezTo>
                  <a:cubicBezTo>
                    <a:pt x="1754" y="2538"/>
                    <a:pt x="2148" y="2373"/>
                    <a:pt x="2426" y="2023"/>
                  </a:cubicBezTo>
                  <a:lnTo>
                    <a:pt x="2426" y="2023"/>
                  </a:lnTo>
                  <a:cubicBezTo>
                    <a:pt x="2184" y="2162"/>
                    <a:pt x="1924" y="2239"/>
                    <a:pt x="1644" y="2239"/>
                  </a:cubicBezTo>
                  <a:cubicBezTo>
                    <a:pt x="1025" y="2239"/>
                    <a:pt x="477" y="1835"/>
                    <a:pt x="286" y="1239"/>
                  </a:cubicBezTo>
                  <a:lnTo>
                    <a:pt x="286" y="620"/>
                  </a:lnTo>
                  <a:cubicBezTo>
                    <a:pt x="286" y="382"/>
                    <a:pt x="358" y="168"/>
                    <a:pt x="50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435;p38">
              <a:extLst>
                <a:ext uri="{FF2B5EF4-FFF2-40B4-BE49-F238E27FC236}">
                  <a16:creationId xmlns="" xmlns:a16="http://schemas.microsoft.com/office/drawing/2014/main" id="{33170347-B037-9946-7F63-8BDE17B37581}"/>
                </a:ext>
              </a:extLst>
            </p:cNvPr>
            <p:cNvSpPr/>
            <p:nvPr/>
          </p:nvSpPr>
          <p:spPr>
            <a:xfrm>
              <a:off x="1176400" y="3414450"/>
              <a:ext cx="117325" cy="20850"/>
            </a:xfrm>
            <a:custGeom>
              <a:avLst/>
              <a:gdLst/>
              <a:ahLst/>
              <a:cxnLst/>
              <a:rect l="l" t="t" r="r" b="b"/>
              <a:pathLst>
                <a:path w="4693" h="834" extrusionOk="0">
                  <a:moveTo>
                    <a:pt x="1" y="0"/>
                  </a:moveTo>
                  <a:cubicBezTo>
                    <a:pt x="1" y="453"/>
                    <a:pt x="358" y="834"/>
                    <a:pt x="810" y="834"/>
                  </a:cubicBezTo>
                  <a:lnTo>
                    <a:pt x="4692" y="834"/>
                  </a:lnTo>
                  <a:lnTo>
                    <a:pt x="4692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36;p38">
              <a:extLst>
                <a:ext uri="{FF2B5EF4-FFF2-40B4-BE49-F238E27FC236}">
                  <a16:creationId xmlns="" xmlns:a16="http://schemas.microsoft.com/office/drawing/2014/main" id="{4081D78D-E8D1-3E4F-94A0-4ADB9A54EBAA}"/>
                </a:ext>
              </a:extLst>
            </p:cNvPr>
            <p:cNvSpPr/>
            <p:nvPr/>
          </p:nvSpPr>
          <p:spPr>
            <a:xfrm>
              <a:off x="1176400" y="3414450"/>
              <a:ext cx="117325" cy="20850"/>
            </a:xfrm>
            <a:custGeom>
              <a:avLst/>
              <a:gdLst/>
              <a:ahLst/>
              <a:cxnLst/>
              <a:rect l="l" t="t" r="r" b="b"/>
              <a:pathLst>
                <a:path w="4693" h="834" extrusionOk="0">
                  <a:moveTo>
                    <a:pt x="1" y="0"/>
                  </a:moveTo>
                  <a:cubicBezTo>
                    <a:pt x="1" y="453"/>
                    <a:pt x="358" y="834"/>
                    <a:pt x="810" y="834"/>
                  </a:cubicBezTo>
                  <a:lnTo>
                    <a:pt x="4692" y="834"/>
                  </a:lnTo>
                  <a:lnTo>
                    <a:pt x="4692" y="500"/>
                  </a:lnTo>
                  <a:lnTo>
                    <a:pt x="1191" y="500"/>
                  </a:lnTo>
                  <a:cubicBezTo>
                    <a:pt x="858" y="500"/>
                    <a:pt x="572" y="310"/>
                    <a:pt x="453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7;p38">
              <a:extLst>
                <a:ext uri="{FF2B5EF4-FFF2-40B4-BE49-F238E27FC236}">
                  <a16:creationId xmlns="" xmlns:a16="http://schemas.microsoft.com/office/drawing/2014/main" id="{EE4DE380-A819-19B4-9DC8-28D07FF5307B}"/>
                </a:ext>
              </a:extLst>
            </p:cNvPr>
            <p:cNvSpPr/>
            <p:nvPr/>
          </p:nvSpPr>
          <p:spPr>
            <a:xfrm>
              <a:off x="1099000" y="3251325"/>
              <a:ext cx="49450" cy="175050"/>
            </a:xfrm>
            <a:custGeom>
              <a:avLst/>
              <a:gdLst/>
              <a:ahLst/>
              <a:cxnLst/>
              <a:rect l="l" t="t" r="r" b="b"/>
              <a:pathLst>
                <a:path w="1978" h="7002" extrusionOk="0">
                  <a:moveTo>
                    <a:pt x="1787" y="0"/>
                  </a:moveTo>
                  <a:lnTo>
                    <a:pt x="1120" y="429"/>
                  </a:lnTo>
                  <a:lnTo>
                    <a:pt x="1" y="6859"/>
                  </a:lnTo>
                  <a:lnTo>
                    <a:pt x="810" y="7002"/>
                  </a:lnTo>
                  <a:lnTo>
                    <a:pt x="1977" y="429"/>
                  </a:lnTo>
                  <a:lnTo>
                    <a:pt x="1787" y="0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38;p38">
              <a:extLst>
                <a:ext uri="{FF2B5EF4-FFF2-40B4-BE49-F238E27FC236}">
                  <a16:creationId xmlns="" xmlns:a16="http://schemas.microsoft.com/office/drawing/2014/main" id="{B50BF0CF-D753-7D4E-47C5-43CB411B86D1}"/>
                </a:ext>
              </a:extLst>
            </p:cNvPr>
            <p:cNvSpPr/>
            <p:nvPr/>
          </p:nvSpPr>
          <p:spPr>
            <a:xfrm>
              <a:off x="1099000" y="3259650"/>
              <a:ext cx="35750" cy="166725"/>
            </a:xfrm>
            <a:custGeom>
              <a:avLst/>
              <a:gdLst/>
              <a:ahLst/>
              <a:cxnLst/>
              <a:rect l="l" t="t" r="r" b="b"/>
              <a:pathLst>
                <a:path w="1430" h="6669" extrusionOk="0">
                  <a:moveTo>
                    <a:pt x="1287" y="1"/>
                  </a:moveTo>
                  <a:lnTo>
                    <a:pt x="1144" y="96"/>
                  </a:lnTo>
                  <a:lnTo>
                    <a:pt x="1" y="6526"/>
                  </a:lnTo>
                  <a:lnTo>
                    <a:pt x="810" y="6669"/>
                  </a:lnTo>
                  <a:lnTo>
                    <a:pt x="810" y="6621"/>
                  </a:lnTo>
                  <a:lnTo>
                    <a:pt x="310" y="6526"/>
                  </a:lnTo>
                  <a:lnTo>
                    <a:pt x="1430" y="96"/>
                  </a:lnTo>
                  <a:lnTo>
                    <a:pt x="1287" y="1"/>
                  </a:ln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39;p38">
              <a:extLst>
                <a:ext uri="{FF2B5EF4-FFF2-40B4-BE49-F238E27FC236}">
                  <a16:creationId xmlns="" xmlns:a16="http://schemas.microsoft.com/office/drawing/2014/main" id="{194ED83A-3DA2-640B-6F3B-AB4D27C55A04}"/>
                </a:ext>
              </a:extLst>
            </p:cNvPr>
            <p:cNvSpPr/>
            <p:nvPr/>
          </p:nvSpPr>
          <p:spPr>
            <a:xfrm>
              <a:off x="1127000" y="3241200"/>
              <a:ext cx="71450" cy="20850"/>
            </a:xfrm>
            <a:custGeom>
              <a:avLst/>
              <a:gdLst/>
              <a:ahLst/>
              <a:cxnLst/>
              <a:rect l="l" t="t" r="r" b="b"/>
              <a:pathLst>
                <a:path w="2858" h="834" extrusionOk="0">
                  <a:moveTo>
                    <a:pt x="810" y="0"/>
                  </a:moveTo>
                  <a:cubicBezTo>
                    <a:pt x="429" y="24"/>
                    <a:pt x="95" y="310"/>
                    <a:pt x="24" y="691"/>
                  </a:cubicBezTo>
                  <a:lnTo>
                    <a:pt x="0" y="834"/>
                  </a:lnTo>
                  <a:lnTo>
                    <a:pt x="834" y="834"/>
                  </a:lnTo>
                  <a:lnTo>
                    <a:pt x="2429" y="810"/>
                  </a:lnTo>
                  <a:cubicBezTo>
                    <a:pt x="2667" y="810"/>
                    <a:pt x="2858" y="643"/>
                    <a:pt x="2858" y="405"/>
                  </a:cubicBezTo>
                  <a:cubicBezTo>
                    <a:pt x="2858" y="191"/>
                    <a:pt x="2667" y="0"/>
                    <a:pt x="2429" y="0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38">
              <a:extLst>
                <a:ext uri="{FF2B5EF4-FFF2-40B4-BE49-F238E27FC236}">
                  <a16:creationId xmlns="" xmlns:a16="http://schemas.microsoft.com/office/drawing/2014/main" id="{B5EA2CE8-0A15-19CE-F03B-4B6B592FEAFE}"/>
                </a:ext>
              </a:extLst>
            </p:cNvPr>
            <p:cNvSpPr/>
            <p:nvPr/>
          </p:nvSpPr>
          <p:spPr>
            <a:xfrm>
              <a:off x="1127000" y="3242375"/>
              <a:ext cx="70850" cy="19675"/>
            </a:xfrm>
            <a:custGeom>
              <a:avLst/>
              <a:gdLst/>
              <a:ahLst/>
              <a:cxnLst/>
              <a:rect l="l" t="t" r="r" b="b"/>
              <a:pathLst>
                <a:path w="2834" h="787" extrusionOk="0">
                  <a:moveTo>
                    <a:pt x="595" y="1"/>
                  </a:moveTo>
                  <a:cubicBezTo>
                    <a:pt x="310" y="72"/>
                    <a:pt x="95" y="334"/>
                    <a:pt x="24" y="644"/>
                  </a:cubicBezTo>
                  <a:lnTo>
                    <a:pt x="0" y="787"/>
                  </a:lnTo>
                  <a:lnTo>
                    <a:pt x="834" y="787"/>
                  </a:lnTo>
                  <a:lnTo>
                    <a:pt x="2453" y="763"/>
                  </a:lnTo>
                  <a:cubicBezTo>
                    <a:pt x="2548" y="763"/>
                    <a:pt x="2667" y="739"/>
                    <a:pt x="2739" y="644"/>
                  </a:cubicBezTo>
                  <a:cubicBezTo>
                    <a:pt x="2786" y="620"/>
                    <a:pt x="2810" y="549"/>
                    <a:pt x="2834" y="501"/>
                  </a:cubicBezTo>
                  <a:lnTo>
                    <a:pt x="1262" y="501"/>
                  </a:lnTo>
                  <a:lnTo>
                    <a:pt x="572" y="477"/>
                  </a:lnTo>
                  <a:cubicBezTo>
                    <a:pt x="572" y="477"/>
                    <a:pt x="453" y="430"/>
                    <a:pt x="453" y="358"/>
                  </a:cubicBezTo>
                  <a:cubicBezTo>
                    <a:pt x="476" y="215"/>
                    <a:pt x="524" y="96"/>
                    <a:pt x="595" y="1"/>
                  </a:cubicBezTo>
                  <a:close/>
                </a:path>
              </a:pathLst>
            </a:custGeom>
            <a:solidFill>
              <a:srgbClr val="7BE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41;p38">
              <a:extLst>
                <a:ext uri="{FF2B5EF4-FFF2-40B4-BE49-F238E27FC236}">
                  <a16:creationId xmlns="" xmlns:a16="http://schemas.microsoft.com/office/drawing/2014/main" id="{11377530-C42D-ADC4-422A-F68F0F9B4B14}"/>
                </a:ext>
              </a:extLst>
            </p:cNvPr>
            <p:cNvSpPr/>
            <p:nvPr/>
          </p:nvSpPr>
          <p:spPr>
            <a:xfrm>
              <a:off x="1282975" y="3414450"/>
              <a:ext cx="20850" cy="20275"/>
            </a:xfrm>
            <a:custGeom>
              <a:avLst/>
              <a:gdLst/>
              <a:ahLst/>
              <a:cxnLst/>
              <a:rect l="l" t="t" r="r" b="b"/>
              <a:pathLst>
                <a:path w="834" h="811" extrusionOk="0">
                  <a:moveTo>
                    <a:pt x="405" y="0"/>
                  </a:moveTo>
                  <a:cubicBezTo>
                    <a:pt x="191" y="0"/>
                    <a:pt x="0" y="167"/>
                    <a:pt x="0" y="405"/>
                  </a:cubicBezTo>
                  <a:cubicBezTo>
                    <a:pt x="0" y="643"/>
                    <a:pt x="191" y="810"/>
                    <a:pt x="405" y="810"/>
                  </a:cubicBezTo>
                  <a:cubicBezTo>
                    <a:pt x="643" y="810"/>
                    <a:pt x="834" y="643"/>
                    <a:pt x="834" y="405"/>
                  </a:cubicBezTo>
                  <a:cubicBezTo>
                    <a:pt x="834" y="167"/>
                    <a:pt x="643" y="0"/>
                    <a:pt x="405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42;p38">
              <a:extLst>
                <a:ext uri="{FF2B5EF4-FFF2-40B4-BE49-F238E27FC236}">
                  <a16:creationId xmlns="" xmlns:a16="http://schemas.microsoft.com/office/drawing/2014/main" id="{56BD75C9-1647-7E8F-39EC-A07118F0E4EA}"/>
                </a:ext>
              </a:extLst>
            </p:cNvPr>
            <p:cNvSpPr/>
            <p:nvPr/>
          </p:nvSpPr>
          <p:spPr>
            <a:xfrm>
              <a:off x="1098400" y="3414450"/>
              <a:ext cx="20875" cy="20275"/>
            </a:xfrm>
            <a:custGeom>
              <a:avLst/>
              <a:gdLst/>
              <a:ahLst/>
              <a:cxnLst/>
              <a:rect l="l" t="t" r="r" b="b"/>
              <a:pathLst>
                <a:path w="835" h="811" extrusionOk="0">
                  <a:moveTo>
                    <a:pt x="430" y="0"/>
                  </a:moveTo>
                  <a:cubicBezTo>
                    <a:pt x="191" y="0"/>
                    <a:pt x="1" y="167"/>
                    <a:pt x="1" y="405"/>
                  </a:cubicBezTo>
                  <a:cubicBezTo>
                    <a:pt x="1" y="643"/>
                    <a:pt x="191" y="810"/>
                    <a:pt x="430" y="810"/>
                  </a:cubicBezTo>
                  <a:cubicBezTo>
                    <a:pt x="644" y="810"/>
                    <a:pt x="834" y="643"/>
                    <a:pt x="834" y="405"/>
                  </a:cubicBezTo>
                  <a:cubicBezTo>
                    <a:pt x="834" y="167"/>
                    <a:pt x="644" y="0"/>
                    <a:pt x="430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1200;p35">
            <a:extLst>
              <a:ext uri="{FF2B5EF4-FFF2-40B4-BE49-F238E27FC236}">
                <a16:creationId xmlns="" xmlns:a16="http://schemas.microsoft.com/office/drawing/2014/main" id="{4AB36451-72B2-1940-1363-BAF81F68DF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723760" y="4105785"/>
            <a:ext cx="4544952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/>
              <a:t>Cơ bắp người: tay, chân</a:t>
            </a:r>
          </a:p>
        </p:txBody>
      </p:sp>
      <p:pic>
        <p:nvPicPr>
          <p:cNvPr id="25" name="图片 3" descr="cfb967fba143f8f296ebd7ad4afc5090">
            <a:extLst>
              <a:ext uri="{FF2B5EF4-FFF2-40B4-BE49-F238E27FC236}">
                <a16:creationId xmlns="" xmlns:a16="http://schemas.microsoft.com/office/drawing/2014/main" id="{14A9E2D0-3BFD-4232-A49F-AD00AE5BBA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40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23" name="Google Shape;1199;p35">
            <a:extLst>
              <a:ext uri="{FF2B5EF4-FFF2-40B4-BE49-F238E27FC236}">
                <a16:creationId xmlns="" xmlns:a16="http://schemas.microsoft.com/office/drawing/2014/main" id="{8930BF2A-343E-1F26-A5C9-EA1BCF308CFF}"/>
              </a:ext>
            </a:extLst>
          </p:cNvPr>
          <p:cNvSpPr/>
          <p:nvPr/>
        </p:nvSpPr>
        <p:spPr>
          <a:xfrm rot="10800000" flipH="1">
            <a:off x="3137854" y="4001866"/>
            <a:ext cx="2821197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415;p38">
            <a:extLst>
              <a:ext uri="{FF2B5EF4-FFF2-40B4-BE49-F238E27FC236}">
                <a16:creationId xmlns="" xmlns:a16="http://schemas.microsoft.com/office/drawing/2014/main" id="{969813A1-0861-3E94-9CF8-745803CF8DE1}"/>
              </a:ext>
            </a:extLst>
          </p:cNvPr>
          <p:cNvSpPr/>
          <p:nvPr/>
        </p:nvSpPr>
        <p:spPr>
          <a:xfrm>
            <a:off x="2850889" y="4012076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00;p35">
            <a:extLst>
              <a:ext uri="{FF2B5EF4-FFF2-40B4-BE49-F238E27FC236}">
                <a16:creationId xmlns="" xmlns:a16="http://schemas.microsoft.com/office/drawing/2014/main" id="{4AB36451-72B2-1940-1363-BAF81F68DF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96778" y="4061774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4" descr="Máy bay – Wikipedia tiếng Việt">
            <a:extLst>
              <a:ext uri="{FF2B5EF4-FFF2-40B4-BE49-F238E27FC236}">
                <a16:creationId xmlns="" xmlns:a16="http://schemas.microsoft.com/office/drawing/2014/main" id="{07A23019-A238-A489-D2ED-D52F10EF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052" y="1340576"/>
            <a:ext cx="3407358" cy="2356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oogle Shape;1525;p39">
            <a:extLst>
              <a:ext uri="{FF2B5EF4-FFF2-40B4-BE49-F238E27FC236}">
                <a16:creationId xmlns="" xmlns:a16="http://schemas.microsoft.com/office/drawing/2014/main" id="{1E9FF801-E70E-98CE-CF2D-B141E83AFB05}"/>
              </a:ext>
            </a:extLst>
          </p:cNvPr>
          <p:cNvGrpSpPr/>
          <p:nvPr/>
        </p:nvGrpSpPr>
        <p:grpSpPr>
          <a:xfrm>
            <a:off x="2985354" y="4286837"/>
            <a:ext cx="421145" cy="229857"/>
            <a:chOff x="2220075" y="2853550"/>
            <a:chExt cx="255425" cy="139400"/>
          </a:xfrm>
        </p:grpSpPr>
        <p:sp>
          <p:nvSpPr>
            <p:cNvPr id="25" name="Google Shape;1526;p39">
              <a:extLst>
                <a:ext uri="{FF2B5EF4-FFF2-40B4-BE49-F238E27FC236}">
                  <a16:creationId xmlns="" xmlns:a16="http://schemas.microsoft.com/office/drawing/2014/main" id="{CEAFD298-754B-1104-6376-3D073268F4DD}"/>
                </a:ext>
              </a:extLst>
            </p:cNvPr>
            <p:cNvSpPr/>
            <p:nvPr/>
          </p:nvSpPr>
          <p:spPr>
            <a:xfrm>
              <a:off x="2422500" y="2939950"/>
              <a:ext cx="14300" cy="28000"/>
            </a:xfrm>
            <a:custGeom>
              <a:avLst/>
              <a:gdLst/>
              <a:ahLst/>
              <a:cxnLst/>
              <a:rect l="l" t="t" r="r" b="b"/>
              <a:pathLst>
                <a:path w="572" h="1120" extrusionOk="0">
                  <a:moveTo>
                    <a:pt x="0" y="0"/>
                  </a:moveTo>
                  <a:lnTo>
                    <a:pt x="0" y="1120"/>
                  </a:lnTo>
                  <a:lnTo>
                    <a:pt x="572" y="112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27;p39">
              <a:extLst>
                <a:ext uri="{FF2B5EF4-FFF2-40B4-BE49-F238E27FC236}">
                  <a16:creationId xmlns="" xmlns:a16="http://schemas.microsoft.com/office/drawing/2014/main" id="{9D3A3488-CB0B-FFCF-0283-4511BB42BDD6}"/>
                </a:ext>
              </a:extLst>
            </p:cNvPr>
            <p:cNvSpPr/>
            <p:nvPr/>
          </p:nvSpPr>
          <p:spPr>
            <a:xfrm>
              <a:off x="2422500" y="2944700"/>
              <a:ext cx="14300" cy="7775"/>
            </a:xfrm>
            <a:custGeom>
              <a:avLst/>
              <a:gdLst/>
              <a:ahLst/>
              <a:cxnLst/>
              <a:rect l="l" t="t" r="r" b="b"/>
              <a:pathLst>
                <a:path w="572" h="311" extrusionOk="0">
                  <a:moveTo>
                    <a:pt x="0" y="1"/>
                  </a:moveTo>
                  <a:lnTo>
                    <a:pt x="0" y="310"/>
                  </a:lnTo>
                  <a:lnTo>
                    <a:pt x="572" y="310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28;p39">
              <a:extLst>
                <a:ext uri="{FF2B5EF4-FFF2-40B4-BE49-F238E27FC236}">
                  <a16:creationId xmlns="" xmlns:a16="http://schemas.microsoft.com/office/drawing/2014/main" id="{9BBB25D5-F537-E971-EDF4-CBE0F8915F6D}"/>
                </a:ext>
              </a:extLst>
            </p:cNvPr>
            <p:cNvSpPr/>
            <p:nvPr/>
          </p:nvSpPr>
          <p:spPr>
            <a:xfrm>
              <a:off x="2418325" y="29607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191" y="1"/>
                    <a:pt x="1" y="191"/>
                    <a:pt x="1" y="453"/>
                  </a:cubicBezTo>
                  <a:cubicBezTo>
                    <a:pt x="1" y="691"/>
                    <a:pt x="191" y="906"/>
                    <a:pt x="453" y="906"/>
                  </a:cubicBezTo>
                  <a:cubicBezTo>
                    <a:pt x="691" y="906"/>
                    <a:pt x="906" y="691"/>
                    <a:pt x="906" y="453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29;p39">
              <a:extLst>
                <a:ext uri="{FF2B5EF4-FFF2-40B4-BE49-F238E27FC236}">
                  <a16:creationId xmlns="" xmlns:a16="http://schemas.microsoft.com/office/drawing/2014/main" id="{922401F6-9049-4996-D50A-376FA4317E7C}"/>
                </a:ext>
              </a:extLst>
            </p:cNvPr>
            <p:cNvSpPr/>
            <p:nvPr/>
          </p:nvSpPr>
          <p:spPr>
            <a:xfrm>
              <a:off x="2422500" y="2941725"/>
              <a:ext cx="14300" cy="10150"/>
            </a:xfrm>
            <a:custGeom>
              <a:avLst/>
              <a:gdLst/>
              <a:ahLst/>
              <a:cxnLst/>
              <a:rect l="l" t="t" r="r" b="b"/>
              <a:pathLst>
                <a:path w="572" h="406" extrusionOk="0">
                  <a:moveTo>
                    <a:pt x="310" y="1"/>
                  </a:moveTo>
                  <a:lnTo>
                    <a:pt x="0" y="120"/>
                  </a:lnTo>
                  <a:lnTo>
                    <a:pt x="0" y="406"/>
                  </a:lnTo>
                  <a:lnTo>
                    <a:pt x="572" y="406"/>
                  </a:lnTo>
                  <a:lnTo>
                    <a:pt x="572" y="120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30;p39">
              <a:extLst>
                <a:ext uri="{FF2B5EF4-FFF2-40B4-BE49-F238E27FC236}">
                  <a16:creationId xmlns="" xmlns:a16="http://schemas.microsoft.com/office/drawing/2014/main" id="{0F52E3CB-7F16-1526-35FF-61103A9F4A1F}"/>
                </a:ext>
              </a:extLst>
            </p:cNvPr>
            <p:cNvSpPr/>
            <p:nvPr/>
          </p:nvSpPr>
          <p:spPr>
            <a:xfrm>
              <a:off x="2259375" y="2939950"/>
              <a:ext cx="14900" cy="28000"/>
            </a:xfrm>
            <a:custGeom>
              <a:avLst/>
              <a:gdLst/>
              <a:ahLst/>
              <a:cxnLst/>
              <a:rect l="l" t="t" r="r" b="b"/>
              <a:pathLst>
                <a:path w="596" h="1120" extrusionOk="0">
                  <a:moveTo>
                    <a:pt x="0" y="0"/>
                  </a:moveTo>
                  <a:lnTo>
                    <a:pt x="0" y="1120"/>
                  </a:lnTo>
                  <a:lnTo>
                    <a:pt x="596" y="1120"/>
                  </a:lnTo>
                  <a:lnTo>
                    <a:pt x="596" y="0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31;p39">
              <a:extLst>
                <a:ext uri="{FF2B5EF4-FFF2-40B4-BE49-F238E27FC236}">
                  <a16:creationId xmlns="" xmlns:a16="http://schemas.microsoft.com/office/drawing/2014/main" id="{36B8656B-2542-B7D3-4098-E682E9DA1741}"/>
                </a:ext>
              </a:extLst>
            </p:cNvPr>
            <p:cNvSpPr/>
            <p:nvPr/>
          </p:nvSpPr>
          <p:spPr>
            <a:xfrm>
              <a:off x="2259375" y="2944700"/>
              <a:ext cx="14900" cy="7775"/>
            </a:xfrm>
            <a:custGeom>
              <a:avLst/>
              <a:gdLst/>
              <a:ahLst/>
              <a:cxnLst/>
              <a:rect l="l" t="t" r="r" b="b"/>
              <a:pathLst>
                <a:path w="596" h="311" extrusionOk="0">
                  <a:moveTo>
                    <a:pt x="0" y="1"/>
                  </a:moveTo>
                  <a:lnTo>
                    <a:pt x="0" y="310"/>
                  </a:lnTo>
                  <a:lnTo>
                    <a:pt x="596" y="310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32;p39">
              <a:extLst>
                <a:ext uri="{FF2B5EF4-FFF2-40B4-BE49-F238E27FC236}">
                  <a16:creationId xmlns="" xmlns:a16="http://schemas.microsoft.com/office/drawing/2014/main" id="{C1CA948F-74C1-CE29-BF76-9B6CF1A516F7}"/>
                </a:ext>
              </a:extLst>
            </p:cNvPr>
            <p:cNvSpPr/>
            <p:nvPr/>
          </p:nvSpPr>
          <p:spPr>
            <a:xfrm>
              <a:off x="2255200" y="29607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191" y="1"/>
                    <a:pt x="0" y="191"/>
                    <a:pt x="0" y="453"/>
                  </a:cubicBezTo>
                  <a:cubicBezTo>
                    <a:pt x="0" y="691"/>
                    <a:pt x="191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33;p39">
              <a:extLst>
                <a:ext uri="{FF2B5EF4-FFF2-40B4-BE49-F238E27FC236}">
                  <a16:creationId xmlns="" xmlns:a16="http://schemas.microsoft.com/office/drawing/2014/main" id="{B15A76B7-B204-896D-EFCB-4C826D7B0DC7}"/>
                </a:ext>
              </a:extLst>
            </p:cNvPr>
            <p:cNvSpPr/>
            <p:nvPr/>
          </p:nvSpPr>
          <p:spPr>
            <a:xfrm>
              <a:off x="2415350" y="2961375"/>
              <a:ext cx="25025" cy="21800"/>
            </a:xfrm>
            <a:custGeom>
              <a:avLst/>
              <a:gdLst/>
              <a:ahLst/>
              <a:cxnLst/>
              <a:rect l="l" t="t" r="r" b="b"/>
              <a:pathLst>
                <a:path w="1001" h="872" extrusionOk="0">
                  <a:moveTo>
                    <a:pt x="429" y="1"/>
                  </a:moveTo>
                  <a:cubicBezTo>
                    <a:pt x="96" y="72"/>
                    <a:pt x="1" y="501"/>
                    <a:pt x="239" y="739"/>
                  </a:cubicBezTo>
                  <a:cubicBezTo>
                    <a:pt x="329" y="829"/>
                    <a:pt x="446" y="871"/>
                    <a:pt x="562" y="871"/>
                  </a:cubicBezTo>
                  <a:cubicBezTo>
                    <a:pt x="753" y="871"/>
                    <a:pt x="941" y="756"/>
                    <a:pt x="1001" y="548"/>
                  </a:cubicBezTo>
                  <a:lnTo>
                    <a:pt x="1001" y="548"/>
                  </a:lnTo>
                  <a:cubicBezTo>
                    <a:pt x="953" y="572"/>
                    <a:pt x="906" y="572"/>
                    <a:pt x="882" y="572"/>
                  </a:cubicBezTo>
                  <a:cubicBezTo>
                    <a:pt x="620" y="572"/>
                    <a:pt x="429" y="358"/>
                    <a:pt x="429" y="120"/>
                  </a:cubicBezTo>
                  <a:cubicBezTo>
                    <a:pt x="429" y="72"/>
                    <a:pt x="429" y="24"/>
                    <a:pt x="429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34;p39">
              <a:extLst>
                <a:ext uri="{FF2B5EF4-FFF2-40B4-BE49-F238E27FC236}">
                  <a16:creationId xmlns="" xmlns:a16="http://schemas.microsoft.com/office/drawing/2014/main" id="{A8FAF5CD-9395-F363-AB64-4DD0D6D10CE9}"/>
                </a:ext>
              </a:extLst>
            </p:cNvPr>
            <p:cNvSpPr/>
            <p:nvPr/>
          </p:nvSpPr>
          <p:spPr>
            <a:xfrm>
              <a:off x="2250025" y="2960775"/>
              <a:ext cx="27225" cy="22675"/>
            </a:xfrm>
            <a:custGeom>
              <a:avLst/>
              <a:gdLst/>
              <a:ahLst/>
              <a:cxnLst/>
              <a:rect l="l" t="t" r="r" b="b"/>
              <a:pathLst>
                <a:path w="1089" h="907" extrusionOk="0">
                  <a:moveTo>
                    <a:pt x="517" y="1"/>
                  </a:moveTo>
                  <a:lnTo>
                    <a:pt x="517" y="1"/>
                  </a:lnTo>
                  <a:cubicBezTo>
                    <a:pt x="1" y="118"/>
                    <a:pt x="86" y="906"/>
                    <a:pt x="635" y="906"/>
                  </a:cubicBezTo>
                  <a:cubicBezTo>
                    <a:pt x="644" y="906"/>
                    <a:pt x="652" y="906"/>
                    <a:pt x="660" y="906"/>
                  </a:cubicBezTo>
                  <a:cubicBezTo>
                    <a:pt x="850" y="906"/>
                    <a:pt x="1041" y="763"/>
                    <a:pt x="1089" y="572"/>
                  </a:cubicBezTo>
                  <a:cubicBezTo>
                    <a:pt x="1041" y="572"/>
                    <a:pt x="993" y="596"/>
                    <a:pt x="970" y="596"/>
                  </a:cubicBezTo>
                  <a:cubicBezTo>
                    <a:pt x="708" y="596"/>
                    <a:pt x="517" y="382"/>
                    <a:pt x="517" y="144"/>
                  </a:cubicBezTo>
                  <a:cubicBezTo>
                    <a:pt x="517" y="96"/>
                    <a:pt x="517" y="48"/>
                    <a:pt x="517" y="1"/>
                  </a:cubicBezTo>
                  <a:close/>
                </a:path>
              </a:pathLst>
            </a:custGeom>
            <a:solidFill>
              <a:srgbClr val="FFA4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35;p39">
              <a:extLst>
                <a:ext uri="{FF2B5EF4-FFF2-40B4-BE49-F238E27FC236}">
                  <a16:creationId xmlns="" xmlns:a16="http://schemas.microsoft.com/office/drawing/2014/main" id="{200A0BA9-0B22-7378-1C8F-9C739739D56F}"/>
                </a:ext>
              </a:extLst>
            </p:cNvPr>
            <p:cNvSpPr/>
            <p:nvPr/>
          </p:nvSpPr>
          <p:spPr>
            <a:xfrm>
              <a:off x="2259375" y="2941125"/>
              <a:ext cx="14900" cy="10750"/>
            </a:xfrm>
            <a:custGeom>
              <a:avLst/>
              <a:gdLst/>
              <a:ahLst/>
              <a:cxnLst/>
              <a:rect l="l" t="t" r="r" b="b"/>
              <a:pathLst>
                <a:path w="596" h="430" extrusionOk="0">
                  <a:moveTo>
                    <a:pt x="286" y="1"/>
                  </a:moveTo>
                  <a:lnTo>
                    <a:pt x="0" y="144"/>
                  </a:lnTo>
                  <a:lnTo>
                    <a:pt x="0" y="430"/>
                  </a:lnTo>
                  <a:lnTo>
                    <a:pt x="596" y="430"/>
                  </a:lnTo>
                  <a:lnTo>
                    <a:pt x="596" y="144"/>
                  </a:lnTo>
                  <a:lnTo>
                    <a:pt x="28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36;p39">
              <a:extLst>
                <a:ext uri="{FF2B5EF4-FFF2-40B4-BE49-F238E27FC236}">
                  <a16:creationId xmlns="" xmlns:a16="http://schemas.microsoft.com/office/drawing/2014/main" id="{86D01FE7-FB72-0A98-5CB9-068178B35C23}"/>
                </a:ext>
              </a:extLst>
            </p:cNvPr>
            <p:cNvSpPr/>
            <p:nvPr/>
          </p:nvSpPr>
          <p:spPr>
            <a:xfrm>
              <a:off x="2349275" y="2883375"/>
              <a:ext cx="66100" cy="16100"/>
            </a:xfrm>
            <a:custGeom>
              <a:avLst/>
              <a:gdLst/>
              <a:ahLst/>
              <a:cxnLst/>
              <a:rect l="l" t="t" r="r" b="b"/>
              <a:pathLst>
                <a:path w="2644" h="644" extrusionOk="0">
                  <a:moveTo>
                    <a:pt x="0" y="1"/>
                  </a:moveTo>
                  <a:lnTo>
                    <a:pt x="0" y="644"/>
                  </a:lnTo>
                  <a:lnTo>
                    <a:pt x="2525" y="644"/>
                  </a:lnTo>
                  <a:cubicBezTo>
                    <a:pt x="2596" y="644"/>
                    <a:pt x="2644" y="572"/>
                    <a:pt x="2644" y="525"/>
                  </a:cubicBezTo>
                  <a:cubicBezTo>
                    <a:pt x="2572" y="215"/>
                    <a:pt x="2310" y="1"/>
                    <a:pt x="2001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37;p39">
              <a:extLst>
                <a:ext uri="{FF2B5EF4-FFF2-40B4-BE49-F238E27FC236}">
                  <a16:creationId xmlns="" xmlns:a16="http://schemas.microsoft.com/office/drawing/2014/main" id="{8C0F55A6-00EC-DCBE-C8EA-0D579C8BDD17}"/>
                </a:ext>
              </a:extLst>
            </p:cNvPr>
            <p:cNvSpPr/>
            <p:nvPr/>
          </p:nvSpPr>
          <p:spPr>
            <a:xfrm>
              <a:off x="2280200" y="2883375"/>
              <a:ext cx="66125" cy="16100"/>
            </a:xfrm>
            <a:custGeom>
              <a:avLst/>
              <a:gdLst/>
              <a:ahLst/>
              <a:cxnLst/>
              <a:rect l="l" t="t" r="r" b="b"/>
              <a:pathLst>
                <a:path w="2645" h="644" extrusionOk="0">
                  <a:moveTo>
                    <a:pt x="644" y="1"/>
                  </a:moveTo>
                  <a:cubicBezTo>
                    <a:pt x="334" y="1"/>
                    <a:pt x="72" y="215"/>
                    <a:pt x="25" y="525"/>
                  </a:cubicBezTo>
                  <a:cubicBezTo>
                    <a:pt x="1" y="572"/>
                    <a:pt x="48" y="644"/>
                    <a:pt x="120" y="644"/>
                  </a:cubicBezTo>
                  <a:lnTo>
                    <a:pt x="2644" y="644"/>
                  </a:lnTo>
                  <a:lnTo>
                    <a:pt x="2644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38;p39">
              <a:extLst>
                <a:ext uri="{FF2B5EF4-FFF2-40B4-BE49-F238E27FC236}">
                  <a16:creationId xmlns="" xmlns:a16="http://schemas.microsoft.com/office/drawing/2014/main" id="{BE6B645D-42FC-0096-80C1-D54BFC5FC04F}"/>
                </a:ext>
              </a:extLst>
            </p:cNvPr>
            <p:cNvSpPr/>
            <p:nvPr/>
          </p:nvSpPr>
          <p:spPr>
            <a:xfrm>
              <a:off x="2340325" y="2853550"/>
              <a:ext cx="15525" cy="66175"/>
            </a:xfrm>
            <a:custGeom>
              <a:avLst/>
              <a:gdLst/>
              <a:ahLst/>
              <a:cxnLst/>
              <a:rect l="l" t="t" r="r" b="b"/>
              <a:pathLst>
                <a:path w="621" h="2647" extrusionOk="0">
                  <a:moveTo>
                    <a:pt x="317" y="1"/>
                  </a:moveTo>
                  <a:cubicBezTo>
                    <a:pt x="144" y="1"/>
                    <a:pt x="1" y="136"/>
                    <a:pt x="1" y="313"/>
                  </a:cubicBezTo>
                  <a:lnTo>
                    <a:pt x="1" y="2647"/>
                  </a:lnTo>
                  <a:lnTo>
                    <a:pt x="620" y="2647"/>
                  </a:lnTo>
                  <a:lnTo>
                    <a:pt x="620" y="313"/>
                  </a:lnTo>
                  <a:cubicBezTo>
                    <a:pt x="620" y="146"/>
                    <a:pt x="501" y="27"/>
                    <a:pt x="358" y="3"/>
                  </a:cubicBezTo>
                  <a:cubicBezTo>
                    <a:pt x="344" y="1"/>
                    <a:pt x="330" y="1"/>
                    <a:pt x="317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39;p39">
              <a:extLst>
                <a:ext uri="{FF2B5EF4-FFF2-40B4-BE49-F238E27FC236}">
                  <a16:creationId xmlns="" xmlns:a16="http://schemas.microsoft.com/office/drawing/2014/main" id="{3BD4A497-43E7-7523-AD11-2735F55BA0D0}"/>
                </a:ext>
              </a:extLst>
            </p:cNvPr>
            <p:cNvSpPr/>
            <p:nvPr/>
          </p:nvSpPr>
          <p:spPr>
            <a:xfrm>
              <a:off x="2348675" y="2883375"/>
              <a:ext cx="44675" cy="16100"/>
            </a:xfrm>
            <a:custGeom>
              <a:avLst/>
              <a:gdLst/>
              <a:ahLst/>
              <a:cxnLst/>
              <a:rect l="l" t="t" r="r" b="b"/>
              <a:pathLst>
                <a:path w="1787" h="644" extrusionOk="0">
                  <a:moveTo>
                    <a:pt x="0" y="1"/>
                  </a:moveTo>
                  <a:lnTo>
                    <a:pt x="0" y="644"/>
                  </a:lnTo>
                  <a:lnTo>
                    <a:pt x="1786" y="644"/>
                  </a:lnTo>
                  <a:cubicBezTo>
                    <a:pt x="1715" y="501"/>
                    <a:pt x="1620" y="358"/>
                    <a:pt x="1524" y="239"/>
                  </a:cubicBezTo>
                  <a:cubicBezTo>
                    <a:pt x="1453" y="144"/>
                    <a:pt x="1405" y="72"/>
                    <a:pt x="1334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40;p39">
              <a:extLst>
                <a:ext uri="{FF2B5EF4-FFF2-40B4-BE49-F238E27FC236}">
                  <a16:creationId xmlns="" xmlns:a16="http://schemas.microsoft.com/office/drawing/2014/main" id="{A47C5C9C-96AB-46D8-98BD-DD67FB74CB0E}"/>
                </a:ext>
              </a:extLst>
            </p:cNvPr>
            <p:cNvSpPr/>
            <p:nvPr/>
          </p:nvSpPr>
          <p:spPr>
            <a:xfrm>
              <a:off x="2301650" y="2883375"/>
              <a:ext cx="44675" cy="16100"/>
            </a:xfrm>
            <a:custGeom>
              <a:avLst/>
              <a:gdLst/>
              <a:ahLst/>
              <a:cxnLst/>
              <a:rect l="l" t="t" r="r" b="b"/>
              <a:pathLst>
                <a:path w="1787" h="644" extrusionOk="0">
                  <a:moveTo>
                    <a:pt x="476" y="1"/>
                  </a:moveTo>
                  <a:cubicBezTo>
                    <a:pt x="405" y="72"/>
                    <a:pt x="333" y="144"/>
                    <a:pt x="262" y="239"/>
                  </a:cubicBezTo>
                  <a:cubicBezTo>
                    <a:pt x="167" y="358"/>
                    <a:pt x="71" y="501"/>
                    <a:pt x="0" y="644"/>
                  </a:cubicBezTo>
                  <a:lnTo>
                    <a:pt x="1786" y="644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41;p39">
              <a:extLst>
                <a:ext uri="{FF2B5EF4-FFF2-40B4-BE49-F238E27FC236}">
                  <a16:creationId xmlns="" xmlns:a16="http://schemas.microsoft.com/office/drawing/2014/main" id="{DCA25190-7CE9-91B9-9E01-D164D4A902D7}"/>
                </a:ext>
              </a:extLst>
            </p:cNvPr>
            <p:cNvSpPr/>
            <p:nvPr/>
          </p:nvSpPr>
          <p:spPr>
            <a:xfrm>
              <a:off x="2340325" y="2868200"/>
              <a:ext cx="15525" cy="51525"/>
            </a:xfrm>
            <a:custGeom>
              <a:avLst/>
              <a:gdLst/>
              <a:ahLst/>
              <a:cxnLst/>
              <a:rect l="l" t="t" r="r" b="b"/>
              <a:pathLst>
                <a:path w="621" h="2061" extrusionOk="0">
                  <a:moveTo>
                    <a:pt x="302" y="1"/>
                  </a:moveTo>
                  <a:cubicBezTo>
                    <a:pt x="197" y="1"/>
                    <a:pt x="96" y="13"/>
                    <a:pt x="1" y="36"/>
                  </a:cubicBezTo>
                  <a:lnTo>
                    <a:pt x="1" y="2061"/>
                  </a:lnTo>
                  <a:lnTo>
                    <a:pt x="620" y="2061"/>
                  </a:lnTo>
                  <a:lnTo>
                    <a:pt x="620" y="36"/>
                  </a:lnTo>
                  <a:cubicBezTo>
                    <a:pt x="513" y="13"/>
                    <a:pt x="406" y="1"/>
                    <a:pt x="302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42;p39">
              <a:extLst>
                <a:ext uri="{FF2B5EF4-FFF2-40B4-BE49-F238E27FC236}">
                  <a16:creationId xmlns="" xmlns:a16="http://schemas.microsoft.com/office/drawing/2014/main" id="{00BFD33B-C7F0-00FA-C4F6-2DEF41894EFE}"/>
                </a:ext>
              </a:extLst>
            </p:cNvPr>
            <p:cNvSpPr/>
            <p:nvPr/>
          </p:nvSpPr>
          <p:spPr>
            <a:xfrm>
              <a:off x="2383800" y="2915525"/>
              <a:ext cx="91700" cy="29200"/>
            </a:xfrm>
            <a:custGeom>
              <a:avLst/>
              <a:gdLst/>
              <a:ahLst/>
              <a:cxnLst/>
              <a:rect l="l" t="t" r="r" b="b"/>
              <a:pathLst>
                <a:path w="3668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3549" y="1168"/>
                  </a:lnTo>
                  <a:cubicBezTo>
                    <a:pt x="3620" y="1144"/>
                    <a:pt x="3668" y="1096"/>
                    <a:pt x="3644" y="1025"/>
                  </a:cubicBezTo>
                  <a:cubicBezTo>
                    <a:pt x="3596" y="763"/>
                    <a:pt x="3406" y="572"/>
                    <a:pt x="3144" y="5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543;p39">
              <a:extLst>
                <a:ext uri="{FF2B5EF4-FFF2-40B4-BE49-F238E27FC236}">
                  <a16:creationId xmlns="" xmlns:a16="http://schemas.microsoft.com/office/drawing/2014/main" id="{528A0E8D-56F1-7E48-6A57-1688329C7B27}"/>
                </a:ext>
              </a:extLst>
            </p:cNvPr>
            <p:cNvSpPr/>
            <p:nvPr/>
          </p:nvSpPr>
          <p:spPr>
            <a:xfrm>
              <a:off x="2220075" y="2915525"/>
              <a:ext cx="91700" cy="29200"/>
            </a:xfrm>
            <a:custGeom>
              <a:avLst/>
              <a:gdLst/>
              <a:ahLst/>
              <a:cxnLst/>
              <a:rect l="l" t="t" r="r" b="b"/>
              <a:pathLst>
                <a:path w="3668" h="1168" extrusionOk="0">
                  <a:moveTo>
                    <a:pt x="3668" y="1"/>
                  </a:moveTo>
                  <a:lnTo>
                    <a:pt x="524" y="525"/>
                  </a:lnTo>
                  <a:cubicBezTo>
                    <a:pt x="262" y="572"/>
                    <a:pt x="72" y="763"/>
                    <a:pt x="0" y="1025"/>
                  </a:cubicBezTo>
                  <a:cubicBezTo>
                    <a:pt x="0" y="1096"/>
                    <a:pt x="48" y="1144"/>
                    <a:pt x="119" y="1168"/>
                  </a:cubicBezTo>
                  <a:lnTo>
                    <a:pt x="3668" y="1168"/>
                  </a:lnTo>
                  <a:lnTo>
                    <a:pt x="3668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544;p39">
              <a:extLst>
                <a:ext uri="{FF2B5EF4-FFF2-40B4-BE49-F238E27FC236}">
                  <a16:creationId xmlns="" xmlns:a16="http://schemas.microsoft.com/office/drawing/2014/main" id="{D7B26D9F-9497-9E47-6FC2-2159DAF40586}"/>
                </a:ext>
              </a:extLst>
            </p:cNvPr>
            <p:cNvSpPr/>
            <p:nvPr/>
          </p:nvSpPr>
          <p:spPr>
            <a:xfrm>
              <a:off x="2383800" y="2915525"/>
              <a:ext cx="18475" cy="29200"/>
            </a:xfrm>
            <a:custGeom>
              <a:avLst/>
              <a:gdLst/>
              <a:ahLst/>
              <a:cxnLst/>
              <a:rect l="l" t="t" r="r" b="b"/>
              <a:pathLst>
                <a:path w="739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715" y="1168"/>
                  </a:lnTo>
                  <a:cubicBezTo>
                    <a:pt x="715" y="1049"/>
                    <a:pt x="739" y="930"/>
                    <a:pt x="739" y="811"/>
                  </a:cubicBezTo>
                  <a:cubicBezTo>
                    <a:pt x="715" y="572"/>
                    <a:pt x="691" y="334"/>
                    <a:pt x="667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45;p39">
              <a:extLst>
                <a:ext uri="{FF2B5EF4-FFF2-40B4-BE49-F238E27FC236}">
                  <a16:creationId xmlns="" xmlns:a16="http://schemas.microsoft.com/office/drawing/2014/main" id="{70F7AE0E-8EF9-0A6A-BACD-F546E7CF2FB9}"/>
                </a:ext>
              </a:extLst>
            </p:cNvPr>
            <p:cNvSpPr/>
            <p:nvPr/>
          </p:nvSpPr>
          <p:spPr>
            <a:xfrm>
              <a:off x="2293900" y="2915525"/>
              <a:ext cx="17875" cy="29200"/>
            </a:xfrm>
            <a:custGeom>
              <a:avLst/>
              <a:gdLst/>
              <a:ahLst/>
              <a:cxnLst/>
              <a:rect l="l" t="t" r="r" b="b"/>
              <a:pathLst>
                <a:path w="715" h="1168" extrusionOk="0">
                  <a:moveTo>
                    <a:pt x="715" y="1"/>
                  </a:moveTo>
                  <a:lnTo>
                    <a:pt x="72" y="120"/>
                  </a:lnTo>
                  <a:cubicBezTo>
                    <a:pt x="24" y="334"/>
                    <a:pt x="0" y="572"/>
                    <a:pt x="0" y="811"/>
                  </a:cubicBezTo>
                  <a:cubicBezTo>
                    <a:pt x="0" y="930"/>
                    <a:pt x="0" y="1049"/>
                    <a:pt x="0" y="1168"/>
                  </a:cubicBezTo>
                  <a:lnTo>
                    <a:pt x="715" y="1168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46;p39">
              <a:extLst>
                <a:ext uri="{FF2B5EF4-FFF2-40B4-BE49-F238E27FC236}">
                  <a16:creationId xmlns="" xmlns:a16="http://schemas.microsoft.com/office/drawing/2014/main" id="{65E79970-EBF5-FB0D-07E4-7EBA5ED6A5B5}"/>
                </a:ext>
              </a:extLst>
            </p:cNvPr>
            <p:cNvSpPr/>
            <p:nvPr/>
          </p:nvSpPr>
          <p:spPr>
            <a:xfrm>
              <a:off x="2302225" y="2868200"/>
              <a:ext cx="91725" cy="51525"/>
            </a:xfrm>
            <a:custGeom>
              <a:avLst/>
              <a:gdLst/>
              <a:ahLst/>
              <a:cxnLst/>
              <a:rect l="l" t="t" r="r" b="b"/>
              <a:pathLst>
                <a:path w="3669" h="2061" extrusionOk="0">
                  <a:moveTo>
                    <a:pt x="1826" y="1"/>
                  </a:moveTo>
                  <a:cubicBezTo>
                    <a:pt x="1721" y="1"/>
                    <a:pt x="1620" y="13"/>
                    <a:pt x="1525" y="36"/>
                  </a:cubicBezTo>
                  <a:lnTo>
                    <a:pt x="1525" y="608"/>
                  </a:lnTo>
                  <a:lnTo>
                    <a:pt x="477" y="608"/>
                  </a:lnTo>
                  <a:cubicBezTo>
                    <a:pt x="382" y="679"/>
                    <a:pt x="334" y="751"/>
                    <a:pt x="263" y="846"/>
                  </a:cubicBezTo>
                  <a:cubicBezTo>
                    <a:pt x="168" y="965"/>
                    <a:pt x="72" y="1108"/>
                    <a:pt x="1" y="1251"/>
                  </a:cubicBezTo>
                  <a:lnTo>
                    <a:pt x="1525" y="1251"/>
                  </a:lnTo>
                  <a:lnTo>
                    <a:pt x="1525" y="2061"/>
                  </a:lnTo>
                  <a:lnTo>
                    <a:pt x="2144" y="2061"/>
                  </a:lnTo>
                  <a:lnTo>
                    <a:pt x="2144" y="1251"/>
                  </a:lnTo>
                  <a:lnTo>
                    <a:pt x="3668" y="1251"/>
                  </a:lnTo>
                  <a:cubicBezTo>
                    <a:pt x="3597" y="1108"/>
                    <a:pt x="3502" y="965"/>
                    <a:pt x="3406" y="846"/>
                  </a:cubicBezTo>
                  <a:cubicBezTo>
                    <a:pt x="3335" y="751"/>
                    <a:pt x="3263" y="679"/>
                    <a:pt x="3192" y="608"/>
                  </a:cubicBezTo>
                  <a:lnTo>
                    <a:pt x="2144" y="608"/>
                  </a:lnTo>
                  <a:lnTo>
                    <a:pt x="2144" y="36"/>
                  </a:lnTo>
                  <a:cubicBezTo>
                    <a:pt x="2037" y="13"/>
                    <a:pt x="1930" y="1"/>
                    <a:pt x="1826" y="1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47;p39">
              <a:extLst>
                <a:ext uri="{FF2B5EF4-FFF2-40B4-BE49-F238E27FC236}">
                  <a16:creationId xmlns="" xmlns:a16="http://schemas.microsoft.com/office/drawing/2014/main" id="{81AACA04-FD44-C330-CFF0-2116C8A49290}"/>
                </a:ext>
              </a:extLst>
            </p:cNvPr>
            <p:cNvSpPr/>
            <p:nvPr/>
          </p:nvSpPr>
          <p:spPr>
            <a:xfrm>
              <a:off x="2293900" y="2916125"/>
              <a:ext cx="17875" cy="28600"/>
            </a:xfrm>
            <a:custGeom>
              <a:avLst/>
              <a:gdLst/>
              <a:ahLst/>
              <a:cxnLst/>
              <a:rect l="l" t="t" r="r" b="b"/>
              <a:pathLst>
                <a:path w="715" h="1144" extrusionOk="0">
                  <a:moveTo>
                    <a:pt x="715" y="1"/>
                  </a:moveTo>
                  <a:lnTo>
                    <a:pt x="72" y="96"/>
                  </a:lnTo>
                  <a:cubicBezTo>
                    <a:pt x="24" y="334"/>
                    <a:pt x="0" y="548"/>
                    <a:pt x="0" y="787"/>
                  </a:cubicBezTo>
                  <a:cubicBezTo>
                    <a:pt x="0" y="906"/>
                    <a:pt x="0" y="1025"/>
                    <a:pt x="0" y="1144"/>
                  </a:cubicBezTo>
                  <a:lnTo>
                    <a:pt x="715" y="1144"/>
                  </a:lnTo>
                  <a:lnTo>
                    <a:pt x="715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48;p39">
              <a:extLst>
                <a:ext uri="{FF2B5EF4-FFF2-40B4-BE49-F238E27FC236}">
                  <a16:creationId xmlns="" xmlns:a16="http://schemas.microsoft.com/office/drawing/2014/main" id="{FBB29FEC-5E89-2922-75AF-F28E58690360}"/>
                </a:ext>
              </a:extLst>
            </p:cNvPr>
            <p:cNvSpPr/>
            <p:nvPr/>
          </p:nvSpPr>
          <p:spPr>
            <a:xfrm>
              <a:off x="2383800" y="2915525"/>
              <a:ext cx="18475" cy="29200"/>
            </a:xfrm>
            <a:custGeom>
              <a:avLst/>
              <a:gdLst/>
              <a:ahLst/>
              <a:cxnLst/>
              <a:rect l="l" t="t" r="r" b="b"/>
              <a:pathLst>
                <a:path w="739" h="1168" extrusionOk="0">
                  <a:moveTo>
                    <a:pt x="0" y="1"/>
                  </a:moveTo>
                  <a:lnTo>
                    <a:pt x="0" y="1168"/>
                  </a:lnTo>
                  <a:lnTo>
                    <a:pt x="715" y="1168"/>
                  </a:lnTo>
                  <a:cubicBezTo>
                    <a:pt x="715" y="1049"/>
                    <a:pt x="739" y="930"/>
                    <a:pt x="739" y="811"/>
                  </a:cubicBezTo>
                  <a:cubicBezTo>
                    <a:pt x="715" y="572"/>
                    <a:pt x="691" y="334"/>
                    <a:pt x="667" y="12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49;p39">
              <a:extLst>
                <a:ext uri="{FF2B5EF4-FFF2-40B4-BE49-F238E27FC236}">
                  <a16:creationId xmlns="" xmlns:a16="http://schemas.microsoft.com/office/drawing/2014/main" id="{973CDFA2-FD8F-B1B9-1CE3-A05039DDB624}"/>
                </a:ext>
              </a:extLst>
            </p:cNvPr>
            <p:cNvSpPr/>
            <p:nvPr/>
          </p:nvSpPr>
          <p:spPr>
            <a:xfrm>
              <a:off x="2304025" y="2878625"/>
              <a:ext cx="87525" cy="114325"/>
            </a:xfrm>
            <a:custGeom>
              <a:avLst/>
              <a:gdLst/>
              <a:ahLst/>
              <a:cxnLst/>
              <a:rect l="l" t="t" r="r" b="b"/>
              <a:pathLst>
                <a:path w="3501" h="4573" extrusionOk="0">
                  <a:moveTo>
                    <a:pt x="1763" y="0"/>
                  </a:moveTo>
                  <a:cubicBezTo>
                    <a:pt x="786" y="0"/>
                    <a:pt x="0" y="1024"/>
                    <a:pt x="0" y="2287"/>
                  </a:cubicBezTo>
                  <a:cubicBezTo>
                    <a:pt x="0" y="3549"/>
                    <a:pt x="786" y="4573"/>
                    <a:pt x="1763" y="4573"/>
                  </a:cubicBezTo>
                  <a:cubicBezTo>
                    <a:pt x="2715" y="4573"/>
                    <a:pt x="3501" y="3549"/>
                    <a:pt x="3501" y="2287"/>
                  </a:cubicBezTo>
                  <a:cubicBezTo>
                    <a:pt x="3501" y="1024"/>
                    <a:pt x="2715" y="0"/>
                    <a:pt x="1763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0;p39">
              <a:extLst>
                <a:ext uri="{FF2B5EF4-FFF2-40B4-BE49-F238E27FC236}">
                  <a16:creationId xmlns="" xmlns:a16="http://schemas.microsoft.com/office/drawing/2014/main" id="{D2652B5E-1B61-85DE-2FD2-8105AE03C3EE}"/>
                </a:ext>
              </a:extLst>
            </p:cNvPr>
            <p:cNvSpPr/>
            <p:nvPr/>
          </p:nvSpPr>
          <p:spPr>
            <a:xfrm>
              <a:off x="2304025" y="2878625"/>
              <a:ext cx="57175" cy="114325"/>
            </a:xfrm>
            <a:custGeom>
              <a:avLst/>
              <a:gdLst/>
              <a:ahLst/>
              <a:cxnLst/>
              <a:rect l="l" t="t" r="r" b="b"/>
              <a:pathLst>
                <a:path w="2287" h="4573" extrusionOk="0">
                  <a:moveTo>
                    <a:pt x="1620" y="0"/>
                  </a:moveTo>
                  <a:lnTo>
                    <a:pt x="1620" y="0"/>
                  </a:lnTo>
                  <a:cubicBezTo>
                    <a:pt x="715" y="72"/>
                    <a:pt x="0" y="1072"/>
                    <a:pt x="0" y="2287"/>
                  </a:cubicBezTo>
                  <a:cubicBezTo>
                    <a:pt x="0" y="3549"/>
                    <a:pt x="786" y="4573"/>
                    <a:pt x="1763" y="4573"/>
                  </a:cubicBezTo>
                  <a:cubicBezTo>
                    <a:pt x="1929" y="4549"/>
                    <a:pt x="2120" y="4525"/>
                    <a:pt x="2286" y="4454"/>
                  </a:cubicBezTo>
                  <a:lnTo>
                    <a:pt x="2167" y="4454"/>
                  </a:lnTo>
                  <a:cubicBezTo>
                    <a:pt x="1191" y="4454"/>
                    <a:pt x="405" y="3430"/>
                    <a:pt x="405" y="2168"/>
                  </a:cubicBezTo>
                  <a:cubicBezTo>
                    <a:pt x="405" y="1144"/>
                    <a:pt x="929" y="286"/>
                    <a:pt x="1620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1;p39">
              <a:extLst>
                <a:ext uri="{FF2B5EF4-FFF2-40B4-BE49-F238E27FC236}">
                  <a16:creationId xmlns="" xmlns:a16="http://schemas.microsoft.com/office/drawing/2014/main" id="{B81746E8-01B7-17F3-26AE-3F7F075EF386}"/>
                </a:ext>
              </a:extLst>
            </p:cNvPr>
            <p:cNvSpPr/>
            <p:nvPr/>
          </p:nvSpPr>
          <p:spPr>
            <a:xfrm>
              <a:off x="2320100" y="2916125"/>
              <a:ext cx="55375" cy="29200"/>
            </a:xfrm>
            <a:custGeom>
              <a:avLst/>
              <a:gdLst/>
              <a:ahLst/>
              <a:cxnLst/>
              <a:rect l="l" t="t" r="r" b="b"/>
              <a:pathLst>
                <a:path w="2215" h="1168" extrusionOk="0">
                  <a:moveTo>
                    <a:pt x="524" y="1"/>
                  </a:moveTo>
                  <a:cubicBezTo>
                    <a:pt x="381" y="1"/>
                    <a:pt x="262" y="96"/>
                    <a:pt x="238" y="239"/>
                  </a:cubicBezTo>
                  <a:lnTo>
                    <a:pt x="72" y="763"/>
                  </a:lnTo>
                  <a:cubicBezTo>
                    <a:pt x="0" y="977"/>
                    <a:pt x="167" y="1168"/>
                    <a:pt x="381" y="1168"/>
                  </a:cubicBezTo>
                  <a:lnTo>
                    <a:pt x="1858" y="1168"/>
                  </a:lnTo>
                  <a:cubicBezTo>
                    <a:pt x="2072" y="1168"/>
                    <a:pt x="2215" y="977"/>
                    <a:pt x="2167" y="763"/>
                  </a:cubicBezTo>
                  <a:lnTo>
                    <a:pt x="2024" y="239"/>
                  </a:lnTo>
                  <a:cubicBezTo>
                    <a:pt x="1977" y="96"/>
                    <a:pt x="1858" y="1"/>
                    <a:pt x="1715" y="1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2;p39">
              <a:extLst>
                <a:ext uri="{FF2B5EF4-FFF2-40B4-BE49-F238E27FC236}">
                  <a16:creationId xmlns="" xmlns:a16="http://schemas.microsoft.com/office/drawing/2014/main" id="{46A73140-FF15-3E9C-09D7-667AEAFD90BB}"/>
                </a:ext>
              </a:extLst>
            </p:cNvPr>
            <p:cNvSpPr/>
            <p:nvPr/>
          </p:nvSpPr>
          <p:spPr>
            <a:xfrm>
              <a:off x="2320100" y="2916125"/>
              <a:ext cx="54200" cy="29200"/>
            </a:xfrm>
            <a:custGeom>
              <a:avLst/>
              <a:gdLst/>
              <a:ahLst/>
              <a:cxnLst/>
              <a:rect l="l" t="t" r="r" b="b"/>
              <a:pathLst>
                <a:path w="2168" h="1168" extrusionOk="0">
                  <a:moveTo>
                    <a:pt x="524" y="1"/>
                  </a:moveTo>
                  <a:cubicBezTo>
                    <a:pt x="381" y="1"/>
                    <a:pt x="262" y="96"/>
                    <a:pt x="238" y="239"/>
                  </a:cubicBezTo>
                  <a:lnTo>
                    <a:pt x="72" y="763"/>
                  </a:lnTo>
                  <a:cubicBezTo>
                    <a:pt x="0" y="977"/>
                    <a:pt x="167" y="1168"/>
                    <a:pt x="381" y="1168"/>
                  </a:cubicBezTo>
                  <a:lnTo>
                    <a:pt x="1858" y="1168"/>
                  </a:lnTo>
                  <a:cubicBezTo>
                    <a:pt x="2001" y="1168"/>
                    <a:pt x="2144" y="1049"/>
                    <a:pt x="2167" y="906"/>
                  </a:cubicBezTo>
                  <a:lnTo>
                    <a:pt x="548" y="906"/>
                  </a:lnTo>
                  <a:cubicBezTo>
                    <a:pt x="429" y="906"/>
                    <a:pt x="334" y="763"/>
                    <a:pt x="357" y="644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2" name="图片 42">
            <a:extLst>
              <a:ext uri="{FF2B5EF4-FFF2-40B4-BE49-F238E27FC236}">
                <a16:creationId xmlns="" xmlns:a16="http://schemas.microsoft.com/office/drawing/2014/main" id="{DD43F4CC-4BDC-4D30-862A-E3819D33D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73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2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pic>
        <p:nvPicPr>
          <p:cNvPr id="8" name="Picture 6" descr="Ý Nghĩa Biểu Tượng Thuyền Buồm Trong Phong Thủy - Viễn Chí Bảo">
            <a:extLst>
              <a:ext uri="{FF2B5EF4-FFF2-40B4-BE49-F238E27FC236}">
                <a16:creationId xmlns="" xmlns:a16="http://schemas.microsoft.com/office/drawing/2014/main" id="{2C2D6C39-3A0A-484D-34ED-ACB8CDEA68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8" t="2238" b="13882"/>
          <a:stretch/>
        </p:blipFill>
        <p:spPr bwMode="auto">
          <a:xfrm>
            <a:off x="2917304" y="1408502"/>
            <a:ext cx="3483495" cy="24375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Google Shape;1199;p35">
            <a:extLst>
              <a:ext uri="{FF2B5EF4-FFF2-40B4-BE49-F238E27FC236}">
                <a16:creationId xmlns=""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=""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1681;p40">
            <a:extLst>
              <a:ext uri="{FF2B5EF4-FFF2-40B4-BE49-F238E27FC236}">
                <a16:creationId xmlns="" xmlns:a16="http://schemas.microsoft.com/office/drawing/2014/main" id="{B8395F9D-D8BB-0DFF-B66C-DD5D8217FC21}"/>
              </a:ext>
            </a:extLst>
          </p:cNvPr>
          <p:cNvGrpSpPr/>
          <p:nvPr/>
        </p:nvGrpSpPr>
        <p:grpSpPr>
          <a:xfrm>
            <a:off x="3050822" y="4360526"/>
            <a:ext cx="302821" cy="338076"/>
            <a:chOff x="3969250" y="3649975"/>
            <a:chExt cx="228475" cy="255075"/>
          </a:xfrm>
        </p:grpSpPr>
        <p:sp>
          <p:nvSpPr>
            <p:cNvPr id="70" name="Google Shape;1682;p40">
              <a:extLst>
                <a:ext uri="{FF2B5EF4-FFF2-40B4-BE49-F238E27FC236}">
                  <a16:creationId xmlns="" xmlns:a16="http://schemas.microsoft.com/office/drawing/2014/main" id="{0DC76239-D2B4-6D7E-BCB5-FE84CEB85CF0}"/>
                </a:ext>
              </a:extLst>
            </p:cNvPr>
            <p:cNvSpPr/>
            <p:nvPr/>
          </p:nvSpPr>
          <p:spPr>
            <a:xfrm>
              <a:off x="3978775" y="3660325"/>
              <a:ext cx="101225" cy="163150"/>
            </a:xfrm>
            <a:custGeom>
              <a:avLst/>
              <a:gdLst/>
              <a:ahLst/>
              <a:cxnLst/>
              <a:rect l="l" t="t" r="r" b="b"/>
              <a:pathLst>
                <a:path w="4049" h="6526" extrusionOk="0">
                  <a:moveTo>
                    <a:pt x="3835" y="1"/>
                  </a:moveTo>
                  <a:lnTo>
                    <a:pt x="3549" y="167"/>
                  </a:lnTo>
                  <a:lnTo>
                    <a:pt x="3501" y="167"/>
                  </a:lnTo>
                  <a:cubicBezTo>
                    <a:pt x="1334" y="1382"/>
                    <a:pt x="0" y="3644"/>
                    <a:pt x="0" y="6121"/>
                  </a:cubicBezTo>
                  <a:lnTo>
                    <a:pt x="0" y="6264"/>
                  </a:lnTo>
                  <a:cubicBezTo>
                    <a:pt x="0" y="6364"/>
                    <a:pt x="85" y="6465"/>
                    <a:pt x="184" y="6465"/>
                  </a:cubicBezTo>
                  <a:cubicBezTo>
                    <a:pt x="202" y="6465"/>
                    <a:pt x="220" y="6462"/>
                    <a:pt x="239" y="6454"/>
                  </a:cubicBezTo>
                  <a:cubicBezTo>
                    <a:pt x="797" y="6306"/>
                    <a:pt x="1368" y="6228"/>
                    <a:pt x="1938" y="6228"/>
                  </a:cubicBezTo>
                  <a:cubicBezTo>
                    <a:pt x="2463" y="6228"/>
                    <a:pt x="2988" y="6294"/>
                    <a:pt x="3501" y="6431"/>
                  </a:cubicBezTo>
                  <a:lnTo>
                    <a:pt x="3835" y="6526"/>
                  </a:lnTo>
                  <a:lnTo>
                    <a:pt x="4049" y="3882"/>
                  </a:lnTo>
                  <a:lnTo>
                    <a:pt x="3835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83;p40">
              <a:extLst>
                <a:ext uri="{FF2B5EF4-FFF2-40B4-BE49-F238E27FC236}">
                  <a16:creationId xmlns="" xmlns:a16="http://schemas.microsoft.com/office/drawing/2014/main" id="{DC25DF00-F837-CB36-A11A-18F04E2BC0AC}"/>
                </a:ext>
              </a:extLst>
            </p:cNvPr>
            <p:cNvSpPr/>
            <p:nvPr/>
          </p:nvSpPr>
          <p:spPr>
            <a:xfrm>
              <a:off x="3978175" y="3660325"/>
              <a:ext cx="96475" cy="161650"/>
            </a:xfrm>
            <a:custGeom>
              <a:avLst/>
              <a:gdLst/>
              <a:ahLst/>
              <a:cxnLst/>
              <a:rect l="l" t="t" r="r" b="b"/>
              <a:pathLst>
                <a:path w="3859" h="6466" extrusionOk="0">
                  <a:moveTo>
                    <a:pt x="3859" y="1"/>
                  </a:moveTo>
                  <a:lnTo>
                    <a:pt x="3573" y="167"/>
                  </a:lnTo>
                  <a:lnTo>
                    <a:pt x="3525" y="191"/>
                  </a:lnTo>
                  <a:cubicBezTo>
                    <a:pt x="1358" y="1358"/>
                    <a:pt x="1" y="3644"/>
                    <a:pt x="1" y="6121"/>
                  </a:cubicBezTo>
                  <a:lnTo>
                    <a:pt x="1" y="6264"/>
                  </a:lnTo>
                  <a:cubicBezTo>
                    <a:pt x="1" y="6364"/>
                    <a:pt x="103" y="6465"/>
                    <a:pt x="206" y="6465"/>
                  </a:cubicBezTo>
                  <a:cubicBezTo>
                    <a:pt x="225" y="6465"/>
                    <a:pt x="244" y="6462"/>
                    <a:pt x="263" y="6454"/>
                  </a:cubicBezTo>
                  <a:lnTo>
                    <a:pt x="477" y="6407"/>
                  </a:lnTo>
                  <a:cubicBezTo>
                    <a:pt x="429" y="6359"/>
                    <a:pt x="429" y="6311"/>
                    <a:pt x="429" y="6264"/>
                  </a:cubicBezTo>
                  <a:lnTo>
                    <a:pt x="429" y="6121"/>
                  </a:lnTo>
                  <a:cubicBezTo>
                    <a:pt x="429" y="3668"/>
                    <a:pt x="1739" y="1430"/>
                    <a:pt x="3859" y="215"/>
                  </a:cubicBezTo>
                  <a:lnTo>
                    <a:pt x="3859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84;p40">
              <a:extLst>
                <a:ext uri="{FF2B5EF4-FFF2-40B4-BE49-F238E27FC236}">
                  <a16:creationId xmlns="" xmlns:a16="http://schemas.microsoft.com/office/drawing/2014/main" id="{2A7BCFFB-D490-722F-1BF4-5F528B0E062F}"/>
                </a:ext>
              </a:extLst>
            </p:cNvPr>
            <p:cNvSpPr/>
            <p:nvPr/>
          </p:nvSpPr>
          <p:spPr>
            <a:xfrm>
              <a:off x="3983525" y="3724625"/>
              <a:ext cx="30400" cy="47050"/>
            </a:xfrm>
            <a:custGeom>
              <a:avLst/>
              <a:gdLst/>
              <a:ahLst/>
              <a:cxnLst/>
              <a:rect l="l" t="t" r="r" b="b"/>
              <a:pathLst>
                <a:path w="1216" h="1882" extrusionOk="0">
                  <a:moveTo>
                    <a:pt x="1215" y="1"/>
                  </a:moveTo>
                  <a:cubicBezTo>
                    <a:pt x="1144" y="1"/>
                    <a:pt x="1073" y="1"/>
                    <a:pt x="977" y="24"/>
                  </a:cubicBezTo>
                  <a:cubicBezTo>
                    <a:pt x="906" y="24"/>
                    <a:pt x="834" y="48"/>
                    <a:pt x="763" y="72"/>
                  </a:cubicBezTo>
                  <a:lnTo>
                    <a:pt x="739" y="96"/>
                  </a:lnTo>
                  <a:cubicBezTo>
                    <a:pt x="715" y="144"/>
                    <a:pt x="692" y="191"/>
                    <a:pt x="644" y="239"/>
                  </a:cubicBezTo>
                  <a:lnTo>
                    <a:pt x="620" y="286"/>
                  </a:lnTo>
                  <a:cubicBezTo>
                    <a:pt x="572" y="358"/>
                    <a:pt x="549" y="453"/>
                    <a:pt x="501" y="525"/>
                  </a:cubicBezTo>
                  <a:cubicBezTo>
                    <a:pt x="477" y="548"/>
                    <a:pt x="501" y="572"/>
                    <a:pt x="477" y="596"/>
                  </a:cubicBezTo>
                  <a:cubicBezTo>
                    <a:pt x="453" y="596"/>
                    <a:pt x="453" y="620"/>
                    <a:pt x="453" y="644"/>
                  </a:cubicBezTo>
                  <a:cubicBezTo>
                    <a:pt x="430" y="644"/>
                    <a:pt x="430" y="667"/>
                    <a:pt x="430" y="691"/>
                  </a:cubicBezTo>
                  <a:cubicBezTo>
                    <a:pt x="406" y="691"/>
                    <a:pt x="406" y="715"/>
                    <a:pt x="406" y="739"/>
                  </a:cubicBezTo>
                  <a:cubicBezTo>
                    <a:pt x="406" y="763"/>
                    <a:pt x="382" y="763"/>
                    <a:pt x="382" y="786"/>
                  </a:cubicBezTo>
                  <a:lnTo>
                    <a:pt x="334" y="882"/>
                  </a:lnTo>
                  <a:cubicBezTo>
                    <a:pt x="311" y="929"/>
                    <a:pt x="311" y="953"/>
                    <a:pt x="287" y="1001"/>
                  </a:cubicBezTo>
                  <a:lnTo>
                    <a:pt x="263" y="1048"/>
                  </a:lnTo>
                  <a:cubicBezTo>
                    <a:pt x="263" y="1072"/>
                    <a:pt x="239" y="1120"/>
                    <a:pt x="239" y="1144"/>
                  </a:cubicBezTo>
                  <a:cubicBezTo>
                    <a:pt x="215" y="1191"/>
                    <a:pt x="191" y="1215"/>
                    <a:pt x="191" y="1263"/>
                  </a:cubicBezTo>
                  <a:lnTo>
                    <a:pt x="120" y="1477"/>
                  </a:lnTo>
                  <a:lnTo>
                    <a:pt x="96" y="1525"/>
                  </a:lnTo>
                  <a:cubicBezTo>
                    <a:pt x="72" y="1620"/>
                    <a:pt x="49" y="1739"/>
                    <a:pt x="25" y="1834"/>
                  </a:cubicBezTo>
                  <a:cubicBezTo>
                    <a:pt x="1" y="1858"/>
                    <a:pt x="1" y="1858"/>
                    <a:pt x="1" y="1882"/>
                  </a:cubicBezTo>
                  <a:cubicBezTo>
                    <a:pt x="144" y="1858"/>
                    <a:pt x="287" y="1811"/>
                    <a:pt x="430" y="1787"/>
                  </a:cubicBezTo>
                  <a:cubicBezTo>
                    <a:pt x="620" y="1144"/>
                    <a:pt x="858" y="548"/>
                    <a:pt x="1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85;p40">
              <a:extLst>
                <a:ext uri="{FF2B5EF4-FFF2-40B4-BE49-F238E27FC236}">
                  <a16:creationId xmlns="" xmlns:a16="http://schemas.microsoft.com/office/drawing/2014/main" id="{57EA5F88-4664-8143-A174-557250C051AC}"/>
                </a:ext>
              </a:extLst>
            </p:cNvPr>
            <p:cNvSpPr/>
            <p:nvPr/>
          </p:nvSpPr>
          <p:spPr>
            <a:xfrm>
              <a:off x="4084750" y="3690100"/>
              <a:ext cx="95275" cy="133375"/>
            </a:xfrm>
            <a:custGeom>
              <a:avLst/>
              <a:gdLst/>
              <a:ahLst/>
              <a:cxnLst/>
              <a:rect l="l" t="t" r="r" b="b"/>
              <a:pathLst>
                <a:path w="3811" h="5335" extrusionOk="0">
                  <a:moveTo>
                    <a:pt x="191" y="0"/>
                  </a:moveTo>
                  <a:lnTo>
                    <a:pt x="0" y="2572"/>
                  </a:lnTo>
                  <a:lnTo>
                    <a:pt x="191" y="5335"/>
                  </a:lnTo>
                  <a:cubicBezTo>
                    <a:pt x="778" y="5143"/>
                    <a:pt x="1385" y="5048"/>
                    <a:pt x="1995" y="5048"/>
                  </a:cubicBezTo>
                  <a:cubicBezTo>
                    <a:pt x="2523" y="5048"/>
                    <a:pt x="3053" y="5120"/>
                    <a:pt x="3573" y="5263"/>
                  </a:cubicBezTo>
                  <a:cubicBezTo>
                    <a:pt x="3585" y="5266"/>
                    <a:pt x="3597" y="5267"/>
                    <a:pt x="3610" y="5267"/>
                  </a:cubicBezTo>
                  <a:cubicBezTo>
                    <a:pt x="3715" y="5267"/>
                    <a:pt x="3811" y="5179"/>
                    <a:pt x="3811" y="5073"/>
                  </a:cubicBezTo>
                  <a:cubicBezTo>
                    <a:pt x="3811" y="2787"/>
                    <a:pt x="2358" y="739"/>
                    <a:pt x="191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86;p40">
              <a:extLst>
                <a:ext uri="{FF2B5EF4-FFF2-40B4-BE49-F238E27FC236}">
                  <a16:creationId xmlns="" xmlns:a16="http://schemas.microsoft.com/office/drawing/2014/main" id="{6115159E-5D1A-4F33-93DB-257F214A63B3}"/>
                </a:ext>
              </a:extLst>
            </p:cNvPr>
            <p:cNvSpPr/>
            <p:nvPr/>
          </p:nvSpPr>
          <p:spPr>
            <a:xfrm>
              <a:off x="4084750" y="3690700"/>
              <a:ext cx="13725" cy="132775"/>
            </a:xfrm>
            <a:custGeom>
              <a:avLst/>
              <a:gdLst/>
              <a:ahLst/>
              <a:cxnLst/>
              <a:rect l="l" t="t" r="r" b="b"/>
              <a:pathLst>
                <a:path w="549" h="5311" extrusionOk="0">
                  <a:moveTo>
                    <a:pt x="215" y="0"/>
                  </a:moveTo>
                  <a:lnTo>
                    <a:pt x="0" y="2572"/>
                  </a:lnTo>
                  <a:lnTo>
                    <a:pt x="0" y="2644"/>
                  </a:lnTo>
                  <a:lnTo>
                    <a:pt x="0" y="2667"/>
                  </a:lnTo>
                  <a:lnTo>
                    <a:pt x="215" y="5311"/>
                  </a:lnTo>
                  <a:lnTo>
                    <a:pt x="548" y="5216"/>
                  </a:lnTo>
                  <a:lnTo>
                    <a:pt x="548" y="119"/>
                  </a:lnTo>
                  <a:cubicBezTo>
                    <a:pt x="429" y="72"/>
                    <a:pt x="310" y="48"/>
                    <a:pt x="215" y="0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87;p40">
              <a:extLst>
                <a:ext uri="{FF2B5EF4-FFF2-40B4-BE49-F238E27FC236}">
                  <a16:creationId xmlns="" xmlns:a16="http://schemas.microsoft.com/office/drawing/2014/main" id="{B2FFA3C9-0CE7-676A-3394-0E6B6ACDE9CF}"/>
                </a:ext>
              </a:extLst>
            </p:cNvPr>
            <p:cNvSpPr/>
            <p:nvPr/>
          </p:nvSpPr>
          <p:spPr>
            <a:xfrm>
              <a:off x="4089500" y="3773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88;p40">
              <a:extLst>
                <a:ext uri="{FF2B5EF4-FFF2-40B4-BE49-F238E27FC236}">
                  <a16:creationId xmlns="" xmlns:a16="http://schemas.microsoft.com/office/drawing/2014/main" id="{055128C8-9603-9EA4-66E4-15000079A57B}"/>
                </a:ext>
              </a:extLst>
            </p:cNvPr>
            <p:cNvSpPr/>
            <p:nvPr/>
          </p:nvSpPr>
          <p:spPr>
            <a:xfrm>
              <a:off x="4089500" y="373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89;p40">
              <a:extLst>
                <a:ext uri="{FF2B5EF4-FFF2-40B4-BE49-F238E27FC236}">
                  <a16:creationId xmlns="" xmlns:a16="http://schemas.microsoft.com/office/drawing/2014/main" id="{2D9F4370-72B9-90B3-081C-53EC2F4CA1C7}"/>
                </a:ext>
              </a:extLst>
            </p:cNvPr>
            <p:cNvSpPr/>
            <p:nvPr/>
          </p:nvSpPr>
          <p:spPr>
            <a:xfrm>
              <a:off x="4066300" y="3660325"/>
              <a:ext cx="13125" cy="163150"/>
            </a:xfrm>
            <a:custGeom>
              <a:avLst/>
              <a:gdLst/>
              <a:ahLst/>
              <a:cxnLst/>
              <a:rect l="l" t="t" r="r" b="b"/>
              <a:pathLst>
                <a:path w="525" h="6526" extrusionOk="0">
                  <a:moveTo>
                    <a:pt x="334" y="1"/>
                  </a:moveTo>
                  <a:lnTo>
                    <a:pt x="48" y="144"/>
                  </a:lnTo>
                  <a:lnTo>
                    <a:pt x="0" y="167"/>
                  </a:lnTo>
                  <a:lnTo>
                    <a:pt x="0" y="6431"/>
                  </a:lnTo>
                  <a:lnTo>
                    <a:pt x="334" y="6526"/>
                  </a:lnTo>
                  <a:lnTo>
                    <a:pt x="524" y="3882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0;p40">
              <a:extLst>
                <a:ext uri="{FF2B5EF4-FFF2-40B4-BE49-F238E27FC236}">
                  <a16:creationId xmlns="" xmlns:a16="http://schemas.microsoft.com/office/drawing/2014/main" id="{15471B95-1360-C7D2-36F9-1125F12B61EA}"/>
                </a:ext>
              </a:extLst>
            </p:cNvPr>
            <p:cNvSpPr/>
            <p:nvPr/>
          </p:nvSpPr>
          <p:spPr>
            <a:xfrm>
              <a:off x="4084750" y="3690700"/>
              <a:ext cx="13125" cy="132775"/>
            </a:xfrm>
            <a:custGeom>
              <a:avLst/>
              <a:gdLst/>
              <a:ahLst/>
              <a:cxnLst/>
              <a:rect l="l" t="t" r="r" b="b"/>
              <a:pathLst>
                <a:path w="525" h="5311" extrusionOk="0">
                  <a:moveTo>
                    <a:pt x="215" y="0"/>
                  </a:moveTo>
                  <a:lnTo>
                    <a:pt x="0" y="2572"/>
                  </a:lnTo>
                  <a:lnTo>
                    <a:pt x="0" y="2644"/>
                  </a:lnTo>
                  <a:lnTo>
                    <a:pt x="0" y="2667"/>
                  </a:lnTo>
                  <a:lnTo>
                    <a:pt x="215" y="5311"/>
                  </a:lnTo>
                  <a:lnTo>
                    <a:pt x="524" y="5216"/>
                  </a:lnTo>
                  <a:lnTo>
                    <a:pt x="524" y="119"/>
                  </a:lnTo>
                  <a:cubicBezTo>
                    <a:pt x="429" y="72"/>
                    <a:pt x="334" y="48"/>
                    <a:pt x="215" y="0"/>
                  </a:cubicBezTo>
                  <a:close/>
                </a:path>
              </a:pathLst>
            </a:custGeom>
            <a:solidFill>
              <a:srgbClr val="A089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1;p40">
              <a:extLst>
                <a:ext uri="{FF2B5EF4-FFF2-40B4-BE49-F238E27FC236}">
                  <a16:creationId xmlns="" xmlns:a16="http://schemas.microsoft.com/office/drawing/2014/main" id="{833E7ED5-C71D-AB9E-867F-E80ED9EBE2EC}"/>
                </a:ext>
              </a:extLst>
            </p:cNvPr>
            <p:cNvSpPr/>
            <p:nvPr/>
          </p:nvSpPr>
          <p:spPr>
            <a:xfrm>
              <a:off x="4084750" y="3733725"/>
              <a:ext cx="86950" cy="39750"/>
            </a:xfrm>
            <a:custGeom>
              <a:avLst/>
              <a:gdLst/>
              <a:ahLst/>
              <a:cxnLst/>
              <a:rect l="l" t="t" r="r" b="b"/>
              <a:pathLst>
                <a:path w="3478" h="1590" extrusionOk="0">
                  <a:moveTo>
                    <a:pt x="1957" y="0"/>
                  </a:moveTo>
                  <a:cubicBezTo>
                    <a:pt x="1362" y="0"/>
                    <a:pt x="764" y="80"/>
                    <a:pt x="191" y="232"/>
                  </a:cubicBezTo>
                  <a:lnTo>
                    <a:pt x="0" y="923"/>
                  </a:lnTo>
                  <a:lnTo>
                    <a:pt x="191" y="1589"/>
                  </a:lnTo>
                  <a:cubicBezTo>
                    <a:pt x="816" y="1395"/>
                    <a:pt x="1457" y="1298"/>
                    <a:pt x="2101" y="1298"/>
                  </a:cubicBezTo>
                  <a:cubicBezTo>
                    <a:pt x="2560" y="1298"/>
                    <a:pt x="3021" y="1347"/>
                    <a:pt x="3477" y="1447"/>
                  </a:cubicBezTo>
                  <a:cubicBezTo>
                    <a:pt x="3311" y="1018"/>
                    <a:pt x="3072" y="589"/>
                    <a:pt x="2811" y="232"/>
                  </a:cubicBezTo>
                  <a:lnTo>
                    <a:pt x="2691" y="41"/>
                  </a:lnTo>
                  <a:cubicBezTo>
                    <a:pt x="2448" y="14"/>
                    <a:pt x="2203" y="0"/>
                    <a:pt x="1957" y="0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692;p40">
              <a:extLst>
                <a:ext uri="{FF2B5EF4-FFF2-40B4-BE49-F238E27FC236}">
                  <a16:creationId xmlns="" xmlns:a16="http://schemas.microsoft.com/office/drawing/2014/main" id="{241774EF-F0EB-E479-42CC-C4D4E8CE73B7}"/>
                </a:ext>
              </a:extLst>
            </p:cNvPr>
            <p:cNvSpPr/>
            <p:nvPr/>
          </p:nvSpPr>
          <p:spPr>
            <a:xfrm>
              <a:off x="4084750" y="3737725"/>
              <a:ext cx="13725" cy="36350"/>
            </a:xfrm>
            <a:custGeom>
              <a:avLst/>
              <a:gdLst/>
              <a:ahLst/>
              <a:cxnLst/>
              <a:rect l="l" t="t" r="r" b="b"/>
              <a:pathLst>
                <a:path w="549" h="1454" extrusionOk="0">
                  <a:moveTo>
                    <a:pt x="548" y="1"/>
                  </a:moveTo>
                  <a:cubicBezTo>
                    <a:pt x="429" y="24"/>
                    <a:pt x="310" y="48"/>
                    <a:pt x="215" y="72"/>
                  </a:cubicBezTo>
                  <a:lnTo>
                    <a:pt x="0" y="763"/>
                  </a:lnTo>
                  <a:lnTo>
                    <a:pt x="0" y="786"/>
                  </a:lnTo>
                  <a:lnTo>
                    <a:pt x="0" y="810"/>
                  </a:lnTo>
                  <a:lnTo>
                    <a:pt x="215" y="1453"/>
                  </a:lnTo>
                  <a:cubicBezTo>
                    <a:pt x="310" y="1406"/>
                    <a:pt x="429" y="1382"/>
                    <a:pt x="548" y="1358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693;p40">
              <a:extLst>
                <a:ext uri="{FF2B5EF4-FFF2-40B4-BE49-F238E27FC236}">
                  <a16:creationId xmlns="" xmlns:a16="http://schemas.microsoft.com/office/drawing/2014/main" id="{CE6681EA-D3CB-B18F-54E0-6BE35F2193C4}"/>
                </a:ext>
              </a:extLst>
            </p:cNvPr>
            <p:cNvSpPr/>
            <p:nvPr/>
          </p:nvSpPr>
          <p:spPr>
            <a:xfrm>
              <a:off x="3983525" y="3723050"/>
              <a:ext cx="95900" cy="49825"/>
            </a:xfrm>
            <a:custGeom>
              <a:avLst/>
              <a:gdLst/>
              <a:ahLst/>
              <a:cxnLst/>
              <a:rect l="l" t="t" r="r" b="b"/>
              <a:pathLst>
                <a:path w="3836" h="1993" extrusionOk="0">
                  <a:moveTo>
                    <a:pt x="1928" y="1"/>
                  </a:moveTo>
                  <a:cubicBezTo>
                    <a:pt x="1618" y="1"/>
                    <a:pt x="1308" y="22"/>
                    <a:pt x="1001" y="64"/>
                  </a:cubicBezTo>
                  <a:cubicBezTo>
                    <a:pt x="906" y="87"/>
                    <a:pt x="834" y="87"/>
                    <a:pt x="763" y="111"/>
                  </a:cubicBezTo>
                  <a:cubicBezTo>
                    <a:pt x="406" y="683"/>
                    <a:pt x="168" y="1302"/>
                    <a:pt x="1" y="1945"/>
                  </a:cubicBezTo>
                  <a:cubicBezTo>
                    <a:pt x="566" y="1787"/>
                    <a:pt x="1146" y="1709"/>
                    <a:pt x="1728" y="1709"/>
                  </a:cubicBezTo>
                  <a:cubicBezTo>
                    <a:pt x="2373" y="1709"/>
                    <a:pt x="3018" y="1805"/>
                    <a:pt x="3645" y="1993"/>
                  </a:cubicBezTo>
                  <a:lnTo>
                    <a:pt x="3835" y="1111"/>
                  </a:lnTo>
                  <a:lnTo>
                    <a:pt x="3645" y="254"/>
                  </a:lnTo>
                  <a:lnTo>
                    <a:pt x="3645" y="230"/>
                  </a:lnTo>
                  <a:cubicBezTo>
                    <a:pt x="3086" y="75"/>
                    <a:pt x="2507" y="1"/>
                    <a:pt x="1928" y="1"/>
                  </a:cubicBezTo>
                  <a:close/>
                </a:path>
              </a:pathLst>
            </a:custGeom>
            <a:solidFill>
              <a:srgbClr val="FFF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694;p40">
              <a:extLst>
                <a:ext uri="{FF2B5EF4-FFF2-40B4-BE49-F238E27FC236}">
                  <a16:creationId xmlns="" xmlns:a16="http://schemas.microsoft.com/office/drawing/2014/main" id="{21B10862-CEF7-BFA1-3ADE-951CAD1C9866}"/>
                </a:ext>
              </a:extLst>
            </p:cNvPr>
            <p:cNvSpPr/>
            <p:nvPr/>
          </p:nvSpPr>
          <p:spPr>
            <a:xfrm>
              <a:off x="4066300" y="3727600"/>
              <a:ext cx="13125" cy="45875"/>
            </a:xfrm>
            <a:custGeom>
              <a:avLst/>
              <a:gdLst/>
              <a:ahLst/>
              <a:cxnLst/>
              <a:rect l="l" t="t" r="r" b="b"/>
              <a:pathLst>
                <a:path w="525" h="1835" extrusionOk="0">
                  <a:moveTo>
                    <a:pt x="0" y="1"/>
                  </a:moveTo>
                  <a:lnTo>
                    <a:pt x="0" y="1739"/>
                  </a:lnTo>
                  <a:cubicBezTo>
                    <a:pt x="119" y="1763"/>
                    <a:pt x="238" y="1811"/>
                    <a:pt x="334" y="1834"/>
                  </a:cubicBezTo>
                  <a:lnTo>
                    <a:pt x="524" y="977"/>
                  </a:lnTo>
                  <a:lnTo>
                    <a:pt x="524" y="929"/>
                  </a:lnTo>
                  <a:lnTo>
                    <a:pt x="524" y="858"/>
                  </a:lnTo>
                  <a:lnTo>
                    <a:pt x="334" y="72"/>
                  </a:lnTo>
                  <a:cubicBezTo>
                    <a:pt x="238" y="48"/>
                    <a:pt x="119" y="25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695;p40">
              <a:extLst>
                <a:ext uri="{FF2B5EF4-FFF2-40B4-BE49-F238E27FC236}">
                  <a16:creationId xmlns="" xmlns:a16="http://schemas.microsoft.com/office/drawing/2014/main" id="{BB0F78EB-16E9-2BB6-109B-A73191FADE4A}"/>
                </a:ext>
              </a:extLst>
            </p:cNvPr>
            <p:cNvSpPr/>
            <p:nvPr/>
          </p:nvSpPr>
          <p:spPr>
            <a:xfrm>
              <a:off x="3983525" y="3724025"/>
              <a:ext cx="30400" cy="47650"/>
            </a:xfrm>
            <a:custGeom>
              <a:avLst/>
              <a:gdLst/>
              <a:ahLst/>
              <a:cxnLst/>
              <a:rect l="l" t="t" r="r" b="b"/>
              <a:pathLst>
                <a:path w="1216" h="1906" extrusionOk="0">
                  <a:moveTo>
                    <a:pt x="1215" y="1"/>
                  </a:moveTo>
                  <a:lnTo>
                    <a:pt x="1001" y="48"/>
                  </a:lnTo>
                  <a:cubicBezTo>
                    <a:pt x="906" y="48"/>
                    <a:pt x="834" y="72"/>
                    <a:pt x="763" y="96"/>
                  </a:cubicBezTo>
                  <a:cubicBezTo>
                    <a:pt x="406" y="644"/>
                    <a:pt x="168" y="1263"/>
                    <a:pt x="1" y="1906"/>
                  </a:cubicBezTo>
                  <a:cubicBezTo>
                    <a:pt x="144" y="1858"/>
                    <a:pt x="287" y="1835"/>
                    <a:pt x="430" y="1811"/>
                  </a:cubicBezTo>
                  <a:cubicBezTo>
                    <a:pt x="620" y="1168"/>
                    <a:pt x="858" y="572"/>
                    <a:pt x="1215" y="25"/>
                  </a:cubicBezTo>
                  <a:lnTo>
                    <a:pt x="12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696;p40">
              <a:extLst>
                <a:ext uri="{FF2B5EF4-FFF2-40B4-BE49-F238E27FC236}">
                  <a16:creationId xmlns="" xmlns:a16="http://schemas.microsoft.com/office/drawing/2014/main" id="{AC9493A5-C307-E7EC-6CCD-B584999502D8}"/>
                </a:ext>
              </a:extLst>
            </p:cNvPr>
            <p:cNvSpPr/>
            <p:nvPr/>
          </p:nvSpPr>
          <p:spPr>
            <a:xfrm>
              <a:off x="4074025" y="3649975"/>
              <a:ext cx="15500" cy="202075"/>
            </a:xfrm>
            <a:custGeom>
              <a:avLst/>
              <a:gdLst/>
              <a:ahLst/>
              <a:cxnLst/>
              <a:rect l="l" t="t" r="r" b="b"/>
              <a:pathLst>
                <a:path w="620" h="8083" extrusionOk="0">
                  <a:moveTo>
                    <a:pt x="336" y="1"/>
                  </a:moveTo>
                  <a:cubicBezTo>
                    <a:pt x="312" y="1"/>
                    <a:pt x="288" y="4"/>
                    <a:pt x="263" y="10"/>
                  </a:cubicBezTo>
                  <a:cubicBezTo>
                    <a:pt x="120" y="34"/>
                    <a:pt x="1" y="153"/>
                    <a:pt x="1" y="296"/>
                  </a:cubicBezTo>
                  <a:lnTo>
                    <a:pt x="1" y="8083"/>
                  </a:lnTo>
                  <a:lnTo>
                    <a:pt x="620" y="8083"/>
                  </a:lnTo>
                  <a:lnTo>
                    <a:pt x="620" y="296"/>
                  </a:lnTo>
                  <a:cubicBezTo>
                    <a:pt x="620" y="130"/>
                    <a:pt x="494" y="1"/>
                    <a:pt x="336" y="1"/>
                  </a:cubicBezTo>
                  <a:close/>
                </a:path>
              </a:pathLst>
            </a:custGeom>
            <a:solidFill>
              <a:srgbClr val="29A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697;p40">
              <a:extLst>
                <a:ext uri="{FF2B5EF4-FFF2-40B4-BE49-F238E27FC236}">
                  <a16:creationId xmlns="" xmlns:a16="http://schemas.microsoft.com/office/drawing/2014/main" id="{D08F9024-9F2F-5AAD-3D48-EA32EDCA3408}"/>
                </a:ext>
              </a:extLst>
            </p:cNvPr>
            <p:cNvSpPr/>
            <p:nvPr/>
          </p:nvSpPr>
          <p:spPr>
            <a:xfrm>
              <a:off x="4034150" y="3847225"/>
              <a:ext cx="82775" cy="24475"/>
            </a:xfrm>
            <a:custGeom>
              <a:avLst/>
              <a:gdLst/>
              <a:ahLst/>
              <a:cxnLst/>
              <a:rect l="l" t="t" r="r" b="b"/>
              <a:pathLst>
                <a:path w="3311" h="979" extrusionOk="0">
                  <a:moveTo>
                    <a:pt x="1195" y="0"/>
                  </a:moveTo>
                  <a:cubicBezTo>
                    <a:pt x="863" y="0"/>
                    <a:pt x="557" y="162"/>
                    <a:pt x="334" y="407"/>
                  </a:cubicBezTo>
                  <a:lnTo>
                    <a:pt x="0" y="764"/>
                  </a:lnTo>
                  <a:lnTo>
                    <a:pt x="1929" y="979"/>
                  </a:lnTo>
                  <a:lnTo>
                    <a:pt x="3310" y="764"/>
                  </a:lnTo>
                  <a:lnTo>
                    <a:pt x="3310" y="407"/>
                  </a:lnTo>
                  <a:cubicBezTo>
                    <a:pt x="3310" y="169"/>
                    <a:pt x="3144" y="2"/>
                    <a:pt x="2906" y="2"/>
                  </a:cubicBezTo>
                  <a:lnTo>
                    <a:pt x="1262" y="2"/>
                  </a:lnTo>
                  <a:cubicBezTo>
                    <a:pt x="1240" y="1"/>
                    <a:pt x="1217" y="0"/>
                    <a:pt x="1195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698;p40">
              <a:extLst>
                <a:ext uri="{FF2B5EF4-FFF2-40B4-BE49-F238E27FC236}">
                  <a16:creationId xmlns="" xmlns:a16="http://schemas.microsoft.com/office/drawing/2014/main" id="{7AA27CDD-3505-3920-AA5D-F0D683C303DA}"/>
                </a:ext>
              </a:extLst>
            </p:cNvPr>
            <p:cNvSpPr/>
            <p:nvPr/>
          </p:nvSpPr>
          <p:spPr>
            <a:xfrm>
              <a:off x="4034725" y="3847275"/>
              <a:ext cx="41125" cy="19075"/>
            </a:xfrm>
            <a:custGeom>
              <a:avLst/>
              <a:gdLst/>
              <a:ahLst/>
              <a:cxnLst/>
              <a:rect l="l" t="t" r="r" b="b"/>
              <a:pathLst>
                <a:path w="1645" h="763" extrusionOk="0">
                  <a:moveTo>
                    <a:pt x="1239" y="0"/>
                  </a:moveTo>
                  <a:cubicBezTo>
                    <a:pt x="882" y="0"/>
                    <a:pt x="549" y="143"/>
                    <a:pt x="311" y="405"/>
                  </a:cubicBezTo>
                  <a:lnTo>
                    <a:pt x="1" y="762"/>
                  </a:lnTo>
                  <a:lnTo>
                    <a:pt x="406" y="762"/>
                  </a:lnTo>
                  <a:lnTo>
                    <a:pt x="739" y="405"/>
                  </a:lnTo>
                  <a:cubicBezTo>
                    <a:pt x="954" y="143"/>
                    <a:pt x="1287" y="0"/>
                    <a:pt x="1644" y="0"/>
                  </a:cubicBezTo>
                  <a:close/>
                </a:path>
              </a:pathLst>
            </a:custGeom>
            <a:solidFill>
              <a:srgbClr val="F9D5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699;p40">
              <a:extLst>
                <a:ext uri="{FF2B5EF4-FFF2-40B4-BE49-F238E27FC236}">
                  <a16:creationId xmlns="" xmlns:a16="http://schemas.microsoft.com/office/drawing/2014/main" id="{BFEB81A5-C497-851D-1985-BB55C1F0D71D}"/>
                </a:ext>
              </a:extLst>
            </p:cNvPr>
            <p:cNvSpPr/>
            <p:nvPr/>
          </p:nvSpPr>
          <p:spPr>
            <a:xfrm>
              <a:off x="3969250" y="3857950"/>
              <a:ext cx="228475" cy="47100"/>
            </a:xfrm>
            <a:custGeom>
              <a:avLst/>
              <a:gdLst/>
              <a:ahLst/>
              <a:cxnLst/>
              <a:rect l="l" t="t" r="r" b="b"/>
              <a:pathLst>
                <a:path w="9139" h="1884" extrusionOk="0">
                  <a:moveTo>
                    <a:pt x="8865" y="0"/>
                  </a:moveTo>
                  <a:cubicBezTo>
                    <a:pt x="8855" y="0"/>
                    <a:pt x="8845" y="1"/>
                    <a:pt x="8836" y="2"/>
                  </a:cubicBezTo>
                  <a:lnTo>
                    <a:pt x="7002" y="288"/>
                  </a:lnTo>
                  <a:cubicBezTo>
                    <a:pt x="6788" y="312"/>
                    <a:pt x="6573" y="335"/>
                    <a:pt x="6383" y="335"/>
                  </a:cubicBezTo>
                  <a:lnTo>
                    <a:pt x="453" y="335"/>
                  </a:lnTo>
                  <a:cubicBezTo>
                    <a:pt x="286" y="335"/>
                    <a:pt x="143" y="431"/>
                    <a:pt x="96" y="574"/>
                  </a:cubicBezTo>
                  <a:lnTo>
                    <a:pt x="96" y="597"/>
                  </a:lnTo>
                  <a:cubicBezTo>
                    <a:pt x="0" y="812"/>
                    <a:pt x="48" y="1050"/>
                    <a:pt x="215" y="1217"/>
                  </a:cubicBezTo>
                  <a:cubicBezTo>
                    <a:pt x="262" y="1264"/>
                    <a:pt x="334" y="1312"/>
                    <a:pt x="405" y="1336"/>
                  </a:cubicBezTo>
                  <a:cubicBezTo>
                    <a:pt x="1334" y="1693"/>
                    <a:pt x="2287" y="1883"/>
                    <a:pt x="3287" y="1883"/>
                  </a:cubicBezTo>
                  <a:lnTo>
                    <a:pt x="6692" y="1883"/>
                  </a:lnTo>
                  <a:cubicBezTo>
                    <a:pt x="7359" y="1860"/>
                    <a:pt x="7978" y="1574"/>
                    <a:pt x="8407" y="1074"/>
                  </a:cubicBezTo>
                  <a:lnTo>
                    <a:pt x="9026" y="335"/>
                  </a:lnTo>
                  <a:cubicBezTo>
                    <a:pt x="9139" y="200"/>
                    <a:pt x="9038" y="0"/>
                    <a:pt x="8865" y="0"/>
                  </a:cubicBezTo>
                  <a:close/>
                </a:path>
              </a:pathLst>
            </a:custGeom>
            <a:solidFill>
              <a:srgbClr val="F185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0;p40">
              <a:extLst>
                <a:ext uri="{FF2B5EF4-FFF2-40B4-BE49-F238E27FC236}">
                  <a16:creationId xmlns="" xmlns:a16="http://schemas.microsoft.com/office/drawing/2014/main" id="{3FA4FF72-2F93-81BE-212D-179E08C6CC83}"/>
                </a:ext>
              </a:extLst>
            </p:cNvPr>
            <p:cNvSpPr/>
            <p:nvPr/>
          </p:nvSpPr>
          <p:spPr>
            <a:xfrm>
              <a:off x="3969850" y="3867525"/>
              <a:ext cx="196475" cy="37525"/>
            </a:xfrm>
            <a:custGeom>
              <a:avLst/>
              <a:gdLst/>
              <a:ahLst/>
              <a:cxnLst/>
              <a:rect l="l" t="t" r="r" b="b"/>
              <a:pathLst>
                <a:path w="7859" h="1501" extrusionOk="0">
                  <a:moveTo>
                    <a:pt x="357" y="0"/>
                  </a:moveTo>
                  <a:cubicBezTo>
                    <a:pt x="215" y="24"/>
                    <a:pt x="95" y="95"/>
                    <a:pt x="48" y="238"/>
                  </a:cubicBezTo>
                  <a:cubicBezTo>
                    <a:pt x="24" y="310"/>
                    <a:pt x="0" y="381"/>
                    <a:pt x="0" y="453"/>
                  </a:cubicBezTo>
                  <a:cubicBezTo>
                    <a:pt x="0" y="548"/>
                    <a:pt x="24" y="619"/>
                    <a:pt x="72" y="691"/>
                  </a:cubicBezTo>
                  <a:cubicBezTo>
                    <a:pt x="95" y="762"/>
                    <a:pt x="143" y="810"/>
                    <a:pt x="191" y="857"/>
                  </a:cubicBezTo>
                  <a:cubicBezTo>
                    <a:pt x="238" y="905"/>
                    <a:pt x="310" y="953"/>
                    <a:pt x="357" y="976"/>
                  </a:cubicBezTo>
                  <a:cubicBezTo>
                    <a:pt x="1286" y="1310"/>
                    <a:pt x="2263" y="1500"/>
                    <a:pt x="3239" y="1500"/>
                  </a:cubicBezTo>
                  <a:lnTo>
                    <a:pt x="6668" y="1500"/>
                  </a:lnTo>
                  <a:cubicBezTo>
                    <a:pt x="7097" y="1500"/>
                    <a:pt x="7502" y="1381"/>
                    <a:pt x="7859" y="1167"/>
                  </a:cubicBezTo>
                  <a:lnTo>
                    <a:pt x="3596" y="1167"/>
                  </a:lnTo>
                  <a:cubicBezTo>
                    <a:pt x="2596" y="1167"/>
                    <a:pt x="1620" y="1000"/>
                    <a:pt x="715" y="643"/>
                  </a:cubicBezTo>
                  <a:cubicBezTo>
                    <a:pt x="643" y="619"/>
                    <a:pt x="572" y="595"/>
                    <a:pt x="524" y="548"/>
                  </a:cubicBezTo>
                  <a:cubicBezTo>
                    <a:pt x="476" y="500"/>
                    <a:pt x="429" y="429"/>
                    <a:pt x="405" y="381"/>
                  </a:cubicBezTo>
                  <a:cubicBezTo>
                    <a:pt x="357" y="310"/>
                    <a:pt x="334" y="214"/>
                    <a:pt x="357" y="143"/>
                  </a:cubicBezTo>
                  <a:cubicBezTo>
                    <a:pt x="357" y="95"/>
                    <a:pt x="357" y="48"/>
                    <a:pt x="357" y="0"/>
                  </a:cubicBezTo>
                  <a:close/>
                </a:path>
              </a:pathLst>
            </a:custGeom>
            <a:solidFill>
              <a:srgbClr val="074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1200;p35">
            <a:extLst>
              <a:ext uri="{FF2B5EF4-FFF2-40B4-BE49-F238E27FC236}">
                <a16:creationId xmlns="" xmlns:a16="http://schemas.microsoft.com/office/drawing/2014/main" id="{A1B78CFE-1206-9E47-CE5F-319B6E38796E}"/>
              </a:ext>
            </a:extLst>
          </p:cNvPr>
          <p:cNvSpPr txBox="1">
            <a:spLocks/>
          </p:cNvSpPr>
          <p:nvPr/>
        </p:nvSpPr>
        <p:spPr>
          <a:xfrm>
            <a:off x="3363882" y="4181780"/>
            <a:ext cx="3192946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5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 SemiBold"/>
              <a:buNone/>
              <a:defRPr sz="1400" b="0" i="0" u="none" strike="noStrike" cap="none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pPr marL="0" indent="0" algn="ctr"/>
            <a:r>
              <a:rPr lang="vi-VN" sz="2400" b="1"/>
              <a:t>Gió, nước chảy</a:t>
            </a:r>
          </a:p>
        </p:txBody>
      </p:sp>
      <p:pic>
        <p:nvPicPr>
          <p:cNvPr id="28" name="图片 3" descr="cfb967fba143f8f296ebd7ad4afc5090">
            <a:extLst>
              <a:ext uri="{FF2B5EF4-FFF2-40B4-BE49-F238E27FC236}">
                <a16:creationId xmlns="" xmlns:a16="http://schemas.microsoft.com/office/drawing/2014/main" id="{E1623ADF-D69D-4721-9E88-A902847644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7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8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=""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=""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=""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Chất đốt</a:t>
            </a:r>
          </a:p>
        </p:txBody>
      </p:sp>
      <p:pic>
        <p:nvPicPr>
          <p:cNvPr id="2" name="Picture 8" descr="Top các dòng xe ô tô 5 chỗ đẹp đến từng ngóc ngách">
            <a:extLst>
              <a:ext uri="{FF2B5EF4-FFF2-40B4-BE49-F238E27FC236}">
                <a16:creationId xmlns="" xmlns:a16="http://schemas.microsoft.com/office/drawing/2014/main" id="{6EF9826B-0FA5-94C2-10E2-4C14CAA4E4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17278" r="7041" b="-2953"/>
          <a:stretch/>
        </p:blipFill>
        <p:spPr bwMode="auto">
          <a:xfrm>
            <a:off x="2802033" y="1331160"/>
            <a:ext cx="3410645" cy="2488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5" name="Picture 134">
            <a:extLst>
              <a:ext uri="{FF2B5EF4-FFF2-40B4-BE49-F238E27FC236}">
                <a16:creationId xmlns="" xmlns:a16="http://schemas.microsoft.com/office/drawing/2014/main" id="{91D849DB-5AD2-0F27-C826-79A6FC73A3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915" y="4389510"/>
            <a:ext cx="548635" cy="363573"/>
          </a:xfrm>
          <a:prstGeom prst="rect">
            <a:avLst/>
          </a:prstGeom>
        </p:spPr>
      </p:pic>
      <p:pic>
        <p:nvPicPr>
          <p:cNvPr id="12" name="图片 42">
            <a:extLst>
              <a:ext uri="{FF2B5EF4-FFF2-40B4-BE49-F238E27FC236}">
                <a16:creationId xmlns="" xmlns:a16="http://schemas.microsoft.com/office/drawing/2014/main" id="{436C0E9E-DA67-4D0F-AB81-BC5954D79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734062"/>
            <a:ext cx="1933575" cy="240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128;p33">
            <a:extLst>
              <a:ext uri="{FF2B5EF4-FFF2-40B4-BE49-F238E27FC236}">
                <a16:creationId xmlns="" xmlns:a16="http://schemas.microsoft.com/office/drawing/2014/main" id="{96B21268-ACBC-D69D-4ECC-7274CE239A32}"/>
              </a:ext>
            </a:extLst>
          </p:cNvPr>
          <p:cNvSpPr/>
          <p:nvPr/>
        </p:nvSpPr>
        <p:spPr>
          <a:xfrm>
            <a:off x="0" y="0"/>
            <a:ext cx="9144000" cy="524051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headEnd type="none" w="sm" len="sm"/>
            <a:tailEnd type="none" w="sm" len="sm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244;p36">
            <a:extLst>
              <a:ext uri="{FF2B5EF4-FFF2-40B4-BE49-F238E27FC236}">
                <a16:creationId xmlns="" xmlns:a16="http://schemas.microsoft.com/office/drawing/2014/main" id="{F904D0BF-7126-86F4-B638-B969A8B93B75}"/>
              </a:ext>
            </a:extLst>
          </p:cNvPr>
          <p:cNvSpPr txBox="1">
            <a:spLocks/>
          </p:cNvSpPr>
          <p:nvPr/>
        </p:nvSpPr>
        <p:spPr>
          <a:xfrm>
            <a:off x="485159" y="75607"/>
            <a:ext cx="8474423" cy="11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700" b="1" i="0" u="none" strike="noStrike" cap="none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en-US" sz="3200"/>
              <a:t>Các </a:t>
            </a:r>
            <a:r>
              <a:rPr lang="vi-VN" sz="3200"/>
              <a:t>phương tiện, máy móc</a:t>
            </a:r>
            <a:r>
              <a:rPr lang="en-US" sz="3200"/>
              <a:t> sau</a:t>
            </a:r>
            <a:r>
              <a:rPr lang="vi-VN" sz="3200"/>
              <a:t> lấy năng lượng từ đâu để hoạt động?</a:t>
            </a:r>
          </a:p>
        </p:txBody>
      </p:sp>
      <p:sp>
        <p:nvSpPr>
          <p:cNvPr id="9" name="Google Shape;1199;p35">
            <a:extLst>
              <a:ext uri="{FF2B5EF4-FFF2-40B4-BE49-F238E27FC236}">
                <a16:creationId xmlns="" xmlns:a16="http://schemas.microsoft.com/office/drawing/2014/main" id="{5E9D9EC3-57FB-3DA7-757C-6A3BC7AE2971}"/>
              </a:ext>
            </a:extLst>
          </p:cNvPr>
          <p:cNvSpPr/>
          <p:nvPr/>
        </p:nvSpPr>
        <p:spPr>
          <a:xfrm rot="10800000" flipH="1">
            <a:off x="3088998" y="4129664"/>
            <a:ext cx="3334853" cy="799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19050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415;p38">
            <a:extLst>
              <a:ext uri="{FF2B5EF4-FFF2-40B4-BE49-F238E27FC236}">
                <a16:creationId xmlns="" xmlns:a16="http://schemas.microsoft.com/office/drawing/2014/main" id="{04EB67C6-7E67-088C-425C-93E30D02A18E}"/>
              </a:ext>
            </a:extLst>
          </p:cNvPr>
          <p:cNvSpPr/>
          <p:nvPr/>
        </p:nvSpPr>
        <p:spPr>
          <a:xfrm>
            <a:off x="2802033" y="4139874"/>
            <a:ext cx="800400" cy="8004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0;p35">
            <a:extLst>
              <a:ext uri="{FF2B5EF4-FFF2-40B4-BE49-F238E27FC236}">
                <a16:creationId xmlns="" xmlns:a16="http://schemas.microsoft.com/office/drawing/2014/main" id="{86F294F6-E0A5-15A1-4F24-82CF59CE17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298397" y="4230453"/>
            <a:ext cx="3192946" cy="7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/>
            <a:r>
              <a:rPr lang="vi-VN" sz="2400" b="1"/>
              <a:t>Nước chảy</a:t>
            </a:r>
          </a:p>
        </p:txBody>
      </p:sp>
      <p:pic>
        <p:nvPicPr>
          <p:cNvPr id="3" name="Picture 10" descr="Lần đầu tiên được đứng gần những guồng nước khổng lồ và xem nó hoạt động">
            <a:extLst>
              <a:ext uri="{FF2B5EF4-FFF2-40B4-BE49-F238E27FC236}">
                <a16:creationId xmlns="" xmlns:a16="http://schemas.microsoft.com/office/drawing/2014/main" id="{6643871D-4493-52B1-CEA9-072627798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971" y="1324786"/>
            <a:ext cx="3410880" cy="2558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F387038A-C0A4-0E2B-D16C-D414550F0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1913" b="38567"/>
          <a:stretch/>
        </p:blipFill>
        <p:spPr>
          <a:xfrm>
            <a:off x="3012971" y="4371779"/>
            <a:ext cx="406424" cy="400005"/>
          </a:xfrm>
          <a:prstGeom prst="rect">
            <a:avLst/>
          </a:prstGeom>
        </p:spPr>
      </p:pic>
      <p:pic>
        <p:nvPicPr>
          <p:cNvPr id="12" name="图片 3" descr="cfb967fba143f8f296ebd7ad4afc5090">
            <a:extLst>
              <a:ext uri="{FF2B5EF4-FFF2-40B4-BE49-F238E27FC236}">
                <a16:creationId xmlns="" xmlns:a16="http://schemas.microsoft.com/office/drawing/2014/main" id="{7C542282-04AF-459F-B40E-C4255E8E33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70" r="-2" b="4033"/>
          <a:stretch/>
        </p:blipFill>
        <p:spPr>
          <a:xfrm>
            <a:off x="7102557" y="4053208"/>
            <a:ext cx="2041443" cy="109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build="p"/>
    </p:bldLst>
  </p:timing>
</p:sld>
</file>

<file path=ppt/theme/theme1.xml><?xml version="1.0" encoding="utf-8"?>
<a:theme xmlns:a="http://schemas.openxmlformats.org/drawingml/2006/main" name="Modes of Transport for Pre-K by Slidesgo">
  <a:themeElements>
    <a:clrScheme name="Simple Light">
      <a:dk1>
        <a:srgbClr val="074785"/>
      </a:dk1>
      <a:lt1>
        <a:srgbClr val="FD6085"/>
      </a:lt1>
      <a:dk2>
        <a:srgbClr val="F1854F"/>
      </a:dk2>
      <a:lt2>
        <a:srgbClr val="A089E4"/>
      </a:lt2>
      <a:accent1>
        <a:srgbClr val="FFA4AC"/>
      </a:accent1>
      <a:accent2>
        <a:srgbClr val="29AEFD"/>
      </a:accent2>
      <a:accent3>
        <a:srgbClr val="7BEFE5"/>
      </a:accent3>
      <a:accent4>
        <a:srgbClr val="F9D555"/>
      </a:accent4>
      <a:accent5>
        <a:srgbClr val="FFF9ED"/>
      </a:accent5>
      <a:accent6>
        <a:srgbClr val="FFFFFF"/>
      </a:accent6>
      <a:hlink>
        <a:srgbClr val="07478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1369</TotalTime>
  <Words>1282</Words>
  <Application>Microsoft Office PowerPoint</Application>
  <PresentationFormat>On-screen Show (16:9)</PresentationFormat>
  <Paragraphs>398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宋体</vt:lpstr>
      <vt:lpstr>UTM Billhead 1910</vt:lpstr>
      <vt:lpstr>等线</vt:lpstr>
      <vt:lpstr>Bebas Neue</vt:lpstr>
      <vt:lpstr>Comfortaa SemiBold</vt:lpstr>
      <vt:lpstr>Wingdings</vt:lpstr>
      <vt:lpstr>Times New Roman</vt:lpstr>
      <vt:lpstr>Itim</vt:lpstr>
      <vt:lpstr>SVN-Deadhead Script</vt:lpstr>
      <vt:lpstr>Arial</vt:lpstr>
      <vt:lpstr>#9Slide07 SVNBango</vt:lpstr>
      <vt:lpstr>Modes of Transport for Pre-K by Slidesgo</vt:lpstr>
      <vt:lpstr>Ôn tập:   Vật chất và năng lượng (Tiết 1)</vt:lpstr>
      <vt:lpstr>MỤC TIÊU</vt:lpstr>
      <vt:lpstr>1.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phương tiện, máy móc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 vật chất và năng lượng (Tiết 2)</dc:title>
  <dc:subject>9Slide.vn</dc:subject>
  <dc:creator>HP</dc:creator>
  <dc:description>9Slide.vn</dc:description>
  <cp:lastModifiedBy>admin</cp:lastModifiedBy>
  <cp:revision>11</cp:revision>
  <dcterms:modified xsi:type="dcterms:W3CDTF">2024-03-03T15:32:26Z</dcterms:modified>
  <cp:category>9Slide.vn</cp:category>
</cp:coreProperties>
</file>