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3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4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5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theme/theme6.xml" ContentType="application/vnd.openxmlformats-officedocument.theme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theme/theme7.xml" ContentType="application/vnd.openxmlformats-officedocument.theme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theme/theme8.xml" ContentType="application/vnd.openxmlformats-officedocument.theme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9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theme/theme10.xml" ContentType="application/vnd.openxmlformats-officedocument.theme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theme/theme11.xml" ContentType="application/vnd.openxmlformats-officedocument.theme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theme/theme12.xml" ContentType="application/vnd.openxmlformats-officedocument.theme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  <p:sldMasterId id="2147483703" r:id="rId4"/>
    <p:sldMasterId id="2147483732" r:id="rId5"/>
    <p:sldMasterId id="2147483761" r:id="rId6"/>
    <p:sldMasterId id="2147483790" r:id="rId7"/>
    <p:sldMasterId id="2147483819" r:id="rId8"/>
    <p:sldMasterId id="2147483848" r:id="rId9"/>
    <p:sldMasterId id="2147483855" r:id="rId10"/>
    <p:sldMasterId id="2147483868" r:id="rId11"/>
    <p:sldMasterId id="2147483881" r:id="rId12"/>
    <p:sldMasterId id="2147483893" r:id="rId13"/>
  </p:sldMasterIdLst>
  <p:notesMasterIdLst>
    <p:notesMasterId r:id="rId37"/>
  </p:notesMasterIdLst>
  <p:sldIdLst>
    <p:sldId id="428" r:id="rId14"/>
    <p:sldId id="395" r:id="rId15"/>
    <p:sldId id="406" r:id="rId16"/>
    <p:sldId id="407" r:id="rId17"/>
    <p:sldId id="408" r:id="rId18"/>
    <p:sldId id="409" r:id="rId19"/>
    <p:sldId id="410" r:id="rId20"/>
    <p:sldId id="411" r:id="rId21"/>
    <p:sldId id="424" r:id="rId22"/>
    <p:sldId id="403" r:id="rId23"/>
    <p:sldId id="412" r:id="rId24"/>
    <p:sldId id="413" r:id="rId25"/>
    <p:sldId id="414" r:id="rId26"/>
    <p:sldId id="415" r:id="rId27"/>
    <p:sldId id="416" r:id="rId28"/>
    <p:sldId id="417" r:id="rId29"/>
    <p:sldId id="359" r:id="rId30"/>
    <p:sldId id="360" r:id="rId31"/>
    <p:sldId id="427" r:id="rId32"/>
    <p:sldId id="419" r:id="rId33"/>
    <p:sldId id="420" r:id="rId34"/>
    <p:sldId id="423" r:id="rId35"/>
    <p:sldId id="426" r:id="rId36"/>
  </p:sldIdLst>
  <p:sldSz cx="11887200" cy="6858000"/>
  <p:notesSz cx="6858000" cy="9144000"/>
  <p:custDataLst>
    <p:tags r:id="rId38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8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8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8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8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74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CCFF"/>
    <a:srgbClr val="0000CC"/>
    <a:srgbClr val="FFFFCC"/>
    <a:srgbClr val="FF99CC"/>
    <a:srgbClr val="FF0000"/>
    <a:srgbClr val="C6BBE3"/>
    <a:srgbClr val="660066"/>
    <a:srgbClr val="CC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66" d="100"/>
          <a:sy n="66" d="100"/>
        </p:scale>
        <p:origin x="72" y="96"/>
      </p:cViewPr>
      <p:guideLst>
        <p:guide orient="horz" pos="2160"/>
        <p:guide pos="374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presProps" Target="presProps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200" b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200" b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57200" y="685800"/>
            <a:ext cx="59436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>
              <a:defRPr sz="1200" b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 b="0">
                <a:latin typeface="Arial" panose="020B0604020202020204" pitchFamily="34" charset="0"/>
              </a:defRPr>
            </a:lvl1pPr>
          </a:lstStyle>
          <a:p>
            <a:fld id="{9656A65D-5D46-4D2A-B484-7C830B5C4B0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42178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75D498-92D2-4F78-88E2-1E8C3F27D03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08232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Nhấp vào cậu bé để hiện ra các loại củ sau khi trả lời xong.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Nhấp vào cô bé để chuyển sang slide Khám phá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75D498-92D2-4F78-88E2-1E8C3F27D03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06082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2849B2-730C-4C0D-9D09-E6E569F4CC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97816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2849B2-730C-4C0D-9D09-E6E569F4CC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3068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1540" y="2130426"/>
            <a:ext cx="1010412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83080" y="3886200"/>
            <a:ext cx="832104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07C59A-E5E5-40CD-8A0E-DEA4E99EC691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med"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706FBE-63F6-48EA-978E-34AA94B86FB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med">
    <p:wedg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3398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102972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92489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896423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093995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410304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168777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xmlns="" id="{89CB891B-78F3-4782-ACDA-D145DBE7C32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734335" y="1040607"/>
            <a:ext cx="3790289" cy="3849689"/>
          </a:xfrm>
          <a:custGeom>
            <a:avLst/>
            <a:gdLst>
              <a:gd name="connsiteX0" fmla="*/ 2028301 w 3887476"/>
              <a:gd name="connsiteY0" fmla="*/ 20 h 3849689"/>
              <a:gd name="connsiteX1" fmla="*/ 2221944 w 3887476"/>
              <a:gd name="connsiteY1" fmla="*/ 3419 h 3849689"/>
              <a:gd name="connsiteX2" fmla="*/ 2727216 w 3887476"/>
              <a:gd name="connsiteY2" fmla="*/ 101667 h 3849689"/>
              <a:gd name="connsiteX3" fmla="*/ 3246521 w 3887476"/>
              <a:gd name="connsiteY3" fmla="*/ 424479 h 3849689"/>
              <a:gd name="connsiteX4" fmla="*/ 3555298 w 3887476"/>
              <a:gd name="connsiteY4" fmla="*/ 845538 h 3849689"/>
              <a:gd name="connsiteX5" fmla="*/ 3864075 w 3887476"/>
              <a:gd name="connsiteY5" fmla="*/ 1463091 h 3849689"/>
              <a:gd name="connsiteX6" fmla="*/ 3864075 w 3887476"/>
              <a:gd name="connsiteY6" fmla="*/ 2277139 h 3849689"/>
              <a:gd name="connsiteX7" fmla="*/ 3850040 w 3887476"/>
              <a:gd name="connsiteY7" fmla="*/ 2782410 h 3849689"/>
              <a:gd name="connsiteX8" fmla="*/ 3527227 w 3887476"/>
              <a:gd name="connsiteY8" fmla="*/ 3175399 h 3849689"/>
              <a:gd name="connsiteX9" fmla="*/ 3092133 w 3887476"/>
              <a:gd name="connsiteY9" fmla="*/ 3582423 h 3849689"/>
              <a:gd name="connsiteX10" fmla="*/ 2123697 w 3887476"/>
              <a:gd name="connsiteY10" fmla="*/ 3835058 h 3849689"/>
              <a:gd name="connsiteX11" fmla="*/ 1113155 w 3887476"/>
              <a:gd name="connsiteY11" fmla="*/ 3764882 h 3849689"/>
              <a:gd name="connsiteX12" fmla="*/ 621919 w 3887476"/>
              <a:gd name="connsiteY12" fmla="*/ 3315752 h 3849689"/>
              <a:gd name="connsiteX13" fmla="*/ 313142 w 3887476"/>
              <a:gd name="connsiteY13" fmla="*/ 2880657 h 3849689"/>
              <a:gd name="connsiteX14" fmla="*/ 18401 w 3887476"/>
              <a:gd name="connsiteY14" fmla="*/ 2249068 h 3849689"/>
              <a:gd name="connsiteX15" fmla="*/ 46472 w 3887476"/>
              <a:gd name="connsiteY15" fmla="*/ 1505197 h 3849689"/>
              <a:gd name="connsiteX16" fmla="*/ 172789 w 3887476"/>
              <a:gd name="connsiteY16" fmla="*/ 915714 h 3849689"/>
              <a:gd name="connsiteX17" fmla="*/ 495601 w 3887476"/>
              <a:gd name="connsiteY17" fmla="*/ 606938 h 3849689"/>
              <a:gd name="connsiteX18" fmla="*/ 692096 w 3887476"/>
              <a:gd name="connsiteY18" fmla="*/ 396408 h 3849689"/>
              <a:gd name="connsiteX19" fmla="*/ 1365790 w 3887476"/>
              <a:gd name="connsiteY19" fmla="*/ 59561 h 3849689"/>
              <a:gd name="connsiteX20" fmla="*/ 2028301 w 3887476"/>
              <a:gd name="connsiteY20" fmla="*/ 20 h 3849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887476" h="3849689">
                <a:moveTo>
                  <a:pt x="2028301" y="20"/>
                </a:moveTo>
                <a:cubicBezTo>
                  <a:pt x="2099281" y="203"/>
                  <a:pt x="2165218" y="1665"/>
                  <a:pt x="2221944" y="3419"/>
                </a:cubicBezTo>
                <a:cubicBezTo>
                  <a:pt x="2448849" y="10437"/>
                  <a:pt x="2556452" y="31490"/>
                  <a:pt x="2727216" y="101667"/>
                </a:cubicBezTo>
                <a:cubicBezTo>
                  <a:pt x="2897978" y="171843"/>
                  <a:pt x="3108508" y="300500"/>
                  <a:pt x="3246521" y="424479"/>
                </a:cubicBezTo>
                <a:cubicBezTo>
                  <a:pt x="3384535" y="548457"/>
                  <a:pt x="3452373" y="672436"/>
                  <a:pt x="3555298" y="845538"/>
                </a:cubicBezTo>
                <a:cubicBezTo>
                  <a:pt x="3658223" y="1018639"/>
                  <a:pt x="3812612" y="1224491"/>
                  <a:pt x="3864075" y="1463091"/>
                </a:cubicBezTo>
                <a:cubicBezTo>
                  <a:pt x="3915538" y="1701692"/>
                  <a:pt x="3866414" y="2057252"/>
                  <a:pt x="3864075" y="2277139"/>
                </a:cubicBezTo>
                <a:cubicBezTo>
                  <a:pt x="3861735" y="2497026"/>
                  <a:pt x="3906181" y="2632700"/>
                  <a:pt x="3850040" y="2782410"/>
                </a:cubicBezTo>
                <a:cubicBezTo>
                  <a:pt x="3793898" y="2932120"/>
                  <a:pt x="3653545" y="3042063"/>
                  <a:pt x="3527227" y="3175399"/>
                </a:cubicBezTo>
                <a:cubicBezTo>
                  <a:pt x="3400910" y="3308734"/>
                  <a:pt x="3326055" y="3472480"/>
                  <a:pt x="3092133" y="3582423"/>
                </a:cubicBezTo>
                <a:cubicBezTo>
                  <a:pt x="2858212" y="3692365"/>
                  <a:pt x="2453526" y="3804648"/>
                  <a:pt x="2123697" y="3835058"/>
                </a:cubicBezTo>
                <a:cubicBezTo>
                  <a:pt x="1793867" y="3865468"/>
                  <a:pt x="1363451" y="3851433"/>
                  <a:pt x="1113155" y="3764882"/>
                </a:cubicBezTo>
                <a:cubicBezTo>
                  <a:pt x="862859" y="3678330"/>
                  <a:pt x="755254" y="3463123"/>
                  <a:pt x="621919" y="3315752"/>
                </a:cubicBezTo>
                <a:cubicBezTo>
                  <a:pt x="488584" y="3168381"/>
                  <a:pt x="413729" y="3058438"/>
                  <a:pt x="313142" y="2880657"/>
                </a:cubicBezTo>
                <a:cubicBezTo>
                  <a:pt x="212555" y="2702876"/>
                  <a:pt x="62846" y="2478311"/>
                  <a:pt x="18401" y="2249068"/>
                </a:cubicBezTo>
                <a:cubicBezTo>
                  <a:pt x="-26045" y="2019826"/>
                  <a:pt x="20741" y="1727423"/>
                  <a:pt x="46472" y="1505197"/>
                </a:cubicBezTo>
                <a:cubicBezTo>
                  <a:pt x="72203" y="1282972"/>
                  <a:pt x="97935" y="1065425"/>
                  <a:pt x="172789" y="915714"/>
                </a:cubicBezTo>
                <a:cubicBezTo>
                  <a:pt x="247644" y="766004"/>
                  <a:pt x="416068" y="688810"/>
                  <a:pt x="495601" y="606938"/>
                </a:cubicBezTo>
                <a:cubicBezTo>
                  <a:pt x="575135" y="525065"/>
                  <a:pt x="547064" y="487637"/>
                  <a:pt x="692096" y="396408"/>
                </a:cubicBezTo>
                <a:cubicBezTo>
                  <a:pt x="837127" y="305178"/>
                  <a:pt x="1110815" y="125059"/>
                  <a:pt x="1365790" y="59561"/>
                </a:cubicBezTo>
                <a:cubicBezTo>
                  <a:pt x="1557022" y="10437"/>
                  <a:pt x="1815359" y="-528"/>
                  <a:pt x="2028301" y="2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83902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xmlns="" id="{89CB891B-78F3-4782-ACDA-D145DBE7C32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734335" y="1040607"/>
            <a:ext cx="3790289" cy="3849689"/>
          </a:xfrm>
          <a:custGeom>
            <a:avLst/>
            <a:gdLst>
              <a:gd name="connsiteX0" fmla="*/ 2028301 w 3887476"/>
              <a:gd name="connsiteY0" fmla="*/ 20 h 3849689"/>
              <a:gd name="connsiteX1" fmla="*/ 2221944 w 3887476"/>
              <a:gd name="connsiteY1" fmla="*/ 3419 h 3849689"/>
              <a:gd name="connsiteX2" fmla="*/ 2727216 w 3887476"/>
              <a:gd name="connsiteY2" fmla="*/ 101667 h 3849689"/>
              <a:gd name="connsiteX3" fmla="*/ 3246521 w 3887476"/>
              <a:gd name="connsiteY3" fmla="*/ 424479 h 3849689"/>
              <a:gd name="connsiteX4" fmla="*/ 3555298 w 3887476"/>
              <a:gd name="connsiteY4" fmla="*/ 845538 h 3849689"/>
              <a:gd name="connsiteX5" fmla="*/ 3864075 w 3887476"/>
              <a:gd name="connsiteY5" fmla="*/ 1463091 h 3849689"/>
              <a:gd name="connsiteX6" fmla="*/ 3864075 w 3887476"/>
              <a:gd name="connsiteY6" fmla="*/ 2277139 h 3849689"/>
              <a:gd name="connsiteX7" fmla="*/ 3850040 w 3887476"/>
              <a:gd name="connsiteY7" fmla="*/ 2782410 h 3849689"/>
              <a:gd name="connsiteX8" fmla="*/ 3527227 w 3887476"/>
              <a:gd name="connsiteY8" fmla="*/ 3175399 h 3849689"/>
              <a:gd name="connsiteX9" fmla="*/ 3092133 w 3887476"/>
              <a:gd name="connsiteY9" fmla="*/ 3582423 h 3849689"/>
              <a:gd name="connsiteX10" fmla="*/ 2123697 w 3887476"/>
              <a:gd name="connsiteY10" fmla="*/ 3835058 h 3849689"/>
              <a:gd name="connsiteX11" fmla="*/ 1113155 w 3887476"/>
              <a:gd name="connsiteY11" fmla="*/ 3764882 h 3849689"/>
              <a:gd name="connsiteX12" fmla="*/ 621919 w 3887476"/>
              <a:gd name="connsiteY12" fmla="*/ 3315752 h 3849689"/>
              <a:gd name="connsiteX13" fmla="*/ 313142 w 3887476"/>
              <a:gd name="connsiteY13" fmla="*/ 2880657 h 3849689"/>
              <a:gd name="connsiteX14" fmla="*/ 18401 w 3887476"/>
              <a:gd name="connsiteY14" fmla="*/ 2249068 h 3849689"/>
              <a:gd name="connsiteX15" fmla="*/ 46472 w 3887476"/>
              <a:gd name="connsiteY15" fmla="*/ 1505197 h 3849689"/>
              <a:gd name="connsiteX16" fmla="*/ 172789 w 3887476"/>
              <a:gd name="connsiteY16" fmla="*/ 915714 h 3849689"/>
              <a:gd name="connsiteX17" fmla="*/ 495601 w 3887476"/>
              <a:gd name="connsiteY17" fmla="*/ 606938 h 3849689"/>
              <a:gd name="connsiteX18" fmla="*/ 692096 w 3887476"/>
              <a:gd name="connsiteY18" fmla="*/ 396408 h 3849689"/>
              <a:gd name="connsiteX19" fmla="*/ 1365790 w 3887476"/>
              <a:gd name="connsiteY19" fmla="*/ 59561 h 3849689"/>
              <a:gd name="connsiteX20" fmla="*/ 2028301 w 3887476"/>
              <a:gd name="connsiteY20" fmla="*/ 20 h 3849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887476" h="3849689">
                <a:moveTo>
                  <a:pt x="2028301" y="20"/>
                </a:moveTo>
                <a:cubicBezTo>
                  <a:pt x="2099281" y="203"/>
                  <a:pt x="2165218" y="1665"/>
                  <a:pt x="2221944" y="3419"/>
                </a:cubicBezTo>
                <a:cubicBezTo>
                  <a:pt x="2448849" y="10437"/>
                  <a:pt x="2556452" y="31490"/>
                  <a:pt x="2727216" y="101667"/>
                </a:cubicBezTo>
                <a:cubicBezTo>
                  <a:pt x="2897978" y="171843"/>
                  <a:pt x="3108508" y="300500"/>
                  <a:pt x="3246521" y="424479"/>
                </a:cubicBezTo>
                <a:cubicBezTo>
                  <a:pt x="3384535" y="548457"/>
                  <a:pt x="3452373" y="672436"/>
                  <a:pt x="3555298" y="845538"/>
                </a:cubicBezTo>
                <a:cubicBezTo>
                  <a:pt x="3658223" y="1018639"/>
                  <a:pt x="3812612" y="1224491"/>
                  <a:pt x="3864075" y="1463091"/>
                </a:cubicBezTo>
                <a:cubicBezTo>
                  <a:pt x="3915538" y="1701692"/>
                  <a:pt x="3866414" y="2057252"/>
                  <a:pt x="3864075" y="2277139"/>
                </a:cubicBezTo>
                <a:cubicBezTo>
                  <a:pt x="3861735" y="2497026"/>
                  <a:pt x="3906181" y="2632700"/>
                  <a:pt x="3850040" y="2782410"/>
                </a:cubicBezTo>
                <a:cubicBezTo>
                  <a:pt x="3793898" y="2932120"/>
                  <a:pt x="3653545" y="3042063"/>
                  <a:pt x="3527227" y="3175399"/>
                </a:cubicBezTo>
                <a:cubicBezTo>
                  <a:pt x="3400910" y="3308734"/>
                  <a:pt x="3326055" y="3472480"/>
                  <a:pt x="3092133" y="3582423"/>
                </a:cubicBezTo>
                <a:cubicBezTo>
                  <a:pt x="2858212" y="3692365"/>
                  <a:pt x="2453526" y="3804648"/>
                  <a:pt x="2123697" y="3835058"/>
                </a:cubicBezTo>
                <a:cubicBezTo>
                  <a:pt x="1793867" y="3865468"/>
                  <a:pt x="1363451" y="3851433"/>
                  <a:pt x="1113155" y="3764882"/>
                </a:cubicBezTo>
                <a:cubicBezTo>
                  <a:pt x="862859" y="3678330"/>
                  <a:pt x="755254" y="3463123"/>
                  <a:pt x="621919" y="3315752"/>
                </a:cubicBezTo>
                <a:cubicBezTo>
                  <a:pt x="488584" y="3168381"/>
                  <a:pt x="413729" y="3058438"/>
                  <a:pt x="313142" y="2880657"/>
                </a:cubicBezTo>
                <a:cubicBezTo>
                  <a:pt x="212555" y="2702876"/>
                  <a:pt x="62846" y="2478311"/>
                  <a:pt x="18401" y="2249068"/>
                </a:cubicBezTo>
                <a:cubicBezTo>
                  <a:pt x="-26045" y="2019826"/>
                  <a:pt x="20741" y="1727423"/>
                  <a:pt x="46472" y="1505197"/>
                </a:cubicBezTo>
                <a:cubicBezTo>
                  <a:pt x="72203" y="1282972"/>
                  <a:pt x="97935" y="1065425"/>
                  <a:pt x="172789" y="915714"/>
                </a:cubicBezTo>
                <a:cubicBezTo>
                  <a:pt x="247644" y="766004"/>
                  <a:pt x="416068" y="688810"/>
                  <a:pt x="495601" y="606938"/>
                </a:cubicBezTo>
                <a:cubicBezTo>
                  <a:pt x="575135" y="525065"/>
                  <a:pt x="547064" y="487637"/>
                  <a:pt x="692096" y="396408"/>
                </a:cubicBezTo>
                <a:cubicBezTo>
                  <a:pt x="837127" y="305178"/>
                  <a:pt x="1110815" y="125059"/>
                  <a:pt x="1365790" y="59561"/>
                </a:cubicBezTo>
                <a:cubicBezTo>
                  <a:pt x="1557022" y="10437"/>
                  <a:pt x="1815359" y="-528"/>
                  <a:pt x="2028301" y="2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863991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592BFFF-8FAA-4B92-85F3-868009CF2B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5900" y="1122363"/>
            <a:ext cx="8915400" cy="2387600"/>
          </a:xfrm>
        </p:spPr>
        <p:txBody>
          <a:bodyPr anchor="b"/>
          <a:lstStyle>
            <a:lvl1pPr algn="ctr">
              <a:defRPr sz="58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B2A5705-626D-4554-9174-2FEB235FF6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85900" y="3602038"/>
            <a:ext cx="8915400" cy="1655762"/>
          </a:xfrm>
        </p:spPr>
        <p:txBody>
          <a:bodyPr/>
          <a:lstStyle>
            <a:lvl1pPr marL="0" indent="0" algn="ctr">
              <a:buNone/>
              <a:defRPr sz="2340"/>
            </a:lvl1pPr>
            <a:lvl2pPr marL="445770" indent="0" algn="ctr">
              <a:buNone/>
              <a:defRPr sz="1950"/>
            </a:lvl2pPr>
            <a:lvl3pPr marL="891540" indent="0" algn="ctr">
              <a:buNone/>
              <a:defRPr sz="1755"/>
            </a:lvl3pPr>
            <a:lvl4pPr marL="1337310" indent="0" algn="ctr">
              <a:buNone/>
              <a:defRPr sz="1560"/>
            </a:lvl4pPr>
            <a:lvl5pPr marL="1783080" indent="0" algn="ctr">
              <a:buNone/>
              <a:defRPr sz="1560"/>
            </a:lvl5pPr>
            <a:lvl6pPr marL="2228850" indent="0" algn="ctr">
              <a:buNone/>
              <a:defRPr sz="1560"/>
            </a:lvl6pPr>
            <a:lvl7pPr marL="2674620" indent="0" algn="ctr">
              <a:buNone/>
              <a:defRPr sz="1560"/>
            </a:lvl7pPr>
            <a:lvl8pPr marL="3120390" indent="0" algn="ctr">
              <a:buNone/>
              <a:defRPr sz="1560"/>
            </a:lvl8pPr>
            <a:lvl9pPr marL="3566160" indent="0" algn="ctr">
              <a:buNone/>
              <a:defRPr sz="156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C7CEC5F-5010-48D6-B05D-800F5FF9AD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fld id="{7870E6FC-86C0-4E75-B45A-7CFE651B6084}" type="datetimeFigureOut">
              <a:rPr lang="en-US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91540" fontAlgn="auto">
                <a:spcBef>
                  <a:spcPts val="0"/>
                </a:spcBef>
                <a:spcAft>
                  <a:spcPts val="0"/>
                </a:spcAft>
              </a:pPr>
              <a:t>3/24/2024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351712B-5359-4DFD-B153-1FC57DAA5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9650D55-C683-4D33-9B5E-EAA00497F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fld id="{FE5DF2C0-3C20-404C-A492-81DF257ABB88}" type="slidenum">
              <a:rPr lang="en-US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9154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190416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18220" y="274639"/>
            <a:ext cx="267462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4360" y="274639"/>
            <a:ext cx="782574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C5F0D8-04CF-49CF-A804-BFB306E7F11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med">
    <p:wedg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592BFFF-8FAA-4B92-85F3-868009CF2B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5900" y="1122363"/>
            <a:ext cx="8915400" cy="2387600"/>
          </a:xfrm>
        </p:spPr>
        <p:txBody>
          <a:bodyPr anchor="b"/>
          <a:lstStyle>
            <a:lvl1pPr algn="ctr">
              <a:defRPr sz="58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B2A5705-626D-4554-9174-2FEB235FF6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85900" y="3602038"/>
            <a:ext cx="8915400" cy="1655762"/>
          </a:xfrm>
        </p:spPr>
        <p:txBody>
          <a:bodyPr/>
          <a:lstStyle>
            <a:lvl1pPr marL="0" indent="0" algn="ctr">
              <a:buNone/>
              <a:defRPr sz="2340"/>
            </a:lvl1pPr>
            <a:lvl2pPr marL="445770" indent="0" algn="ctr">
              <a:buNone/>
              <a:defRPr sz="1950"/>
            </a:lvl2pPr>
            <a:lvl3pPr marL="891540" indent="0" algn="ctr">
              <a:buNone/>
              <a:defRPr sz="1755"/>
            </a:lvl3pPr>
            <a:lvl4pPr marL="1337310" indent="0" algn="ctr">
              <a:buNone/>
              <a:defRPr sz="1560"/>
            </a:lvl4pPr>
            <a:lvl5pPr marL="1783080" indent="0" algn="ctr">
              <a:buNone/>
              <a:defRPr sz="1560"/>
            </a:lvl5pPr>
            <a:lvl6pPr marL="2228850" indent="0" algn="ctr">
              <a:buNone/>
              <a:defRPr sz="1560"/>
            </a:lvl6pPr>
            <a:lvl7pPr marL="2674620" indent="0" algn="ctr">
              <a:buNone/>
              <a:defRPr sz="1560"/>
            </a:lvl7pPr>
            <a:lvl8pPr marL="3120390" indent="0" algn="ctr">
              <a:buNone/>
              <a:defRPr sz="1560"/>
            </a:lvl8pPr>
            <a:lvl9pPr marL="3566160" indent="0" algn="ctr">
              <a:buNone/>
              <a:defRPr sz="156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C7CEC5F-5010-48D6-B05D-800F5FF9AD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fld id="{7870E6FC-86C0-4E75-B45A-7CFE651B6084}" type="datetimeFigureOut">
              <a:rPr lang="en-US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91540" fontAlgn="auto">
                <a:spcBef>
                  <a:spcPts val="0"/>
                </a:spcBef>
                <a:spcAft>
                  <a:spcPts val="0"/>
                </a:spcAft>
              </a:pPr>
              <a:t>3/24/2024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351712B-5359-4DFD-B153-1FC57DAA5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9650D55-C683-4D33-9B5E-EAA00497F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fld id="{FE5DF2C0-3C20-404C-A492-81DF257ABB88}" type="slidenum">
              <a:rPr lang="en-US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9154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9028786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5F0F12C-83DF-4FBC-8479-A9978F8D5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E526231-03CE-4742-9CC6-CC4CF054B3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9309636-303F-41E5-9C62-F635689F1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fld id="{7870E6FC-86C0-4E75-B45A-7CFE651B6084}" type="datetimeFigureOut">
              <a:rPr lang="en-US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91540" fontAlgn="auto">
                <a:spcBef>
                  <a:spcPts val="0"/>
                </a:spcBef>
                <a:spcAft>
                  <a:spcPts val="0"/>
                </a:spcAft>
              </a:pPr>
              <a:t>3/24/2024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68B4BB5-7502-4420-877D-1204D0EA1B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C458B3A-F2A5-4F2C-8D83-A2638173A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fld id="{FE5DF2C0-3C20-404C-A492-81DF257ABB88}" type="slidenum">
              <a:rPr lang="en-US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9154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88500358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8F6900C-1A51-41DF-8D41-9814F302C8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054" y="1709739"/>
            <a:ext cx="10252710" cy="2852737"/>
          </a:xfrm>
        </p:spPr>
        <p:txBody>
          <a:bodyPr anchor="b"/>
          <a:lstStyle>
            <a:lvl1pPr>
              <a:defRPr sz="58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BEE6291-CC9B-4A43-ADE5-7A271ECB6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1054" y="4589464"/>
            <a:ext cx="10252710" cy="1500187"/>
          </a:xfrm>
        </p:spPr>
        <p:txBody>
          <a:bodyPr/>
          <a:lstStyle>
            <a:lvl1pPr marL="0" indent="0">
              <a:buNone/>
              <a:defRPr sz="2340">
                <a:solidFill>
                  <a:schemeClr val="tx1">
                    <a:tint val="75000"/>
                  </a:schemeClr>
                </a:solidFill>
              </a:defRPr>
            </a:lvl1pPr>
            <a:lvl2pPr marL="445770" indent="0">
              <a:buNone/>
              <a:defRPr sz="1950">
                <a:solidFill>
                  <a:schemeClr val="tx1">
                    <a:tint val="75000"/>
                  </a:schemeClr>
                </a:solidFill>
              </a:defRPr>
            </a:lvl2pPr>
            <a:lvl3pPr marL="891540" indent="0">
              <a:buNone/>
              <a:defRPr sz="1755">
                <a:solidFill>
                  <a:schemeClr val="tx1">
                    <a:tint val="75000"/>
                  </a:schemeClr>
                </a:solidFill>
              </a:defRPr>
            </a:lvl3pPr>
            <a:lvl4pPr marL="1337310" indent="0">
              <a:buNone/>
              <a:defRPr sz="1560">
                <a:solidFill>
                  <a:schemeClr val="tx1">
                    <a:tint val="75000"/>
                  </a:schemeClr>
                </a:solidFill>
              </a:defRPr>
            </a:lvl4pPr>
            <a:lvl5pPr marL="1783080" indent="0">
              <a:buNone/>
              <a:defRPr sz="1560">
                <a:solidFill>
                  <a:schemeClr val="tx1">
                    <a:tint val="75000"/>
                  </a:schemeClr>
                </a:solidFill>
              </a:defRPr>
            </a:lvl5pPr>
            <a:lvl6pPr marL="2228850" indent="0">
              <a:buNone/>
              <a:defRPr sz="1560">
                <a:solidFill>
                  <a:schemeClr val="tx1">
                    <a:tint val="75000"/>
                  </a:schemeClr>
                </a:solidFill>
              </a:defRPr>
            </a:lvl6pPr>
            <a:lvl7pPr marL="2674620" indent="0">
              <a:buNone/>
              <a:defRPr sz="1560">
                <a:solidFill>
                  <a:schemeClr val="tx1">
                    <a:tint val="75000"/>
                  </a:schemeClr>
                </a:solidFill>
              </a:defRPr>
            </a:lvl7pPr>
            <a:lvl8pPr marL="3120390" indent="0">
              <a:buNone/>
              <a:defRPr sz="1560">
                <a:solidFill>
                  <a:schemeClr val="tx1">
                    <a:tint val="75000"/>
                  </a:schemeClr>
                </a:solidFill>
              </a:defRPr>
            </a:lvl8pPr>
            <a:lvl9pPr marL="3566160" indent="0">
              <a:buNone/>
              <a:defRPr sz="15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56128E4-625D-4B4E-BE8A-311879084E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fld id="{7870E6FC-86C0-4E75-B45A-7CFE651B6084}" type="datetimeFigureOut">
              <a:rPr lang="en-US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91540" fontAlgn="auto">
                <a:spcBef>
                  <a:spcPts val="0"/>
                </a:spcBef>
                <a:spcAft>
                  <a:spcPts val="0"/>
                </a:spcAft>
              </a:pPr>
              <a:t>3/24/2024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A753B08-DB78-4C3C-91C7-9DAC1AB1B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69EF760-90FB-4BC4-9539-F057E5361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fld id="{FE5DF2C0-3C20-404C-A492-81DF257ABB88}" type="slidenum">
              <a:rPr lang="en-US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9154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98434805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E95FAA-4AB4-4585-BA96-BCAEB79F7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D706A2C-9775-4BFD-995B-68D9B1D055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17245" y="1825625"/>
            <a:ext cx="505206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A083A68-479B-40E3-A1CD-F3335E45C2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17895" y="1825625"/>
            <a:ext cx="505206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EB53F0F-7C82-44E5-BFB6-DF4E2C466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fld id="{7870E6FC-86C0-4E75-B45A-7CFE651B6084}" type="datetimeFigureOut">
              <a:rPr lang="en-US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91540" fontAlgn="auto">
                <a:spcBef>
                  <a:spcPts val="0"/>
                </a:spcBef>
                <a:spcAft>
                  <a:spcPts val="0"/>
                </a:spcAft>
              </a:pPr>
              <a:t>3/24/2024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019EC61-4C9A-4854-9DAD-CF4205FB9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3377CEE-B060-4DFB-B62D-6E1C72411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fld id="{FE5DF2C0-3C20-404C-A492-81DF257ABB88}" type="slidenum">
              <a:rPr lang="en-US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9154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51374067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D2B6DE-25D9-4E66-8036-4FC50C8A3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793" y="365126"/>
            <a:ext cx="1025271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2DAB16A-61D3-4259-9954-9CB12FFCB7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8794" y="1681163"/>
            <a:ext cx="5028842" cy="823912"/>
          </a:xfrm>
        </p:spPr>
        <p:txBody>
          <a:bodyPr anchor="b"/>
          <a:lstStyle>
            <a:lvl1pPr marL="0" indent="0">
              <a:buNone/>
              <a:defRPr sz="2340" b="1"/>
            </a:lvl1pPr>
            <a:lvl2pPr marL="445770" indent="0">
              <a:buNone/>
              <a:defRPr sz="1950" b="1"/>
            </a:lvl2pPr>
            <a:lvl3pPr marL="891540" indent="0">
              <a:buNone/>
              <a:defRPr sz="1755" b="1"/>
            </a:lvl3pPr>
            <a:lvl4pPr marL="1337310" indent="0">
              <a:buNone/>
              <a:defRPr sz="1560" b="1"/>
            </a:lvl4pPr>
            <a:lvl5pPr marL="1783080" indent="0">
              <a:buNone/>
              <a:defRPr sz="1560" b="1"/>
            </a:lvl5pPr>
            <a:lvl6pPr marL="2228850" indent="0">
              <a:buNone/>
              <a:defRPr sz="1560" b="1"/>
            </a:lvl6pPr>
            <a:lvl7pPr marL="2674620" indent="0">
              <a:buNone/>
              <a:defRPr sz="1560" b="1"/>
            </a:lvl7pPr>
            <a:lvl8pPr marL="3120390" indent="0">
              <a:buNone/>
              <a:defRPr sz="1560" b="1"/>
            </a:lvl8pPr>
            <a:lvl9pPr marL="3566160" indent="0">
              <a:buNone/>
              <a:defRPr sz="15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A37ED19-595C-4B56-88CC-46CE03F7BB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18794" y="2505075"/>
            <a:ext cx="5028842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D3066AC-7309-499C-8AD0-10D5143D9D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17895" y="1681163"/>
            <a:ext cx="5053608" cy="823912"/>
          </a:xfrm>
        </p:spPr>
        <p:txBody>
          <a:bodyPr anchor="b"/>
          <a:lstStyle>
            <a:lvl1pPr marL="0" indent="0">
              <a:buNone/>
              <a:defRPr sz="2340" b="1"/>
            </a:lvl1pPr>
            <a:lvl2pPr marL="445770" indent="0">
              <a:buNone/>
              <a:defRPr sz="1950" b="1"/>
            </a:lvl2pPr>
            <a:lvl3pPr marL="891540" indent="0">
              <a:buNone/>
              <a:defRPr sz="1755" b="1"/>
            </a:lvl3pPr>
            <a:lvl4pPr marL="1337310" indent="0">
              <a:buNone/>
              <a:defRPr sz="1560" b="1"/>
            </a:lvl4pPr>
            <a:lvl5pPr marL="1783080" indent="0">
              <a:buNone/>
              <a:defRPr sz="1560" b="1"/>
            </a:lvl5pPr>
            <a:lvl6pPr marL="2228850" indent="0">
              <a:buNone/>
              <a:defRPr sz="1560" b="1"/>
            </a:lvl6pPr>
            <a:lvl7pPr marL="2674620" indent="0">
              <a:buNone/>
              <a:defRPr sz="1560" b="1"/>
            </a:lvl7pPr>
            <a:lvl8pPr marL="3120390" indent="0">
              <a:buNone/>
              <a:defRPr sz="1560" b="1"/>
            </a:lvl8pPr>
            <a:lvl9pPr marL="3566160" indent="0">
              <a:buNone/>
              <a:defRPr sz="15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126517C-B160-4828-9409-58A008B704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17895" y="2505075"/>
            <a:ext cx="505360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58072955-E0BC-4428-948C-BFBB930BB6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fld id="{7870E6FC-86C0-4E75-B45A-7CFE651B6084}" type="datetimeFigureOut">
              <a:rPr lang="en-US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91540" fontAlgn="auto">
                <a:spcBef>
                  <a:spcPts val="0"/>
                </a:spcBef>
                <a:spcAft>
                  <a:spcPts val="0"/>
                </a:spcAft>
              </a:pPr>
              <a:t>3/24/2024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14F64EFE-C30B-40BF-A675-1A69DE797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4E2ECF39-4DE5-4068-95F0-31BDD2D4A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fld id="{FE5DF2C0-3C20-404C-A492-81DF257ABB88}" type="slidenum">
              <a:rPr lang="en-US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9154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5134183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2B4B271-6097-401A-89A7-D13D3EF370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E1B85A6-11C7-401C-842B-9324B243C5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fld id="{7870E6FC-86C0-4E75-B45A-7CFE651B6084}" type="datetimeFigureOut">
              <a:rPr lang="en-US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91540" fontAlgn="auto">
                <a:spcBef>
                  <a:spcPts val="0"/>
                </a:spcBef>
                <a:spcAft>
                  <a:spcPts val="0"/>
                </a:spcAft>
              </a:pPr>
              <a:t>3/24/2024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C6980D7-919D-471E-AD55-718903101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2D373EE-B2F3-4282-ADBF-BBFC2E28E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fld id="{FE5DF2C0-3C20-404C-A492-81DF257ABB88}" type="slidenum">
              <a:rPr lang="en-US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9154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9680859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92CF85A-932C-4DD8-9637-AFF5350F7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fld id="{7870E6FC-86C0-4E75-B45A-7CFE651B6084}" type="datetimeFigureOut">
              <a:rPr lang="en-US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91540" fontAlgn="auto">
                <a:spcBef>
                  <a:spcPts val="0"/>
                </a:spcBef>
                <a:spcAft>
                  <a:spcPts val="0"/>
                </a:spcAft>
              </a:pPr>
              <a:t>3/24/2024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504271F-1621-4543-A4A8-F61982D21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7EB5A29-FAAE-41E2-A4F5-3191CCAC2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fld id="{FE5DF2C0-3C20-404C-A492-81DF257ABB88}" type="slidenum">
              <a:rPr lang="en-US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9154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31975075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92CF85A-932C-4DD8-9637-AFF5350F7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fld id="{7870E6FC-86C0-4E75-B45A-7CFE651B6084}" type="datetimeFigureOut">
              <a:rPr lang="en-US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91540" fontAlgn="auto">
                <a:spcBef>
                  <a:spcPts val="0"/>
                </a:spcBef>
                <a:spcAft>
                  <a:spcPts val="0"/>
                </a:spcAft>
              </a:pPr>
              <a:t>3/24/2024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504271F-1621-4543-A4A8-F61982D21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7EB5A29-FAAE-41E2-A4F5-3191CCAC2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fld id="{FE5DF2C0-3C20-404C-A492-81DF257ABB88}" type="slidenum">
              <a:rPr lang="en-US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9154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34110666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92CF85A-932C-4DD8-9637-AFF5350F7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fld id="{7870E6FC-86C0-4E75-B45A-7CFE651B6084}" type="datetimeFigureOut">
              <a:rPr lang="en-US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91540" fontAlgn="auto">
                <a:spcBef>
                  <a:spcPts val="0"/>
                </a:spcBef>
                <a:spcAft>
                  <a:spcPts val="0"/>
                </a:spcAft>
              </a:pPr>
              <a:t>3/24/2024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504271F-1621-4543-A4A8-F61982D21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7EB5A29-FAAE-41E2-A4F5-3191CCAC2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fld id="{FE5DF2C0-3C20-404C-A492-81DF257ABB88}" type="slidenum">
              <a:rPr lang="en-US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9154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99842743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92CF85A-932C-4DD8-9637-AFF5350F7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fld id="{7870E6FC-86C0-4E75-B45A-7CFE651B6084}" type="datetimeFigureOut">
              <a:rPr lang="en-US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91540" fontAlgn="auto">
                <a:spcBef>
                  <a:spcPts val="0"/>
                </a:spcBef>
                <a:spcAft>
                  <a:spcPts val="0"/>
                </a:spcAft>
              </a:pPr>
              <a:t>3/24/2024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504271F-1621-4543-A4A8-F61982D21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7EB5A29-FAAE-41E2-A4F5-3191CCAC2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fld id="{FE5DF2C0-3C20-404C-A492-81DF257ABB88}" type="slidenum">
              <a:rPr lang="en-US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9154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9452936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94360" y="274639"/>
            <a:ext cx="1069848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018749-0A71-4965-87B6-299998652E4D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med">
    <p:wedg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92CF85A-932C-4DD8-9637-AFF5350F7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fld id="{7870E6FC-86C0-4E75-B45A-7CFE651B6084}" type="datetimeFigureOut">
              <a:rPr lang="en-US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91540" fontAlgn="auto">
                <a:spcBef>
                  <a:spcPts val="0"/>
                </a:spcBef>
                <a:spcAft>
                  <a:spcPts val="0"/>
                </a:spcAft>
              </a:pPr>
              <a:t>3/24/2024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504271F-1621-4543-A4A8-F61982D21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7EB5A29-FAAE-41E2-A4F5-3191CCAC2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fld id="{FE5DF2C0-3C20-404C-A492-81DF257ABB88}" type="slidenum">
              <a:rPr lang="en-US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9154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84490381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92CF85A-932C-4DD8-9637-AFF5350F7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fld id="{7870E6FC-86C0-4E75-B45A-7CFE651B6084}" type="datetimeFigureOut">
              <a:rPr lang="en-US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91540" fontAlgn="auto">
                <a:spcBef>
                  <a:spcPts val="0"/>
                </a:spcBef>
                <a:spcAft>
                  <a:spcPts val="0"/>
                </a:spcAft>
              </a:pPr>
              <a:t>3/24/2024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504271F-1621-4543-A4A8-F61982D21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7EB5A29-FAAE-41E2-A4F5-3191CCAC2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fld id="{FE5DF2C0-3C20-404C-A492-81DF257ABB88}" type="slidenum">
              <a:rPr lang="en-US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9154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37240292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114721-211E-4C33-9798-66994383F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794" y="457200"/>
            <a:ext cx="3833931" cy="1600200"/>
          </a:xfrm>
        </p:spPr>
        <p:txBody>
          <a:bodyPr anchor="b"/>
          <a:lstStyle>
            <a:lvl1pPr>
              <a:defRPr sz="312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9B5FE9D-B4DD-4F94-AB75-34E7CC6CB4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53608" y="987426"/>
            <a:ext cx="6017895" cy="4873625"/>
          </a:xfrm>
        </p:spPr>
        <p:txBody>
          <a:bodyPr/>
          <a:lstStyle>
            <a:lvl1pPr>
              <a:defRPr sz="3120"/>
            </a:lvl1pPr>
            <a:lvl2pPr>
              <a:defRPr sz="2730"/>
            </a:lvl2pPr>
            <a:lvl3pPr>
              <a:defRPr sz="2340"/>
            </a:lvl3pPr>
            <a:lvl4pPr>
              <a:defRPr sz="1950"/>
            </a:lvl4pPr>
            <a:lvl5pPr>
              <a:defRPr sz="1950"/>
            </a:lvl5pPr>
            <a:lvl6pPr>
              <a:defRPr sz="1950"/>
            </a:lvl6pPr>
            <a:lvl7pPr>
              <a:defRPr sz="1950"/>
            </a:lvl7pPr>
            <a:lvl8pPr>
              <a:defRPr sz="1950"/>
            </a:lvl8pPr>
            <a:lvl9pPr>
              <a:defRPr sz="19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CD77D31-8E04-45EF-9902-CBDF230E83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18794" y="2057400"/>
            <a:ext cx="3833931" cy="3811588"/>
          </a:xfrm>
        </p:spPr>
        <p:txBody>
          <a:bodyPr/>
          <a:lstStyle>
            <a:lvl1pPr marL="0" indent="0">
              <a:buNone/>
              <a:defRPr sz="1560"/>
            </a:lvl1pPr>
            <a:lvl2pPr marL="445770" indent="0">
              <a:buNone/>
              <a:defRPr sz="1365"/>
            </a:lvl2pPr>
            <a:lvl3pPr marL="891540" indent="0">
              <a:buNone/>
              <a:defRPr sz="1170"/>
            </a:lvl3pPr>
            <a:lvl4pPr marL="1337310" indent="0">
              <a:buNone/>
              <a:defRPr sz="975"/>
            </a:lvl4pPr>
            <a:lvl5pPr marL="1783080" indent="0">
              <a:buNone/>
              <a:defRPr sz="975"/>
            </a:lvl5pPr>
            <a:lvl6pPr marL="2228850" indent="0">
              <a:buNone/>
              <a:defRPr sz="975"/>
            </a:lvl6pPr>
            <a:lvl7pPr marL="2674620" indent="0">
              <a:buNone/>
              <a:defRPr sz="975"/>
            </a:lvl7pPr>
            <a:lvl8pPr marL="3120390" indent="0">
              <a:buNone/>
              <a:defRPr sz="975"/>
            </a:lvl8pPr>
            <a:lvl9pPr marL="3566160" indent="0">
              <a:buNone/>
              <a:defRPr sz="9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73074CC-C26E-4C17-920C-DD7C3A969C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fld id="{7870E6FC-86C0-4E75-B45A-7CFE651B6084}" type="datetimeFigureOut">
              <a:rPr lang="en-US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91540" fontAlgn="auto">
                <a:spcBef>
                  <a:spcPts val="0"/>
                </a:spcBef>
                <a:spcAft>
                  <a:spcPts val="0"/>
                </a:spcAft>
              </a:pPr>
              <a:t>3/24/2024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E963AE2-A8BA-4F67-8FB3-C20651FA73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7A6D6CF-644D-4DDB-88C1-7DAFEBC42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fld id="{FE5DF2C0-3C20-404C-A492-81DF257ABB88}" type="slidenum">
              <a:rPr lang="en-US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9154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88219015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7130F10-7065-40F9-B853-F5908A3526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794" y="457200"/>
            <a:ext cx="3833931" cy="1600200"/>
          </a:xfrm>
        </p:spPr>
        <p:txBody>
          <a:bodyPr anchor="b"/>
          <a:lstStyle>
            <a:lvl1pPr>
              <a:defRPr sz="312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1821E199-13B5-47F1-B42D-800EA575F6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053608" y="987426"/>
            <a:ext cx="6017895" cy="4873625"/>
          </a:xfrm>
        </p:spPr>
        <p:txBody>
          <a:bodyPr/>
          <a:lstStyle>
            <a:lvl1pPr marL="0" indent="0">
              <a:buNone/>
              <a:defRPr sz="3120"/>
            </a:lvl1pPr>
            <a:lvl2pPr marL="445770" indent="0">
              <a:buNone/>
              <a:defRPr sz="2730"/>
            </a:lvl2pPr>
            <a:lvl3pPr marL="891540" indent="0">
              <a:buNone/>
              <a:defRPr sz="2340"/>
            </a:lvl3pPr>
            <a:lvl4pPr marL="1337310" indent="0">
              <a:buNone/>
              <a:defRPr sz="1950"/>
            </a:lvl4pPr>
            <a:lvl5pPr marL="1783080" indent="0">
              <a:buNone/>
              <a:defRPr sz="1950"/>
            </a:lvl5pPr>
            <a:lvl6pPr marL="2228850" indent="0">
              <a:buNone/>
              <a:defRPr sz="1950"/>
            </a:lvl6pPr>
            <a:lvl7pPr marL="2674620" indent="0">
              <a:buNone/>
              <a:defRPr sz="1950"/>
            </a:lvl7pPr>
            <a:lvl8pPr marL="3120390" indent="0">
              <a:buNone/>
              <a:defRPr sz="1950"/>
            </a:lvl8pPr>
            <a:lvl9pPr marL="3566160" indent="0">
              <a:buNone/>
              <a:defRPr sz="195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ECC881A-BE94-4241-A9A0-B39A4F65E1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18794" y="2057400"/>
            <a:ext cx="3833931" cy="3811588"/>
          </a:xfrm>
        </p:spPr>
        <p:txBody>
          <a:bodyPr/>
          <a:lstStyle>
            <a:lvl1pPr marL="0" indent="0">
              <a:buNone/>
              <a:defRPr sz="1560"/>
            </a:lvl1pPr>
            <a:lvl2pPr marL="445770" indent="0">
              <a:buNone/>
              <a:defRPr sz="1365"/>
            </a:lvl2pPr>
            <a:lvl3pPr marL="891540" indent="0">
              <a:buNone/>
              <a:defRPr sz="1170"/>
            </a:lvl3pPr>
            <a:lvl4pPr marL="1337310" indent="0">
              <a:buNone/>
              <a:defRPr sz="975"/>
            </a:lvl4pPr>
            <a:lvl5pPr marL="1783080" indent="0">
              <a:buNone/>
              <a:defRPr sz="975"/>
            </a:lvl5pPr>
            <a:lvl6pPr marL="2228850" indent="0">
              <a:buNone/>
              <a:defRPr sz="975"/>
            </a:lvl6pPr>
            <a:lvl7pPr marL="2674620" indent="0">
              <a:buNone/>
              <a:defRPr sz="975"/>
            </a:lvl7pPr>
            <a:lvl8pPr marL="3120390" indent="0">
              <a:buNone/>
              <a:defRPr sz="975"/>
            </a:lvl8pPr>
            <a:lvl9pPr marL="3566160" indent="0">
              <a:buNone/>
              <a:defRPr sz="9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5F5F330-455A-49F3-AA37-39BA793FF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fld id="{7870E6FC-86C0-4E75-B45A-7CFE651B6084}" type="datetimeFigureOut">
              <a:rPr lang="en-US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91540" fontAlgn="auto">
                <a:spcBef>
                  <a:spcPts val="0"/>
                </a:spcBef>
                <a:spcAft>
                  <a:spcPts val="0"/>
                </a:spcAft>
              </a:pPr>
              <a:t>3/24/2024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4AA3668-3782-47A9-9A34-CA6FEF4D5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B1723CB-EAB2-484E-9A2F-F01CE0900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fld id="{FE5DF2C0-3C20-404C-A492-81DF257ABB88}" type="slidenum">
              <a:rPr lang="en-US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9154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27257470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5652F32-DB3B-4320-B64E-1D0D819F16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C2C3B84-0C01-40B6-9C3F-69EEA35634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64C9B2D-7E19-464C-BE1B-82CCAC4B0B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fld id="{7870E6FC-86C0-4E75-B45A-7CFE651B6084}" type="datetimeFigureOut">
              <a:rPr lang="en-US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91540" fontAlgn="auto">
                <a:spcBef>
                  <a:spcPts val="0"/>
                </a:spcBef>
                <a:spcAft>
                  <a:spcPts val="0"/>
                </a:spcAft>
              </a:pPr>
              <a:t>3/24/2024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B8714E5-DFAE-4FD5-866C-DF03B64EB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67E4462-DF48-40B9-929E-8D2D8A27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fld id="{FE5DF2C0-3C20-404C-A492-81DF257ABB88}" type="slidenum">
              <a:rPr lang="en-US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9154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84049535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A0F40823-ABCC-44DF-A5ED-6377D3D4FF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506777" y="365125"/>
            <a:ext cx="2563178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37C1283-DA49-4F12-B318-7607408673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17245" y="365125"/>
            <a:ext cx="7540943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77B868E-396F-493A-BBF4-0167498716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fld id="{7870E6FC-86C0-4E75-B45A-7CFE651B6084}" type="datetimeFigureOut">
              <a:rPr lang="en-US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91540" fontAlgn="auto">
                <a:spcBef>
                  <a:spcPts val="0"/>
                </a:spcBef>
                <a:spcAft>
                  <a:spcPts val="0"/>
                </a:spcAft>
              </a:pPr>
              <a:t>3/24/2024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C30A858-AA3B-4DDB-9625-BA6EAB4AB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2C95EBC-EBE4-41A1-BCE9-0B4041B27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fld id="{FE5DF2C0-3C20-404C-A492-81DF257ABB88}" type="slidenum">
              <a:rPr lang="en-US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9154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9036024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1547708"/>
      </p:ext>
    </p:extLst>
  </p:cSld>
  <p:clrMapOvr>
    <a:masterClrMapping/>
  </p:clrMapOvr>
  <p:transition spd="slow" advTm="3000">
    <p:push dir="u"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5987339"/>
      </p:ext>
    </p:extLst>
  </p:cSld>
  <p:clrMapOvr>
    <a:masterClrMapping/>
  </p:clrMapOvr>
  <p:transition spd="slow" advTm="3000">
    <p:push dir="u"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58680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24111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1540" y="2130426"/>
            <a:ext cx="1010412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83080" y="3886200"/>
            <a:ext cx="832104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758559-1A65-4B1B-89E1-E61424FBAC8E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med">
    <p:wedg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085614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948238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492374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493085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370879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xmlns="" id="{89CB891B-78F3-4782-ACDA-D145DBE7C32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734335" y="1040607"/>
            <a:ext cx="3790289" cy="3849689"/>
          </a:xfrm>
          <a:custGeom>
            <a:avLst/>
            <a:gdLst>
              <a:gd name="connsiteX0" fmla="*/ 2028301 w 3887476"/>
              <a:gd name="connsiteY0" fmla="*/ 20 h 3849689"/>
              <a:gd name="connsiteX1" fmla="*/ 2221944 w 3887476"/>
              <a:gd name="connsiteY1" fmla="*/ 3419 h 3849689"/>
              <a:gd name="connsiteX2" fmla="*/ 2727216 w 3887476"/>
              <a:gd name="connsiteY2" fmla="*/ 101667 h 3849689"/>
              <a:gd name="connsiteX3" fmla="*/ 3246521 w 3887476"/>
              <a:gd name="connsiteY3" fmla="*/ 424479 h 3849689"/>
              <a:gd name="connsiteX4" fmla="*/ 3555298 w 3887476"/>
              <a:gd name="connsiteY4" fmla="*/ 845538 h 3849689"/>
              <a:gd name="connsiteX5" fmla="*/ 3864075 w 3887476"/>
              <a:gd name="connsiteY5" fmla="*/ 1463091 h 3849689"/>
              <a:gd name="connsiteX6" fmla="*/ 3864075 w 3887476"/>
              <a:gd name="connsiteY6" fmla="*/ 2277139 h 3849689"/>
              <a:gd name="connsiteX7" fmla="*/ 3850040 w 3887476"/>
              <a:gd name="connsiteY7" fmla="*/ 2782410 h 3849689"/>
              <a:gd name="connsiteX8" fmla="*/ 3527227 w 3887476"/>
              <a:gd name="connsiteY8" fmla="*/ 3175399 h 3849689"/>
              <a:gd name="connsiteX9" fmla="*/ 3092133 w 3887476"/>
              <a:gd name="connsiteY9" fmla="*/ 3582423 h 3849689"/>
              <a:gd name="connsiteX10" fmla="*/ 2123697 w 3887476"/>
              <a:gd name="connsiteY10" fmla="*/ 3835058 h 3849689"/>
              <a:gd name="connsiteX11" fmla="*/ 1113155 w 3887476"/>
              <a:gd name="connsiteY11" fmla="*/ 3764882 h 3849689"/>
              <a:gd name="connsiteX12" fmla="*/ 621919 w 3887476"/>
              <a:gd name="connsiteY12" fmla="*/ 3315752 h 3849689"/>
              <a:gd name="connsiteX13" fmla="*/ 313142 w 3887476"/>
              <a:gd name="connsiteY13" fmla="*/ 2880657 h 3849689"/>
              <a:gd name="connsiteX14" fmla="*/ 18401 w 3887476"/>
              <a:gd name="connsiteY14" fmla="*/ 2249068 h 3849689"/>
              <a:gd name="connsiteX15" fmla="*/ 46472 w 3887476"/>
              <a:gd name="connsiteY15" fmla="*/ 1505197 h 3849689"/>
              <a:gd name="connsiteX16" fmla="*/ 172789 w 3887476"/>
              <a:gd name="connsiteY16" fmla="*/ 915714 h 3849689"/>
              <a:gd name="connsiteX17" fmla="*/ 495601 w 3887476"/>
              <a:gd name="connsiteY17" fmla="*/ 606938 h 3849689"/>
              <a:gd name="connsiteX18" fmla="*/ 692096 w 3887476"/>
              <a:gd name="connsiteY18" fmla="*/ 396408 h 3849689"/>
              <a:gd name="connsiteX19" fmla="*/ 1365790 w 3887476"/>
              <a:gd name="connsiteY19" fmla="*/ 59561 h 3849689"/>
              <a:gd name="connsiteX20" fmla="*/ 2028301 w 3887476"/>
              <a:gd name="connsiteY20" fmla="*/ 20 h 3849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887476" h="3849689">
                <a:moveTo>
                  <a:pt x="2028301" y="20"/>
                </a:moveTo>
                <a:cubicBezTo>
                  <a:pt x="2099281" y="203"/>
                  <a:pt x="2165218" y="1665"/>
                  <a:pt x="2221944" y="3419"/>
                </a:cubicBezTo>
                <a:cubicBezTo>
                  <a:pt x="2448849" y="10437"/>
                  <a:pt x="2556452" y="31490"/>
                  <a:pt x="2727216" y="101667"/>
                </a:cubicBezTo>
                <a:cubicBezTo>
                  <a:pt x="2897978" y="171843"/>
                  <a:pt x="3108508" y="300500"/>
                  <a:pt x="3246521" y="424479"/>
                </a:cubicBezTo>
                <a:cubicBezTo>
                  <a:pt x="3384535" y="548457"/>
                  <a:pt x="3452373" y="672436"/>
                  <a:pt x="3555298" y="845538"/>
                </a:cubicBezTo>
                <a:cubicBezTo>
                  <a:pt x="3658223" y="1018639"/>
                  <a:pt x="3812612" y="1224491"/>
                  <a:pt x="3864075" y="1463091"/>
                </a:cubicBezTo>
                <a:cubicBezTo>
                  <a:pt x="3915538" y="1701692"/>
                  <a:pt x="3866414" y="2057252"/>
                  <a:pt x="3864075" y="2277139"/>
                </a:cubicBezTo>
                <a:cubicBezTo>
                  <a:pt x="3861735" y="2497026"/>
                  <a:pt x="3906181" y="2632700"/>
                  <a:pt x="3850040" y="2782410"/>
                </a:cubicBezTo>
                <a:cubicBezTo>
                  <a:pt x="3793898" y="2932120"/>
                  <a:pt x="3653545" y="3042063"/>
                  <a:pt x="3527227" y="3175399"/>
                </a:cubicBezTo>
                <a:cubicBezTo>
                  <a:pt x="3400910" y="3308734"/>
                  <a:pt x="3326055" y="3472480"/>
                  <a:pt x="3092133" y="3582423"/>
                </a:cubicBezTo>
                <a:cubicBezTo>
                  <a:pt x="2858212" y="3692365"/>
                  <a:pt x="2453526" y="3804648"/>
                  <a:pt x="2123697" y="3835058"/>
                </a:cubicBezTo>
                <a:cubicBezTo>
                  <a:pt x="1793867" y="3865468"/>
                  <a:pt x="1363451" y="3851433"/>
                  <a:pt x="1113155" y="3764882"/>
                </a:cubicBezTo>
                <a:cubicBezTo>
                  <a:pt x="862859" y="3678330"/>
                  <a:pt x="755254" y="3463123"/>
                  <a:pt x="621919" y="3315752"/>
                </a:cubicBezTo>
                <a:cubicBezTo>
                  <a:pt x="488584" y="3168381"/>
                  <a:pt x="413729" y="3058438"/>
                  <a:pt x="313142" y="2880657"/>
                </a:cubicBezTo>
                <a:cubicBezTo>
                  <a:pt x="212555" y="2702876"/>
                  <a:pt x="62846" y="2478311"/>
                  <a:pt x="18401" y="2249068"/>
                </a:cubicBezTo>
                <a:cubicBezTo>
                  <a:pt x="-26045" y="2019826"/>
                  <a:pt x="20741" y="1727423"/>
                  <a:pt x="46472" y="1505197"/>
                </a:cubicBezTo>
                <a:cubicBezTo>
                  <a:pt x="72203" y="1282972"/>
                  <a:pt x="97935" y="1065425"/>
                  <a:pt x="172789" y="915714"/>
                </a:cubicBezTo>
                <a:cubicBezTo>
                  <a:pt x="247644" y="766004"/>
                  <a:pt x="416068" y="688810"/>
                  <a:pt x="495601" y="606938"/>
                </a:cubicBezTo>
                <a:cubicBezTo>
                  <a:pt x="575135" y="525065"/>
                  <a:pt x="547064" y="487637"/>
                  <a:pt x="692096" y="396408"/>
                </a:cubicBezTo>
                <a:cubicBezTo>
                  <a:pt x="837127" y="305178"/>
                  <a:pt x="1110815" y="125059"/>
                  <a:pt x="1365790" y="59561"/>
                </a:cubicBezTo>
                <a:cubicBezTo>
                  <a:pt x="1557022" y="10437"/>
                  <a:pt x="1815359" y="-528"/>
                  <a:pt x="2028301" y="2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1706291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xmlns="" id="{89CB891B-78F3-4782-ACDA-D145DBE7C32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734335" y="1040607"/>
            <a:ext cx="3790289" cy="3849689"/>
          </a:xfrm>
          <a:custGeom>
            <a:avLst/>
            <a:gdLst>
              <a:gd name="connsiteX0" fmla="*/ 2028301 w 3887476"/>
              <a:gd name="connsiteY0" fmla="*/ 20 h 3849689"/>
              <a:gd name="connsiteX1" fmla="*/ 2221944 w 3887476"/>
              <a:gd name="connsiteY1" fmla="*/ 3419 h 3849689"/>
              <a:gd name="connsiteX2" fmla="*/ 2727216 w 3887476"/>
              <a:gd name="connsiteY2" fmla="*/ 101667 h 3849689"/>
              <a:gd name="connsiteX3" fmla="*/ 3246521 w 3887476"/>
              <a:gd name="connsiteY3" fmla="*/ 424479 h 3849689"/>
              <a:gd name="connsiteX4" fmla="*/ 3555298 w 3887476"/>
              <a:gd name="connsiteY4" fmla="*/ 845538 h 3849689"/>
              <a:gd name="connsiteX5" fmla="*/ 3864075 w 3887476"/>
              <a:gd name="connsiteY5" fmla="*/ 1463091 h 3849689"/>
              <a:gd name="connsiteX6" fmla="*/ 3864075 w 3887476"/>
              <a:gd name="connsiteY6" fmla="*/ 2277139 h 3849689"/>
              <a:gd name="connsiteX7" fmla="*/ 3850040 w 3887476"/>
              <a:gd name="connsiteY7" fmla="*/ 2782410 h 3849689"/>
              <a:gd name="connsiteX8" fmla="*/ 3527227 w 3887476"/>
              <a:gd name="connsiteY8" fmla="*/ 3175399 h 3849689"/>
              <a:gd name="connsiteX9" fmla="*/ 3092133 w 3887476"/>
              <a:gd name="connsiteY9" fmla="*/ 3582423 h 3849689"/>
              <a:gd name="connsiteX10" fmla="*/ 2123697 w 3887476"/>
              <a:gd name="connsiteY10" fmla="*/ 3835058 h 3849689"/>
              <a:gd name="connsiteX11" fmla="*/ 1113155 w 3887476"/>
              <a:gd name="connsiteY11" fmla="*/ 3764882 h 3849689"/>
              <a:gd name="connsiteX12" fmla="*/ 621919 w 3887476"/>
              <a:gd name="connsiteY12" fmla="*/ 3315752 h 3849689"/>
              <a:gd name="connsiteX13" fmla="*/ 313142 w 3887476"/>
              <a:gd name="connsiteY13" fmla="*/ 2880657 h 3849689"/>
              <a:gd name="connsiteX14" fmla="*/ 18401 w 3887476"/>
              <a:gd name="connsiteY14" fmla="*/ 2249068 h 3849689"/>
              <a:gd name="connsiteX15" fmla="*/ 46472 w 3887476"/>
              <a:gd name="connsiteY15" fmla="*/ 1505197 h 3849689"/>
              <a:gd name="connsiteX16" fmla="*/ 172789 w 3887476"/>
              <a:gd name="connsiteY16" fmla="*/ 915714 h 3849689"/>
              <a:gd name="connsiteX17" fmla="*/ 495601 w 3887476"/>
              <a:gd name="connsiteY17" fmla="*/ 606938 h 3849689"/>
              <a:gd name="connsiteX18" fmla="*/ 692096 w 3887476"/>
              <a:gd name="connsiteY18" fmla="*/ 396408 h 3849689"/>
              <a:gd name="connsiteX19" fmla="*/ 1365790 w 3887476"/>
              <a:gd name="connsiteY19" fmla="*/ 59561 h 3849689"/>
              <a:gd name="connsiteX20" fmla="*/ 2028301 w 3887476"/>
              <a:gd name="connsiteY20" fmla="*/ 20 h 3849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887476" h="3849689">
                <a:moveTo>
                  <a:pt x="2028301" y="20"/>
                </a:moveTo>
                <a:cubicBezTo>
                  <a:pt x="2099281" y="203"/>
                  <a:pt x="2165218" y="1665"/>
                  <a:pt x="2221944" y="3419"/>
                </a:cubicBezTo>
                <a:cubicBezTo>
                  <a:pt x="2448849" y="10437"/>
                  <a:pt x="2556452" y="31490"/>
                  <a:pt x="2727216" y="101667"/>
                </a:cubicBezTo>
                <a:cubicBezTo>
                  <a:pt x="2897978" y="171843"/>
                  <a:pt x="3108508" y="300500"/>
                  <a:pt x="3246521" y="424479"/>
                </a:cubicBezTo>
                <a:cubicBezTo>
                  <a:pt x="3384535" y="548457"/>
                  <a:pt x="3452373" y="672436"/>
                  <a:pt x="3555298" y="845538"/>
                </a:cubicBezTo>
                <a:cubicBezTo>
                  <a:pt x="3658223" y="1018639"/>
                  <a:pt x="3812612" y="1224491"/>
                  <a:pt x="3864075" y="1463091"/>
                </a:cubicBezTo>
                <a:cubicBezTo>
                  <a:pt x="3915538" y="1701692"/>
                  <a:pt x="3866414" y="2057252"/>
                  <a:pt x="3864075" y="2277139"/>
                </a:cubicBezTo>
                <a:cubicBezTo>
                  <a:pt x="3861735" y="2497026"/>
                  <a:pt x="3906181" y="2632700"/>
                  <a:pt x="3850040" y="2782410"/>
                </a:cubicBezTo>
                <a:cubicBezTo>
                  <a:pt x="3793898" y="2932120"/>
                  <a:pt x="3653545" y="3042063"/>
                  <a:pt x="3527227" y="3175399"/>
                </a:cubicBezTo>
                <a:cubicBezTo>
                  <a:pt x="3400910" y="3308734"/>
                  <a:pt x="3326055" y="3472480"/>
                  <a:pt x="3092133" y="3582423"/>
                </a:cubicBezTo>
                <a:cubicBezTo>
                  <a:pt x="2858212" y="3692365"/>
                  <a:pt x="2453526" y="3804648"/>
                  <a:pt x="2123697" y="3835058"/>
                </a:cubicBezTo>
                <a:cubicBezTo>
                  <a:pt x="1793867" y="3865468"/>
                  <a:pt x="1363451" y="3851433"/>
                  <a:pt x="1113155" y="3764882"/>
                </a:cubicBezTo>
                <a:cubicBezTo>
                  <a:pt x="862859" y="3678330"/>
                  <a:pt x="755254" y="3463123"/>
                  <a:pt x="621919" y="3315752"/>
                </a:cubicBezTo>
                <a:cubicBezTo>
                  <a:pt x="488584" y="3168381"/>
                  <a:pt x="413729" y="3058438"/>
                  <a:pt x="313142" y="2880657"/>
                </a:cubicBezTo>
                <a:cubicBezTo>
                  <a:pt x="212555" y="2702876"/>
                  <a:pt x="62846" y="2478311"/>
                  <a:pt x="18401" y="2249068"/>
                </a:cubicBezTo>
                <a:cubicBezTo>
                  <a:pt x="-26045" y="2019826"/>
                  <a:pt x="20741" y="1727423"/>
                  <a:pt x="46472" y="1505197"/>
                </a:cubicBezTo>
                <a:cubicBezTo>
                  <a:pt x="72203" y="1282972"/>
                  <a:pt x="97935" y="1065425"/>
                  <a:pt x="172789" y="915714"/>
                </a:cubicBezTo>
                <a:cubicBezTo>
                  <a:pt x="247644" y="766004"/>
                  <a:pt x="416068" y="688810"/>
                  <a:pt x="495601" y="606938"/>
                </a:cubicBezTo>
                <a:cubicBezTo>
                  <a:pt x="575135" y="525065"/>
                  <a:pt x="547064" y="487637"/>
                  <a:pt x="692096" y="396408"/>
                </a:cubicBezTo>
                <a:cubicBezTo>
                  <a:pt x="837127" y="305178"/>
                  <a:pt x="1110815" y="125059"/>
                  <a:pt x="1365790" y="59561"/>
                </a:cubicBezTo>
                <a:cubicBezTo>
                  <a:pt x="1557022" y="10437"/>
                  <a:pt x="1815359" y="-528"/>
                  <a:pt x="2028301" y="2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1899500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592BFFF-8FAA-4B92-85F3-868009CF2B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5900" y="1122363"/>
            <a:ext cx="8915400" cy="2387600"/>
          </a:xfrm>
        </p:spPr>
        <p:txBody>
          <a:bodyPr anchor="b"/>
          <a:lstStyle>
            <a:lvl1pPr algn="ctr">
              <a:defRPr sz="58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B2A5705-626D-4554-9174-2FEB235FF6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85900" y="3602038"/>
            <a:ext cx="8915400" cy="1655762"/>
          </a:xfrm>
        </p:spPr>
        <p:txBody>
          <a:bodyPr/>
          <a:lstStyle>
            <a:lvl1pPr marL="0" indent="0" algn="ctr">
              <a:buNone/>
              <a:defRPr sz="2340"/>
            </a:lvl1pPr>
            <a:lvl2pPr marL="445770" indent="0" algn="ctr">
              <a:buNone/>
              <a:defRPr sz="1950"/>
            </a:lvl2pPr>
            <a:lvl3pPr marL="891540" indent="0" algn="ctr">
              <a:buNone/>
              <a:defRPr sz="1755"/>
            </a:lvl3pPr>
            <a:lvl4pPr marL="1337310" indent="0" algn="ctr">
              <a:buNone/>
              <a:defRPr sz="1560"/>
            </a:lvl4pPr>
            <a:lvl5pPr marL="1783080" indent="0" algn="ctr">
              <a:buNone/>
              <a:defRPr sz="1560"/>
            </a:lvl5pPr>
            <a:lvl6pPr marL="2228850" indent="0" algn="ctr">
              <a:buNone/>
              <a:defRPr sz="1560"/>
            </a:lvl6pPr>
            <a:lvl7pPr marL="2674620" indent="0" algn="ctr">
              <a:buNone/>
              <a:defRPr sz="1560"/>
            </a:lvl7pPr>
            <a:lvl8pPr marL="3120390" indent="0" algn="ctr">
              <a:buNone/>
              <a:defRPr sz="1560"/>
            </a:lvl8pPr>
            <a:lvl9pPr marL="3566160" indent="0" algn="ctr">
              <a:buNone/>
              <a:defRPr sz="156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C7CEC5F-5010-48D6-B05D-800F5FF9AD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fld id="{7870E6FC-86C0-4E75-B45A-7CFE651B6084}" type="datetimeFigureOut">
              <a:rPr lang="en-US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91540" fontAlgn="auto">
                <a:spcBef>
                  <a:spcPts val="0"/>
                </a:spcBef>
                <a:spcAft>
                  <a:spcPts val="0"/>
                </a:spcAft>
              </a:pPr>
              <a:t>3/24/2024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351712B-5359-4DFD-B153-1FC57DAA5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9650D55-C683-4D33-9B5E-EAA00497F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fld id="{FE5DF2C0-3C20-404C-A492-81DF257ABB88}" type="slidenum">
              <a:rPr lang="en-US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9154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165110405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592BFFF-8FAA-4B92-85F3-868009CF2B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5900" y="1122363"/>
            <a:ext cx="8915400" cy="2387600"/>
          </a:xfrm>
        </p:spPr>
        <p:txBody>
          <a:bodyPr anchor="b"/>
          <a:lstStyle>
            <a:lvl1pPr algn="ctr">
              <a:defRPr sz="58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B2A5705-626D-4554-9174-2FEB235FF6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85900" y="3602038"/>
            <a:ext cx="8915400" cy="1655762"/>
          </a:xfrm>
        </p:spPr>
        <p:txBody>
          <a:bodyPr/>
          <a:lstStyle>
            <a:lvl1pPr marL="0" indent="0" algn="ctr">
              <a:buNone/>
              <a:defRPr sz="2340"/>
            </a:lvl1pPr>
            <a:lvl2pPr marL="445770" indent="0" algn="ctr">
              <a:buNone/>
              <a:defRPr sz="1950"/>
            </a:lvl2pPr>
            <a:lvl3pPr marL="891540" indent="0" algn="ctr">
              <a:buNone/>
              <a:defRPr sz="1755"/>
            </a:lvl3pPr>
            <a:lvl4pPr marL="1337310" indent="0" algn="ctr">
              <a:buNone/>
              <a:defRPr sz="1560"/>
            </a:lvl4pPr>
            <a:lvl5pPr marL="1783080" indent="0" algn="ctr">
              <a:buNone/>
              <a:defRPr sz="1560"/>
            </a:lvl5pPr>
            <a:lvl6pPr marL="2228850" indent="0" algn="ctr">
              <a:buNone/>
              <a:defRPr sz="1560"/>
            </a:lvl6pPr>
            <a:lvl7pPr marL="2674620" indent="0" algn="ctr">
              <a:buNone/>
              <a:defRPr sz="1560"/>
            </a:lvl7pPr>
            <a:lvl8pPr marL="3120390" indent="0" algn="ctr">
              <a:buNone/>
              <a:defRPr sz="1560"/>
            </a:lvl8pPr>
            <a:lvl9pPr marL="3566160" indent="0" algn="ctr">
              <a:buNone/>
              <a:defRPr sz="156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C7CEC5F-5010-48D6-B05D-800F5FF9AD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fld id="{7870E6FC-86C0-4E75-B45A-7CFE651B6084}" type="datetimeFigureOut">
              <a:rPr lang="en-US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91540" fontAlgn="auto">
                <a:spcBef>
                  <a:spcPts val="0"/>
                </a:spcBef>
                <a:spcAft>
                  <a:spcPts val="0"/>
                </a:spcAft>
              </a:pPr>
              <a:t>3/24/2024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351712B-5359-4DFD-B153-1FC57DAA5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9650D55-C683-4D33-9B5E-EAA00497F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fld id="{FE5DF2C0-3C20-404C-A492-81DF257ABB88}" type="slidenum">
              <a:rPr lang="en-US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9154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565033225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5F0F12C-83DF-4FBC-8479-A9978F8D5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E526231-03CE-4742-9CC6-CC4CF054B3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9309636-303F-41E5-9C62-F635689F1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fld id="{7870E6FC-86C0-4E75-B45A-7CFE651B6084}" type="datetimeFigureOut">
              <a:rPr lang="en-US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91540" fontAlgn="auto">
                <a:spcBef>
                  <a:spcPts val="0"/>
                </a:spcBef>
                <a:spcAft>
                  <a:spcPts val="0"/>
                </a:spcAft>
              </a:pPr>
              <a:t>3/24/2024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68B4BB5-7502-4420-877D-1204D0EA1B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C458B3A-F2A5-4F2C-8D83-A2638173A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fld id="{FE5DF2C0-3C20-404C-A492-81DF257ABB88}" type="slidenum">
              <a:rPr lang="en-US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9154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483416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808D66-B140-41B9-979C-0B579031166C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med">
    <p:wedg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8F6900C-1A51-41DF-8D41-9814F302C8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054" y="1709739"/>
            <a:ext cx="10252710" cy="2852737"/>
          </a:xfrm>
        </p:spPr>
        <p:txBody>
          <a:bodyPr anchor="b"/>
          <a:lstStyle>
            <a:lvl1pPr>
              <a:defRPr sz="58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BEE6291-CC9B-4A43-ADE5-7A271ECB6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1054" y="4589464"/>
            <a:ext cx="10252710" cy="1500187"/>
          </a:xfrm>
        </p:spPr>
        <p:txBody>
          <a:bodyPr/>
          <a:lstStyle>
            <a:lvl1pPr marL="0" indent="0">
              <a:buNone/>
              <a:defRPr sz="2340">
                <a:solidFill>
                  <a:schemeClr val="tx1">
                    <a:tint val="75000"/>
                  </a:schemeClr>
                </a:solidFill>
              </a:defRPr>
            </a:lvl1pPr>
            <a:lvl2pPr marL="445770" indent="0">
              <a:buNone/>
              <a:defRPr sz="1950">
                <a:solidFill>
                  <a:schemeClr val="tx1">
                    <a:tint val="75000"/>
                  </a:schemeClr>
                </a:solidFill>
              </a:defRPr>
            </a:lvl2pPr>
            <a:lvl3pPr marL="891540" indent="0">
              <a:buNone/>
              <a:defRPr sz="1755">
                <a:solidFill>
                  <a:schemeClr val="tx1">
                    <a:tint val="75000"/>
                  </a:schemeClr>
                </a:solidFill>
              </a:defRPr>
            </a:lvl3pPr>
            <a:lvl4pPr marL="1337310" indent="0">
              <a:buNone/>
              <a:defRPr sz="1560">
                <a:solidFill>
                  <a:schemeClr val="tx1">
                    <a:tint val="75000"/>
                  </a:schemeClr>
                </a:solidFill>
              </a:defRPr>
            </a:lvl4pPr>
            <a:lvl5pPr marL="1783080" indent="0">
              <a:buNone/>
              <a:defRPr sz="1560">
                <a:solidFill>
                  <a:schemeClr val="tx1">
                    <a:tint val="75000"/>
                  </a:schemeClr>
                </a:solidFill>
              </a:defRPr>
            </a:lvl5pPr>
            <a:lvl6pPr marL="2228850" indent="0">
              <a:buNone/>
              <a:defRPr sz="1560">
                <a:solidFill>
                  <a:schemeClr val="tx1">
                    <a:tint val="75000"/>
                  </a:schemeClr>
                </a:solidFill>
              </a:defRPr>
            </a:lvl6pPr>
            <a:lvl7pPr marL="2674620" indent="0">
              <a:buNone/>
              <a:defRPr sz="1560">
                <a:solidFill>
                  <a:schemeClr val="tx1">
                    <a:tint val="75000"/>
                  </a:schemeClr>
                </a:solidFill>
              </a:defRPr>
            </a:lvl7pPr>
            <a:lvl8pPr marL="3120390" indent="0">
              <a:buNone/>
              <a:defRPr sz="1560">
                <a:solidFill>
                  <a:schemeClr val="tx1">
                    <a:tint val="75000"/>
                  </a:schemeClr>
                </a:solidFill>
              </a:defRPr>
            </a:lvl8pPr>
            <a:lvl9pPr marL="3566160" indent="0">
              <a:buNone/>
              <a:defRPr sz="15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56128E4-625D-4B4E-BE8A-311879084E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fld id="{7870E6FC-86C0-4E75-B45A-7CFE651B6084}" type="datetimeFigureOut">
              <a:rPr lang="en-US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91540" fontAlgn="auto">
                <a:spcBef>
                  <a:spcPts val="0"/>
                </a:spcBef>
                <a:spcAft>
                  <a:spcPts val="0"/>
                </a:spcAft>
              </a:pPr>
              <a:t>3/24/2024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A753B08-DB78-4C3C-91C7-9DAC1AB1B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69EF760-90FB-4BC4-9539-F057E5361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fld id="{FE5DF2C0-3C20-404C-A492-81DF257ABB88}" type="slidenum">
              <a:rPr lang="en-US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9154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785288163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E95FAA-4AB4-4585-BA96-BCAEB79F7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D706A2C-9775-4BFD-995B-68D9B1D055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17245" y="1825625"/>
            <a:ext cx="505206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A083A68-479B-40E3-A1CD-F3335E45C2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17895" y="1825625"/>
            <a:ext cx="505206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EB53F0F-7C82-44E5-BFB6-DF4E2C466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fld id="{7870E6FC-86C0-4E75-B45A-7CFE651B6084}" type="datetimeFigureOut">
              <a:rPr lang="en-US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91540" fontAlgn="auto">
                <a:spcBef>
                  <a:spcPts val="0"/>
                </a:spcBef>
                <a:spcAft>
                  <a:spcPts val="0"/>
                </a:spcAft>
              </a:pPr>
              <a:t>3/24/2024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019EC61-4C9A-4854-9DAD-CF4205FB9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3377CEE-B060-4DFB-B62D-6E1C72411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fld id="{FE5DF2C0-3C20-404C-A492-81DF257ABB88}" type="slidenum">
              <a:rPr lang="en-US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9154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03335419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D2B6DE-25D9-4E66-8036-4FC50C8A3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793" y="365126"/>
            <a:ext cx="1025271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2DAB16A-61D3-4259-9954-9CB12FFCB7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8794" y="1681163"/>
            <a:ext cx="5028842" cy="823912"/>
          </a:xfrm>
        </p:spPr>
        <p:txBody>
          <a:bodyPr anchor="b"/>
          <a:lstStyle>
            <a:lvl1pPr marL="0" indent="0">
              <a:buNone/>
              <a:defRPr sz="2340" b="1"/>
            </a:lvl1pPr>
            <a:lvl2pPr marL="445770" indent="0">
              <a:buNone/>
              <a:defRPr sz="1950" b="1"/>
            </a:lvl2pPr>
            <a:lvl3pPr marL="891540" indent="0">
              <a:buNone/>
              <a:defRPr sz="1755" b="1"/>
            </a:lvl3pPr>
            <a:lvl4pPr marL="1337310" indent="0">
              <a:buNone/>
              <a:defRPr sz="1560" b="1"/>
            </a:lvl4pPr>
            <a:lvl5pPr marL="1783080" indent="0">
              <a:buNone/>
              <a:defRPr sz="1560" b="1"/>
            </a:lvl5pPr>
            <a:lvl6pPr marL="2228850" indent="0">
              <a:buNone/>
              <a:defRPr sz="1560" b="1"/>
            </a:lvl6pPr>
            <a:lvl7pPr marL="2674620" indent="0">
              <a:buNone/>
              <a:defRPr sz="1560" b="1"/>
            </a:lvl7pPr>
            <a:lvl8pPr marL="3120390" indent="0">
              <a:buNone/>
              <a:defRPr sz="1560" b="1"/>
            </a:lvl8pPr>
            <a:lvl9pPr marL="3566160" indent="0">
              <a:buNone/>
              <a:defRPr sz="15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A37ED19-595C-4B56-88CC-46CE03F7BB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18794" y="2505075"/>
            <a:ext cx="5028842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D3066AC-7309-499C-8AD0-10D5143D9D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17895" y="1681163"/>
            <a:ext cx="5053608" cy="823912"/>
          </a:xfrm>
        </p:spPr>
        <p:txBody>
          <a:bodyPr anchor="b"/>
          <a:lstStyle>
            <a:lvl1pPr marL="0" indent="0">
              <a:buNone/>
              <a:defRPr sz="2340" b="1"/>
            </a:lvl1pPr>
            <a:lvl2pPr marL="445770" indent="0">
              <a:buNone/>
              <a:defRPr sz="1950" b="1"/>
            </a:lvl2pPr>
            <a:lvl3pPr marL="891540" indent="0">
              <a:buNone/>
              <a:defRPr sz="1755" b="1"/>
            </a:lvl3pPr>
            <a:lvl4pPr marL="1337310" indent="0">
              <a:buNone/>
              <a:defRPr sz="1560" b="1"/>
            </a:lvl4pPr>
            <a:lvl5pPr marL="1783080" indent="0">
              <a:buNone/>
              <a:defRPr sz="1560" b="1"/>
            </a:lvl5pPr>
            <a:lvl6pPr marL="2228850" indent="0">
              <a:buNone/>
              <a:defRPr sz="1560" b="1"/>
            </a:lvl6pPr>
            <a:lvl7pPr marL="2674620" indent="0">
              <a:buNone/>
              <a:defRPr sz="1560" b="1"/>
            </a:lvl7pPr>
            <a:lvl8pPr marL="3120390" indent="0">
              <a:buNone/>
              <a:defRPr sz="1560" b="1"/>
            </a:lvl8pPr>
            <a:lvl9pPr marL="3566160" indent="0">
              <a:buNone/>
              <a:defRPr sz="15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126517C-B160-4828-9409-58A008B704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17895" y="2505075"/>
            <a:ext cx="505360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58072955-E0BC-4428-948C-BFBB930BB6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fld id="{7870E6FC-86C0-4E75-B45A-7CFE651B6084}" type="datetimeFigureOut">
              <a:rPr lang="en-US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91540" fontAlgn="auto">
                <a:spcBef>
                  <a:spcPts val="0"/>
                </a:spcBef>
                <a:spcAft>
                  <a:spcPts val="0"/>
                </a:spcAft>
              </a:pPr>
              <a:t>3/24/2024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14F64EFE-C30B-40BF-A675-1A69DE797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4E2ECF39-4DE5-4068-95F0-31BDD2D4A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fld id="{FE5DF2C0-3C20-404C-A492-81DF257ABB88}" type="slidenum">
              <a:rPr lang="en-US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9154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920392182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2B4B271-6097-401A-89A7-D13D3EF370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E1B85A6-11C7-401C-842B-9324B243C5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fld id="{7870E6FC-86C0-4E75-B45A-7CFE651B6084}" type="datetimeFigureOut">
              <a:rPr lang="en-US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91540" fontAlgn="auto">
                <a:spcBef>
                  <a:spcPts val="0"/>
                </a:spcBef>
                <a:spcAft>
                  <a:spcPts val="0"/>
                </a:spcAft>
              </a:pPr>
              <a:t>3/24/2024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C6980D7-919D-471E-AD55-718903101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2D373EE-B2F3-4282-ADBF-BBFC2E28E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fld id="{FE5DF2C0-3C20-404C-A492-81DF257ABB88}" type="slidenum">
              <a:rPr lang="en-US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9154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870217872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92CF85A-932C-4DD8-9637-AFF5350F7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fld id="{7870E6FC-86C0-4E75-B45A-7CFE651B6084}" type="datetimeFigureOut">
              <a:rPr lang="en-US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91540" fontAlgn="auto">
                <a:spcBef>
                  <a:spcPts val="0"/>
                </a:spcBef>
                <a:spcAft>
                  <a:spcPts val="0"/>
                </a:spcAft>
              </a:pPr>
              <a:t>3/24/2024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504271F-1621-4543-A4A8-F61982D21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7EB5A29-FAAE-41E2-A4F5-3191CCAC2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fld id="{FE5DF2C0-3C20-404C-A492-81DF257ABB88}" type="slidenum">
              <a:rPr lang="en-US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9154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268275650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92CF85A-932C-4DD8-9637-AFF5350F7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fld id="{7870E6FC-86C0-4E75-B45A-7CFE651B6084}" type="datetimeFigureOut">
              <a:rPr lang="en-US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91540" fontAlgn="auto">
                <a:spcBef>
                  <a:spcPts val="0"/>
                </a:spcBef>
                <a:spcAft>
                  <a:spcPts val="0"/>
                </a:spcAft>
              </a:pPr>
              <a:t>3/24/2024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504271F-1621-4543-A4A8-F61982D21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7EB5A29-FAAE-41E2-A4F5-3191CCAC2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fld id="{FE5DF2C0-3C20-404C-A492-81DF257ABB88}" type="slidenum">
              <a:rPr lang="en-US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9154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999743588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92CF85A-932C-4DD8-9637-AFF5350F7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fld id="{7870E6FC-86C0-4E75-B45A-7CFE651B6084}" type="datetimeFigureOut">
              <a:rPr lang="en-US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91540" fontAlgn="auto">
                <a:spcBef>
                  <a:spcPts val="0"/>
                </a:spcBef>
                <a:spcAft>
                  <a:spcPts val="0"/>
                </a:spcAft>
              </a:pPr>
              <a:t>3/24/2024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504271F-1621-4543-A4A8-F61982D21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7EB5A29-FAAE-41E2-A4F5-3191CCAC2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fld id="{FE5DF2C0-3C20-404C-A492-81DF257ABB88}" type="slidenum">
              <a:rPr lang="en-US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9154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329575053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92CF85A-932C-4DD8-9637-AFF5350F7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fld id="{7870E6FC-86C0-4E75-B45A-7CFE651B6084}" type="datetimeFigureOut">
              <a:rPr lang="en-US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91540" fontAlgn="auto">
                <a:spcBef>
                  <a:spcPts val="0"/>
                </a:spcBef>
                <a:spcAft>
                  <a:spcPts val="0"/>
                </a:spcAft>
              </a:pPr>
              <a:t>3/24/2024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504271F-1621-4543-A4A8-F61982D21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7EB5A29-FAAE-41E2-A4F5-3191CCAC2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fld id="{FE5DF2C0-3C20-404C-A492-81DF257ABB88}" type="slidenum">
              <a:rPr lang="en-US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9154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946863898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92CF85A-932C-4DD8-9637-AFF5350F7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fld id="{7870E6FC-86C0-4E75-B45A-7CFE651B6084}" type="datetimeFigureOut">
              <a:rPr lang="en-US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91540" fontAlgn="auto">
                <a:spcBef>
                  <a:spcPts val="0"/>
                </a:spcBef>
                <a:spcAft>
                  <a:spcPts val="0"/>
                </a:spcAft>
              </a:pPr>
              <a:t>3/24/2024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504271F-1621-4543-A4A8-F61982D21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7EB5A29-FAAE-41E2-A4F5-3191CCAC2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fld id="{FE5DF2C0-3C20-404C-A492-81DF257ABB88}" type="slidenum">
              <a:rPr lang="en-US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9154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719250311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92CF85A-932C-4DD8-9637-AFF5350F7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fld id="{7870E6FC-86C0-4E75-B45A-7CFE651B6084}" type="datetimeFigureOut">
              <a:rPr lang="en-US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91540" fontAlgn="auto">
                <a:spcBef>
                  <a:spcPts val="0"/>
                </a:spcBef>
                <a:spcAft>
                  <a:spcPts val="0"/>
                </a:spcAft>
              </a:pPr>
              <a:t>3/24/2024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504271F-1621-4543-A4A8-F61982D21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7EB5A29-FAAE-41E2-A4F5-3191CCAC2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fld id="{FE5DF2C0-3C20-404C-A492-81DF257ABB88}" type="slidenum">
              <a:rPr lang="en-US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9154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9628815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9007" y="4406901"/>
            <a:ext cx="1010412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9007" y="2906713"/>
            <a:ext cx="1010412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0C454C-584E-4DFC-AA9F-CA2CAF27D5C7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med">
    <p:wedg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114721-211E-4C33-9798-66994383F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794" y="457200"/>
            <a:ext cx="3833931" cy="1600200"/>
          </a:xfrm>
        </p:spPr>
        <p:txBody>
          <a:bodyPr anchor="b"/>
          <a:lstStyle>
            <a:lvl1pPr>
              <a:defRPr sz="312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9B5FE9D-B4DD-4F94-AB75-34E7CC6CB4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53608" y="987426"/>
            <a:ext cx="6017895" cy="4873625"/>
          </a:xfrm>
        </p:spPr>
        <p:txBody>
          <a:bodyPr/>
          <a:lstStyle>
            <a:lvl1pPr>
              <a:defRPr sz="3120"/>
            </a:lvl1pPr>
            <a:lvl2pPr>
              <a:defRPr sz="2730"/>
            </a:lvl2pPr>
            <a:lvl3pPr>
              <a:defRPr sz="2340"/>
            </a:lvl3pPr>
            <a:lvl4pPr>
              <a:defRPr sz="1950"/>
            </a:lvl4pPr>
            <a:lvl5pPr>
              <a:defRPr sz="1950"/>
            </a:lvl5pPr>
            <a:lvl6pPr>
              <a:defRPr sz="1950"/>
            </a:lvl6pPr>
            <a:lvl7pPr>
              <a:defRPr sz="1950"/>
            </a:lvl7pPr>
            <a:lvl8pPr>
              <a:defRPr sz="1950"/>
            </a:lvl8pPr>
            <a:lvl9pPr>
              <a:defRPr sz="19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CD77D31-8E04-45EF-9902-CBDF230E83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18794" y="2057400"/>
            <a:ext cx="3833931" cy="3811588"/>
          </a:xfrm>
        </p:spPr>
        <p:txBody>
          <a:bodyPr/>
          <a:lstStyle>
            <a:lvl1pPr marL="0" indent="0">
              <a:buNone/>
              <a:defRPr sz="1560"/>
            </a:lvl1pPr>
            <a:lvl2pPr marL="445770" indent="0">
              <a:buNone/>
              <a:defRPr sz="1365"/>
            </a:lvl2pPr>
            <a:lvl3pPr marL="891540" indent="0">
              <a:buNone/>
              <a:defRPr sz="1170"/>
            </a:lvl3pPr>
            <a:lvl4pPr marL="1337310" indent="0">
              <a:buNone/>
              <a:defRPr sz="975"/>
            </a:lvl4pPr>
            <a:lvl5pPr marL="1783080" indent="0">
              <a:buNone/>
              <a:defRPr sz="975"/>
            </a:lvl5pPr>
            <a:lvl6pPr marL="2228850" indent="0">
              <a:buNone/>
              <a:defRPr sz="975"/>
            </a:lvl6pPr>
            <a:lvl7pPr marL="2674620" indent="0">
              <a:buNone/>
              <a:defRPr sz="975"/>
            </a:lvl7pPr>
            <a:lvl8pPr marL="3120390" indent="0">
              <a:buNone/>
              <a:defRPr sz="975"/>
            </a:lvl8pPr>
            <a:lvl9pPr marL="3566160" indent="0">
              <a:buNone/>
              <a:defRPr sz="9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73074CC-C26E-4C17-920C-DD7C3A969C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fld id="{7870E6FC-86C0-4E75-B45A-7CFE651B6084}" type="datetimeFigureOut">
              <a:rPr lang="en-US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91540" fontAlgn="auto">
                <a:spcBef>
                  <a:spcPts val="0"/>
                </a:spcBef>
                <a:spcAft>
                  <a:spcPts val="0"/>
                </a:spcAft>
              </a:pPr>
              <a:t>3/24/2024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E963AE2-A8BA-4F67-8FB3-C20651FA73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7A6D6CF-644D-4DDB-88C1-7DAFEBC42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fld id="{FE5DF2C0-3C20-404C-A492-81DF257ABB88}" type="slidenum">
              <a:rPr lang="en-US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9154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660566928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7130F10-7065-40F9-B853-F5908A3526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794" y="457200"/>
            <a:ext cx="3833931" cy="1600200"/>
          </a:xfrm>
        </p:spPr>
        <p:txBody>
          <a:bodyPr anchor="b"/>
          <a:lstStyle>
            <a:lvl1pPr>
              <a:defRPr sz="312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1821E199-13B5-47F1-B42D-800EA575F6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053608" y="987426"/>
            <a:ext cx="6017895" cy="4873625"/>
          </a:xfrm>
        </p:spPr>
        <p:txBody>
          <a:bodyPr/>
          <a:lstStyle>
            <a:lvl1pPr marL="0" indent="0">
              <a:buNone/>
              <a:defRPr sz="3120"/>
            </a:lvl1pPr>
            <a:lvl2pPr marL="445770" indent="0">
              <a:buNone/>
              <a:defRPr sz="2730"/>
            </a:lvl2pPr>
            <a:lvl3pPr marL="891540" indent="0">
              <a:buNone/>
              <a:defRPr sz="2340"/>
            </a:lvl3pPr>
            <a:lvl4pPr marL="1337310" indent="0">
              <a:buNone/>
              <a:defRPr sz="1950"/>
            </a:lvl4pPr>
            <a:lvl5pPr marL="1783080" indent="0">
              <a:buNone/>
              <a:defRPr sz="1950"/>
            </a:lvl5pPr>
            <a:lvl6pPr marL="2228850" indent="0">
              <a:buNone/>
              <a:defRPr sz="1950"/>
            </a:lvl6pPr>
            <a:lvl7pPr marL="2674620" indent="0">
              <a:buNone/>
              <a:defRPr sz="1950"/>
            </a:lvl7pPr>
            <a:lvl8pPr marL="3120390" indent="0">
              <a:buNone/>
              <a:defRPr sz="1950"/>
            </a:lvl8pPr>
            <a:lvl9pPr marL="3566160" indent="0">
              <a:buNone/>
              <a:defRPr sz="195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ECC881A-BE94-4241-A9A0-B39A4F65E1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18794" y="2057400"/>
            <a:ext cx="3833931" cy="3811588"/>
          </a:xfrm>
        </p:spPr>
        <p:txBody>
          <a:bodyPr/>
          <a:lstStyle>
            <a:lvl1pPr marL="0" indent="0">
              <a:buNone/>
              <a:defRPr sz="1560"/>
            </a:lvl1pPr>
            <a:lvl2pPr marL="445770" indent="0">
              <a:buNone/>
              <a:defRPr sz="1365"/>
            </a:lvl2pPr>
            <a:lvl3pPr marL="891540" indent="0">
              <a:buNone/>
              <a:defRPr sz="1170"/>
            </a:lvl3pPr>
            <a:lvl4pPr marL="1337310" indent="0">
              <a:buNone/>
              <a:defRPr sz="975"/>
            </a:lvl4pPr>
            <a:lvl5pPr marL="1783080" indent="0">
              <a:buNone/>
              <a:defRPr sz="975"/>
            </a:lvl5pPr>
            <a:lvl6pPr marL="2228850" indent="0">
              <a:buNone/>
              <a:defRPr sz="975"/>
            </a:lvl6pPr>
            <a:lvl7pPr marL="2674620" indent="0">
              <a:buNone/>
              <a:defRPr sz="975"/>
            </a:lvl7pPr>
            <a:lvl8pPr marL="3120390" indent="0">
              <a:buNone/>
              <a:defRPr sz="975"/>
            </a:lvl8pPr>
            <a:lvl9pPr marL="3566160" indent="0">
              <a:buNone/>
              <a:defRPr sz="9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5F5F330-455A-49F3-AA37-39BA793FF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fld id="{7870E6FC-86C0-4E75-B45A-7CFE651B6084}" type="datetimeFigureOut">
              <a:rPr lang="en-US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91540" fontAlgn="auto">
                <a:spcBef>
                  <a:spcPts val="0"/>
                </a:spcBef>
                <a:spcAft>
                  <a:spcPts val="0"/>
                </a:spcAft>
              </a:pPr>
              <a:t>3/24/2024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4AA3668-3782-47A9-9A34-CA6FEF4D5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B1723CB-EAB2-484E-9A2F-F01CE0900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fld id="{FE5DF2C0-3C20-404C-A492-81DF257ABB88}" type="slidenum">
              <a:rPr lang="en-US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9154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918181753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5652F32-DB3B-4320-B64E-1D0D819F16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C2C3B84-0C01-40B6-9C3F-69EEA35634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64C9B2D-7E19-464C-BE1B-82CCAC4B0B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fld id="{7870E6FC-86C0-4E75-B45A-7CFE651B6084}" type="datetimeFigureOut">
              <a:rPr lang="en-US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91540" fontAlgn="auto">
                <a:spcBef>
                  <a:spcPts val="0"/>
                </a:spcBef>
                <a:spcAft>
                  <a:spcPts val="0"/>
                </a:spcAft>
              </a:pPr>
              <a:t>3/24/2024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B8714E5-DFAE-4FD5-866C-DF03B64EB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67E4462-DF48-40B9-929E-8D2D8A27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fld id="{FE5DF2C0-3C20-404C-A492-81DF257ABB88}" type="slidenum">
              <a:rPr lang="en-US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9154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1696337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A0F40823-ABCC-44DF-A5ED-6377D3D4FF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506777" y="365125"/>
            <a:ext cx="2563178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37C1283-DA49-4F12-B318-7607408673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17245" y="365125"/>
            <a:ext cx="7540943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77B868E-396F-493A-BBF4-0167498716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fld id="{7870E6FC-86C0-4E75-B45A-7CFE651B6084}" type="datetimeFigureOut">
              <a:rPr lang="en-US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91540" fontAlgn="auto">
                <a:spcBef>
                  <a:spcPts val="0"/>
                </a:spcBef>
                <a:spcAft>
                  <a:spcPts val="0"/>
                </a:spcAft>
              </a:pPr>
              <a:t>3/24/2024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C30A858-AA3B-4DDB-9625-BA6EAB4AB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2C95EBC-EBE4-41A1-BCE9-0B4041B27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fld id="{FE5DF2C0-3C20-404C-A492-81DF257ABB88}" type="slidenum">
              <a:rPr lang="en-US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9154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882066843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8311845"/>
      </p:ext>
    </p:extLst>
  </p:cSld>
  <p:clrMapOvr>
    <a:masterClrMapping/>
  </p:clrMapOvr>
  <p:transition spd="slow" advTm="3000">
    <p:push dir="u"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3937602"/>
      </p:ext>
    </p:extLst>
  </p:cSld>
  <p:clrMapOvr>
    <a:masterClrMapping/>
  </p:clrMapOvr>
  <p:transition spd="slow" advTm="3000">
    <p:push dir="u"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2253259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3246688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7105206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53370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4360" y="1600201"/>
            <a:ext cx="525018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42660" y="1600201"/>
            <a:ext cx="525018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C36DA1-A2D4-4953-BD06-747BF27F78D7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med">
    <p:wedg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7980118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8640173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6729347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xmlns="" id="{89CB891B-78F3-4782-ACDA-D145DBE7C32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734335" y="1040607"/>
            <a:ext cx="3790289" cy="3849689"/>
          </a:xfrm>
          <a:custGeom>
            <a:avLst/>
            <a:gdLst>
              <a:gd name="connsiteX0" fmla="*/ 2028301 w 3887476"/>
              <a:gd name="connsiteY0" fmla="*/ 20 h 3849689"/>
              <a:gd name="connsiteX1" fmla="*/ 2221944 w 3887476"/>
              <a:gd name="connsiteY1" fmla="*/ 3419 h 3849689"/>
              <a:gd name="connsiteX2" fmla="*/ 2727216 w 3887476"/>
              <a:gd name="connsiteY2" fmla="*/ 101667 h 3849689"/>
              <a:gd name="connsiteX3" fmla="*/ 3246521 w 3887476"/>
              <a:gd name="connsiteY3" fmla="*/ 424479 h 3849689"/>
              <a:gd name="connsiteX4" fmla="*/ 3555298 w 3887476"/>
              <a:gd name="connsiteY4" fmla="*/ 845538 h 3849689"/>
              <a:gd name="connsiteX5" fmla="*/ 3864075 w 3887476"/>
              <a:gd name="connsiteY5" fmla="*/ 1463091 h 3849689"/>
              <a:gd name="connsiteX6" fmla="*/ 3864075 w 3887476"/>
              <a:gd name="connsiteY6" fmla="*/ 2277139 h 3849689"/>
              <a:gd name="connsiteX7" fmla="*/ 3850040 w 3887476"/>
              <a:gd name="connsiteY7" fmla="*/ 2782410 h 3849689"/>
              <a:gd name="connsiteX8" fmla="*/ 3527227 w 3887476"/>
              <a:gd name="connsiteY8" fmla="*/ 3175399 h 3849689"/>
              <a:gd name="connsiteX9" fmla="*/ 3092133 w 3887476"/>
              <a:gd name="connsiteY9" fmla="*/ 3582423 h 3849689"/>
              <a:gd name="connsiteX10" fmla="*/ 2123697 w 3887476"/>
              <a:gd name="connsiteY10" fmla="*/ 3835058 h 3849689"/>
              <a:gd name="connsiteX11" fmla="*/ 1113155 w 3887476"/>
              <a:gd name="connsiteY11" fmla="*/ 3764882 h 3849689"/>
              <a:gd name="connsiteX12" fmla="*/ 621919 w 3887476"/>
              <a:gd name="connsiteY12" fmla="*/ 3315752 h 3849689"/>
              <a:gd name="connsiteX13" fmla="*/ 313142 w 3887476"/>
              <a:gd name="connsiteY13" fmla="*/ 2880657 h 3849689"/>
              <a:gd name="connsiteX14" fmla="*/ 18401 w 3887476"/>
              <a:gd name="connsiteY14" fmla="*/ 2249068 h 3849689"/>
              <a:gd name="connsiteX15" fmla="*/ 46472 w 3887476"/>
              <a:gd name="connsiteY15" fmla="*/ 1505197 h 3849689"/>
              <a:gd name="connsiteX16" fmla="*/ 172789 w 3887476"/>
              <a:gd name="connsiteY16" fmla="*/ 915714 h 3849689"/>
              <a:gd name="connsiteX17" fmla="*/ 495601 w 3887476"/>
              <a:gd name="connsiteY17" fmla="*/ 606938 h 3849689"/>
              <a:gd name="connsiteX18" fmla="*/ 692096 w 3887476"/>
              <a:gd name="connsiteY18" fmla="*/ 396408 h 3849689"/>
              <a:gd name="connsiteX19" fmla="*/ 1365790 w 3887476"/>
              <a:gd name="connsiteY19" fmla="*/ 59561 h 3849689"/>
              <a:gd name="connsiteX20" fmla="*/ 2028301 w 3887476"/>
              <a:gd name="connsiteY20" fmla="*/ 20 h 3849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887476" h="3849689">
                <a:moveTo>
                  <a:pt x="2028301" y="20"/>
                </a:moveTo>
                <a:cubicBezTo>
                  <a:pt x="2099281" y="203"/>
                  <a:pt x="2165218" y="1665"/>
                  <a:pt x="2221944" y="3419"/>
                </a:cubicBezTo>
                <a:cubicBezTo>
                  <a:pt x="2448849" y="10437"/>
                  <a:pt x="2556452" y="31490"/>
                  <a:pt x="2727216" y="101667"/>
                </a:cubicBezTo>
                <a:cubicBezTo>
                  <a:pt x="2897978" y="171843"/>
                  <a:pt x="3108508" y="300500"/>
                  <a:pt x="3246521" y="424479"/>
                </a:cubicBezTo>
                <a:cubicBezTo>
                  <a:pt x="3384535" y="548457"/>
                  <a:pt x="3452373" y="672436"/>
                  <a:pt x="3555298" y="845538"/>
                </a:cubicBezTo>
                <a:cubicBezTo>
                  <a:pt x="3658223" y="1018639"/>
                  <a:pt x="3812612" y="1224491"/>
                  <a:pt x="3864075" y="1463091"/>
                </a:cubicBezTo>
                <a:cubicBezTo>
                  <a:pt x="3915538" y="1701692"/>
                  <a:pt x="3866414" y="2057252"/>
                  <a:pt x="3864075" y="2277139"/>
                </a:cubicBezTo>
                <a:cubicBezTo>
                  <a:pt x="3861735" y="2497026"/>
                  <a:pt x="3906181" y="2632700"/>
                  <a:pt x="3850040" y="2782410"/>
                </a:cubicBezTo>
                <a:cubicBezTo>
                  <a:pt x="3793898" y="2932120"/>
                  <a:pt x="3653545" y="3042063"/>
                  <a:pt x="3527227" y="3175399"/>
                </a:cubicBezTo>
                <a:cubicBezTo>
                  <a:pt x="3400910" y="3308734"/>
                  <a:pt x="3326055" y="3472480"/>
                  <a:pt x="3092133" y="3582423"/>
                </a:cubicBezTo>
                <a:cubicBezTo>
                  <a:pt x="2858212" y="3692365"/>
                  <a:pt x="2453526" y="3804648"/>
                  <a:pt x="2123697" y="3835058"/>
                </a:cubicBezTo>
                <a:cubicBezTo>
                  <a:pt x="1793867" y="3865468"/>
                  <a:pt x="1363451" y="3851433"/>
                  <a:pt x="1113155" y="3764882"/>
                </a:cubicBezTo>
                <a:cubicBezTo>
                  <a:pt x="862859" y="3678330"/>
                  <a:pt x="755254" y="3463123"/>
                  <a:pt x="621919" y="3315752"/>
                </a:cubicBezTo>
                <a:cubicBezTo>
                  <a:pt x="488584" y="3168381"/>
                  <a:pt x="413729" y="3058438"/>
                  <a:pt x="313142" y="2880657"/>
                </a:cubicBezTo>
                <a:cubicBezTo>
                  <a:pt x="212555" y="2702876"/>
                  <a:pt x="62846" y="2478311"/>
                  <a:pt x="18401" y="2249068"/>
                </a:cubicBezTo>
                <a:cubicBezTo>
                  <a:pt x="-26045" y="2019826"/>
                  <a:pt x="20741" y="1727423"/>
                  <a:pt x="46472" y="1505197"/>
                </a:cubicBezTo>
                <a:cubicBezTo>
                  <a:pt x="72203" y="1282972"/>
                  <a:pt x="97935" y="1065425"/>
                  <a:pt x="172789" y="915714"/>
                </a:cubicBezTo>
                <a:cubicBezTo>
                  <a:pt x="247644" y="766004"/>
                  <a:pt x="416068" y="688810"/>
                  <a:pt x="495601" y="606938"/>
                </a:cubicBezTo>
                <a:cubicBezTo>
                  <a:pt x="575135" y="525065"/>
                  <a:pt x="547064" y="487637"/>
                  <a:pt x="692096" y="396408"/>
                </a:cubicBezTo>
                <a:cubicBezTo>
                  <a:pt x="837127" y="305178"/>
                  <a:pt x="1110815" y="125059"/>
                  <a:pt x="1365790" y="59561"/>
                </a:cubicBezTo>
                <a:cubicBezTo>
                  <a:pt x="1557022" y="10437"/>
                  <a:pt x="1815359" y="-528"/>
                  <a:pt x="2028301" y="2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3150878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xmlns="" id="{89CB891B-78F3-4782-ACDA-D145DBE7C32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734335" y="1040607"/>
            <a:ext cx="3790289" cy="3849689"/>
          </a:xfrm>
          <a:custGeom>
            <a:avLst/>
            <a:gdLst>
              <a:gd name="connsiteX0" fmla="*/ 2028301 w 3887476"/>
              <a:gd name="connsiteY0" fmla="*/ 20 h 3849689"/>
              <a:gd name="connsiteX1" fmla="*/ 2221944 w 3887476"/>
              <a:gd name="connsiteY1" fmla="*/ 3419 h 3849689"/>
              <a:gd name="connsiteX2" fmla="*/ 2727216 w 3887476"/>
              <a:gd name="connsiteY2" fmla="*/ 101667 h 3849689"/>
              <a:gd name="connsiteX3" fmla="*/ 3246521 w 3887476"/>
              <a:gd name="connsiteY3" fmla="*/ 424479 h 3849689"/>
              <a:gd name="connsiteX4" fmla="*/ 3555298 w 3887476"/>
              <a:gd name="connsiteY4" fmla="*/ 845538 h 3849689"/>
              <a:gd name="connsiteX5" fmla="*/ 3864075 w 3887476"/>
              <a:gd name="connsiteY5" fmla="*/ 1463091 h 3849689"/>
              <a:gd name="connsiteX6" fmla="*/ 3864075 w 3887476"/>
              <a:gd name="connsiteY6" fmla="*/ 2277139 h 3849689"/>
              <a:gd name="connsiteX7" fmla="*/ 3850040 w 3887476"/>
              <a:gd name="connsiteY7" fmla="*/ 2782410 h 3849689"/>
              <a:gd name="connsiteX8" fmla="*/ 3527227 w 3887476"/>
              <a:gd name="connsiteY8" fmla="*/ 3175399 h 3849689"/>
              <a:gd name="connsiteX9" fmla="*/ 3092133 w 3887476"/>
              <a:gd name="connsiteY9" fmla="*/ 3582423 h 3849689"/>
              <a:gd name="connsiteX10" fmla="*/ 2123697 w 3887476"/>
              <a:gd name="connsiteY10" fmla="*/ 3835058 h 3849689"/>
              <a:gd name="connsiteX11" fmla="*/ 1113155 w 3887476"/>
              <a:gd name="connsiteY11" fmla="*/ 3764882 h 3849689"/>
              <a:gd name="connsiteX12" fmla="*/ 621919 w 3887476"/>
              <a:gd name="connsiteY12" fmla="*/ 3315752 h 3849689"/>
              <a:gd name="connsiteX13" fmla="*/ 313142 w 3887476"/>
              <a:gd name="connsiteY13" fmla="*/ 2880657 h 3849689"/>
              <a:gd name="connsiteX14" fmla="*/ 18401 w 3887476"/>
              <a:gd name="connsiteY14" fmla="*/ 2249068 h 3849689"/>
              <a:gd name="connsiteX15" fmla="*/ 46472 w 3887476"/>
              <a:gd name="connsiteY15" fmla="*/ 1505197 h 3849689"/>
              <a:gd name="connsiteX16" fmla="*/ 172789 w 3887476"/>
              <a:gd name="connsiteY16" fmla="*/ 915714 h 3849689"/>
              <a:gd name="connsiteX17" fmla="*/ 495601 w 3887476"/>
              <a:gd name="connsiteY17" fmla="*/ 606938 h 3849689"/>
              <a:gd name="connsiteX18" fmla="*/ 692096 w 3887476"/>
              <a:gd name="connsiteY18" fmla="*/ 396408 h 3849689"/>
              <a:gd name="connsiteX19" fmla="*/ 1365790 w 3887476"/>
              <a:gd name="connsiteY19" fmla="*/ 59561 h 3849689"/>
              <a:gd name="connsiteX20" fmla="*/ 2028301 w 3887476"/>
              <a:gd name="connsiteY20" fmla="*/ 20 h 3849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887476" h="3849689">
                <a:moveTo>
                  <a:pt x="2028301" y="20"/>
                </a:moveTo>
                <a:cubicBezTo>
                  <a:pt x="2099281" y="203"/>
                  <a:pt x="2165218" y="1665"/>
                  <a:pt x="2221944" y="3419"/>
                </a:cubicBezTo>
                <a:cubicBezTo>
                  <a:pt x="2448849" y="10437"/>
                  <a:pt x="2556452" y="31490"/>
                  <a:pt x="2727216" y="101667"/>
                </a:cubicBezTo>
                <a:cubicBezTo>
                  <a:pt x="2897978" y="171843"/>
                  <a:pt x="3108508" y="300500"/>
                  <a:pt x="3246521" y="424479"/>
                </a:cubicBezTo>
                <a:cubicBezTo>
                  <a:pt x="3384535" y="548457"/>
                  <a:pt x="3452373" y="672436"/>
                  <a:pt x="3555298" y="845538"/>
                </a:cubicBezTo>
                <a:cubicBezTo>
                  <a:pt x="3658223" y="1018639"/>
                  <a:pt x="3812612" y="1224491"/>
                  <a:pt x="3864075" y="1463091"/>
                </a:cubicBezTo>
                <a:cubicBezTo>
                  <a:pt x="3915538" y="1701692"/>
                  <a:pt x="3866414" y="2057252"/>
                  <a:pt x="3864075" y="2277139"/>
                </a:cubicBezTo>
                <a:cubicBezTo>
                  <a:pt x="3861735" y="2497026"/>
                  <a:pt x="3906181" y="2632700"/>
                  <a:pt x="3850040" y="2782410"/>
                </a:cubicBezTo>
                <a:cubicBezTo>
                  <a:pt x="3793898" y="2932120"/>
                  <a:pt x="3653545" y="3042063"/>
                  <a:pt x="3527227" y="3175399"/>
                </a:cubicBezTo>
                <a:cubicBezTo>
                  <a:pt x="3400910" y="3308734"/>
                  <a:pt x="3326055" y="3472480"/>
                  <a:pt x="3092133" y="3582423"/>
                </a:cubicBezTo>
                <a:cubicBezTo>
                  <a:pt x="2858212" y="3692365"/>
                  <a:pt x="2453526" y="3804648"/>
                  <a:pt x="2123697" y="3835058"/>
                </a:cubicBezTo>
                <a:cubicBezTo>
                  <a:pt x="1793867" y="3865468"/>
                  <a:pt x="1363451" y="3851433"/>
                  <a:pt x="1113155" y="3764882"/>
                </a:cubicBezTo>
                <a:cubicBezTo>
                  <a:pt x="862859" y="3678330"/>
                  <a:pt x="755254" y="3463123"/>
                  <a:pt x="621919" y="3315752"/>
                </a:cubicBezTo>
                <a:cubicBezTo>
                  <a:pt x="488584" y="3168381"/>
                  <a:pt x="413729" y="3058438"/>
                  <a:pt x="313142" y="2880657"/>
                </a:cubicBezTo>
                <a:cubicBezTo>
                  <a:pt x="212555" y="2702876"/>
                  <a:pt x="62846" y="2478311"/>
                  <a:pt x="18401" y="2249068"/>
                </a:cubicBezTo>
                <a:cubicBezTo>
                  <a:pt x="-26045" y="2019826"/>
                  <a:pt x="20741" y="1727423"/>
                  <a:pt x="46472" y="1505197"/>
                </a:cubicBezTo>
                <a:cubicBezTo>
                  <a:pt x="72203" y="1282972"/>
                  <a:pt x="97935" y="1065425"/>
                  <a:pt x="172789" y="915714"/>
                </a:cubicBezTo>
                <a:cubicBezTo>
                  <a:pt x="247644" y="766004"/>
                  <a:pt x="416068" y="688810"/>
                  <a:pt x="495601" y="606938"/>
                </a:cubicBezTo>
                <a:cubicBezTo>
                  <a:pt x="575135" y="525065"/>
                  <a:pt x="547064" y="487637"/>
                  <a:pt x="692096" y="396408"/>
                </a:cubicBezTo>
                <a:cubicBezTo>
                  <a:pt x="837127" y="305178"/>
                  <a:pt x="1110815" y="125059"/>
                  <a:pt x="1365790" y="59561"/>
                </a:cubicBezTo>
                <a:cubicBezTo>
                  <a:pt x="1557022" y="10437"/>
                  <a:pt x="1815359" y="-528"/>
                  <a:pt x="2028301" y="2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7176466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592BFFF-8FAA-4B92-85F3-868009CF2B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5900" y="1122363"/>
            <a:ext cx="8915400" cy="2387600"/>
          </a:xfrm>
        </p:spPr>
        <p:txBody>
          <a:bodyPr anchor="b"/>
          <a:lstStyle>
            <a:lvl1pPr algn="ctr">
              <a:defRPr sz="58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B2A5705-626D-4554-9174-2FEB235FF6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85900" y="3602038"/>
            <a:ext cx="8915400" cy="1655762"/>
          </a:xfrm>
        </p:spPr>
        <p:txBody>
          <a:bodyPr/>
          <a:lstStyle>
            <a:lvl1pPr marL="0" indent="0" algn="ctr">
              <a:buNone/>
              <a:defRPr sz="2340"/>
            </a:lvl1pPr>
            <a:lvl2pPr marL="445770" indent="0" algn="ctr">
              <a:buNone/>
              <a:defRPr sz="1950"/>
            </a:lvl2pPr>
            <a:lvl3pPr marL="891540" indent="0" algn="ctr">
              <a:buNone/>
              <a:defRPr sz="1755"/>
            </a:lvl3pPr>
            <a:lvl4pPr marL="1337310" indent="0" algn="ctr">
              <a:buNone/>
              <a:defRPr sz="1560"/>
            </a:lvl4pPr>
            <a:lvl5pPr marL="1783080" indent="0" algn="ctr">
              <a:buNone/>
              <a:defRPr sz="1560"/>
            </a:lvl5pPr>
            <a:lvl6pPr marL="2228850" indent="0" algn="ctr">
              <a:buNone/>
              <a:defRPr sz="1560"/>
            </a:lvl6pPr>
            <a:lvl7pPr marL="2674620" indent="0" algn="ctr">
              <a:buNone/>
              <a:defRPr sz="1560"/>
            </a:lvl7pPr>
            <a:lvl8pPr marL="3120390" indent="0" algn="ctr">
              <a:buNone/>
              <a:defRPr sz="1560"/>
            </a:lvl8pPr>
            <a:lvl9pPr marL="3566160" indent="0" algn="ctr">
              <a:buNone/>
              <a:defRPr sz="156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C7CEC5F-5010-48D6-B05D-800F5FF9AD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fld id="{7870E6FC-86C0-4E75-B45A-7CFE651B6084}" type="datetimeFigureOut">
              <a:rPr lang="en-US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91540" fontAlgn="auto">
                <a:spcBef>
                  <a:spcPts val="0"/>
                </a:spcBef>
                <a:spcAft>
                  <a:spcPts val="0"/>
                </a:spcAft>
              </a:pPr>
              <a:t>3/24/2024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351712B-5359-4DFD-B153-1FC57DAA5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9650D55-C683-4D33-9B5E-EAA00497F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fld id="{FE5DF2C0-3C20-404C-A492-81DF257ABB88}" type="slidenum">
              <a:rPr lang="en-US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9154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705201509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592BFFF-8FAA-4B92-85F3-868009CF2B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5900" y="1122363"/>
            <a:ext cx="8915400" cy="2387600"/>
          </a:xfrm>
        </p:spPr>
        <p:txBody>
          <a:bodyPr anchor="b"/>
          <a:lstStyle>
            <a:lvl1pPr algn="ctr">
              <a:defRPr sz="58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B2A5705-626D-4554-9174-2FEB235FF6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85900" y="3602038"/>
            <a:ext cx="8915400" cy="1655762"/>
          </a:xfrm>
        </p:spPr>
        <p:txBody>
          <a:bodyPr/>
          <a:lstStyle>
            <a:lvl1pPr marL="0" indent="0" algn="ctr">
              <a:buNone/>
              <a:defRPr sz="2340"/>
            </a:lvl1pPr>
            <a:lvl2pPr marL="445770" indent="0" algn="ctr">
              <a:buNone/>
              <a:defRPr sz="1950"/>
            </a:lvl2pPr>
            <a:lvl3pPr marL="891540" indent="0" algn="ctr">
              <a:buNone/>
              <a:defRPr sz="1755"/>
            </a:lvl3pPr>
            <a:lvl4pPr marL="1337310" indent="0" algn="ctr">
              <a:buNone/>
              <a:defRPr sz="1560"/>
            </a:lvl4pPr>
            <a:lvl5pPr marL="1783080" indent="0" algn="ctr">
              <a:buNone/>
              <a:defRPr sz="1560"/>
            </a:lvl5pPr>
            <a:lvl6pPr marL="2228850" indent="0" algn="ctr">
              <a:buNone/>
              <a:defRPr sz="1560"/>
            </a:lvl6pPr>
            <a:lvl7pPr marL="2674620" indent="0" algn="ctr">
              <a:buNone/>
              <a:defRPr sz="1560"/>
            </a:lvl7pPr>
            <a:lvl8pPr marL="3120390" indent="0" algn="ctr">
              <a:buNone/>
              <a:defRPr sz="1560"/>
            </a:lvl8pPr>
            <a:lvl9pPr marL="3566160" indent="0" algn="ctr">
              <a:buNone/>
              <a:defRPr sz="156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C7CEC5F-5010-48D6-B05D-800F5FF9AD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fld id="{7870E6FC-86C0-4E75-B45A-7CFE651B6084}" type="datetimeFigureOut">
              <a:rPr lang="en-US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91540" fontAlgn="auto">
                <a:spcBef>
                  <a:spcPts val="0"/>
                </a:spcBef>
                <a:spcAft>
                  <a:spcPts val="0"/>
                </a:spcAft>
              </a:pPr>
              <a:t>3/24/2024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351712B-5359-4DFD-B153-1FC57DAA5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9650D55-C683-4D33-9B5E-EAA00497F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fld id="{FE5DF2C0-3C20-404C-A492-81DF257ABB88}" type="slidenum">
              <a:rPr lang="en-US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9154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909675738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5F0F12C-83DF-4FBC-8479-A9978F8D5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E526231-03CE-4742-9CC6-CC4CF054B3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9309636-303F-41E5-9C62-F635689F1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fld id="{7870E6FC-86C0-4E75-B45A-7CFE651B6084}" type="datetimeFigureOut">
              <a:rPr lang="en-US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91540" fontAlgn="auto">
                <a:spcBef>
                  <a:spcPts val="0"/>
                </a:spcBef>
                <a:spcAft>
                  <a:spcPts val="0"/>
                </a:spcAft>
              </a:pPr>
              <a:t>3/24/2024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68B4BB5-7502-4420-877D-1204D0EA1B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C458B3A-F2A5-4F2C-8D83-A2638173A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fld id="{FE5DF2C0-3C20-404C-A492-81DF257ABB88}" type="slidenum">
              <a:rPr lang="en-US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9154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143910769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8F6900C-1A51-41DF-8D41-9814F302C8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054" y="1709739"/>
            <a:ext cx="10252710" cy="2852737"/>
          </a:xfrm>
        </p:spPr>
        <p:txBody>
          <a:bodyPr anchor="b"/>
          <a:lstStyle>
            <a:lvl1pPr>
              <a:defRPr sz="58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BEE6291-CC9B-4A43-ADE5-7A271ECB6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1054" y="4589464"/>
            <a:ext cx="10252710" cy="1500187"/>
          </a:xfrm>
        </p:spPr>
        <p:txBody>
          <a:bodyPr/>
          <a:lstStyle>
            <a:lvl1pPr marL="0" indent="0">
              <a:buNone/>
              <a:defRPr sz="2340">
                <a:solidFill>
                  <a:schemeClr val="tx1">
                    <a:tint val="75000"/>
                  </a:schemeClr>
                </a:solidFill>
              </a:defRPr>
            </a:lvl1pPr>
            <a:lvl2pPr marL="445770" indent="0">
              <a:buNone/>
              <a:defRPr sz="1950">
                <a:solidFill>
                  <a:schemeClr val="tx1">
                    <a:tint val="75000"/>
                  </a:schemeClr>
                </a:solidFill>
              </a:defRPr>
            </a:lvl2pPr>
            <a:lvl3pPr marL="891540" indent="0">
              <a:buNone/>
              <a:defRPr sz="1755">
                <a:solidFill>
                  <a:schemeClr val="tx1">
                    <a:tint val="75000"/>
                  </a:schemeClr>
                </a:solidFill>
              </a:defRPr>
            </a:lvl3pPr>
            <a:lvl4pPr marL="1337310" indent="0">
              <a:buNone/>
              <a:defRPr sz="1560">
                <a:solidFill>
                  <a:schemeClr val="tx1">
                    <a:tint val="75000"/>
                  </a:schemeClr>
                </a:solidFill>
              </a:defRPr>
            </a:lvl4pPr>
            <a:lvl5pPr marL="1783080" indent="0">
              <a:buNone/>
              <a:defRPr sz="1560">
                <a:solidFill>
                  <a:schemeClr val="tx1">
                    <a:tint val="75000"/>
                  </a:schemeClr>
                </a:solidFill>
              </a:defRPr>
            </a:lvl5pPr>
            <a:lvl6pPr marL="2228850" indent="0">
              <a:buNone/>
              <a:defRPr sz="1560">
                <a:solidFill>
                  <a:schemeClr val="tx1">
                    <a:tint val="75000"/>
                  </a:schemeClr>
                </a:solidFill>
              </a:defRPr>
            </a:lvl6pPr>
            <a:lvl7pPr marL="2674620" indent="0">
              <a:buNone/>
              <a:defRPr sz="1560">
                <a:solidFill>
                  <a:schemeClr val="tx1">
                    <a:tint val="75000"/>
                  </a:schemeClr>
                </a:solidFill>
              </a:defRPr>
            </a:lvl7pPr>
            <a:lvl8pPr marL="3120390" indent="0">
              <a:buNone/>
              <a:defRPr sz="1560">
                <a:solidFill>
                  <a:schemeClr val="tx1">
                    <a:tint val="75000"/>
                  </a:schemeClr>
                </a:solidFill>
              </a:defRPr>
            </a:lvl8pPr>
            <a:lvl9pPr marL="3566160" indent="0">
              <a:buNone/>
              <a:defRPr sz="15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56128E4-625D-4B4E-BE8A-311879084E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fld id="{7870E6FC-86C0-4E75-B45A-7CFE651B6084}" type="datetimeFigureOut">
              <a:rPr lang="en-US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91540" fontAlgn="auto">
                <a:spcBef>
                  <a:spcPts val="0"/>
                </a:spcBef>
                <a:spcAft>
                  <a:spcPts val="0"/>
                </a:spcAft>
              </a:pPr>
              <a:t>3/24/2024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A753B08-DB78-4C3C-91C7-9DAC1AB1B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69EF760-90FB-4BC4-9539-F057E5361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fld id="{FE5DF2C0-3C20-404C-A492-81DF257ABB88}" type="slidenum">
              <a:rPr lang="en-US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9154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276700894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E95FAA-4AB4-4585-BA96-BCAEB79F7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D706A2C-9775-4BFD-995B-68D9B1D055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17245" y="1825625"/>
            <a:ext cx="505206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A083A68-479B-40E3-A1CD-F3335E45C2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17895" y="1825625"/>
            <a:ext cx="505206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EB53F0F-7C82-44E5-BFB6-DF4E2C466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fld id="{7870E6FC-86C0-4E75-B45A-7CFE651B6084}" type="datetimeFigureOut">
              <a:rPr lang="en-US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91540" fontAlgn="auto">
                <a:spcBef>
                  <a:spcPts val="0"/>
                </a:spcBef>
                <a:spcAft>
                  <a:spcPts val="0"/>
                </a:spcAft>
              </a:pPr>
              <a:t>3/24/2024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019EC61-4C9A-4854-9DAD-CF4205FB9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3377CEE-B060-4DFB-B62D-6E1C72411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fld id="{FE5DF2C0-3C20-404C-A492-81DF257ABB88}" type="slidenum">
              <a:rPr lang="en-US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9154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9233211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360" y="1535113"/>
            <a:ext cx="525224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360" y="2174875"/>
            <a:ext cx="525224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38533" y="1535113"/>
            <a:ext cx="525430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38533" y="2174875"/>
            <a:ext cx="525430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F574BF-3947-4753-B682-6368E944CC41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med">
    <p:wedge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D2B6DE-25D9-4E66-8036-4FC50C8A3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793" y="365126"/>
            <a:ext cx="1025271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2DAB16A-61D3-4259-9954-9CB12FFCB7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8794" y="1681163"/>
            <a:ext cx="5028842" cy="823912"/>
          </a:xfrm>
        </p:spPr>
        <p:txBody>
          <a:bodyPr anchor="b"/>
          <a:lstStyle>
            <a:lvl1pPr marL="0" indent="0">
              <a:buNone/>
              <a:defRPr sz="2340" b="1"/>
            </a:lvl1pPr>
            <a:lvl2pPr marL="445770" indent="0">
              <a:buNone/>
              <a:defRPr sz="1950" b="1"/>
            </a:lvl2pPr>
            <a:lvl3pPr marL="891540" indent="0">
              <a:buNone/>
              <a:defRPr sz="1755" b="1"/>
            </a:lvl3pPr>
            <a:lvl4pPr marL="1337310" indent="0">
              <a:buNone/>
              <a:defRPr sz="1560" b="1"/>
            </a:lvl4pPr>
            <a:lvl5pPr marL="1783080" indent="0">
              <a:buNone/>
              <a:defRPr sz="1560" b="1"/>
            </a:lvl5pPr>
            <a:lvl6pPr marL="2228850" indent="0">
              <a:buNone/>
              <a:defRPr sz="1560" b="1"/>
            </a:lvl6pPr>
            <a:lvl7pPr marL="2674620" indent="0">
              <a:buNone/>
              <a:defRPr sz="1560" b="1"/>
            </a:lvl7pPr>
            <a:lvl8pPr marL="3120390" indent="0">
              <a:buNone/>
              <a:defRPr sz="1560" b="1"/>
            </a:lvl8pPr>
            <a:lvl9pPr marL="3566160" indent="0">
              <a:buNone/>
              <a:defRPr sz="15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A37ED19-595C-4B56-88CC-46CE03F7BB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18794" y="2505075"/>
            <a:ext cx="5028842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D3066AC-7309-499C-8AD0-10D5143D9D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17895" y="1681163"/>
            <a:ext cx="5053608" cy="823912"/>
          </a:xfrm>
        </p:spPr>
        <p:txBody>
          <a:bodyPr anchor="b"/>
          <a:lstStyle>
            <a:lvl1pPr marL="0" indent="0">
              <a:buNone/>
              <a:defRPr sz="2340" b="1"/>
            </a:lvl1pPr>
            <a:lvl2pPr marL="445770" indent="0">
              <a:buNone/>
              <a:defRPr sz="1950" b="1"/>
            </a:lvl2pPr>
            <a:lvl3pPr marL="891540" indent="0">
              <a:buNone/>
              <a:defRPr sz="1755" b="1"/>
            </a:lvl3pPr>
            <a:lvl4pPr marL="1337310" indent="0">
              <a:buNone/>
              <a:defRPr sz="1560" b="1"/>
            </a:lvl4pPr>
            <a:lvl5pPr marL="1783080" indent="0">
              <a:buNone/>
              <a:defRPr sz="1560" b="1"/>
            </a:lvl5pPr>
            <a:lvl6pPr marL="2228850" indent="0">
              <a:buNone/>
              <a:defRPr sz="1560" b="1"/>
            </a:lvl6pPr>
            <a:lvl7pPr marL="2674620" indent="0">
              <a:buNone/>
              <a:defRPr sz="1560" b="1"/>
            </a:lvl7pPr>
            <a:lvl8pPr marL="3120390" indent="0">
              <a:buNone/>
              <a:defRPr sz="1560" b="1"/>
            </a:lvl8pPr>
            <a:lvl9pPr marL="3566160" indent="0">
              <a:buNone/>
              <a:defRPr sz="15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126517C-B160-4828-9409-58A008B704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17895" y="2505075"/>
            <a:ext cx="505360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58072955-E0BC-4428-948C-BFBB930BB6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fld id="{7870E6FC-86C0-4E75-B45A-7CFE651B6084}" type="datetimeFigureOut">
              <a:rPr lang="en-US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91540" fontAlgn="auto">
                <a:spcBef>
                  <a:spcPts val="0"/>
                </a:spcBef>
                <a:spcAft>
                  <a:spcPts val="0"/>
                </a:spcAft>
              </a:pPr>
              <a:t>3/24/2024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14F64EFE-C30B-40BF-A675-1A69DE797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4E2ECF39-4DE5-4068-95F0-31BDD2D4A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fld id="{FE5DF2C0-3C20-404C-A492-81DF257ABB88}" type="slidenum">
              <a:rPr lang="en-US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9154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103550235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2B4B271-6097-401A-89A7-D13D3EF370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E1B85A6-11C7-401C-842B-9324B243C5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fld id="{7870E6FC-86C0-4E75-B45A-7CFE651B6084}" type="datetimeFigureOut">
              <a:rPr lang="en-US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91540" fontAlgn="auto">
                <a:spcBef>
                  <a:spcPts val="0"/>
                </a:spcBef>
                <a:spcAft>
                  <a:spcPts val="0"/>
                </a:spcAft>
              </a:pPr>
              <a:t>3/24/2024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C6980D7-919D-471E-AD55-718903101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2D373EE-B2F3-4282-ADBF-BBFC2E28E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fld id="{FE5DF2C0-3C20-404C-A492-81DF257ABB88}" type="slidenum">
              <a:rPr lang="en-US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9154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763494610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92CF85A-932C-4DD8-9637-AFF5350F7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fld id="{7870E6FC-86C0-4E75-B45A-7CFE651B6084}" type="datetimeFigureOut">
              <a:rPr lang="en-US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91540" fontAlgn="auto">
                <a:spcBef>
                  <a:spcPts val="0"/>
                </a:spcBef>
                <a:spcAft>
                  <a:spcPts val="0"/>
                </a:spcAft>
              </a:pPr>
              <a:t>3/24/2024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504271F-1621-4543-A4A8-F61982D21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7EB5A29-FAAE-41E2-A4F5-3191CCAC2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fld id="{FE5DF2C0-3C20-404C-A492-81DF257ABB88}" type="slidenum">
              <a:rPr lang="en-US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9154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523568883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92CF85A-932C-4DD8-9637-AFF5350F7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fld id="{7870E6FC-86C0-4E75-B45A-7CFE651B6084}" type="datetimeFigureOut">
              <a:rPr lang="en-US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91540" fontAlgn="auto">
                <a:spcBef>
                  <a:spcPts val="0"/>
                </a:spcBef>
                <a:spcAft>
                  <a:spcPts val="0"/>
                </a:spcAft>
              </a:pPr>
              <a:t>3/24/2024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504271F-1621-4543-A4A8-F61982D21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7EB5A29-FAAE-41E2-A4F5-3191CCAC2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fld id="{FE5DF2C0-3C20-404C-A492-81DF257ABB88}" type="slidenum">
              <a:rPr lang="en-US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9154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248408354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92CF85A-932C-4DD8-9637-AFF5350F7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fld id="{7870E6FC-86C0-4E75-B45A-7CFE651B6084}" type="datetimeFigureOut">
              <a:rPr lang="en-US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91540" fontAlgn="auto">
                <a:spcBef>
                  <a:spcPts val="0"/>
                </a:spcBef>
                <a:spcAft>
                  <a:spcPts val="0"/>
                </a:spcAft>
              </a:pPr>
              <a:t>3/24/2024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504271F-1621-4543-A4A8-F61982D21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7EB5A29-FAAE-41E2-A4F5-3191CCAC2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fld id="{FE5DF2C0-3C20-404C-A492-81DF257ABB88}" type="slidenum">
              <a:rPr lang="en-US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9154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15331794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92CF85A-932C-4DD8-9637-AFF5350F7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fld id="{7870E6FC-86C0-4E75-B45A-7CFE651B6084}" type="datetimeFigureOut">
              <a:rPr lang="en-US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91540" fontAlgn="auto">
                <a:spcBef>
                  <a:spcPts val="0"/>
                </a:spcBef>
                <a:spcAft>
                  <a:spcPts val="0"/>
                </a:spcAft>
              </a:pPr>
              <a:t>3/24/2024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504271F-1621-4543-A4A8-F61982D21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7EB5A29-FAAE-41E2-A4F5-3191CCAC2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fld id="{FE5DF2C0-3C20-404C-A492-81DF257ABB88}" type="slidenum">
              <a:rPr lang="en-US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9154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551713932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92CF85A-932C-4DD8-9637-AFF5350F7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fld id="{7870E6FC-86C0-4E75-B45A-7CFE651B6084}" type="datetimeFigureOut">
              <a:rPr lang="en-US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91540" fontAlgn="auto">
                <a:spcBef>
                  <a:spcPts val="0"/>
                </a:spcBef>
                <a:spcAft>
                  <a:spcPts val="0"/>
                </a:spcAft>
              </a:pPr>
              <a:t>3/24/2024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504271F-1621-4543-A4A8-F61982D21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7EB5A29-FAAE-41E2-A4F5-3191CCAC2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fld id="{FE5DF2C0-3C20-404C-A492-81DF257ABB88}" type="slidenum">
              <a:rPr lang="en-US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9154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575696591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92CF85A-932C-4DD8-9637-AFF5350F7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fld id="{7870E6FC-86C0-4E75-B45A-7CFE651B6084}" type="datetimeFigureOut">
              <a:rPr lang="en-US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91540" fontAlgn="auto">
                <a:spcBef>
                  <a:spcPts val="0"/>
                </a:spcBef>
                <a:spcAft>
                  <a:spcPts val="0"/>
                </a:spcAft>
              </a:pPr>
              <a:t>3/24/2024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504271F-1621-4543-A4A8-F61982D21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7EB5A29-FAAE-41E2-A4F5-3191CCAC2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fld id="{FE5DF2C0-3C20-404C-A492-81DF257ABB88}" type="slidenum">
              <a:rPr lang="en-US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9154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722946600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114721-211E-4C33-9798-66994383F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794" y="457200"/>
            <a:ext cx="3833931" cy="1600200"/>
          </a:xfrm>
        </p:spPr>
        <p:txBody>
          <a:bodyPr anchor="b"/>
          <a:lstStyle>
            <a:lvl1pPr>
              <a:defRPr sz="312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9B5FE9D-B4DD-4F94-AB75-34E7CC6CB4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53608" y="987426"/>
            <a:ext cx="6017895" cy="4873625"/>
          </a:xfrm>
        </p:spPr>
        <p:txBody>
          <a:bodyPr/>
          <a:lstStyle>
            <a:lvl1pPr>
              <a:defRPr sz="3120"/>
            </a:lvl1pPr>
            <a:lvl2pPr>
              <a:defRPr sz="2730"/>
            </a:lvl2pPr>
            <a:lvl3pPr>
              <a:defRPr sz="2340"/>
            </a:lvl3pPr>
            <a:lvl4pPr>
              <a:defRPr sz="1950"/>
            </a:lvl4pPr>
            <a:lvl5pPr>
              <a:defRPr sz="1950"/>
            </a:lvl5pPr>
            <a:lvl6pPr>
              <a:defRPr sz="1950"/>
            </a:lvl6pPr>
            <a:lvl7pPr>
              <a:defRPr sz="1950"/>
            </a:lvl7pPr>
            <a:lvl8pPr>
              <a:defRPr sz="1950"/>
            </a:lvl8pPr>
            <a:lvl9pPr>
              <a:defRPr sz="19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CD77D31-8E04-45EF-9902-CBDF230E83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18794" y="2057400"/>
            <a:ext cx="3833931" cy="3811588"/>
          </a:xfrm>
        </p:spPr>
        <p:txBody>
          <a:bodyPr/>
          <a:lstStyle>
            <a:lvl1pPr marL="0" indent="0">
              <a:buNone/>
              <a:defRPr sz="1560"/>
            </a:lvl1pPr>
            <a:lvl2pPr marL="445770" indent="0">
              <a:buNone/>
              <a:defRPr sz="1365"/>
            </a:lvl2pPr>
            <a:lvl3pPr marL="891540" indent="0">
              <a:buNone/>
              <a:defRPr sz="1170"/>
            </a:lvl3pPr>
            <a:lvl4pPr marL="1337310" indent="0">
              <a:buNone/>
              <a:defRPr sz="975"/>
            </a:lvl4pPr>
            <a:lvl5pPr marL="1783080" indent="0">
              <a:buNone/>
              <a:defRPr sz="975"/>
            </a:lvl5pPr>
            <a:lvl6pPr marL="2228850" indent="0">
              <a:buNone/>
              <a:defRPr sz="975"/>
            </a:lvl6pPr>
            <a:lvl7pPr marL="2674620" indent="0">
              <a:buNone/>
              <a:defRPr sz="975"/>
            </a:lvl7pPr>
            <a:lvl8pPr marL="3120390" indent="0">
              <a:buNone/>
              <a:defRPr sz="975"/>
            </a:lvl8pPr>
            <a:lvl9pPr marL="3566160" indent="0">
              <a:buNone/>
              <a:defRPr sz="9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73074CC-C26E-4C17-920C-DD7C3A969C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fld id="{7870E6FC-86C0-4E75-B45A-7CFE651B6084}" type="datetimeFigureOut">
              <a:rPr lang="en-US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91540" fontAlgn="auto">
                <a:spcBef>
                  <a:spcPts val="0"/>
                </a:spcBef>
                <a:spcAft>
                  <a:spcPts val="0"/>
                </a:spcAft>
              </a:pPr>
              <a:t>3/24/2024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E963AE2-A8BA-4F67-8FB3-C20651FA73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7A6D6CF-644D-4DDB-88C1-7DAFEBC42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fld id="{FE5DF2C0-3C20-404C-A492-81DF257ABB88}" type="slidenum">
              <a:rPr lang="en-US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9154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565171673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7130F10-7065-40F9-B853-F5908A3526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794" y="457200"/>
            <a:ext cx="3833931" cy="1600200"/>
          </a:xfrm>
        </p:spPr>
        <p:txBody>
          <a:bodyPr anchor="b"/>
          <a:lstStyle>
            <a:lvl1pPr>
              <a:defRPr sz="312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1821E199-13B5-47F1-B42D-800EA575F6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053608" y="987426"/>
            <a:ext cx="6017895" cy="4873625"/>
          </a:xfrm>
        </p:spPr>
        <p:txBody>
          <a:bodyPr/>
          <a:lstStyle>
            <a:lvl1pPr marL="0" indent="0">
              <a:buNone/>
              <a:defRPr sz="3120"/>
            </a:lvl1pPr>
            <a:lvl2pPr marL="445770" indent="0">
              <a:buNone/>
              <a:defRPr sz="2730"/>
            </a:lvl2pPr>
            <a:lvl3pPr marL="891540" indent="0">
              <a:buNone/>
              <a:defRPr sz="2340"/>
            </a:lvl3pPr>
            <a:lvl4pPr marL="1337310" indent="0">
              <a:buNone/>
              <a:defRPr sz="1950"/>
            </a:lvl4pPr>
            <a:lvl5pPr marL="1783080" indent="0">
              <a:buNone/>
              <a:defRPr sz="1950"/>
            </a:lvl5pPr>
            <a:lvl6pPr marL="2228850" indent="0">
              <a:buNone/>
              <a:defRPr sz="1950"/>
            </a:lvl6pPr>
            <a:lvl7pPr marL="2674620" indent="0">
              <a:buNone/>
              <a:defRPr sz="1950"/>
            </a:lvl7pPr>
            <a:lvl8pPr marL="3120390" indent="0">
              <a:buNone/>
              <a:defRPr sz="1950"/>
            </a:lvl8pPr>
            <a:lvl9pPr marL="3566160" indent="0">
              <a:buNone/>
              <a:defRPr sz="195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ECC881A-BE94-4241-A9A0-B39A4F65E1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18794" y="2057400"/>
            <a:ext cx="3833931" cy="3811588"/>
          </a:xfrm>
        </p:spPr>
        <p:txBody>
          <a:bodyPr/>
          <a:lstStyle>
            <a:lvl1pPr marL="0" indent="0">
              <a:buNone/>
              <a:defRPr sz="1560"/>
            </a:lvl1pPr>
            <a:lvl2pPr marL="445770" indent="0">
              <a:buNone/>
              <a:defRPr sz="1365"/>
            </a:lvl2pPr>
            <a:lvl3pPr marL="891540" indent="0">
              <a:buNone/>
              <a:defRPr sz="1170"/>
            </a:lvl3pPr>
            <a:lvl4pPr marL="1337310" indent="0">
              <a:buNone/>
              <a:defRPr sz="975"/>
            </a:lvl4pPr>
            <a:lvl5pPr marL="1783080" indent="0">
              <a:buNone/>
              <a:defRPr sz="975"/>
            </a:lvl5pPr>
            <a:lvl6pPr marL="2228850" indent="0">
              <a:buNone/>
              <a:defRPr sz="975"/>
            </a:lvl6pPr>
            <a:lvl7pPr marL="2674620" indent="0">
              <a:buNone/>
              <a:defRPr sz="975"/>
            </a:lvl7pPr>
            <a:lvl8pPr marL="3120390" indent="0">
              <a:buNone/>
              <a:defRPr sz="975"/>
            </a:lvl8pPr>
            <a:lvl9pPr marL="3566160" indent="0">
              <a:buNone/>
              <a:defRPr sz="9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5F5F330-455A-49F3-AA37-39BA793FF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fld id="{7870E6FC-86C0-4E75-B45A-7CFE651B6084}" type="datetimeFigureOut">
              <a:rPr lang="en-US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91540" fontAlgn="auto">
                <a:spcBef>
                  <a:spcPts val="0"/>
                </a:spcBef>
                <a:spcAft>
                  <a:spcPts val="0"/>
                </a:spcAft>
              </a:pPr>
              <a:t>3/24/2024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4AA3668-3782-47A9-9A34-CA6FEF4D5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B1723CB-EAB2-484E-9A2F-F01CE0900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fld id="{FE5DF2C0-3C20-404C-A492-81DF257ABB88}" type="slidenum">
              <a:rPr lang="en-US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9154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6142004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12BB68-47A6-4020-9E90-3A1CB39BDFB1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med">
    <p:wedge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5652F32-DB3B-4320-B64E-1D0D819F16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C2C3B84-0C01-40B6-9C3F-69EEA35634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64C9B2D-7E19-464C-BE1B-82CCAC4B0B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fld id="{7870E6FC-86C0-4E75-B45A-7CFE651B6084}" type="datetimeFigureOut">
              <a:rPr lang="en-US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91540" fontAlgn="auto">
                <a:spcBef>
                  <a:spcPts val="0"/>
                </a:spcBef>
                <a:spcAft>
                  <a:spcPts val="0"/>
                </a:spcAft>
              </a:pPr>
              <a:t>3/24/2024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B8714E5-DFAE-4FD5-866C-DF03B64EB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67E4462-DF48-40B9-929E-8D2D8A27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fld id="{FE5DF2C0-3C20-404C-A492-81DF257ABB88}" type="slidenum">
              <a:rPr lang="en-US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9154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833515358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A0F40823-ABCC-44DF-A5ED-6377D3D4FF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506777" y="365125"/>
            <a:ext cx="2563178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37C1283-DA49-4F12-B318-7607408673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17245" y="365125"/>
            <a:ext cx="7540943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77B868E-396F-493A-BBF4-0167498716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fld id="{7870E6FC-86C0-4E75-B45A-7CFE651B6084}" type="datetimeFigureOut">
              <a:rPr lang="en-US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91540" fontAlgn="auto">
                <a:spcBef>
                  <a:spcPts val="0"/>
                </a:spcBef>
                <a:spcAft>
                  <a:spcPts val="0"/>
                </a:spcAft>
              </a:pPr>
              <a:t>3/24/2024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C30A858-AA3B-4DDB-9625-BA6EAB4AB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2C95EBC-EBE4-41A1-BCE9-0B4041B27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fld id="{FE5DF2C0-3C20-404C-A492-81DF257ABB88}" type="slidenum">
              <a:rPr lang="en-US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9154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222062654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2513322"/>
      </p:ext>
    </p:extLst>
  </p:cSld>
  <p:clrMapOvr>
    <a:masterClrMapping/>
  </p:clrMapOvr>
  <p:transition spd="slow" advTm="3000">
    <p:push dir="u"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2534506"/>
      </p:ext>
    </p:extLst>
  </p:cSld>
  <p:clrMapOvr>
    <a:masterClrMapping/>
  </p:clrMapOvr>
  <p:transition spd="slow" advTm="3000">
    <p:push dir="u"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1880959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1270179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3300530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5355671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9577542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16414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EE5DA5-77D0-4792-A50D-4A20AC44D68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med">
    <p:wedge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5696709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xmlns="" id="{89CB891B-78F3-4782-ACDA-D145DBE7C32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734335" y="1040607"/>
            <a:ext cx="3790289" cy="3849689"/>
          </a:xfrm>
          <a:custGeom>
            <a:avLst/>
            <a:gdLst>
              <a:gd name="connsiteX0" fmla="*/ 2028301 w 3887476"/>
              <a:gd name="connsiteY0" fmla="*/ 20 h 3849689"/>
              <a:gd name="connsiteX1" fmla="*/ 2221944 w 3887476"/>
              <a:gd name="connsiteY1" fmla="*/ 3419 h 3849689"/>
              <a:gd name="connsiteX2" fmla="*/ 2727216 w 3887476"/>
              <a:gd name="connsiteY2" fmla="*/ 101667 h 3849689"/>
              <a:gd name="connsiteX3" fmla="*/ 3246521 w 3887476"/>
              <a:gd name="connsiteY3" fmla="*/ 424479 h 3849689"/>
              <a:gd name="connsiteX4" fmla="*/ 3555298 w 3887476"/>
              <a:gd name="connsiteY4" fmla="*/ 845538 h 3849689"/>
              <a:gd name="connsiteX5" fmla="*/ 3864075 w 3887476"/>
              <a:gd name="connsiteY5" fmla="*/ 1463091 h 3849689"/>
              <a:gd name="connsiteX6" fmla="*/ 3864075 w 3887476"/>
              <a:gd name="connsiteY6" fmla="*/ 2277139 h 3849689"/>
              <a:gd name="connsiteX7" fmla="*/ 3850040 w 3887476"/>
              <a:gd name="connsiteY7" fmla="*/ 2782410 h 3849689"/>
              <a:gd name="connsiteX8" fmla="*/ 3527227 w 3887476"/>
              <a:gd name="connsiteY8" fmla="*/ 3175399 h 3849689"/>
              <a:gd name="connsiteX9" fmla="*/ 3092133 w 3887476"/>
              <a:gd name="connsiteY9" fmla="*/ 3582423 h 3849689"/>
              <a:gd name="connsiteX10" fmla="*/ 2123697 w 3887476"/>
              <a:gd name="connsiteY10" fmla="*/ 3835058 h 3849689"/>
              <a:gd name="connsiteX11" fmla="*/ 1113155 w 3887476"/>
              <a:gd name="connsiteY11" fmla="*/ 3764882 h 3849689"/>
              <a:gd name="connsiteX12" fmla="*/ 621919 w 3887476"/>
              <a:gd name="connsiteY12" fmla="*/ 3315752 h 3849689"/>
              <a:gd name="connsiteX13" fmla="*/ 313142 w 3887476"/>
              <a:gd name="connsiteY13" fmla="*/ 2880657 h 3849689"/>
              <a:gd name="connsiteX14" fmla="*/ 18401 w 3887476"/>
              <a:gd name="connsiteY14" fmla="*/ 2249068 h 3849689"/>
              <a:gd name="connsiteX15" fmla="*/ 46472 w 3887476"/>
              <a:gd name="connsiteY15" fmla="*/ 1505197 h 3849689"/>
              <a:gd name="connsiteX16" fmla="*/ 172789 w 3887476"/>
              <a:gd name="connsiteY16" fmla="*/ 915714 h 3849689"/>
              <a:gd name="connsiteX17" fmla="*/ 495601 w 3887476"/>
              <a:gd name="connsiteY17" fmla="*/ 606938 h 3849689"/>
              <a:gd name="connsiteX18" fmla="*/ 692096 w 3887476"/>
              <a:gd name="connsiteY18" fmla="*/ 396408 h 3849689"/>
              <a:gd name="connsiteX19" fmla="*/ 1365790 w 3887476"/>
              <a:gd name="connsiteY19" fmla="*/ 59561 h 3849689"/>
              <a:gd name="connsiteX20" fmla="*/ 2028301 w 3887476"/>
              <a:gd name="connsiteY20" fmla="*/ 20 h 3849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887476" h="3849689">
                <a:moveTo>
                  <a:pt x="2028301" y="20"/>
                </a:moveTo>
                <a:cubicBezTo>
                  <a:pt x="2099281" y="203"/>
                  <a:pt x="2165218" y="1665"/>
                  <a:pt x="2221944" y="3419"/>
                </a:cubicBezTo>
                <a:cubicBezTo>
                  <a:pt x="2448849" y="10437"/>
                  <a:pt x="2556452" y="31490"/>
                  <a:pt x="2727216" y="101667"/>
                </a:cubicBezTo>
                <a:cubicBezTo>
                  <a:pt x="2897978" y="171843"/>
                  <a:pt x="3108508" y="300500"/>
                  <a:pt x="3246521" y="424479"/>
                </a:cubicBezTo>
                <a:cubicBezTo>
                  <a:pt x="3384535" y="548457"/>
                  <a:pt x="3452373" y="672436"/>
                  <a:pt x="3555298" y="845538"/>
                </a:cubicBezTo>
                <a:cubicBezTo>
                  <a:pt x="3658223" y="1018639"/>
                  <a:pt x="3812612" y="1224491"/>
                  <a:pt x="3864075" y="1463091"/>
                </a:cubicBezTo>
                <a:cubicBezTo>
                  <a:pt x="3915538" y="1701692"/>
                  <a:pt x="3866414" y="2057252"/>
                  <a:pt x="3864075" y="2277139"/>
                </a:cubicBezTo>
                <a:cubicBezTo>
                  <a:pt x="3861735" y="2497026"/>
                  <a:pt x="3906181" y="2632700"/>
                  <a:pt x="3850040" y="2782410"/>
                </a:cubicBezTo>
                <a:cubicBezTo>
                  <a:pt x="3793898" y="2932120"/>
                  <a:pt x="3653545" y="3042063"/>
                  <a:pt x="3527227" y="3175399"/>
                </a:cubicBezTo>
                <a:cubicBezTo>
                  <a:pt x="3400910" y="3308734"/>
                  <a:pt x="3326055" y="3472480"/>
                  <a:pt x="3092133" y="3582423"/>
                </a:cubicBezTo>
                <a:cubicBezTo>
                  <a:pt x="2858212" y="3692365"/>
                  <a:pt x="2453526" y="3804648"/>
                  <a:pt x="2123697" y="3835058"/>
                </a:cubicBezTo>
                <a:cubicBezTo>
                  <a:pt x="1793867" y="3865468"/>
                  <a:pt x="1363451" y="3851433"/>
                  <a:pt x="1113155" y="3764882"/>
                </a:cubicBezTo>
                <a:cubicBezTo>
                  <a:pt x="862859" y="3678330"/>
                  <a:pt x="755254" y="3463123"/>
                  <a:pt x="621919" y="3315752"/>
                </a:cubicBezTo>
                <a:cubicBezTo>
                  <a:pt x="488584" y="3168381"/>
                  <a:pt x="413729" y="3058438"/>
                  <a:pt x="313142" y="2880657"/>
                </a:cubicBezTo>
                <a:cubicBezTo>
                  <a:pt x="212555" y="2702876"/>
                  <a:pt x="62846" y="2478311"/>
                  <a:pt x="18401" y="2249068"/>
                </a:cubicBezTo>
                <a:cubicBezTo>
                  <a:pt x="-26045" y="2019826"/>
                  <a:pt x="20741" y="1727423"/>
                  <a:pt x="46472" y="1505197"/>
                </a:cubicBezTo>
                <a:cubicBezTo>
                  <a:pt x="72203" y="1282972"/>
                  <a:pt x="97935" y="1065425"/>
                  <a:pt x="172789" y="915714"/>
                </a:cubicBezTo>
                <a:cubicBezTo>
                  <a:pt x="247644" y="766004"/>
                  <a:pt x="416068" y="688810"/>
                  <a:pt x="495601" y="606938"/>
                </a:cubicBezTo>
                <a:cubicBezTo>
                  <a:pt x="575135" y="525065"/>
                  <a:pt x="547064" y="487637"/>
                  <a:pt x="692096" y="396408"/>
                </a:cubicBezTo>
                <a:cubicBezTo>
                  <a:pt x="837127" y="305178"/>
                  <a:pt x="1110815" y="125059"/>
                  <a:pt x="1365790" y="59561"/>
                </a:cubicBezTo>
                <a:cubicBezTo>
                  <a:pt x="1557022" y="10437"/>
                  <a:pt x="1815359" y="-528"/>
                  <a:pt x="2028301" y="2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1360203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xmlns="" id="{89CB891B-78F3-4782-ACDA-D145DBE7C32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734335" y="1040607"/>
            <a:ext cx="3790289" cy="3849689"/>
          </a:xfrm>
          <a:custGeom>
            <a:avLst/>
            <a:gdLst>
              <a:gd name="connsiteX0" fmla="*/ 2028301 w 3887476"/>
              <a:gd name="connsiteY0" fmla="*/ 20 h 3849689"/>
              <a:gd name="connsiteX1" fmla="*/ 2221944 w 3887476"/>
              <a:gd name="connsiteY1" fmla="*/ 3419 h 3849689"/>
              <a:gd name="connsiteX2" fmla="*/ 2727216 w 3887476"/>
              <a:gd name="connsiteY2" fmla="*/ 101667 h 3849689"/>
              <a:gd name="connsiteX3" fmla="*/ 3246521 w 3887476"/>
              <a:gd name="connsiteY3" fmla="*/ 424479 h 3849689"/>
              <a:gd name="connsiteX4" fmla="*/ 3555298 w 3887476"/>
              <a:gd name="connsiteY4" fmla="*/ 845538 h 3849689"/>
              <a:gd name="connsiteX5" fmla="*/ 3864075 w 3887476"/>
              <a:gd name="connsiteY5" fmla="*/ 1463091 h 3849689"/>
              <a:gd name="connsiteX6" fmla="*/ 3864075 w 3887476"/>
              <a:gd name="connsiteY6" fmla="*/ 2277139 h 3849689"/>
              <a:gd name="connsiteX7" fmla="*/ 3850040 w 3887476"/>
              <a:gd name="connsiteY7" fmla="*/ 2782410 h 3849689"/>
              <a:gd name="connsiteX8" fmla="*/ 3527227 w 3887476"/>
              <a:gd name="connsiteY8" fmla="*/ 3175399 h 3849689"/>
              <a:gd name="connsiteX9" fmla="*/ 3092133 w 3887476"/>
              <a:gd name="connsiteY9" fmla="*/ 3582423 h 3849689"/>
              <a:gd name="connsiteX10" fmla="*/ 2123697 w 3887476"/>
              <a:gd name="connsiteY10" fmla="*/ 3835058 h 3849689"/>
              <a:gd name="connsiteX11" fmla="*/ 1113155 w 3887476"/>
              <a:gd name="connsiteY11" fmla="*/ 3764882 h 3849689"/>
              <a:gd name="connsiteX12" fmla="*/ 621919 w 3887476"/>
              <a:gd name="connsiteY12" fmla="*/ 3315752 h 3849689"/>
              <a:gd name="connsiteX13" fmla="*/ 313142 w 3887476"/>
              <a:gd name="connsiteY13" fmla="*/ 2880657 h 3849689"/>
              <a:gd name="connsiteX14" fmla="*/ 18401 w 3887476"/>
              <a:gd name="connsiteY14" fmla="*/ 2249068 h 3849689"/>
              <a:gd name="connsiteX15" fmla="*/ 46472 w 3887476"/>
              <a:gd name="connsiteY15" fmla="*/ 1505197 h 3849689"/>
              <a:gd name="connsiteX16" fmla="*/ 172789 w 3887476"/>
              <a:gd name="connsiteY16" fmla="*/ 915714 h 3849689"/>
              <a:gd name="connsiteX17" fmla="*/ 495601 w 3887476"/>
              <a:gd name="connsiteY17" fmla="*/ 606938 h 3849689"/>
              <a:gd name="connsiteX18" fmla="*/ 692096 w 3887476"/>
              <a:gd name="connsiteY18" fmla="*/ 396408 h 3849689"/>
              <a:gd name="connsiteX19" fmla="*/ 1365790 w 3887476"/>
              <a:gd name="connsiteY19" fmla="*/ 59561 h 3849689"/>
              <a:gd name="connsiteX20" fmla="*/ 2028301 w 3887476"/>
              <a:gd name="connsiteY20" fmla="*/ 20 h 3849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887476" h="3849689">
                <a:moveTo>
                  <a:pt x="2028301" y="20"/>
                </a:moveTo>
                <a:cubicBezTo>
                  <a:pt x="2099281" y="203"/>
                  <a:pt x="2165218" y="1665"/>
                  <a:pt x="2221944" y="3419"/>
                </a:cubicBezTo>
                <a:cubicBezTo>
                  <a:pt x="2448849" y="10437"/>
                  <a:pt x="2556452" y="31490"/>
                  <a:pt x="2727216" y="101667"/>
                </a:cubicBezTo>
                <a:cubicBezTo>
                  <a:pt x="2897978" y="171843"/>
                  <a:pt x="3108508" y="300500"/>
                  <a:pt x="3246521" y="424479"/>
                </a:cubicBezTo>
                <a:cubicBezTo>
                  <a:pt x="3384535" y="548457"/>
                  <a:pt x="3452373" y="672436"/>
                  <a:pt x="3555298" y="845538"/>
                </a:cubicBezTo>
                <a:cubicBezTo>
                  <a:pt x="3658223" y="1018639"/>
                  <a:pt x="3812612" y="1224491"/>
                  <a:pt x="3864075" y="1463091"/>
                </a:cubicBezTo>
                <a:cubicBezTo>
                  <a:pt x="3915538" y="1701692"/>
                  <a:pt x="3866414" y="2057252"/>
                  <a:pt x="3864075" y="2277139"/>
                </a:cubicBezTo>
                <a:cubicBezTo>
                  <a:pt x="3861735" y="2497026"/>
                  <a:pt x="3906181" y="2632700"/>
                  <a:pt x="3850040" y="2782410"/>
                </a:cubicBezTo>
                <a:cubicBezTo>
                  <a:pt x="3793898" y="2932120"/>
                  <a:pt x="3653545" y="3042063"/>
                  <a:pt x="3527227" y="3175399"/>
                </a:cubicBezTo>
                <a:cubicBezTo>
                  <a:pt x="3400910" y="3308734"/>
                  <a:pt x="3326055" y="3472480"/>
                  <a:pt x="3092133" y="3582423"/>
                </a:cubicBezTo>
                <a:cubicBezTo>
                  <a:pt x="2858212" y="3692365"/>
                  <a:pt x="2453526" y="3804648"/>
                  <a:pt x="2123697" y="3835058"/>
                </a:cubicBezTo>
                <a:cubicBezTo>
                  <a:pt x="1793867" y="3865468"/>
                  <a:pt x="1363451" y="3851433"/>
                  <a:pt x="1113155" y="3764882"/>
                </a:cubicBezTo>
                <a:cubicBezTo>
                  <a:pt x="862859" y="3678330"/>
                  <a:pt x="755254" y="3463123"/>
                  <a:pt x="621919" y="3315752"/>
                </a:cubicBezTo>
                <a:cubicBezTo>
                  <a:pt x="488584" y="3168381"/>
                  <a:pt x="413729" y="3058438"/>
                  <a:pt x="313142" y="2880657"/>
                </a:cubicBezTo>
                <a:cubicBezTo>
                  <a:pt x="212555" y="2702876"/>
                  <a:pt x="62846" y="2478311"/>
                  <a:pt x="18401" y="2249068"/>
                </a:cubicBezTo>
                <a:cubicBezTo>
                  <a:pt x="-26045" y="2019826"/>
                  <a:pt x="20741" y="1727423"/>
                  <a:pt x="46472" y="1505197"/>
                </a:cubicBezTo>
                <a:cubicBezTo>
                  <a:pt x="72203" y="1282972"/>
                  <a:pt x="97935" y="1065425"/>
                  <a:pt x="172789" y="915714"/>
                </a:cubicBezTo>
                <a:cubicBezTo>
                  <a:pt x="247644" y="766004"/>
                  <a:pt x="416068" y="688810"/>
                  <a:pt x="495601" y="606938"/>
                </a:cubicBezTo>
                <a:cubicBezTo>
                  <a:pt x="575135" y="525065"/>
                  <a:pt x="547064" y="487637"/>
                  <a:pt x="692096" y="396408"/>
                </a:cubicBezTo>
                <a:cubicBezTo>
                  <a:pt x="837127" y="305178"/>
                  <a:pt x="1110815" y="125059"/>
                  <a:pt x="1365790" y="59561"/>
                </a:cubicBezTo>
                <a:cubicBezTo>
                  <a:pt x="1557022" y="10437"/>
                  <a:pt x="1815359" y="-528"/>
                  <a:pt x="2028301" y="2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7265016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3"/>
        </a:solidFill>
        <a:effectLst/>
      </p:bgPr>
    </p:bg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8" name="Google Shape;288;p9"/>
          <p:cNvGrpSpPr/>
          <p:nvPr/>
        </p:nvGrpSpPr>
        <p:grpSpPr>
          <a:xfrm>
            <a:off x="-1107438" y="365100"/>
            <a:ext cx="12638535" cy="6148800"/>
            <a:chOff x="-851875" y="273825"/>
            <a:chExt cx="9721950" cy="4611600"/>
          </a:xfrm>
        </p:grpSpPr>
        <p:sp>
          <p:nvSpPr>
            <p:cNvPr id="289" name="Google Shape;289;p9"/>
            <p:cNvSpPr/>
            <p:nvPr/>
          </p:nvSpPr>
          <p:spPr>
            <a:xfrm>
              <a:off x="341975" y="273825"/>
              <a:ext cx="8528100" cy="4611600"/>
            </a:xfrm>
            <a:prstGeom prst="roundRect">
              <a:avLst>
                <a:gd name="adj" fmla="val 4554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1887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2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" name="Google Shape;290;p9"/>
            <p:cNvSpPr/>
            <p:nvPr/>
          </p:nvSpPr>
          <p:spPr>
            <a:xfrm>
              <a:off x="-851875" y="273825"/>
              <a:ext cx="1153200" cy="4611600"/>
            </a:xfrm>
            <a:prstGeom prst="roundRect">
              <a:avLst>
                <a:gd name="adj" fmla="val 22757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1887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2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91" name="Google Shape;291;p9"/>
            <p:cNvGrpSpPr/>
            <p:nvPr/>
          </p:nvGrpSpPr>
          <p:grpSpPr>
            <a:xfrm>
              <a:off x="81691" y="785819"/>
              <a:ext cx="155400" cy="3538775"/>
              <a:chOff x="435991" y="785819"/>
              <a:chExt cx="155400" cy="3538775"/>
            </a:xfrm>
          </p:grpSpPr>
          <p:sp>
            <p:nvSpPr>
              <p:cNvPr id="292" name="Google Shape;292;p9"/>
              <p:cNvSpPr/>
              <p:nvPr/>
            </p:nvSpPr>
            <p:spPr>
              <a:xfrm>
                <a:off x="435991" y="7858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1887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2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3" name="Google Shape;293;p9"/>
              <p:cNvSpPr/>
              <p:nvPr/>
            </p:nvSpPr>
            <p:spPr>
              <a:xfrm>
                <a:off x="435991" y="12662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1887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2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4" name="Google Shape;294;p9"/>
              <p:cNvSpPr/>
              <p:nvPr/>
            </p:nvSpPr>
            <p:spPr>
              <a:xfrm>
                <a:off x="435991" y="17466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1887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2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5" name="Google Shape;295;p9"/>
              <p:cNvSpPr/>
              <p:nvPr/>
            </p:nvSpPr>
            <p:spPr>
              <a:xfrm>
                <a:off x="435991" y="22474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1887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2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6" name="Google Shape;296;p9"/>
              <p:cNvSpPr/>
              <p:nvPr/>
            </p:nvSpPr>
            <p:spPr>
              <a:xfrm>
                <a:off x="435991" y="27075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1887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2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7" name="Google Shape;297;p9"/>
              <p:cNvSpPr/>
              <p:nvPr/>
            </p:nvSpPr>
            <p:spPr>
              <a:xfrm>
                <a:off x="435991" y="31879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1887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2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8" name="Google Shape;298;p9"/>
              <p:cNvSpPr/>
              <p:nvPr/>
            </p:nvSpPr>
            <p:spPr>
              <a:xfrm>
                <a:off x="435991" y="36683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1887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2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9" name="Google Shape;299;p9"/>
              <p:cNvSpPr/>
              <p:nvPr/>
            </p:nvSpPr>
            <p:spPr>
              <a:xfrm>
                <a:off x="435991" y="41691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1887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2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00" name="Google Shape;300;p9"/>
            <p:cNvGrpSpPr/>
            <p:nvPr/>
          </p:nvGrpSpPr>
          <p:grpSpPr>
            <a:xfrm>
              <a:off x="435991" y="785819"/>
              <a:ext cx="155400" cy="3538775"/>
              <a:chOff x="435991" y="785819"/>
              <a:chExt cx="155400" cy="3538775"/>
            </a:xfrm>
          </p:grpSpPr>
          <p:sp>
            <p:nvSpPr>
              <p:cNvPr id="301" name="Google Shape;301;p9"/>
              <p:cNvSpPr/>
              <p:nvPr/>
            </p:nvSpPr>
            <p:spPr>
              <a:xfrm>
                <a:off x="435991" y="7858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1887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2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2" name="Google Shape;302;p9"/>
              <p:cNvSpPr/>
              <p:nvPr/>
            </p:nvSpPr>
            <p:spPr>
              <a:xfrm>
                <a:off x="435991" y="12662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1887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2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3" name="Google Shape;303;p9"/>
              <p:cNvSpPr/>
              <p:nvPr/>
            </p:nvSpPr>
            <p:spPr>
              <a:xfrm>
                <a:off x="435991" y="17466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1887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2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4" name="Google Shape;304;p9"/>
              <p:cNvSpPr/>
              <p:nvPr/>
            </p:nvSpPr>
            <p:spPr>
              <a:xfrm>
                <a:off x="435991" y="22474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1887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2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5" name="Google Shape;305;p9"/>
              <p:cNvSpPr/>
              <p:nvPr/>
            </p:nvSpPr>
            <p:spPr>
              <a:xfrm>
                <a:off x="435991" y="27075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1887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2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6" name="Google Shape;306;p9"/>
              <p:cNvSpPr/>
              <p:nvPr/>
            </p:nvSpPr>
            <p:spPr>
              <a:xfrm>
                <a:off x="435991" y="31879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1887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2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7" name="Google Shape;307;p9"/>
              <p:cNvSpPr/>
              <p:nvPr/>
            </p:nvSpPr>
            <p:spPr>
              <a:xfrm>
                <a:off x="435991" y="36683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1887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2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8" name="Google Shape;308;p9"/>
              <p:cNvSpPr/>
              <p:nvPr/>
            </p:nvSpPr>
            <p:spPr>
              <a:xfrm>
                <a:off x="435991" y="41691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1887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2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09" name="Google Shape;309;p9"/>
            <p:cNvGrpSpPr/>
            <p:nvPr/>
          </p:nvGrpSpPr>
          <p:grpSpPr>
            <a:xfrm>
              <a:off x="161500" y="826619"/>
              <a:ext cx="352200" cy="3457175"/>
              <a:chOff x="161500" y="826619"/>
              <a:chExt cx="352200" cy="3457175"/>
            </a:xfrm>
          </p:grpSpPr>
          <p:sp>
            <p:nvSpPr>
              <p:cNvPr id="310" name="Google Shape;310;p9"/>
              <p:cNvSpPr/>
              <p:nvPr/>
            </p:nvSpPr>
            <p:spPr>
              <a:xfrm>
                <a:off x="161500" y="228829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1887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2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1" name="Google Shape;311;p9"/>
              <p:cNvSpPr/>
              <p:nvPr/>
            </p:nvSpPr>
            <p:spPr>
              <a:xfrm>
                <a:off x="161500" y="274831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1887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2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2" name="Google Shape;312;p9"/>
              <p:cNvSpPr/>
              <p:nvPr/>
            </p:nvSpPr>
            <p:spPr>
              <a:xfrm>
                <a:off x="161500" y="322874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1887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2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3" name="Google Shape;313;p9"/>
              <p:cNvSpPr/>
              <p:nvPr/>
            </p:nvSpPr>
            <p:spPr>
              <a:xfrm>
                <a:off x="161500" y="370916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1887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2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4" name="Google Shape;314;p9"/>
              <p:cNvSpPr/>
              <p:nvPr/>
            </p:nvSpPr>
            <p:spPr>
              <a:xfrm>
                <a:off x="161500" y="420999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1887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2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5" name="Google Shape;315;p9"/>
              <p:cNvSpPr/>
              <p:nvPr/>
            </p:nvSpPr>
            <p:spPr>
              <a:xfrm>
                <a:off x="161500" y="178746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1887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2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6" name="Google Shape;316;p9"/>
              <p:cNvSpPr/>
              <p:nvPr/>
            </p:nvSpPr>
            <p:spPr>
              <a:xfrm>
                <a:off x="161500" y="130704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1887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2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7" name="Google Shape;317;p9"/>
              <p:cNvSpPr/>
              <p:nvPr/>
            </p:nvSpPr>
            <p:spPr>
              <a:xfrm>
                <a:off x="161500" y="82661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1887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2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318" name="Google Shape;318;p9"/>
            <p:cNvCxnSpPr/>
            <p:nvPr/>
          </p:nvCxnSpPr>
          <p:spPr>
            <a:xfrm>
              <a:off x="843750" y="288625"/>
              <a:ext cx="0" cy="4588500"/>
            </a:xfrm>
            <a:prstGeom prst="straightConnector1">
              <a:avLst/>
            </a:prstGeom>
            <a:noFill/>
            <a:ln w="19050" cap="rnd" cmpd="sng">
              <a:solidFill>
                <a:schemeClr val="accent1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319" name="Google Shape;319;p9"/>
          <p:cNvGrpSpPr/>
          <p:nvPr/>
        </p:nvGrpSpPr>
        <p:grpSpPr>
          <a:xfrm>
            <a:off x="2345863" y="1487199"/>
            <a:ext cx="7551817" cy="3883600"/>
            <a:chOff x="1931858" y="1215607"/>
            <a:chExt cx="5809090" cy="2912700"/>
          </a:xfrm>
        </p:grpSpPr>
        <p:sp>
          <p:nvSpPr>
            <p:cNvPr id="320" name="Google Shape;320;p9"/>
            <p:cNvSpPr/>
            <p:nvPr/>
          </p:nvSpPr>
          <p:spPr>
            <a:xfrm>
              <a:off x="1990548" y="1215607"/>
              <a:ext cx="5750400" cy="2912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1887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2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9"/>
            <p:cNvSpPr/>
            <p:nvPr/>
          </p:nvSpPr>
          <p:spPr>
            <a:xfrm rot="5400000" flipH="1">
              <a:off x="1931858" y="3265627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1887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2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" name="Google Shape;322;p9"/>
            <p:cNvSpPr/>
            <p:nvPr/>
          </p:nvSpPr>
          <p:spPr>
            <a:xfrm rot="5400000" flipH="1">
              <a:off x="1931858" y="2853802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1887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2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9"/>
            <p:cNvSpPr/>
            <p:nvPr/>
          </p:nvSpPr>
          <p:spPr>
            <a:xfrm rot="5400000" flipH="1">
              <a:off x="1931858" y="2441977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1887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2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9"/>
            <p:cNvSpPr/>
            <p:nvPr/>
          </p:nvSpPr>
          <p:spPr>
            <a:xfrm rot="5400000" flipH="1">
              <a:off x="1931858" y="2030152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1887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2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" name="Google Shape;325;p9"/>
            <p:cNvSpPr/>
            <p:nvPr/>
          </p:nvSpPr>
          <p:spPr>
            <a:xfrm rot="5400000" flipH="1">
              <a:off x="1931858" y="1618327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1887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2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" name="Google Shape;326;p9"/>
            <p:cNvSpPr/>
            <p:nvPr/>
          </p:nvSpPr>
          <p:spPr>
            <a:xfrm rot="5400000" flipH="1">
              <a:off x="1931858" y="3677452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1887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2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27" name="Google Shape;327;p9"/>
          <p:cNvSpPr txBox="1">
            <a:spLocks noGrp="1"/>
          </p:cNvSpPr>
          <p:nvPr>
            <p:ph type="subTitle" idx="1"/>
          </p:nvPr>
        </p:nvSpPr>
        <p:spPr>
          <a:xfrm>
            <a:off x="3492450" y="3225033"/>
            <a:ext cx="5258760" cy="142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8" name="Google Shape;328;p9"/>
          <p:cNvSpPr txBox="1">
            <a:spLocks noGrp="1"/>
          </p:cNvSpPr>
          <p:nvPr>
            <p:ph type="title"/>
          </p:nvPr>
        </p:nvSpPr>
        <p:spPr>
          <a:xfrm>
            <a:off x="3960970" y="2449335"/>
            <a:ext cx="431223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grpSp>
        <p:nvGrpSpPr>
          <p:cNvPr id="329" name="Google Shape;329;p9"/>
          <p:cNvGrpSpPr/>
          <p:nvPr/>
        </p:nvGrpSpPr>
        <p:grpSpPr>
          <a:xfrm>
            <a:off x="10758147" y="5912061"/>
            <a:ext cx="202020" cy="207200"/>
            <a:chOff x="1666623" y="2623621"/>
            <a:chExt cx="155400" cy="155400"/>
          </a:xfrm>
        </p:grpSpPr>
        <p:sp>
          <p:nvSpPr>
            <p:cNvPr id="330" name="Google Shape;330;p9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1887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2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" name="Google Shape;331;p9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1887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2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32" name="Google Shape;332;p9"/>
          <p:cNvGrpSpPr/>
          <p:nvPr/>
        </p:nvGrpSpPr>
        <p:grpSpPr>
          <a:xfrm>
            <a:off x="10333502" y="1170511"/>
            <a:ext cx="202020" cy="207200"/>
            <a:chOff x="1666623" y="2623621"/>
            <a:chExt cx="155400" cy="155400"/>
          </a:xfrm>
        </p:grpSpPr>
        <p:sp>
          <p:nvSpPr>
            <p:cNvPr id="333" name="Google Shape;333;p9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1887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2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" name="Google Shape;334;p9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1887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2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35" name="Google Shape;335;p9"/>
          <p:cNvGrpSpPr/>
          <p:nvPr/>
        </p:nvGrpSpPr>
        <p:grpSpPr>
          <a:xfrm rot="-5107757" flipH="1">
            <a:off x="10579972" y="586522"/>
            <a:ext cx="600759" cy="642261"/>
            <a:chOff x="1584644" y="2497374"/>
            <a:chExt cx="450609" cy="494091"/>
          </a:xfrm>
        </p:grpSpPr>
        <p:sp>
          <p:nvSpPr>
            <p:cNvPr id="336" name="Google Shape;336;p9"/>
            <p:cNvSpPr/>
            <p:nvPr/>
          </p:nvSpPr>
          <p:spPr>
            <a:xfrm rot="-2029707">
              <a:off x="1679395" y="2534520"/>
              <a:ext cx="261108" cy="419799"/>
            </a:xfrm>
            <a:custGeom>
              <a:avLst/>
              <a:gdLst/>
              <a:ahLst/>
              <a:cxnLst/>
              <a:rect l="l" t="t" r="r" b="b"/>
              <a:pathLst>
                <a:path w="5025" h="8079" extrusionOk="0">
                  <a:moveTo>
                    <a:pt x="1735" y="1110"/>
                  </a:moveTo>
                  <a:cubicBezTo>
                    <a:pt x="1957" y="1110"/>
                    <a:pt x="2179" y="1166"/>
                    <a:pt x="2360" y="1319"/>
                  </a:cubicBezTo>
                  <a:cubicBezTo>
                    <a:pt x="2789" y="1666"/>
                    <a:pt x="2859" y="2208"/>
                    <a:pt x="2540" y="2679"/>
                  </a:cubicBezTo>
                  <a:cubicBezTo>
                    <a:pt x="2401" y="2859"/>
                    <a:pt x="2276" y="3054"/>
                    <a:pt x="2206" y="3276"/>
                  </a:cubicBezTo>
                  <a:cubicBezTo>
                    <a:pt x="2110" y="3526"/>
                    <a:pt x="2151" y="3623"/>
                    <a:pt x="2401" y="3748"/>
                  </a:cubicBezTo>
                  <a:cubicBezTo>
                    <a:pt x="2512" y="3818"/>
                    <a:pt x="2637" y="3859"/>
                    <a:pt x="2762" y="3914"/>
                  </a:cubicBezTo>
                  <a:cubicBezTo>
                    <a:pt x="2970" y="4012"/>
                    <a:pt x="3150" y="4151"/>
                    <a:pt x="3261" y="4358"/>
                  </a:cubicBezTo>
                  <a:cubicBezTo>
                    <a:pt x="3428" y="4664"/>
                    <a:pt x="3415" y="4983"/>
                    <a:pt x="3193" y="5261"/>
                  </a:cubicBezTo>
                  <a:cubicBezTo>
                    <a:pt x="3054" y="5455"/>
                    <a:pt x="2928" y="5663"/>
                    <a:pt x="2832" y="5885"/>
                  </a:cubicBezTo>
                  <a:cubicBezTo>
                    <a:pt x="2721" y="6149"/>
                    <a:pt x="2762" y="6246"/>
                    <a:pt x="3039" y="6344"/>
                  </a:cubicBezTo>
                  <a:cubicBezTo>
                    <a:pt x="3206" y="6399"/>
                    <a:pt x="3387" y="6440"/>
                    <a:pt x="3581" y="6482"/>
                  </a:cubicBezTo>
                  <a:cubicBezTo>
                    <a:pt x="3692" y="6510"/>
                    <a:pt x="3775" y="6566"/>
                    <a:pt x="3831" y="6662"/>
                  </a:cubicBezTo>
                  <a:cubicBezTo>
                    <a:pt x="3900" y="6760"/>
                    <a:pt x="3859" y="6884"/>
                    <a:pt x="3748" y="6927"/>
                  </a:cubicBezTo>
                  <a:cubicBezTo>
                    <a:pt x="3678" y="6954"/>
                    <a:pt x="3609" y="6968"/>
                    <a:pt x="3539" y="6968"/>
                  </a:cubicBezTo>
                  <a:lnTo>
                    <a:pt x="3470" y="6968"/>
                  </a:lnTo>
                  <a:cubicBezTo>
                    <a:pt x="3220" y="6912"/>
                    <a:pt x="2943" y="6871"/>
                    <a:pt x="2706" y="6746"/>
                  </a:cubicBezTo>
                  <a:cubicBezTo>
                    <a:pt x="2304" y="6551"/>
                    <a:pt x="2179" y="6205"/>
                    <a:pt x="2318" y="5774"/>
                  </a:cubicBezTo>
                  <a:cubicBezTo>
                    <a:pt x="2401" y="5552"/>
                    <a:pt x="2526" y="5344"/>
                    <a:pt x="2651" y="5150"/>
                  </a:cubicBezTo>
                  <a:cubicBezTo>
                    <a:pt x="2678" y="5108"/>
                    <a:pt x="2706" y="5080"/>
                    <a:pt x="2734" y="5052"/>
                  </a:cubicBezTo>
                  <a:cubicBezTo>
                    <a:pt x="2970" y="4719"/>
                    <a:pt x="2915" y="4553"/>
                    <a:pt x="2540" y="4373"/>
                  </a:cubicBezTo>
                  <a:cubicBezTo>
                    <a:pt x="2484" y="4345"/>
                    <a:pt x="2415" y="4317"/>
                    <a:pt x="2401" y="4303"/>
                  </a:cubicBezTo>
                  <a:cubicBezTo>
                    <a:pt x="2262" y="4247"/>
                    <a:pt x="2151" y="4206"/>
                    <a:pt x="2068" y="4151"/>
                  </a:cubicBezTo>
                  <a:cubicBezTo>
                    <a:pt x="1749" y="3984"/>
                    <a:pt x="1624" y="3707"/>
                    <a:pt x="1666" y="3346"/>
                  </a:cubicBezTo>
                  <a:cubicBezTo>
                    <a:pt x="1707" y="3068"/>
                    <a:pt x="1846" y="2818"/>
                    <a:pt x="1999" y="2582"/>
                  </a:cubicBezTo>
                  <a:cubicBezTo>
                    <a:pt x="2068" y="2485"/>
                    <a:pt x="2138" y="2387"/>
                    <a:pt x="2193" y="2276"/>
                  </a:cubicBezTo>
                  <a:cubicBezTo>
                    <a:pt x="2345" y="1971"/>
                    <a:pt x="2206" y="1693"/>
                    <a:pt x="1888" y="1582"/>
                  </a:cubicBezTo>
                  <a:cubicBezTo>
                    <a:pt x="1735" y="1541"/>
                    <a:pt x="1568" y="1541"/>
                    <a:pt x="1416" y="1541"/>
                  </a:cubicBezTo>
                  <a:cubicBezTo>
                    <a:pt x="1207" y="1541"/>
                    <a:pt x="1179" y="1486"/>
                    <a:pt x="1166" y="1388"/>
                  </a:cubicBezTo>
                  <a:cubicBezTo>
                    <a:pt x="1138" y="1277"/>
                    <a:pt x="1222" y="1180"/>
                    <a:pt x="1374" y="1153"/>
                  </a:cubicBezTo>
                  <a:cubicBezTo>
                    <a:pt x="1499" y="1125"/>
                    <a:pt x="1624" y="1110"/>
                    <a:pt x="1735" y="1110"/>
                  </a:cubicBezTo>
                  <a:close/>
                  <a:moveTo>
                    <a:pt x="1735" y="0"/>
                  </a:moveTo>
                  <a:cubicBezTo>
                    <a:pt x="1555" y="0"/>
                    <a:pt x="1360" y="15"/>
                    <a:pt x="1152" y="56"/>
                  </a:cubicBezTo>
                  <a:cubicBezTo>
                    <a:pt x="763" y="139"/>
                    <a:pt x="444" y="361"/>
                    <a:pt x="250" y="666"/>
                  </a:cubicBezTo>
                  <a:cubicBezTo>
                    <a:pt x="56" y="958"/>
                    <a:pt x="0" y="1319"/>
                    <a:pt x="83" y="1652"/>
                  </a:cubicBezTo>
                  <a:cubicBezTo>
                    <a:pt x="167" y="1985"/>
                    <a:pt x="333" y="2235"/>
                    <a:pt x="583" y="2415"/>
                  </a:cubicBezTo>
                  <a:cubicBezTo>
                    <a:pt x="639" y="2457"/>
                    <a:pt x="707" y="2485"/>
                    <a:pt x="763" y="2513"/>
                  </a:cubicBezTo>
                  <a:cubicBezTo>
                    <a:pt x="680" y="2721"/>
                    <a:pt x="596" y="2943"/>
                    <a:pt x="569" y="3207"/>
                  </a:cubicBezTo>
                  <a:cubicBezTo>
                    <a:pt x="458" y="3970"/>
                    <a:pt x="777" y="4664"/>
                    <a:pt x="1416" y="5067"/>
                  </a:cubicBezTo>
                  <a:cubicBezTo>
                    <a:pt x="1374" y="5178"/>
                    <a:pt x="1318" y="5289"/>
                    <a:pt x="1277" y="5413"/>
                  </a:cubicBezTo>
                  <a:cubicBezTo>
                    <a:pt x="944" y="6371"/>
                    <a:pt x="1305" y="7287"/>
                    <a:pt x="2206" y="7745"/>
                  </a:cubicBezTo>
                  <a:cubicBezTo>
                    <a:pt x="2567" y="7926"/>
                    <a:pt x="2928" y="7995"/>
                    <a:pt x="3220" y="8050"/>
                  </a:cubicBezTo>
                  <a:lnTo>
                    <a:pt x="3276" y="8050"/>
                  </a:lnTo>
                  <a:cubicBezTo>
                    <a:pt x="3359" y="8078"/>
                    <a:pt x="3456" y="8078"/>
                    <a:pt x="3539" y="8078"/>
                  </a:cubicBezTo>
                  <a:cubicBezTo>
                    <a:pt x="3748" y="8078"/>
                    <a:pt x="3955" y="8037"/>
                    <a:pt x="4164" y="7954"/>
                  </a:cubicBezTo>
                  <a:cubicBezTo>
                    <a:pt x="4525" y="7815"/>
                    <a:pt x="4803" y="7523"/>
                    <a:pt x="4914" y="7162"/>
                  </a:cubicBezTo>
                  <a:cubicBezTo>
                    <a:pt x="5025" y="6788"/>
                    <a:pt x="4969" y="6385"/>
                    <a:pt x="4760" y="6066"/>
                  </a:cubicBezTo>
                  <a:cubicBezTo>
                    <a:pt x="4636" y="5872"/>
                    <a:pt x="4483" y="5705"/>
                    <a:pt x="4288" y="5594"/>
                  </a:cubicBezTo>
                  <a:cubicBezTo>
                    <a:pt x="4399" y="5372"/>
                    <a:pt x="4455" y="5136"/>
                    <a:pt x="4483" y="4900"/>
                  </a:cubicBezTo>
                  <a:cubicBezTo>
                    <a:pt x="4511" y="4539"/>
                    <a:pt x="4427" y="4178"/>
                    <a:pt x="4247" y="3831"/>
                  </a:cubicBezTo>
                  <a:cubicBezTo>
                    <a:pt x="4081" y="3540"/>
                    <a:pt x="3859" y="3303"/>
                    <a:pt x="3581" y="3109"/>
                  </a:cubicBezTo>
                  <a:cubicBezTo>
                    <a:pt x="4081" y="2193"/>
                    <a:pt x="3886" y="1110"/>
                    <a:pt x="3054" y="444"/>
                  </a:cubicBezTo>
                  <a:cubicBezTo>
                    <a:pt x="2693" y="153"/>
                    <a:pt x="2249" y="0"/>
                    <a:pt x="17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114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1887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2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" name="Google Shape;337;p9"/>
            <p:cNvSpPr/>
            <p:nvPr/>
          </p:nvSpPr>
          <p:spPr>
            <a:xfrm rot="-2029707">
              <a:off x="1738538" y="2592090"/>
              <a:ext cx="143518" cy="304496"/>
            </a:xfrm>
            <a:custGeom>
              <a:avLst/>
              <a:gdLst/>
              <a:ahLst/>
              <a:cxnLst/>
              <a:rect l="l" t="t" r="r" b="b"/>
              <a:pathLst>
                <a:path w="2762" h="5860" extrusionOk="0">
                  <a:moveTo>
                    <a:pt x="600" y="0"/>
                  </a:moveTo>
                  <a:cubicBezTo>
                    <a:pt x="480" y="0"/>
                    <a:pt x="358" y="16"/>
                    <a:pt x="236" y="41"/>
                  </a:cubicBezTo>
                  <a:cubicBezTo>
                    <a:pt x="84" y="68"/>
                    <a:pt x="0" y="165"/>
                    <a:pt x="28" y="276"/>
                  </a:cubicBezTo>
                  <a:cubicBezTo>
                    <a:pt x="41" y="374"/>
                    <a:pt x="69" y="429"/>
                    <a:pt x="278" y="429"/>
                  </a:cubicBezTo>
                  <a:cubicBezTo>
                    <a:pt x="430" y="429"/>
                    <a:pt x="597" y="429"/>
                    <a:pt x="750" y="470"/>
                  </a:cubicBezTo>
                  <a:cubicBezTo>
                    <a:pt x="1068" y="581"/>
                    <a:pt x="1207" y="859"/>
                    <a:pt x="1055" y="1164"/>
                  </a:cubicBezTo>
                  <a:cubicBezTo>
                    <a:pt x="1000" y="1275"/>
                    <a:pt x="930" y="1373"/>
                    <a:pt x="861" y="1470"/>
                  </a:cubicBezTo>
                  <a:cubicBezTo>
                    <a:pt x="708" y="1706"/>
                    <a:pt x="569" y="1956"/>
                    <a:pt x="528" y="2234"/>
                  </a:cubicBezTo>
                  <a:cubicBezTo>
                    <a:pt x="486" y="2595"/>
                    <a:pt x="611" y="2872"/>
                    <a:pt x="930" y="3039"/>
                  </a:cubicBezTo>
                  <a:cubicBezTo>
                    <a:pt x="1013" y="3094"/>
                    <a:pt x="1124" y="3135"/>
                    <a:pt x="1263" y="3191"/>
                  </a:cubicBezTo>
                  <a:cubicBezTo>
                    <a:pt x="1277" y="3205"/>
                    <a:pt x="1346" y="3233"/>
                    <a:pt x="1402" y="3261"/>
                  </a:cubicBezTo>
                  <a:cubicBezTo>
                    <a:pt x="1777" y="3441"/>
                    <a:pt x="1832" y="3607"/>
                    <a:pt x="1596" y="3940"/>
                  </a:cubicBezTo>
                  <a:cubicBezTo>
                    <a:pt x="1568" y="3968"/>
                    <a:pt x="1540" y="3996"/>
                    <a:pt x="1513" y="4038"/>
                  </a:cubicBezTo>
                  <a:cubicBezTo>
                    <a:pt x="1388" y="4232"/>
                    <a:pt x="1263" y="4440"/>
                    <a:pt x="1180" y="4662"/>
                  </a:cubicBezTo>
                  <a:cubicBezTo>
                    <a:pt x="1041" y="5093"/>
                    <a:pt x="1166" y="5439"/>
                    <a:pt x="1568" y="5634"/>
                  </a:cubicBezTo>
                  <a:cubicBezTo>
                    <a:pt x="1805" y="5759"/>
                    <a:pt x="2082" y="5800"/>
                    <a:pt x="2332" y="5856"/>
                  </a:cubicBezTo>
                  <a:cubicBezTo>
                    <a:pt x="2350" y="5858"/>
                    <a:pt x="2369" y="5860"/>
                    <a:pt x="2387" y="5860"/>
                  </a:cubicBezTo>
                  <a:cubicBezTo>
                    <a:pt x="2465" y="5860"/>
                    <a:pt x="2542" y="5837"/>
                    <a:pt x="2610" y="5815"/>
                  </a:cubicBezTo>
                  <a:cubicBezTo>
                    <a:pt x="2721" y="5772"/>
                    <a:pt x="2762" y="5648"/>
                    <a:pt x="2693" y="5550"/>
                  </a:cubicBezTo>
                  <a:cubicBezTo>
                    <a:pt x="2637" y="5454"/>
                    <a:pt x="2554" y="5398"/>
                    <a:pt x="2443" y="5370"/>
                  </a:cubicBezTo>
                  <a:cubicBezTo>
                    <a:pt x="2249" y="5328"/>
                    <a:pt x="2068" y="5287"/>
                    <a:pt x="1901" y="5232"/>
                  </a:cubicBezTo>
                  <a:cubicBezTo>
                    <a:pt x="1624" y="5134"/>
                    <a:pt x="1583" y="5037"/>
                    <a:pt x="1694" y="4773"/>
                  </a:cubicBezTo>
                  <a:cubicBezTo>
                    <a:pt x="1790" y="4551"/>
                    <a:pt x="1916" y="4343"/>
                    <a:pt x="2055" y="4149"/>
                  </a:cubicBezTo>
                  <a:cubicBezTo>
                    <a:pt x="2277" y="3871"/>
                    <a:pt x="2290" y="3552"/>
                    <a:pt x="2123" y="3246"/>
                  </a:cubicBezTo>
                  <a:cubicBezTo>
                    <a:pt x="2012" y="3039"/>
                    <a:pt x="1832" y="2900"/>
                    <a:pt x="1624" y="2802"/>
                  </a:cubicBezTo>
                  <a:cubicBezTo>
                    <a:pt x="1499" y="2747"/>
                    <a:pt x="1374" y="2706"/>
                    <a:pt x="1263" y="2636"/>
                  </a:cubicBezTo>
                  <a:cubicBezTo>
                    <a:pt x="1013" y="2511"/>
                    <a:pt x="972" y="2414"/>
                    <a:pt x="1068" y="2164"/>
                  </a:cubicBezTo>
                  <a:cubicBezTo>
                    <a:pt x="1138" y="1942"/>
                    <a:pt x="1263" y="1747"/>
                    <a:pt x="1402" y="1567"/>
                  </a:cubicBezTo>
                  <a:cubicBezTo>
                    <a:pt x="1721" y="1096"/>
                    <a:pt x="1651" y="554"/>
                    <a:pt x="1222" y="207"/>
                  </a:cubicBezTo>
                  <a:cubicBezTo>
                    <a:pt x="1033" y="54"/>
                    <a:pt x="821" y="0"/>
                    <a:pt x="6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1887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2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17061879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7071643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accent3"/>
        </a:solidFill>
        <a:effectLst/>
      </p:bgPr>
    </p:bg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0" name="Google Shape;400;p13"/>
          <p:cNvGrpSpPr/>
          <p:nvPr/>
        </p:nvGrpSpPr>
        <p:grpSpPr>
          <a:xfrm>
            <a:off x="-1107438" y="365100"/>
            <a:ext cx="12638535" cy="6148800"/>
            <a:chOff x="-851875" y="273825"/>
            <a:chExt cx="9721950" cy="4611600"/>
          </a:xfrm>
        </p:grpSpPr>
        <p:sp>
          <p:nvSpPr>
            <p:cNvPr id="401" name="Google Shape;401;p13"/>
            <p:cNvSpPr/>
            <p:nvPr/>
          </p:nvSpPr>
          <p:spPr>
            <a:xfrm>
              <a:off x="341975" y="273825"/>
              <a:ext cx="8528100" cy="4611600"/>
            </a:xfrm>
            <a:prstGeom prst="roundRect">
              <a:avLst>
                <a:gd name="adj" fmla="val 4554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1887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2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2" name="Google Shape;402;p13"/>
            <p:cNvSpPr/>
            <p:nvPr/>
          </p:nvSpPr>
          <p:spPr>
            <a:xfrm>
              <a:off x="-851875" y="273825"/>
              <a:ext cx="1153200" cy="4611600"/>
            </a:xfrm>
            <a:prstGeom prst="roundRect">
              <a:avLst>
                <a:gd name="adj" fmla="val 22757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1887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2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03" name="Google Shape;403;p13"/>
            <p:cNvGrpSpPr/>
            <p:nvPr/>
          </p:nvGrpSpPr>
          <p:grpSpPr>
            <a:xfrm>
              <a:off x="81691" y="785819"/>
              <a:ext cx="155400" cy="3538775"/>
              <a:chOff x="435991" y="785819"/>
              <a:chExt cx="155400" cy="3538775"/>
            </a:xfrm>
          </p:grpSpPr>
          <p:sp>
            <p:nvSpPr>
              <p:cNvPr id="404" name="Google Shape;404;p13"/>
              <p:cNvSpPr/>
              <p:nvPr/>
            </p:nvSpPr>
            <p:spPr>
              <a:xfrm>
                <a:off x="435991" y="7858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1887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2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5" name="Google Shape;405;p13"/>
              <p:cNvSpPr/>
              <p:nvPr/>
            </p:nvSpPr>
            <p:spPr>
              <a:xfrm>
                <a:off x="435991" y="12662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1887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2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6" name="Google Shape;406;p13"/>
              <p:cNvSpPr/>
              <p:nvPr/>
            </p:nvSpPr>
            <p:spPr>
              <a:xfrm>
                <a:off x="435991" y="17466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1887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2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7" name="Google Shape;407;p13"/>
              <p:cNvSpPr/>
              <p:nvPr/>
            </p:nvSpPr>
            <p:spPr>
              <a:xfrm>
                <a:off x="435991" y="22474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1887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2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8" name="Google Shape;408;p13"/>
              <p:cNvSpPr/>
              <p:nvPr/>
            </p:nvSpPr>
            <p:spPr>
              <a:xfrm>
                <a:off x="435991" y="27075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1887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2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9" name="Google Shape;409;p13"/>
              <p:cNvSpPr/>
              <p:nvPr/>
            </p:nvSpPr>
            <p:spPr>
              <a:xfrm>
                <a:off x="435991" y="31879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1887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2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0" name="Google Shape;410;p13"/>
              <p:cNvSpPr/>
              <p:nvPr/>
            </p:nvSpPr>
            <p:spPr>
              <a:xfrm>
                <a:off x="435991" y="36683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1887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2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1" name="Google Shape;411;p13"/>
              <p:cNvSpPr/>
              <p:nvPr/>
            </p:nvSpPr>
            <p:spPr>
              <a:xfrm>
                <a:off x="435991" y="41691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1887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2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12" name="Google Shape;412;p13"/>
            <p:cNvGrpSpPr/>
            <p:nvPr/>
          </p:nvGrpSpPr>
          <p:grpSpPr>
            <a:xfrm>
              <a:off x="435991" y="785819"/>
              <a:ext cx="155400" cy="3538775"/>
              <a:chOff x="435991" y="785819"/>
              <a:chExt cx="155400" cy="3538775"/>
            </a:xfrm>
          </p:grpSpPr>
          <p:sp>
            <p:nvSpPr>
              <p:cNvPr id="413" name="Google Shape;413;p13"/>
              <p:cNvSpPr/>
              <p:nvPr/>
            </p:nvSpPr>
            <p:spPr>
              <a:xfrm>
                <a:off x="435991" y="7858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1887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2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4" name="Google Shape;414;p13"/>
              <p:cNvSpPr/>
              <p:nvPr/>
            </p:nvSpPr>
            <p:spPr>
              <a:xfrm>
                <a:off x="435991" y="12662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1887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2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5" name="Google Shape;415;p13"/>
              <p:cNvSpPr/>
              <p:nvPr/>
            </p:nvSpPr>
            <p:spPr>
              <a:xfrm>
                <a:off x="435991" y="17466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1887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2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6" name="Google Shape;416;p13"/>
              <p:cNvSpPr/>
              <p:nvPr/>
            </p:nvSpPr>
            <p:spPr>
              <a:xfrm>
                <a:off x="435991" y="22474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1887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2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7" name="Google Shape;417;p13"/>
              <p:cNvSpPr/>
              <p:nvPr/>
            </p:nvSpPr>
            <p:spPr>
              <a:xfrm>
                <a:off x="435991" y="27075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1887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2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8" name="Google Shape;418;p13"/>
              <p:cNvSpPr/>
              <p:nvPr/>
            </p:nvSpPr>
            <p:spPr>
              <a:xfrm>
                <a:off x="435991" y="31879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1887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2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9" name="Google Shape;419;p13"/>
              <p:cNvSpPr/>
              <p:nvPr/>
            </p:nvSpPr>
            <p:spPr>
              <a:xfrm>
                <a:off x="435991" y="36683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1887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2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0" name="Google Shape;420;p13"/>
              <p:cNvSpPr/>
              <p:nvPr/>
            </p:nvSpPr>
            <p:spPr>
              <a:xfrm>
                <a:off x="435991" y="41691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1887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2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21" name="Google Shape;421;p13"/>
            <p:cNvGrpSpPr/>
            <p:nvPr/>
          </p:nvGrpSpPr>
          <p:grpSpPr>
            <a:xfrm>
              <a:off x="161500" y="826619"/>
              <a:ext cx="352200" cy="3457175"/>
              <a:chOff x="161500" y="826619"/>
              <a:chExt cx="352200" cy="3457175"/>
            </a:xfrm>
          </p:grpSpPr>
          <p:sp>
            <p:nvSpPr>
              <p:cNvPr id="422" name="Google Shape;422;p13"/>
              <p:cNvSpPr/>
              <p:nvPr/>
            </p:nvSpPr>
            <p:spPr>
              <a:xfrm>
                <a:off x="161500" y="228829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1887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2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3" name="Google Shape;423;p13"/>
              <p:cNvSpPr/>
              <p:nvPr/>
            </p:nvSpPr>
            <p:spPr>
              <a:xfrm>
                <a:off x="161500" y="274831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1887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2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4" name="Google Shape;424;p13"/>
              <p:cNvSpPr/>
              <p:nvPr/>
            </p:nvSpPr>
            <p:spPr>
              <a:xfrm>
                <a:off x="161500" y="322874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1887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2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5" name="Google Shape;425;p13"/>
              <p:cNvSpPr/>
              <p:nvPr/>
            </p:nvSpPr>
            <p:spPr>
              <a:xfrm>
                <a:off x="161500" y="370916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1887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2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6" name="Google Shape;426;p13"/>
              <p:cNvSpPr/>
              <p:nvPr/>
            </p:nvSpPr>
            <p:spPr>
              <a:xfrm>
                <a:off x="161500" y="420999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1887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2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7" name="Google Shape;427;p13"/>
              <p:cNvSpPr/>
              <p:nvPr/>
            </p:nvSpPr>
            <p:spPr>
              <a:xfrm>
                <a:off x="161500" y="178746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1887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2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8" name="Google Shape;428;p13"/>
              <p:cNvSpPr/>
              <p:nvPr/>
            </p:nvSpPr>
            <p:spPr>
              <a:xfrm>
                <a:off x="161500" y="130704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1887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2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9" name="Google Shape;429;p13"/>
              <p:cNvSpPr/>
              <p:nvPr/>
            </p:nvSpPr>
            <p:spPr>
              <a:xfrm>
                <a:off x="161500" y="82661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1887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2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430" name="Google Shape;430;p13"/>
            <p:cNvCxnSpPr/>
            <p:nvPr/>
          </p:nvCxnSpPr>
          <p:spPr>
            <a:xfrm>
              <a:off x="843750" y="288625"/>
              <a:ext cx="0" cy="4588500"/>
            </a:xfrm>
            <a:prstGeom prst="straightConnector1">
              <a:avLst/>
            </a:prstGeom>
            <a:noFill/>
            <a:ln w="19050" cap="rnd" cmpd="sng">
              <a:solidFill>
                <a:schemeClr val="accent1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sp>
        <p:nvSpPr>
          <p:cNvPr id="431" name="Google Shape;431;p13"/>
          <p:cNvSpPr txBox="1">
            <a:spLocks noGrp="1"/>
          </p:cNvSpPr>
          <p:nvPr>
            <p:ph type="title"/>
          </p:nvPr>
        </p:nvSpPr>
        <p:spPr>
          <a:xfrm>
            <a:off x="1027390" y="716000"/>
            <a:ext cx="9932910" cy="48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32" name="Google Shape;432;p13"/>
          <p:cNvSpPr txBox="1">
            <a:spLocks noGrp="1"/>
          </p:cNvSpPr>
          <p:nvPr>
            <p:ph type="title" idx="2"/>
          </p:nvPr>
        </p:nvSpPr>
        <p:spPr>
          <a:xfrm>
            <a:off x="3010228" y="2661876"/>
            <a:ext cx="277563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86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00"/>
            </a:lvl9pPr>
          </a:lstStyle>
          <a:p>
            <a:endParaRPr/>
          </a:p>
        </p:txBody>
      </p:sp>
      <p:sp>
        <p:nvSpPr>
          <p:cNvPr id="433" name="Google Shape;433;p13"/>
          <p:cNvSpPr txBox="1">
            <a:spLocks noGrp="1"/>
          </p:cNvSpPr>
          <p:nvPr>
            <p:ph type="subTitle" idx="1"/>
          </p:nvPr>
        </p:nvSpPr>
        <p:spPr>
          <a:xfrm>
            <a:off x="3010232" y="3186665"/>
            <a:ext cx="2775630" cy="6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2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4" name="Google Shape;434;p13"/>
          <p:cNvSpPr txBox="1">
            <a:spLocks noGrp="1"/>
          </p:cNvSpPr>
          <p:nvPr>
            <p:ph type="title" idx="3" hasCustomPrompt="1"/>
          </p:nvPr>
        </p:nvSpPr>
        <p:spPr>
          <a:xfrm>
            <a:off x="3777150" y="2102165"/>
            <a:ext cx="124176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25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25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25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25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25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25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25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25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250"/>
            </a:lvl9pPr>
          </a:lstStyle>
          <a:p>
            <a:r>
              <a:t>xx%</a:t>
            </a:r>
          </a:p>
        </p:txBody>
      </p:sp>
      <p:sp>
        <p:nvSpPr>
          <p:cNvPr id="435" name="Google Shape;435;p13"/>
          <p:cNvSpPr txBox="1">
            <a:spLocks noGrp="1"/>
          </p:cNvSpPr>
          <p:nvPr>
            <p:ph type="title" idx="4"/>
          </p:nvPr>
        </p:nvSpPr>
        <p:spPr>
          <a:xfrm>
            <a:off x="6382592" y="2661876"/>
            <a:ext cx="277563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86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00"/>
            </a:lvl9pPr>
          </a:lstStyle>
          <a:p>
            <a:endParaRPr/>
          </a:p>
        </p:txBody>
      </p:sp>
      <p:sp>
        <p:nvSpPr>
          <p:cNvPr id="436" name="Google Shape;436;p13"/>
          <p:cNvSpPr txBox="1">
            <a:spLocks noGrp="1"/>
          </p:cNvSpPr>
          <p:nvPr>
            <p:ph type="subTitle" idx="5"/>
          </p:nvPr>
        </p:nvSpPr>
        <p:spPr>
          <a:xfrm>
            <a:off x="6382592" y="3186665"/>
            <a:ext cx="2775630" cy="6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2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7" name="Google Shape;437;p13"/>
          <p:cNvSpPr txBox="1">
            <a:spLocks noGrp="1"/>
          </p:cNvSpPr>
          <p:nvPr>
            <p:ph type="title" idx="6" hasCustomPrompt="1"/>
          </p:nvPr>
        </p:nvSpPr>
        <p:spPr>
          <a:xfrm>
            <a:off x="7149513" y="2102165"/>
            <a:ext cx="124176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25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25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25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25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25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25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25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25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250"/>
            </a:lvl9pPr>
          </a:lstStyle>
          <a:p>
            <a:r>
              <a:t>xx%</a:t>
            </a:r>
          </a:p>
        </p:txBody>
      </p:sp>
      <p:sp>
        <p:nvSpPr>
          <p:cNvPr id="438" name="Google Shape;438;p13"/>
          <p:cNvSpPr txBox="1">
            <a:spLocks noGrp="1"/>
          </p:cNvSpPr>
          <p:nvPr>
            <p:ph type="title" idx="7"/>
          </p:nvPr>
        </p:nvSpPr>
        <p:spPr>
          <a:xfrm>
            <a:off x="3010228" y="4650956"/>
            <a:ext cx="277563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86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00"/>
            </a:lvl9pPr>
          </a:lstStyle>
          <a:p>
            <a:endParaRPr/>
          </a:p>
        </p:txBody>
      </p:sp>
      <p:sp>
        <p:nvSpPr>
          <p:cNvPr id="439" name="Google Shape;439;p13"/>
          <p:cNvSpPr txBox="1">
            <a:spLocks noGrp="1"/>
          </p:cNvSpPr>
          <p:nvPr>
            <p:ph type="subTitle" idx="8"/>
          </p:nvPr>
        </p:nvSpPr>
        <p:spPr>
          <a:xfrm>
            <a:off x="3010228" y="5175759"/>
            <a:ext cx="2775630" cy="6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2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0" name="Google Shape;440;p13"/>
          <p:cNvSpPr txBox="1">
            <a:spLocks noGrp="1"/>
          </p:cNvSpPr>
          <p:nvPr>
            <p:ph type="title" idx="9" hasCustomPrompt="1"/>
          </p:nvPr>
        </p:nvSpPr>
        <p:spPr>
          <a:xfrm>
            <a:off x="3777150" y="4082167"/>
            <a:ext cx="124176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25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25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25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25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25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25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25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25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250"/>
            </a:lvl9pPr>
          </a:lstStyle>
          <a:p>
            <a:r>
              <a:t>xx%</a:t>
            </a:r>
          </a:p>
        </p:txBody>
      </p:sp>
      <p:sp>
        <p:nvSpPr>
          <p:cNvPr id="441" name="Google Shape;441;p13"/>
          <p:cNvSpPr txBox="1">
            <a:spLocks noGrp="1"/>
          </p:cNvSpPr>
          <p:nvPr>
            <p:ph type="title" idx="13"/>
          </p:nvPr>
        </p:nvSpPr>
        <p:spPr>
          <a:xfrm>
            <a:off x="6382592" y="4650956"/>
            <a:ext cx="277563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86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00"/>
            </a:lvl9pPr>
          </a:lstStyle>
          <a:p>
            <a:endParaRPr/>
          </a:p>
        </p:txBody>
      </p:sp>
      <p:sp>
        <p:nvSpPr>
          <p:cNvPr id="442" name="Google Shape;442;p13"/>
          <p:cNvSpPr txBox="1">
            <a:spLocks noGrp="1"/>
          </p:cNvSpPr>
          <p:nvPr>
            <p:ph type="subTitle" idx="14"/>
          </p:nvPr>
        </p:nvSpPr>
        <p:spPr>
          <a:xfrm>
            <a:off x="6382592" y="5175759"/>
            <a:ext cx="2775630" cy="6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2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3" name="Google Shape;443;p13"/>
          <p:cNvSpPr txBox="1">
            <a:spLocks noGrp="1"/>
          </p:cNvSpPr>
          <p:nvPr>
            <p:ph type="title" idx="15" hasCustomPrompt="1"/>
          </p:nvPr>
        </p:nvSpPr>
        <p:spPr>
          <a:xfrm>
            <a:off x="7149513" y="4082167"/>
            <a:ext cx="124176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25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25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25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25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25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25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25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25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250"/>
            </a:lvl9pPr>
          </a:lstStyle>
          <a:p>
            <a:r>
              <a:t>xx%</a:t>
            </a:r>
          </a:p>
        </p:txBody>
      </p:sp>
      <p:grpSp>
        <p:nvGrpSpPr>
          <p:cNvPr id="444" name="Google Shape;444;p13"/>
          <p:cNvGrpSpPr/>
          <p:nvPr/>
        </p:nvGrpSpPr>
        <p:grpSpPr>
          <a:xfrm>
            <a:off x="10142955" y="1234911"/>
            <a:ext cx="202020" cy="207200"/>
            <a:chOff x="1666623" y="2623621"/>
            <a:chExt cx="155400" cy="155400"/>
          </a:xfrm>
        </p:grpSpPr>
        <p:sp>
          <p:nvSpPr>
            <p:cNvPr id="445" name="Google Shape;445;p13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1887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2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6" name="Google Shape;446;p13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1887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2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47" name="Google Shape;447;p13"/>
          <p:cNvGrpSpPr/>
          <p:nvPr/>
        </p:nvGrpSpPr>
        <p:grpSpPr>
          <a:xfrm flipH="1">
            <a:off x="10229351" y="1362815"/>
            <a:ext cx="585792" cy="658788"/>
            <a:chOff x="1584644" y="2497374"/>
            <a:chExt cx="450609" cy="494091"/>
          </a:xfrm>
        </p:grpSpPr>
        <p:sp>
          <p:nvSpPr>
            <p:cNvPr id="448" name="Google Shape;448;p13"/>
            <p:cNvSpPr/>
            <p:nvPr/>
          </p:nvSpPr>
          <p:spPr>
            <a:xfrm rot="-2029707">
              <a:off x="1679395" y="2534520"/>
              <a:ext cx="261108" cy="419799"/>
            </a:xfrm>
            <a:custGeom>
              <a:avLst/>
              <a:gdLst/>
              <a:ahLst/>
              <a:cxnLst/>
              <a:rect l="l" t="t" r="r" b="b"/>
              <a:pathLst>
                <a:path w="5025" h="8079" extrusionOk="0">
                  <a:moveTo>
                    <a:pt x="1735" y="1110"/>
                  </a:moveTo>
                  <a:cubicBezTo>
                    <a:pt x="1957" y="1110"/>
                    <a:pt x="2179" y="1166"/>
                    <a:pt x="2360" y="1319"/>
                  </a:cubicBezTo>
                  <a:cubicBezTo>
                    <a:pt x="2789" y="1666"/>
                    <a:pt x="2859" y="2208"/>
                    <a:pt x="2540" y="2679"/>
                  </a:cubicBezTo>
                  <a:cubicBezTo>
                    <a:pt x="2401" y="2859"/>
                    <a:pt x="2276" y="3054"/>
                    <a:pt x="2206" y="3276"/>
                  </a:cubicBezTo>
                  <a:cubicBezTo>
                    <a:pt x="2110" y="3526"/>
                    <a:pt x="2151" y="3623"/>
                    <a:pt x="2401" y="3748"/>
                  </a:cubicBezTo>
                  <a:cubicBezTo>
                    <a:pt x="2512" y="3818"/>
                    <a:pt x="2637" y="3859"/>
                    <a:pt x="2762" y="3914"/>
                  </a:cubicBezTo>
                  <a:cubicBezTo>
                    <a:pt x="2970" y="4012"/>
                    <a:pt x="3150" y="4151"/>
                    <a:pt x="3261" y="4358"/>
                  </a:cubicBezTo>
                  <a:cubicBezTo>
                    <a:pt x="3428" y="4664"/>
                    <a:pt x="3415" y="4983"/>
                    <a:pt x="3193" y="5261"/>
                  </a:cubicBezTo>
                  <a:cubicBezTo>
                    <a:pt x="3054" y="5455"/>
                    <a:pt x="2928" y="5663"/>
                    <a:pt x="2832" y="5885"/>
                  </a:cubicBezTo>
                  <a:cubicBezTo>
                    <a:pt x="2721" y="6149"/>
                    <a:pt x="2762" y="6246"/>
                    <a:pt x="3039" y="6344"/>
                  </a:cubicBezTo>
                  <a:cubicBezTo>
                    <a:pt x="3206" y="6399"/>
                    <a:pt x="3387" y="6440"/>
                    <a:pt x="3581" y="6482"/>
                  </a:cubicBezTo>
                  <a:cubicBezTo>
                    <a:pt x="3692" y="6510"/>
                    <a:pt x="3775" y="6566"/>
                    <a:pt x="3831" y="6662"/>
                  </a:cubicBezTo>
                  <a:cubicBezTo>
                    <a:pt x="3900" y="6760"/>
                    <a:pt x="3859" y="6884"/>
                    <a:pt x="3748" y="6927"/>
                  </a:cubicBezTo>
                  <a:cubicBezTo>
                    <a:pt x="3678" y="6954"/>
                    <a:pt x="3609" y="6968"/>
                    <a:pt x="3539" y="6968"/>
                  </a:cubicBezTo>
                  <a:lnTo>
                    <a:pt x="3470" y="6968"/>
                  </a:lnTo>
                  <a:cubicBezTo>
                    <a:pt x="3220" y="6912"/>
                    <a:pt x="2943" y="6871"/>
                    <a:pt x="2706" y="6746"/>
                  </a:cubicBezTo>
                  <a:cubicBezTo>
                    <a:pt x="2304" y="6551"/>
                    <a:pt x="2179" y="6205"/>
                    <a:pt x="2318" y="5774"/>
                  </a:cubicBezTo>
                  <a:cubicBezTo>
                    <a:pt x="2401" y="5552"/>
                    <a:pt x="2526" y="5344"/>
                    <a:pt x="2651" y="5150"/>
                  </a:cubicBezTo>
                  <a:cubicBezTo>
                    <a:pt x="2678" y="5108"/>
                    <a:pt x="2706" y="5080"/>
                    <a:pt x="2734" y="5052"/>
                  </a:cubicBezTo>
                  <a:cubicBezTo>
                    <a:pt x="2970" y="4719"/>
                    <a:pt x="2915" y="4553"/>
                    <a:pt x="2540" y="4373"/>
                  </a:cubicBezTo>
                  <a:cubicBezTo>
                    <a:pt x="2484" y="4345"/>
                    <a:pt x="2415" y="4317"/>
                    <a:pt x="2401" y="4303"/>
                  </a:cubicBezTo>
                  <a:cubicBezTo>
                    <a:pt x="2262" y="4247"/>
                    <a:pt x="2151" y="4206"/>
                    <a:pt x="2068" y="4151"/>
                  </a:cubicBezTo>
                  <a:cubicBezTo>
                    <a:pt x="1749" y="3984"/>
                    <a:pt x="1624" y="3707"/>
                    <a:pt x="1666" y="3346"/>
                  </a:cubicBezTo>
                  <a:cubicBezTo>
                    <a:pt x="1707" y="3068"/>
                    <a:pt x="1846" y="2818"/>
                    <a:pt x="1999" y="2582"/>
                  </a:cubicBezTo>
                  <a:cubicBezTo>
                    <a:pt x="2068" y="2485"/>
                    <a:pt x="2138" y="2387"/>
                    <a:pt x="2193" y="2276"/>
                  </a:cubicBezTo>
                  <a:cubicBezTo>
                    <a:pt x="2345" y="1971"/>
                    <a:pt x="2206" y="1693"/>
                    <a:pt x="1888" y="1582"/>
                  </a:cubicBezTo>
                  <a:cubicBezTo>
                    <a:pt x="1735" y="1541"/>
                    <a:pt x="1568" y="1541"/>
                    <a:pt x="1416" y="1541"/>
                  </a:cubicBezTo>
                  <a:cubicBezTo>
                    <a:pt x="1207" y="1541"/>
                    <a:pt x="1179" y="1486"/>
                    <a:pt x="1166" y="1388"/>
                  </a:cubicBezTo>
                  <a:cubicBezTo>
                    <a:pt x="1138" y="1277"/>
                    <a:pt x="1222" y="1180"/>
                    <a:pt x="1374" y="1153"/>
                  </a:cubicBezTo>
                  <a:cubicBezTo>
                    <a:pt x="1499" y="1125"/>
                    <a:pt x="1624" y="1110"/>
                    <a:pt x="1735" y="1110"/>
                  </a:cubicBezTo>
                  <a:close/>
                  <a:moveTo>
                    <a:pt x="1735" y="0"/>
                  </a:moveTo>
                  <a:cubicBezTo>
                    <a:pt x="1555" y="0"/>
                    <a:pt x="1360" y="15"/>
                    <a:pt x="1152" y="56"/>
                  </a:cubicBezTo>
                  <a:cubicBezTo>
                    <a:pt x="763" y="139"/>
                    <a:pt x="444" y="361"/>
                    <a:pt x="250" y="666"/>
                  </a:cubicBezTo>
                  <a:cubicBezTo>
                    <a:pt x="56" y="958"/>
                    <a:pt x="0" y="1319"/>
                    <a:pt x="83" y="1652"/>
                  </a:cubicBezTo>
                  <a:cubicBezTo>
                    <a:pt x="167" y="1985"/>
                    <a:pt x="333" y="2235"/>
                    <a:pt x="583" y="2415"/>
                  </a:cubicBezTo>
                  <a:cubicBezTo>
                    <a:pt x="639" y="2457"/>
                    <a:pt x="707" y="2485"/>
                    <a:pt x="763" y="2513"/>
                  </a:cubicBezTo>
                  <a:cubicBezTo>
                    <a:pt x="680" y="2721"/>
                    <a:pt x="596" y="2943"/>
                    <a:pt x="569" y="3207"/>
                  </a:cubicBezTo>
                  <a:cubicBezTo>
                    <a:pt x="458" y="3970"/>
                    <a:pt x="777" y="4664"/>
                    <a:pt x="1416" y="5067"/>
                  </a:cubicBezTo>
                  <a:cubicBezTo>
                    <a:pt x="1374" y="5178"/>
                    <a:pt x="1318" y="5289"/>
                    <a:pt x="1277" y="5413"/>
                  </a:cubicBezTo>
                  <a:cubicBezTo>
                    <a:pt x="944" y="6371"/>
                    <a:pt x="1305" y="7287"/>
                    <a:pt x="2206" y="7745"/>
                  </a:cubicBezTo>
                  <a:cubicBezTo>
                    <a:pt x="2567" y="7926"/>
                    <a:pt x="2928" y="7995"/>
                    <a:pt x="3220" y="8050"/>
                  </a:cubicBezTo>
                  <a:lnTo>
                    <a:pt x="3276" y="8050"/>
                  </a:lnTo>
                  <a:cubicBezTo>
                    <a:pt x="3359" y="8078"/>
                    <a:pt x="3456" y="8078"/>
                    <a:pt x="3539" y="8078"/>
                  </a:cubicBezTo>
                  <a:cubicBezTo>
                    <a:pt x="3748" y="8078"/>
                    <a:pt x="3955" y="8037"/>
                    <a:pt x="4164" y="7954"/>
                  </a:cubicBezTo>
                  <a:cubicBezTo>
                    <a:pt x="4525" y="7815"/>
                    <a:pt x="4803" y="7523"/>
                    <a:pt x="4914" y="7162"/>
                  </a:cubicBezTo>
                  <a:cubicBezTo>
                    <a:pt x="5025" y="6788"/>
                    <a:pt x="4969" y="6385"/>
                    <a:pt x="4760" y="6066"/>
                  </a:cubicBezTo>
                  <a:cubicBezTo>
                    <a:pt x="4636" y="5872"/>
                    <a:pt x="4483" y="5705"/>
                    <a:pt x="4288" y="5594"/>
                  </a:cubicBezTo>
                  <a:cubicBezTo>
                    <a:pt x="4399" y="5372"/>
                    <a:pt x="4455" y="5136"/>
                    <a:pt x="4483" y="4900"/>
                  </a:cubicBezTo>
                  <a:cubicBezTo>
                    <a:pt x="4511" y="4539"/>
                    <a:pt x="4427" y="4178"/>
                    <a:pt x="4247" y="3831"/>
                  </a:cubicBezTo>
                  <a:cubicBezTo>
                    <a:pt x="4081" y="3540"/>
                    <a:pt x="3859" y="3303"/>
                    <a:pt x="3581" y="3109"/>
                  </a:cubicBezTo>
                  <a:cubicBezTo>
                    <a:pt x="4081" y="2193"/>
                    <a:pt x="3886" y="1110"/>
                    <a:pt x="3054" y="444"/>
                  </a:cubicBezTo>
                  <a:cubicBezTo>
                    <a:pt x="2693" y="153"/>
                    <a:pt x="2249" y="0"/>
                    <a:pt x="17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114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1887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2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9" name="Google Shape;449;p13"/>
            <p:cNvSpPr/>
            <p:nvPr/>
          </p:nvSpPr>
          <p:spPr>
            <a:xfrm rot="-2029707">
              <a:off x="1738538" y="2592090"/>
              <a:ext cx="143518" cy="304496"/>
            </a:xfrm>
            <a:custGeom>
              <a:avLst/>
              <a:gdLst/>
              <a:ahLst/>
              <a:cxnLst/>
              <a:rect l="l" t="t" r="r" b="b"/>
              <a:pathLst>
                <a:path w="2762" h="5860" extrusionOk="0">
                  <a:moveTo>
                    <a:pt x="600" y="0"/>
                  </a:moveTo>
                  <a:cubicBezTo>
                    <a:pt x="480" y="0"/>
                    <a:pt x="358" y="16"/>
                    <a:pt x="236" y="41"/>
                  </a:cubicBezTo>
                  <a:cubicBezTo>
                    <a:pt x="84" y="68"/>
                    <a:pt x="0" y="165"/>
                    <a:pt x="28" y="276"/>
                  </a:cubicBezTo>
                  <a:cubicBezTo>
                    <a:pt x="41" y="374"/>
                    <a:pt x="69" y="429"/>
                    <a:pt x="278" y="429"/>
                  </a:cubicBezTo>
                  <a:cubicBezTo>
                    <a:pt x="430" y="429"/>
                    <a:pt x="597" y="429"/>
                    <a:pt x="750" y="470"/>
                  </a:cubicBezTo>
                  <a:cubicBezTo>
                    <a:pt x="1068" y="581"/>
                    <a:pt x="1207" y="859"/>
                    <a:pt x="1055" y="1164"/>
                  </a:cubicBezTo>
                  <a:cubicBezTo>
                    <a:pt x="1000" y="1275"/>
                    <a:pt x="930" y="1373"/>
                    <a:pt x="861" y="1470"/>
                  </a:cubicBezTo>
                  <a:cubicBezTo>
                    <a:pt x="708" y="1706"/>
                    <a:pt x="569" y="1956"/>
                    <a:pt x="528" y="2234"/>
                  </a:cubicBezTo>
                  <a:cubicBezTo>
                    <a:pt x="486" y="2595"/>
                    <a:pt x="611" y="2872"/>
                    <a:pt x="930" y="3039"/>
                  </a:cubicBezTo>
                  <a:cubicBezTo>
                    <a:pt x="1013" y="3094"/>
                    <a:pt x="1124" y="3135"/>
                    <a:pt x="1263" y="3191"/>
                  </a:cubicBezTo>
                  <a:cubicBezTo>
                    <a:pt x="1277" y="3205"/>
                    <a:pt x="1346" y="3233"/>
                    <a:pt x="1402" y="3261"/>
                  </a:cubicBezTo>
                  <a:cubicBezTo>
                    <a:pt x="1777" y="3441"/>
                    <a:pt x="1832" y="3607"/>
                    <a:pt x="1596" y="3940"/>
                  </a:cubicBezTo>
                  <a:cubicBezTo>
                    <a:pt x="1568" y="3968"/>
                    <a:pt x="1540" y="3996"/>
                    <a:pt x="1513" y="4038"/>
                  </a:cubicBezTo>
                  <a:cubicBezTo>
                    <a:pt x="1388" y="4232"/>
                    <a:pt x="1263" y="4440"/>
                    <a:pt x="1180" y="4662"/>
                  </a:cubicBezTo>
                  <a:cubicBezTo>
                    <a:pt x="1041" y="5093"/>
                    <a:pt x="1166" y="5439"/>
                    <a:pt x="1568" y="5634"/>
                  </a:cubicBezTo>
                  <a:cubicBezTo>
                    <a:pt x="1805" y="5759"/>
                    <a:pt x="2082" y="5800"/>
                    <a:pt x="2332" y="5856"/>
                  </a:cubicBezTo>
                  <a:cubicBezTo>
                    <a:pt x="2350" y="5858"/>
                    <a:pt x="2369" y="5860"/>
                    <a:pt x="2387" y="5860"/>
                  </a:cubicBezTo>
                  <a:cubicBezTo>
                    <a:pt x="2465" y="5860"/>
                    <a:pt x="2542" y="5837"/>
                    <a:pt x="2610" y="5815"/>
                  </a:cubicBezTo>
                  <a:cubicBezTo>
                    <a:pt x="2721" y="5772"/>
                    <a:pt x="2762" y="5648"/>
                    <a:pt x="2693" y="5550"/>
                  </a:cubicBezTo>
                  <a:cubicBezTo>
                    <a:pt x="2637" y="5454"/>
                    <a:pt x="2554" y="5398"/>
                    <a:pt x="2443" y="5370"/>
                  </a:cubicBezTo>
                  <a:cubicBezTo>
                    <a:pt x="2249" y="5328"/>
                    <a:pt x="2068" y="5287"/>
                    <a:pt x="1901" y="5232"/>
                  </a:cubicBezTo>
                  <a:cubicBezTo>
                    <a:pt x="1624" y="5134"/>
                    <a:pt x="1583" y="5037"/>
                    <a:pt x="1694" y="4773"/>
                  </a:cubicBezTo>
                  <a:cubicBezTo>
                    <a:pt x="1790" y="4551"/>
                    <a:pt x="1916" y="4343"/>
                    <a:pt x="2055" y="4149"/>
                  </a:cubicBezTo>
                  <a:cubicBezTo>
                    <a:pt x="2277" y="3871"/>
                    <a:pt x="2290" y="3552"/>
                    <a:pt x="2123" y="3246"/>
                  </a:cubicBezTo>
                  <a:cubicBezTo>
                    <a:pt x="2012" y="3039"/>
                    <a:pt x="1832" y="2900"/>
                    <a:pt x="1624" y="2802"/>
                  </a:cubicBezTo>
                  <a:cubicBezTo>
                    <a:pt x="1499" y="2747"/>
                    <a:pt x="1374" y="2706"/>
                    <a:pt x="1263" y="2636"/>
                  </a:cubicBezTo>
                  <a:cubicBezTo>
                    <a:pt x="1013" y="2511"/>
                    <a:pt x="972" y="2414"/>
                    <a:pt x="1068" y="2164"/>
                  </a:cubicBezTo>
                  <a:cubicBezTo>
                    <a:pt x="1138" y="1942"/>
                    <a:pt x="1263" y="1747"/>
                    <a:pt x="1402" y="1567"/>
                  </a:cubicBezTo>
                  <a:cubicBezTo>
                    <a:pt x="1721" y="1096"/>
                    <a:pt x="1651" y="554"/>
                    <a:pt x="1222" y="207"/>
                  </a:cubicBezTo>
                  <a:cubicBezTo>
                    <a:pt x="1033" y="54"/>
                    <a:pt x="821" y="0"/>
                    <a:pt x="6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1887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2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02534554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3"/>
        </a:solidFill>
        <a:effectLst/>
      </p:bgPr>
    </p:bg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16"/>
          <p:cNvSpPr/>
          <p:nvPr/>
        </p:nvSpPr>
        <p:spPr>
          <a:xfrm>
            <a:off x="444568" y="365100"/>
            <a:ext cx="11086530" cy="6148800"/>
          </a:xfrm>
          <a:prstGeom prst="roundRect">
            <a:avLst>
              <a:gd name="adj" fmla="val 4554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18853" tIns="118853" rIns="118853" bIns="118853" anchor="ctr" anchorCtr="0">
            <a:noAutofit/>
          </a:bodyPr>
          <a:lstStyle/>
          <a:p>
            <a:pPr marL="0" marR="0" lvl="0" indent="0" algn="l" defTabSz="11887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2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53" name="Google Shape;553;p16"/>
          <p:cNvGrpSpPr/>
          <p:nvPr/>
        </p:nvGrpSpPr>
        <p:grpSpPr>
          <a:xfrm>
            <a:off x="566788" y="1047759"/>
            <a:ext cx="202020" cy="4718367"/>
            <a:chOff x="435991" y="785819"/>
            <a:chExt cx="155400" cy="3538775"/>
          </a:xfrm>
        </p:grpSpPr>
        <p:sp>
          <p:nvSpPr>
            <p:cNvPr id="554" name="Google Shape;554;p16"/>
            <p:cNvSpPr/>
            <p:nvPr/>
          </p:nvSpPr>
          <p:spPr>
            <a:xfrm>
              <a:off x="435991" y="785819"/>
              <a:ext cx="155400" cy="155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1887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2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5" name="Google Shape;555;p16"/>
            <p:cNvSpPr/>
            <p:nvPr/>
          </p:nvSpPr>
          <p:spPr>
            <a:xfrm>
              <a:off x="435991" y="1266244"/>
              <a:ext cx="155400" cy="155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1887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2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6" name="Google Shape;556;p16"/>
            <p:cNvSpPr/>
            <p:nvPr/>
          </p:nvSpPr>
          <p:spPr>
            <a:xfrm>
              <a:off x="435991" y="1746669"/>
              <a:ext cx="155400" cy="155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1887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2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7" name="Google Shape;557;p16"/>
            <p:cNvSpPr/>
            <p:nvPr/>
          </p:nvSpPr>
          <p:spPr>
            <a:xfrm>
              <a:off x="435991" y="2247494"/>
              <a:ext cx="155400" cy="155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1887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2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8" name="Google Shape;558;p16"/>
            <p:cNvSpPr/>
            <p:nvPr/>
          </p:nvSpPr>
          <p:spPr>
            <a:xfrm>
              <a:off x="435991" y="2707519"/>
              <a:ext cx="155400" cy="155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1887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2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9" name="Google Shape;559;p16"/>
            <p:cNvSpPr/>
            <p:nvPr/>
          </p:nvSpPr>
          <p:spPr>
            <a:xfrm>
              <a:off x="435991" y="3187944"/>
              <a:ext cx="155400" cy="155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1887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2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0" name="Google Shape;560;p16"/>
            <p:cNvSpPr/>
            <p:nvPr/>
          </p:nvSpPr>
          <p:spPr>
            <a:xfrm>
              <a:off x="435991" y="3668369"/>
              <a:ext cx="155400" cy="155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1887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2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1" name="Google Shape;561;p16"/>
            <p:cNvSpPr/>
            <p:nvPr/>
          </p:nvSpPr>
          <p:spPr>
            <a:xfrm>
              <a:off x="435991" y="4169194"/>
              <a:ext cx="155400" cy="155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1887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2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cxnSp>
        <p:nvCxnSpPr>
          <p:cNvPr id="562" name="Google Shape;562;p16"/>
          <p:cNvCxnSpPr/>
          <p:nvPr/>
        </p:nvCxnSpPr>
        <p:spPr>
          <a:xfrm>
            <a:off x="1096875" y="384833"/>
            <a:ext cx="0" cy="6118000"/>
          </a:xfrm>
          <a:prstGeom prst="straightConnector1">
            <a:avLst/>
          </a:prstGeom>
          <a:noFill/>
          <a:ln w="19050" cap="rnd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563" name="Google Shape;563;p16"/>
          <p:cNvSpPr txBox="1">
            <a:spLocks noGrp="1"/>
          </p:cNvSpPr>
          <p:nvPr>
            <p:ph type="title"/>
          </p:nvPr>
        </p:nvSpPr>
        <p:spPr>
          <a:xfrm>
            <a:off x="1266980" y="716000"/>
            <a:ext cx="969345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564" name="Google Shape;564;p16"/>
          <p:cNvSpPr txBox="1">
            <a:spLocks noGrp="1"/>
          </p:cNvSpPr>
          <p:nvPr>
            <p:ph type="subTitle" idx="1"/>
          </p:nvPr>
        </p:nvSpPr>
        <p:spPr>
          <a:xfrm>
            <a:off x="1282320" y="1793999"/>
            <a:ext cx="4736160" cy="42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●"/>
              <a:defRPr sz="182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5" name="Google Shape;565;p16"/>
          <p:cNvSpPr txBox="1">
            <a:spLocks noGrp="1"/>
          </p:cNvSpPr>
          <p:nvPr>
            <p:ph type="subTitle" idx="2"/>
          </p:nvPr>
        </p:nvSpPr>
        <p:spPr>
          <a:xfrm>
            <a:off x="6213318" y="1793999"/>
            <a:ext cx="4736160" cy="42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●"/>
              <a:defRPr sz="182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89644523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3"/>
        </a:solidFill>
        <a:effectLst/>
      </p:bgPr>
    </p:bg>
    <p:spTree>
      <p:nvGrpSpPr>
        <p:cNvPr id="1" name="Shape 1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2" name="Google Shape;1182;p32"/>
          <p:cNvGrpSpPr/>
          <p:nvPr/>
        </p:nvGrpSpPr>
        <p:grpSpPr>
          <a:xfrm>
            <a:off x="-1107438" y="365100"/>
            <a:ext cx="12638535" cy="6148800"/>
            <a:chOff x="-851875" y="273825"/>
            <a:chExt cx="9721950" cy="4611600"/>
          </a:xfrm>
        </p:grpSpPr>
        <p:sp>
          <p:nvSpPr>
            <p:cNvPr id="1183" name="Google Shape;1183;p32"/>
            <p:cNvSpPr/>
            <p:nvPr/>
          </p:nvSpPr>
          <p:spPr>
            <a:xfrm>
              <a:off x="341975" y="273825"/>
              <a:ext cx="8528100" cy="4611600"/>
            </a:xfrm>
            <a:prstGeom prst="roundRect">
              <a:avLst>
                <a:gd name="adj" fmla="val 4554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1887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2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4" name="Google Shape;1184;p32"/>
            <p:cNvSpPr/>
            <p:nvPr/>
          </p:nvSpPr>
          <p:spPr>
            <a:xfrm>
              <a:off x="-851875" y="273825"/>
              <a:ext cx="1153200" cy="4611600"/>
            </a:xfrm>
            <a:prstGeom prst="roundRect">
              <a:avLst>
                <a:gd name="adj" fmla="val 22757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1887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2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185" name="Google Shape;1185;p32"/>
            <p:cNvGrpSpPr/>
            <p:nvPr/>
          </p:nvGrpSpPr>
          <p:grpSpPr>
            <a:xfrm>
              <a:off x="81691" y="785819"/>
              <a:ext cx="155400" cy="3538775"/>
              <a:chOff x="435991" y="785819"/>
              <a:chExt cx="155400" cy="3538775"/>
            </a:xfrm>
          </p:grpSpPr>
          <p:sp>
            <p:nvSpPr>
              <p:cNvPr id="1186" name="Google Shape;1186;p32"/>
              <p:cNvSpPr/>
              <p:nvPr/>
            </p:nvSpPr>
            <p:spPr>
              <a:xfrm>
                <a:off x="435991" y="7858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1887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2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7" name="Google Shape;1187;p32"/>
              <p:cNvSpPr/>
              <p:nvPr/>
            </p:nvSpPr>
            <p:spPr>
              <a:xfrm>
                <a:off x="435991" y="12662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1887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2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8" name="Google Shape;1188;p32"/>
              <p:cNvSpPr/>
              <p:nvPr/>
            </p:nvSpPr>
            <p:spPr>
              <a:xfrm>
                <a:off x="435991" y="17466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1887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2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9" name="Google Shape;1189;p32"/>
              <p:cNvSpPr/>
              <p:nvPr/>
            </p:nvSpPr>
            <p:spPr>
              <a:xfrm>
                <a:off x="435991" y="22474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1887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2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0" name="Google Shape;1190;p32"/>
              <p:cNvSpPr/>
              <p:nvPr/>
            </p:nvSpPr>
            <p:spPr>
              <a:xfrm>
                <a:off x="435991" y="27075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1887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2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1" name="Google Shape;1191;p32"/>
              <p:cNvSpPr/>
              <p:nvPr/>
            </p:nvSpPr>
            <p:spPr>
              <a:xfrm>
                <a:off x="435991" y="31879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1887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2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2" name="Google Shape;1192;p32"/>
              <p:cNvSpPr/>
              <p:nvPr/>
            </p:nvSpPr>
            <p:spPr>
              <a:xfrm>
                <a:off x="435991" y="36683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1887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2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3" name="Google Shape;1193;p32"/>
              <p:cNvSpPr/>
              <p:nvPr/>
            </p:nvSpPr>
            <p:spPr>
              <a:xfrm>
                <a:off x="435991" y="41691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1887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2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94" name="Google Shape;1194;p32"/>
            <p:cNvGrpSpPr/>
            <p:nvPr/>
          </p:nvGrpSpPr>
          <p:grpSpPr>
            <a:xfrm>
              <a:off x="435991" y="785819"/>
              <a:ext cx="155400" cy="3538775"/>
              <a:chOff x="435991" y="785819"/>
              <a:chExt cx="155400" cy="3538775"/>
            </a:xfrm>
          </p:grpSpPr>
          <p:sp>
            <p:nvSpPr>
              <p:cNvPr id="1195" name="Google Shape;1195;p32"/>
              <p:cNvSpPr/>
              <p:nvPr/>
            </p:nvSpPr>
            <p:spPr>
              <a:xfrm>
                <a:off x="435991" y="7858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1887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2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6" name="Google Shape;1196;p32"/>
              <p:cNvSpPr/>
              <p:nvPr/>
            </p:nvSpPr>
            <p:spPr>
              <a:xfrm>
                <a:off x="435991" y="12662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1887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2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7" name="Google Shape;1197;p32"/>
              <p:cNvSpPr/>
              <p:nvPr/>
            </p:nvSpPr>
            <p:spPr>
              <a:xfrm>
                <a:off x="435991" y="17466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1887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2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8" name="Google Shape;1198;p32"/>
              <p:cNvSpPr/>
              <p:nvPr/>
            </p:nvSpPr>
            <p:spPr>
              <a:xfrm>
                <a:off x="435991" y="22474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1887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2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9" name="Google Shape;1199;p32"/>
              <p:cNvSpPr/>
              <p:nvPr/>
            </p:nvSpPr>
            <p:spPr>
              <a:xfrm>
                <a:off x="435991" y="27075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1887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2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0" name="Google Shape;1200;p32"/>
              <p:cNvSpPr/>
              <p:nvPr/>
            </p:nvSpPr>
            <p:spPr>
              <a:xfrm>
                <a:off x="435991" y="31879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1887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2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1" name="Google Shape;1201;p32"/>
              <p:cNvSpPr/>
              <p:nvPr/>
            </p:nvSpPr>
            <p:spPr>
              <a:xfrm>
                <a:off x="435991" y="36683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1887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2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2" name="Google Shape;1202;p32"/>
              <p:cNvSpPr/>
              <p:nvPr/>
            </p:nvSpPr>
            <p:spPr>
              <a:xfrm>
                <a:off x="435991" y="41691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1887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2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03" name="Google Shape;1203;p32"/>
            <p:cNvGrpSpPr/>
            <p:nvPr/>
          </p:nvGrpSpPr>
          <p:grpSpPr>
            <a:xfrm>
              <a:off x="161500" y="826619"/>
              <a:ext cx="352200" cy="3457175"/>
              <a:chOff x="161500" y="826619"/>
              <a:chExt cx="352200" cy="3457175"/>
            </a:xfrm>
          </p:grpSpPr>
          <p:sp>
            <p:nvSpPr>
              <p:cNvPr id="1204" name="Google Shape;1204;p32"/>
              <p:cNvSpPr/>
              <p:nvPr/>
            </p:nvSpPr>
            <p:spPr>
              <a:xfrm>
                <a:off x="161500" y="228829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1887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2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5" name="Google Shape;1205;p32"/>
              <p:cNvSpPr/>
              <p:nvPr/>
            </p:nvSpPr>
            <p:spPr>
              <a:xfrm>
                <a:off x="161500" y="274831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1887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2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6" name="Google Shape;1206;p32"/>
              <p:cNvSpPr/>
              <p:nvPr/>
            </p:nvSpPr>
            <p:spPr>
              <a:xfrm>
                <a:off x="161500" y="322874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1887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2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7" name="Google Shape;1207;p32"/>
              <p:cNvSpPr/>
              <p:nvPr/>
            </p:nvSpPr>
            <p:spPr>
              <a:xfrm>
                <a:off x="161500" y="370916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1887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2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8" name="Google Shape;1208;p32"/>
              <p:cNvSpPr/>
              <p:nvPr/>
            </p:nvSpPr>
            <p:spPr>
              <a:xfrm>
                <a:off x="161500" y="420999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1887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2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9" name="Google Shape;1209;p32"/>
              <p:cNvSpPr/>
              <p:nvPr/>
            </p:nvSpPr>
            <p:spPr>
              <a:xfrm>
                <a:off x="161500" y="178746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1887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2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0" name="Google Shape;1210;p32"/>
              <p:cNvSpPr/>
              <p:nvPr/>
            </p:nvSpPr>
            <p:spPr>
              <a:xfrm>
                <a:off x="161500" y="130704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1887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2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1" name="Google Shape;1211;p32"/>
              <p:cNvSpPr/>
              <p:nvPr/>
            </p:nvSpPr>
            <p:spPr>
              <a:xfrm>
                <a:off x="161500" y="82661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1887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2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1212" name="Google Shape;1212;p32"/>
            <p:cNvCxnSpPr/>
            <p:nvPr/>
          </p:nvCxnSpPr>
          <p:spPr>
            <a:xfrm>
              <a:off x="843750" y="288625"/>
              <a:ext cx="0" cy="4588500"/>
            </a:xfrm>
            <a:prstGeom prst="straightConnector1">
              <a:avLst/>
            </a:prstGeom>
            <a:noFill/>
            <a:ln w="19050" cap="rnd" cmpd="sng">
              <a:solidFill>
                <a:schemeClr val="accent1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213" name="Google Shape;1213;p32"/>
          <p:cNvGrpSpPr/>
          <p:nvPr/>
        </p:nvGrpSpPr>
        <p:grpSpPr>
          <a:xfrm>
            <a:off x="1481058" y="954828"/>
            <a:ext cx="9279270" cy="4966433"/>
            <a:chOff x="1139275" y="754825"/>
            <a:chExt cx="7137900" cy="3724825"/>
          </a:xfrm>
        </p:grpSpPr>
        <p:sp>
          <p:nvSpPr>
            <p:cNvPr id="1214" name="Google Shape;1214;p32"/>
            <p:cNvSpPr/>
            <p:nvPr/>
          </p:nvSpPr>
          <p:spPr>
            <a:xfrm rot="10800000">
              <a:off x="1139275" y="754825"/>
              <a:ext cx="7137900" cy="3680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1887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2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5" name="Google Shape;1215;p32"/>
            <p:cNvSpPr/>
            <p:nvPr/>
          </p:nvSpPr>
          <p:spPr>
            <a:xfrm>
              <a:off x="2775372" y="4324250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1887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2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6" name="Google Shape;1216;p32"/>
            <p:cNvSpPr/>
            <p:nvPr/>
          </p:nvSpPr>
          <p:spPr>
            <a:xfrm>
              <a:off x="3187197" y="4324250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1887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2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7" name="Google Shape;1217;p32"/>
            <p:cNvSpPr/>
            <p:nvPr/>
          </p:nvSpPr>
          <p:spPr>
            <a:xfrm>
              <a:off x="3599022" y="4324250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1887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2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8" name="Google Shape;1218;p32"/>
            <p:cNvSpPr/>
            <p:nvPr/>
          </p:nvSpPr>
          <p:spPr>
            <a:xfrm>
              <a:off x="4010847" y="4324250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1887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2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9" name="Google Shape;1219;p32"/>
            <p:cNvSpPr/>
            <p:nvPr/>
          </p:nvSpPr>
          <p:spPr>
            <a:xfrm>
              <a:off x="4422672" y="4324250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1887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2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0" name="Google Shape;1220;p32"/>
            <p:cNvSpPr/>
            <p:nvPr/>
          </p:nvSpPr>
          <p:spPr>
            <a:xfrm>
              <a:off x="4834497" y="4324250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1887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2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1" name="Google Shape;1221;p32"/>
            <p:cNvSpPr/>
            <p:nvPr/>
          </p:nvSpPr>
          <p:spPr>
            <a:xfrm>
              <a:off x="5246322" y="4324250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1887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2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2" name="Google Shape;1222;p32"/>
            <p:cNvSpPr/>
            <p:nvPr/>
          </p:nvSpPr>
          <p:spPr>
            <a:xfrm>
              <a:off x="5658147" y="4324250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1887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2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3" name="Google Shape;1223;p32"/>
            <p:cNvSpPr/>
            <p:nvPr/>
          </p:nvSpPr>
          <p:spPr>
            <a:xfrm>
              <a:off x="6069972" y="4324250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1887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2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4" name="Google Shape;1224;p32"/>
            <p:cNvSpPr/>
            <p:nvPr/>
          </p:nvSpPr>
          <p:spPr>
            <a:xfrm>
              <a:off x="6481797" y="4324250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1887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2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5" name="Google Shape;1225;p32"/>
            <p:cNvSpPr/>
            <p:nvPr/>
          </p:nvSpPr>
          <p:spPr>
            <a:xfrm>
              <a:off x="6893622" y="4324250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1887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2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6" name="Google Shape;1226;p32"/>
            <p:cNvSpPr/>
            <p:nvPr/>
          </p:nvSpPr>
          <p:spPr>
            <a:xfrm>
              <a:off x="2363547" y="4324250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1887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2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7" name="Google Shape;1227;p32"/>
            <p:cNvSpPr/>
            <p:nvPr/>
          </p:nvSpPr>
          <p:spPr>
            <a:xfrm>
              <a:off x="7305447" y="4324250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1887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2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8" name="Google Shape;1228;p32"/>
            <p:cNvSpPr/>
            <p:nvPr/>
          </p:nvSpPr>
          <p:spPr>
            <a:xfrm>
              <a:off x="1951722" y="4324250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1887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2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9" name="Google Shape;1229;p32"/>
            <p:cNvSpPr/>
            <p:nvPr/>
          </p:nvSpPr>
          <p:spPr>
            <a:xfrm>
              <a:off x="7717272" y="4324250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1887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2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0" name="Google Shape;1230;p32"/>
            <p:cNvSpPr/>
            <p:nvPr/>
          </p:nvSpPr>
          <p:spPr>
            <a:xfrm>
              <a:off x="1539897" y="4324250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1887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2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31" name="Google Shape;1231;p32"/>
          <p:cNvGrpSpPr/>
          <p:nvPr/>
        </p:nvGrpSpPr>
        <p:grpSpPr>
          <a:xfrm>
            <a:off x="10598800" y="612405"/>
            <a:ext cx="202020" cy="207200"/>
            <a:chOff x="1666623" y="2623621"/>
            <a:chExt cx="155400" cy="155400"/>
          </a:xfrm>
        </p:grpSpPr>
        <p:sp>
          <p:nvSpPr>
            <p:cNvPr id="1232" name="Google Shape;1232;p32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1887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2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3" name="Google Shape;1233;p32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1887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2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34" name="Google Shape;1234;p32"/>
          <p:cNvGrpSpPr/>
          <p:nvPr/>
        </p:nvGrpSpPr>
        <p:grpSpPr>
          <a:xfrm rot="433939">
            <a:off x="1115605" y="5676092"/>
            <a:ext cx="585826" cy="658825"/>
            <a:chOff x="1584644" y="2497374"/>
            <a:chExt cx="450609" cy="494091"/>
          </a:xfrm>
        </p:grpSpPr>
        <p:sp>
          <p:nvSpPr>
            <p:cNvPr id="1235" name="Google Shape;1235;p32"/>
            <p:cNvSpPr/>
            <p:nvPr/>
          </p:nvSpPr>
          <p:spPr>
            <a:xfrm rot="-2029707">
              <a:off x="1679395" y="2534520"/>
              <a:ext cx="261108" cy="419799"/>
            </a:xfrm>
            <a:custGeom>
              <a:avLst/>
              <a:gdLst/>
              <a:ahLst/>
              <a:cxnLst/>
              <a:rect l="l" t="t" r="r" b="b"/>
              <a:pathLst>
                <a:path w="5025" h="8079" extrusionOk="0">
                  <a:moveTo>
                    <a:pt x="1735" y="1110"/>
                  </a:moveTo>
                  <a:cubicBezTo>
                    <a:pt x="1957" y="1110"/>
                    <a:pt x="2179" y="1166"/>
                    <a:pt x="2360" y="1319"/>
                  </a:cubicBezTo>
                  <a:cubicBezTo>
                    <a:pt x="2789" y="1666"/>
                    <a:pt x="2859" y="2208"/>
                    <a:pt x="2540" y="2679"/>
                  </a:cubicBezTo>
                  <a:cubicBezTo>
                    <a:pt x="2401" y="2859"/>
                    <a:pt x="2276" y="3054"/>
                    <a:pt x="2206" y="3276"/>
                  </a:cubicBezTo>
                  <a:cubicBezTo>
                    <a:pt x="2110" y="3526"/>
                    <a:pt x="2151" y="3623"/>
                    <a:pt x="2401" y="3748"/>
                  </a:cubicBezTo>
                  <a:cubicBezTo>
                    <a:pt x="2512" y="3818"/>
                    <a:pt x="2637" y="3859"/>
                    <a:pt x="2762" y="3914"/>
                  </a:cubicBezTo>
                  <a:cubicBezTo>
                    <a:pt x="2970" y="4012"/>
                    <a:pt x="3150" y="4151"/>
                    <a:pt x="3261" y="4358"/>
                  </a:cubicBezTo>
                  <a:cubicBezTo>
                    <a:pt x="3428" y="4664"/>
                    <a:pt x="3415" y="4983"/>
                    <a:pt x="3193" y="5261"/>
                  </a:cubicBezTo>
                  <a:cubicBezTo>
                    <a:pt x="3054" y="5455"/>
                    <a:pt x="2928" y="5663"/>
                    <a:pt x="2832" y="5885"/>
                  </a:cubicBezTo>
                  <a:cubicBezTo>
                    <a:pt x="2721" y="6149"/>
                    <a:pt x="2762" y="6246"/>
                    <a:pt x="3039" y="6344"/>
                  </a:cubicBezTo>
                  <a:cubicBezTo>
                    <a:pt x="3206" y="6399"/>
                    <a:pt x="3387" y="6440"/>
                    <a:pt x="3581" y="6482"/>
                  </a:cubicBezTo>
                  <a:cubicBezTo>
                    <a:pt x="3692" y="6510"/>
                    <a:pt x="3775" y="6566"/>
                    <a:pt x="3831" y="6662"/>
                  </a:cubicBezTo>
                  <a:cubicBezTo>
                    <a:pt x="3900" y="6760"/>
                    <a:pt x="3859" y="6884"/>
                    <a:pt x="3748" y="6927"/>
                  </a:cubicBezTo>
                  <a:cubicBezTo>
                    <a:pt x="3678" y="6954"/>
                    <a:pt x="3609" y="6968"/>
                    <a:pt x="3539" y="6968"/>
                  </a:cubicBezTo>
                  <a:lnTo>
                    <a:pt x="3470" y="6968"/>
                  </a:lnTo>
                  <a:cubicBezTo>
                    <a:pt x="3220" y="6912"/>
                    <a:pt x="2943" y="6871"/>
                    <a:pt x="2706" y="6746"/>
                  </a:cubicBezTo>
                  <a:cubicBezTo>
                    <a:pt x="2304" y="6551"/>
                    <a:pt x="2179" y="6205"/>
                    <a:pt x="2318" y="5774"/>
                  </a:cubicBezTo>
                  <a:cubicBezTo>
                    <a:pt x="2401" y="5552"/>
                    <a:pt x="2526" y="5344"/>
                    <a:pt x="2651" y="5150"/>
                  </a:cubicBezTo>
                  <a:cubicBezTo>
                    <a:pt x="2678" y="5108"/>
                    <a:pt x="2706" y="5080"/>
                    <a:pt x="2734" y="5052"/>
                  </a:cubicBezTo>
                  <a:cubicBezTo>
                    <a:pt x="2970" y="4719"/>
                    <a:pt x="2915" y="4553"/>
                    <a:pt x="2540" y="4373"/>
                  </a:cubicBezTo>
                  <a:cubicBezTo>
                    <a:pt x="2484" y="4345"/>
                    <a:pt x="2415" y="4317"/>
                    <a:pt x="2401" y="4303"/>
                  </a:cubicBezTo>
                  <a:cubicBezTo>
                    <a:pt x="2262" y="4247"/>
                    <a:pt x="2151" y="4206"/>
                    <a:pt x="2068" y="4151"/>
                  </a:cubicBezTo>
                  <a:cubicBezTo>
                    <a:pt x="1749" y="3984"/>
                    <a:pt x="1624" y="3707"/>
                    <a:pt x="1666" y="3346"/>
                  </a:cubicBezTo>
                  <a:cubicBezTo>
                    <a:pt x="1707" y="3068"/>
                    <a:pt x="1846" y="2818"/>
                    <a:pt x="1999" y="2582"/>
                  </a:cubicBezTo>
                  <a:cubicBezTo>
                    <a:pt x="2068" y="2485"/>
                    <a:pt x="2138" y="2387"/>
                    <a:pt x="2193" y="2276"/>
                  </a:cubicBezTo>
                  <a:cubicBezTo>
                    <a:pt x="2345" y="1971"/>
                    <a:pt x="2206" y="1693"/>
                    <a:pt x="1888" y="1582"/>
                  </a:cubicBezTo>
                  <a:cubicBezTo>
                    <a:pt x="1735" y="1541"/>
                    <a:pt x="1568" y="1541"/>
                    <a:pt x="1416" y="1541"/>
                  </a:cubicBezTo>
                  <a:cubicBezTo>
                    <a:pt x="1207" y="1541"/>
                    <a:pt x="1179" y="1486"/>
                    <a:pt x="1166" y="1388"/>
                  </a:cubicBezTo>
                  <a:cubicBezTo>
                    <a:pt x="1138" y="1277"/>
                    <a:pt x="1222" y="1180"/>
                    <a:pt x="1374" y="1153"/>
                  </a:cubicBezTo>
                  <a:cubicBezTo>
                    <a:pt x="1499" y="1125"/>
                    <a:pt x="1624" y="1110"/>
                    <a:pt x="1735" y="1110"/>
                  </a:cubicBezTo>
                  <a:close/>
                  <a:moveTo>
                    <a:pt x="1735" y="0"/>
                  </a:moveTo>
                  <a:cubicBezTo>
                    <a:pt x="1555" y="0"/>
                    <a:pt x="1360" y="15"/>
                    <a:pt x="1152" y="56"/>
                  </a:cubicBezTo>
                  <a:cubicBezTo>
                    <a:pt x="763" y="139"/>
                    <a:pt x="444" y="361"/>
                    <a:pt x="250" y="666"/>
                  </a:cubicBezTo>
                  <a:cubicBezTo>
                    <a:pt x="56" y="958"/>
                    <a:pt x="0" y="1319"/>
                    <a:pt x="83" y="1652"/>
                  </a:cubicBezTo>
                  <a:cubicBezTo>
                    <a:pt x="167" y="1985"/>
                    <a:pt x="333" y="2235"/>
                    <a:pt x="583" y="2415"/>
                  </a:cubicBezTo>
                  <a:cubicBezTo>
                    <a:pt x="639" y="2457"/>
                    <a:pt x="707" y="2485"/>
                    <a:pt x="763" y="2513"/>
                  </a:cubicBezTo>
                  <a:cubicBezTo>
                    <a:pt x="680" y="2721"/>
                    <a:pt x="596" y="2943"/>
                    <a:pt x="569" y="3207"/>
                  </a:cubicBezTo>
                  <a:cubicBezTo>
                    <a:pt x="458" y="3970"/>
                    <a:pt x="777" y="4664"/>
                    <a:pt x="1416" y="5067"/>
                  </a:cubicBezTo>
                  <a:cubicBezTo>
                    <a:pt x="1374" y="5178"/>
                    <a:pt x="1318" y="5289"/>
                    <a:pt x="1277" y="5413"/>
                  </a:cubicBezTo>
                  <a:cubicBezTo>
                    <a:pt x="944" y="6371"/>
                    <a:pt x="1305" y="7287"/>
                    <a:pt x="2206" y="7745"/>
                  </a:cubicBezTo>
                  <a:cubicBezTo>
                    <a:pt x="2567" y="7926"/>
                    <a:pt x="2928" y="7995"/>
                    <a:pt x="3220" y="8050"/>
                  </a:cubicBezTo>
                  <a:lnTo>
                    <a:pt x="3276" y="8050"/>
                  </a:lnTo>
                  <a:cubicBezTo>
                    <a:pt x="3359" y="8078"/>
                    <a:pt x="3456" y="8078"/>
                    <a:pt x="3539" y="8078"/>
                  </a:cubicBezTo>
                  <a:cubicBezTo>
                    <a:pt x="3748" y="8078"/>
                    <a:pt x="3955" y="8037"/>
                    <a:pt x="4164" y="7954"/>
                  </a:cubicBezTo>
                  <a:cubicBezTo>
                    <a:pt x="4525" y="7815"/>
                    <a:pt x="4803" y="7523"/>
                    <a:pt x="4914" y="7162"/>
                  </a:cubicBezTo>
                  <a:cubicBezTo>
                    <a:pt x="5025" y="6788"/>
                    <a:pt x="4969" y="6385"/>
                    <a:pt x="4760" y="6066"/>
                  </a:cubicBezTo>
                  <a:cubicBezTo>
                    <a:pt x="4636" y="5872"/>
                    <a:pt x="4483" y="5705"/>
                    <a:pt x="4288" y="5594"/>
                  </a:cubicBezTo>
                  <a:cubicBezTo>
                    <a:pt x="4399" y="5372"/>
                    <a:pt x="4455" y="5136"/>
                    <a:pt x="4483" y="4900"/>
                  </a:cubicBezTo>
                  <a:cubicBezTo>
                    <a:pt x="4511" y="4539"/>
                    <a:pt x="4427" y="4178"/>
                    <a:pt x="4247" y="3831"/>
                  </a:cubicBezTo>
                  <a:cubicBezTo>
                    <a:pt x="4081" y="3540"/>
                    <a:pt x="3859" y="3303"/>
                    <a:pt x="3581" y="3109"/>
                  </a:cubicBezTo>
                  <a:cubicBezTo>
                    <a:pt x="4081" y="2193"/>
                    <a:pt x="3886" y="1110"/>
                    <a:pt x="3054" y="444"/>
                  </a:cubicBezTo>
                  <a:cubicBezTo>
                    <a:pt x="2693" y="153"/>
                    <a:pt x="2249" y="0"/>
                    <a:pt x="17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114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1887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2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6" name="Google Shape;1236;p32"/>
            <p:cNvSpPr/>
            <p:nvPr/>
          </p:nvSpPr>
          <p:spPr>
            <a:xfrm rot="-2029707">
              <a:off x="1738538" y="2592090"/>
              <a:ext cx="143518" cy="304496"/>
            </a:xfrm>
            <a:custGeom>
              <a:avLst/>
              <a:gdLst/>
              <a:ahLst/>
              <a:cxnLst/>
              <a:rect l="l" t="t" r="r" b="b"/>
              <a:pathLst>
                <a:path w="2762" h="5860" extrusionOk="0">
                  <a:moveTo>
                    <a:pt x="600" y="0"/>
                  </a:moveTo>
                  <a:cubicBezTo>
                    <a:pt x="480" y="0"/>
                    <a:pt x="358" y="16"/>
                    <a:pt x="236" y="41"/>
                  </a:cubicBezTo>
                  <a:cubicBezTo>
                    <a:pt x="84" y="68"/>
                    <a:pt x="0" y="165"/>
                    <a:pt x="28" y="276"/>
                  </a:cubicBezTo>
                  <a:cubicBezTo>
                    <a:pt x="41" y="374"/>
                    <a:pt x="69" y="429"/>
                    <a:pt x="278" y="429"/>
                  </a:cubicBezTo>
                  <a:cubicBezTo>
                    <a:pt x="430" y="429"/>
                    <a:pt x="597" y="429"/>
                    <a:pt x="750" y="470"/>
                  </a:cubicBezTo>
                  <a:cubicBezTo>
                    <a:pt x="1068" y="581"/>
                    <a:pt x="1207" y="859"/>
                    <a:pt x="1055" y="1164"/>
                  </a:cubicBezTo>
                  <a:cubicBezTo>
                    <a:pt x="1000" y="1275"/>
                    <a:pt x="930" y="1373"/>
                    <a:pt x="861" y="1470"/>
                  </a:cubicBezTo>
                  <a:cubicBezTo>
                    <a:pt x="708" y="1706"/>
                    <a:pt x="569" y="1956"/>
                    <a:pt x="528" y="2234"/>
                  </a:cubicBezTo>
                  <a:cubicBezTo>
                    <a:pt x="486" y="2595"/>
                    <a:pt x="611" y="2872"/>
                    <a:pt x="930" y="3039"/>
                  </a:cubicBezTo>
                  <a:cubicBezTo>
                    <a:pt x="1013" y="3094"/>
                    <a:pt x="1124" y="3135"/>
                    <a:pt x="1263" y="3191"/>
                  </a:cubicBezTo>
                  <a:cubicBezTo>
                    <a:pt x="1277" y="3205"/>
                    <a:pt x="1346" y="3233"/>
                    <a:pt x="1402" y="3261"/>
                  </a:cubicBezTo>
                  <a:cubicBezTo>
                    <a:pt x="1777" y="3441"/>
                    <a:pt x="1832" y="3607"/>
                    <a:pt x="1596" y="3940"/>
                  </a:cubicBezTo>
                  <a:cubicBezTo>
                    <a:pt x="1568" y="3968"/>
                    <a:pt x="1540" y="3996"/>
                    <a:pt x="1513" y="4038"/>
                  </a:cubicBezTo>
                  <a:cubicBezTo>
                    <a:pt x="1388" y="4232"/>
                    <a:pt x="1263" y="4440"/>
                    <a:pt x="1180" y="4662"/>
                  </a:cubicBezTo>
                  <a:cubicBezTo>
                    <a:pt x="1041" y="5093"/>
                    <a:pt x="1166" y="5439"/>
                    <a:pt x="1568" y="5634"/>
                  </a:cubicBezTo>
                  <a:cubicBezTo>
                    <a:pt x="1805" y="5759"/>
                    <a:pt x="2082" y="5800"/>
                    <a:pt x="2332" y="5856"/>
                  </a:cubicBezTo>
                  <a:cubicBezTo>
                    <a:pt x="2350" y="5858"/>
                    <a:pt x="2369" y="5860"/>
                    <a:pt x="2387" y="5860"/>
                  </a:cubicBezTo>
                  <a:cubicBezTo>
                    <a:pt x="2465" y="5860"/>
                    <a:pt x="2542" y="5837"/>
                    <a:pt x="2610" y="5815"/>
                  </a:cubicBezTo>
                  <a:cubicBezTo>
                    <a:pt x="2721" y="5772"/>
                    <a:pt x="2762" y="5648"/>
                    <a:pt x="2693" y="5550"/>
                  </a:cubicBezTo>
                  <a:cubicBezTo>
                    <a:pt x="2637" y="5454"/>
                    <a:pt x="2554" y="5398"/>
                    <a:pt x="2443" y="5370"/>
                  </a:cubicBezTo>
                  <a:cubicBezTo>
                    <a:pt x="2249" y="5328"/>
                    <a:pt x="2068" y="5287"/>
                    <a:pt x="1901" y="5232"/>
                  </a:cubicBezTo>
                  <a:cubicBezTo>
                    <a:pt x="1624" y="5134"/>
                    <a:pt x="1583" y="5037"/>
                    <a:pt x="1694" y="4773"/>
                  </a:cubicBezTo>
                  <a:cubicBezTo>
                    <a:pt x="1790" y="4551"/>
                    <a:pt x="1916" y="4343"/>
                    <a:pt x="2055" y="4149"/>
                  </a:cubicBezTo>
                  <a:cubicBezTo>
                    <a:pt x="2277" y="3871"/>
                    <a:pt x="2290" y="3552"/>
                    <a:pt x="2123" y="3246"/>
                  </a:cubicBezTo>
                  <a:cubicBezTo>
                    <a:pt x="2012" y="3039"/>
                    <a:pt x="1832" y="2900"/>
                    <a:pt x="1624" y="2802"/>
                  </a:cubicBezTo>
                  <a:cubicBezTo>
                    <a:pt x="1499" y="2747"/>
                    <a:pt x="1374" y="2706"/>
                    <a:pt x="1263" y="2636"/>
                  </a:cubicBezTo>
                  <a:cubicBezTo>
                    <a:pt x="1013" y="2511"/>
                    <a:pt x="972" y="2414"/>
                    <a:pt x="1068" y="2164"/>
                  </a:cubicBezTo>
                  <a:cubicBezTo>
                    <a:pt x="1138" y="1942"/>
                    <a:pt x="1263" y="1747"/>
                    <a:pt x="1402" y="1567"/>
                  </a:cubicBezTo>
                  <a:cubicBezTo>
                    <a:pt x="1721" y="1096"/>
                    <a:pt x="1651" y="554"/>
                    <a:pt x="1222" y="207"/>
                  </a:cubicBezTo>
                  <a:cubicBezTo>
                    <a:pt x="1033" y="54"/>
                    <a:pt x="821" y="0"/>
                    <a:pt x="6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1887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2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37" name="Google Shape;1237;p32"/>
          <p:cNvGrpSpPr/>
          <p:nvPr/>
        </p:nvGrpSpPr>
        <p:grpSpPr>
          <a:xfrm>
            <a:off x="10547092" y="1153621"/>
            <a:ext cx="202020" cy="207200"/>
            <a:chOff x="1666623" y="2623621"/>
            <a:chExt cx="155400" cy="155400"/>
          </a:xfrm>
        </p:grpSpPr>
        <p:sp>
          <p:nvSpPr>
            <p:cNvPr id="1238" name="Google Shape;1238;p32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1887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2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9" name="Google Shape;1239;p32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1887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2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40" name="Google Shape;1240;p32"/>
          <p:cNvGrpSpPr/>
          <p:nvPr/>
        </p:nvGrpSpPr>
        <p:grpSpPr>
          <a:xfrm>
            <a:off x="11086820" y="946439"/>
            <a:ext cx="202020" cy="207200"/>
            <a:chOff x="1666623" y="2623621"/>
            <a:chExt cx="155400" cy="155400"/>
          </a:xfrm>
        </p:grpSpPr>
        <p:sp>
          <p:nvSpPr>
            <p:cNvPr id="1241" name="Google Shape;1241;p32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1887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2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2" name="Google Shape;1242;p32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1887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2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88771030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3"/>
        </a:solidFill>
        <a:effectLst/>
      </p:bgPr>
    </p:bg>
    <p:spTree>
      <p:nvGrpSpPr>
        <p:cNvPr id="1" name="Shape 1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4" name="Google Shape;1244;p33"/>
          <p:cNvGrpSpPr/>
          <p:nvPr/>
        </p:nvGrpSpPr>
        <p:grpSpPr>
          <a:xfrm>
            <a:off x="-1107438" y="365100"/>
            <a:ext cx="12638535" cy="6148800"/>
            <a:chOff x="-851875" y="273825"/>
            <a:chExt cx="9721950" cy="4611600"/>
          </a:xfrm>
        </p:grpSpPr>
        <p:sp>
          <p:nvSpPr>
            <p:cNvPr id="1245" name="Google Shape;1245;p33"/>
            <p:cNvSpPr/>
            <p:nvPr/>
          </p:nvSpPr>
          <p:spPr>
            <a:xfrm>
              <a:off x="341975" y="273825"/>
              <a:ext cx="8528100" cy="4611600"/>
            </a:xfrm>
            <a:prstGeom prst="roundRect">
              <a:avLst>
                <a:gd name="adj" fmla="val 4554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1887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2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6" name="Google Shape;1246;p33"/>
            <p:cNvSpPr/>
            <p:nvPr/>
          </p:nvSpPr>
          <p:spPr>
            <a:xfrm>
              <a:off x="-851875" y="273825"/>
              <a:ext cx="1153200" cy="4611600"/>
            </a:xfrm>
            <a:prstGeom prst="roundRect">
              <a:avLst>
                <a:gd name="adj" fmla="val 22757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1887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2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247" name="Google Shape;1247;p33"/>
            <p:cNvGrpSpPr/>
            <p:nvPr/>
          </p:nvGrpSpPr>
          <p:grpSpPr>
            <a:xfrm>
              <a:off x="81691" y="785819"/>
              <a:ext cx="155400" cy="3538775"/>
              <a:chOff x="435991" y="785819"/>
              <a:chExt cx="155400" cy="3538775"/>
            </a:xfrm>
          </p:grpSpPr>
          <p:sp>
            <p:nvSpPr>
              <p:cNvPr id="1248" name="Google Shape;1248;p33"/>
              <p:cNvSpPr/>
              <p:nvPr/>
            </p:nvSpPr>
            <p:spPr>
              <a:xfrm>
                <a:off x="435991" y="7858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1887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2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9" name="Google Shape;1249;p33"/>
              <p:cNvSpPr/>
              <p:nvPr/>
            </p:nvSpPr>
            <p:spPr>
              <a:xfrm>
                <a:off x="435991" y="12662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1887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2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0" name="Google Shape;1250;p33"/>
              <p:cNvSpPr/>
              <p:nvPr/>
            </p:nvSpPr>
            <p:spPr>
              <a:xfrm>
                <a:off x="435991" y="17466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1887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2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1" name="Google Shape;1251;p33"/>
              <p:cNvSpPr/>
              <p:nvPr/>
            </p:nvSpPr>
            <p:spPr>
              <a:xfrm>
                <a:off x="435991" y="22474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1887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2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2" name="Google Shape;1252;p33"/>
              <p:cNvSpPr/>
              <p:nvPr/>
            </p:nvSpPr>
            <p:spPr>
              <a:xfrm>
                <a:off x="435991" y="27075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1887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2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3" name="Google Shape;1253;p33"/>
              <p:cNvSpPr/>
              <p:nvPr/>
            </p:nvSpPr>
            <p:spPr>
              <a:xfrm>
                <a:off x="435991" y="31879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1887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2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4" name="Google Shape;1254;p33"/>
              <p:cNvSpPr/>
              <p:nvPr/>
            </p:nvSpPr>
            <p:spPr>
              <a:xfrm>
                <a:off x="435991" y="36683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1887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2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5" name="Google Shape;1255;p33"/>
              <p:cNvSpPr/>
              <p:nvPr/>
            </p:nvSpPr>
            <p:spPr>
              <a:xfrm>
                <a:off x="435991" y="41691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1887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2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56" name="Google Shape;1256;p33"/>
            <p:cNvGrpSpPr/>
            <p:nvPr/>
          </p:nvGrpSpPr>
          <p:grpSpPr>
            <a:xfrm>
              <a:off x="435991" y="785819"/>
              <a:ext cx="155400" cy="3538775"/>
              <a:chOff x="435991" y="785819"/>
              <a:chExt cx="155400" cy="3538775"/>
            </a:xfrm>
          </p:grpSpPr>
          <p:sp>
            <p:nvSpPr>
              <p:cNvPr id="1257" name="Google Shape;1257;p33"/>
              <p:cNvSpPr/>
              <p:nvPr/>
            </p:nvSpPr>
            <p:spPr>
              <a:xfrm>
                <a:off x="435991" y="7858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1887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2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8" name="Google Shape;1258;p33"/>
              <p:cNvSpPr/>
              <p:nvPr/>
            </p:nvSpPr>
            <p:spPr>
              <a:xfrm>
                <a:off x="435991" y="12662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1887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2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9" name="Google Shape;1259;p33"/>
              <p:cNvSpPr/>
              <p:nvPr/>
            </p:nvSpPr>
            <p:spPr>
              <a:xfrm>
                <a:off x="435991" y="17466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1887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2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0" name="Google Shape;1260;p33"/>
              <p:cNvSpPr/>
              <p:nvPr/>
            </p:nvSpPr>
            <p:spPr>
              <a:xfrm>
                <a:off x="435991" y="22474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1887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2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1" name="Google Shape;1261;p33"/>
              <p:cNvSpPr/>
              <p:nvPr/>
            </p:nvSpPr>
            <p:spPr>
              <a:xfrm>
                <a:off x="435991" y="27075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1887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2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2" name="Google Shape;1262;p33"/>
              <p:cNvSpPr/>
              <p:nvPr/>
            </p:nvSpPr>
            <p:spPr>
              <a:xfrm>
                <a:off x="435991" y="31879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1887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2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3" name="Google Shape;1263;p33"/>
              <p:cNvSpPr/>
              <p:nvPr/>
            </p:nvSpPr>
            <p:spPr>
              <a:xfrm>
                <a:off x="435991" y="36683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1887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2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4" name="Google Shape;1264;p33"/>
              <p:cNvSpPr/>
              <p:nvPr/>
            </p:nvSpPr>
            <p:spPr>
              <a:xfrm>
                <a:off x="435991" y="41691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1887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2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65" name="Google Shape;1265;p33"/>
            <p:cNvGrpSpPr/>
            <p:nvPr/>
          </p:nvGrpSpPr>
          <p:grpSpPr>
            <a:xfrm>
              <a:off x="161500" y="826619"/>
              <a:ext cx="352200" cy="3457175"/>
              <a:chOff x="161500" y="826619"/>
              <a:chExt cx="352200" cy="3457175"/>
            </a:xfrm>
          </p:grpSpPr>
          <p:sp>
            <p:nvSpPr>
              <p:cNvPr id="1266" name="Google Shape;1266;p33"/>
              <p:cNvSpPr/>
              <p:nvPr/>
            </p:nvSpPr>
            <p:spPr>
              <a:xfrm>
                <a:off x="161500" y="228829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1887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2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7" name="Google Shape;1267;p33"/>
              <p:cNvSpPr/>
              <p:nvPr/>
            </p:nvSpPr>
            <p:spPr>
              <a:xfrm>
                <a:off x="161500" y="274831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1887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2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8" name="Google Shape;1268;p33"/>
              <p:cNvSpPr/>
              <p:nvPr/>
            </p:nvSpPr>
            <p:spPr>
              <a:xfrm>
                <a:off x="161500" y="322874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1887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2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9" name="Google Shape;1269;p33"/>
              <p:cNvSpPr/>
              <p:nvPr/>
            </p:nvSpPr>
            <p:spPr>
              <a:xfrm>
                <a:off x="161500" y="370916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1887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2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0" name="Google Shape;1270;p33"/>
              <p:cNvSpPr/>
              <p:nvPr/>
            </p:nvSpPr>
            <p:spPr>
              <a:xfrm>
                <a:off x="161500" y="420999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1887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2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1" name="Google Shape;1271;p33"/>
              <p:cNvSpPr/>
              <p:nvPr/>
            </p:nvSpPr>
            <p:spPr>
              <a:xfrm>
                <a:off x="161500" y="178746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1887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2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2" name="Google Shape;1272;p33"/>
              <p:cNvSpPr/>
              <p:nvPr/>
            </p:nvSpPr>
            <p:spPr>
              <a:xfrm>
                <a:off x="161500" y="130704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1887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2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3" name="Google Shape;1273;p33"/>
              <p:cNvSpPr/>
              <p:nvPr/>
            </p:nvSpPr>
            <p:spPr>
              <a:xfrm>
                <a:off x="161500" y="82661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1887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2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1274" name="Google Shape;1274;p33"/>
            <p:cNvCxnSpPr/>
            <p:nvPr/>
          </p:nvCxnSpPr>
          <p:spPr>
            <a:xfrm>
              <a:off x="843750" y="288625"/>
              <a:ext cx="0" cy="4588500"/>
            </a:xfrm>
            <a:prstGeom prst="straightConnector1">
              <a:avLst/>
            </a:prstGeom>
            <a:noFill/>
            <a:ln w="19050" cap="rnd" cmpd="sng">
              <a:solidFill>
                <a:schemeClr val="accent1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275" name="Google Shape;1275;p33"/>
          <p:cNvGrpSpPr/>
          <p:nvPr/>
        </p:nvGrpSpPr>
        <p:grpSpPr>
          <a:xfrm flipH="1">
            <a:off x="7583889" y="5870262"/>
            <a:ext cx="3376283" cy="423701"/>
            <a:chOff x="856150" y="4516775"/>
            <a:chExt cx="1427393" cy="174650"/>
          </a:xfrm>
        </p:grpSpPr>
        <p:sp>
          <p:nvSpPr>
            <p:cNvPr id="1276" name="Google Shape;1276;p33"/>
            <p:cNvSpPr/>
            <p:nvPr/>
          </p:nvSpPr>
          <p:spPr>
            <a:xfrm>
              <a:off x="856150" y="4516775"/>
              <a:ext cx="1427393" cy="174650"/>
            </a:xfrm>
            <a:custGeom>
              <a:avLst/>
              <a:gdLst/>
              <a:ahLst/>
              <a:cxnLst/>
              <a:rect l="l" t="t" r="r" b="b"/>
              <a:pathLst>
                <a:path w="29742" h="6986" extrusionOk="0">
                  <a:moveTo>
                    <a:pt x="0" y="0"/>
                  </a:moveTo>
                  <a:lnTo>
                    <a:pt x="1450" y="2899"/>
                  </a:lnTo>
                  <a:lnTo>
                    <a:pt x="1591" y="3902"/>
                  </a:lnTo>
                  <a:lnTo>
                    <a:pt x="131" y="6986"/>
                  </a:lnTo>
                  <a:lnTo>
                    <a:pt x="29741" y="6986"/>
                  </a:lnTo>
                  <a:lnTo>
                    <a:pt x="29196" y="4261"/>
                  </a:lnTo>
                  <a:lnTo>
                    <a:pt x="27605" y="2082"/>
                  </a:lnTo>
                  <a:lnTo>
                    <a:pt x="2779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1887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2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7" name="Google Shape;1277;p33"/>
            <p:cNvSpPr/>
            <p:nvPr/>
          </p:nvSpPr>
          <p:spPr>
            <a:xfrm>
              <a:off x="1009462" y="4551125"/>
              <a:ext cx="130250" cy="103250"/>
            </a:xfrm>
            <a:custGeom>
              <a:avLst/>
              <a:gdLst/>
              <a:ahLst/>
              <a:cxnLst/>
              <a:rect l="l" t="t" r="r" b="b"/>
              <a:pathLst>
                <a:path w="5210" h="4130" extrusionOk="0">
                  <a:moveTo>
                    <a:pt x="2435" y="0"/>
                  </a:moveTo>
                  <a:cubicBezTo>
                    <a:pt x="2339" y="0"/>
                    <a:pt x="2232" y="27"/>
                    <a:pt x="2114" y="87"/>
                  </a:cubicBezTo>
                  <a:cubicBezTo>
                    <a:pt x="1373" y="479"/>
                    <a:pt x="2430" y="1819"/>
                    <a:pt x="2114" y="1841"/>
                  </a:cubicBezTo>
                  <a:cubicBezTo>
                    <a:pt x="2111" y="1842"/>
                    <a:pt x="2107" y="1842"/>
                    <a:pt x="2103" y="1842"/>
                  </a:cubicBezTo>
                  <a:cubicBezTo>
                    <a:pt x="1862" y="1842"/>
                    <a:pt x="1388" y="1106"/>
                    <a:pt x="948" y="1106"/>
                  </a:cubicBezTo>
                  <a:cubicBezTo>
                    <a:pt x="799" y="1106"/>
                    <a:pt x="654" y="1190"/>
                    <a:pt x="523" y="1416"/>
                  </a:cubicBezTo>
                  <a:cubicBezTo>
                    <a:pt x="0" y="2332"/>
                    <a:pt x="1820" y="2234"/>
                    <a:pt x="1766" y="2484"/>
                  </a:cubicBezTo>
                  <a:cubicBezTo>
                    <a:pt x="1700" y="2735"/>
                    <a:pt x="262" y="3214"/>
                    <a:pt x="915" y="3890"/>
                  </a:cubicBezTo>
                  <a:cubicBezTo>
                    <a:pt x="1079" y="4061"/>
                    <a:pt x="1241" y="4130"/>
                    <a:pt x="1393" y="4130"/>
                  </a:cubicBezTo>
                  <a:cubicBezTo>
                    <a:pt x="1850" y="4130"/>
                    <a:pt x="2212" y="3514"/>
                    <a:pt x="2212" y="3236"/>
                  </a:cubicBezTo>
                  <a:cubicBezTo>
                    <a:pt x="2212" y="2960"/>
                    <a:pt x="2322" y="2683"/>
                    <a:pt x="2445" y="2683"/>
                  </a:cubicBezTo>
                  <a:cubicBezTo>
                    <a:pt x="2487" y="2683"/>
                    <a:pt x="2531" y="2715"/>
                    <a:pt x="2572" y="2789"/>
                  </a:cubicBezTo>
                  <a:cubicBezTo>
                    <a:pt x="2708" y="3034"/>
                    <a:pt x="2911" y="3992"/>
                    <a:pt x="3419" y="3992"/>
                  </a:cubicBezTo>
                  <a:cubicBezTo>
                    <a:pt x="3523" y="3992"/>
                    <a:pt x="3640" y="3952"/>
                    <a:pt x="3771" y="3857"/>
                  </a:cubicBezTo>
                  <a:cubicBezTo>
                    <a:pt x="4555" y="3312"/>
                    <a:pt x="3422" y="2691"/>
                    <a:pt x="3357" y="2484"/>
                  </a:cubicBezTo>
                  <a:cubicBezTo>
                    <a:pt x="3302" y="2277"/>
                    <a:pt x="3520" y="2364"/>
                    <a:pt x="3902" y="2201"/>
                  </a:cubicBezTo>
                  <a:cubicBezTo>
                    <a:pt x="4294" y="2037"/>
                    <a:pt x="5209" y="1809"/>
                    <a:pt x="4752" y="1067"/>
                  </a:cubicBezTo>
                  <a:cubicBezTo>
                    <a:pt x="4609" y="833"/>
                    <a:pt x="4445" y="745"/>
                    <a:pt x="4280" y="745"/>
                  </a:cubicBezTo>
                  <a:cubicBezTo>
                    <a:pt x="3916" y="745"/>
                    <a:pt x="3547" y="1176"/>
                    <a:pt x="3389" y="1416"/>
                  </a:cubicBezTo>
                  <a:cubicBezTo>
                    <a:pt x="3269" y="1606"/>
                    <a:pt x="3112" y="1750"/>
                    <a:pt x="3019" y="1750"/>
                  </a:cubicBezTo>
                  <a:cubicBezTo>
                    <a:pt x="2936" y="1750"/>
                    <a:pt x="2904" y="1633"/>
                    <a:pt x="2997" y="1329"/>
                  </a:cubicBezTo>
                  <a:cubicBezTo>
                    <a:pt x="3163" y="777"/>
                    <a:pt x="2956" y="0"/>
                    <a:pt x="24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1887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2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8" name="Google Shape;1278;p33"/>
            <p:cNvSpPr/>
            <p:nvPr/>
          </p:nvSpPr>
          <p:spPr>
            <a:xfrm>
              <a:off x="957137" y="4577775"/>
              <a:ext cx="46575" cy="38525"/>
            </a:xfrm>
            <a:custGeom>
              <a:avLst/>
              <a:gdLst/>
              <a:ahLst/>
              <a:cxnLst/>
              <a:rect l="l" t="t" r="r" b="b"/>
              <a:pathLst>
                <a:path w="1863" h="1541" extrusionOk="0">
                  <a:moveTo>
                    <a:pt x="102" y="1"/>
                  </a:moveTo>
                  <a:cubicBezTo>
                    <a:pt x="83" y="1"/>
                    <a:pt x="64" y="1"/>
                    <a:pt x="44" y="1"/>
                  </a:cubicBezTo>
                  <a:cubicBezTo>
                    <a:pt x="44" y="1"/>
                    <a:pt x="0" y="1540"/>
                    <a:pt x="1291" y="1540"/>
                  </a:cubicBezTo>
                  <a:cubicBezTo>
                    <a:pt x="1442" y="1540"/>
                    <a:pt x="1610" y="1519"/>
                    <a:pt x="1799" y="1473"/>
                  </a:cubicBezTo>
                  <a:cubicBezTo>
                    <a:pt x="1799" y="1473"/>
                    <a:pt x="1863" y="1"/>
                    <a:pt x="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1887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2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9" name="Google Shape;1279;p33"/>
            <p:cNvSpPr/>
            <p:nvPr/>
          </p:nvSpPr>
          <p:spPr>
            <a:xfrm>
              <a:off x="1200437" y="4551125"/>
              <a:ext cx="130000" cy="103250"/>
            </a:xfrm>
            <a:custGeom>
              <a:avLst/>
              <a:gdLst/>
              <a:ahLst/>
              <a:cxnLst/>
              <a:rect l="l" t="t" r="r" b="b"/>
              <a:pathLst>
                <a:path w="5200" h="4130" extrusionOk="0">
                  <a:moveTo>
                    <a:pt x="2425" y="0"/>
                  </a:moveTo>
                  <a:cubicBezTo>
                    <a:pt x="2329" y="0"/>
                    <a:pt x="2221" y="27"/>
                    <a:pt x="2104" y="87"/>
                  </a:cubicBezTo>
                  <a:cubicBezTo>
                    <a:pt x="1363" y="479"/>
                    <a:pt x="2420" y="1819"/>
                    <a:pt x="2104" y="1841"/>
                  </a:cubicBezTo>
                  <a:cubicBezTo>
                    <a:pt x="2100" y="1842"/>
                    <a:pt x="2096" y="1842"/>
                    <a:pt x="2093" y="1842"/>
                  </a:cubicBezTo>
                  <a:cubicBezTo>
                    <a:pt x="1852" y="1842"/>
                    <a:pt x="1378" y="1106"/>
                    <a:pt x="938" y="1106"/>
                  </a:cubicBezTo>
                  <a:cubicBezTo>
                    <a:pt x="789" y="1106"/>
                    <a:pt x="644" y="1190"/>
                    <a:pt x="513" y="1416"/>
                  </a:cubicBezTo>
                  <a:cubicBezTo>
                    <a:pt x="1" y="2332"/>
                    <a:pt x="1821" y="2234"/>
                    <a:pt x="1755" y="2484"/>
                  </a:cubicBezTo>
                  <a:cubicBezTo>
                    <a:pt x="1690" y="2735"/>
                    <a:pt x="251" y="3214"/>
                    <a:pt x="905" y="3890"/>
                  </a:cubicBezTo>
                  <a:cubicBezTo>
                    <a:pt x="1068" y="4061"/>
                    <a:pt x="1231" y="4130"/>
                    <a:pt x="1383" y="4130"/>
                  </a:cubicBezTo>
                  <a:cubicBezTo>
                    <a:pt x="1840" y="4130"/>
                    <a:pt x="2202" y="3514"/>
                    <a:pt x="2202" y="3236"/>
                  </a:cubicBezTo>
                  <a:cubicBezTo>
                    <a:pt x="2202" y="2960"/>
                    <a:pt x="2311" y="2683"/>
                    <a:pt x="2435" y="2683"/>
                  </a:cubicBezTo>
                  <a:cubicBezTo>
                    <a:pt x="2477" y="2683"/>
                    <a:pt x="2520" y="2715"/>
                    <a:pt x="2562" y="2789"/>
                  </a:cubicBezTo>
                  <a:cubicBezTo>
                    <a:pt x="2697" y="3034"/>
                    <a:pt x="2901" y="3992"/>
                    <a:pt x="3415" y="3992"/>
                  </a:cubicBezTo>
                  <a:cubicBezTo>
                    <a:pt x="3520" y="3992"/>
                    <a:pt x="3638" y="3952"/>
                    <a:pt x="3771" y="3857"/>
                  </a:cubicBezTo>
                  <a:cubicBezTo>
                    <a:pt x="4545" y="3312"/>
                    <a:pt x="3412" y="2691"/>
                    <a:pt x="3346" y="2484"/>
                  </a:cubicBezTo>
                  <a:cubicBezTo>
                    <a:pt x="3292" y="2277"/>
                    <a:pt x="3510" y="2364"/>
                    <a:pt x="3902" y="2201"/>
                  </a:cubicBezTo>
                  <a:cubicBezTo>
                    <a:pt x="4284" y="2037"/>
                    <a:pt x="5199" y="1809"/>
                    <a:pt x="4741" y="1067"/>
                  </a:cubicBezTo>
                  <a:cubicBezTo>
                    <a:pt x="4599" y="833"/>
                    <a:pt x="4435" y="745"/>
                    <a:pt x="4270" y="745"/>
                  </a:cubicBezTo>
                  <a:cubicBezTo>
                    <a:pt x="3906" y="745"/>
                    <a:pt x="3537" y="1176"/>
                    <a:pt x="3379" y="1416"/>
                  </a:cubicBezTo>
                  <a:cubicBezTo>
                    <a:pt x="3259" y="1606"/>
                    <a:pt x="3102" y="1750"/>
                    <a:pt x="3009" y="1750"/>
                  </a:cubicBezTo>
                  <a:cubicBezTo>
                    <a:pt x="2926" y="1750"/>
                    <a:pt x="2894" y="1633"/>
                    <a:pt x="2987" y="1329"/>
                  </a:cubicBezTo>
                  <a:cubicBezTo>
                    <a:pt x="3152" y="777"/>
                    <a:pt x="2945" y="0"/>
                    <a:pt x="24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1887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2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0" name="Google Shape;1280;p33"/>
            <p:cNvSpPr/>
            <p:nvPr/>
          </p:nvSpPr>
          <p:spPr>
            <a:xfrm>
              <a:off x="1147862" y="4577775"/>
              <a:ext cx="46575" cy="38525"/>
            </a:xfrm>
            <a:custGeom>
              <a:avLst/>
              <a:gdLst/>
              <a:ahLst/>
              <a:cxnLst/>
              <a:rect l="l" t="t" r="r" b="b"/>
              <a:pathLst>
                <a:path w="1863" h="1541" extrusionOk="0">
                  <a:moveTo>
                    <a:pt x="102" y="1"/>
                  </a:moveTo>
                  <a:cubicBezTo>
                    <a:pt x="83" y="1"/>
                    <a:pt x="63" y="1"/>
                    <a:pt x="44" y="1"/>
                  </a:cubicBezTo>
                  <a:cubicBezTo>
                    <a:pt x="44" y="1"/>
                    <a:pt x="0" y="1540"/>
                    <a:pt x="1299" y="1540"/>
                  </a:cubicBezTo>
                  <a:cubicBezTo>
                    <a:pt x="1450" y="1540"/>
                    <a:pt x="1620" y="1519"/>
                    <a:pt x="1809" y="1473"/>
                  </a:cubicBezTo>
                  <a:cubicBezTo>
                    <a:pt x="1809" y="1473"/>
                    <a:pt x="1863" y="1"/>
                    <a:pt x="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1887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2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1" name="Google Shape;1281;p33"/>
            <p:cNvSpPr/>
            <p:nvPr/>
          </p:nvSpPr>
          <p:spPr>
            <a:xfrm>
              <a:off x="1400687" y="4551125"/>
              <a:ext cx="130000" cy="103250"/>
            </a:xfrm>
            <a:custGeom>
              <a:avLst/>
              <a:gdLst/>
              <a:ahLst/>
              <a:cxnLst/>
              <a:rect l="l" t="t" r="r" b="b"/>
              <a:pathLst>
                <a:path w="5200" h="4130" extrusionOk="0">
                  <a:moveTo>
                    <a:pt x="2432" y="0"/>
                  </a:moveTo>
                  <a:cubicBezTo>
                    <a:pt x="2336" y="0"/>
                    <a:pt x="2231" y="27"/>
                    <a:pt x="2115" y="87"/>
                  </a:cubicBezTo>
                  <a:cubicBezTo>
                    <a:pt x="1363" y="479"/>
                    <a:pt x="2420" y="1819"/>
                    <a:pt x="2115" y="1841"/>
                  </a:cubicBezTo>
                  <a:cubicBezTo>
                    <a:pt x="2111" y="1842"/>
                    <a:pt x="2107" y="1842"/>
                    <a:pt x="2103" y="1842"/>
                  </a:cubicBezTo>
                  <a:cubicBezTo>
                    <a:pt x="1854" y="1842"/>
                    <a:pt x="1379" y="1106"/>
                    <a:pt x="943" y="1106"/>
                  </a:cubicBezTo>
                  <a:cubicBezTo>
                    <a:pt x="795" y="1106"/>
                    <a:pt x="652" y="1190"/>
                    <a:pt x="524" y="1416"/>
                  </a:cubicBezTo>
                  <a:cubicBezTo>
                    <a:pt x="1" y="2332"/>
                    <a:pt x="1821" y="2234"/>
                    <a:pt x="1755" y="2484"/>
                  </a:cubicBezTo>
                  <a:cubicBezTo>
                    <a:pt x="1690" y="2735"/>
                    <a:pt x="262" y="3214"/>
                    <a:pt x="905" y="3890"/>
                  </a:cubicBezTo>
                  <a:cubicBezTo>
                    <a:pt x="1069" y="4061"/>
                    <a:pt x="1232" y="4130"/>
                    <a:pt x="1385" y="4130"/>
                  </a:cubicBezTo>
                  <a:cubicBezTo>
                    <a:pt x="1845" y="4130"/>
                    <a:pt x="2213" y="3514"/>
                    <a:pt x="2213" y="3236"/>
                  </a:cubicBezTo>
                  <a:cubicBezTo>
                    <a:pt x="2213" y="2960"/>
                    <a:pt x="2322" y="2683"/>
                    <a:pt x="2446" y="2683"/>
                  </a:cubicBezTo>
                  <a:cubicBezTo>
                    <a:pt x="2488" y="2683"/>
                    <a:pt x="2531" y="2715"/>
                    <a:pt x="2573" y="2789"/>
                  </a:cubicBezTo>
                  <a:cubicBezTo>
                    <a:pt x="2699" y="3034"/>
                    <a:pt x="2901" y="3992"/>
                    <a:pt x="3415" y="3992"/>
                  </a:cubicBezTo>
                  <a:cubicBezTo>
                    <a:pt x="3520" y="3992"/>
                    <a:pt x="3638" y="3952"/>
                    <a:pt x="3772" y="3857"/>
                  </a:cubicBezTo>
                  <a:cubicBezTo>
                    <a:pt x="4556" y="3312"/>
                    <a:pt x="3412" y="2691"/>
                    <a:pt x="3357" y="2484"/>
                  </a:cubicBezTo>
                  <a:cubicBezTo>
                    <a:pt x="3292" y="2277"/>
                    <a:pt x="3510" y="2364"/>
                    <a:pt x="3902" y="2201"/>
                  </a:cubicBezTo>
                  <a:cubicBezTo>
                    <a:pt x="4295" y="2037"/>
                    <a:pt x="5199" y="1809"/>
                    <a:pt x="4742" y="1067"/>
                  </a:cubicBezTo>
                  <a:cubicBezTo>
                    <a:pt x="4602" y="833"/>
                    <a:pt x="4440" y="745"/>
                    <a:pt x="4275" y="745"/>
                  </a:cubicBezTo>
                  <a:cubicBezTo>
                    <a:pt x="3911" y="745"/>
                    <a:pt x="3537" y="1176"/>
                    <a:pt x="3379" y="1416"/>
                  </a:cubicBezTo>
                  <a:cubicBezTo>
                    <a:pt x="3259" y="1606"/>
                    <a:pt x="3102" y="1750"/>
                    <a:pt x="3009" y="1750"/>
                  </a:cubicBezTo>
                  <a:cubicBezTo>
                    <a:pt x="2926" y="1750"/>
                    <a:pt x="2894" y="1633"/>
                    <a:pt x="2987" y="1329"/>
                  </a:cubicBezTo>
                  <a:cubicBezTo>
                    <a:pt x="3152" y="777"/>
                    <a:pt x="2946" y="0"/>
                    <a:pt x="24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1887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2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2" name="Google Shape;1282;p33"/>
            <p:cNvSpPr/>
            <p:nvPr/>
          </p:nvSpPr>
          <p:spPr>
            <a:xfrm>
              <a:off x="1348162" y="4577775"/>
              <a:ext cx="46800" cy="38525"/>
            </a:xfrm>
            <a:custGeom>
              <a:avLst/>
              <a:gdLst/>
              <a:ahLst/>
              <a:cxnLst/>
              <a:rect l="l" t="t" r="r" b="b"/>
              <a:pathLst>
                <a:path w="1872" h="1541" extrusionOk="0">
                  <a:moveTo>
                    <a:pt x="111" y="1"/>
                  </a:moveTo>
                  <a:cubicBezTo>
                    <a:pt x="92" y="1"/>
                    <a:pt x="73" y="1"/>
                    <a:pt x="53" y="1"/>
                  </a:cubicBezTo>
                  <a:cubicBezTo>
                    <a:pt x="53" y="1"/>
                    <a:pt x="1" y="1540"/>
                    <a:pt x="1297" y="1540"/>
                  </a:cubicBezTo>
                  <a:cubicBezTo>
                    <a:pt x="1448" y="1540"/>
                    <a:pt x="1618" y="1519"/>
                    <a:pt x="1808" y="1473"/>
                  </a:cubicBezTo>
                  <a:cubicBezTo>
                    <a:pt x="1808" y="1473"/>
                    <a:pt x="1872" y="1"/>
                    <a:pt x="1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1887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2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3" name="Google Shape;1283;p33"/>
            <p:cNvSpPr/>
            <p:nvPr/>
          </p:nvSpPr>
          <p:spPr>
            <a:xfrm>
              <a:off x="1604543" y="4551125"/>
              <a:ext cx="130250" cy="103250"/>
            </a:xfrm>
            <a:custGeom>
              <a:avLst/>
              <a:gdLst/>
              <a:ahLst/>
              <a:cxnLst/>
              <a:rect l="l" t="t" r="r" b="b"/>
              <a:pathLst>
                <a:path w="5210" h="4130" extrusionOk="0">
                  <a:moveTo>
                    <a:pt x="2435" y="0"/>
                  </a:moveTo>
                  <a:cubicBezTo>
                    <a:pt x="2339" y="0"/>
                    <a:pt x="2232" y="27"/>
                    <a:pt x="2114" y="87"/>
                  </a:cubicBezTo>
                  <a:cubicBezTo>
                    <a:pt x="1373" y="479"/>
                    <a:pt x="2430" y="1819"/>
                    <a:pt x="2114" y="1841"/>
                  </a:cubicBezTo>
                  <a:cubicBezTo>
                    <a:pt x="2111" y="1842"/>
                    <a:pt x="2107" y="1842"/>
                    <a:pt x="2103" y="1842"/>
                  </a:cubicBezTo>
                  <a:cubicBezTo>
                    <a:pt x="1862" y="1842"/>
                    <a:pt x="1388" y="1106"/>
                    <a:pt x="948" y="1106"/>
                  </a:cubicBezTo>
                  <a:cubicBezTo>
                    <a:pt x="799" y="1106"/>
                    <a:pt x="654" y="1190"/>
                    <a:pt x="523" y="1416"/>
                  </a:cubicBezTo>
                  <a:cubicBezTo>
                    <a:pt x="0" y="2332"/>
                    <a:pt x="1820" y="2234"/>
                    <a:pt x="1766" y="2484"/>
                  </a:cubicBezTo>
                  <a:cubicBezTo>
                    <a:pt x="1700" y="2735"/>
                    <a:pt x="262" y="3214"/>
                    <a:pt x="915" y="3890"/>
                  </a:cubicBezTo>
                  <a:cubicBezTo>
                    <a:pt x="1079" y="4061"/>
                    <a:pt x="1241" y="4130"/>
                    <a:pt x="1393" y="4130"/>
                  </a:cubicBezTo>
                  <a:cubicBezTo>
                    <a:pt x="1850" y="4130"/>
                    <a:pt x="2212" y="3514"/>
                    <a:pt x="2212" y="3236"/>
                  </a:cubicBezTo>
                  <a:cubicBezTo>
                    <a:pt x="2212" y="2960"/>
                    <a:pt x="2322" y="2683"/>
                    <a:pt x="2445" y="2683"/>
                  </a:cubicBezTo>
                  <a:cubicBezTo>
                    <a:pt x="2487" y="2683"/>
                    <a:pt x="2531" y="2715"/>
                    <a:pt x="2572" y="2789"/>
                  </a:cubicBezTo>
                  <a:cubicBezTo>
                    <a:pt x="2708" y="3034"/>
                    <a:pt x="2911" y="3992"/>
                    <a:pt x="3419" y="3992"/>
                  </a:cubicBezTo>
                  <a:cubicBezTo>
                    <a:pt x="3523" y="3992"/>
                    <a:pt x="3640" y="3952"/>
                    <a:pt x="3771" y="3857"/>
                  </a:cubicBezTo>
                  <a:cubicBezTo>
                    <a:pt x="4555" y="3312"/>
                    <a:pt x="3422" y="2691"/>
                    <a:pt x="3357" y="2484"/>
                  </a:cubicBezTo>
                  <a:cubicBezTo>
                    <a:pt x="3302" y="2277"/>
                    <a:pt x="3520" y="2364"/>
                    <a:pt x="3902" y="2201"/>
                  </a:cubicBezTo>
                  <a:cubicBezTo>
                    <a:pt x="4294" y="2037"/>
                    <a:pt x="5209" y="1809"/>
                    <a:pt x="4752" y="1067"/>
                  </a:cubicBezTo>
                  <a:cubicBezTo>
                    <a:pt x="4609" y="833"/>
                    <a:pt x="4445" y="745"/>
                    <a:pt x="4280" y="745"/>
                  </a:cubicBezTo>
                  <a:cubicBezTo>
                    <a:pt x="3916" y="745"/>
                    <a:pt x="3547" y="1176"/>
                    <a:pt x="3389" y="1416"/>
                  </a:cubicBezTo>
                  <a:cubicBezTo>
                    <a:pt x="3269" y="1606"/>
                    <a:pt x="3112" y="1750"/>
                    <a:pt x="3019" y="1750"/>
                  </a:cubicBezTo>
                  <a:cubicBezTo>
                    <a:pt x="2936" y="1750"/>
                    <a:pt x="2904" y="1633"/>
                    <a:pt x="2997" y="1329"/>
                  </a:cubicBezTo>
                  <a:cubicBezTo>
                    <a:pt x="3163" y="777"/>
                    <a:pt x="2956" y="0"/>
                    <a:pt x="24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1887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2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4" name="Google Shape;1284;p33"/>
            <p:cNvSpPr/>
            <p:nvPr/>
          </p:nvSpPr>
          <p:spPr>
            <a:xfrm>
              <a:off x="1552218" y="4577775"/>
              <a:ext cx="46575" cy="38525"/>
            </a:xfrm>
            <a:custGeom>
              <a:avLst/>
              <a:gdLst/>
              <a:ahLst/>
              <a:cxnLst/>
              <a:rect l="l" t="t" r="r" b="b"/>
              <a:pathLst>
                <a:path w="1863" h="1541" extrusionOk="0">
                  <a:moveTo>
                    <a:pt x="102" y="1"/>
                  </a:moveTo>
                  <a:cubicBezTo>
                    <a:pt x="83" y="1"/>
                    <a:pt x="64" y="1"/>
                    <a:pt x="44" y="1"/>
                  </a:cubicBezTo>
                  <a:cubicBezTo>
                    <a:pt x="44" y="1"/>
                    <a:pt x="0" y="1540"/>
                    <a:pt x="1291" y="1540"/>
                  </a:cubicBezTo>
                  <a:cubicBezTo>
                    <a:pt x="1442" y="1540"/>
                    <a:pt x="1610" y="1519"/>
                    <a:pt x="1799" y="1473"/>
                  </a:cubicBezTo>
                  <a:cubicBezTo>
                    <a:pt x="1799" y="1473"/>
                    <a:pt x="1863" y="1"/>
                    <a:pt x="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1887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2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5" name="Google Shape;1285;p33"/>
            <p:cNvSpPr/>
            <p:nvPr/>
          </p:nvSpPr>
          <p:spPr>
            <a:xfrm>
              <a:off x="1795518" y="4551125"/>
              <a:ext cx="130000" cy="103250"/>
            </a:xfrm>
            <a:custGeom>
              <a:avLst/>
              <a:gdLst/>
              <a:ahLst/>
              <a:cxnLst/>
              <a:rect l="l" t="t" r="r" b="b"/>
              <a:pathLst>
                <a:path w="5200" h="4130" extrusionOk="0">
                  <a:moveTo>
                    <a:pt x="2425" y="0"/>
                  </a:moveTo>
                  <a:cubicBezTo>
                    <a:pt x="2329" y="0"/>
                    <a:pt x="2221" y="27"/>
                    <a:pt x="2104" y="87"/>
                  </a:cubicBezTo>
                  <a:cubicBezTo>
                    <a:pt x="1363" y="479"/>
                    <a:pt x="2420" y="1819"/>
                    <a:pt x="2104" y="1841"/>
                  </a:cubicBezTo>
                  <a:cubicBezTo>
                    <a:pt x="2100" y="1842"/>
                    <a:pt x="2096" y="1842"/>
                    <a:pt x="2093" y="1842"/>
                  </a:cubicBezTo>
                  <a:cubicBezTo>
                    <a:pt x="1852" y="1842"/>
                    <a:pt x="1378" y="1106"/>
                    <a:pt x="938" y="1106"/>
                  </a:cubicBezTo>
                  <a:cubicBezTo>
                    <a:pt x="789" y="1106"/>
                    <a:pt x="644" y="1190"/>
                    <a:pt x="513" y="1416"/>
                  </a:cubicBezTo>
                  <a:cubicBezTo>
                    <a:pt x="1" y="2332"/>
                    <a:pt x="1821" y="2234"/>
                    <a:pt x="1755" y="2484"/>
                  </a:cubicBezTo>
                  <a:cubicBezTo>
                    <a:pt x="1690" y="2735"/>
                    <a:pt x="251" y="3214"/>
                    <a:pt x="905" y="3890"/>
                  </a:cubicBezTo>
                  <a:cubicBezTo>
                    <a:pt x="1068" y="4061"/>
                    <a:pt x="1231" y="4130"/>
                    <a:pt x="1383" y="4130"/>
                  </a:cubicBezTo>
                  <a:cubicBezTo>
                    <a:pt x="1840" y="4130"/>
                    <a:pt x="2202" y="3514"/>
                    <a:pt x="2202" y="3236"/>
                  </a:cubicBezTo>
                  <a:cubicBezTo>
                    <a:pt x="2202" y="2960"/>
                    <a:pt x="2311" y="2683"/>
                    <a:pt x="2435" y="2683"/>
                  </a:cubicBezTo>
                  <a:cubicBezTo>
                    <a:pt x="2477" y="2683"/>
                    <a:pt x="2520" y="2715"/>
                    <a:pt x="2562" y="2789"/>
                  </a:cubicBezTo>
                  <a:cubicBezTo>
                    <a:pt x="2697" y="3034"/>
                    <a:pt x="2901" y="3992"/>
                    <a:pt x="3415" y="3992"/>
                  </a:cubicBezTo>
                  <a:cubicBezTo>
                    <a:pt x="3520" y="3992"/>
                    <a:pt x="3638" y="3952"/>
                    <a:pt x="3771" y="3857"/>
                  </a:cubicBezTo>
                  <a:cubicBezTo>
                    <a:pt x="4545" y="3312"/>
                    <a:pt x="3412" y="2691"/>
                    <a:pt x="3346" y="2484"/>
                  </a:cubicBezTo>
                  <a:cubicBezTo>
                    <a:pt x="3292" y="2277"/>
                    <a:pt x="3510" y="2364"/>
                    <a:pt x="3902" y="2201"/>
                  </a:cubicBezTo>
                  <a:cubicBezTo>
                    <a:pt x="4284" y="2037"/>
                    <a:pt x="5199" y="1809"/>
                    <a:pt x="4741" y="1067"/>
                  </a:cubicBezTo>
                  <a:cubicBezTo>
                    <a:pt x="4599" y="833"/>
                    <a:pt x="4435" y="745"/>
                    <a:pt x="4270" y="745"/>
                  </a:cubicBezTo>
                  <a:cubicBezTo>
                    <a:pt x="3906" y="745"/>
                    <a:pt x="3537" y="1176"/>
                    <a:pt x="3379" y="1416"/>
                  </a:cubicBezTo>
                  <a:cubicBezTo>
                    <a:pt x="3259" y="1606"/>
                    <a:pt x="3102" y="1750"/>
                    <a:pt x="3009" y="1750"/>
                  </a:cubicBezTo>
                  <a:cubicBezTo>
                    <a:pt x="2926" y="1750"/>
                    <a:pt x="2894" y="1633"/>
                    <a:pt x="2987" y="1329"/>
                  </a:cubicBezTo>
                  <a:cubicBezTo>
                    <a:pt x="3152" y="777"/>
                    <a:pt x="2945" y="0"/>
                    <a:pt x="24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1887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2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6" name="Google Shape;1286;p33"/>
            <p:cNvSpPr/>
            <p:nvPr/>
          </p:nvSpPr>
          <p:spPr>
            <a:xfrm>
              <a:off x="1742943" y="4577775"/>
              <a:ext cx="46575" cy="38525"/>
            </a:xfrm>
            <a:custGeom>
              <a:avLst/>
              <a:gdLst/>
              <a:ahLst/>
              <a:cxnLst/>
              <a:rect l="l" t="t" r="r" b="b"/>
              <a:pathLst>
                <a:path w="1863" h="1541" extrusionOk="0">
                  <a:moveTo>
                    <a:pt x="102" y="1"/>
                  </a:moveTo>
                  <a:cubicBezTo>
                    <a:pt x="83" y="1"/>
                    <a:pt x="63" y="1"/>
                    <a:pt x="44" y="1"/>
                  </a:cubicBezTo>
                  <a:cubicBezTo>
                    <a:pt x="44" y="1"/>
                    <a:pt x="0" y="1540"/>
                    <a:pt x="1299" y="1540"/>
                  </a:cubicBezTo>
                  <a:cubicBezTo>
                    <a:pt x="1450" y="1540"/>
                    <a:pt x="1620" y="1519"/>
                    <a:pt x="1809" y="1473"/>
                  </a:cubicBezTo>
                  <a:cubicBezTo>
                    <a:pt x="1809" y="1473"/>
                    <a:pt x="1863" y="1"/>
                    <a:pt x="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1887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2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7" name="Google Shape;1287;p33"/>
            <p:cNvSpPr/>
            <p:nvPr/>
          </p:nvSpPr>
          <p:spPr>
            <a:xfrm>
              <a:off x="1995768" y="4551125"/>
              <a:ext cx="130000" cy="103250"/>
            </a:xfrm>
            <a:custGeom>
              <a:avLst/>
              <a:gdLst/>
              <a:ahLst/>
              <a:cxnLst/>
              <a:rect l="l" t="t" r="r" b="b"/>
              <a:pathLst>
                <a:path w="5200" h="4130" extrusionOk="0">
                  <a:moveTo>
                    <a:pt x="2432" y="0"/>
                  </a:moveTo>
                  <a:cubicBezTo>
                    <a:pt x="2336" y="0"/>
                    <a:pt x="2231" y="27"/>
                    <a:pt x="2115" y="87"/>
                  </a:cubicBezTo>
                  <a:cubicBezTo>
                    <a:pt x="1363" y="479"/>
                    <a:pt x="2420" y="1819"/>
                    <a:pt x="2115" y="1841"/>
                  </a:cubicBezTo>
                  <a:cubicBezTo>
                    <a:pt x="2111" y="1842"/>
                    <a:pt x="2107" y="1842"/>
                    <a:pt x="2103" y="1842"/>
                  </a:cubicBezTo>
                  <a:cubicBezTo>
                    <a:pt x="1854" y="1842"/>
                    <a:pt x="1379" y="1106"/>
                    <a:pt x="943" y="1106"/>
                  </a:cubicBezTo>
                  <a:cubicBezTo>
                    <a:pt x="795" y="1106"/>
                    <a:pt x="652" y="1190"/>
                    <a:pt x="524" y="1416"/>
                  </a:cubicBezTo>
                  <a:cubicBezTo>
                    <a:pt x="1" y="2332"/>
                    <a:pt x="1821" y="2234"/>
                    <a:pt x="1755" y="2484"/>
                  </a:cubicBezTo>
                  <a:cubicBezTo>
                    <a:pt x="1690" y="2735"/>
                    <a:pt x="262" y="3214"/>
                    <a:pt x="905" y="3890"/>
                  </a:cubicBezTo>
                  <a:cubicBezTo>
                    <a:pt x="1069" y="4061"/>
                    <a:pt x="1232" y="4130"/>
                    <a:pt x="1385" y="4130"/>
                  </a:cubicBezTo>
                  <a:cubicBezTo>
                    <a:pt x="1845" y="4130"/>
                    <a:pt x="2213" y="3514"/>
                    <a:pt x="2213" y="3236"/>
                  </a:cubicBezTo>
                  <a:cubicBezTo>
                    <a:pt x="2213" y="2960"/>
                    <a:pt x="2322" y="2683"/>
                    <a:pt x="2446" y="2683"/>
                  </a:cubicBezTo>
                  <a:cubicBezTo>
                    <a:pt x="2488" y="2683"/>
                    <a:pt x="2531" y="2715"/>
                    <a:pt x="2573" y="2789"/>
                  </a:cubicBezTo>
                  <a:cubicBezTo>
                    <a:pt x="2699" y="3034"/>
                    <a:pt x="2901" y="3992"/>
                    <a:pt x="3415" y="3992"/>
                  </a:cubicBezTo>
                  <a:cubicBezTo>
                    <a:pt x="3520" y="3992"/>
                    <a:pt x="3638" y="3952"/>
                    <a:pt x="3772" y="3857"/>
                  </a:cubicBezTo>
                  <a:cubicBezTo>
                    <a:pt x="4556" y="3312"/>
                    <a:pt x="3412" y="2691"/>
                    <a:pt x="3357" y="2484"/>
                  </a:cubicBezTo>
                  <a:cubicBezTo>
                    <a:pt x="3292" y="2277"/>
                    <a:pt x="3510" y="2364"/>
                    <a:pt x="3902" y="2201"/>
                  </a:cubicBezTo>
                  <a:cubicBezTo>
                    <a:pt x="4295" y="2037"/>
                    <a:pt x="5199" y="1809"/>
                    <a:pt x="4742" y="1067"/>
                  </a:cubicBezTo>
                  <a:cubicBezTo>
                    <a:pt x="4602" y="833"/>
                    <a:pt x="4440" y="745"/>
                    <a:pt x="4275" y="745"/>
                  </a:cubicBezTo>
                  <a:cubicBezTo>
                    <a:pt x="3911" y="745"/>
                    <a:pt x="3537" y="1176"/>
                    <a:pt x="3379" y="1416"/>
                  </a:cubicBezTo>
                  <a:cubicBezTo>
                    <a:pt x="3259" y="1606"/>
                    <a:pt x="3102" y="1750"/>
                    <a:pt x="3009" y="1750"/>
                  </a:cubicBezTo>
                  <a:cubicBezTo>
                    <a:pt x="2926" y="1750"/>
                    <a:pt x="2894" y="1633"/>
                    <a:pt x="2987" y="1329"/>
                  </a:cubicBezTo>
                  <a:cubicBezTo>
                    <a:pt x="3152" y="777"/>
                    <a:pt x="2946" y="0"/>
                    <a:pt x="24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1887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2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8" name="Google Shape;1288;p33"/>
            <p:cNvSpPr/>
            <p:nvPr/>
          </p:nvSpPr>
          <p:spPr>
            <a:xfrm>
              <a:off x="1943243" y="4577775"/>
              <a:ext cx="46800" cy="38525"/>
            </a:xfrm>
            <a:custGeom>
              <a:avLst/>
              <a:gdLst/>
              <a:ahLst/>
              <a:cxnLst/>
              <a:rect l="l" t="t" r="r" b="b"/>
              <a:pathLst>
                <a:path w="1872" h="1541" extrusionOk="0">
                  <a:moveTo>
                    <a:pt x="111" y="1"/>
                  </a:moveTo>
                  <a:cubicBezTo>
                    <a:pt x="92" y="1"/>
                    <a:pt x="73" y="1"/>
                    <a:pt x="53" y="1"/>
                  </a:cubicBezTo>
                  <a:cubicBezTo>
                    <a:pt x="53" y="1"/>
                    <a:pt x="1" y="1540"/>
                    <a:pt x="1297" y="1540"/>
                  </a:cubicBezTo>
                  <a:cubicBezTo>
                    <a:pt x="1448" y="1540"/>
                    <a:pt x="1618" y="1519"/>
                    <a:pt x="1808" y="1473"/>
                  </a:cubicBezTo>
                  <a:cubicBezTo>
                    <a:pt x="1808" y="1473"/>
                    <a:pt x="1872" y="1"/>
                    <a:pt x="1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1887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2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9" name="Google Shape;1289;p33"/>
            <p:cNvSpPr/>
            <p:nvPr/>
          </p:nvSpPr>
          <p:spPr>
            <a:xfrm>
              <a:off x="2143768" y="4577775"/>
              <a:ext cx="46800" cy="38525"/>
            </a:xfrm>
            <a:custGeom>
              <a:avLst/>
              <a:gdLst/>
              <a:ahLst/>
              <a:cxnLst/>
              <a:rect l="l" t="t" r="r" b="b"/>
              <a:pathLst>
                <a:path w="1872" h="1541" extrusionOk="0">
                  <a:moveTo>
                    <a:pt x="111" y="1"/>
                  </a:moveTo>
                  <a:cubicBezTo>
                    <a:pt x="92" y="1"/>
                    <a:pt x="73" y="1"/>
                    <a:pt x="53" y="1"/>
                  </a:cubicBezTo>
                  <a:cubicBezTo>
                    <a:pt x="53" y="1"/>
                    <a:pt x="1" y="1540"/>
                    <a:pt x="1297" y="1540"/>
                  </a:cubicBezTo>
                  <a:cubicBezTo>
                    <a:pt x="1448" y="1540"/>
                    <a:pt x="1618" y="1519"/>
                    <a:pt x="1808" y="1473"/>
                  </a:cubicBezTo>
                  <a:cubicBezTo>
                    <a:pt x="1808" y="1473"/>
                    <a:pt x="1872" y="1"/>
                    <a:pt x="1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1887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2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90" name="Google Shape;1290;p33"/>
          <p:cNvGrpSpPr/>
          <p:nvPr/>
        </p:nvGrpSpPr>
        <p:grpSpPr>
          <a:xfrm flipH="1">
            <a:off x="1444457" y="904700"/>
            <a:ext cx="9350653" cy="4739200"/>
            <a:chOff x="1140150" y="754725"/>
            <a:chExt cx="7192810" cy="3554400"/>
          </a:xfrm>
        </p:grpSpPr>
        <p:sp>
          <p:nvSpPr>
            <p:cNvPr id="1291" name="Google Shape;1291;p33"/>
            <p:cNvSpPr/>
            <p:nvPr/>
          </p:nvSpPr>
          <p:spPr>
            <a:xfrm rot="10800000">
              <a:off x="1140150" y="754725"/>
              <a:ext cx="7137900" cy="3554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1887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2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2" name="Google Shape;1292;p33"/>
            <p:cNvSpPr/>
            <p:nvPr/>
          </p:nvSpPr>
          <p:spPr>
            <a:xfrm rot="5400000">
              <a:off x="8177560" y="1012833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1887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2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3" name="Google Shape;1293;p33"/>
            <p:cNvSpPr/>
            <p:nvPr/>
          </p:nvSpPr>
          <p:spPr>
            <a:xfrm rot="5400000">
              <a:off x="8177560" y="1424658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1887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2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4" name="Google Shape;1294;p33"/>
            <p:cNvSpPr/>
            <p:nvPr/>
          </p:nvSpPr>
          <p:spPr>
            <a:xfrm rot="5400000">
              <a:off x="8177560" y="1836483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1887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2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5" name="Google Shape;1295;p33"/>
            <p:cNvSpPr/>
            <p:nvPr/>
          </p:nvSpPr>
          <p:spPr>
            <a:xfrm rot="5400000">
              <a:off x="8177560" y="2248308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1887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2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6" name="Google Shape;1296;p33"/>
            <p:cNvSpPr/>
            <p:nvPr/>
          </p:nvSpPr>
          <p:spPr>
            <a:xfrm rot="5400000">
              <a:off x="8177560" y="2660133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1887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2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7" name="Google Shape;1297;p33"/>
            <p:cNvSpPr/>
            <p:nvPr/>
          </p:nvSpPr>
          <p:spPr>
            <a:xfrm rot="5400000">
              <a:off x="8177560" y="3071958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1887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2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8" name="Google Shape;1298;p33"/>
            <p:cNvSpPr/>
            <p:nvPr/>
          </p:nvSpPr>
          <p:spPr>
            <a:xfrm rot="5400000">
              <a:off x="8177560" y="3483783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1887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2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9" name="Google Shape;1299;p33"/>
            <p:cNvSpPr/>
            <p:nvPr/>
          </p:nvSpPr>
          <p:spPr>
            <a:xfrm rot="5400000">
              <a:off x="8177560" y="3895608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1887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2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2654190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1540" y="2130426"/>
            <a:ext cx="1010412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83080" y="3886200"/>
            <a:ext cx="832104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SG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F0F35B-3E68-4581-9CDB-AC9180C76F5A}" type="slidenum">
              <a:rPr lang="en-US" altLang="en-US" b="0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 b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490823"/>
      </p:ext>
    </p:extLst>
  </p:cSld>
  <p:clrMapOvr>
    <a:masterClrMapping/>
  </p:clrMapOvr>
  <p:transition spd="med"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CEEB76-358C-4F30-9396-549623A57A5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med">
    <p:wedg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1" y="273050"/>
            <a:ext cx="3910807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7565" y="273051"/>
            <a:ext cx="664527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1" y="1435101"/>
            <a:ext cx="3910807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A01EDD-79E7-49F4-8E4C-31CE81EFAB0E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med">
    <p:wedge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F02198-78B0-42AA-A74B-9C0E2026E476}" type="slidenum">
              <a:rPr lang="en-US" altLang="en-US" b="0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 b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702260"/>
      </p:ext>
    </p:extLst>
  </p:cSld>
  <p:clrMapOvr>
    <a:masterClrMapping/>
  </p:clrMapOvr>
  <p:transition spd="med">
    <p:wedge/>
  </p:transition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9007" y="4406901"/>
            <a:ext cx="1010412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9007" y="2906713"/>
            <a:ext cx="1010412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D9E560-BB95-4FC6-BA90-F57B0771E5BC}" type="slidenum">
              <a:rPr lang="en-US" altLang="en-US" b="0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 b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196742"/>
      </p:ext>
    </p:extLst>
  </p:cSld>
  <p:clrMapOvr>
    <a:masterClrMapping/>
  </p:clrMapOvr>
  <p:transition spd="med">
    <p:wedge/>
  </p:transition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4360" y="1600201"/>
            <a:ext cx="525018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42660" y="1600201"/>
            <a:ext cx="525018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DED033-A36B-4E37-96E0-8D09C15A6EBF}" type="slidenum">
              <a:rPr lang="en-US" altLang="en-US" b="0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 b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5249568"/>
      </p:ext>
    </p:extLst>
  </p:cSld>
  <p:clrMapOvr>
    <a:masterClrMapping/>
  </p:clrMapOvr>
  <p:transition spd="med">
    <p:wedge/>
  </p:transition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360" y="1535113"/>
            <a:ext cx="525224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360" y="2174875"/>
            <a:ext cx="525224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38533" y="1535113"/>
            <a:ext cx="525430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38533" y="2174875"/>
            <a:ext cx="525430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8D5197-D4AD-4029-9794-5C93CC3B91F6}" type="slidenum">
              <a:rPr lang="en-US" altLang="en-US" b="0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 b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5362074"/>
      </p:ext>
    </p:extLst>
  </p:cSld>
  <p:clrMapOvr>
    <a:masterClrMapping/>
  </p:clrMapOvr>
  <p:transition spd="med">
    <p:wedge/>
  </p:transition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73F5AA-D637-4B29-B662-3D8F08A40B6A}" type="slidenum">
              <a:rPr lang="en-US" altLang="en-US" b="0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 b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627835"/>
      </p:ext>
    </p:extLst>
  </p:cSld>
  <p:clrMapOvr>
    <a:masterClrMapping/>
  </p:clrMapOvr>
  <p:transition spd="med">
    <p:wedge/>
  </p:transition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C65A21-2DA8-4F20-8FD5-4446C73DA29B}" type="slidenum">
              <a:rPr lang="en-US" altLang="en-US" b="0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 b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958285"/>
      </p:ext>
    </p:extLst>
  </p:cSld>
  <p:clrMapOvr>
    <a:masterClrMapping/>
  </p:clrMapOvr>
  <p:transition spd="med">
    <p:wedge/>
  </p:transition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1" y="273050"/>
            <a:ext cx="3910807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7565" y="273051"/>
            <a:ext cx="664527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1" y="1435101"/>
            <a:ext cx="3910807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28E002-73FA-484A-9A35-06648717B213}" type="slidenum">
              <a:rPr lang="en-US" altLang="en-US" b="0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 b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529995"/>
      </p:ext>
    </p:extLst>
  </p:cSld>
  <p:clrMapOvr>
    <a:masterClrMapping/>
  </p:clrMapOvr>
  <p:transition spd="med">
    <p:wedge/>
  </p:transition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9974" y="4800600"/>
            <a:ext cx="713232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29974" y="612775"/>
            <a:ext cx="713232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SG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29974" y="5367338"/>
            <a:ext cx="713232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D3D129-5B64-4955-84F6-9D31618DDFF5}" type="slidenum">
              <a:rPr lang="en-US" altLang="en-US" b="0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 b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976232"/>
      </p:ext>
    </p:extLst>
  </p:cSld>
  <p:clrMapOvr>
    <a:masterClrMapping/>
  </p:clrMapOvr>
  <p:transition spd="med">
    <p:wedge/>
  </p:transition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C83313-ACE8-42CF-BE48-5C44E2660F81}" type="slidenum">
              <a:rPr lang="en-US" altLang="en-US" b="0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 b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2338921"/>
      </p:ext>
    </p:extLst>
  </p:cSld>
  <p:clrMapOvr>
    <a:masterClrMapping/>
  </p:clrMapOvr>
  <p:transition spd="med">
    <p:wedge/>
  </p:transition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18220" y="274639"/>
            <a:ext cx="267462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4360" y="274639"/>
            <a:ext cx="782574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91E8BA-7C98-41FD-A577-9C040F6B3A46}" type="slidenum">
              <a:rPr lang="en-US" altLang="en-US" b="0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 b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37885"/>
      </p:ext>
    </p:extLst>
  </p:cSld>
  <p:clrMapOvr>
    <a:masterClrMapping/>
  </p:clrMapOvr>
  <p:transition spd="med">
    <p:wedg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9974" y="4800600"/>
            <a:ext cx="713232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29974" y="612775"/>
            <a:ext cx="713232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SG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29974" y="5367338"/>
            <a:ext cx="713232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C9CD2D-EFBC-4628-AD42-89F0316E9757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med">
    <p:wedge/>
  </p:transition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94360" y="274639"/>
            <a:ext cx="1069848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160293-DD24-4A38-AEB1-804FDB01CC56}" type="slidenum">
              <a:rPr lang="en-US" altLang="en-US" b="0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 b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938728"/>
      </p:ext>
    </p:extLst>
  </p:cSld>
  <p:clrMapOvr>
    <a:masterClrMapping/>
  </p:clrMapOvr>
  <p:transition spd="med">
    <p:wedge/>
  </p:transition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1540" y="2130426"/>
            <a:ext cx="1010412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83080" y="3886200"/>
            <a:ext cx="832104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SG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F0F35B-3E68-4581-9CDB-AC9180C76F5A}" type="slidenum">
              <a:rPr lang="en-US" altLang="en-US" b="0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 b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641139"/>
      </p:ext>
    </p:extLst>
  </p:cSld>
  <p:clrMapOvr>
    <a:masterClrMapping/>
  </p:clrMapOvr>
  <p:transition spd="med">
    <p:wedge/>
  </p:transition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F02198-78B0-42AA-A74B-9C0E2026E476}" type="slidenum">
              <a:rPr lang="en-US" altLang="en-US" b="0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 b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947672"/>
      </p:ext>
    </p:extLst>
  </p:cSld>
  <p:clrMapOvr>
    <a:masterClrMapping/>
  </p:clrMapOvr>
  <p:transition spd="med">
    <p:wedge/>
  </p:transition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9007" y="4406901"/>
            <a:ext cx="1010412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9007" y="2906713"/>
            <a:ext cx="1010412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D9E560-BB95-4FC6-BA90-F57B0771E5BC}" type="slidenum">
              <a:rPr lang="en-US" altLang="en-US" b="0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 b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252387"/>
      </p:ext>
    </p:extLst>
  </p:cSld>
  <p:clrMapOvr>
    <a:masterClrMapping/>
  </p:clrMapOvr>
  <p:transition spd="med">
    <p:wedge/>
  </p:transition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4360" y="1600201"/>
            <a:ext cx="525018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42660" y="1600201"/>
            <a:ext cx="525018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DED033-A36B-4E37-96E0-8D09C15A6EBF}" type="slidenum">
              <a:rPr lang="en-US" altLang="en-US" b="0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 b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6662726"/>
      </p:ext>
    </p:extLst>
  </p:cSld>
  <p:clrMapOvr>
    <a:masterClrMapping/>
  </p:clrMapOvr>
  <p:transition spd="med">
    <p:wedge/>
  </p:transition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360" y="1535113"/>
            <a:ext cx="525224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360" y="2174875"/>
            <a:ext cx="525224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38533" y="1535113"/>
            <a:ext cx="525430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38533" y="2174875"/>
            <a:ext cx="525430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8D5197-D4AD-4029-9794-5C93CC3B91F6}" type="slidenum">
              <a:rPr lang="en-US" altLang="en-US" b="0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 b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8223045"/>
      </p:ext>
    </p:extLst>
  </p:cSld>
  <p:clrMapOvr>
    <a:masterClrMapping/>
  </p:clrMapOvr>
  <p:transition spd="med">
    <p:wedge/>
  </p:transition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73F5AA-D637-4B29-B662-3D8F08A40B6A}" type="slidenum">
              <a:rPr lang="en-US" altLang="en-US" b="0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 b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337717"/>
      </p:ext>
    </p:extLst>
  </p:cSld>
  <p:clrMapOvr>
    <a:masterClrMapping/>
  </p:clrMapOvr>
  <p:transition spd="med">
    <p:wedge/>
  </p:transition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C65A21-2DA8-4F20-8FD5-4446C73DA29B}" type="slidenum">
              <a:rPr lang="en-US" altLang="en-US" b="0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 b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55767"/>
      </p:ext>
    </p:extLst>
  </p:cSld>
  <p:clrMapOvr>
    <a:masterClrMapping/>
  </p:clrMapOvr>
  <p:transition spd="med">
    <p:wedge/>
  </p:transition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1" y="273050"/>
            <a:ext cx="3910807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7565" y="273051"/>
            <a:ext cx="664527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1" y="1435101"/>
            <a:ext cx="3910807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28E002-73FA-484A-9A35-06648717B213}" type="slidenum">
              <a:rPr lang="en-US" altLang="en-US" b="0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 b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060312"/>
      </p:ext>
    </p:extLst>
  </p:cSld>
  <p:clrMapOvr>
    <a:masterClrMapping/>
  </p:clrMapOvr>
  <p:transition spd="med">
    <p:wedge/>
  </p:transition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9974" y="4800600"/>
            <a:ext cx="713232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29974" y="612775"/>
            <a:ext cx="713232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SG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29974" y="5367338"/>
            <a:ext cx="713232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D3D129-5B64-4955-84F6-9D31618DDFF5}" type="slidenum">
              <a:rPr lang="en-US" altLang="en-US" b="0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 b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737782"/>
      </p:ext>
    </p:extLst>
  </p:cSld>
  <p:clrMapOvr>
    <a:masterClrMapping/>
  </p:clrMapOvr>
  <p:transition spd="med">
    <p:wedg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02CA11-4113-4EEE-8ADF-0AB412EFE61D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med">
    <p:wedge/>
  </p:transition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C83313-ACE8-42CF-BE48-5C44E2660F81}" type="slidenum">
              <a:rPr lang="en-US" altLang="en-US" b="0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 b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084425"/>
      </p:ext>
    </p:extLst>
  </p:cSld>
  <p:clrMapOvr>
    <a:masterClrMapping/>
  </p:clrMapOvr>
  <p:transition spd="med">
    <p:wedge/>
  </p:transition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18220" y="274639"/>
            <a:ext cx="267462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4360" y="274639"/>
            <a:ext cx="782574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91E8BA-7C98-41FD-A577-9C040F6B3A46}" type="slidenum">
              <a:rPr lang="en-US" altLang="en-US" b="0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 b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498007"/>
      </p:ext>
    </p:extLst>
  </p:cSld>
  <p:clrMapOvr>
    <a:masterClrMapping/>
  </p:clrMapOvr>
  <p:transition spd="med">
    <p:wedge/>
  </p:transition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94360" y="274639"/>
            <a:ext cx="1069848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160293-DD24-4A38-AEB1-804FDB01CC56}" type="slidenum">
              <a:rPr lang="en-US" altLang="en-US" b="0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 b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014877"/>
      </p:ext>
    </p:extLst>
  </p:cSld>
  <p:clrMapOvr>
    <a:masterClrMapping/>
  </p:clrMapOvr>
  <p:transition spd="med">
    <p:wedge/>
  </p:transition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1540" y="2130426"/>
            <a:ext cx="1010412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83080" y="3886200"/>
            <a:ext cx="832104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5DFF187A-146F-43DB-A97C-2FDC72256632}" type="datetimeFigureOut">
              <a:rPr lang="en-US" b="0" smtClean="0"/>
              <a:pPr>
                <a:defRPr/>
              </a:pPr>
              <a:t>3/24/2024</a:t>
            </a:fld>
            <a:endParaRPr lang="en-US" b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b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anose="02020603050405020304" pitchFamily="18" charset="0"/>
              </a:defRPr>
            </a:lvl1pPr>
          </a:lstStyle>
          <a:p>
            <a:fld id="{957BCE74-64D5-4EA0-B9E5-E1E00CE8C925}" type="slidenum">
              <a:rPr lang="en-US" altLang="en-US" b="0" smtClean="0"/>
              <a:pPr/>
              <a:t>‹#›</a:t>
            </a:fld>
            <a:endParaRPr lang="en-US" altLang="en-US" b="0" smtClean="0"/>
          </a:p>
        </p:txBody>
      </p:sp>
    </p:spTree>
    <p:extLst>
      <p:ext uri="{BB962C8B-B14F-4D97-AF65-F5344CB8AC3E}">
        <p14:creationId xmlns:p14="http://schemas.microsoft.com/office/powerpoint/2010/main" val="41673704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7DBA4606-C3F1-4E00-A163-B47D85010B99}" type="datetimeFigureOut">
              <a:rPr lang="en-US" b="0" smtClean="0"/>
              <a:pPr>
                <a:defRPr/>
              </a:pPr>
              <a:t>3/24/2024</a:t>
            </a:fld>
            <a:endParaRPr lang="en-US" b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b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anose="02020603050405020304" pitchFamily="18" charset="0"/>
              </a:defRPr>
            </a:lvl1pPr>
          </a:lstStyle>
          <a:p>
            <a:fld id="{199B7F4B-C708-4FC5-8BA6-509FA2AB5CBB}" type="slidenum">
              <a:rPr lang="en-US" altLang="en-US" b="0" smtClean="0"/>
              <a:pPr/>
              <a:t>‹#›</a:t>
            </a:fld>
            <a:endParaRPr lang="en-US" altLang="en-US" b="0" smtClean="0"/>
          </a:p>
        </p:txBody>
      </p:sp>
    </p:spTree>
    <p:extLst>
      <p:ext uri="{BB962C8B-B14F-4D97-AF65-F5344CB8AC3E}">
        <p14:creationId xmlns:p14="http://schemas.microsoft.com/office/powerpoint/2010/main" val="2817471348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9007" y="4406901"/>
            <a:ext cx="1010412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9007" y="2906713"/>
            <a:ext cx="1010412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58586C9F-41F9-4F88-9200-E6A43F4A15CF}" type="datetimeFigureOut">
              <a:rPr lang="en-US" b="0" smtClean="0"/>
              <a:pPr>
                <a:defRPr/>
              </a:pPr>
              <a:t>3/24/2024</a:t>
            </a:fld>
            <a:endParaRPr lang="en-US" b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b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anose="02020603050405020304" pitchFamily="18" charset="0"/>
              </a:defRPr>
            </a:lvl1pPr>
          </a:lstStyle>
          <a:p>
            <a:fld id="{A0746815-0BB0-4B50-914A-67A4D18A45CC}" type="slidenum">
              <a:rPr lang="en-US" altLang="en-US" b="0" smtClean="0"/>
              <a:pPr/>
              <a:t>‹#›</a:t>
            </a:fld>
            <a:endParaRPr lang="en-US" altLang="en-US" b="0" smtClean="0"/>
          </a:p>
        </p:txBody>
      </p:sp>
    </p:spTree>
    <p:extLst>
      <p:ext uri="{BB962C8B-B14F-4D97-AF65-F5344CB8AC3E}">
        <p14:creationId xmlns:p14="http://schemas.microsoft.com/office/powerpoint/2010/main" val="3413653783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4360" y="1600201"/>
            <a:ext cx="525018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42660" y="1600201"/>
            <a:ext cx="525018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898845F3-8DAA-499E-A72F-8ED8D19B8037}" type="datetimeFigureOut">
              <a:rPr lang="en-US" b="0" smtClean="0"/>
              <a:pPr>
                <a:defRPr/>
              </a:pPr>
              <a:t>3/24/2024</a:t>
            </a:fld>
            <a:endParaRPr lang="en-US" b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b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anose="02020603050405020304" pitchFamily="18" charset="0"/>
              </a:defRPr>
            </a:lvl1pPr>
          </a:lstStyle>
          <a:p>
            <a:fld id="{E95E5015-10B7-4B59-93D4-A61BA42664AA}" type="slidenum">
              <a:rPr lang="en-US" altLang="en-US" b="0" smtClean="0"/>
              <a:pPr/>
              <a:t>‹#›</a:t>
            </a:fld>
            <a:endParaRPr lang="en-US" altLang="en-US" b="0" smtClean="0"/>
          </a:p>
        </p:txBody>
      </p:sp>
    </p:spTree>
    <p:extLst>
      <p:ext uri="{BB962C8B-B14F-4D97-AF65-F5344CB8AC3E}">
        <p14:creationId xmlns:p14="http://schemas.microsoft.com/office/powerpoint/2010/main" val="29250767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360" y="1535113"/>
            <a:ext cx="525224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360" y="2174875"/>
            <a:ext cx="525224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38533" y="1535113"/>
            <a:ext cx="525430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38533" y="2174875"/>
            <a:ext cx="525430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8C6292DA-B0BA-4F58-8B66-8B25C18943D2}" type="datetimeFigureOut">
              <a:rPr lang="en-US" b="0" smtClean="0"/>
              <a:pPr>
                <a:defRPr/>
              </a:pPr>
              <a:t>3/24/2024</a:t>
            </a:fld>
            <a:endParaRPr lang="en-US" b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b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anose="02020603050405020304" pitchFamily="18" charset="0"/>
              </a:defRPr>
            </a:lvl1pPr>
          </a:lstStyle>
          <a:p>
            <a:fld id="{3F31B974-321B-4FBA-A408-50AA0BF57856}" type="slidenum">
              <a:rPr lang="en-US" altLang="en-US" b="0" smtClean="0"/>
              <a:pPr/>
              <a:t>‹#›</a:t>
            </a:fld>
            <a:endParaRPr lang="en-US" altLang="en-US" b="0" smtClean="0"/>
          </a:p>
        </p:txBody>
      </p:sp>
    </p:spTree>
    <p:extLst>
      <p:ext uri="{BB962C8B-B14F-4D97-AF65-F5344CB8AC3E}">
        <p14:creationId xmlns:p14="http://schemas.microsoft.com/office/powerpoint/2010/main" val="4033038462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318F5CE5-EAE5-44BE-BD10-E406DA7B30F5}" type="datetimeFigureOut">
              <a:rPr lang="en-US" b="0" smtClean="0"/>
              <a:pPr>
                <a:defRPr/>
              </a:pPr>
              <a:t>3/24/2024</a:t>
            </a:fld>
            <a:endParaRPr lang="en-US" b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b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anose="02020603050405020304" pitchFamily="18" charset="0"/>
              </a:defRPr>
            </a:lvl1pPr>
          </a:lstStyle>
          <a:p>
            <a:fld id="{1378D1A7-BB9A-4EA1-B0D5-2C775F3641AF}" type="slidenum">
              <a:rPr lang="en-US" altLang="en-US" b="0" smtClean="0"/>
              <a:pPr/>
              <a:t>‹#›</a:t>
            </a:fld>
            <a:endParaRPr lang="en-US" altLang="en-US" b="0" smtClean="0"/>
          </a:p>
        </p:txBody>
      </p:sp>
    </p:spTree>
    <p:extLst>
      <p:ext uri="{BB962C8B-B14F-4D97-AF65-F5344CB8AC3E}">
        <p14:creationId xmlns:p14="http://schemas.microsoft.com/office/powerpoint/2010/main" val="1522021142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4964E85A-BD93-4F3F-933C-60F13C166F39}" type="datetimeFigureOut">
              <a:rPr lang="en-US" b="0" smtClean="0"/>
              <a:pPr>
                <a:defRPr/>
              </a:pPr>
              <a:t>3/24/2024</a:t>
            </a:fld>
            <a:endParaRPr lang="en-US" b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b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anose="02020603050405020304" pitchFamily="18" charset="0"/>
              </a:defRPr>
            </a:lvl1pPr>
          </a:lstStyle>
          <a:p>
            <a:fld id="{F2A28570-EDD4-49BC-A980-EF28F0F2EEDB}" type="slidenum">
              <a:rPr lang="en-US" altLang="en-US" b="0" smtClean="0"/>
              <a:pPr/>
              <a:t>‹#›</a:t>
            </a:fld>
            <a:endParaRPr lang="en-US" altLang="en-US" b="0" smtClean="0"/>
          </a:p>
        </p:txBody>
      </p:sp>
    </p:spTree>
    <p:extLst>
      <p:ext uri="{BB962C8B-B14F-4D97-AF65-F5344CB8AC3E}">
        <p14:creationId xmlns:p14="http://schemas.microsoft.com/office/powerpoint/2010/main" val="7822771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18220" y="274639"/>
            <a:ext cx="267462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4360" y="274639"/>
            <a:ext cx="782574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495DBC-3236-4A3B-A240-D455DA4E847A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med">
    <p:wedge/>
  </p:transition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1" y="273050"/>
            <a:ext cx="3910807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7565" y="273051"/>
            <a:ext cx="664527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1" y="1435101"/>
            <a:ext cx="3910807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B91F9441-9639-4AD6-B012-21919C34D0CB}" type="datetimeFigureOut">
              <a:rPr lang="en-US" b="0" smtClean="0"/>
              <a:pPr>
                <a:defRPr/>
              </a:pPr>
              <a:t>3/24/2024</a:t>
            </a:fld>
            <a:endParaRPr lang="en-US" b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b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anose="02020603050405020304" pitchFamily="18" charset="0"/>
              </a:defRPr>
            </a:lvl1pPr>
          </a:lstStyle>
          <a:p>
            <a:fld id="{FE258794-BC8C-4E91-8F31-2815B304A08B}" type="slidenum">
              <a:rPr lang="en-US" altLang="en-US" b="0" smtClean="0"/>
              <a:pPr/>
              <a:t>‹#›</a:t>
            </a:fld>
            <a:endParaRPr lang="en-US" altLang="en-US" b="0" smtClean="0"/>
          </a:p>
        </p:txBody>
      </p:sp>
    </p:spTree>
    <p:extLst>
      <p:ext uri="{BB962C8B-B14F-4D97-AF65-F5344CB8AC3E}">
        <p14:creationId xmlns:p14="http://schemas.microsoft.com/office/powerpoint/2010/main" val="1839912793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9974" y="4800600"/>
            <a:ext cx="713232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29974" y="612775"/>
            <a:ext cx="713232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29974" y="5367338"/>
            <a:ext cx="713232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9F96F226-F304-4802-A985-F20A2C696D6E}" type="datetimeFigureOut">
              <a:rPr lang="en-US" b="0" smtClean="0"/>
              <a:pPr>
                <a:defRPr/>
              </a:pPr>
              <a:t>3/24/2024</a:t>
            </a:fld>
            <a:endParaRPr lang="en-US" b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b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anose="02020603050405020304" pitchFamily="18" charset="0"/>
              </a:defRPr>
            </a:lvl1pPr>
          </a:lstStyle>
          <a:p>
            <a:fld id="{2178DB41-5BB2-48EE-B70C-6935109F4FBA}" type="slidenum">
              <a:rPr lang="en-US" altLang="en-US" b="0" smtClean="0"/>
              <a:pPr/>
              <a:t>‹#›</a:t>
            </a:fld>
            <a:endParaRPr lang="en-US" altLang="en-US" b="0" smtClean="0"/>
          </a:p>
        </p:txBody>
      </p:sp>
    </p:spTree>
    <p:extLst>
      <p:ext uri="{BB962C8B-B14F-4D97-AF65-F5344CB8AC3E}">
        <p14:creationId xmlns:p14="http://schemas.microsoft.com/office/powerpoint/2010/main" val="4258405924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84FA8E62-0A1C-4A15-B2E7-B8924E5BFC0A}" type="datetimeFigureOut">
              <a:rPr lang="en-US" b="0" smtClean="0"/>
              <a:pPr>
                <a:defRPr/>
              </a:pPr>
              <a:t>3/24/2024</a:t>
            </a:fld>
            <a:endParaRPr lang="en-US" b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b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anose="02020603050405020304" pitchFamily="18" charset="0"/>
              </a:defRPr>
            </a:lvl1pPr>
          </a:lstStyle>
          <a:p>
            <a:fld id="{46569BF9-A753-4305-A499-578DE0F7E5BF}" type="slidenum">
              <a:rPr lang="en-US" altLang="en-US" b="0" smtClean="0"/>
              <a:pPr/>
              <a:t>‹#›</a:t>
            </a:fld>
            <a:endParaRPr lang="en-US" altLang="en-US" b="0" smtClean="0"/>
          </a:p>
        </p:txBody>
      </p:sp>
    </p:spTree>
    <p:extLst>
      <p:ext uri="{BB962C8B-B14F-4D97-AF65-F5344CB8AC3E}">
        <p14:creationId xmlns:p14="http://schemas.microsoft.com/office/powerpoint/2010/main" val="3392007219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18220" y="274639"/>
            <a:ext cx="267462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4360" y="274639"/>
            <a:ext cx="782574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06F27824-2512-4580-8D1D-542378314545}" type="datetimeFigureOut">
              <a:rPr lang="en-US" b="0" smtClean="0"/>
              <a:pPr>
                <a:defRPr/>
              </a:pPr>
              <a:t>3/24/2024</a:t>
            </a:fld>
            <a:endParaRPr lang="en-US" b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b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anose="02020603050405020304" pitchFamily="18" charset="0"/>
              </a:defRPr>
            </a:lvl1pPr>
          </a:lstStyle>
          <a:p>
            <a:fld id="{5E39643C-14F3-4800-922A-DE3136910CBA}" type="slidenum">
              <a:rPr lang="en-US" altLang="en-US" b="0" smtClean="0"/>
              <a:pPr/>
              <a:t>‹#›</a:t>
            </a:fld>
            <a:endParaRPr lang="en-US" altLang="en-US" b="0" smtClean="0"/>
          </a:p>
        </p:txBody>
      </p:sp>
    </p:spTree>
    <p:extLst>
      <p:ext uri="{BB962C8B-B14F-4D97-AF65-F5344CB8AC3E}">
        <p14:creationId xmlns:p14="http://schemas.microsoft.com/office/powerpoint/2010/main" val="663686628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1540" y="2130426"/>
            <a:ext cx="1010412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83080" y="3886200"/>
            <a:ext cx="832104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SG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F0F35B-3E68-4581-9CDB-AC9180C76F5A}" type="slidenum">
              <a:rPr lang="en-US" altLang="en-US" b="0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 b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3795097"/>
      </p:ext>
    </p:extLst>
  </p:cSld>
  <p:clrMapOvr>
    <a:masterClrMapping/>
  </p:clrMapOvr>
  <p:transition spd="med">
    <p:wedge/>
  </p:transition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F02198-78B0-42AA-A74B-9C0E2026E476}" type="slidenum">
              <a:rPr lang="en-US" altLang="en-US" b="0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 b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1003130"/>
      </p:ext>
    </p:extLst>
  </p:cSld>
  <p:clrMapOvr>
    <a:masterClrMapping/>
  </p:clrMapOvr>
  <p:transition spd="med">
    <p:wedge/>
  </p:transition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9007" y="4406901"/>
            <a:ext cx="1010412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9007" y="2906713"/>
            <a:ext cx="1010412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D9E560-BB95-4FC6-BA90-F57B0771E5BC}" type="slidenum">
              <a:rPr lang="en-US" altLang="en-US" b="0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 b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781076"/>
      </p:ext>
    </p:extLst>
  </p:cSld>
  <p:clrMapOvr>
    <a:masterClrMapping/>
  </p:clrMapOvr>
  <p:transition spd="med">
    <p:wedge/>
  </p:transition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4360" y="1600201"/>
            <a:ext cx="525018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42660" y="1600201"/>
            <a:ext cx="525018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DED033-A36B-4E37-96E0-8D09C15A6EBF}" type="slidenum">
              <a:rPr lang="en-US" altLang="en-US" b="0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 b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327304"/>
      </p:ext>
    </p:extLst>
  </p:cSld>
  <p:clrMapOvr>
    <a:masterClrMapping/>
  </p:clrMapOvr>
  <p:transition spd="med">
    <p:wedge/>
  </p:transition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360" y="1535113"/>
            <a:ext cx="525224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360" y="2174875"/>
            <a:ext cx="525224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38533" y="1535113"/>
            <a:ext cx="525430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38533" y="2174875"/>
            <a:ext cx="525430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8D5197-D4AD-4029-9794-5C93CC3B91F6}" type="slidenum">
              <a:rPr lang="en-US" altLang="en-US" b="0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 b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8883714"/>
      </p:ext>
    </p:extLst>
  </p:cSld>
  <p:clrMapOvr>
    <a:masterClrMapping/>
  </p:clrMapOvr>
  <p:transition spd="med">
    <p:wedge/>
  </p:transition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73F5AA-D637-4B29-B662-3D8F08A40B6A}" type="slidenum">
              <a:rPr lang="en-US" altLang="en-US" b="0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 b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786072"/>
      </p:ext>
    </p:extLst>
  </p:cSld>
  <p:clrMapOvr>
    <a:masterClrMapping/>
  </p:clrMapOvr>
  <p:transition spd="med">
    <p:wedg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94360" y="274639"/>
            <a:ext cx="1069848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7F5708-F514-4C3E-B8BA-4B97AF5956C7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med">
    <p:wedge/>
  </p:transition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C65A21-2DA8-4F20-8FD5-4446C73DA29B}" type="slidenum">
              <a:rPr lang="en-US" altLang="en-US" b="0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 b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9057424"/>
      </p:ext>
    </p:extLst>
  </p:cSld>
  <p:clrMapOvr>
    <a:masterClrMapping/>
  </p:clrMapOvr>
  <p:transition spd="med">
    <p:wedge/>
  </p:transition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1" y="273050"/>
            <a:ext cx="3910807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7565" y="273051"/>
            <a:ext cx="664527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1" y="1435101"/>
            <a:ext cx="3910807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28E002-73FA-484A-9A35-06648717B213}" type="slidenum">
              <a:rPr lang="en-US" altLang="en-US" b="0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 b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778758"/>
      </p:ext>
    </p:extLst>
  </p:cSld>
  <p:clrMapOvr>
    <a:masterClrMapping/>
  </p:clrMapOvr>
  <p:transition spd="med">
    <p:wedge/>
  </p:transition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9974" y="4800600"/>
            <a:ext cx="713232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29974" y="612775"/>
            <a:ext cx="713232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SG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29974" y="5367338"/>
            <a:ext cx="713232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D3D129-5B64-4955-84F6-9D31618DDFF5}" type="slidenum">
              <a:rPr lang="en-US" altLang="en-US" b="0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 b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1182457"/>
      </p:ext>
    </p:extLst>
  </p:cSld>
  <p:clrMapOvr>
    <a:masterClrMapping/>
  </p:clrMapOvr>
  <p:transition spd="med">
    <p:wedge/>
  </p:transition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C83313-ACE8-42CF-BE48-5C44E2660F81}" type="slidenum">
              <a:rPr lang="en-US" altLang="en-US" b="0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 b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013541"/>
      </p:ext>
    </p:extLst>
  </p:cSld>
  <p:clrMapOvr>
    <a:masterClrMapping/>
  </p:clrMapOvr>
  <p:transition spd="med">
    <p:wedge/>
  </p:transition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18220" y="274639"/>
            <a:ext cx="267462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4360" y="274639"/>
            <a:ext cx="782574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91E8BA-7C98-41FD-A577-9C040F6B3A46}" type="slidenum">
              <a:rPr lang="en-US" altLang="en-US" b="0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 b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7568184"/>
      </p:ext>
    </p:extLst>
  </p:cSld>
  <p:clrMapOvr>
    <a:masterClrMapping/>
  </p:clrMapOvr>
  <p:transition spd="med">
    <p:wedge/>
  </p:transition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94360" y="274639"/>
            <a:ext cx="1069848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160293-DD24-4A38-AEB1-804FDB01CC56}" type="slidenum">
              <a:rPr lang="en-US" altLang="en-US" b="0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 b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763957"/>
      </p:ext>
    </p:extLst>
  </p:cSld>
  <p:clrMapOvr>
    <a:masterClrMapping/>
  </p:clrMapOvr>
  <p:transition spd="med">
    <p:wedg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592BFFF-8FAA-4B92-85F3-868009CF2B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5900" y="1122363"/>
            <a:ext cx="8915400" cy="2387600"/>
          </a:xfrm>
        </p:spPr>
        <p:txBody>
          <a:bodyPr anchor="b"/>
          <a:lstStyle>
            <a:lvl1pPr algn="ctr">
              <a:defRPr sz="58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B2A5705-626D-4554-9174-2FEB235FF6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85900" y="3602038"/>
            <a:ext cx="8915400" cy="1655762"/>
          </a:xfrm>
        </p:spPr>
        <p:txBody>
          <a:bodyPr/>
          <a:lstStyle>
            <a:lvl1pPr marL="0" indent="0" algn="ctr">
              <a:buNone/>
              <a:defRPr sz="2340"/>
            </a:lvl1pPr>
            <a:lvl2pPr marL="445770" indent="0" algn="ctr">
              <a:buNone/>
              <a:defRPr sz="1950"/>
            </a:lvl2pPr>
            <a:lvl3pPr marL="891540" indent="0" algn="ctr">
              <a:buNone/>
              <a:defRPr sz="1755"/>
            </a:lvl3pPr>
            <a:lvl4pPr marL="1337310" indent="0" algn="ctr">
              <a:buNone/>
              <a:defRPr sz="1560"/>
            </a:lvl4pPr>
            <a:lvl5pPr marL="1783080" indent="0" algn="ctr">
              <a:buNone/>
              <a:defRPr sz="1560"/>
            </a:lvl5pPr>
            <a:lvl6pPr marL="2228850" indent="0" algn="ctr">
              <a:buNone/>
              <a:defRPr sz="1560"/>
            </a:lvl6pPr>
            <a:lvl7pPr marL="2674620" indent="0" algn="ctr">
              <a:buNone/>
              <a:defRPr sz="1560"/>
            </a:lvl7pPr>
            <a:lvl8pPr marL="3120390" indent="0" algn="ctr">
              <a:buNone/>
              <a:defRPr sz="1560"/>
            </a:lvl8pPr>
            <a:lvl9pPr marL="3566160" indent="0" algn="ctr">
              <a:buNone/>
              <a:defRPr sz="156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C7CEC5F-5010-48D6-B05D-800F5FF9AD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fld id="{7870E6FC-86C0-4E75-B45A-7CFE651B6084}" type="datetimeFigureOut">
              <a:rPr lang="en-US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91540" fontAlgn="auto">
                <a:spcBef>
                  <a:spcPts val="0"/>
                </a:spcBef>
                <a:spcAft>
                  <a:spcPts val="0"/>
                </a:spcAft>
              </a:pPr>
              <a:t>3/24/2024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351712B-5359-4DFD-B153-1FC57DAA5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9650D55-C683-4D33-9B5E-EAA00497F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fld id="{FE5DF2C0-3C20-404C-A492-81DF257ABB88}" type="slidenum">
              <a:rPr lang="en-US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9154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210356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592BFFF-8FAA-4B92-85F3-868009CF2B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5900" y="1122363"/>
            <a:ext cx="8915400" cy="2387600"/>
          </a:xfrm>
        </p:spPr>
        <p:txBody>
          <a:bodyPr anchor="b"/>
          <a:lstStyle>
            <a:lvl1pPr algn="ctr">
              <a:defRPr sz="58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B2A5705-626D-4554-9174-2FEB235FF6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85900" y="3602038"/>
            <a:ext cx="8915400" cy="1655762"/>
          </a:xfrm>
        </p:spPr>
        <p:txBody>
          <a:bodyPr/>
          <a:lstStyle>
            <a:lvl1pPr marL="0" indent="0" algn="ctr">
              <a:buNone/>
              <a:defRPr sz="2340"/>
            </a:lvl1pPr>
            <a:lvl2pPr marL="445770" indent="0" algn="ctr">
              <a:buNone/>
              <a:defRPr sz="1950"/>
            </a:lvl2pPr>
            <a:lvl3pPr marL="891540" indent="0" algn="ctr">
              <a:buNone/>
              <a:defRPr sz="1755"/>
            </a:lvl3pPr>
            <a:lvl4pPr marL="1337310" indent="0" algn="ctr">
              <a:buNone/>
              <a:defRPr sz="1560"/>
            </a:lvl4pPr>
            <a:lvl5pPr marL="1783080" indent="0" algn="ctr">
              <a:buNone/>
              <a:defRPr sz="1560"/>
            </a:lvl5pPr>
            <a:lvl6pPr marL="2228850" indent="0" algn="ctr">
              <a:buNone/>
              <a:defRPr sz="1560"/>
            </a:lvl6pPr>
            <a:lvl7pPr marL="2674620" indent="0" algn="ctr">
              <a:buNone/>
              <a:defRPr sz="1560"/>
            </a:lvl7pPr>
            <a:lvl8pPr marL="3120390" indent="0" algn="ctr">
              <a:buNone/>
              <a:defRPr sz="1560"/>
            </a:lvl8pPr>
            <a:lvl9pPr marL="3566160" indent="0" algn="ctr">
              <a:buNone/>
              <a:defRPr sz="156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C7CEC5F-5010-48D6-B05D-800F5FF9AD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fld id="{7870E6FC-86C0-4E75-B45A-7CFE651B6084}" type="datetimeFigureOut">
              <a:rPr lang="en-US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91540" fontAlgn="auto">
                <a:spcBef>
                  <a:spcPts val="0"/>
                </a:spcBef>
                <a:spcAft>
                  <a:spcPts val="0"/>
                </a:spcAft>
              </a:pPr>
              <a:t>3/24/2024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351712B-5359-4DFD-B153-1FC57DAA5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9650D55-C683-4D33-9B5E-EAA00497F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fld id="{FE5DF2C0-3C20-404C-A492-81DF257ABB88}" type="slidenum">
              <a:rPr lang="en-US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9154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7843732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5F0F12C-83DF-4FBC-8479-A9978F8D5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E526231-03CE-4742-9CC6-CC4CF054B3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9309636-303F-41E5-9C62-F635689F1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fld id="{7870E6FC-86C0-4E75-B45A-7CFE651B6084}" type="datetimeFigureOut">
              <a:rPr lang="en-US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91540" fontAlgn="auto">
                <a:spcBef>
                  <a:spcPts val="0"/>
                </a:spcBef>
                <a:spcAft>
                  <a:spcPts val="0"/>
                </a:spcAft>
              </a:pPr>
              <a:t>3/24/2024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68B4BB5-7502-4420-877D-1204D0EA1B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C458B3A-F2A5-4F2C-8D83-A2638173A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fld id="{FE5DF2C0-3C20-404C-A492-81DF257ABB88}" type="slidenum">
              <a:rPr lang="en-US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9154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0687494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8F6900C-1A51-41DF-8D41-9814F302C8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054" y="1709739"/>
            <a:ext cx="10252710" cy="2852737"/>
          </a:xfrm>
        </p:spPr>
        <p:txBody>
          <a:bodyPr anchor="b"/>
          <a:lstStyle>
            <a:lvl1pPr>
              <a:defRPr sz="58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BEE6291-CC9B-4A43-ADE5-7A271ECB6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1054" y="4589464"/>
            <a:ext cx="10252710" cy="1500187"/>
          </a:xfrm>
        </p:spPr>
        <p:txBody>
          <a:bodyPr/>
          <a:lstStyle>
            <a:lvl1pPr marL="0" indent="0">
              <a:buNone/>
              <a:defRPr sz="2340">
                <a:solidFill>
                  <a:schemeClr val="tx1">
                    <a:tint val="75000"/>
                  </a:schemeClr>
                </a:solidFill>
              </a:defRPr>
            </a:lvl1pPr>
            <a:lvl2pPr marL="445770" indent="0">
              <a:buNone/>
              <a:defRPr sz="1950">
                <a:solidFill>
                  <a:schemeClr val="tx1">
                    <a:tint val="75000"/>
                  </a:schemeClr>
                </a:solidFill>
              </a:defRPr>
            </a:lvl2pPr>
            <a:lvl3pPr marL="891540" indent="0">
              <a:buNone/>
              <a:defRPr sz="1755">
                <a:solidFill>
                  <a:schemeClr val="tx1">
                    <a:tint val="75000"/>
                  </a:schemeClr>
                </a:solidFill>
              </a:defRPr>
            </a:lvl3pPr>
            <a:lvl4pPr marL="1337310" indent="0">
              <a:buNone/>
              <a:defRPr sz="1560">
                <a:solidFill>
                  <a:schemeClr val="tx1">
                    <a:tint val="75000"/>
                  </a:schemeClr>
                </a:solidFill>
              </a:defRPr>
            </a:lvl4pPr>
            <a:lvl5pPr marL="1783080" indent="0">
              <a:buNone/>
              <a:defRPr sz="1560">
                <a:solidFill>
                  <a:schemeClr val="tx1">
                    <a:tint val="75000"/>
                  </a:schemeClr>
                </a:solidFill>
              </a:defRPr>
            </a:lvl5pPr>
            <a:lvl6pPr marL="2228850" indent="0">
              <a:buNone/>
              <a:defRPr sz="1560">
                <a:solidFill>
                  <a:schemeClr val="tx1">
                    <a:tint val="75000"/>
                  </a:schemeClr>
                </a:solidFill>
              </a:defRPr>
            </a:lvl6pPr>
            <a:lvl7pPr marL="2674620" indent="0">
              <a:buNone/>
              <a:defRPr sz="1560">
                <a:solidFill>
                  <a:schemeClr val="tx1">
                    <a:tint val="75000"/>
                  </a:schemeClr>
                </a:solidFill>
              </a:defRPr>
            </a:lvl7pPr>
            <a:lvl8pPr marL="3120390" indent="0">
              <a:buNone/>
              <a:defRPr sz="1560">
                <a:solidFill>
                  <a:schemeClr val="tx1">
                    <a:tint val="75000"/>
                  </a:schemeClr>
                </a:solidFill>
              </a:defRPr>
            </a:lvl8pPr>
            <a:lvl9pPr marL="3566160" indent="0">
              <a:buNone/>
              <a:defRPr sz="15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56128E4-625D-4B4E-BE8A-311879084E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fld id="{7870E6FC-86C0-4E75-B45A-7CFE651B6084}" type="datetimeFigureOut">
              <a:rPr lang="en-US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91540" fontAlgn="auto">
                <a:spcBef>
                  <a:spcPts val="0"/>
                </a:spcBef>
                <a:spcAft>
                  <a:spcPts val="0"/>
                </a:spcAft>
              </a:pPr>
              <a:t>3/24/2024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A753B08-DB78-4C3C-91C7-9DAC1AB1B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69EF760-90FB-4BC4-9539-F057E5361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fld id="{FE5DF2C0-3C20-404C-A492-81DF257ABB88}" type="slidenum">
              <a:rPr lang="en-US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9154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2346251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E95FAA-4AB4-4585-BA96-BCAEB79F7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D706A2C-9775-4BFD-995B-68D9B1D055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17245" y="1825625"/>
            <a:ext cx="505206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A083A68-479B-40E3-A1CD-F3335E45C2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17895" y="1825625"/>
            <a:ext cx="505206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EB53F0F-7C82-44E5-BFB6-DF4E2C466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fld id="{7870E6FC-86C0-4E75-B45A-7CFE651B6084}" type="datetimeFigureOut">
              <a:rPr lang="en-US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91540" fontAlgn="auto">
                <a:spcBef>
                  <a:spcPts val="0"/>
                </a:spcBef>
                <a:spcAft>
                  <a:spcPts val="0"/>
                </a:spcAft>
              </a:pPr>
              <a:t>3/24/2024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019EC61-4C9A-4854-9DAD-CF4205FB9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3377CEE-B060-4DFB-B62D-6E1C72411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fld id="{FE5DF2C0-3C20-404C-A492-81DF257ABB88}" type="slidenum">
              <a:rPr lang="en-US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9154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2117137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9007" y="4406901"/>
            <a:ext cx="1010412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9007" y="2906713"/>
            <a:ext cx="1010412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B2D5E9-AAF2-4693-8A22-A3D2D5BD706D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med">
    <p:wedg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D2B6DE-25D9-4E66-8036-4FC50C8A3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793" y="365126"/>
            <a:ext cx="1025271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2DAB16A-61D3-4259-9954-9CB12FFCB7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8794" y="1681163"/>
            <a:ext cx="5028842" cy="823912"/>
          </a:xfrm>
        </p:spPr>
        <p:txBody>
          <a:bodyPr anchor="b"/>
          <a:lstStyle>
            <a:lvl1pPr marL="0" indent="0">
              <a:buNone/>
              <a:defRPr sz="2340" b="1"/>
            </a:lvl1pPr>
            <a:lvl2pPr marL="445770" indent="0">
              <a:buNone/>
              <a:defRPr sz="1950" b="1"/>
            </a:lvl2pPr>
            <a:lvl3pPr marL="891540" indent="0">
              <a:buNone/>
              <a:defRPr sz="1755" b="1"/>
            </a:lvl3pPr>
            <a:lvl4pPr marL="1337310" indent="0">
              <a:buNone/>
              <a:defRPr sz="1560" b="1"/>
            </a:lvl4pPr>
            <a:lvl5pPr marL="1783080" indent="0">
              <a:buNone/>
              <a:defRPr sz="1560" b="1"/>
            </a:lvl5pPr>
            <a:lvl6pPr marL="2228850" indent="0">
              <a:buNone/>
              <a:defRPr sz="1560" b="1"/>
            </a:lvl6pPr>
            <a:lvl7pPr marL="2674620" indent="0">
              <a:buNone/>
              <a:defRPr sz="1560" b="1"/>
            </a:lvl7pPr>
            <a:lvl8pPr marL="3120390" indent="0">
              <a:buNone/>
              <a:defRPr sz="1560" b="1"/>
            </a:lvl8pPr>
            <a:lvl9pPr marL="3566160" indent="0">
              <a:buNone/>
              <a:defRPr sz="15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A37ED19-595C-4B56-88CC-46CE03F7BB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18794" y="2505075"/>
            <a:ext cx="5028842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D3066AC-7309-499C-8AD0-10D5143D9D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17895" y="1681163"/>
            <a:ext cx="5053608" cy="823912"/>
          </a:xfrm>
        </p:spPr>
        <p:txBody>
          <a:bodyPr anchor="b"/>
          <a:lstStyle>
            <a:lvl1pPr marL="0" indent="0">
              <a:buNone/>
              <a:defRPr sz="2340" b="1"/>
            </a:lvl1pPr>
            <a:lvl2pPr marL="445770" indent="0">
              <a:buNone/>
              <a:defRPr sz="1950" b="1"/>
            </a:lvl2pPr>
            <a:lvl3pPr marL="891540" indent="0">
              <a:buNone/>
              <a:defRPr sz="1755" b="1"/>
            </a:lvl3pPr>
            <a:lvl4pPr marL="1337310" indent="0">
              <a:buNone/>
              <a:defRPr sz="1560" b="1"/>
            </a:lvl4pPr>
            <a:lvl5pPr marL="1783080" indent="0">
              <a:buNone/>
              <a:defRPr sz="1560" b="1"/>
            </a:lvl5pPr>
            <a:lvl6pPr marL="2228850" indent="0">
              <a:buNone/>
              <a:defRPr sz="1560" b="1"/>
            </a:lvl6pPr>
            <a:lvl7pPr marL="2674620" indent="0">
              <a:buNone/>
              <a:defRPr sz="1560" b="1"/>
            </a:lvl7pPr>
            <a:lvl8pPr marL="3120390" indent="0">
              <a:buNone/>
              <a:defRPr sz="1560" b="1"/>
            </a:lvl8pPr>
            <a:lvl9pPr marL="3566160" indent="0">
              <a:buNone/>
              <a:defRPr sz="15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126517C-B160-4828-9409-58A008B704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17895" y="2505075"/>
            <a:ext cx="505360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58072955-E0BC-4428-948C-BFBB930BB6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fld id="{7870E6FC-86C0-4E75-B45A-7CFE651B6084}" type="datetimeFigureOut">
              <a:rPr lang="en-US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91540" fontAlgn="auto">
                <a:spcBef>
                  <a:spcPts val="0"/>
                </a:spcBef>
                <a:spcAft>
                  <a:spcPts val="0"/>
                </a:spcAft>
              </a:pPr>
              <a:t>3/24/2024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14F64EFE-C30B-40BF-A675-1A69DE797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4E2ECF39-4DE5-4068-95F0-31BDD2D4A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fld id="{FE5DF2C0-3C20-404C-A492-81DF257ABB88}" type="slidenum">
              <a:rPr lang="en-US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9154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52541494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2B4B271-6097-401A-89A7-D13D3EF370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E1B85A6-11C7-401C-842B-9324B243C5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fld id="{7870E6FC-86C0-4E75-B45A-7CFE651B6084}" type="datetimeFigureOut">
              <a:rPr lang="en-US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91540" fontAlgn="auto">
                <a:spcBef>
                  <a:spcPts val="0"/>
                </a:spcBef>
                <a:spcAft>
                  <a:spcPts val="0"/>
                </a:spcAft>
              </a:pPr>
              <a:t>3/24/2024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C6980D7-919D-471E-AD55-718903101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2D373EE-B2F3-4282-ADBF-BBFC2E28E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fld id="{FE5DF2C0-3C20-404C-A492-81DF257ABB88}" type="slidenum">
              <a:rPr lang="en-US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9154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2849746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92CF85A-932C-4DD8-9637-AFF5350F7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fld id="{7870E6FC-86C0-4E75-B45A-7CFE651B6084}" type="datetimeFigureOut">
              <a:rPr lang="en-US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91540" fontAlgn="auto">
                <a:spcBef>
                  <a:spcPts val="0"/>
                </a:spcBef>
                <a:spcAft>
                  <a:spcPts val="0"/>
                </a:spcAft>
              </a:pPr>
              <a:t>3/24/2024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504271F-1621-4543-A4A8-F61982D21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7EB5A29-FAAE-41E2-A4F5-3191CCAC2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fld id="{FE5DF2C0-3C20-404C-A492-81DF257ABB88}" type="slidenum">
              <a:rPr lang="en-US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9154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1705857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92CF85A-932C-4DD8-9637-AFF5350F7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fld id="{7870E6FC-86C0-4E75-B45A-7CFE651B6084}" type="datetimeFigureOut">
              <a:rPr lang="en-US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91540" fontAlgn="auto">
                <a:spcBef>
                  <a:spcPts val="0"/>
                </a:spcBef>
                <a:spcAft>
                  <a:spcPts val="0"/>
                </a:spcAft>
              </a:pPr>
              <a:t>3/24/2024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504271F-1621-4543-A4A8-F61982D21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7EB5A29-FAAE-41E2-A4F5-3191CCAC2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fld id="{FE5DF2C0-3C20-404C-A492-81DF257ABB88}" type="slidenum">
              <a:rPr lang="en-US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9154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50058296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92CF85A-932C-4DD8-9637-AFF5350F7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fld id="{7870E6FC-86C0-4E75-B45A-7CFE651B6084}" type="datetimeFigureOut">
              <a:rPr lang="en-US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91540" fontAlgn="auto">
                <a:spcBef>
                  <a:spcPts val="0"/>
                </a:spcBef>
                <a:spcAft>
                  <a:spcPts val="0"/>
                </a:spcAft>
              </a:pPr>
              <a:t>3/24/2024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504271F-1621-4543-A4A8-F61982D21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7EB5A29-FAAE-41E2-A4F5-3191CCAC2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fld id="{FE5DF2C0-3C20-404C-A492-81DF257ABB88}" type="slidenum">
              <a:rPr lang="en-US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9154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16200290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92CF85A-932C-4DD8-9637-AFF5350F7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fld id="{7870E6FC-86C0-4E75-B45A-7CFE651B6084}" type="datetimeFigureOut">
              <a:rPr lang="en-US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91540" fontAlgn="auto">
                <a:spcBef>
                  <a:spcPts val="0"/>
                </a:spcBef>
                <a:spcAft>
                  <a:spcPts val="0"/>
                </a:spcAft>
              </a:pPr>
              <a:t>3/24/2024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504271F-1621-4543-A4A8-F61982D21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7EB5A29-FAAE-41E2-A4F5-3191CCAC2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fld id="{FE5DF2C0-3C20-404C-A492-81DF257ABB88}" type="slidenum">
              <a:rPr lang="en-US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9154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18829021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92CF85A-932C-4DD8-9637-AFF5350F7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fld id="{7870E6FC-86C0-4E75-B45A-7CFE651B6084}" type="datetimeFigureOut">
              <a:rPr lang="en-US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91540" fontAlgn="auto">
                <a:spcBef>
                  <a:spcPts val="0"/>
                </a:spcBef>
                <a:spcAft>
                  <a:spcPts val="0"/>
                </a:spcAft>
              </a:pPr>
              <a:t>3/24/2024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504271F-1621-4543-A4A8-F61982D21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7EB5A29-FAAE-41E2-A4F5-3191CCAC2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fld id="{FE5DF2C0-3C20-404C-A492-81DF257ABB88}" type="slidenum">
              <a:rPr lang="en-US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9154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68759465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92CF85A-932C-4DD8-9637-AFF5350F7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fld id="{7870E6FC-86C0-4E75-B45A-7CFE651B6084}" type="datetimeFigureOut">
              <a:rPr lang="en-US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91540" fontAlgn="auto">
                <a:spcBef>
                  <a:spcPts val="0"/>
                </a:spcBef>
                <a:spcAft>
                  <a:spcPts val="0"/>
                </a:spcAft>
              </a:pPr>
              <a:t>3/24/2024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504271F-1621-4543-A4A8-F61982D21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7EB5A29-FAAE-41E2-A4F5-3191CCAC2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fld id="{FE5DF2C0-3C20-404C-A492-81DF257ABB88}" type="slidenum">
              <a:rPr lang="en-US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9154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68232142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114721-211E-4C33-9798-66994383F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794" y="457200"/>
            <a:ext cx="3833931" cy="1600200"/>
          </a:xfrm>
        </p:spPr>
        <p:txBody>
          <a:bodyPr anchor="b"/>
          <a:lstStyle>
            <a:lvl1pPr>
              <a:defRPr sz="312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9B5FE9D-B4DD-4F94-AB75-34E7CC6CB4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53608" y="987426"/>
            <a:ext cx="6017895" cy="4873625"/>
          </a:xfrm>
        </p:spPr>
        <p:txBody>
          <a:bodyPr/>
          <a:lstStyle>
            <a:lvl1pPr>
              <a:defRPr sz="3120"/>
            </a:lvl1pPr>
            <a:lvl2pPr>
              <a:defRPr sz="2730"/>
            </a:lvl2pPr>
            <a:lvl3pPr>
              <a:defRPr sz="2340"/>
            </a:lvl3pPr>
            <a:lvl4pPr>
              <a:defRPr sz="1950"/>
            </a:lvl4pPr>
            <a:lvl5pPr>
              <a:defRPr sz="1950"/>
            </a:lvl5pPr>
            <a:lvl6pPr>
              <a:defRPr sz="1950"/>
            </a:lvl6pPr>
            <a:lvl7pPr>
              <a:defRPr sz="1950"/>
            </a:lvl7pPr>
            <a:lvl8pPr>
              <a:defRPr sz="1950"/>
            </a:lvl8pPr>
            <a:lvl9pPr>
              <a:defRPr sz="19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CD77D31-8E04-45EF-9902-CBDF230E83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18794" y="2057400"/>
            <a:ext cx="3833931" cy="3811588"/>
          </a:xfrm>
        </p:spPr>
        <p:txBody>
          <a:bodyPr/>
          <a:lstStyle>
            <a:lvl1pPr marL="0" indent="0">
              <a:buNone/>
              <a:defRPr sz="1560"/>
            </a:lvl1pPr>
            <a:lvl2pPr marL="445770" indent="0">
              <a:buNone/>
              <a:defRPr sz="1365"/>
            </a:lvl2pPr>
            <a:lvl3pPr marL="891540" indent="0">
              <a:buNone/>
              <a:defRPr sz="1170"/>
            </a:lvl3pPr>
            <a:lvl4pPr marL="1337310" indent="0">
              <a:buNone/>
              <a:defRPr sz="975"/>
            </a:lvl4pPr>
            <a:lvl5pPr marL="1783080" indent="0">
              <a:buNone/>
              <a:defRPr sz="975"/>
            </a:lvl5pPr>
            <a:lvl6pPr marL="2228850" indent="0">
              <a:buNone/>
              <a:defRPr sz="975"/>
            </a:lvl6pPr>
            <a:lvl7pPr marL="2674620" indent="0">
              <a:buNone/>
              <a:defRPr sz="975"/>
            </a:lvl7pPr>
            <a:lvl8pPr marL="3120390" indent="0">
              <a:buNone/>
              <a:defRPr sz="975"/>
            </a:lvl8pPr>
            <a:lvl9pPr marL="3566160" indent="0">
              <a:buNone/>
              <a:defRPr sz="9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73074CC-C26E-4C17-920C-DD7C3A969C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fld id="{7870E6FC-86C0-4E75-B45A-7CFE651B6084}" type="datetimeFigureOut">
              <a:rPr lang="en-US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91540" fontAlgn="auto">
                <a:spcBef>
                  <a:spcPts val="0"/>
                </a:spcBef>
                <a:spcAft>
                  <a:spcPts val="0"/>
                </a:spcAft>
              </a:pPr>
              <a:t>3/24/2024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E963AE2-A8BA-4F67-8FB3-C20651FA73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7A6D6CF-644D-4DDB-88C1-7DAFEBC42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fld id="{FE5DF2C0-3C20-404C-A492-81DF257ABB88}" type="slidenum">
              <a:rPr lang="en-US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9154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9023870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7130F10-7065-40F9-B853-F5908A3526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794" y="457200"/>
            <a:ext cx="3833931" cy="1600200"/>
          </a:xfrm>
        </p:spPr>
        <p:txBody>
          <a:bodyPr anchor="b"/>
          <a:lstStyle>
            <a:lvl1pPr>
              <a:defRPr sz="312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1821E199-13B5-47F1-B42D-800EA575F6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053608" y="987426"/>
            <a:ext cx="6017895" cy="4873625"/>
          </a:xfrm>
        </p:spPr>
        <p:txBody>
          <a:bodyPr/>
          <a:lstStyle>
            <a:lvl1pPr marL="0" indent="0">
              <a:buNone/>
              <a:defRPr sz="3120"/>
            </a:lvl1pPr>
            <a:lvl2pPr marL="445770" indent="0">
              <a:buNone/>
              <a:defRPr sz="2730"/>
            </a:lvl2pPr>
            <a:lvl3pPr marL="891540" indent="0">
              <a:buNone/>
              <a:defRPr sz="2340"/>
            </a:lvl3pPr>
            <a:lvl4pPr marL="1337310" indent="0">
              <a:buNone/>
              <a:defRPr sz="1950"/>
            </a:lvl4pPr>
            <a:lvl5pPr marL="1783080" indent="0">
              <a:buNone/>
              <a:defRPr sz="1950"/>
            </a:lvl5pPr>
            <a:lvl6pPr marL="2228850" indent="0">
              <a:buNone/>
              <a:defRPr sz="1950"/>
            </a:lvl6pPr>
            <a:lvl7pPr marL="2674620" indent="0">
              <a:buNone/>
              <a:defRPr sz="1950"/>
            </a:lvl7pPr>
            <a:lvl8pPr marL="3120390" indent="0">
              <a:buNone/>
              <a:defRPr sz="1950"/>
            </a:lvl8pPr>
            <a:lvl9pPr marL="3566160" indent="0">
              <a:buNone/>
              <a:defRPr sz="195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ECC881A-BE94-4241-A9A0-B39A4F65E1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18794" y="2057400"/>
            <a:ext cx="3833931" cy="3811588"/>
          </a:xfrm>
        </p:spPr>
        <p:txBody>
          <a:bodyPr/>
          <a:lstStyle>
            <a:lvl1pPr marL="0" indent="0">
              <a:buNone/>
              <a:defRPr sz="1560"/>
            </a:lvl1pPr>
            <a:lvl2pPr marL="445770" indent="0">
              <a:buNone/>
              <a:defRPr sz="1365"/>
            </a:lvl2pPr>
            <a:lvl3pPr marL="891540" indent="0">
              <a:buNone/>
              <a:defRPr sz="1170"/>
            </a:lvl3pPr>
            <a:lvl4pPr marL="1337310" indent="0">
              <a:buNone/>
              <a:defRPr sz="975"/>
            </a:lvl4pPr>
            <a:lvl5pPr marL="1783080" indent="0">
              <a:buNone/>
              <a:defRPr sz="975"/>
            </a:lvl5pPr>
            <a:lvl6pPr marL="2228850" indent="0">
              <a:buNone/>
              <a:defRPr sz="975"/>
            </a:lvl6pPr>
            <a:lvl7pPr marL="2674620" indent="0">
              <a:buNone/>
              <a:defRPr sz="975"/>
            </a:lvl7pPr>
            <a:lvl8pPr marL="3120390" indent="0">
              <a:buNone/>
              <a:defRPr sz="975"/>
            </a:lvl8pPr>
            <a:lvl9pPr marL="3566160" indent="0">
              <a:buNone/>
              <a:defRPr sz="9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5F5F330-455A-49F3-AA37-39BA793FF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fld id="{7870E6FC-86C0-4E75-B45A-7CFE651B6084}" type="datetimeFigureOut">
              <a:rPr lang="en-US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91540" fontAlgn="auto">
                <a:spcBef>
                  <a:spcPts val="0"/>
                </a:spcBef>
                <a:spcAft>
                  <a:spcPts val="0"/>
                </a:spcAft>
              </a:pPr>
              <a:t>3/24/2024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4AA3668-3782-47A9-9A34-CA6FEF4D5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B1723CB-EAB2-484E-9A2F-F01CE0900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fld id="{FE5DF2C0-3C20-404C-A492-81DF257ABB88}" type="slidenum">
              <a:rPr lang="en-US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9154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8019987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4360" y="1600201"/>
            <a:ext cx="525018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42660" y="1600201"/>
            <a:ext cx="525018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48B559-4DFD-4EB2-A51E-45ED5DABAD4A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med">
    <p:wedg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5652F32-DB3B-4320-B64E-1D0D819F16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C2C3B84-0C01-40B6-9C3F-69EEA35634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64C9B2D-7E19-464C-BE1B-82CCAC4B0B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fld id="{7870E6FC-86C0-4E75-B45A-7CFE651B6084}" type="datetimeFigureOut">
              <a:rPr lang="en-US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91540" fontAlgn="auto">
                <a:spcBef>
                  <a:spcPts val="0"/>
                </a:spcBef>
                <a:spcAft>
                  <a:spcPts val="0"/>
                </a:spcAft>
              </a:pPr>
              <a:t>3/24/2024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B8714E5-DFAE-4FD5-866C-DF03B64EB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67E4462-DF48-40B9-929E-8D2D8A27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fld id="{FE5DF2C0-3C20-404C-A492-81DF257ABB88}" type="slidenum">
              <a:rPr lang="en-US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9154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30713547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A0F40823-ABCC-44DF-A5ED-6377D3D4FF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506777" y="365125"/>
            <a:ext cx="2563178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37C1283-DA49-4F12-B318-7607408673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17245" y="365125"/>
            <a:ext cx="7540943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77B868E-396F-493A-BBF4-0167498716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fld id="{7870E6FC-86C0-4E75-B45A-7CFE651B6084}" type="datetimeFigureOut">
              <a:rPr lang="en-US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91540" fontAlgn="auto">
                <a:spcBef>
                  <a:spcPts val="0"/>
                </a:spcBef>
                <a:spcAft>
                  <a:spcPts val="0"/>
                </a:spcAft>
              </a:pPr>
              <a:t>3/24/2024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C30A858-AA3B-4DDB-9625-BA6EAB4AB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2C95EBC-EBE4-41A1-BCE9-0B4041B27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fld id="{FE5DF2C0-3C20-404C-A492-81DF257ABB88}" type="slidenum">
              <a:rPr lang="en-US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9154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65223358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245359"/>
      </p:ext>
    </p:extLst>
  </p:cSld>
  <p:clrMapOvr>
    <a:masterClrMapping/>
  </p:clrMapOvr>
  <p:transition spd="slow" advTm="3000">
    <p:push dir="u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3195553"/>
      </p:ext>
    </p:extLst>
  </p:cSld>
  <p:clrMapOvr>
    <a:masterClrMapping/>
  </p:clrMapOvr>
  <p:transition spd="slow" advTm="3000">
    <p:push dir="u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982717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240566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891023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90601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437892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08320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360" y="1535113"/>
            <a:ext cx="525224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360" y="2174875"/>
            <a:ext cx="525224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38533" y="1535113"/>
            <a:ext cx="525430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38533" y="2174875"/>
            <a:ext cx="525430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5C0AC1-2128-43A2-87DB-FD60E39C18FE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med">
    <p:wedg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061830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xmlns="" id="{89CB891B-78F3-4782-ACDA-D145DBE7C32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734335" y="1040607"/>
            <a:ext cx="3790289" cy="3849689"/>
          </a:xfrm>
          <a:custGeom>
            <a:avLst/>
            <a:gdLst>
              <a:gd name="connsiteX0" fmla="*/ 2028301 w 3887476"/>
              <a:gd name="connsiteY0" fmla="*/ 20 h 3849689"/>
              <a:gd name="connsiteX1" fmla="*/ 2221944 w 3887476"/>
              <a:gd name="connsiteY1" fmla="*/ 3419 h 3849689"/>
              <a:gd name="connsiteX2" fmla="*/ 2727216 w 3887476"/>
              <a:gd name="connsiteY2" fmla="*/ 101667 h 3849689"/>
              <a:gd name="connsiteX3" fmla="*/ 3246521 w 3887476"/>
              <a:gd name="connsiteY3" fmla="*/ 424479 h 3849689"/>
              <a:gd name="connsiteX4" fmla="*/ 3555298 w 3887476"/>
              <a:gd name="connsiteY4" fmla="*/ 845538 h 3849689"/>
              <a:gd name="connsiteX5" fmla="*/ 3864075 w 3887476"/>
              <a:gd name="connsiteY5" fmla="*/ 1463091 h 3849689"/>
              <a:gd name="connsiteX6" fmla="*/ 3864075 w 3887476"/>
              <a:gd name="connsiteY6" fmla="*/ 2277139 h 3849689"/>
              <a:gd name="connsiteX7" fmla="*/ 3850040 w 3887476"/>
              <a:gd name="connsiteY7" fmla="*/ 2782410 h 3849689"/>
              <a:gd name="connsiteX8" fmla="*/ 3527227 w 3887476"/>
              <a:gd name="connsiteY8" fmla="*/ 3175399 h 3849689"/>
              <a:gd name="connsiteX9" fmla="*/ 3092133 w 3887476"/>
              <a:gd name="connsiteY9" fmla="*/ 3582423 h 3849689"/>
              <a:gd name="connsiteX10" fmla="*/ 2123697 w 3887476"/>
              <a:gd name="connsiteY10" fmla="*/ 3835058 h 3849689"/>
              <a:gd name="connsiteX11" fmla="*/ 1113155 w 3887476"/>
              <a:gd name="connsiteY11" fmla="*/ 3764882 h 3849689"/>
              <a:gd name="connsiteX12" fmla="*/ 621919 w 3887476"/>
              <a:gd name="connsiteY12" fmla="*/ 3315752 h 3849689"/>
              <a:gd name="connsiteX13" fmla="*/ 313142 w 3887476"/>
              <a:gd name="connsiteY13" fmla="*/ 2880657 h 3849689"/>
              <a:gd name="connsiteX14" fmla="*/ 18401 w 3887476"/>
              <a:gd name="connsiteY14" fmla="*/ 2249068 h 3849689"/>
              <a:gd name="connsiteX15" fmla="*/ 46472 w 3887476"/>
              <a:gd name="connsiteY15" fmla="*/ 1505197 h 3849689"/>
              <a:gd name="connsiteX16" fmla="*/ 172789 w 3887476"/>
              <a:gd name="connsiteY16" fmla="*/ 915714 h 3849689"/>
              <a:gd name="connsiteX17" fmla="*/ 495601 w 3887476"/>
              <a:gd name="connsiteY17" fmla="*/ 606938 h 3849689"/>
              <a:gd name="connsiteX18" fmla="*/ 692096 w 3887476"/>
              <a:gd name="connsiteY18" fmla="*/ 396408 h 3849689"/>
              <a:gd name="connsiteX19" fmla="*/ 1365790 w 3887476"/>
              <a:gd name="connsiteY19" fmla="*/ 59561 h 3849689"/>
              <a:gd name="connsiteX20" fmla="*/ 2028301 w 3887476"/>
              <a:gd name="connsiteY20" fmla="*/ 20 h 3849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887476" h="3849689">
                <a:moveTo>
                  <a:pt x="2028301" y="20"/>
                </a:moveTo>
                <a:cubicBezTo>
                  <a:pt x="2099281" y="203"/>
                  <a:pt x="2165218" y="1665"/>
                  <a:pt x="2221944" y="3419"/>
                </a:cubicBezTo>
                <a:cubicBezTo>
                  <a:pt x="2448849" y="10437"/>
                  <a:pt x="2556452" y="31490"/>
                  <a:pt x="2727216" y="101667"/>
                </a:cubicBezTo>
                <a:cubicBezTo>
                  <a:pt x="2897978" y="171843"/>
                  <a:pt x="3108508" y="300500"/>
                  <a:pt x="3246521" y="424479"/>
                </a:cubicBezTo>
                <a:cubicBezTo>
                  <a:pt x="3384535" y="548457"/>
                  <a:pt x="3452373" y="672436"/>
                  <a:pt x="3555298" y="845538"/>
                </a:cubicBezTo>
                <a:cubicBezTo>
                  <a:pt x="3658223" y="1018639"/>
                  <a:pt x="3812612" y="1224491"/>
                  <a:pt x="3864075" y="1463091"/>
                </a:cubicBezTo>
                <a:cubicBezTo>
                  <a:pt x="3915538" y="1701692"/>
                  <a:pt x="3866414" y="2057252"/>
                  <a:pt x="3864075" y="2277139"/>
                </a:cubicBezTo>
                <a:cubicBezTo>
                  <a:pt x="3861735" y="2497026"/>
                  <a:pt x="3906181" y="2632700"/>
                  <a:pt x="3850040" y="2782410"/>
                </a:cubicBezTo>
                <a:cubicBezTo>
                  <a:pt x="3793898" y="2932120"/>
                  <a:pt x="3653545" y="3042063"/>
                  <a:pt x="3527227" y="3175399"/>
                </a:cubicBezTo>
                <a:cubicBezTo>
                  <a:pt x="3400910" y="3308734"/>
                  <a:pt x="3326055" y="3472480"/>
                  <a:pt x="3092133" y="3582423"/>
                </a:cubicBezTo>
                <a:cubicBezTo>
                  <a:pt x="2858212" y="3692365"/>
                  <a:pt x="2453526" y="3804648"/>
                  <a:pt x="2123697" y="3835058"/>
                </a:cubicBezTo>
                <a:cubicBezTo>
                  <a:pt x="1793867" y="3865468"/>
                  <a:pt x="1363451" y="3851433"/>
                  <a:pt x="1113155" y="3764882"/>
                </a:cubicBezTo>
                <a:cubicBezTo>
                  <a:pt x="862859" y="3678330"/>
                  <a:pt x="755254" y="3463123"/>
                  <a:pt x="621919" y="3315752"/>
                </a:cubicBezTo>
                <a:cubicBezTo>
                  <a:pt x="488584" y="3168381"/>
                  <a:pt x="413729" y="3058438"/>
                  <a:pt x="313142" y="2880657"/>
                </a:cubicBezTo>
                <a:cubicBezTo>
                  <a:pt x="212555" y="2702876"/>
                  <a:pt x="62846" y="2478311"/>
                  <a:pt x="18401" y="2249068"/>
                </a:cubicBezTo>
                <a:cubicBezTo>
                  <a:pt x="-26045" y="2019826"/>
                  <a:pt x="20741" y="1727423"/>
                  <a:pt x="46472" y="1505197"/>
                </a:cubicBezTo>
                <a:cubicBezTo>
                  <a:pt x="72203" y="1282972"/>
                  <a:pt x="97935" y="1065425"/>
                  <a:pt x="172789" y="915714"/>
                </a:cubicBezTo>
                <a:cubicBezTo>
                  <a:pt x="247644" y="766004"/>
                  <a:pt x="416068" y="688810"/>
                  <a:pt x="495601" y="606938"/>
                </a:cubicBezTo>
                <a:cubicBezTo>
                  <a:pt x="575135" y="525065"/>
                  <a:pt x="547064" y="487637"/>
                  <a:pt x="692096" y="396408"/>
                </a:cubicBezTo>
                <a:cubicBezTo>
                  <a:pt x="837127" y="305178"/>
                  <a:pt x="1110815" y="125059"/>
                  <a:pt x="1365790" y="59561"/>
                </a:cubicBezTo>
                <a:cubicBezTo>
                  <a:pt x="1557022" y="10437"/>
                  <a:pt x="1815359" y="-528"/>
                  <a:pt x="2028301" y="2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013580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xmlns="" id="{89CB891B-78F3-4782-ACDA-D145DBE7C32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734335" y="1040607"/>
            <a:ext cx="3790289" cy="3849689"/>
          </a:xfrm>
          <a:custGeom>
            <a:avLst/>
            <a:gdLst>
              <a:gd name="connsiteX0" fmla="*/ 2028301 w 3887476"/>
              <a:gd name="connsiteY0" fmla="*/ 20 h 3849689"/>
              <a:gd name="connsiteX1" fmla="*/ 2221944 w 3887476"/>
              <a:gd name="connsiteY1" fmla="*/ 3419 h 3849689"/>
              <a:gd name="connsiteX2" fmla="*/ 2727216 w 3887476"/>
              <a:gd name="connsiteY2" fmla="*/ 101667 h 3849689"/>
              <a:gd name="connsiteX3" fmla="*/ 3246521 w 3887476"/>
              <a:gd name="connsiteY3" fmla="*/ 424479 h 3849689"/>
              <a:gd name="connsiteX4" fmla="*/ 3555298 w 3887476"/>
              <a:gd name="connsiteY4" fmla="*/ 845538 h 3849689"/>
              <a:gd name="connsiteX5" fmla="*/ 3864075 w 3887476"/>
              <a:gd name="connsiteY5" fmla="*/ 1463091 h 3849689"/>
              <a:gd name="connsiteX6" fmla="*/ 3864075 w 3887476"/>
              <a:gd name="connsiteY6" fmla="*/ 2277139 h 3849689"/>
              <a:gd name="connsiteX7" fmla="*/ 3850040 w 3887476"/>
              <a:gd name="connsiteY7" fmla="*/ 2782410 h 3849689"/>
              <a:gd name="connsiteX8" fmla="*/ 3527227 w 3887476"/>
              <a:gd name="connsiteY8" fmla="*/ 3175399 h 3849689"/>
              <a:gd name="connsiteX9" fmla="*/ 3092133 w 3887476"/>
              <a:gd name="connsiteY9" fmla="*/ 3582423 h 3849689"/>
              <a:gd name="connsiteX10" fmla="*/ 2123697 w 3887476"/>
              <a:gd name="connsiteY10" fmla="*/ 3835058 h 3849689"/>
              <a:gd name="connsiteX11" fmla="*/ 1113155 w 3887476"/>
              <a:gd name="connsiteY11" fmla="*/ 3764882 h 3849689"/>
              <a:gd name="connsiteX12" fmla="*/ 621919 w 3887476"/>
              <a:gd name="connsiteY12" fmla="*/ 3315752 h 3849689"/>
              <a:gd name="connsiteX13" fmla="*/ 313142 w 3887476"/>
              <a:gd name="connsiteY13" fmla="*/ 2880657 h 3849689"/>
              <a:gd name="connsiteX14" fmla="*/ 18401 w 3887476"/>
              <a:gd name="connsiteY14" fmla="*/ 2249068 h 3849689"/>
              <a:gd name="connsiteX15" fmla="*/ 46472 w 3887476"/>
              <a:gd name="connsiteY15" fmla="*/ 1505197 h 3849689"/>
              <a:gd name="connsiteX16" fmla="*/ 172789 w 3887476"/>
              <a:gd name="connsiteY16" fmla="*/ 915714 h 3849689"/>
              <a:gd name="connsiteX17" fmla="*/ 495601 w 3887476"/>
              <a:gd name="connsiteY17" fmla="*/ 606938 h 3849689"/>
              <a:gd name="connsiteX18" fmla="*/ 692096 w 3887476"/>
              <a:gd name="connsiteY18" fmla="*/ 396408 h 3849689"/>
              <a:gd name="connsiteX19" fmla="*/ 1365790 w 3887476"/>
              <a:gd name="connsiteY19" fmla="*/ 59561 h 3849689"/>
              <a:gd name="connsiteX20" fmla="*/ 2028301 w 3887476"/>
              <a:gd name="connsiteY20" fmla="*/ 20 h 3849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887476" h="3849689">
                <a:moveTo>
                  <a:pt x="2028301" y="20"/>
                </a:moveTo>
                <a:cubicBezTo>
                  <a:pt x="2099281" y="203"/>
                  <a:pt x="2165218" y="1665"/>
                  <a:pt x="2221944" y="3419"/>
                </a:cubicBezTo>
                <a:cubicBezTo>
                  <a:pt x="2448849" y="10437"/>
                  <a:pt x="2556452" y="31490"/>
                  <a:pt x="2727216" y="101667"/>
                </a:cubicBezTo>
                <a:cubicBezTo>
                  <a:pt x="2897978" y="171843"/>
                  <a:pt x="3108508" y="300500"/>
                  <a:pt x="3246521" y="424479"/>
                </a:cubicBezTo>
                <a:cubicBezTo>
                  <a:pt x="3384535" y="548457"/>
                  <a:pt x="3452373" y="672436"/>
                  <a:pt x="3555298" y="845538"/>
                </a:cubicBezTo>
                <a:cubicBezTo>
                  <a:pt x="3658223" y="1018639"/>
                  <a:pt x="3812612" y="1224491"/>
                  <a:pt x="3864075" y="1463091"/>
                </a:cubicBezTo>
                <a:cubicBezTo>
                  <a:pt x="3915538" y="1701692"/>
                  <a:pt x="3866414" y="2057252"/>
                  <a:pt x="3864075" y="2277139"/>
                </a:cubicBezTo>
                <a:cubicBezTo>
                  <a:pt x="3861735" y="2497026"/>
                  <a:pt x="3906181" y="2632700"/>
                  <a:pt x="3850040" y="2782410"/>
                </a:cubicBezTo>
                <a:cubicBezTo>
                  <a:pt x="3793898" y="2932120"/>
                  <a:pt x="3653545" y="3042063"/>
                  <a:pt x="3527227" y="3175399"/>
                </a:cubicBezTo>
                <a:cubicBezTo>
                  <a:pt x="3400910" y="3308734"/>
                  <a:pt x="3326055" y="3472480"/>
                  <a:pt x="3092133" y="3582423"/>
                </a:cubicBezTo>
                <a:cubicBezTo>
                  <a:pt x="2858212" y="3692365"/>
                  <a:pt x="2453526" y="3804648"/>
                  <a:pt x="2123697" y="3835058"/>
                </a:cubicBezTo>
                <a:cubicBezTo>
                  <a:pt x="1793867" y="3865468"/>
                  <a:pt x="1363451" y="3851433"/>
                  <a:pt x="1113155" y="3764882"/>
                </a:cubicBezTo>
                <a:cubicBezTo>
                  <a:pt x="862859" y="3678330"/>
                  <a:pt x="755254" y="3463123"/>
                  <a:pt x="621919" y="3315752"/>
                </a:cubicBezTo>
                <a:cubicBezTo>
                  <a:pt x="488584" y="3168381"/>
                  <a:pt x="413729" y="3058438"/>
                  <a:pt x="313142" y="2880657"/>
                </a:cubicBezTo>
                <a:cubicBezTo>
                  <a:pt x="212555" y="2702876"/>
                  <a:pt x="62846" y="2478311"/>
                  <a:pt x="18401" y="2249068"/>
                </a:cubicBezTo>
                <a:cubicBezTo>
                  <a:pt x="-26045" y="2019826"/>
                  <a:pt x="20741" y="1727423"/>
                  <a:pt x="46472" y="1505197"/>
                </a:cubicBezTo>
                <a:cubicBezTo>
                  <a:pt x="72203" y="1282972"/>
                  <a:pt x="97935" y="1065425"/>
                  <a:pt x="172789" y="915714"/>
                </a:cubicBezTo>
                <a:cubicBezTo>
                  <a:pt x="247644" y="766004"/>
                  <a:pt x="416068" y="688810"/>
                  <a:pt x="495601" y="606938"/>
                </a:cubicBezTo>
                <a:cubicBezTo>
                  <a:pt x="575135" y="525065"/>
                  <a:pt x="547064" y="487637"/>
                  <a:pt x="692096" y="396408"/>
                </a:cubicBezTo>
                <a:cubicBezTo>
                  <a:pt x="837127" y="305178"/>
                  <a:pt x="1110815" y="125059"/>
                  <a:pt x="1365790" y="59561"/>
                </a:cubicBezTo>
                <a:cubicBezTo>
                  <a:pt x="1557022" y="10437"/>
                  <a:pt x="1815359" y="-528"/>
                  <a:pt x="2028301" y="2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6482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592BFFF-8FAA-4B92-85F3-868009CF2B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5900" y="1122363"/>
            <a:ext cx="8915400" cy="2387600"/>
          </a:xfrm>
        </p:spPr>
        <p:txBody>
          <a:bodyPr anchor="b"/>
          <a:lstStyle>
            <a:lvl1pPr algn="ctr">
              <a:defRPr sz="58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B2A5705-626D-4554-9174-2FEB235FF6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85900" y="3602038"/>
            <a:ext cx="8915400" cy="1655762"/>
          </a:xfrm>
        </p:spPr>
        <p:txBody>
          <a:bodyPr/>
          <a:lstStyle>
            <a:lvl1pPr marL="0" indent="0" algn="ctr">
              <a:buNone/>
              <a:defRPr sz="2340"/>
            </a:lvl1pPr>
            <a:lvl2pPr marL="445770" indent="0" algn="ctr">
              <a:buNone/>
              <a:defRPr sz="1950"/>
            </a:lvl2pPr>
            <a:lvl3pPr marL="891540" indent="0" algn="ctr">
              <a:buNone/>
              <a:defRPr sz="1755"/>
            </a:lvl3pPr>
            <a:lvl4pPr marL="1337310" indent="0" algn="ctr">
              <a:buNone/>
              <a:defRPr sz="1560"/>
            </a:lvl4pPr>
            <a:lvl5pPr marL="1783080" indent="0" algn="ctr">
              <a:buNone/>
              <a:defRPr sz="1560"/>
            </a:lvl5pPr>
            <a:lvl6pPr marL="2228850" indent="0" algn="ctr">
              <a:buNone/>
              <a:defRPr sz="1560"/>
            </a:lvl6pPr>
            <a:lvl7pPr marL="2674620" indent="0" algn="ctr">
              <a:buNone/>
              <a:defRPr sz="1560"/>
            </a:lvl7pPr>
            <a:lvl8pPr marL="3120390" indent="0" algn="ctr">
              <a:buNone/>
              <a:defRPr sz="1560"/>
            </a:lvl8pPr>
            <a:lvl9pPr marL="3566160" indent="0" algn="ctr">
              <a:buNone/>
              <a:defRPr sz="156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C7CEC5F-5010-48D6-B05D-800F5FF9AD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fld id="{7870E6FC-86C0-4E75-B45A-7CFE651B6084}" type="datetimeFigureOut">
              <a:rPr lang="en-US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91540" fontAlgn="auto">
                <a:spcBef>
                  <a:spcPts val="0"/>
                </a:spcBef>
                <a:spcAft>
                  <a:spcPts val="0"/>
                </a:spcAft>
              </a:pPr>
              <a:t>3/24/2024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351712B-5359-4DFD-B153-1FC57DAA5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9650D55-C683-4D33-9B5E-EAA00497F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fld id="{FE5DF2C0-3C20-404C-A492-81DF257ABB88}" type="slidenum">
              <a:rPr lang="en-US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9154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51974188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592BFFF-8FAA-4B92-85F3-868009CF2B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5900" y="1122363"/>
            <a:ext cx="8915400" cy="2387600"/>
          </a:xfrm>
        </p:spPr>
        <p:txBody>
          <a:bodyPr anchor="b"/>
          <a:lstStyle>
            <a:lvl1pPr algn="ctr">
              <a:defRPr sz="58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B2A5705-626D-4554-9174-2FEB235FF6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85900" y="3602038"/>
            <a:ext cx="8915400" cy="1655762"/>
          </a:xfrm>
        </p:spPr>
        <p:txBody>
          <a:bodyPr/>
          <a:lstStyle>
            <a:lvl1pPr marL="0" indent="0" algn="ctr">
              <a:buNone/>
              <a:defRPr sz="2340"/>
            </a:lvl1pPr>
            <a:lvl2pPr marL="445770" indent="0" algn="ctr">
              <a:buNone/>
              <a:defRPr sz="1950"/>
            </a:lvl2pPr>
            <a:lvl3pPr marL="891540" indent="0" algn="ctr">
              <a:buNone/>
              <a:defRPr sz="1755"/>
            </a:lvl3pPr>
            <a:lvl4pPr marL="1337310" indent="0" algn="ctr">
              <a:buNone/>
              <a:defRPr sz="1560"/>
            </a:lvl4pPr>
            <a:lvl5pPr marL="1783080" indent="0" algn="ctr">
              <a:buNone/>
              <a:defRPr sz="1560"/>
            </a:lvl5pPr>
            <a:lvl6pPr marL="2228850" indent="0" algn="ctr">
              <a:buNone/>
              <a:defRPr sz="1560"/>
            </a:lvl6pPr>
            <a:lvl7pPr marL="2674620" indent="0" algn="ctr">
              <a:buNone/>
              <a:defRPr sz="1560"/>
            </a:lvl7pPr>
            <a:lvl8pPr marL="3120390" indent="0" algn="ctr">
              <a:buNone/>
              <a:defRPr sz="1560"/>
            </a:lvl8pPr>
            <a:lvl9pPr marL="3566160" indent="0" algn="ctr">
              <a:buNone/>
              <a:defRPr sz="156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C7CEC5F-5010-48D6-B05D-800F5FF9AD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fld id="{7870E6FC-86C0-4E75-B45A-7CFE651B6084}" type="datetimeFigureOut">
              <a:rPr lang="en-US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91540" fontAlgn="auto">
                <a:spcBef>
                  <a:spcPts val="0"/>
                </a:spcBef>
                <a:spcAft>
                  <a:spcPts val="0"/>
                </a:spcAft>
              </a:pPr>
              <a:t>3/24/2024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351712B-5359-4DFD-B153-1FC57DAA5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9650D55-C683-4D33-9B5E-EAA00497F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fld id="{FE5DF2C0-3C20-404C-A492-81DF257ABB88}" type="slidenum">
              <a:rPr lang="en-US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9154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14353149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5F0F12C-83DF-4FBC-8479-A9978F8D5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E526231-03CE-4742-9CC6-CC4CF054B3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9309636-303F-41E5-9C62-F635689F1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fld id="{7870E6FC-86C0-4E75-B45A-7CFE651B6084}" type="datetimeFigureOut">
              <a:rPr lang="en-US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91540" fontAlgn="auto">
                <a:spcBef>
                  <a:spcPts val="0"/>
                </a:spcBef>
                <a:spcAft>
                  <a:spcPts val="0"/>
                </a:spcAft>
              </a:pPr>
              <a:t>3/24/2024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68B4BB5-7502-4420-877D-1204D0EA1B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C458B3A-F2A5-4F2C-8D83-A2638173A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fld id="{FE5DF2C0-3C20-404C-A492-81DF257ABB88}" type="slidenum">
              <a:rPr lang="en-US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9154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05198604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8F6900C-1A51-41DF-8D41-9814F302C8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054" y="1709739"/>
            <a:ext cx="10252710" cy="2852737"/>
          </a:xfrm>
        </p:spPr>
        <p:txBody>
          <a:bodyPr anchor="b"/>
          <a:lstStyle>
            <a:lvl1pPr>
              <a:defRPr sz="58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BEE6291-CC9B-4A43-ADE5-7A271ECB6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1054" y="4589464"/>
            <a:ext cx="10252710" cy="1500187"/>
          </a:xfrm>
        </p:spPr>
        <p:txBody>
          <a:bodyPr/>
          <a:lstStyle>
            <a:lvl1pPr marL="0" indent="0">
              <a:buNone/>
              <a:defRPr sz="2340">
                <a:solidFill>
                  <a:schemeClr val="tx1">
                    <a:tint val="75000"/>
                  </a:schemeClr>
                </a:solidFill>
              </a:defRPr>
            </a:lvl1pPr>
            <a:lvl2pPr marL="445770" indent="0">
              <a:buNone/>
              <a:defRPr sz="1950">
                <a:solidFill>
                  <a:schemeClr val="tx1">
                    <a:tint val="75000"/>
                  </a:schemeClr>
                </a:solidFill>
              </a:defRPr>
            </a:lvl2pPr>
            <a:lvl3pPr marL="891540" indent="0">
              <a:buNone/>
              <a:defRPr sz="1755">
                <a:solidFill>
                  <a:schemeClr val="tx1">
                    <a:tint val="75000"/>
                  </a:schemeClr>
                </a:solidFill>
              </a:defRPr>
            </a:lvl3pPr>
            <a:lvl4pPr marL="1337310" indent="0">
              <a:buNone/>
              <a:defRPr sz="1560">
                <a:solidFill>
                  <a:schemeClr val="tx1">
                    <a:tint val="75000"/>
                  </a:schemeClr>
                </a:solidFill>
              </a:defRPr>
            </a:lvl4pPr>
            <a:lvl5pPr marL="1783080" indent="0">
              <a:buNone/>
              <a:defRPr sz="1560">
                <a:solidFill>
                  <a:schemeClr val="tx1">
                    <a:tint val="75000"/>
                  </a:schemeClr>
                </a:solidFill>
              </a:defRPr>
            </a:lvl5pPr>
            <a:lvl6pPr marL="2228850" indent="0">
              <a:buNone/>
              <a:defRPr sz="1560">
                <a:solidFill>
                  <a:schemeClr val="tx1">
                    <a:tint val="75000"/>
                  </a:schemeClr>
                </a:solidFill>
              </a:defRPr>
            </a:lvl6pPr>
            <a:lvl7pPr marL="2674620" indent="0">
              <a:buNone/>
              <a:defRPr sz="1560">
                <a:solidFill>
                  <a:schemeClr val="tx1">
                    <a:tint val="75000"/>
                  </a:schemeClr>
                </a:solidFill>
              </a:defRPr>
            </a:lvl7pPr>
            <a:lvl8pPr marL="3120390" indent="0">
              <a:buNone/>
              <a:defRPr sz="1560">
                <a:solidFill>
                  <a:schemeClr val="tx1">
                    <a:tint val="75000"/>
                  </a:schemeClr>
                </a:solidFill>
              </a:defRPr>
            </a:lvl8pPr>
            <a:lvl9pPr marL="3566160" indent="0">
              <a:buNone/>
              <a:defRPr sz="15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56128E4-625D-4B4E-BE8A-311879084E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fld id="{7870E6FC-86C0-4E75-B45A-7CFE651B6084}" type="datetimeFigureOut">
              <a:rPr lang="en-US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91540" fontAlgn="auto">
                <a:spcBef>
                  <a:spcPts val="0"/>
                </a:spcBef>
                <a:spcAft>
                  <a:spcPts val="0"/>
                </a:spcAft>
              </a:pPr>
              <a:t>3/24/2024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A753B08-DB78-4C3C-91C7-9DAC1AB1B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69EF760-90FB-4BC4-9539-F057E5361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fld id="{FE5DF2C0-3C20-404C-A492-81DF257ABB88}" type="slidenum">
              <a:rPr lang="en-US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9154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19960770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E95FAA-4AB4-4585-BA96-BCAEB79F7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D706A2C-9775-4BFD-995B-68D9B1D055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17245" y="1825625"/>
            <a:ext cx="505206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A083A68-479B-40E3-A1CD-F3335E45C2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17895" y="1825625"/>
            <a:ext cx="505206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EB53F0F-7C82-44E5-BFB6-DF4E2C466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fld id="{7870E6FC-86C0-4E75-B45A-7CFE651B6084}" type="datetimeFigureOut">
              <a:rPr lang="en-US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91540" fontAlgn="auto">
                <a:spcBef>
                  <a:spcPts val="0"/>
                </a:spcBef>
                <a:spcAft>
                  <a:spcPts val="0"/>
                </a:spcAft>
              </a:pPr>
              <a:t>3/24/2024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019EC61-4C9A-4854-9DAD-CF4205FB9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3377CEE-B060-4DFB-B62D-6E1C72411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fld id="{FE5DF2C0-3C20-404C-A492-81DF257ABB88}" type="slidenum">
              <a:rPr lang="en-US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9154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9399818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D2B6DE-25D9-4E66-8036-4FC50C8A3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793" y="365126"/>
            <a:ext cx="1025271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2DAB16A-61D3-4259-9954-9CB12FFCB7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8794" y="1681163"/>
            <a:ext cx="5028842" cy="823912"/>
          </a:xfrm>
        </p:spPr>
        <p:txBody>
          <a:bodyPr anchor="b"/>
          <a:lstStyle>
            <a:lvl1pPr marL="0" indent="0">
              <a:buNone/>
              <a:defRPr sz="2340" b="1"/>
            </a:lvl1pPr>
            <a:lvl2pPr marL="445770" indent="0">
              <a:buNone/>
              <a:defRPr sz="1950" b="1"/>
            </a:lvl2pPr>
            <a:lvl3pPr marL="891540" indent="0">
              <a:buNone/>
              <a:defRPr sz="1755" b="1"/>
            </a:lvl3pPr>
            <a:lvl4pPr marL="1337310" indent="0">
              <a:buNone/>
              <a:defRPr sz="1560" b="1"/>
            </a:lvl4pPr>
            <a:lvl5pPr marL="1783080" indent="0">
              <a:buNone/>
              <a:defRPr sz="1560" b="1"/>
            </a:lvl5pPr>
            <a:lvl6pPr marL="2228850" indent="0">
              <a:buNone/>
              <a:defRPr sz="1560" b="1"/>
            </a:lvl6pPr>
            <a:lvl7pPr marL="2674620" indent="0">
              <a:buNone/>
              <a:defRPr sz="1560" b="1"/>
            </a:lvl7pPr>
            <a:lvl8pPr marL="3120390" indent="0">
              <a:buNone/>
              <a:defRPr sz="1560" b="1"/>
            </a:lvl8pPr>
            <a:lvl9pPr marL="3566160" indent="0">
              <a:buNone/>
              <a:defRPr sz="15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A37ED19-595C-4B56-88CC-46CE03F7BB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18794" y="2505075"/>
            <a:ext cx="5028842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D3066AC-7309-499C-8AD0-10D5143D9D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17895" y="1681163"/>
            <a:ext cx="5053608" cy="823912"/>
          </a:xfrm>
        </p:spPr>
        <p:txBody>
          <a:bodyPr anchor="b"/>
          <a:lstStyle>
            <a:lvl1pPr marL="0" indent="0">
              <a:buNone/>
              <a:defRPr sz="2340" b="1"/>
            </a:lvl1pPr>
            <a:lvl2pPr marL="445770" indent="0">
              <a:buNone/>
              <a:defRPr sz="1950" b="1"/>
            </a:lvl2pPr>
            <a:lvl3pPr marL="891540" indent="0">
              <a:buNone/>
              <a:defRPr sz="1755" b="1"/>
            </a:lvl3pPr>
            <a:lvl4pPr marL="1337310" indent="0">
              <a:buNone/>
              <a:defRPr sz="1560" b="1"/>
            </a:lvl4pPr>
            <a:lvl5pPr marL="1783080" indent="0">
              <a:buNone/>
              <a:defRPr sz="1560" b="1"/>
            </a:lvl5pPr>
            <a:lvl6pPr marL="2228850" indent="0">
              <a:buNone/>
              <a:defRPr sz="1560" b="1"/>
            </a:lvl6pPr>
            <a:lvl7pPr marL="2674620" indent="0">
              <a:buNone/>
              <a:defRPr sz="1560" b="1"/>
            </a:lvl7pPr>
            <a:lvl8pPr marL="3120390" indent="0">
              <a:buNone/>
              <a:defRPr sz="1560" b="1"/>
            </a:lvl8pPr>
            <a:lvl9pPr marL="3566160" indent="0">
              <a:buNone/>
              <a:defRPr sz="15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126517C-B160-4828-9409-58A008B704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17895" y="2505075"/>
            <a:ext cx="505360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58072955-E0BC-4428-948C-BFBB930BB6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fld id="{7870E6FC-86C0-4E75-B45A-7CFE651B6084}" type="datetimeFigureOut">
              <a:rPr lang="en-US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91540" fontAlgn="auto">
                <a:spcBef>
                  <a:spcPts val="0"/>
                </a:spcBef>
                <a:spcAft>
                  <a:spcPts val="0"/>
                </a:spcAft>
              </a:pPr>
              <a:t>3/24/2024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14F64EFE-C30B-40BF-A675-1A69DE797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4E2ECF39-4DE5-4068-95F0-31BDD2D4A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fld id="{FE5DF2C0-3C20-404C-A492-81DF257ABB88}" type="slidenum">
              <a:rPr lang="en-US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9154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5061588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2B4B271-6097-401A-89A7-D13D3EF370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E1B85A6-11C7-401C-842B-9324B243C5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fld id="{7870E6FC-86C0-4E75-B45A-7CFE651B6084}" type="datetimeFigureOut">
              <a:rPr lang="en-US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91540" fontAlgn="auto">
                <a:spcBef>
                  <a:spcPts val="0"/>
                </a:spcBef>
                <a:spcAft>
                  <a:spcPts val="0"/>
                </a:spcAft>
              </a:pPr>
              <a:t>3/24/2024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C6980D7-919D-471E-AD55-718903101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2D373EE-B2F3-4282-ADBF-BBFC2E28E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fld id="{FE5DF2C0-3C20-404C-A492-81DF257ABB88}" type="slidenum">
              <a:rPr lang="en-US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9154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1773711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3DF21F-5EA5-4358-BD56-896E430AD26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med">
    <p:wedg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92CF85A-932C-4DD8-9637-AFF5350F7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fld id="{7870E6FC-86C0-4E75-B45A-7CFE651B6084}" type="datetimeFigureOut">
              <a:rPr lang="en-US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91540" fontAlgn="auto">
                <a:spcBef>
                  <a:spcPts val="0"/>
                </a:spcBef>
                <a:spcAft>
                  <a:spcPts val="0"/>
                </a:spcAft>
              </a:pPr>
              <a:t>3/24/2024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504271F-1621-4543-A4A8-F61982D21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7EB5A29-FAAE-41E2-A4F5-3191CCAC2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fld id="{FE5DF2C0-3C20-404C-A492-81DF257ABB88}" type="slidenum">
              <a:rPr lang="en-US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9154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73518991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92CF85A-932C-4DD8-9637-AFF5350F7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fld id="{7870E6FC-86C0-4E75-B45A-7CFE651B6084}" type="datetimeFigureOut">
              <a:rPr lang="en-US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91540" fontAlgn="auto">
                <a:spcBef>
                  <a:spcPts val="0"/>
                </a:spcBef>
                <a:spcAft>
                  <a:spcPts val="0"/>
                </a:spcAft>
              </a:pPr>
              <a:t>3/24/2024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504271F-1621-4543-A4A8-F61982D21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7EB5A29-FAAE-41E2-A4F5-3191CCAC2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fld id="{FE5DF2C0-3C20-404C-A492-81DF257ABB88}" type="slidenum">
              <a:rPr lang="en-US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9154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77475009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92CF85A-932C-4DD8-9637-AFF5350F7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fld id="{7870E6FC-86C0-4E75-B45A-7CFE651B6084}" type="datetimeFigureOut">
              <a:rPr lang="en-US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91540" fontAlgn="auto">
                <a:spcBef>
                  <a:spcPts val="0"/>
                </a:spcBef>
                <a:spcAft>
                  <a:spcPts val="0"/>
                </a:spcAft>
              </a:pPr>
              <a:t>3/24/2024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504271F-1621-4543-A4A8-F61982D21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7EB5A29-FAAE-41E2-A4F5-3191CCAC2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fld id="{FE5DF2C0-3C20-404C-A492-81DF257ABB88}" type="slidenum">
              <a:rPr lang="en-US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9154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21535809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92CF85A-932C-4DD8-9637-AFF5350F7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fld id="{7870E6FC-86C0-4E75-B45A-7CFE651B6084}" type="datetimeFigureOut">
              <a:rPr lang="en-US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91540" fontAlgn="auto">
                <a:spcBef>
                  <a:spcPts val="0"/>
                </a:spcBef>
                <a:spcAft>
                  <a:spcPts val="0"/>
                </a:spcAft>
              </a:pPr>
              <a:t>3/24/2024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504271F-1621-4543-A4A8-F61982D21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7EB5A29-FAAE-41E2-A4F5-3191CCAC2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fld id="{FE5DF2C0-3C20-404C-A492-81DF257ABB88}" type="slidenum">
              <a:rPr lang="en-US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9154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63922465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92CF85A-932C-4DD8-9637-AFF5350F7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fld id="{7870E6FC-86C0-4E75-B45A-7CFE651B6084}" type="datetimeFigureOut">
              <a:rPr lang="en-US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91540" fontAlgn="auto">
                <a:spcBef>
                  <a:spcPts val="0"/>
                </a:spcBef>
                <a:spcAft>
                  <a:spcPts val="0"/>
                </a:spcAft>
              </a:pPr>
              <a:t>3/24/2024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504271F-1621-4543-A4A8-F61982D21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7EB5A29-FAAE-41E2-A4F5-3191CCAC2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fld id="{FE5DF2C0-3C20-404C-A492-81DF257ABB88}" type="slidenum">
              <a:rPr lang="en-US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9154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34434362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92CF85A-932C-4DD8-9637-AFF5350F7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fld id="{7870E6FC-86C0-4E75-B45A-7CFE651B6084}" type="datetimeFigureOut">
              <a:rPr lang="en-US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91540" fontAlgn="auto">
                <a:spcBef>
                  <a:spcPts val="0"/>
                </a:spcBef>
                <a:spcAft>
                  <a:spcPts val="0"/>
                </a:spcAft>
              </a:pPr>
              <a:t>3/24/2024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504271F-1621-4543-A4A8-F61982D21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7EB5A29-FAAE-41E2-A4F5-3191CCAC2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fld id="{FE5DF2C0-3C20-404C-A492-81DF257ABB88}" type="slidenum">
              <a:rPr lang="en-US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9154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99367567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114721-211E-4C33-9798-66994383F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794" y="457200"/>
            <a:ext cx="3833931" cy="1600200"/>
          </a:xfrm>
        </p:spPr>
        <p:txBody>
          <a:bodyPr anchor="b"/>
          <a:lstStyle>
            <a:lvl1pPr>
              <a:defRPr sz="312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9B5FE9D-B4DD-4F94-AB75-34E7CC6CB4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53608" y="987426"/>
            <a:ext cx="6017895" cy="4873625"/>
          </a:xfrm>
        </p:spPr>
        <p:txBody>
          <a:bodyPr/>
          <a:lstStyle>
            <a:lvl1pPr>
              <a:defRPr sz="3120"/>
            </a:lvl1pPr>
            <a:lvl2pPr>
              <a:defRPr sz="2730"/>
            </a:lvl2pPr>
            <a:lvl3pPr>
              <a:defRPr sz="2340"/>
            </a:lvl3pPr>
            <a:lvl4pPr>
              <a:defRPr sz="1950"/>
            </a:lvl4pPr>
            <a:lvl5pPr>
              <a:defRPr sz="1950"/>
            </a:lvl5pPr>
            <a:lvl6pPr>
              <a:defRPr sz="1950"/>
            </a:lvl6pPr>
            <a:lvl7pPr>
              <a:defRPr sz="1950"/>
            </a:lvl7pPr>
            <a:lvl8pPr>
              <a:defRPr sz="1950"/>
            </a:lvl8pPr>
            <a:lvl9pPr>
              <a:defRPr sz="19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CD77D31-8E04-45EF-9902-CBDF230E83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18794" y="2057400"/>
            <a:ext cx="3833931" cy="3811588"/>
          </a:xfrm>
        </p:spPr>
        <p:txBody>
          <a:bodyPr/>
          <a:lstStyle>
            <a:lvl1pPr marL="0" indent="0">
              <a:buNone/>
              <a:defRPr sz="1560"/>
            </a:lvl1pPr>
            <a:lvl2pPr marL="445770" indent="0">
              <a:buNone/>
              <a:defRPr sz="1365"/>
            </a:lvl2pPr>
            <a:lvl3pPr marL="891540" indent="0">
              <a:buNone/>
              <a:defRPr sz="1170"/>
            </a:lvl3pPr>
            <a:lvl4pPr marL="1337310" indent="0">
              <a:buNone/>
              <a:defRPr sz="975"/>
            </a:lvl4pPr>
            <a:lvl5pPr marL="1783080" indent="0">
              <a:buNone/>
              <a:defRPr sz="975"/>
            </a:lvl5pPr>
            <a:lvl6pPr marL="2228850" indent="0">
              <a:buNone/>
              <a:defRPr sz="975"/>
            </a:lvl6pPr>
            <a:lvl7pPr marL="2674620" indent="0">
              <a:buNone/>
              <a:defRPr sz="975"/>
            </a:lvl7pPr>
            <a:lvl8pPr marL="3120390" indent="0">
              <a:buNone/>
              <a:defRPr sz="975"/>
            </a:lvl8pPr>
            <a:lvl9pPr marL="3566160" indent="0">
              <a:buNone/>
              <a:defRPr sz="9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73074CC-C26E-4C17-920C-DD7C3A969C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fld id="{7870E6FC-86C0-4E75-B45A-7CFE651B6084}" type="datetimeFigureOut">
              <a:rPr lang="en-US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91540" fontAlgn="auto">
                <a:spcBef>
                  <a:spcPts val="0"/>
                </a:spcBef>
                <a:spcAft>
                  <a:spcPts val="0"/>
                </a:spcAft>
              </a:pPr>
              <a:t>3/24/2024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E963AE2-A8BA-4F67-8FB3-C20651FA73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7A6D6CF-644D-4DDB-88C1-7DAFEBC42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fld id="{FE5DF2C0-3C20-404C-A492-81DF257ABB88}" type="slidenum">
              <a:rPr lang="en-US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9154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15534525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7130F10-7065-40F9-B853-F5908A3526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794" y="457200"/>
            <a:ext cx="3833931" cy="1600200"/>
          </a:xfrm>
        </p:spPr>
        <p:txBody>
          <a:bodyPr anchor="b"/>
          <a:lstStyle>
            <a:lvl1pPr>
              <a:defRPr sz="312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1821E199-13B5-47F1-B42D-800EA575F6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053608" y="987426"/>
            <a:ext cx="6017895" cy="4873625"/>
          </a:xfrm>
        </p:spPr>
        <p:txBody>
          <a:bodyPr/>
          <a:lstStyle>
            <a:lvl1pPr marL="0" indent="0">
              <a:buNone/>
              <a:defRPr sz="3120"/>
            </a:lvl1pPr>
            <a:lvl2pPr marL="445770" indent="0">
              <a:buNone/>
              <a:defRPr sz="2730"/>
            </a:lvl2pPr>
            <a:lvl3pPr marL="891540" indent="0">
              <a:buNone/>
              <a:defRPr sz="2340"/>
            </a:lvl3pPr>
            <a:lvl4pPr marL="1337310" indent="0">
              <a:buNone/>
              <a:defRPr sz="1950"/>
            </a:lvl4pPr>
            <a:lvl5pPr marL="1783080" indent="0">
              <a:buNone/>
              <a:defRPr sz="1950"/>
            </a:lvl5pPr>
            <a:lvl6pPr marL="2228850" indent="0">
              <a:buNone/>
              <a:defRPr sz="1950"/>
            </a:lvl6pPr>
            <a:lvl7pPr marL="2674620" indent="0">
              <a:buNone/>
              <a:defRPr sz="1950"/>
            </a:lvl7pPr>
            <a:lvl8pPr marL="3120390" indent="0">
              <a:buNone/>
              <a:defRPr sz="1950"/>
            </a:lvl8pPr>
            <a:lvl9pPr marL="3566160" indent="0">
              <a:buNone/>
              <a:defRPr sz="195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ECC881A-BE94-4241-A9A0-B39A4F65E1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18794" y="2057400"/>
            <a:ext cx="3833931" cy="3811588"/>
          </a:xfrm>
        </p:spPr>
        <p:txBody>
          <a:bodyPr/>
          <a:lstStyle>
            <a:lvl1pPr marL="0" indent="0">
              <a:buNone/>
              <a:defRPr sz="1560"/>
            </a:lvl1pPr>
            <a:lvl2pPr marL="445770" indent="0">
              <a:buNone/>
              <a:defRPr sz="1365"/>
            </a:lvl2pPr>
            <a:lvl3pPr marL="891540" indent="0">
              <a:buNone/>
              <a:defRPr sz="1170"/>
            </a:lvl3pPr>
            <a:lvl4pPr marL="1337310" indent="0">
              <a:buNone/>
              <a:defRPr sz="975"/>
            </a:lvl4pPr>
            <a:lvl5pPr marL="1783080" indent="0">
              <a:buNone/>
              <a:defRPr sz="975"/>
            </a:lvl5pPr>
            <a:lvl6pPr marL="2228850" indent="0">
              <a:buNone/>
              <a:defRPr sz="975"/>
            </a:lvl6pPr>
            <a:lvl7pPr marL="2674620" indent="0">
              <a:buNone/>
              <a:defRPr sz="975"/>
            </a:lvl7pPr>
            <a:lvl8pPr marL="3120390" indent="0">
              <a:buNone/>
              <a:defRPr sz="975"/>
            </a:lvl8pPr>
            <a:lvl9pPr marL="3566160" indent="0">
              <a:buNone/>
              <a:defRPr sz="9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5F5F330-455A-49F3-AA37-39BA793FF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fld id="{7870E6FC-86C0-4E75-B45A-7CFE651B6084}" type="datetimeFigureOut">
              <a:rPr lang="en-US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91540" fontAlgn="auto">
                <a:spcBef>
                  <a:spcPts val="0"/>
                </a:spcBef>
                <a:spcAft>
                  <a:spcPts val="0"/>
                </a:spcAft>
              </a:pPr>
              <a:t>3/24/2024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4AA3668-3782-47A9-9A34-CA6FEF4D5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B1723CB-EAB2-484E-9A2F-F01CE0900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fld id="{FE5DF2C0-3C20-404C-A492-81DF257ABB88}" type="slidenum">
              <a:rPr lang="en-US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9154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80654701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5652F32-DB3B-4320-B64E-1D0D819F16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C2C3B84-0C01-40B6-9C3F-69EEA35634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64C9B2D-7E19-464C-BE1B-82CCAC4B0B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fld id="{7870E6FC-86C0-4E75-B45A-7CFE651B6084}" type="datetimeFigureOut">
              <a:rPr lang="en-US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91540" fontAlgn="auto">
                <a:spcBef>
                  <a:spcPts val="0"/>
                </a:spcBef>
                <a:spcAft>
                  <a:spcPts val="0"/>
                </a:spcAft>
              </a:pPr>
              <a:t>3/24/2024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B8714E5-DFAE-4FD5-866C-DF03B64EB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67E4462-DF48-40B9-929E-8D2D8A27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fld id="{FE5DF2C0-3C20-404C-A492-81DF257ABB88}" type="slidenum">
              <a:rPr lang="en-US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9154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81186317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A0F40823-ABCC-44DF-A5ED-6377D3D4FF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506777" y="365125"/>
            <a:ext cx="2563178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37C1283-DA49-4F12-B318-7607408673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17245" y="365125"/>
            <a:ext cx="7540943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77B868E-396F-493A-BBF4-0167498716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fld id="{7870E6FC-86C0-4E75-B45A-7CFE651B6084}" type="datetimeFigureOut">
              <a:rPr lang="en-US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91540" fontAlgn="auto">
                <a:spcBef>
                  <a:spcPts val="0"/>
                </a:spcBef>
                <a:spcAft>
                  <a:spcPts val="0"/>
                </a:spcAft>
              </a:pPr>
              <a:t>3/24/2024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C30A858-AA3B-4DDB-9625-BA6EAB4AB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2C95EBC-EBE4-41A1-BCE9-0B4041B27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fld id="{FE5DF2C0-3C20-404C-A492-81DF257ABB88}" type="slidenum">
              <a:rPr lang="en-US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9154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0921679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67B71D-CAD9-4CA8-A55F-83A22E032D61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med">
    <p:wedg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4703968"/>
      </p:ext>
    </p:extLst>
  </p:cSld>
  <p:clrMapOvr>
    <a:masterClrMapping/>
  </p:clrMapOvr>
  <p:transition spd="slow" advTm="3000">
    <p:push dir="u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5182035"/>
      </p:ext>
    </p:extLst>
  </p:cSld>
  <p:clrMapOvr>
    <a:masterClrMapping/>
  </p:clrMapOvr>
  <p:transition spd="slow" advTm="3000">
    <p:push dir="u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230329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074497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654456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688318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114824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73797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896429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xmlns="" id="{89CB891B-78F3-4782-ACDA-D145DBE7C32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734335" y="1040607"/>
            <a:ext cx="3790289" cy="3849689"/>
          </a:xfrm>
          <a:custGeom>
            <a:avLst/>
            <a:gdLst>
              <a:gd name="connsiteX0" fmla="*/ 2028301 w 3887476"/>
              <a:gd name="connsiteY0" fmla="*/ 20 h 3849689"/>
              <a:gd name="connsiteX1" fmla="*/ 2221944 w 3887476"/>
              <a:gd name="connsiteY1" fmla="*/ 3419 h 3849689"/>
              <a:gd name="connsiteX2" fmla="*/ 2727216 w 3887476"/>
              <a:gd name="connsiteY2" fmla="*/ 101667 h 3849689"/>
              <a:gd name="connsiteX3" fmla="*/ 3246521 w 3887476"/>
              <a:gd name="connsiteY3" fmla="*/ 424479 h 3849689"/>
              <a:gd name="connsiteX4" fmla="*/ 3555298 w 3887476"/>
              <a:gd name="connsiteY4" fmla="*/ 845538 h 3849689"/>
              <a:gd name="connsiteX5" fmla="*/ 3864075 w 3887476"/>
              <a:gd name="connsiteY5" fmla="*/ 1463091 h 3849689"/>
              <a:gd name="connsiteX6" fmla="*/ 3864075 w 3887476"/>
              <a:gd name="connsiteY6" fmla="*/ 2277139 h 3849689"/>
              <a:gd name="connsiteX7" fmla="*/ 3850040 w 3887476"/>
              <a:gd name="connsiteY7" fmla="*/ 2782410 h 3849689"/>
              <a:gd name="connsiteX8" fmla="*/ 3527227 w 3887476"/>
              <a:gd name="connsiteY8" fmla="*/ 3175399 h 3849689"/>
              <a:gd name="connsiteX9" fmla="*/ 3092133 w 3887476"/>
              <a:gd name="connsiteY9" fmla="*/ 3582423 h 3849689"/>
              <a:gd name="connsiteX10" fmla="*/ 2123697 w 3887476"/>
              <a:gd name="connsiteY10" fmla="*/ 3835058 h 3849689"/>
              <a:gd name="connsiteX11" fmla="*/ 1113155 w 3887476"/>
              <a:gd name="connsiteY11" fmla="*/ 3764882 h 3849689"/>
              <a:gd name="connsiteX12" fmla="*/ 621919 w 3887476"/>
              <a:gd name="connsiteY12" fmla="*/ 3315752 h 3849689"/>
              <a:gd name="connsiteX13" fmla="*/ 313142 w 3887476"/>
              <a:gd name="connsiteY13" fmla="*/ 2880657 h 3849689"/>
              <a:gd name="connsiteX14" fmla="*/ 18401 w 3887476"/>
              <a:gd name="connsiteY14" fmla="*/ 2249068 h 3849689"/>
              <a:gd name="connsiteX15" fmla="*/ 46472 w 3887476"/>
              <a:gd name="connsiteY15" fmla="*/ 1505197 h 3849689"/>
              <a:gd name="connsiteX16" fmla="*/ 172789 w 3887476"/>
              <a:gd name="connsiteY16" fmla="*/ 915714 h 3849689"/>
              <a:gd name="connsiteX17" fmla="*/ 495601 w 3887476"/>
              <a:gd name="connsiteY17" fmla="*/ 606938 h 3849689"/>
              <a:gd name="connsiteX18" fmla="*/ 692096 w 3887476"/>
              <a:gd name="connsiteY18" fmla="*/ 396408 h 3849689"/>
              <a:gd name="connsiteX19" fmla="*/ 1365790 w 3887476"/>
              <a:gd name="connsiteY19" fmla="*/ 59561 h 3849689"/>
              <a:gd name="connsiteX20" fmla="*/ 2028301 w 3887476"/>
              <a:gd name="connsiteY20" fmla="*/ 20 h 3849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887476" h="3849689">
                <a:moveTo>
                  <a:pt x="2028301" y="20"/>
                </a:moveTo>
                <a:cubicBezTo>
                  <a:pt x="2099281" y="203"/>
                  <a:pt x="2165218" y="1665"/>
                  <a:pt x="2221944" y="3419"/>
                </a:cubicBezTo>
                <a:cubicBezTo>
                  <a:pt x="2448849" y="10437"/>
                  <a:pt x="2556452" y="31490"/>
                  <a:pt x="2727216" y="101667"/>
                </a:cubicBezTo>
                <a:cubicBezTo>
                  <a:pt x="2897978" y="171843"/>
                  <a:pt x="3108508" y="300500"/>
                  <a:pt x="3246521" y="424479"/>
                </a:cubicBezTo>
                <a:cubicBezTo>
                  <a:pt x="3384535" y="548457"/>
                  <a:pt x="3452373" y="672436"/>
                  <a:pt x="3555298" y="845538"/>
                </a:cubicBezTo>
                <a:cubicBezTo>
                  <a:pt x="3658223" y="1018639"/>
                  <a:pt x="3812612" y="1224491"/>
                  <a:pt x="3864075" y="1463091"/>
                </a:cubicBezTo>
                <a:cubicBezTo>
                  <a:pt x="3915538" y="1701692"/>
                  <a:pt x="3866414" y="2057252"/>
                  <a:pt x="3864075" y="2277139"/>
                </a:cubicBezTo>
                <a:cubicBezTo>
                  <a:pt x="3861735" y="2497026"/>
                  <a:pt x="3906181" y="2632700"/>
                  <a:pt x="3850040" y="2782410"/>
                </a:cubicBezTo>
                <a:cubicBezTo>
                  <a:pt x="3793898" y="2932120"/>
                  <a:pt x="3653545" y="3042063"/>
                  <a:pt x="3527227" y="3175399"/>
                </a:cubicBezTo>
                <a:cubicBezTo>
                  <a:pt x="3400910" y="3308734"/>
                  <a:pt x="3326055" y="3472480"/>
                  <a:pt x="3092133" y="3582423"/>
                </a:cubicBezTo>
                <a:cubicBezTo>
                  <a:pt x="2858212" y="3692365"/>
                  <a:pt x="2453526" y="3804648"/>
                  <a:pt x="2123697" y="3835058"/>
                </a:cubicBezTo>
                <a:cubicBezTo>
                  <a:pt x="1793867" y="3865468"/>
                  <a:pt x="1363451" y="3851433"/>
                  <a:pt x="1113155" y="3764882"/>
                </a:cubicBezTo>
                <a:cubicBezTo>
                  <a:pt x="862859" y="3678330"/>
                  <a:pt x="755254" y="3463123"/>
                  <a:pt x="621919" y="3315752"/>
                </a:cubicBezTo>
                <a:cubicBezTo>
                  <a:pt x="488584" y="3168381"/>
                  <a:pt x="413729" y="3058438"/>
                  <a:pt x="313142" y="2880657"/>
                </a:cubicBezTo>
                <a:cubicBezTo>
                  <a:pt x="212555" y="2702876"/>
                  <a:pt x="62846" y="2478311"/>
                  <a:pt x="18401" y="2249068"/>
                </a:cubicBezTo>
                <a:cubicBezTo>
                  <a:pt x="-26045" y="2019826"/>
                  <a:pt x="20741" y="1727423"/>
                  <a:pt x="46472" y="1505197"/>
                </a:cubicBezTo>
                <a:cubicBezTo>
                  <a:pt x="72203" y="1282972"/>
                  <a:pt x="97935" y="1065425"/>
                  <a:pt x="172789" y="915714"/>
                </a:cubicBezTo>
                <a:cubicBezTo>
                  <a:pt x="247644" y="766004"/>
                  <a:pt x="416068" y="688810"/>
                  <a:pt x="495601" y="606938"/>
                </a:cubicBezTo>
                <a:cubicBezTo>
                  <a:pt x="575135" y="525065"/>
                  <a:pt x="547064" y="487637"/>
                  <a:pt x="692096" y="396408"/>
                </a:cubicBezTo>
                <a:cubicBezTo>
                  <a:pt x="837127" y="305178"/>
                  <a:pt x="1110815" y="125059"/>
                  <a:pt x="1365790" y="59561"/>
                </a:cubicBezTo>
                <a:cubicBezTo>
                  <a:pt x="1557022" y="10437"/>
                  <a:pt x="1815359" y="-528"/>
                  <a:pt x="2028301" y="2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6245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1" y="273050"/>
            <a:ext cx="3910807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7565" y="273051"/>
            <a:ext cx="664527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1" y="1435101"/>
            <a:ext cx="3910807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EE76E8-582F-4254-8B21-6F439D64C62B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med">
    <p:wedg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xmlns="" id="{89CB891B-78F3-4782-ACDA-D145DBE7C32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734335" y="1040607"/>
            <a:ext cx="3790289" cy="3849689"/>
          </a:xfrm>
          <a:custGeom>
            <a:avLst/>
            <a:gdLst>
              <a:gd name="connsiteX0" fmla="*/ 2028301 w 3887476"/>
              <a:gd name="connsiteY0" fmla="*/ 20 h 3849689"/>
              <a:gd name="connsiteX1" fmla="*/ 2221944 w 3887476"/>
              <a:gd name="connsiteY1" fmla="*/ 3419 h 3849689"/>
              <a:gd name="connsiteX2" fmla="*/ 2727216 w 3887476"/>
              <a:gd name="connsiteY2" fmla="*/ 101667 h 3849689"/>
              <a:gd name="connsiteX3" fmla="*/ 3246521 w 3887476"/>
              <a:gd name="connsiteY3" fmla="*/ 424479 h 3849689"/>
              <a:gd name="connsiteX4" fmla="*/ 3555298 w 3887476"/>
              <a:gd name="connsiteY4" fmla="*/ 845538 h 3849689"/>
              <a:gd name="connsiteX5" fmla="*/ 3864075 w 3887476"/>
              <a:gd name="connsiteY5" fmla="*/ 1463091 h 3849689"/>
              <a:gd name="connsiteX6" fmla="*/ 3864075 w 3887476"/>
              <a:gd name="connsiteY6" fmla="*/ 2277139 h 3849689"/>
              <a:gd name="connsiteX7" fmla="*/ 3850040 w 3887476"/>
              <a:gd name="connsiteY7" fmla="*/ 2782410 h 3849689"/>
              <a:gd name="connsiteX8" fmla="*/ 3527227 w 3887476"/>
              <a:gd name="connsiteY8" fmla="*/ 3175399 h 3849689"/>
              <a:gd name="connsiteX9" fmla="*/ 3092133 w 3887476"/>
              <a:gd name="connsiteY9" fmla="*/ 3582423 h 3849689"/>
              <a:gd name="connsiteX10" fmla="*/ 2123697 w 3887476"/>
              <a:gd name="connsiteY10" fmla="*/ 3835058 h 3849689"/>
              <a:gd name="connsiteX11" fmla="*/ 1113155 w 3887476"/>
              <a:gd name="connsiteY11" fmla="*/ 3764882 h 3849689"/>
              <a:gd name="connsiteX12" fmla="*/ 621919 w 3887476"/>
              <a:gd name="connsiteY12" fmla="*/ 3315752 h 3849689"/>
              <a:gd name="connsiteX13" fmla="*/ 313142 w 3887476"/>
              <a:gd name="connsiteY13" fmla="*/ 2880657 h 3849689"/>
              <a:gd name="connsiteX14" fmla="*/ 18401 w 3887476"/>
              <a:gd name="connsiteY14" fmla="*/ 2249068 h 3849689"/>
              <a:gd name="connsiteX15" fmla="*/ 46472 w 3887476"/>
              <a:gd name="connsiteY15" fmla="*/ 1505197 h 3849689"/>
              <a:gd name="connsiteX16" fmla="*/ 172789 w 3887476"/>
              <a:gd name="connsiteY16" fmla="*/ 915714 h 3849689"/>
              <a:gd name="connsiteX17" fmla="*/ 495601 w 3887476"/>
              <a:gd name="connsiteY17" fmla="*/ 606938 h 3849689"/>
              <a:gd name="connsiteX18" fmla="*/ 692096 w 3887476"/>
              <a:gd name="connsiteY18" fmla="*/ 396408 h 3849689"/>
              <a:gd name="connsiteX19" fmla="*/ 1365790 w 3887476"/>
              <a:gd name="connsiteY19" fmla="*/ 59561 h 3849689"/>
              <a:gd name="connsiteX20" fmla="*/ 2028301 w 3887476"/>
              <a:gd name="connsiteY20" fmla="*/ 20 h 3849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887476" h="3849689">
                <a:moveTo>
                  <a:pt x="2028301" y="20"/>
                </a:moveTo>
                <a:cubicBezTo>
                  <a:pt x="2099281" y="203"/>
                  <a:pt x="2165218" y="1665"/>
                  <a:pt x="2221944" y="3419"/>
                </a:cubicBezTo>
                <a:cubicBezTo>
                  <a:pt x="2448849" y="10437"/>
                  <a:pt x="2556452" y="31490"/>
                  <a:pt x="2727216" y="101667"/>
                </a:cubicBezTo>
                <a:cubicBezTo>
                  <a:pt x="2897978" y="171843"/>
                  <a:pt x="3108508" y="300500"/>
                  <a:pt x="3246521" y="424479"/>
                </a:cubicBezTo>
                <a:cubicBezTo>
                  <a:pt x="3384535" y="548457"/>
                  <a:pt x="3452373" y="672436"/>
                  <a:pt x="3555298" y="845538"/>
                </a:cubicBezTo>
                <a:cubicBezTo>
                  <a:pt x="3658223" y="1018639"/>
                  <a:pt x="3812612" y="1224491"/>
                  <a:pt x="3864075" y="1463091"/>
                </a:cubicBezTo>
                <a:cubicBezTo>
                  <a:pt x="3915538" y="1701692"/>
                  <a:pt x="3866414" y="2057252"/>
                  <a:pt x="3864075" y="2277139"/>
                </a:cubicBezTo>
                <a:cubicBezTo>
                  <a:pt x="3861735" y="2497026"/>
                  <a:pt x="3906181" y="2632700"/>
                  <a:pt x="3850040" y="2782410"/>
                </a:cubicBezTo>
                <a:cubicBezTo>
                  <a:pt x="3793898" y="2932120"/>
                  <a:pt x="3653545" y="3042063"/>
                  <a:pt x="3527227" y="3175399"/>
                </a:cubicBezTo>
                <a:cubicBezTo>
                  <a:pt x="3400910" y="3308734"/>
                  <a:pt x="3326055" y="3472480"/>
                  <a:pt x="3092133" y="3582423"/>
                </a:cubicBezTo>
                <a:cubicBezTo>
                  <a:pt x="2858212" y="3692365"/>
                  <a:pt x="2453526" y="3804648"/>
                  <a:pt x="2123697" y="3835058"/>
                </a:cubicBezTo>
                <a:cubicBezTo>
                  <a:pt x="1793867" y="3865468"/>
                  <a:pt x="1363451" y="3851433"/>
                  <a:pt x="1113155" y="3764882"/>
                </a:cubicBezTo>
                <a:cubicBezTo>
                  <a:pt x="862859" y="3678330"/>
                  <a:pt x="755254" y="3463123"/>
                  <a:pt x="621919" y="3315752"/>
                </a:cubicBezTo>
                <a:cubicBezTo>
                  <a:pt x="488584" y="3168381"/>
                  <a:pt x="413729" y="3058438"/>
                  <a:pt x="313142" y="2880657"/>
                </a:cubicBezTo>
                <a:cubicBezTo>
                  <a:pt x="212555" y="2702876"/>
                  <a:pt x="62846" y="2478311"/>
                  <a:pt x="18401" y="2249068"/>
                </a:cubicBezTo>
                <a:cubicBezTo>
                  <a:pt x="-26045" y="2019826"/>
                  <a:pt x="20741" y="1727423"/>
                  <a:pt x="46472" y="1505197"/>
                </a:cubicBezTo>
                <a:cubicBezTo>
                  <a:pt x="72203" y="1282972"/>
                  <a:pt x="97935" y="1065425"/>
                  <a:pt x="172789" y="915714"/>
                </a:cubicBezTo>
                <a:cubicBezTo>
                  <a:pt x="247644" y="766004"/>
                  <a:pt x="416068" y="688810"/>
                  <a:pt x="495601" y="606938"/>
                </a:cubicBezTo>
                <a:cubicBezTo>
                  <a:pt x="575135" y="525065"/>
                  <a:pt x="547064" y="487637"/>
                  <a:pt x="692096" y="396408"/>
                </a:cubicBezTo>
                <a:cubicBezTo>
                  <a:pt x="837127" y="305178"/>
                  <a:pt x="1110815" y="125059"/>
                  <a:pt x="1365790" y="59561"/>
                </a:cubicBezTo>
                <a:cubicBezTo>
                  <a:pt x="1557022" y="10437"/>
                  <a:pt x="1815359" y="-528"/>
                  <a:pt x="2028301" y="2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657914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592BFFF-8FAA-4B92-85F3-868009CF2B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5900" y="1122363"/>
            <a:ext cx="8915400" cy="2387600"/>
          </a:xfrm>
        </p:spPr>
        <p:txBody>
          <a:bodyPr anchor="b"/>
          <a:lstStyle>
            <a:lvl1pPr algn="ctr">
              <a:defRPr sz="58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B2A5705-626D-4554-9174-2FEB235FF6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85900" y="3602038"/>
            <a:ext cx="8915400" cy="1655762"/>
          </a:xfrm>
        </p:spPr>
        <p:txBody>
          <a:bodyPr/>
          <a:lstStyle>
            <a:lvl1pPr marL="0" indent="0" algn="ctr">
              <a:buNone/>
              <a:defRPr sz="2340"/>
            </a:lvl1pPr>
            <a:lvl2pPr marL="445770" indent="0" algn="ctr">
              <a:buNone/>
              <a:defRPr sz="1950"/>
            </a:lvl2pPr>
            <a:lvl3pPr marL="891540" indent="0" algn="ctr">
              <a:buNone/>
              <a:defRPr sz="1755"/>
            </a:lvl3pPr>
            <a:lvl4pPr marL="1337310" indent="0" algn="ctr">
              <a:buNone/>
              <a:defRPr sz="1560"/>
            </a:lvl4pPr>
            <a:lvl5pPr marL="1783080" indent="0" algn="ctr">
              <a:buNone/>
              <a:defRPr sz="1560"/>
            </a:lvl5pPr>
            <a:lvl6pPr marL="2228850" indent="0" algn="ctr">
              <a:buNone/>
              <a:defRPr sz="1560"/>
            </a:lvl6pPr>
            <a:lvl7pPr marL="2674620" indent="0" algn="ctr">
              <a:buNone/>
              <a:defRPr sz="1560"/>
            </a:lvl7pPr>
            <a:lvl8pPr marL="3120390" indent="0" algn="ctr">
              <a:buNone/>
              <a:defRPr sz="1560"/>
            </a:lvl8pPr>
            <a:lvl9pPr marL="3566160" indent="0" algn="ctr">
              <a:buNone/>
              <a:defRPr sz="156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C7CEC5F-5010-48D6-B05D-800F5FF9AD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fld id="{7870E6FC-86C0-4E75-B45A-7CFE651B6084}" type="datetimeFigureOut">
              <a:rPr lang="en-US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91540" fontAlgn="auto">
                <a:spcBef>
                  <a:spcPts val="0"/>
                </a:spcBef>
                <a:spcAft>
                  <a:spcPts val="0"/>
                </a:spcAft>
              </a:pPr>
              <a:t>3/24/2024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351712B-5359-4DFD-B153-1FC57DAA5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9650D55-C683-4D33-9B5E-EAA00497F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fld id="{FE5DF2C0-3C20-404C-A492-81DF257ABB88}" type="slidenum">
              <a:rPr lang="en-US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9154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07704251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592BFFF-8FAA-4B92-85F3-868009CF2B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5900" y="1122363"/>
            <a:ext cx="8915400" cy="2387600"/>
          </a:xfrm>
        </p:spPr>
        <p:txBody>
          <a:bodyPr anchor="b"/>
          <a:lstStyle>
            <a:lvl1pPr algn="ctr">
              <a:defRPr sz="58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B2A5705-626D-4554-9174-2FEB235FF6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85900" y="3602038"/>
            <a:ext cx="8915400" cy="1655762"/>
          </a:xfrm>
        </p:spPr>
        <p:txBody>
          <a:bodyPr/>
          <a:lstStyle>
            <a:lvl1pPr marL="0" indent="0" algn="ctr">
              <a:buNone/>
              <a:defRPr sz="2340"/>
            </a:lvl1pPr>
            <a:lvl2pPr marL="445770" indent="0" algn="ctr">
              <a:buNone/>
              <a:defRPr sz="1950"/>
            </a:lvl2pPr>
            <a:lvl3pPr marL="891540" indent="0" algn="ctr">
              <a:buNone/>
              <a:defRPr sz="1755"/>
            </a:lvl3pPr>
            <a:lvl4pPr marL="1337310" indent="0" algn="ctr">
              <a:buNone/>
              <a:defRPr sz="1560"/>
            </a:lvl4pPr>
            <a:lvl5pPr marL="1783080" indent="0" algn="ctr">
              <a:buNone/>
              <a:defRPr sz="1560"/>
            </a:lvl5pPr>
            <a:lvl6pPr marL="2228850" indent="0" algn="ctr">
              <a:buNone/>
              <a:defRPr sz="1560"/>
            </a:lvl6pPr>
            <a:lvl7pPr marL="2674620" indent="0" algn="ctr">
              <a:buNone/>
              <a:defRPr sz="1560"/>
            </a:lvl7pPr>
            <a:lvl8pPr marL="3120390" indent="0" algn="ctr">
              <a:buNone/>
              <a:defRPr sz="1560"/>
            </a:lvl8pPr>
            <a:lvl9pPr marL="3566160" indent="0" algn="ctr">
              <a:buNone/>
              <a:defRPr sz="156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C7CEC5F-5010-48D6-B05D-800F5FF9AD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fld id="{7870E6FC-86C0-4E75-B45A-7CFE651B6084}" type="datetimeFigureOut">
              <a:rPr lang="en-US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91540" fontAlgn="auto">
                <a:spcBef>
                  <a:spcPts val="0"/>
                </a:spcBef>
                <a:spcAft>
                  <a:spcPts val="0"/>
                </a:spcAft>
              </a:pPr>
              <a:t>3/24/2024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351712B-5359-4DFD-B153-1FC57DAA5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9650D55-C683-4D33-9B5E-EAA00497F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fld id="{FE5DF2C0-3C20-404C-A492-81DF257ABB88}" type="slidenum">
              <a:rPr lang="en-US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9154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1960196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5F0F12C-83DF-4FBC-8479-A9978F8D5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E526231-03CE-4742-9CC6-CC4CF054B3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9309636-303F-41E5-9C62-F635689F1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fld id="{7870E6FC-86C0-4E75-B45A-7CFE651B6084}" type="datetimeFigureOut">
              <a:rPr lang="en-US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91540" fontAlgn="auto">
                <a:spcBef>
                  <a:spcPts val="0"/>
                </a:spcBef>
                <a:spcAft>
                  <a:spcPts val="0"/>
                </a:spcAft>
              </a:pPr>
              <a:t>3/24/2024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68B4BB5-7502-4420-877D-1204D0EA1B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C458B3A-F2A5-4F2C-8D83-A2638173A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fld id="{FE5DF2C0-3C20-404C-A492-81DF257ABB88}" type="slidenum">
              <a:rPr lang="en-US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9154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81556839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8F6900C-1A51-41DF-8D41-9814F302C8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054" y="1709739"/>
            <a:ext cx="10252710" cy="2852737"/>
          </a:xfrm>
        </p:spPr>
        <p:txBody>
          <a:bodyPr anchor="b"/>
          <a:lstStyle>
            <a:lvl1pPr>
              <a:defRPr sz="58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BEE6291-CC9B-4A43-ADE5-7A271ECB6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1054" y="4589464"/>
            <a:ext cx="10252710" cy="1500187"/>
          </a:xfrm>
        </p:spPr>
        <p:txBody>
          <a:bodyPr/>
          <a:lstStyle>
            <a:lvl1pPr marL="0" indent="0">
              <a:buNone/>
              <a:defRPr sz="2340">
                <a:solidFill>
                  <a:schemeClr val="tx1">
                    <a:tint val="75000"/>
                  </a:schemeClr>
                </a:solidFill>
              </a:defRPr>
            </a:lvl1pPr>
            <a:lvl2pPr marL="445770" indent="0">
              <a:buNone/>
              <a:defRPr sz="1950">
                <a:solidFill>
                  <a:schemeClr val="tx1">
                    <a:tint val="75000"/>
                  </a:schemeClr>
                </a:solidFill>
              </a:defRPr>
            </a:lvl2pPr>
            <a:lvl3pPr marL="891540" indent="0">
              <a:buNone/>
              <a:defRPr sz="1755">
                <a:solidFill>
                  <a:schemeClr val="tx1">
                    <a:tint val="75000"/>
                  </a:schemeClr>
                </a:solidFill>
              </a:defRPr>
            </a:lvl3pPr>
            <a:lvl4pPr marL="1337310" indent="0">
              <a:buNone/>
              <a:defRPr sz="1560">
                <a:solidFill>
                  <a:schemeClr val="tx1">
                    <a:tint val="75000"/>
                  </a:schemeClr>
                </a:solidFill>
              </a:defRPr>
            </a:lvl4pPr>
            <a:lvl5pPr marL="1783080" indent="0">
              <a:buNone/>
              <a:defRPr sz="1560">
                <a:solidFill>
                  <a:schemeClr val="tx1">
                    <a:tint val="75000"/>
                  </a:schemeClr>
                </a:solidFill>
              </a:defRPr>
            </a:lvl5pPr>
            <a:lvl6pPr marL="2228850" indent="0">
              <a:buNone/>
              <a:defRPr sz="1560">
                <a:solidFill>
                  <a:schemeClr val="tx1">
                    <a:tint val="75000"/>
                  </a:schemeClr>
                </a:solidFill>
              </a:defRPr>
            </a:lvl6pPr>
            <a:lvl7pPr marL="2674620" indent="0">
              <a:buNone/>
              <a:defRPr sz="1560">
                <a:solidFill>
                  <a:schemeClr val="tx1">
                    <a:tint val="75000"/>
                  </a:schemeClr>
                </a:solidFill>
              </a:defRPr>
            </a:lvl7pPr>
            <a:lvl8pPr marL="3120390" indent="0">
              <a:buNone/>
              <a:defRPr sz="1560">
                <a:solidFill>
                  <a:schemeClr val="tx1">
                    <a:tint val="75000"/>
                  </a:schemeClr>
                </a:solidFill>
              </a:defRPr>
            </a:lvl8pPr>
            <a:lvl9pPr marL="3566160" indent="0">
              <a:buNone/>
              <a:defRPr sz="15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56128E4-625D-4B4E-BE8A-311879084E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fld id="{7870E6FC-86C0-4E75-B45A-7CFE651B6084}" type="datetimeFigureOut">
              <a:rPr lang="en-US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91540" fontAlgn="auto">
                <a:spcBef>
                  <a:spcPts val="0"/>
                </a:spcBef>
                <a:spcAft>
                  <a:spcPts val="0"/>
                </a:spcAft>
              </a:pPr>
              <a:t>3/24/2024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A753B08-DB78-4C3C-91C7-9DAC1AB1B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69EF760-90FB-4BC4-9539-F057E5361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fld id="{FE5DF2C0-3C20-404C-A492-81DF257ABB88}" type="slidenum">
              <a:rPr lang="en-US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9154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82437858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E95FAA-4AB4-4585-BA96-BCAEB79F7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D706A2C-9775-4BFD-995B-68D9B1D055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17245" y="1825625"/>
            <a:ext cx="505206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A083A68-479B-40E3-A1CD-F3335E45C2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17895" y="1825625"/>
            <a:ext cx="505206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EB53F0F-7C82-44E5-BFB6-DF4E2C466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fld id="{7870E6FC-86C0-4E75-B45A-7CFE651B6084}" type="datetimeFigureOut">
              <a:rPr lang="en-US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91540" fontAlgn="auto">
                <a:spcBef>
                  <a:spcPts val="0"/>
                </a:spcBef>
                <a:spcAft>
                  <a:spcPts val="0"/>
                </a:spcAft>
              </a:pPr>
              <a:t>3/24/2024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019EC61-4C9A-4854-9DAD-CF4205FB9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3377CEE-B060-4DFB-B62D-6E1C72411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fld id="{FE5DF2C0-3C20-404C-A492-81DF257ABB88}" type="slidenum">
              <a:rPr lang="en-US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9154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64508838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D2B6DE-25D9-4E66-8036-4FC50C8A3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793" y="365126"/>
            <a:ext cx="1025271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2DAB16A-61D3-4259-9954-9CB12FFCB7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8794" y="1681163"/>
            <a:ext cx="5028842" cy="823912"/>
          </a:xfrm>
        </p:spPr>
        <p:txBody>
          <a:bodyPr anchor="b"/>
          <a:lstStyle>
            <a:lvl1pPr marL="0" indent="0">
              <a:buNone/>
              <a:defRPr sz="2340" b="1"/>
            </a:lvl1pPr>
            <a:lvl2pPr marL="445770" indent="0">
              <a:buNone/>
              <a:defRPr sz="1950" b="1"/>
            </a:lvl2pPr>
            <a:lvl3pPr marL="891540" indent="0">
              <a:buNone/>
              <a:defRPr sz="1755" b="1"/>
            </a:lvl3pPr>
            <a:lvl4pPr marL="1337310" indent="0">
              <a:buNone/>
              <a:defRPr sz="1560" b="1"/>
            </a:lvl4pPr>
            <a:lvl5pPr marL="1783080" indent="0">
              <a:buNone/>
              <a:defRPr sz="1560" b="1"/>
            </a:lvl5pPr>
            <a:lvl6pPr marL="2228850" indent="0">
              <a:buNone/>
              <a:defRPr sz="1560" b="1"/>
            </a:lvl6pPr>
            <a:lvl7pPr marL="2674620" indent="0">
              <a:buNone/>
              <a:defRPr sz="1560" b="1"/>
            </a:lvl7pPr>
            <a:lvl8pPr marL="3120390" indent="0">
              <a:buNone/>
              <a:defRPr sz="1560" b="1"/>
            </a:lvl8pPr>
            <a:lvl9pPr marL="3566160" indent="0">
              <a:buNone/>
              <a:defRPr sz="15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A37ED19-595C-4B56-88CC-46CE03F7BB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18794" y="2505075"/>
            <a:ext cx="5028842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D3066AC-7309-499C-8AD0-10D5143D9D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17895" y="1681163"/>
            <a:ext cx="5053608" cy="823912"/>
          </a:xfrm>
        </p:spPr>
        <p:txBody>
          <a:bodyPr anchor="b"/>
          <a:lstStyle>
            <a:lvl1pPr marL="0" indent="0">
              <a:buNone/>
              <a:defRPr sz="2340" b="1"/>
            </a:lvl1pPr>
            <a:lvl2pPr marL="445770" indent="0">
              <a:buNone/>
              <a:defRPr sz="1950" b="1"/>
            </a:lvl2pPr>
            <a:lvl3pPr marL="891540" indent="0">
              <a:buNone/>
              <a:defRPr sz="1755" b="1"/>
            </a:lvl3pPr>
            <a:lvl4pPr marL="1337310" indent="0">
              <a:buNone/>
              <a:defRPr sz="1560" b="1"/>
            </a:lvl4pPr>
            <a:lvl5pPr marL="1783080" indent="0">
              <a:buNone/>
              <a:defRPr sz="1560" b="1"/>
            </a:lvl5pPr>
            <a:lvl6pPr marL="2228850" indent="0">
              <a:buNone/>
              <a:defRPr sz="1560" b="1"/>
            </a:lvl6pPr>
            <a:lvl7pPr marL="2674620" indent="0">
              <a:buNone/>
              <a:defRPr sz="1560" b="1"/>
            </a:lvl7pPr>
            <a:lvl8pPr marL="3120390" indent="0">
              <a:buNone/>
              <a:defRPr sz="1560" b="1"/>
            </a:lvl8pPr>
            <a:lvl9pPr marL="3566160" indent="0">
              <a:buNone/>
              <a:defRPr sz="15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126517C-B160-4828-9409-58A008B704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17895" y="2505075"/>
            <a:ext cx="505360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58072955-E0BC-4428-948C-BFBB930BB6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fld id="{7870E6FC-86C0-4E75-B45A-7CFE651B6084}" type="datetimeFigureOut">
              <a:rPr lang="en-US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91540" fontAlgn="auto">
                <a:spcBef>
                  <a:spcPts val="0"/>
                </a:spcBef>
                <a:spcAft>
                  <a:spcPts val="0"/>
                </a:spcAft>
              </a:pPr>
              <a:t>3/24/2024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14F64EFE-C30B-40BF-A675-1A69DE797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4E2ECF39-4DE5-4068-95F0-31BDD2D4A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fld id="{FE5DF2C0-3C20-404C-A492-81DF257ABB88}" type="slidenum">
              <a:rPr lang="en-US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9154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73065170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2B4B271-6097-401A-89A7-D13D3EF370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E1B85A6-11C7-401C-842B-9324B243C5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fld id="{7870E6FC-86C0-4E75-B45A-7CFE651B6084}" type="datetimeFigureOut">
              <a:rPr lang="en-US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91540" fontAlgn="auto">
                <a:spcBef>
                  <a:spcPts val="0"/>
                </a:spcBef>
                <a:spcAft>
                  <a:spcPts val="0"/>
                </a:spcAft>
              </a:pPr>
              <a:t>3/24/2024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C6980D7-919D-471E-AD55-718903101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2D373EE-B2F3-4282-ADBF-BBFC2E28E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fld id="{FE5DF2C0-3C20-404C-A492-81DF257ABB88}" type="slidenum">
              <a:rPr lang="en-US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9154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90926174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92CF85A-932C-4DD8-9637-AFF5350F7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fld id="{7870E6FC-86C0-4E75-B45A-7CFE651B6084}" type="datetimeFigureOut">
              <a:rPr lang="en-US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91540" fontAlgn="auto">
                <a:spcBef>
                  <a:spcPts val="0"/>
                </a:spcBef>
                <a:spcAft>
                  <a:spcPts val="0"/>
                </a:spcAft>
              </a:pPr>
              <a:t>3/24/2024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504271F-1621-4543-A4A8-F61982D21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7EB5A29-FAAE-41E2-A4F5-3191CCAC2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fld id="{FE5DF2C0-3C20-404C-A492-81DF257ABB88}" type="slidenum">
              <a:rPr lang="en-US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9154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78424985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92CF85A-932C-4DD8-9637-AFF5350F7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fld id="{7870E6FC-86C0-4E75-B45A-7CFE651B6084}" type="datetimeFigureOut">
              <a:rPr lang="en-US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91540" fontAlgn="auto">
                <a:spcBef>
                  <a:spcPts val="0"/>
                </a:spcBef>
                <a:spcAft>
                  <a:spcPts val="0"/>
                </a:spcAft>
              </a:pPr>
              <a:t>3/24/2024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504271F-1621-4543-A4A8-F61982D21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7EB5A29-FAAE-41E2-A4F5-3191CCAC2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fld id="{FE5DF2C0-3C20-404C-A492-81DF257ABB88}" type="slidenum">
              <a:rPr lang="en-US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9154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6142970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9974" y="4800600"/>
            <a:ext cx="713232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29974" y="612775"/>
            <a:ext cx="713232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SG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29974" y="5367338"/>
            <a:ext cx="713232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724941-3400-4814-AD0A-0E87131B6568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med">
    <p:wedg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92CF85A-932C-4DD8-9637-AFF5350F7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fld id="{7870E6FC-86C0-4E75-B45A-7CFE651B6084}" type="datetimeFigureOut">
              <a:rPr lang="en-US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91540" fontAlgn="auto">
                <a:spcBef>
                  <a:spcPts val="0"/>
                </a:spcBef>
                <a:spcAft>
                  <a:spcPts val="0"/>
                </a:spcAft>
              </a:pPr>
              <a:t>3/24/2024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504271F-1621-4543-A4A8-F61982D21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7EB5A29-FAAE-41E2-A4F5-3191CCAC2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fld id="{FE5DF2C0-3C20-404C-A492-81DF257ABB88}" type="slidenum">
              <a:rPr lang="en-US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9154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18089927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92CF85A-932C-4DD8-9637-AFF5350F7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fld id="{7870E6FC-86C0-4E75-B45A-7CFE651B6084}" type="datetimeFigureOut">
              <a:rPr lang="en-US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91540" fontAlgn="auto">
                <a:spcBef>
                  <a:spcPts val="0"/>
                </a:spcBef>
                <a:spcAft>
                  <a:spcPts val="0"/>
                </a:spcAft>
              </a:pPr>
              <a:t>3/24/2024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504271F-1621-4543-A4A8-F61982D21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7EB5A29-FAAE-41E2-A4F5-3191CCAC2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fld id="{FE5DF2C0-3C20-404C-A492-81DF257ABB88}" type="slidenum">
              <a:rPr lang="en-US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9154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55064410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92CF85A-932C-4DD8-9637-AFF5350F7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fld id="{7870E6FC-86C0-4E75-B45A-7CFE651B6084}" type="datetimeFigureOut">
              <a:rPr lang="en-US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91540" fontAlgn="auto">
                <a:spcBef>
                  <a:spcPts val="0"/>
                </a:spcBef>
                <a:spcAft>
                  <a:spcPts val="0"/>
                </a:spcAft>
              </a:pPr>
              <a:t>3/24/2024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504271F-1621-4543-A4A8-F61982D21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7EB5A29-FAAE-41E2-A4F5-3191CCAC2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fld id="{FE5DF2C0-3C20-404C-A492-81DF257ABB88}" type="slidenum">
              <a:rPr lang="en-US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9154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02429376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92CF85A-932C-4DD8-9637-AFF5350F7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fld id="{7870E6FC-86C0-4E75-B45A-7CFE651B6084}" type="datetimeFigureOut">
              <a:rPr lang="en-US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91540" fontAlgn="auto">
                <a:spcBef>
                  <a:spcPts val="0"/>
                </a:spcBef>
                <a:spcAft>
                  <a:spcPts val="0"/>
                </a:spcAft>
              </a:pPr>
              <a:t>3/24/2024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504271F-1621-4543-A4A8-F61982D21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7EB5A29-FAAE-41E2-A4F5-3191CCAC2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fld id="{FE5DF2C0-3C20-404C-A492-81DF257ABB88}" type="slidenum">
              <a:rPr lang="en-US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9154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47635957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114721-211E-4C33-9798-66994383F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794" y="457200"/>
            <a:ext cx="3833931" cy="1600200"/>
          </a:xfrm>
        </p:spPr>
        <p:txBody>
          <a:bodyPr anchor="b"/>
          <a:lstStyle>
            <a:lvl1pPr>
              <a:defRPr sz="312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9B5FE9D-B4DD-4F94-AB75-34E7CC6CB4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53608" y="987426"/>
            <a:ext cx="6017895" cy="4873625"/>
          </a:xfrm>
        </p:spPr>
        <p:txBody>
          <a:bodyPr/>
          <a:lstStyle>
            <a:lvl1pPr>
              <a:defRPr sz="3120"/>
            </a:lvl1pPr>
            <a:lvl2pPr>
              <a:defRPr sz="2730"/>
            </a:lvl2pPr>
            <a:lvl3pPr>
              <a:defRPr sz="2340"/>
            </a:lvl3pPr>
            <a:lvl4pPr>
              <a:defRPr sz="1950"/>
            </a:lvl4pPr>
            <a:lvl5pPr>
              <a:defRPr sz="1950"/>
            </a:lvl5pPr>
            <a:lvl6pPr>
              <a:defRPr sz="1950"/>
            </a:lvl6pPr>
            <a:lvl7pPr>
              <a:defRPr sz="1950"/>
            </a:lvl7pPr>
            <a:lvl8pPr>
              <a:defRPr sz="1950"/>
            </a:lvl8pPr>
            <a:lvl9pPr>
              <a:defRPr sz="19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CD77D31-8E04-45EF-9902-CBDF230E83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18794" y="2057400"/>
            <a:ext cx="3833931" cy="3811588"/>
          </a:xfrm>
        </p:spPr>
        <p:txBody>
          <a:bodyPr/>
          <a:lstStyle>
            <a:lvl1pPr marL="0" indent="0">
              <a:buNone/>
              <a:defRPr sz="1560"/>
            </a:lvl1pPr>
            <a:lvl2pPr marL="445770" indent="0">
              <a:buNone/>
              <a:defRPr sz="1365"/>
            </a:lvl2pPr>
            <a:lvl3pPr marL="891540" indent="0">
              <a:buNone/>
              <a:defRPr sz="1170"/>
            </a:lvl3pPr>
            <a:lvl4pPr marL="1337310" indent="0">
              <a:buNone/>
              <a:defRPr sz="975"/>
            </a:lvl4pPr>
            <a:lvl5pPr marL="1783080" indent="0">
              <a:buNone/>
              <a:defRPr sz="975"/>
            </a:lvl5pPr>
            <a:lvl6pPr marL="2228850" indent="0">
              <a:buNone/>
              <a:defRPr sz="975"/>
            </a:lvl6pPr>
            <a:lvl7pPr marL="2674620" indent="0">
              <a:buNone/>
              <a:defRPr sz="975"/>
            </a:lvl7pPr>
            <a:lvl8pPr marL="3120390" indent="0">
              <a:buNone/>
              <a:defRPr sz="975"/>
            </a:lvl8pPr>
            <a:lvl9pPr marL="3566160" indent="0">
              <a:buNone/>
              <a:defRPr sz="9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73074CC-C26E-4C17-920C-DD7C3A969C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fld id="{7870E6FC-86C0-4E75-B45A-7CFE651B6084}" type="datetimeFigureOut">
              <a:rPr lang="en-US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91540" fontAlgn="auto">
                <a:spcBef>
                  <a:spcPts val="0"/>
                </a:spcBef>
                <a:spcAft>
                  <a:spcPts val="0"/>
                </a:spcAft>
              </a:pPr>
              <a:t>3/24/2024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E963AE2-A8BA-4F67-8FB3-C20651FA73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7A6D6CF-644D-4DDB-88C1-7DAFEBC42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fld id="{FE5DF2C0-3C20-404C-A492-81DF257ABB88}" type="slidenum">
              <a:rPr lang="en-US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9154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6997859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7130F10-7065-40F9-B853-F5908A3526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794" y="457200"/>
            <a:ext cx="3833931" cy="1600200"/>
          </a:xfrm>
        </p:spPr>
        <p:txBody>
          <a:bodyPr anchor="b"/>
          <a:lstStyle>
            <a:lvl1pPr>
              <a:defRPr sz="312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1821E199-13B5-47F1-B42D-800EA575F6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053608" y="987426"/>
            <a:ext cx="6017895" cy="4873625"/>
          </a:xfrm>
        </p:spPr>
        <p:txBody>
          <a:bodyPr/>
          <a:lstStyle>
            <a:lvl1pPr marL="0" indent="0">
              <a:buNone/>
              <a:defRPr sz="3120"/>
            </a:lvl1pPr>
            <a:lvl2pPr marL="445770" indent="0">
              <a:buNone/>
              <a:defRPr sz="2730"/>
            </a:lvl2pPr>
            <a:lvl3pPr marL="891540" indent="0">
              <a:buNone/>
              <a:defRPr sz="2340"/>
            </a:lvl3pPr>
            <a:lvl4pPr marL="1337310" indent="0">
              <a:buNone/>
              <a:defRPr sz="1950"/>
            </a:lvl4pPr>
            <a:lvl5pPr marL="1783080" indent="0">
              <a:buNone/>
              <a:defRPr sz="1950"/>
            </a:lvl5pPr>
            <a:lvl6pPr marL="2228850" indent="0">
              <a:buNone/>
              <a:defRPr sz="1950"/>
            </a:lvl6pPr>
            <a:lvl7pPr marL="2674620" indent="0">
              <a:buNone/>
              <a:defRPr sz="1950"/>
            </a:lvl7pPr>
            <a:lvl8pPr marL="3120390" indent="0">
              <a:buNone/>
              <a:defRPr sz="1950"/>
            </a:lvl8pPr>
            <a:lvl9pPr marL="3566160" indent="0">
              <a:buNone/>
              <a:defRPr sz="195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ECC881A-BE94-4241-A9A0-B39A4F65E1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18794" y="2057400"/>
            <a:ext cx="3833931" cy="3811588"/>
          </a:xfrm>
        </p:spPr>
        <p:txBody>
          <a:bodyPr/>
          <a:lstStyle>
            <a:lvl1pPr marL="0" indent="0">
              <a:buNone/>
              <a:defRPr sz="1560"/>
            </a:lvl1pPr>
            <a:lvl2pPr marL="445770" indent="0">
              <a:buNone/>
              <a:defRPr sz="1365"/>
            </a:lvl2pPr>
            <a:lvl3pPr marL="891540" indent="0">
              <a:buNone/>
              <a:defRPr sz="1170"/>
            </a:lvl3pPr>
            <a:lvl4pPr marL="1337310" indent="0">
              <a:buNone/>
              <a:defRPr sz="975"/>
            </a:lvl4pPr>
            <a:lvl5pPr marL="1783080" indent="0">
              <a:buNone/>
              <a:defRPr sz="975"/>
            </a:lvl5pPr>
            <a:lvl6pPr marL="2228850" indent="0">
              <a:buNone/>
              <a:defRPr sz="975"/>
            </a:lvl6pPr>
            <a:lvl7pPr marL="2674620" indent="0">
              <a:buNone/>
              <a:defRPr sz="975"/>
            </a:lvl7pPr>
            <a:lvl8pPr marL="3120390" indent="0">
              <a:buNone/>
              <a:defRPr sz="975"/>
            </a:lvl8pPr>
            <a:lvl9pPr marL="3566160" indent="0">
              <a:buNone/>
              <a:defRPr sz="9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5F5F330-455A-49F3-AA37-39BA793FF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fld id="{7870E6FC-86C0-4E75-B45A-7CFE651B6084}" type="datetimeFigureOut">
              <a:rPr lang="en-US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91540" fontAlgn="auto">
                <a:spcBef>
                  <a:spcPts val="0"/>
                </a:spcBef>
                <a:spcAft>
                  <a:spcPts val="0"/>
                </a:spcAft>
              </a:pPr>
              <a:t>3/24/2024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4AA3668-3782-47A9-9A34-CA6FEF4D5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B1723CB-EAB2-484E-9A2F-F01CE0900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fld id="{FE5DF2C0-3C20-404C-A492-81DF257ABB88}" type="slidenum">
              <a:rPr lang="en-US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9154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76664201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5652F32-DB3B-4320-B64E-1D0D819F16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C2C3B84-0C01-40B6-9C3F-69EEA35634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64C9B2D-7E19-464C-BE1B-82CCAC4B0B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fld id="{7870E6FC-86C0-4E75-B45A-7CFE651B6084}" type="datetimeFigureOut">
              <a:rPr lang="en-US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91540" fontAlgn="auto">
                <a:spcBef>
                  <a:spcPts val="0"/>
                </a:spcBef>
                <a:spcAft>
                  <a:spcPts val="0"/>
                </a:spcAft>
              </a:pPr>
              <a:t>3/24/2024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B8714E5-DFAE-4FD5-866C-DF03B64EB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67E4462-DF48-40B9-929E-8D2D8A27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fld id="{FE5DF2C0-3C20-404C-A492-81DF257ABB88}" type="slidenum">
              <a:rPr lang="en-US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9154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00736681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A0F40823-ABCC-44DF-A5ED-6377D3D4FF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506777" y="365125"/>
            <a:ext cx="2563178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37C1283-DA49-4F12-B318-7607408673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17245" y="365125"/>
            <a:ext cx="7540943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77B868E-396F-493A-BBF4-0167498716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fld id="{7870E6FC-86C0-4E75-B45A-7CFE651B6084}" type="datetimeFigureOut">
              <a:rPr lang="en-US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91540" fontAlgn="auto">
                <a:spcBef>
                  <a:spcPts val="0"/>
                </a:spcBef>
                <a:spcAft>
                  <a:spcPts val="0"/>
                </a:spcAft>
              </a:pPr>
              <a:t>3/24/2024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C30A858-AA3B-4DDB-9625-BA6EAB4AB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2C95EBC-EBE4-41A1-BCE9-0B4041B27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fld id="{FE5DF2C0-3C20-404C-A492-81DF257ABB88}" type="slidenum">
              <a:rPr lang="en-US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9154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17715562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6990149"/>
      </p:ext>
    </p:extLst>
  </p:cSld>
  <p:clrMapOvr>
    <a:masterClrMapping/>
  </p:clrMapOvr>
  <p:transition spd="slow" advTm="3000">
    <p:push dir="u"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3553376"/>
      </p:ext>
    </p:extLst>
  </p:cSld>
  <p:clrMapOvr>
    <a:masterClrMapping/>
  </p:clrMapOvr>
  <p:transition spd="slow" advTm="3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slideLayout" Target="../slideLayouts/slideLayout210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8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213.xml"/><Relationship Id="rId7" Type="http://schemas.openxmlformats.org/officeDocument/2006/relationships/slideLayout" Target="../slideLayouts/slideLayout217.xml"/><Relationship Id="rId12" Type="http://schemas.openxmlformats.org/officeDocument/2006/relationships/slideLayout" Target="../slideLayouts/slideLayout222.xml"/><Relationship Id="rId2" Type="http://schemas.openxmlformats.org/officeDocument/2006/relationships/slideLayout" Target="../slideLayouts/slideLayout212.xml"/><Relationship Id="rId1" Type="http://schemas.openxmlformats.org/officeDocument/2006/relationships/slideLayout" Target="../slideLayouts/slideLayout211.xml"/><Relationship Id="rId6" Type="http://schemas.openxmlformats.org/officeDocument/2006/relationships/slideLayout" Target="../slideLayouts/slideLayout216.xml"/><Relationship Id="rId11" Type="http://schemas.openxmlformats.org/officeDocument/2006/relationships/slideLayout" Target="../slideLayouts/slideLayout221.xml"/><Relationship Id="rId5" Type="http://schemas.openxmlformats.org/officeDocument/2006/relationships/slideLayout" Target="../slideLayouts/slideLayout215.xml"/><Relationship Id="rId10" Type="http://schemas.openxmlformats.org/officeDocument/2006/relationships/slideLayout" Target="../slideLayouts/slideLayout220.xml"/><Relationship Id="rId4" Type="http://schemas.openxmlformats.org/officeDocument/2006/relationships/slideLayout" Target="../slideLayouts/slideLayout214.xml"/><Relationship Id="rId9" Type="http://schemas.openxmlformats.org/officeDocument/2006/relationships/slideLayout" Target="../slideLayouts/slideLayout2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0.xml"/><Relationship Id="rId3" Type="http://schemas.openxmlformats.org/officeDocument/2006/relationships/slideLayout" Target="../slideLayouts/slideLayout225.xml"/><Relationship Id="rId7" Type="http://schemas.openxmlformats.org/officeDocument/2006/relationships/slideLayout" Target="../slideLayouts/slideLayout229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224.xml"/><Relationship Id="rId1" Type="http://schemas.openxmlformats.org/officeDocument/2006/relationships/slideLayout" Target="../slideLayouts/slideLayout223.xml"/><Relationship Id="rId6" Type="http://schemas.openxmlformats.org/officeDocument/2006/relationships/slideLayout" Target="../slideLayouts/slideLayout228.xml"/><Relationship Id="rId11" Type="http://schemas.openxmlformats.org/officeDocument/2006/relationships/slideLayout" Target="../slideLayouts/slideLayout233.xml"/><Relationship Id="rId5" Type="http://schemas.openxmlformats.org/officeDocument/2006/relationships/slideLayout" Target="../slideLayouts/slideLayout227.xml"/><Relationship Id="rId10" Type="http://schemas.openxmlformats.org/officeDocument/2006/relationships/slideLayout" Target="../slideLayouts/slideLayout232.xml"/><Relationship Id="rId4" Type="http://schemas.openxmlformats.org/officeDocument/2006/relationships/slideLayout" Target="../slideLayouts/slideLayout226.xml"/><Relationship Id="rId9" Type="http://schemas.openxmlformats.org/officeDocument/2006/relationships/slideLayout" Target="../slideLayouts/slideLayout231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1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236.xml"/><Relationship Id="rId7" Type="http://schemas.openxmlformats.org/officeDocument/2006/relationships/slideLayout" Target="../slideLayouts/slideLayout240.xml"/><Relationship Id="rId12" Type="http://schemas.openxmlformats.org/officeDocument/2006/relationships/slideLayout" Target="../slideLayouts/slideLayout245.xml"/><Relationship Id="rId2" Type="http://schemas.openxmlformats.org/officeDocument/2006/relationships/slideLayout" Target="../slideLayouts/slideLayout235.xml"/><Relationship Id="rId1" Type="http://schemas.openxmlformats.org/officeDocument/2006/relationships/slideLayout" Target="../slideLayouts/slideLayout234.xml"/><Relationship Id="rId6" Type="http://schemas.openxmlformats.org/officeDocument/2006/relationships/slideLayout" Target="../slideLayouts/slideLayout239.xml"/><Relationship Id="rId11" Type="http://schemas.openxmlformats.org/officeDocument/2006/relationships/slideLayout" Target="../slideLayouts/slideLayout244.xml"/><Relationship Id="rId5" Type="http://schemas.openxmlformats.org/officeDocument/2006/relationships/slideLayout" Target="../slideLayouts/slideLayout238.xml"/><Relationship Id="rId10" Type="http://schemas.openxmlformats.org/officeDocument/2006/relationships/slideLayout" Target="../slideLayouts/slideLayout243.xml"/><Relationship Id="rId4" Type="http://schemas.openxmlformats.org/officeDocument/2006/relationships/slideLayout" Target="../slideLayouts/slideLayout237.xml"/><Relationship Id="rId9" Type="http://schemas.openxmlformats.org/officeDocument/2006/relationships/slideLayout" Target="../slideLayouts/slideLayout24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26" Type="http://schemas.openxmlformats.org/officeDocument/2006/relationships/slideLayout" Target="../slideLayouts/slideLayout50.xml"/><Relationship Id="rId3" Type="http://schemas.openxmlformats.org/officeDocument/2006/relationships/slideLayout" Target="../slideLayouts/slideLayout27.xml"/><Relationship Id="rId21" Type="http://schemas.openxmlformats.org/officeDocument/2006/relationships/slideLayout" Target="../slideLayouts/slideLayout45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5" Type="http://schemas.openxmlformats.org/officeDocument/2006/relationships/slideLayout" Target="../slideLayouts/slideLayout49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44.xml"/><Relationship Id="rId29" Type="http://schemas.openxmlformats.org/officeDocument/2006/relationships/theme" Target="../theme/theme3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2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23" Type="http://schemas.openxmlformats.org/officeDocument/2006/relationships/slideLayout" Target="../slideLayouts/slideLayout47.xml"/><Relationship Id="rId28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Relationship Id="rId22" Type="http://schemas.openxmlformats.org/officeDocument/2006/relationships/slideLayout" Target="../slideLayouts/slideLayout46.xml"/><Relationship Id="rId27" Type="http://schemas.openxmlformats.org/officeDocument/2006/relationships/slideLayout" Target="../slideLayouts/slideLayout5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18" Type="http://schemas.openxmlformats.org/officeDocument/2006/relationships/slideLayout" Target="../slideLayouts/slideLayout70.xml"/><Relationship Id="rId26" Type="http://schemas.openxmlformats.org/officeDocument/2006/relationships/slideLayout" Target="../slideLayouts/slideLayout78.xml"/><Relationship Id="rId3" Type="http://schemas.openxmlformats.org/officeDocument/2006/relationships/slideLayout" Target="../slideLayouts/slideLayout55.xml"/><Relationship Id="rId21" Type="http://schemas.openxmlformats.org/officeDocument/2006/relationships/slideLayout" Target="../slideLayouts/slideLayout73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17" Type="http://schemas.openxmlformats.org/officeDocument/2006/relationships/slideLayout" Target="../slideLayouts/slideLayout69.xml"/><Relationship Id="rId25" Type="http://schemas.openxmlformats.org/officeDocument/2006/relationships/slideLayout" Target="../slideLayouts/slideLayout77.xml"/><Relationship Id="rId2" Type="http://schemas.openxmlformats.org/officeDocument/2006/relationships/slideLayout" Target="../slideLayouts/slideLayout54.xml"/><Relationship Id="rId16" Type="http://schemas.openxmlformats.org/officeDocument/2006/relationships/slideLayout" Target="../slideLayouts/slideLayout68.xml"/><Relationship Id="rId20" Type="http://schemas.openxmlformats.org/officeDocument/2006/relationships/slideLayout" Target="../slideLayouts/slideLayout72.xml"/><Relationship Id="rId29" Type="http://schemas.openxmlformats.org/officeDocument/2006/relationships/theme" Target="../theme/theme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24" Type="http://schemas.openxmlformats.org/officeDocument/2006/relationships/slideLayout" Target="../slideLayouts/slideLayout76.xml"/><Relationship Id="rId5" Type="http://schemas.openxmlformats.org/officeDocument/2006/relationships/slideLayout" Target="../slideLayouts/slideLayout57.xml"/><Relationship Id="rId15" Type="http://schemas.openxmlformats.org/officeDocument/2006/relationships/slideLayout" Target="../slideLayouts/slideLayout67.xml"/><Relationship Id="rId23" Type="http://schemas.openxmlformats.org/officeDocument/2006/relationships/slideLayout" Target="../slideLayouts/slideLayout75.xml"/><Relationship Id="rId28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62.xml"/><Relationship Id="rId19" Type="http://schemas.openxmlformats.org/officeDocument/2006/relationships/slideLayout" Target="../slideLayouts/slideLayout71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slideLayout" Target="../slideLayouts/slideLayout66.xml"/><Relationship Id="rId22" Type="http://schemas.openxmlformats.org/officeDocument/2006/relationships/slideLayout" Target="../slideLayouts/slideLayout74.xml"/><Relationship Id="rId27" Type="http://schemas.openxmlformats.org/officeDocument/2006/relationships/slideLayout" Target="../slideLayouts/slideLayout7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slideLayout" Target="../slideLayouts/slideLayout93.xml"/><Relationship Id="rId18" Type="http://schemas.openxmlformats.org/officeDocument/2006/relationships/slideLayout" Target="../slideLayouts/slideLayout98.xml"/><Relationship Id="rId26" Type="http://schemas.openxmlformats.org/officeDocument/2006/relationships/slideLayout" Target="../slideLayouts/slideLayout106.xml"/><Relationship Id="rId3" Type="http://schemas.openxmlformats.org/officeDocument/2006/relationships/slideLayout" Target="../slideLayouts/slideLayout83.xml"/><Relationship Id="rId21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92.xml"/><Relationship Id="rId17" Type="http://schemas.openxmlformats.org/officeDocument/2006/relationships/slideLayout" Target="../slideLayouts/slideLayout97.xml"/><Relationship Id="rId25" Type="http://schemas.openxmlformats.org/officeDocument/2006/relationships/slideLayout" Target="../slideLayouts/slideLayout105.xml"/><Relationship Id="rId2" Type="http://schemas.openxmlformats.org/officeDocument/2006/relationships/slideLayout" Target="../slideLayouts/slideLayout82.xml"/><Relationship Id="rId16" Type="http://schemas.openxmlformats.org/officeDocument/2006/relationships/slideLayout" Target="../slideLayouts/slideLayout96.xml"/><Relationship Id="rId20" Type="http://schemas.openxmlformats.org/officeDocument/2006/relationships/slideLayout" Target="../slideLayouts/slideLayout100.xml"/><Relationship Id="rId29" Type="http://schemas.openxmlformats.org/officeDocument/2006/relationships/theme" Target="../theme/theme5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24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85.xml"/><Relationship Id="rId15" Type="http://schemas.openxmlformats.org/officeDocument/2006/relationships/slideLayout" Target="../slideLayouts/slideLayout95.xml"/><Relationship Id="rId23" Type="http://schemas.openxmlformats.org/officeDocument/2006/relationships/slideLayout" Target="../slideLayouts/slideLayout103.xml"/><Relationship Id="rId28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90.xml"/><Relationship Id="rId19" Type="http://schemas.openxmlformats.org/officeDocument/2006/relationships/slideLayout" Target="../slideLayouts/slideLayout99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Relationship Id="rId14" Type="http://schemas.openxmlformats.org/officeDocument/2006/relationships/slideLayout" Target="../slideLayouts/slideLayout94.xml"/><Relationship Id="rId22" Type="http://schemas.openxmlformats.org/officeDocument/2006/relationships/slideLayout" Target="../slideLayouts/slideLayout102.xml"/><Relationship Id="rId27" Type="http://schemas.openxmlformats.org/officeDocument/2006/relationships/slideLayout" Target="../slideLayouts/slideLayout10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13" Type="http://schemas.openxmlformats.org/officeDocument/2006/relationships/slideLayout" Target="../slideLayouts/slideLayout121.xml"/><Relationship Id="rId18" Type="http://schemas.openxmlformats.org/officeDocument/2006/relationships/slideLayout" Target="../slideLayouts/slideLayout126.xml"/><Relationship Id="rId26" Type="http://schemas.openxmlformats.org/officeDocument/2006/relationships/slideLayout" Target="../slideLayouts/slideLayout134.xml"/><Relationship Id="rId3" Type="http://schemas.openxmlformats.org/officeDocument/2006/relationships/slideLayout" Target="../slideLayouts/slideLayout111.xml"/><Relationship Id="rId21" Type="http://schemas.openxmlformats.org/officeDocument/2006/relationships/slideLayout" Target="../slideLayouts/slideLayout129.xml"/><Relationship Id="rId7" Type="http://schemas.openxmlformats.org/officeDocument/2006/relationships/slideLayout" Target="../slideLayouts/slideLayout115.xml"/><Relationship Id="rId12" Type="http://schemas.openxmlformats.org/officeDocument/2006/relationships/slideLayout" Target="../slideLayouts/slideLayout120.xml"/><Relationship Id="rId17" Type="http://schemas.openxmlformats.org/officeDocument/2006/relationships/slideLayout" Target="../slideLayouts/slideLayout125.xml"/><Relationship Id="rId25" Type="http://schemas.openxmlformats.org/officeDocument/2006/relationships/slideLayout" Target="../slideLayouts/slideLayout133.xml"/><Relationship Id="rId2" Type="http://schemas.openxmlformats.org/officeDocument/2006/relationships/slideLayout" Target="../slideLayouts/slideLayout110.xml"/><Relationship Id="rId16" Type="http://schemas.openxmlformats.org/officeDocument/2006/relationships/slideLayout" Target="../slideLayouts/slideLayout124.xml"/><Relationship Id="rId20" Type="http://schemas.openxmlformats.org/officeDocument/2006/relationships/slideLayout" Target="../slideLayouts/slideLayout128.xml"/><Relationship Id="rId29" Type="http://schemas.openxmlformats.org/officeDocument/2006/relationships/theme" Target="../theme/theme6.xml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119.xml"/><Relationship Id="rId24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13.xml"/><Relationship Id="rId15" Type="http://schemas.openxmlformats.org/officeDocument/2006/relationships/slideLayout" Target="../slideLayouts/slideLayout123.xml"/><Relationship Id="rId23" Type="http://schemas.openxmlformats.org/officeDocument/2006/relationships/slideLayout" Target="../slideLayouts/slideLayout131.xml"/><Relationship Id="rId28" Type="http://schemas.openxmlformats.org/officeDocument/2006/relationships/slideLayout" Target="../slideLayouts/slideLayout136.xml"/><Relationship Id="rId10" Type="http://schemas.openxmlformats.org/officeDocument/2006/relationships/slideLayout" Target="../slideLayouts/slideLayout118.xml"/><Relationship Id="rId19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Relationship Id="rId14" Type="http://schemas.openxmlformats.org/officeDocument/2006/relationships/slideLayout" Target="../slideLayouts/slideLayout122.xml"/><Relationship Id="rId22" Type="http://schemas.openxmlformats.org/officeDocument/2006/relationships/slideLayout" Target="../slideLayouts/slideLayout130.xml"/><Relationship Id="rId27" Type="http://schemas.openxmlformats.org/officeDocument/2006/relationships/slideLayout" Target="../slideLayouts/slideLayout13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4.xml"/><Relationship Id="rId13" Type="http://schemas.openxmlformats.org/officeDocument/2006/relationships/slideLayout" Target="../slideLayouts/slideLayout149.xml"/><Relationship Id="rId18" Type="http://schemas.openxmlformats.org/officeDocument/2006/relationships/slideLayout" Target="../slideLayouts/slideLayout154.xml"/><Relationship Id="rId26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39.xml"/><Relationship Id="rId21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43.xml"/><Relationship Id="rId12" Type="http://schemas.openxmlformats.org/officeDocument/2006/relationships/slideLayout" Target="../slideLayouts/slideLayout148.xml"/><Relationship Id="rId17" Type="http://schemas.openxmlformats.org/officeDocument/2006/relationships/slideLayout" Target="../slideLayouts/slideLayout153.xml"/><Relationship Id="rId25" Type="http://schemas.openxmlformats.org/officeDocument/2006/relationships/slideLayout" Target="../slideLayouts/slideLayout161.xml"/><Relationship Id="rId2" Type="http://schemas.openxmlformats.org/officeDocument/2006/relationships/slideLayout" Target="../slideLayouts/slideLayout138.xml"/><Relationship Id="rId16" Type="http://schemas.openxmlformats.org/officeDocument/2006/relationships/slideLayout" Target="../slideLayouts/slideLayout152.xml"/><Relationship Id="rId20" Type="http://schemas.openxmlformats.org/officeDocument/2006/relationships/slideLayout" Target="../slideLayouts/slideLayout156.xml"/><Relationship Id="rId29" Type="http://schemas.openxmlformats.org/officeDocument/2006/relationships/theme" Target="../theme/theme7.xml"/><Relationship Id="rId1" Type="http://schemas.openxmlformats.org/officeDocument/2006/relationships/slideLayout" Target="../slideLayouts/slideLayout137.xml"/><Relationship Id="rId6" Type="http://schemas.openxmlformats.org/officeDocument/2006/relationships/slideLayout" Target="../slideLayouts/slideLayout142.xml"/><Relationship Id="rId11" Type="http://schemas.openxmlformats.org/officeDocument/2006/relationships/slideLayout" Target="../slideLayouts/slideLayout147.xml"/><Relationship Id="rId24" Type="http://schemas.openxmlformats.org/officeDocument/2006/relationships/slideLayout" Target="../slideLayouts/slideLayout160.xml"/><Relationship Id="rId5" Type="http://schemas.openxmlformats.org/officeDocument/2006/relationships/slideLayout" Target="../slideLayouts/slideLayout141.xml"/><Relationship Id="rId15" Type="http://schemas.openxmlformats.org/officeDocument/2006/relationships/slideLayout" Target="../slideLayouts/slideLayout151.xml"/><Relationship Id="rId23" Type="http://schemas.openxmlformats.org/officeDocument/2006/relationships/slideLayout" Target="../slideLayouts/slideLayout159.xml"/><Relationship Id="rId28" Type="http://schemas.openxmlformats.org/officeDocument/2006/relationships/slideLayout" Target="../slideLayouts/slideLayout164.xml"/><Relationship Id="rId10" Type="http://schemas.openxmlformats.org/officeDocument/2006/relationships/slideLayout" Target="../slideLayouts/slideLayout146.xml"/><Relationship Id="rId19" Type="http://schemas.openxmlformats.org/officeDocument/2006/relationships/slideLayout" Target="../slideLayouts/slideLayout155.xml"/><Relationship Id="rId4" Type="http://schemas.openxmlformats.org/officeDocument/2006/relationships/slideLayout" Target="../slideLayouts/slideLayout140.xml"/><Relationship Id="rId9" Type="http://schemas.openxmlformats.org/officeDocument/2006/relationships/slideLayout" Target="../slideLayouts/slideLayout145.xml"/><Relationship Id="rId14" Type="http://schemas.openxmlformats.org/officeDocument/2006/relationships/slideLayout" Target="../slideLayouts/slideLayout150.xml"/><Relationship Id="rId22" Type="http://schemas.openxmlformats.org/officeDocument/2006/relationships/slideLayout" Target="../slideLayouts/slideLayout158.xml"/><Relationship Id="rId27" Type="http://schemas.openxmlformats.org/officeDocument/2006/relationships/slideLayout" Target="../slideLayouts/slideLayout16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2.xml"/><Relationship Id="rId13" Type="http://schemas.openxmlformats.org/officeDocument/2006/relationships/slideLayout" Target="../slideLayouts/slideLayout177.xml"/><Relationship Id="rId18" Type="http://schemas.openxmlformats.org/officeDocument/2006/relationships/slideLayout" Target="../slideLayouts/slideLayout182.xml"/><Relationship Id="rId26" Type="http://schemas.openxmlformats.org/officeDocument/2006/relationships/slideLayout" Target="../slideLayouts/slideLayout190.xml"/><Relationship Id="rId3" Type="http://schemas.openxmlformats.org/officeDocument/2006/relationships/slideLayout" Target="../slideLayouts/slideLayout167.xml"/><Relationship Id="rId21" Type="http://schemas.openxmlformats.org/officeDocument/2006/relationships/slideLayout" Target="../slideLayouts/slideLayout185.xml"/><Relationship Id="rId7" Type="http://schemas.openxmlformats.org/officeDocument/2006/relationships/slideLayout" Target="../slideLayouts/slideLayout171.xml"/><Relationship Id="rId12" Type="http://schemas.openxmlformats.org/officeDocument/2006/relationships/slideLayout" Target="../slideLayouts/slideLayout176.xml"/><Relationship Id="rId17" Type="http://schemas.openxmlformats.org/officeDocument/2006/relationships/slideLayout" Target="../slideLayouts/slideLayout181.xml"/><Relationship Id="rId25" Type="http://schemas.openxmlformats.org/officeDocument/2006/relationships/slideLayout" Target="../slideLayouts/slideLayout189.xml"/><Relationship Id="rId2" Type="http://schemas.openxmlformats.org/officeDocument/2006/relationships/slideLayout" Target="../slideLayouts/slideLayout166.xml"/><Relationship Id="rId16" Type="http://schemas.openxmlformats.org/officeDocument/2006/relationships/slideLayout" Target="../slideLayouts/slideLayout180.xml"/><Relationship Id="rId20" Type="http://schemas.openxmlformats.org/officeDocument/2006/relationships/slideLayout" Target="../slideLayouts/slideLayout184.xml"/><Relationship Id="rId29" Type="http://schemas.openxmlformats.org/officeDocument/2006/relationships/theme" Target="../theme/theme8.xml"/><Relationship Id="rId1" Type="http://schemas.openxmlformats.org/officeDocument/2006/relationships/slideLayout" Target="../slideLayouts/slideLayout165.xml"/><Relationship Id="rId6" Type="http://schemas.openxmlformats.org/officeDocument/2006/relationships/slideLayout" Target="../slideLayouts/slideLayout170.xml"/><Relationship Id="rId11" Type="http://schemas.openxmlformats.org/officeDocument/2006/relationships/slideLayout" Target="../slideLayouts/slideLayout175.xml"/><Relationship Id="rId24" Type="http://schemas.openxmlformats.org/officeDocument/2006/relationships/slideLayout" Target="../slideLayouts/slideLayout188.xml"/><Relationship Id="rId5" Type="http://schemas.openxmlformats.org/officeDocument/2006/relationships/slideLayout" Target="../slideLayouts/slideLayout169.xml"/><Relationship Id="rId15" Type="http://schemas.openxmlformats.org/officeDocument/2006/relationships/slideLayout" Target="../slideLayouts/slideLayout179.xml"/><Relationship Id="rId23" Type="http://schemas.openxmlformats.org/officeDocument/2006/relationships/slideLayout" Target="../slideLayouts/slideLayout187.xml"/><Relationship Id="rId28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74.xml"/><Relationship Id="rId19" Type="http://schemas.openxmlformats.org/officeDocument/2006/relationships/slideLayout" Target="../slideLayouts/slideLayout183.xml"/><Relationship Id="rId4" Type="http://schemas.openxmlformats.org/officeDocument/2006/relationships/slideLayout" Target="../slideLayouts/slideLayout168.xml"/><Relationship Id="rId9" Type="http://schemas.openxmlformats.org/officeDocument/2006/relationships/slideLayout" Target="../slideLayouts/slideLayout173.xml"/><Relationship Id="rId14" Type="http://schemas.openxmlformats.org/officeDocument/2006/relationships/slideLayout" Target="../slideLayouts/slideLayout178.xml"/><Relationship Id="rId22" Type="http://schemas.openxmlformats.org/officeDocument/2006/relationships/slideLayout" Target="../slideLayouts/slideLayout186.xml"/><Relationship Id="rId27" Type="http://schemas.openxmlformats.org/officeDocument/2006/relationships/slideLayout" Target="../slideLayouts/slideLayout191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5.xml"/><Relationship Id="rId7" Type="http://schemas.openxmlformats.org/officeDocument/2006/relationships/theme" Target="../theme/theme9.xml"/><Relationship Id="rId2" Type="http://schemas.openxmlformats.org/officeDocument/2006/relationships/slideLayout" Target="../slideLayouts/slideLayout194.xml"/><Relationship Id="rId1" Type="http://schemas.openxmlformats.org/officeDocument/2006/relationships/slideLayout" Target="../slideLayouts/slideLayout193.xml"/><Relationship Id="rId6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94360" y="274638"/>
            <a:ext cx="1069848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94360" y="1600201"/>
            <a:ext cx="1069848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94360" y="6245225"/>
            <a:ext cx="277368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 b="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61460" y="6245225"/>
            <a:ext cx="376428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 b="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519160" y="6245225"/>
            <a:ext cx="277368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 b="0">
                <a:latin typeface="Arial" panose="020B0604020202020204" pitchFamily="34" charset="0"/>
              </a:defRPr>
            </a:lvl1pPr>
          </a:lstStyle>
          <a:p>
            <a:fld id="{7EA63D27-6611-47C2-B5BD-3EDB8976E6AA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>
    <p:wedg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0" i="0" u="none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b="0" i="0" u="none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94360" y="274638"/>
            <a:ext cx="1069848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94360" y="1600201"/>
            <a:ext cx="1069848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94360" y="6245225"/>
            <a:ext cx="277368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61460" y="6245225"/>
            <a:ext cx="376428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519160" y="6245225"/>
            <a:ext cx="277368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3155324-A110-4534-93D8-57155390CDC2}" type="slidenum">
              <a:rPr lang="en-US" altLang="en-US" b="0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 b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866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6" r:id="rId1"/>
    <p:sldLayoutId id="2147483857" r:id="rId2"/>
    <p:sldLayoutId id="2147483858" r:id="rId3"/>
    <p:sldLayoutId id="2147483859" r:id="rId4"/>
    <p:sldLayoutId id="2147483860" r:id="rId5"/>
    <p:sldLayoutId id="2147483861" r:id="rId6"/>
    <p:sldLayoutId id="2147483862" r:id="rId7"/>
    <p:sldLayoutId id="2147483863" r:id="rId8"/>
    <p:sldLayoutId id="2147483864" r:id="rId9"/>
    <p:sldLayoutId id="2147483865" r:id="rId10"/>
    <p:sldLayoutId id="2147483866" r:id="rId11"/>
    <p:sldLayoutId id="2147483867" r:id="rId12"/>
  </p:sldLayoutIdLst>
  <p:transition spd="med">
    <p:wedg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94360" y="274638"/>
            <a:ext cx="1069848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94360" y="1600201"/>
            <a:ext cx="1069848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94360" y="6245225"/>
            <a:ext cx="277368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61460" y="6245225"/>
            <a:ext cx="376428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519160" y="6245225"/>
            <a:ext cx="277368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3155324-A110-4534-93D8-57155390CDC2}" type="slidenum">
              <a:rPr lang="en-US" altLang="en-US" b="0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 b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5799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9" r:id="rId1"/>
    <p:sldLayoutId id="2147483870" r:id="rId2"/>
    <p:sldLayoutId id="2147483871" r:id="rId3"/>
    <p:sldLayoutId id="2147483872" r:id="rId4"/>
    <p:sldLayoutId id="2147483873" r:id="rId5"/>
    <p:sldLayoutId id="2147483874" r:id="rId6"/>
    <p:sldLayoutId id="2147483875" r:id="rId7"/>
    <p:sldLayoutId id="2147483876" r:id="rId8"/>
    <p:sldLayoutId id="2147483877" r:id="rId9"/>
    <p:sldLayoutId id="2147483878" r:id="rId10"/>
    <p:sldLayoutId id="2147483879" r:id="rId11"/>
    <p:sldLayoutId id="2147483880" r:id="rId12"/>
  </p:sldLayoutIdLst>
  <p:transition spd="med">
    <p:wedg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594360" y="274638"/>
            <a:ext cx="1069848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94360" y="1600201"/>
            <a:ext cx="1069848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4360" y="6356351"/>
            <a:ext cx="27736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D825E9BD-A114-4EC1-912F-7A8737BB5B9C}" type="datetimeFigureOut">
              <a:rPr lang="en-US" b="0" smtClean="0"/>
              <a:pPr>
                <a:defRPr/>
              </a:pPr>
              <a:t>3/24/2024</a:t>
            </a:fld>
            <a:endParaRPr lang="en-US" b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61460" y="6356351"/>
            <a:ext cx="37642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 b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19160" y="6356351"/>
            <a:ext cx="277368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50D0064B-6053-40D1-BD76-E394E4DE703F}" type="slidenum">
              <a:rPr lang="en-US" altLang="en-US" b="0" smtClean="0"/>
              <a:pPr/>
              <a:t>‹#›</a:t>
            </a:fld>
            <a:endParaRPr lang="en-US" altLang="en-US" b="0" smtClean="0"/>
          </a:p>
        </p:txBody>
      </p:sp>
    </p:spTree>
    <p:extLst>
      <p:ext uri="{BB962C8B-B14F-4D97-AF65-F5344CB8AC3E}">
        <p14:creationId xmlns:p14="http://schemas.microsoft.com/office/powerpoint/2010/main" val="182199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2" r:id="rId1"/>
    <p:sldLayoutId id="2147483883" r:id="rId2"/>
    <p:sldLayoutId id="2147483884" r:id="rId3"/>
    <p:sldLayoutId id="2147483885" r:id="rId4"/>
    <p:sldLayoutId id="2147483886" r:id="rId5"/>
    <p:sldLayoutId id="2147483887" r:id="rId6"/>
    <p:sldLayoutId id="2147483888" r:id="rId7"/>
    <p:sldLayoutId id="2147483889" r:id="rId8"/>
    <p:sldLayoutId id="2147483890" r:id="rId9"/>
    <p:sldLayoutId id="2147483891" r:id="rId10"/>
    <p:sldLayoutId id="214748389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94360" y="274638"/>
            <a:ext cx="1069848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94360" y="1600201"/>
            <a:ext cx="1069848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94360" y="6245225"/>
            <a:ext cx="277368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61460" y="6245225"/>
            <a:ext cx="376428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519160" y="6245225"/>
            <a:ext cx="277368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3155324-A110-4534-93D8-57155390CDC2}" type="slidenum">
              <a:rPr lang="en-US" altLang="en-US" b="0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 b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6900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4" r:id="rId1"/>
    <p:sldLayoutId id="2147483895" r:id="rId2"/>
    <p:sldLayoutId id="2147483896" r:id="rId3"/>
    <p:sldLayoutId id="2147483897" r:id="rId4"/>
    <p:sldLayoutId id="2147483898" r:id="rId5"/>
    <p:sldLayoutId id="2147483899" r:id="rId6"/>
    <p:sldLayoutId id="2147483900" r:id="rId7"/>
    <p:sldLayoutId id="2147483901" r:id="rId8"/>
    <p:sldLayoutId id="2147483902" r:id="rId9"/>
    <p:sldLayoutId id="2147483903" r:id="rId10"/>
    <p:sldLayoutId id="2147483904" r:id="rId11"/>
    <p:sldLayoutId id="2147483905" r:id="rId12"/>
  </p:sldLayoutIdLst>
  <p:transition spd="med">
    <p:wedg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94360" y="274638"/>
            <a:ext cx="1069848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94360" y="1600201"/>
            <a:ext cx="1069848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94360" y="6245225"/>
            <a:ext cx="277368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 b="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61460" y="6245225"/>
            <a:ext cx="376428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 b="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519160" y="6245225"/>
            <a:ext cx="277368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 b="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fld id="{B344EBE9-7F33-48C5-A31E-4744EB736F56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ransition spd="med">
    <p:wedg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6FDE7D88-2D6F-450C-8EE8-DADA629156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7245" y="365126"/>
            <a:ext cx="1025271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91A7EC6-0B66-48E5-925A-2A335E7B50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7245" y="1825625"/>
            <a:ext cx="1025271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02C3CAA-2678-4563-8070-2A54030C9A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17245" y="6356351"/>
            <a:ext cx="26746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7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fld id="{7870E6FC-86C0-4E75-B45A-7CFE651B6084}" type="datetimeFigureOut">
              <a:rPr lang="en-US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91540" fontAlgn="auto">
                <a:spcBef>
                  <a:spcPts val="0"/>
                </a:spcBef>
                <a:spcAft>
                  <a:spcPts val="0"/>
                </a:spcAft>
              </a:pPr>
              <a:t>3/24/2024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2318B5B-15FD-4780-9A20-C7CBC73617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37635" y="6356351"/>
            <a:ext cx="40119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7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2C52268-681C-4510-AE99-FA8B19D87E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5335" y="6356351"/>
            <a:ext cx="26746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7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fld id="{FE5DF2C0-3C20-404C-A492-81DF257ABB88}" type="slidenum">
              <a:rPr lang="en-US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9154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518992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  <p:sldLayoutId id="2147483690" r:id="rId16"/>
    <p:sldLayoutId id="2147483691" r:id="rId17"/>
    <p:sldLayoutId id="2147483692" r:id="rId18"/>
    <p:sldLayoutId id="2147483693" r:id="rId19"/>
    <p:sldLayoutId id="2147483694" r:id="rId20"/>
    <p:sldLayoutId id="2147483695" r:id="rId21"/>
    <p:sldLayoutId id="2147483696" r:id="rId22"/>
    <p:sldLayoutId id="2147483697" r:id="rId23"/>
    <p:sldLayoutId id="2147483698" r:id="rId24"/>
    <p:sldLayoutId id="2147483699" r:id="rId25"/>
    <p:sldLayoutId id="2147483700" r:id="rId26"/>
    <p:sldLayoutId id="2147483701" r:id="rId27"/>
    <p:sldLayoutId id="2147483702" r:id="rId28"/>
  </p:sldLayoutIdLst>
  <p:txStyles>
    <p:titleStyle>
      <a:lvl1pPr algn="l" defTabSz="891540" rtl="0" eaLnBrk="1" latinLnBrk="0" hangingPunct="1">
        <a:lnSpc>
          <a:spcPct val="90000"/>
        </a:lnSpc>
        <a:spcBef>
          <a:spcPct val="0"/>
        </a:spcBef>
        <a:buNone/>
        <a:defRPr sz="429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2885" indent="-222885" algn="l" defTabSz="891540" rtl="0" eaLnBrk="1" latinLnBrk="0" hangingPunct="1">
        <a:lnSpc>
          <a:spcPct val="90000"/>
        </a:lnSpc>
        <a:spcBef>
          <a:spcPts val="975"/>
        </a:spcBef>
        <a:buFont typeface="Arial" panose="020B0604020202020204" pitchFamily="34" charset="0"/>
        <a:buChar char="•"/>
        <a:defRPr sz="2730" kern="1200">
          <a:solidFill>
            <a:schemeClr val="tx1"/>
          </a:solidFill>
          <a:latin typeface="+mn-lt"/>
          <a:ea typeface="+mn-ea"/>
          <a:cs typeface="+mn-cs"/>
        </a:defRPr>
      </a:lvl1pPr>
      <a:lvl2pPr marL="668655" indent="-222885" algn="l" defTabSz="891540" rtl="0" eaLnBrk="1" latinLnBrk="0" hangingPunct="1">
        <a:lnSpc>
          <a:spcPct val="90000"/>
        </a:lnSpc>
        <a:spcBef>
          <a:spcPts val="488"/>
        </a:spcBef>
        <a:buFont typeface="Arial" panose="020B0604020202020204" pitchFamily="34" charset="0"/>
        <a:buChar char="•"/>
        <a:defRPr sz="2340" kern="1200">
          <a:solidFill>
            <a:schemeClr val="tx1"/>
          </a:solidFill>
          <a:latin typeface="+mn-lt"/>
          <a:ea typeface="+mn-ea"/>
          <a:cs typeface="+mn-cs"/>
        </a:defRPr>
      </a:lvl2pPr>
      <a:lvl3pPr marL="1114425" indent="-222885" algn="l" defTabSz="891540" rtl="0" eaLnBrk="1" latinLnBrk="0" hangingPunct="1">
        <a:lnSpc>
          <a:spcPct val="90000"/>
        </a:lnSpc>
        <a:spcBef>
          <a:spcPts val="488"/>
        </a:spcBef>
        <a:buFont typeface="Arial" panose="020B0604020202020204" pitchFamily="34" charset="0"/>
        <a:buChar char="•"/>
        <a:defRPr sz="1950" kern="1200">
          <a:solidFill>
            <a:schemeClr val="tx1"/>
          </a:solidFill>
          <a:latin typeface="+mn-lt"/>
          <a:ea typeface="+mn-ea"/>
          <a:cs typeface="+mn-cs"/>
        </a:defRPr>
      </a:lvl3pPr>
      <a:lvl4pPr marL="1560195" indent="-222885" algn="l" defTabSz="891540" rtl="0" eaLnBrk="1" latinLnBrk="0" hangingPunct="1">
        <a:lnSpc>
          <a:spcPct val="90000"/>
        </a:lnSpc>
        <a:spcBef>
          <a:spcPts val="488"/>
        </a:spcBef>
        <a:buFont typeface="Arial" panose="020B0604020202020204" pitchFamily="34" charset="0"/>
        <a:buChar char="•"/>
        <a:defRPr sz="1755" kern="1200">
          <a:solidFill>
            <a:schemeClr val="tx1"/>
          </a:solidFill>
          <a:latin typeface="+mn-lt"/>
          <a:ea typeface="+mn-ea"/>
          <a:cs typeface="+mn-cs"/>
        </a:defRPr>
      </a:lvl4pPr>
      <a:lvl5pPr marL="2005965" indent="-222885" algn="l" defTabSz="891540" rtl="0" eaLnBrk="1" latinLnBrk="0" hangingPunct="1">
        <a:lnSpc>
          <a:spcPct val="90000"/>
        </a:lnSpc>
        <a:spcBef>
          <a:spcPts val="488"/>
        </a:spcBef>
        <a:buFont typeface="Arial" panose="020B0604020202020204" pitchFamily="34" charset="0"/>
        <a:buChar char="•"/>
        <a:defRPr sz="1755" kern="1200">
          <a:solidFill>
            <a:schemeClr val="tx1"/>
          </a:solidFill>
          <a:latin typeface="+mn-lt"/>
          <a:ea typeface="+mn-ea"/>
          <a:cs typeface="+mn-cs"/>
        </a:defRPr>
      </a:lvl5pPr>
      <a:lvl6pPr marL="2451735" indent="-222885" algn="l" defTabSz="891540" rtl="0" eaLnBrk="1" latinLnBrk="0" hangingPunct="1">
        <a:lnSpc>
          <a:spcPct val="90000"/>
        </a:lnSpc>
        <a:spcBef>
          <a:spcPts val="488"/>
        </a:spcBef>
        <a:buFont typeface="Arial" panose="020B0604020202020204" pitchFamily="34" charset="0"/>
        <a:buChar char="•"/>
        <a:defRPr sz="1755" kern="1200">
          <a:solidFill>
            <a:schemeClr val="tx1"/>
          </a:solidFill>
          <a:latin typeface="+mn-lt"/>
          <a:ea typeface="+mn-ea"/>
          <a:cs typeface="+mn-cs"/>
        </a:defRPr>
      </a:lvl6pPr>
      <a:lvl7pPr marL="2897505" indent="-222885" algn="l" defTabSz="891540" rtl="0" eaLnBrk="1" latinLnBrk="0" hangingPunct="1">
        <a:lnSpc>
          <a:spcPct val="90000"/>
        </a:lnSpc>
        <a:spcBef>
          <a:spcPts val="488"/>
        </a:spcBef>
        <a:buFont typeface="Arial" panose="020B0604020202020204" pitchFamily="34" charset="0"/>
        <a:buChar char="•"/>
        <a:defRPr sz="1755" kern="1200">
          <a:solidFill>
            <a:schemeClr val="tx1"/>
          </a:solidFill>
          <a:latin typeface="+mn-lt"/>
          <a:ea typeface="+mn-ea"/>
          <a:cs typeface="+mn-cs"/>
        </a:defRPr>
      </a:lvl7pPr>
      <a:lvl8pPr marL="3343275" indent="-222885" algn="l" defTabSz="891540" rtl="0" eaLnBrk="1" latinLnBrk="0" hangingPunct="1">
        <a:lnSpc>
          <a:spcPct val="90000"/>
        </a:lnSpc>
        <a:spcBef>
          <a:spcPts val="488"/>
        </a:spcBef>
        <a:buFont typeface="Arial" panose="020B0604020202020204" pitchFamily="34" charset="0"/>
        <a:buChar char="•"/>
        <a:defRPr sz="1755" kern="1200">
          <a:solidFill>
            <a:schemeClr val="tx1"/>
          </a:solidFill>
          <a:latin typeface="+mn-lt"/>
          <a:ea typeface="+mn-ea"/>
          <a:cs typeface="+mn-cs"/>
        </a:defRPr>
      </a:lvl8pPr>
      <a:lvl9pPr marL="3789045" indent="-222885" algn="l" defTabSz="891540" rtl="0" eaLnBrk="1" latinLnBrk="0" hangingPunct="1">
        <a:lnSpc>
          <a:spcPct val="90000"/>
        </a:lnSpc>
        <a:spcBef>
          <a:spcPts val="488"/>
        </a:spcBef>
        <a:buFont typeface="Arial" panose="020B0604020202020204" pitchFamily="34" charset="0"/>
        <a:buChar char="•"/>
        <a:defRPr sz="175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91540" rtl="0" eaLnBrk="1" latinLnBrk="0" hangingPunct="1">
        <a:defRPr sz="1755" kern="1200">
          <a:solidFill>
            <a:schemeClr val="tx1"/>
          </a:solidFill>
          <a:latin typeface="+mn-lt"/>
          <a:ea typeface="+mn-ea"/>
          <a:cs typeface="+mn-cs"/>
        </a:defRPr>
      </a:lvl1pPr>
      <a:lvl2pPr marL="445770" algn="l" defTabSz="891540" rtl="0" eaLnBrk="1" latinLnBrk="0" hangingPunct="1">
        <a:defRPr sz="1755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algn="l" defTabSz="891540" rtl="0" eaLnBrk="1" latinLnBrk="0" hangingPunct="1">
        <a:defRPr sz="1755" kern="1200">
          <a:solidFill>
            <a:schemeClr val="tx1"/>
          </a:solidFill>
          <a:latin typeface="+mn-lt"/>
          <a:ea typeface="+mn-ea"/>
          <a:cs typeface="+mn-cs"/>
        </a:defRPr>
      </a:lvl3pPr>
      <a:lvl4pPr marL="1337310" algn="l" defTabSz="891540" rtl="0" eaLnBrk="1" latinLnBrk="0" hangingPunct="1">
        <a:defRPr sz="1755" kern="1200">
          <a:solidFill>
            <a:schemeClr val="tx1"/>
          </a:solidFill>
          <a:latin typeface="+mn-lt"/>
          <a:ea typeface="+mn-ea"/>
          <a:cs typeface="+mn-cs"/>
        </a:defRPr>
      </a:lvl4pPr>
      <a:lvl5pPr marL="1783080" algn="l" defTabSz="891540" rtl="0" eaLnBrk="1" latinLnBrk="0" hangingPunct="1">
        <a:defRPr sz="1755" kern="1200">
          <a:solidFill>
            <a:schemeClr val="tx1"/>
          </a:solidFill>
          <a:latin typeface="+mn-lt"/>
          <a:ea typeface="+mn-ea"/>
          <a:cs typeface="+mn-cs"/>
        </a:defRPr>
      </a:lvl5pPr>
      <a:lvl6pPr marL="2228850" algn="l" defTabSz="891540" rtl="0" eaLnBrk="1" latinLnBrk="0" hangingPunct="1">
        <a:defRPr sz="1755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algn="l" defTabSz="891540" rtl="0" eaLnBrk="1" latinLnBrk="0" hangingPunct="1">
        <a:defRPr sz="1755" kern="1200">
          <a:solidFill>
            <a:schemeClr val="tx1"/>
          </a:solidFill>
          <a:latin typeface="+mn-lt"/>
          <a:ea typeface="+mn-ea"/>
          <a:cs typeface="+mn-cs"/>
        </a:defRPr>
      </a:lvl7pPr>
      <a:lvl8pPr marL="3120390" algn="l" defTabSz="891540" rtl="0" eaLnBrk="1" latinLnBrk="0" hangingPunct="1">
        <a:defRPr sz="1755" kern="1200">
          <a:solidFill>
            <a:schemeClr val="tx1"/>
          </a:solidFill>
          <a:latin typeface="+mn-lt"/>
          <a:ea typeface="+mn-ea"/>
          <a:cs typeface="+mn-cs"/>
        </a:defRPr>
      </a:lvl8pPr>
      <a:lvl9pPr marL="3566160" algn="l" defTabSz="891540" rtl="0" eaLnBrk="1" latinLnBrk="0" hangingPunct="1">
        <a:defRPr sz="175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6FDE7D88-2D6F-450C-8EE8-DADA629156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7245" y="365126"/>
            <a:ext cx="1025271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91A7EC6-0B66-48E5-925A-2A335E7B50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7245" y="1825625"/>
            <a:ext cx="1025271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02C3CAA-2678-4563-8070-2A54030C9A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17245" y="6356351"/>
            <a:ext cx="26746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7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fld id="{7870E6FC-86C0-4E75-B45A-7CFE651B6084}" type="datetimeFigureOut">
              <a:rPr lang="en-US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91540" fontAlgn="auto">
                <a:spcBef>
                  <a:spcPts val="0"/>
                </a:spcBef>
                <a:spcAft>
                  <a:spcPts val="0"/>
                </a:spcAft>
              </a:pPr>
              <a:t>3/24/2024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2318B5B-15FD-4780-9A20-C7CBC73617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37635" y="6356351"/>
            <a:ext cx="40119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7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2C52268-681C-4510-AE99-FA8B19D87E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5335" y="6356351"/>
            <a:ext cx="26746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7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fld id="{FE5DF2C0-3C20-404C-A492-81DF257ABB88}" type="slidenum">
              <a:rPr lang="en-US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9154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26528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  <p:sldLayoutId id="2147483717" r:id="rId14"/>
    <p:sldLayoutId id="2147483718" r:id="rId15"/>
    <p:sldLayoutId id="2147483719" r:id="rId16"/>
    <p:sldLayoutId id="2147483720" r:id="rId17"/>
    <p:sldLayoutId id="2147483721" r:id="rId18"/>
    <p:sldLayoutId id="2147483722" r:id="rId19"/>
    <p:sldLayoutId id="2147483723" r:id="rId20"/>
    <p:sldLayoutId id="2147483724" r:id="rId21"/>
    <p:sldLayoutId id="2147483725" r:id="rId22"/>
    <p:sldLayoutId id="2147483726" r:id="rId23"/>
    <p:sldLayoutId id="2147483727" r:id="rId24"/>
    <p:sldLayoutId id="2147483728" r:id="rId25"/>
    <p:sldLayoutId id="2147483729" r:id="rId26"/>
    <p:sldLayoutId id="2147483730" r:id="rId27"/>
    <p:sldLayoutId id="2147483731" r:id="rId28"/>
  </p:sldLayoutIdLst>
  <p:txStyles>
    <p:titleStyle>
      <a:lvl1pPr algn="l" defTabSz="891540" rtl="0" eaLnBrk="1" latinLnBrk="0" hangingPunct="1">
        <a:lnSpc>
          <a:spcPct val="90000"/>
        </a:lnSpc>
        <a:spcBef>
          <a:spcPct val="0"/>
        </a:spcBef>
        <a:buNone/>
        <a:defRPr sz="429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2885" indent="-222885" algn="l" defTabSz="891540" rtl="0" eaLnBrk="1" latinLnBrk="0" hangingPunct="1">
        <a:lnSpc>
          <a:spcPct val="90000"/>
        </a:lnSpc>
        <a:spcBef>
          <a:spcPts val="975"/>
        </a:spcBef>
        <a:buFont typeface="Arial" panose="020B0604020202020204" pitchFamily="34" charset="0"/>
        <a:buChar char="•"/>
        <a:defRPr sz="2730" kern="1200">
          <a:solidFill>
            <a:schemeClr val="tx1"/>
          </a:solidFill>
          <a:latin typeface="+mn-lt"/>
          <a:ea typeface="+mn-ea"/>
          <a:cs typeface="+mn-cs"/>
        </a:defRPr>
      </a:lvl1pPr>
      <a:lvl2pPr marL="668655" indent="-222885" algn="l" defTabSz="891540" rtl="0" eaLnBrk="1" latinLnBrk="0" hangingPunct="1">
        <a:lnSpc>
          <a:spcPct val="90000"/>
        </a:lnSpc>
        <a:spcBef>
          <a:spcPts val="488"/>
        </a:spcBef>
        <a:buFont typeface="Arial" panose="020B0604020202020204" pitchFamily="34" charset="0"/>
        <a:buChar char="•"/>
        <a:defRPr sz="2340" kern="1200">
          <a:solidFill>
            <a:schemeClr val="tx1"/>
          </a:solidFill>
          <a:latin typeface="+mn-lt"/>
          <a:ea typeface="+mn-ea"/>
          <a:cs typeface="+mn-cs"/>
        </a:defRPr>
      </a:lvl2pPr>
      <a:lvl3pPr marL="1114425" indent="-222885" algn="l" defTabSz="891540" rtl="0" eaLnBrk="1" latinLnBrk="0" hangingPunct="1">
        <a:lnSpc>
          <a:spcPct val="90000"/>
        </a:lnSpc>
        <a:spcBef>
          <a:spcPts val="488"/>
        </a:spcBef>
        <a:buFont typeface="Arial" panose="020B0604020202020204" pitchFamily="34" charset="0"/>
        <a:buChar char="•"/>
        <a:defRPr sz="1950" kern="1200">
          <a:solidFill>
            <a:schemeClr val="tx1"/>
          </a:solidFill>
          <a:latin typeface="+mn-lt"/>
          <a:ea typeface="+mn-ea"/>
          <a:cs typeface="+mn-cs"/>
        </a:defRPr>
      </a:lvl3pPr>
      <a:lvl4pPr marL="1560195" indent="-222885" algn="l" defTabSz="891540" rtl="0" eaLnBrk="1" latinLnBrk="0" hangingPunct="1">
        <a:lnSpc>
          <a:spcPct val="90000"/>
        </a:lnSpc>
        <a:spcBef>
          <a:spcPts val="488"/>
        </a:spcBef>
        <a:buFont typeface="Arial" panose="020B0604020202020204" pitchFamily="34" charset="0"/>
        <a:buChar char="•"/>
        <a:defRPr sz="1755" kern="1200">
          <a:solidFill>
            <a:schemeClr val="tx1"/>
          </a:solidFill>
          <a:latin typeface="+mn-lt"/>
          <a:ea typeface="+mn-ea"/>
          <a:cs typeface="+mn-cs"/>
        </a:defRPr>
      </a:lvl4pPr>
      <a:lvl5pPr marL="2005965" indent="-222885" algn="l" defTabSz="891540" rtl="0" eaLnBrk="1" latinLnBrk="0" hangingPunct="1">
        <a:lnSpc>
          <a:spcPct val="90000"/>
        </a:lnSpc>
        <a:spcBef>
          <a:spcPts val="488"/>
        </a:spcBef>
        <a:buFont typeface="Arial" panose="020B0604020202020204" pitchFamily="34" charset="0"/>
        <a:buChar char="•"/>
        <a:defRPr sz="1755" kern="1200">
          <a:solidFill>
            <a:schemeClr val="tx1"/>
          </a:solidFill>
          <a:latin typeface="+mn-lt"/>
          <a:ea typeface="+mn-ea"/>
          <a:cs typeface="+mn-cs"/>
        </a:defRPr>
      </a:lvl5pPr>
      <a:lvl6pPr marL="2451735" indent="-222885" algn="l" defTabSz="891540" rtl="0" eaLnBrk="1" latinLnBrk="0" hangingPunct="1">
        <a:lnSpc>
          <a:spcPct val="90000"/>
        </a:lnSpc>
        <a:spcBef>
          <a:spcPts val="488"/>
        </a:spcBef>
        <a:buFont typeface="Arial" panose="020B0604020202020204" pitchFamily="34" charset="0"/>
        <a:buChar char="•"/>
        <a:defRPr sz="1755" kern="1200">
          <a:solidFill>
            <a:schemeClr val="tx1"/>
          </a:solidFill>
          <a:latin typeface="+mn-lt"/>
          <a:ea typeface="+mn-ea"/>
          <a:cs typeface="+mn-cs"/>
        </a:defRPr>
      </a:lvl6pPr>
      <a:lvl7pPr marL="2897505" indent="-222885" algn="l" defTabSz="891540" rtl="0" eaLnBrk="1" latinLnBrk="0" hangingPunct="1">
        <a:lnSpc>
          <a:spcPct val="90000"/>
        </a:lnSpc>
        <a:spcBef>
          <a:spcPts val="488"/>
        </a:spcBef>
        <a:buFont typeface="Arial" panose="020B0604020202020204" pitchFamily="34" charset="0"/>
        <a:buChar char="•"/>
        <a:defRPr sz="1755" kern="1200">
          <a:solidFill>
            <a:schemeClr val="tx1"/>
          </a:solidFill>
          <a:latin typeface="+mn-lt"/>
          <a:ea typeface="+mn-ea"/>
          <a:cs typeface="+mn-cs"/>
        </a:defRPr>
      </a:lvl7pPr>
      <a:lvl8pPr marL="3343275" indent="-222885" algn="l" defTabSz="891540" rtl="0" eaLnBrk="1" latinLnBrk="0" hangingPunct="1">
        <a:lnSpc>
          <a:spcPct val="90000"/>
        </a:lnSpc>
        <a:spcBef>
          <a:spcPts val="488"/>
        </a:spcBef>
        <a:buFont typeface="Arial" panose="020B0604020202020204" pitchFamily="34" charset="0"/>
        <a:buChar char="•"/>
        <a:defRPr sz="1755" kern="1200">
          <a:solidFill>
            <a:schemeClr val="tx1"/>
          </a:solidFill>
          <a:latin typeface="+mn-lt"/>
          <a:ea typeface="+mn-ea"/>
          <a:cs typeface="+mn-cs"/>
        </a:defRPr>
      </a:lvl8pPr>
      <a:lvl9pPr marL="3789045" indent="-222885" algn="l" defTabSz="891540" rtl="0" eaLnBrk="1" latinLnBrk="0" hangingPunct="1">
        <a:lnSpc>
          <a:spcPct val="90000"/>
        </a:lnSpc>
        <a:spcBef>
          <a:spcPts val="488"/>
        </a:spcBef>
        <a:buFont typeface="Arial" panose="020B0604020202020204" pitchFamily="34" charset="0"/>
        <a:buChar char="•"/>
        <a:defRPr sz="175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91540" rtl="0" eaLnBrk="1" latinLnBrk="0" hangingPunct="1">
        <a:defRPr sz="1755" kern="1200">
          <a:solidFill>
            <a:schemeClr val="tx1"/>
          </a:solidFill>
          <a:latin typeface="+mn-lt"/>
          <a:ea typeface="+mn-ea"/>
          <a:cs typeface="+mn-cs"/>
        </a:defRPr>
      </a:lvl1pPr>
      <a:lvl2pPr marL="445770" algn="l" defTabSz="891540" rtl="0" eaLnBrk="1" latinLnBrk="0" hangingPunct="1">
        <a:defRPr sz="1755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algn="l" defTabSz="891540" rtl="0" eaLnBrk="1" latinLnBrk="0" hangingPunct="1">
        <a:defRPr sz="1755" kern="1200">
          <a:solidFill>
            <a:schemeClr val="tx1"/>
          </a:solidFill>
          <a:latin typeface="+mn-lt"/>
          <a:ea typeface="+mn-ea"/>
          <a:cs typeface="+mn-cs"/>
        </a:defRPr>
      </a:lvl3pPr>
      <a:lvl4pPr marL="1337310" algn="l" defTabSz="891540" rtl="0" eaLnBrk="1" latinLnBrk="0" hangingPunct="1">
        <a:defRPr sz="1755" kern="1200">
          <a:solidFill>
            <a:schemeClr val="tx1"/>
          </a:solidFill>
          <a:latin typeface="+mn-lt"/>
          <a:ea typeface="+mn-ea"/>
          <a:cs typeface="+mn-cs"/>
        </a:defRPr>
      </a:lvl4pPr>
      <a:lvl5pPr marL="1783080" algn="l" defTabSz="891540" rtl="0" eaLnBrk="1" latinLnBrk="0" hangingPunct="1">
        <a:defRPr sz="1755" kern="1200">
          <a:solidFill>
            <a:schemeClr val="tx1"/>
          </a:solidFill>
          <a:latin typeface="+mn-lt"/>
          <a:ea typeface="+mn-ea"/>
          <a:cs typeface="+mn-cs"/>
        </a:defRPr>
      </a:lvl5pPr>
      <a:lvl6pPr marL="2228850" algn="l" defTabSz="891540" rtl="0" eaLnBrk="1" latinLnBrk="0" hangingPunct="1">
        <a:defRPr sz="1755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algn="l" defTabSz="891540" rtl="0" eaLnBrk="1" latinLnBrk="0" hangingPunct="1">
        <a:defRPr sz="1755" kern="1200">
          <a:solidFill>
            <a:schemeClr val="tx1"/>
          </a:solidFill>
          <a:latin typeface="+mn-lt"/>
          <a:ea typeface="+mn-ea"/>
          <a:cs typeface="+mn-cs"/>
        </a:defRPr>
      </a:lvl7pPr>
      <a:lvl8pPr marL="3120390" algn="l" defTabSz="891540" rtl="0" eaLnBrk="1" latinLnBrk="0" hangingPunct="1">
        <a:defRPr sz="1755" kern="1200">
          <a:solidFill>
            <a:schemeClr val="tx1"/>
          </a:solidFill>
          <a:latin typeface="+mn-lt"/>
          <a:ea typeface="+mn-ea"/>
          <a:cs typeface="+mn-cs"/>
        </a:defRPr>
      </a:lvl8pPr>
      <a:lvl9pPr marL="3566160" algn="l" defTabSz="891540" rtl="0" eaLnBrk="1" latinLnBrk="0" hangingPunct="1">
        <a:defRPr sz="175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6FDE7D88-2D6F-450C-8EE8-DADA629156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7245" y="365126"/>
            <a:ext cx="1025271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91A7EC6-0B66-48E5-925A-2A335E7B50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7245" y="1825625"/>
            <a:ext cx="1025271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02C3CAA-2678-4563-8070-2A54030C9A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17245" y="6356351"/>
            <a:ext cx="26746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7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fld id="{7870E6FC-86C0-4E75-B45A-7CFE651B6084}" type="datetimeFigureOut">
              <a:rPr lang="en-US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91540" fontAlgn="auto">
                <a:spcBef>
                  <a:spcPts val="0"/>
                </a:spcBef>
                <a:spcAft>
                  <a:spcPts val="0"/>
                </a:spcAft>
              </a:pPr>
              <a:t>3/24/2024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2318B5B-15FD-4780-9A20-C7CBC73617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37635" y="6356351"/>
            <a:ext cx="40119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7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2C52268-681C-4510-AE99-FA8B19D87E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5335" y="6356351"/>
            <a:ext cx="26746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7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fld id="{FE5DF2C0-3C20-404C-A492-81DF257ABB88}" type="slidenum">
              <a:rPr lang="en-US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9154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807416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  <p:sldLayoutId id="2147483748" r:id="rId16"/>
    <p:sldLayoutId id="2147483749" r:id="rId17"/>
    <p:sldLayoutId id="2147483750" r:id="rId18"/>
    <p:sldLayoutId id="2147483751" r:id="rId19"/>
    <p:sldLayoutId id="2147483752" r:id="rId20"/>
    <p:sldLayoutId id="2147483753" r:id="rId21"/>
    <p:sldLayoutId id="2147483754" r:id="rId22"/>
    <p:sldLayoutId id="2147483755" r:id="rId23"/>
    <p:sldLayoutId id="2147483756" r:id="rId24"/>
    <p:sldLayoutId id="2147483757" r:id="rId25"/>
    <p:sldLayoutId id="2147483758" r:id="rId26"/>
    <p:sldLayoutId id="2147483759" r:id="rId27"/>
    <p:sldLayoutId id="2147483760" r:id="rId28"/>
  </p:sldLayoutIdLst>
  <p:txStyles>
    <p:titleStyle>
      <a:lvl1pPr algn="l" defTabSz="891540" rtl="0" eaLnBrk="1" latinLnBrk="0" hangingPunct="1">
        <a:lnSpc>
          <a:spcPct val="90000"/>
        </a:lnSpc>
        <a:spcBef>
          <a:spcPct val="0"/>
        </a:spcBef>
        <a:buNone/>
        <a:defRPr sz="429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2885" indent="-222885" algn="l" defTabSz="891540" rtl="0" eaLnBrk="1" latinLnBrk="0" hangingPunct="1">
        <a:lnSpc>
          <a:spcPct val="90000"/>
        </a:lnSpc>
        <a:spcBef>
          <a:spcPts val="975"/>
        </a:spcBef>
        <a:buFont typeface="Arial" panose="020B0604020202020204" pitchFamily="34" charset="0"/>
        <a:buChar char="•"/>
        <a:defRPr sz="2730" kern="1200">
          <a:solidFill>
            <a:schemeClr val="tx1"/>
          </a:solidFill>
          <a:latin typeface="+mn-lt"/>
          <a:ea typeface="+mn-ea"/>
          <a:cs typeface="+mn-cs"/>
        </a:defRPr>
      </a:lvl1pPr>
      <a:lvl2pPr marL="668655" indent="-222885" algn="l" defTabSz="891540" rtl="0" eaLnBrk="1" latinLnBrk="0" hangingPunct="1">
        <a:lnSpc>
          <a:spcPct val="90000"/>
        </a:lnSpc>
        <a:spcBef>
          <a:spcPts val="488"/>
        </a:spcBef>
        <a:buFont typeface="Arial" panose="020B0604020202020204" pitchFamily="34" charset="0"/>
        <a:buChar char="•"/>
        <a:defRPr sz="2340" kern="1200">
          <a:solidFill>
            <a:schemeClr val="tx1"/>
          </a:solidFill>
          <a:latin typeface="+mn-lt"/>
          <a:ea typeface="+mn-ea"/>
          <a:cs typeface="+mn-cs"/>
        </a:defRPr>
      </a:lvl2pPr>
      <a:lvl3pPr marL="1114425" indent="-222885" algn="l" defTabSz="891540" rtl="0" eaLnBrk="1" latinLnBrk="0" hangingPunct="1">
        <a:lnSpc>
          <a:spcPct val="90000"/>
        </a:lnSpc>
        <a:spcBef>
          <a:spcPts val="488"/>
        </a:spcBef>
        <a:buFont typeface="Arial" panose="020B0604020202020204" pitchFamily="34" charset="0"/>
        <a:buChar char="•"/>
        <a:defRPr sz="1950" kern="1200">
          <a:solidFill>
            <a:schemeClr val="tx1"/>
          </a:solidFill>
          <a:latin typeface="+mn-lt"/>
          <a:ea typeface="+mn-ea"/>
          <a:cs typeface="+mn-cs"/>
        </a:defRPr>
      </a:lvl3pPr>
      <a:lvl4pPr marL="1560195" indent="-222885" algn="l" defTabSz="891540" rtl="0" eaLnBrk="1" latinLnBrk="0" hangingPunct="1">
        <a:lnSpc>
          <a:spcPct val="90000"/>
        </a:lnSpc>
        <a:spcBef>
          <a:spcPts val="488"/>
        </a:spcBef>
        <a:buFont typeface="Arial" panose="020B0604020202020204" pitchFamily="34" charset="0"/>
        <a:buChar char="•"/>
        <a:defRPr sz="1755" kern="1200">
          <a:solidFill>
            <a:schemeClr val="tx1"/>
          </a:solidFill>
          <a:latin typeface="+mn-lt"/>
          <a:ea typeface="+mn-ea"/>
          <a:cs typeface="+mn-cs"/>
        </a:defRPr>
      </a:lvl4pPr>
      <a:lvl5pPr marL="2005965" indent="-222885" algn="l" defTabSz="891540" rtl="0" eaLnBrk="1" latinLnBrk="0" hangingPunct="1">
        <a:lnSpc>
          <a:spcPct val="90000"/>
        </a:lnSpc>
        <a:spcBef>
          <a:spcPts val="488"/>
        </a:spcBef>
        <a:buFont typeface="Arial" panose="020B0604020202020204" pitchFamily="34" charset="0"/>
        <a:buChar char="•"/>
        <a:defRPr sz="1755" kern="1200">
          <a:solidFill>
            <a:schemeClr val="tx1"/>
          </a:solidFill>
          <a:latin typeface="+mn-lt"/>
          <a:ea typeface="+mn-ea"/>
          <a:cs typeface="+mn-cs"/>
        </a:defRPr>
      </a:lvl5pPr>
      <a:lvl6pPr marL="2451735" indent="-222885" algn="l" defTabSz="891540" rtl="0" eaLnBrk="1" latinLnBrk="0" hangingPunct="1">
        <a:lnSpc>
          <a:spcPct val="90000"/>
        </a:lnSpc>
        <a:spcBef>
          <a:spcPts val="488"/>
        </a:spcBef>
        <a:buFont typeface="Arial" panose="020B0604020202020204" pitchFamily="34" charset="0"/>
        <a:buChar char="•"/>
        <a:defRPr sz="1755" kern="1200">
          <a:solidFill>
            <a:schemeClr val="tx1"/>
          </a:solidFill>
          <a:latin typeface="+mn-lt"/>
          <a:ea typeface="+mn-ea"/>
          <a:cs typeface="+mn-cs"/>
        </a:defRPr>
      </a:lvl6pPr>
      <a:lvl7pPr marL="2897505" indent="-222885" algn="l" defTabSz="891540" rtl="0" eaLnBrk="1" latinLnBrk="0" hangingPunct="1">
        <a:lnSpc>
          <a:spcPct val="90000"/>
        </a:lnSpc>
        <a:spcBef>
          <a:spcPts val="488"/>
        </a:spcBef>
        <a:buFont typeface="Arial" panose="020B0604020202020204" pitchFamily="34" charset="0"/>
        <a:buChar char="•"/>
        <a:defRPr sz="1755" kern="1200">
          <a:solidFill>
            <a:schemeClr val="tx1"/>
          </a:solidFill>
          <a:latin typeface="+mn-lt"/>
          <a:ea typeface="+mn-ea"/>
          <a:cs typeface="+mn-cs"/>
        </a:defRPr>
      </a:lvl7pPr>
      <a:lvl8pPr marL="3343275" indent="-222885" algn="l" defTabSz="891540" rtl="0" eaLnBrk="1" latinLnBrk="0" hangingPunct="1">
        <a:lnSpc>
          <a:spcPct val="90000"/>
        </a:lnSpc>
        <a:spcBef>
          <a:spcPts val="488"/>
        </a:spcBef>
        <a:buFont typeface="Arial" panose="020B0604020202020204" pitchFamily="34" charset="0"/>
        <a:buChar char="•"/>
        <a:defRPr sz="1755" kern="1200">
          <a:solidFill>
            <a:schemeClr val="tx1"/>
          </a:solidFill>
          <a:latin typeface="+mn-lt"/>
          <a:ea typeface="+mn-ea"/>
          <a:cs typeface="+mn-cs"/>
        </a:defRPr>
      </a:lvl8pPr>
      <a:lvl9pPr marL="3789045" indent="-222885" algn="l" defTabSz="891540" rtl="0" eaLnBrk="1" latinLnBrk="0" hangingPunct="1">
        <a:lnSpc>
          <a:spcPct val="90000"/>
        </a:lnSpc>
        <a:spcBef>
          <a:spcPts val="488"/>
        </a:spcBef>
        <a:buFont typeface="Arial" panose="020B0604020202020204" pitchFamily="34" charset="0"/>
        <a:buChar char="•"/>
        <a:defRPr sz="175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91540" rtl="0" eaLnBrk="1" latinLnBrk="0" hangingPunct="1">
        <a:defRPr sz="1755" kern="1200">
          <a:solidFill>
            <a:schemeClr val="tx1"/>
          </a:solidFill>
          <a:latin typeface="+mn-lt"/>
          <a:ea typeface="+mn-ea"/>
          <a:cs typeface="+mn-cs"/>
        </a:defRPr>
      </a:lvl1pPr>
      <a:lvl2pPr marL="445770" algn="l" defTabSz="891540" rtl="0" eaLnBrk="1" latinLnBrk="0" hangingPunct="1">
        <a:defRPr sz="1755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algn="l" defTabSz="891540" rtl="0" eaLnBrk="1" latinLnBrk="0" hangingPunct="1">
        <a:defRPr sz="1755" kern="1200">
          <a:solidFill>
            <a:schemeClr val="tx1"/>
          </a:solidFill>
          <a:latin typeface="+mn-lt"/>
          <a:ea typeface="+mn-ea"/>
          <a:cs typeface="+mn-cs"/>
        </a:defRPr>
      </a:lvl3pPr>
      <a:lvl4pPr marL="1337310" algn="l" defTabSz="891540" rtl="0" eaLnBrk="1" latinLnBrk="0" hangingPunct="1">
        <a:defRPr sz="1755" kern="1200">
          <a:solidFill>
            <a:schemeClr val="tx1"/>
          </a:solidFill>
          <a:latin typeface="+mn-lt"/>
          <a:ea typeface="+mn-ea"/>
          <a:cs typeface="+mn-cs"/>
        </a:defRPr>
      </a:lvl4pPr>
      <a:lvl5pPr marL="1783080" algn="l" defTabSz="891540" rtl="0" eaLnBrk="1" latinLnBrk="0" hangingPunct="1">
        <a:defRPr sz="1755" kern="1200">
          <a:solidFill>
            <a:schemeClr val="tx1"/>
          </a:solidFill>
          <a:latin typeface="+mn-lt"/>
          <a:ea typeface="+mn-ea"/>
          <a:cs typeface="+mn-cs"/>
        </a:defRPr>
      </a:lvl5pPr>
      <a:lvl6pPr marL="2228850" algn="l" defTabSz="891540" rtl="0" eaLnBrk="1" latinLnBrk="0" hangingPunct="1">
        <a:defRPr sz="1755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algn="l" defTabSz="891540" rtl="0" eaLnBrk="1" latinLnBrk="0" hangingPunct="1">
        <a:defRPr sz="1755" kern="1200">
          <a:solidFill>
            <a:schemeClr val="tx1"/>
          </a:solidFill>
          <a:latin typeface="+mn-lt"/>
          <a:ea typeface="+mn-ea"/>
          <a:cs typeface="+mn-cs"/>
        </a:defRPr>
      </a:lvl7pPr>
      <a:lvl8pPr marL="3120390" algn="l" defTabSz="891540" rtl="0" eaLnBrk="1" latinLnBrk="0" hangingPunct="1">
        <a:defRPr sz="1755" kern="1200">
          <a:solidFill>
            <a:schemeClr val="tx1"/>
          </a:solidFill>
          <a:latin typeface="+mn-lt"/>
          <a:ea typeface="+mn-ea"/>
          <a:cs typeface="+mn-cs"/>
        </a:defRPr>
      </a:lvl8pPr>
      <a:lvl9pPr marL="3566160" algn="l" defTabSz="891540" rtl="0" eaLnBrk="1" latinLnBrk="0" hangingPunct="1">
        <a:defRPr sz="175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6FDE7D88-2D6F-450C-8EE8-DADA629156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7245" y="365126"/>
            <a:ext cx="1025271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91A7EC6-0B66-48E5-925A-2A335E7B50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7245" y="1825625"/>
            <a:ext cx="1025271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02C3CAA-2678-4563-8070-2A54030C9A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17245" y="6356351"/>
            <a:ext cx="26746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7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fld id="{7870E6FC-86C0-4E75-B45A-7CFE651B6084}" type="datetimeFigureOut">
              <a:rPr lang="en-US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91540" fontAlgn="auto">
                <a:spcBef>
                  <a:spcPts val="0"/>
                </a:spcBef>
                <a:spcAft>
                  <a:spcPts val="0"/>
                </a:spcAft>
              </a:pPr>
              <a:t>3/24/2024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2318B5B-15FD-4780-9A20-C7CBC73617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37635" y="6356351"/>
            <a:ext cx="40119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7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2C52268-681C-4510-AE99-FA8B19D87E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5335" y="6356351"/>
            <a:ext cx="26746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7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fld id="{FE5DF2C0-3C20-404C-A492-81DF257ABB88}" type="slidenum">
              <a:rPr lang="en-US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9154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103891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  <p:sldLayoutId id="2147483773" r:id="rId12"/>
    <p:sldLayoutId id="2147483774" r:id="rId13"/>
    <p:sldLayoutId id="2147483775" r:id="rId14"/>
    <p:sldLayoutId id="2147483776" r:id="rId15"/>
    <p:sldLayoutId id="2147483777" r:id="rId16"/>
    <p:sldLayoutId id="2147483778" r:id="rId17"/>
    <p:sldLayoutId id="2147483779" r:id="rId18"/>
    <p:sldLayoutId id="2147483780" r:id="rId19"/>
    <p:sldLayoutId id="2147483781" r:id="rId20"/>
    <p:sldLayoutId id="2147483782" r:id="rId21"/>
    <p:sldLayoutId id="2147483783" r:id="rId22"/>
    <p:sldLayoutId id="2147483784" r:id="rId23"/>
    <p:sldLayoutId id="2147483785" r:id="rId24"/>
    <p:sldLayoutId id="2147483786" r:id="rId25"/>
    <p:sldLayoutId id="2147483787" r:id="rId26"/>
    <p:sldLayoutId id="2147483788" r:id="rId27"/>
    <p:sldLayoutId id="2147483789" r:id="rId28"/>
  </p:sldLayoutIdLst>
  <p:txStyles>
    <p:titleStyle>
      <a:lvl1pPr algn="l" defTabSz="891540" rtl="0" eaLnBrk="1" latinLnBrk="0" hangingPunct="1">
        <a:lnSpc>
          <a:spcPct val="90000"/>
        </a:lnSpc>
        <a:spcBef>
          <a:spcPct val="0"/>
        </a:spcBef>
        <a:buNone/>
        <a:defRPr sz="429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2885" indent="-222885" algn="l" defTabSz="891540" rtl="0" eaLnBrk="1" latinLnBrk="0" hangingPunct="1">
        <a:lnSpc>
          <a:spcPct val="90000"/>
        </a:lnSpc>
        <a:spcBef>
          <a:spcPts val="975"/>
        </a:spcBef>
        <a:buFont typeface="Arial" panose="020B0604020202020204" pitchFamily="34" charset="0"/>
        <a:buChar char="•"/>
        <a:defRPr sz="2730" kern="1200">
          <a:solidFill>
            <a:schemeClr val="tx1"/>
          </a:solidFill>
          <a:latin typeface="+mn-lt"/>
          <a:ea typeface="+mn-ea"/>
          <a:cs typeface="+mn-cs"/>
        </a:defRPr>
      </a:lvl1pPr>
      <a:lvl2pPr marL="668655" indent="-222885" algn="l" defTabSz="891540" rtl="0" eaLnBrk="1" latinLnBrk="0" hangingPunct="1">
        <a:lnSpc>
          <a:spcPct val="90000"/>
        </a:lnSpc>
        <a:spcBef>
          <a:spcPts val="488"/>
        </a:spcBef>
        <a:buFont typeface="Arial" panose="020B0604020202020204" pitchFamily="34" charset="0"/>
        <a:buChar char="•"/>
        <a:defRPr sz="2340" kern="1200">
          <a:solidFill>
            <a:schemeClr val="tx1"/>
          </a:solidFill>
          <a:latin typeface="+mn-lt"/>
          <a:ea typeface="+mn-ea"/>
          <a:cs typeface="+mn-cs"/>
        </a:defRPr>
      </a:lvl2pPr>
      <a:lvl3pPr marL="1114425" indent="-222885" algn="l" defTabSz="891540" rtl="0" eaLnBrk="1" latinLnBrk="0" hangingPunct="1">
        <a:lnSpc>
          <a:spcPct val="90000"/>
        </a:lnSpc>
        <a:spcBef>
          <a:spcPts val="488"/>
        </a:spcBef>
        <a:buFont typeface="Arial" panose="020B0604020202020204" pitchFamily="34" charset="0"/>
        <a:buChar char="•"/>
        <a:defRPr sz="1950" kern="1200">
          <a:solidFill>
            <a:schemeClr val="tx1"/>
          </a:solidFill>
          <a:latin typeface="+mn-lt"/>
          <a:ea typeface="+mn-ea"/>
          <a:cs typeface="+mn-cs"/>
        </a:defRPr>
      </a:lvl3pPr>
      <a:lvl4pPr marL="1560195" indent="-222885" algn="l" defTabSz="891540" rtl="0" eaLnBrk="1" latinLnBrk="0" hangingPunct="1">
        <a:lnSpc>
          <a:spcPct val="90000"/>
        </a:lnSpc>
        <a:spcBef>
          <a:spcPts val="488"/>
        </a:spcBef>
        <a:buFont typeface="Arial" panose="020B0604020202020204" pitchFamily="34" charset="0"/>
        <a:buChar char="•"/>
        <a:defRPr sz="1755" kern="1200">
          <a:solidFill>
            <a:schemeClr val="tx1"/>
          </a:solidFill>
          <a:latin typeface="+mn-lt"/>
          <a:ea typeface="+mn-ea"/>
          <a:cs typeface="+mn-cs"/>
        </a:defRPr>
      </a:lvl4pPr>
      <a:lvl5pPr marL="2005965" indent="-222885" algn="l" defTabSz="891540" rtl="0" eaLnBrk="1" latinLnBrk="0" hangingPunct="1">
        <a:lnSpc>
          <a:spcPct val="90000"/>
        </a:lnSpc>
        <a:spcBef>
          <a:spcPts val="488"/>
        </a:spcBef>
        <a:buFont typeface="Arial" panose="020B0604020202020204" pitchFamily="34" charset="0"/>
        <a:buChar char="•"/>
        <a:defRPr sz="1755" kern="1200">
          <a:solidFill>
            <a:schemeClr val="tx1"/>
          </a:solidFill>
          <a:latin typeface="+mn-lt"/>
          <a:ea typeface="+mn-ea"/>
          <a:cs typeface="+mn-cs"/>
        </a:defRPr>
      </a:lvl5pPr>
      <a:lvl6pPr marL="2451735" indent="-222885" algn="l" defTabSz="891540" rtl="0" eaLnBrk="1" latinLnBrk="0" hangingPunct="1">
        <a:lnSpc>
          <a:spcPct val="90000"/>
        </a:lnSpc>
        <a:spcBef>
          <a:spcPts val="488"/>
        </a:spcBef>
        <a:buFont typeface="Arial" panose="020B0604020202020204" pitchFamily="34" charset="0"/>
        <a:buChar char="•"/>
        <a:defRPr sz="1755" kern="1200">
          <a:solidFill>
            <a:schemeClr val="tx1"/>
          </a:solidFill>
          <a:latin typeface="+mn-lt"/>
          <a:ea typeface="+mn-ea"/>
          <a:cs typeface="+mn-cs"/>
        </a:defRPr>
      </a:lvl6pPr>
      <a:lvl7pPr marL="2897505" indent="-222885" algn="l" defTabSz="891540" rtl="0" eaLnBrk="1" latinLnBrk="0" hangingPunct="1">
        <a:lnSpc>
          <a:spcPct val="90000"/>
        </a:lnSpc>
        <a:spcBef>
          <a:spcPts val="488"/>
        </a:spcBef>
        <a:buFont typeface="Arial" panose="020B0604020202020204" pitchFamily="34" charset="0"/>
        <a:buChar char="•"/>
        <a:defRPr sz="1755" kern="1200">
          <a:solidFill>
            <a:schemeClr val="tx1"/>
          </a:solidFill>
          <a:latin typeface="+mn-lt"/>
          <a:ea typeface="+mn-ea"/>
          <a:cs typeface="+mn-cs"/>
        </a:defRPr>
      </a:lvl7pPr>
      <a:lvl8pPr marL="3343275" indent="-222885" algn="l" defTabSz="891540" rtl="0" eaLnBrk="1" latinLnBrk="0" hangingPunct="1">
        <a:lnSpc>
          <a:spcPct val="90000"/>
        </a:lnSpc>
        <a:spcBef>
          <a:spcPts val="488"/>
        </a:spcBef>
        <a:buFont typeface="Arial" panose="020B0604020202020204" pitchFamily="34" charset="0"/>
        <a:buChar char="•"/>
        <a:defRPr sz="1755" kern="1200">
          <a:solidFill>
            <a:schemeClr val="tx1"/>
          </a:solidFill>
          <a:latin typeface="+mn-lt"/>
          <a:ea typeface="+mn-ea"/>
          <a:cs typeface="+mn-cs"/>
        </a:defRPr>
      </a:lvl8pPr>
      <a:lvl9pPr marL="3789045" indent="-222885" algn="l" defTabSz="891540" rtl="0" eaLnBrk="1" latinLnBrk="0" hangingPunct="1">
        <a:lnSpc>
          <a:spcPct val="90000"/>
        </a:lnSpc>
        <a:spcBef>
          <a:spcPts val="488"/>
        </a:spcBef>
        <a:buFont typeface="Arial" panose="020B0604020202020204" pitchFamily="34" charset="0"/>
        <a:buChar char="•"/>
        <a:defRPr sz="175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91540" rtl="0" eaLnBrk="1" latinLnBrk="0" hangingPunct="1">
        <a:defRPr sz="1755" kern="1200">
          <a:solidFill>
            <a:schemeClr val="tx1"/>
          </a:solidFill>
          <a:latin typeface="+mn-lt"/>
          <a:ea typeface="+mn-ea"/>
          <a:cs typeface="+mn-cs"/>
        </a:defRPr>
      </a:lvl1pPr>
      <a:lvl2pPr marL="445770" algn="l" defTabSz="891540" rtl="0" eaLnBrk="1" latinLnBrk="0" hangingPunct="1">
        <a:defRPr sz="1755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algn="l" defTabSz="891540" rtl="0" eaLnBrk="1" latinLnBrk="0" hangingPunct="1">
        <a:defRPr sz="1755" kern="1200">
          <a:solidFill>
            <a:schemeClr val="tx1"/>
          </a:solidFill>
          <a:latin typeface="+mn-lt"/>
          <a:ea typeface="+mn-ea"/>
          <a:cs typeface="+mn-cs"/>
        </a:defRPr>
      </a:lvl3pPr>
      <a:lvl4pPr marL="1337310" algn="l" defTabSz="891540" rtl="0" eaLnBrk="1" latinLnBrk="0" hangingPunct="1">
        <a:defRPr sz="1755" kern="1200">
          <a:solidFill>
            <a:schemeClr val="tx1"/>
          </a:solidFill>
          <a:latin typeface="+mn-lt"/>
          <a:ea typeface="+mn-ea"/>
          <a:cs typeface="+mn-cs"/>
        </a:defRPr>
      </a:lvl4pPr>
      <a:lvl5pPr marL="1783080" algn="l" defTabSz="891540" rtl="0" eaLnBrk="1" latinLnBrk="0" hangingPunct="1">
        <a:defRPr sz="1755" kern="1200">
          <a:solidFill>
            <a:schemeClr val="tx1"/>
          </a:solidFill>
          <a:latin typeface="+mn-lt"/>
          <a:ea typeface="+mn-ea"/>
          <a:cs typeface="+mn-cs"/>
        </a:defRPr>
      </a:lvl5pPr>
      <a:lvl6pPr marL="2228850" algn="l" defTabSz="891540" rtl="0" eaLnBrk="1" latinLnBrk="0" hangingPunct="1">
        <a:defRPr sz="1755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algn="l" defTabSz="891540" rtl="0" eaLnBrk="1" latinLnBrk="0" hangingPunct="1">
        <a:defRPr sz="1755" kern="1200">
          <a:solidFill>
            <a:schemeClr val="tx1"/>
          </a:solidFill>
          <a:latin typeface="+mn-lt"/>
          <a:ea typeface="+mn-ea"/>
          <a:cs typeface="+mn-cs"/>
        </a:defRPr>
      </a:lvl7pPr>
      <a:lvl8pPr marL="3120390" algn="l" defTabSz="891540" rtl="0" eaLnBrk="1" latinLnBrk="0" hangingPunct="1">
        <a:defRPr sz="1755" kern="1200">
          <a:solidFill>
            <a:schemeClr val="tx1"/>
          </a:solidFill>
          <a:latin typeface="+mn-lt"/>
          <a:ea typeface="+mn-ea"/>
          <a:cs typeface="+mn-cs"/>
        </a:defRPr>
      </a:lvl8pPr>
      <a:lvl9pPr marL="3566160" algn="l" defTabSz="891540" rtl="0" eaLnBrk="1" latinLnBrk="0" hangingPunct="1">
        <a:defRPr sz="175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6FDE7D88-2D6F-450C-8EE8-DADA629156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7245" y="365126"/>
            <a:ext cx="1025271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91A7EC6-0B66-48E5-925A-2A335E7B50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7245" y="1825625"/>
            <a:ext cx="1025271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02C3CAA-2678-4563-8070-2A54030C9A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17245" y="6356351"/>
            <a:ext cx="26746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7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fld id="{7870E6FC-86C0-4E75-B45A-7CFE651B6084}" type="datetimeFigureOut">
              <a:rPr lang="en-US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91540" fontAlgn="auto">
                <a:spcBef>
                  <a:spcPts val="0"/>
                </a:spcBef>
                <a:spcAft>
                  <a:spcPts val="0"/>
                </a:spcAft>
              </a:pPr>
              <a:t>3/24/2024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2318B5B-15FD-4780-9A20-C7CBC73617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37635" y="6356351"/>
            <a:ext cx="40119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7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2C52268-681C-4510-AE99-FA8B19D87E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5335" y="6356351"/>
            <a:ext cx="26746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7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fld id="{FE5DF2C0-3C20-404C-A492-81DF257ABB88}" type="slidenum">
              <a:rPr lang="en-US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9154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837472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  <p:sldLayoutId id="2147483802" r:id="rId12"/>
    <p:sldLayoutId id="2147483803" r:id="rId13"/>
    <p:sldLayoutId id="2147483804" r:id="rId14"/>
    <p:sldLayoutId id="2147483805" r:id="rId15"/>
    <p:sldLayoutId id="2147483806" r:id="rId16"/>
    <p:sldLayoutId id="2147483807" r:id="rId17"/>
    <p:sldLayoutId id="2147483808" r:id="rId18"/>
    <p:sldLayoutId id="2147483809" r:id="rId19"/>
    <p:sldLayoutId id="2147483810" r:id="rId20"/>
    <p:sldLayoutId id="2147483811" r:id="rId21"/>
    <p:sldLayoutId id="2147483812" r:id="rId22"/>
    <p:sldLayoutId id="2147483813" r:id="rId23"/>
    <p:sldLayoutId id="2147483814" r:id="rId24"/>
    <p:sldLayoutId id="2147483815" r:id="rId25"/>
    <p:sldLayoutId id="2147483816" r:id="rId26"/>
    <p:sldLayoutId id="2147483817" r:id="rId27"/>
    <p:sldLayoutId id="2147483818" r:id="rId28"/>
  </p:sldLayoutIdLst>
  <p:txStyles>
    <p:titleStyle>
      <a:lvl1pPr algn="l" defTabSz="891540" rtl="0" eaLnBrk="1" latinLnBrk="0" hangingPunct="1">
        <a:lnSpc>
          <a:spcPct val="90000"/>
        </a:lnSpc>
        <a:spcBef>
          <a:spcPct val="0"/>
        </a:spcBef>
        <a:buNone/>
        <a:defRPr sz="429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2885" indent="-222885" algn="l" defTabSz="891540" rtl="0" eaLnBrk="1" latinLnBrk="0" hangingPunct="1">
        <a:lnSpc>
          <a:spcPct val="90000"/>
        </a:lnSpc>
        <a:spcBef>
          <a:spcPts val="975"/>
        </a:spcBef>
        <a:buFont typeface="Arial" panose="020B0604020202020204" pitchFamily="34" charset="0"/>
        <a:buChar char="•"/>
        <a:defRPr sz="2730" kern="1200">
          <a:solidFill>
            <a:schemeClr val="tx1"/>
          </a:solidFill>
          <a:latin typeface="+mn-lt"/>
          <a:ea typeface="+mn-ea"/>
          <a:cs typeface="+mn-cs"/>
        </a:defRPr>
      </a:lvl1pPr>
      <a:lvl2pPr marL="668655" indent="-222885" algn="l" defTabSz="891540" rtl="0" eaLnBrk="1" latinLnBrk="0" hangingPunct="1">
        <a:lnSpc>
          <a:spcPct val="90000"/>
        </a:lnSpc>
        <a:spcBef>
          <a:spcPts val="488"/>
        </a:spcBef>
        <a:buFont typeface="Arial" panose="020B0604020202020204" pitchFamily="34" charset="0"/>
        <a:buChar char="•"/>
        <a:defRPr sz="2340" kern="1200">
          <a:solidFill>
            <a:schemeClr val="tx1"/>
          </a:solidFill>
          <a:latin typeface="+mn-lt"/>
          <a:ea typeface="+mn-ea"/>
          <a:cs typeface="+mn-cs"/>
        </a:defRPr>
      </a:lvl2pPr>
      <a:lvl3pPr marL="1114425" indent="-222885" algn="l" defTabSz="891540" rtl="0" eaLnBrk="1" latinLnBrk="0" hangingPunct="1">
        <a:lnSpc>
          <a:spcPct val="90000"/>
        </a:lnSpc>
        <a:spcBef>
          <a:spcPts val="488"/>
        </a:spcBef>
        <a:buFont typeface="Arial" panose="020B0604020202020204" pitchFamily="34" charset="0"/>
        <a:buChar char="•"/>
        <a:defRPr sz="1950" kern="1200">
          <a:solidFill>
            <a:schemeClr val="tx1"/>
          </a:solidFill>
          <a:latin typeface="+mn-lt"/>
          <a:ea typeface="+mn-ea"/>
          <a:cs typeface="+mn-cs"/>
        </a:defRPr>
      </a:lvl3pPr>
      <a:lvl4pPr marL="1560195" indent="-222885" algn="l" defTabSz="891540" rtl="0" eaLnBrk="1" latinLnBrk="0" hangingPunct="1">
        <a:lnSpc>
          <a:spcPct val="90000"/>
        </a:lnSpc>
        <a:spcBef>
          <a:spcPts val="488"/>
        </a:spcBef>
        <a:buFont typeface="Arial" panose="020B0604020202020204" pitchFamily="34" charset="0"/>
        <a:buChar char="•"/>
        <a:defRPr sz="1755" kern="1200">
          <a:solidFill>
            <a:schemeClr val="tx1"/>
          </a:solidFill>
          <a:latin typeface="+mn-lt"/>
          <a:ea typeface="+mn-ea"/>
          <a:cs typeface="+mn-cs"/>
        </a:defRPr>
      </a:lvl4pPr>
      <a:lvl5pPr marL="2005965" indent="-222885" algn="l" defTabSz="891540" rtl="0" eaLnBrk="1" latinLnBrk="0" hangingPunct="1">
        <a:lnSpc>
          <a:spcPct val="90000"/>
        </a:lnSpc>
        <a:spcBef>
          <a:spcPts val="488"/>
        </a:spcBef>
        <a:buFont typeface="Arial" panose="020B0604020202020204" pitchFamily="34" charset="0"/>
        <a:buChar char="•"/>
        <a:defRPr sz="1755" kern="1200">
          <a:solidFill>
            <a:schemeClr val="tx1"/>
          </a:solidFill>
          <a:latin typeface="+mn-lt"/>
          <a:ea typeface="+mn-ea"/>
          <a:cs typeface="+mn-cs"/>
        </a:defRPr>
      </a:lvl5pPr>
      <a:lvl6pPr marL="2451735" indent="-222885" algn="l" defTabSz="891540" rtl="0" eaLnBrk="1" latinLnBrk="0" hangingPunct="1">
        <a:lnSpc>
          <a:spcPct val="90000"/>
        </a:lnSpc>
        <a:spcBef>
          <a:spcPts val="488"/>
        </a:spcBef>
        <a:buFont typeface="Arial" panose="020B0604020202020204" pitchFamily="34" charset="0"/>
        <a:buChar char="•"/>
        <a:defRPr sz="1755" kern="1200">
          <a:solidFill>
            <a:schemeClr val="tx1"/>
          </a:solidFill>
          <a:latin typeface="+mn-lt"/>
          <a:ea typeface="+mn-ea"/>
          <a:cs typeface="+mn-cs"/>
        </a:defRPr>
      </a:lvl6pPr>
      <a:lvl7pPr marL="2897505" indent="-222885" algn="l" defTabSz="891540" rtl="0" eaLnBrk="1" latinLnBrk="0" hangingPunct="1">
        <a:lnSpc>
          <a:spcPct val="90000"/>
        </a:lnSpc>
        <a:spcBef>
          <a:spcPts val="488"/>
        </a:spcBef>
        <a:buFont typeface="Arial" panose="020B0604020202020204" pitchFamily="34" charset="0"/>
        <a:buChar char="•"/>
        <a:defRPr sz="1755" kern="1200">
          <a:solidFill>
            <a:schemeClr val="tx1"/>
          </a:solidFill>
          <a:latin typeface="+mn-lt"/>
          <a:ea typeface="+mn-ea"/>
          <a:cs typeface="+mn-cs"/>
        </a:defRPr>
      </a:lvl7pPr>
      <a:lvl8pPr marL="3343275" indent="-222885" algn="l" defTabSz="891540" rtl="0" eaLnBrk="1" latinLnBrk="0" hangingPunct="1">
        <a:lnSpc>
          <a:spcPct val="90000"/>
        </a:lnSpc>
        <a:spcBef>
          <a:spcPts val="488"/>
        </a:spcBef>
        <a:buFont typeface="Arial" panose="020B0604020202020204" pitchFamily="34" charset="0"/>
        <a:buChar char="•"/>
        <a:defRPr sz="1755" kern="1200">
          <a:solidFill>
            <a:schemeClr val="tx1"/>
          </a:solidFill>
          <a:latin typeface="+mn-lt"/>
          <a:ea typeface="+mn-ea"/>
          <a:cs typeface="+mn-cs"/>
        </a:defRPr>
      </a:lvl8pPr>
      <a:lvl9pPr marL="3789045" indent="-222885" algn="l" defTabSz="891540" rtl="0" eaLnBrk="1" latinLnBrk="0" hangingPunct="1">
        <a:lnSpc>
          <a:spcPct val="90000"/>
        </a:lnSpc>
        <a:spcBef>
          <a:spcPts val="488"/>
        </a:spcBef>
        <a:buFont typeface="Arial" panose="020B0604020202020204" pitchFamily="34" charset="0"/>
        <a:buChar char="•"/>
        <a:defRPr sz="175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91540" rtl="0" eaLnBrk="1" latinLnBrk="0" hangingPunct="1">
        <a:defRPr sz="1755" kern="1200">
          <a:solidFill>
            <a:schemeClr val="tx1"/>
          </a:solidFill>
          <a:latin typeface="+mn-lt"/>
          <a:ea typeface="+mn-ea"/>
          <a:cs typeface="+mn-cs"/>
        </a:defRPr>
      </a:lvl1pPr>
      <a:lvl2pPr marL="445770" algn="l" defTabSz="891540" rtl="0" eaLnBrk="1" latinLnBrk="0" hangingPunct="1">
        <a:defRPr sz="1755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algn="l" defTabSz="891540" rtl="0" eaLnBrk="1" latinLnBrk="0" hangingPunct="1">
        <a:defRPr sz="1755" kern="1200">
          <a:solidFill>
            <a:schemeClr val="tx1"/>
          </a:solidFill>
          <a:latin typeface="+mn-lt"/>
          <a:ea typeface="+mn-ea"/>
          <a:cs typeface="+mn-cs"/>
        </a:defRPr>
      </a:lvl3pPr>
      <a:lvl4pPr marL="1337310" algn="l" defTabSz="891540" rtl="0" eaLnBrk="1" latinLnBrk="0" hangingPunct="1">
        <a:defRPr sz="1755" kern="1200">
          <a:solidFill>
            <a:schemeClr val="tx1"/>
          </a:solidFill>
          <a:latin typeface="+mn-lt"/>
          <a:ea typeface="+mn-ea"/>
          <a:cs typeface="+mn-cs"/>
        </a:defRPr>
      </a:lvl4pPr>
      <a:lvl5pPr marL="1783080" algn="l" defTabSz="891540" rtl="0" eaLnBrk="1" latinLnBrk="0" hangingPunct="1">
        <a:defRPr sz="1755" kern="1200">
          <a:solidFill>
            <a:schemeClr val="tx1"/>
          </a:solidFill>
          <a:latin typeface="+mn-lt"/>
          <a:ea typeface="+mn-ea"/>
          <a:cs typeface="+mn-cs"/>
        </a:defRPr>
      </a:lvl5pPr>
      <a:lvl6pPr marL="2228850" algn="l" defTabSz="891540" rtl="0" eaLnBrk="1" latinLnBrk="0" hangingPunct="1">
        <a:defRPr sz="1755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algn="l" defTabSz="891540" rtl="0" eaLnBrk="1" latinLnBrk="0" hangingPunct="1">
        <a:defRPr sz="1755" kern="1200">
          <a:solidFill>
            <a:schemeClr val="tx1"/>
          </a:solidFill>
          <a:latin typeface="+mn-lt"/>
          <a:ea typeface="+mn-ea"/>
          <a:cs typeface="+mn-cs"/>
        </a:defRPr>
      </a:lvl7pPr>
      <a:lvl8pPr marL="3120390" algn="l" defTabSz="891540" rtl="0" eaLnBrk="1" latinLnBrk="0" hangingPunct="1">
        <a:defRPr sz="1755" kern="1200">
          <a:solidFill>
            <a:schemeClr val="tx1"/>
          </a:solidFill>
          <a:latin typeface="+mn-lt"/>
          <a:ea typeface="+mn-ea"/>
          <a:cs typeface="+mn-cs"/>
        </a:defRPr>
      </a:lvl8pPr>
      <a:lvl9pPr marL="3566160" algn="l" defTabSz="891540" rtl="0" eaLnBrk="1" latinLnBrk="0" hangingPunct="1">
        <a:defRPr sz="175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6FDE7D88-2D6F-450C-8EE8-DADA629156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7245" y="365126"/>
            <a:ext cx="1025271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91A7EC6-0B66-48E5-925A-2A335E7B50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7245" y="1825625"/>
            <a:ext cx="1025271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02C3CAA-2678-4563-8070-2A54030C9A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17245" y="6356351"/>
            <a:ext cx="26746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7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fld id="{7870E6FC-86C0-4E75-B45A-7CFE651B6084}" type="datetimeFigureOut">
              <a:rPr lang="en-US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91540" fontAlgn="auto">
                <a:spcBef>
                  <a:spcPts val="0"/>
                </a:spcBef>
                <a:spcAft>
                  <a:spcPts val="0"/>
                </a:spcAft>
              </a:pPr>
              <a:t>3/24/2024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2318B5B-15FD-4780-9A20-C7CBC73617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37635" y="6356351"/>
            <a:ext cx="40119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7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2C52268-681C-4510-AE99-FA8B19D87E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5335" y="6356351"/>
            <a:ext cx="26746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7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91540" fontAlgn="auto">
              <a:spcBef>
                <a:spcPts val="0"/>
              </a:spcBef>
              <a:spcAft>
                <a:spcPts val="0"/>
              </a:spcAft>
            </a:pPr>
            <a:fld id="{FE5DF2C0-3C20-404C-A492-81DF257ABB88}" type="slidenum">
              <a:rPr lang="en-US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9154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515062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  <p:sldLayoutId id="2147483829" r:id="rId10"/>
    <p:sldLayoutId id="2147483830" r:id="rId11"/>
    <p:sldLayoutId id="2147483831" r:id="rId12"/>
    <p:sldLayoutId id="2147483832" r:id="rId13"/>
    <p:sldLayoutId id="2147483833" r:id="rId14"/>
    <p:sldLayoutId id="2147483834" r:id="rId15"/>
    <p:sldLayoutId id="2147483835" r:id="rId16"/>
    <p:sldLayoutId id="2147483836" r:id="rId17"/>
    <p:sldLayoutId id="2147483837" r:id="rId18"/>
    <p:sldLayoutId id="2147483838" r:id="rId19"/>
    <p:sldLayoutId id="2147483839" r:id="rId20"/>
    <p:sldLayoutId id="2147483840" r:id="rId21"/>
    <p:sldLayoutId id="2147483841" r:id="rId22"/>
    <p:sldLayoutId id="2147483842" r:id="rId23"/>
    <p:sldLayoutId id="2147483843" r:id="rId24"/>
    <p:sldLayoutId id="2147483844" r:id="rId25"/>
    <p:sldLayoutId id="2147483845" r:id="rId26"/>
    <p:sldLayoutId id="2147483846" r:id="rId27"/>
    <p:sldLayoutId id="2147483847" r:id="rId28"/>
  </p:sldLayoutIdLst>
  <p:txStyles>
    <p:titleStyle>
      <a:lvl1pPr algn="l" defTabSz="891540" rtl="0" eaLnBrk="1" latinLnBrk="0" hangingPunct="1">
        <a:lnSpc>
          <a:spcPct val="90000"/>
        </a:lnSpc>
        <a:spcBef>
          <a:spcPct val="0"/>
        </a:spcBef>
        <a:buNone/>
        <a:defRPr sz="429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2885" indent="-222885" algn="l" defTabSz="891540" rtl="0" eaLnBrk="1" latinLnBrk="0" hangingPunct="1">
        <a:lnSpc>
          <a:spcPct val="90000"/>
        </a:lnSpc>
        <a:spcBef>
          <a:spcPts val="975"/>
        </a:spcBef>
        <a:buFont typeface="Arial" panose="020B0604020202020204" pitchFamily="34" charset="0"/>
        <a:buChar char="•"/>
        <a:defRPr sz="2730" kern="1200">
          <a:solidFill>
            <a:schemeClr val="tx1"/>
          </a:solidFill>
          <a:latin typeface="+mn-lt"/>
          <a:ea typeface="+mn-ea"/>
          <a:cs typeface="+mn-cs"/>
        </a:defRPr>
      </a:lvl1pPr>
      <a:lvl2pPr marL="668655" indent="-222885" algn="l" defTabSz="891540" rtl="0" eaLnBrk="1" latinLnBrk="0" hangingPunct="1">
        <a:lnSpc>
          <a:spcPct val="90000"/>
        </a:lnSpc>
        <a:spcBef>
          <a:spcPts val="488"/>
        </a:spcBef>
        <a:buFont typeface="Arial" panose="020B0604020202020204" pitchFamily="34" charset="0"/>
        <a:buChar char="•"/>
        <a:defRPr sz="2340" kern="1200">
          <a:solidFill>
            <a:schemeClr val="tx1"/>
          </a:solidFill>
          <a:latin typeface="+mn-lt"/>
          <a:ea typeface="+mn-ea"/>
          <a:cs typeface="+mn-cs"/>
        </a:defRPr>
      </a:lvl2pPr>
      <a:lvl3pPr marL="1114425" indent="-222885" algn="l" defTabSz="891540" rtl="0" eaLnBrk="1" latinLnBrk="0" hangingPunct="1">
        <a:lnSpc>
          <a:spcPct val="90000"/>
        </a:lnSpc>
        <a:spcBef>
          <a:spcPts val="488"/>
        </a:spcBef>
        <a:buFont typeface="Arial" panose="020B0604020202020204" pitchFamily="34" charset="0"/>
        <a:buChar char="•"/>
        <a:defRPr sz="1950" kern="1200">
          <a:solidFill>
            <a:schemeClr val="tx1"/>
          </a:solidFill>
          <a:latin typeface="+mn-lt"/>
          <a:ea typeface="+mn-ea"/>
          <a:cs typeface="+mn-cs"/>
        </a:defRPr>
      </a:lvl3pPr>
      <a:lvl4pPr marL="1560195" indent="-222885" algn="l" defTabSz="891540" rtl="0" eaLnBrk="1" latinLnBrk="0" hangingPunct="1">
        <a:lnSpc>
          <a:spcPct val="90000"/>
        </a:lnSpc>
        <a:spcBef>
          <a:spcPts val="488"/>
        </a:spcBef>
        <a:buFont typeface="Arial" panose="020B0604020202020204" pitchFamily="34" charset="0"/>
        <a:buChar char="•"/>
        <a:defRPr sz="1755" kern="1200">
          <a:solidFill>
            <a:schemeClr val="tx1"/>
          </a:solidFill>
          <a:latin typeface="+mn-lt"/>
          <a:ea typeface="+mn-ea"/>
          <a:cs typeface="+mn-cs"/>
        </a:defRPr>
      </a:lvl4pPr>
      <a:lvl5pPr marL="2005965" indent="-222885" algn="l" defTabSz="891540" rtl="0" eaLnBrk="1" latinLnBrk="0" hangingPunct="1">
        <a:lnSpc>
          <a:spcPct val="90000"/>
        </a:lnSpc>
        <a:spcBef>
          <a:spcPts val="488"/>
        </a:spcBef>
        <a:buFont typeface="Arial" panose="020B0604020202020204" pitchFamily="34" charset="0"/>
        <a:buChar char="•"/>
        <a:defRPr sz="1755" kern="1200">
          <a:solidFill>
            <a:schemeClr val="tx1"/>
          </a:solidFill>
          <a:latin typeface="+mn-lt"/>
          <a:ea typeface="+mn-ea"/>
          <a:cs typeface="+mn-cs"/>
        </a:defRPr>
      </a:lvl5pPr>
      <a:lvl6pPr marL="2451735" indent="-222885" algn="l" defTabSz="891540" rtl="0" eaLnBrk="1" latinLnBrk="0" hangingPunct="1">
        <a:lnSpc>
          <a:spcPct val="90000"/>
        </a:lnSpc>
        <a:spcBef>
          <a:spcPts val="488"/>
        </a:spcBef>
        <a:buFont typeface="Arial" panose="020B0604020202020204" pitchFamily="34" charset="0"/>
        <a:buChar char="•"/>
        <a:defRPr sz="1755" kern="1200">
          <a:solidFill>
            <a:schemeClr val="tx1"/>
          </a:solidFill>
          <a:latin typeface="+mn-lt"/>
          <a:ea typeface="+mn-ea"/>
          <a:cs typeface="+mn-cs"/>
        </a:defRPr>
      </a:lvl6pPr>
      <a:lvl7pPr marL="2897505" indent="-222885" algn="l" defTabSz="891540" rtl="0" eaLnBrk="1" latinLnBrk="0" hangingPunct="1">
        <a:lnSpc>
          <a:spcPct val="90000"/>
        </a:lnSpc>
        <a:spcBef>
          <a:spcPts val="488"/>
        </a:spcBef>
        <a:buFont typeface="Arial" panose="020B0604020202020204" pitchFamily="34" charset="0"/>
        <a:buChar char="•"/>
        <a:defRPr sz="1755" kern="1200">
          <a:solidFill>
            <a:schemeClr val="tx1"/>
          </a:solidFill>
          <a:latin typeface="+mn-lt"/>
          <a:ea typeface="+mn-ea"/>
          <a:cs typeface="+mn-cs"/>
        </a:defRPr>
      </a:lvl7pPr>
      <a:lvl8pPr marL="3343275" indent="-222885" algn="l" defTabSz="891540" rtl="0" eaLnBrk="1" latinLnBrk="0" hangingPunct="1">
        <a:lnSpc>
          <a:spcPct val="90000"/>
        </a:lnSpc>
        <a:spcBef>
          <a:spcPts val="488"/>
        </a:spcBef>
        <a:buFont typeface="Arial" panose="020B0604020202020204" pitchFamily="34" charset="0"/>
        <a:buChar char="•"/>
        <a:defRPr sz="1755" kern="1200">
          <a:solidFill>
            <a:schemeClr val="tx1"/>
          </a:solidFill>
          <a:latin typeface="+mn-lt"/>
          <a:ea typeface="+mn-ea"/>
          <a:cs typeface="+mn-cs"/>
        </a:defRPr>
      </a:lvl8pPr>
      <a:lvl9pPr marL="3789045" indent="-222885" algn="l" defTabSz="891540" rtl="0" eaLnBrk="1" latinLnBrk="0" hangingPunct="1">
        <a:lnSpc>
          <a:spcPct val="90000"/>
        </a:lnSpc>
        <a:spcBef>
          <a:spcPts val="488"/>
        </a:spcBef>
        <a:buFont typeface="Arial" panose="020B0604020202020204" pitchFamily="34" charset="0"/>
        <a:buChar char="•"/>
        <a:defRPr sz="175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91540" rtl="0" eaLnBrk="1" latinLnBrk="0" hangingPunct="1">
        <a:defRPr sz="1755" kern="1200">
          <a:solidFill>
            <a:schemeClr val="tx1"/>
          </a:solidFill>
          <a:latin typeface="+mn-lt"/>
          <a:ea typeface="+mn-ea"/>
          <a:cs typeface="+mn-cs"/>
        </a:defRPr>
      </a:lvl1pPr>
      <a:lvl2pPr marL="445770" algn="l" defTabSz="891540" rtl="0" eaLnBrk="1" latinLnBrk="0" hangingPunct="1">
        <a:defRPr sz="1755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algn="l" defTabSz="891540" rtl="0" eaLnBrk="1" latinLnBrk="0" hangingPunct="1">
        <a:defRPr sz="1755" kern="1200">
          <a:solidFill>
            <a:schemeClr val="tx1"/>
          </a:solidFill>
          <a:latin typeface="+mn-lt"/>
          <a:ea typeface="+mn-ea"/>
          <a:cs typeface="+mn-cs"/>
        </a:defRPr>
      </a:lvl3pPr>
      <a:lvl4pPr marL="1337310" algn="l" defTabSz="891540" rtl="0" eaLnBrk="1" latinLnBrk="0" hangingPunct="1">
        <a:defRPr sz="1755" kern="1200">
          <a:solidFill>
            <a:schemeClr val="tx1"/>
          </a:solidFill>
          <a:latin typeface="+mn-lt"/>
          <a:ea typeface="+mn-ea"/>
          <a:cs typeface="+mn-cs"/>
        </a:defRPr>
      </a:lvl4pPr>
      <a:lvl5pPr marL="1783080" algn="l" defTabSz="891540" rtl="0" eaLnBrk="1" latinLnBrk="0" hangingPunct="1">
        <a:defRPr sz="1755" kern="1200">
          <a:solidFill>
            <a:schemeClr val="tx1"/>
          </a:solidFill>
          <a:latin typeface="+mn-lt"/>
          <a:ea typeface="+mn-ea"/>
          <a:cs typeface="+mn-cs"/>
        </a:defRPr>
      </a:lvl5pPr>
      <a:lvl6pPr marL="2228850" algn="l" defTabSz="891540" rtl="0" eaLnBrk="1" latinLnBrk="0" hangingPunct="1">
        <a:defRPr sz="1755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algn="l" defTabSz="891540" rtl="0" eaLnBrk="1" latinLnBrk="0" hangingPunct="1">
        <a:defRPr sz="1755" kern="1200">
          <a:solidFill>
            <a:schemeClr val="tx1"/>
          </a:solidFill>
          <a:latin typeface="+mn-lt"/>
          <a:ea typeface="+mn-ea"/>
          <a:cs typeface="+mn-cs"/>
        </a:defRPr>
      </a:lvl7pPr>
      <a:lvl8pPr marL="3120390" algn="l" defTabSz="891540" rtl="0" eaLnBrk="1" latinLnBrk="0" hangingPunct="1">
        <a:defRPr sz="1755" kern="1200">
          <a:solidFill>
            <a:schemeClr val="tx1"/>
          </a:solidFill>
          <a:latin typeface="+mn-lt"/>
          <a:ea typeface="+mn-ea"/>
          <a:cs typeface="+mn-cs"/>
        </a:defRPr>
      </a:lvl8pPr>
      <a:lvl9pPr marL="3566160" algn="l" defTabSz="891540" rtl="0" eaLnBrk="1" latinLnBrk="0" hangingPunct="1">
        <a:defRPr sz="175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266980" y="716000"/>
            <a:ext cx="969345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266622" y="1575767"/>
            <a:ext cx="969345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●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○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■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●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○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■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●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○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■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5325885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49" r:id="rId1"/>
    <p:sldLayoutId id="2147483850" r:id="rId2"/>
    <p:sldLayoutId id="2147483851" r:id="rId3"/>
    <p:sldLayoutId id="2147483852" r:id="rId4"/>
    <p:sldLayoutId id="2147483853" r:id="rId5"/>
    <p:sldLayoutId id="2147483854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2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2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2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2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2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2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2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2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2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2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2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2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2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2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2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2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2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2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2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2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2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2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2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2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2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2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2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184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5" Type="http://schemas.openxmlformats.org/officeDocument/2006/relationships/image" Target="../media/image3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41.png"/><Relationship Id="rId7" Type="http://schemas.openxmlformats.org/officeDocument/2006/relationships/image" Target="../media/image42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96.xml"/><Relationship Id="rId6" Type="http://schemas.openxmlformats.org/officeDocument/2006/relationships/image" Target="../media/image38.svg"/><Relationship Id="rId10" Type="http://schemas.openxmlformats.org/officeDocument/2006/relationships/image" Target="../media/image44.png"/><Relationship Id="rId9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5" Type="http://schemas.openxmlformats.org/officeDocument/2006/relationships/image" Target="../media/image3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16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28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12" Type="http://schemas.openxmlformats.org/officeDocument/2006/relationships/image" Target="../media/image61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11" Type="http://schemas.openxmlformats.org/officeDocument/2006/relationships/image" Target="../media/image60.jpeg"/><Relationship Id="rId5" Type="http://schemas.openxmlformats.org/officeDocument/2006/relationships/image" Target="../media/image54.jpeg"/><Relationship Id="rId10" Type="http://schemas.openxmlformats.org/officeDocument/2006/relationships/image" Target="../media/image59.jpeg"/><Relationship Id="rId4" Type="http://schemas.openxmlformats.org/officeDocument/2006/relationships/image" Target="../media/image53.jpeg"/><Relationship Id="rId9" Type="http://schemas.openxmlformats.org/officeDocument/2006/relationships/image" Target="../media/image58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13" Type="http://schemas.openxmlformats.org/officeDocument/2006/relationships/image" Target="../media/image72.jpeg"/><Relationship Id="rId3" Type="http://schemas.openxmlformats.org/officeDocument/2006/relationships/hyperlink" Target="http://images.google.com.vn/imgres?imgurl=http://www.ces.ncsu.edu/depts/ent/notes/forage/past&amp;for/graphics/stomoxys.jpg&amp;imgrefurl=http://www.exterminateinsect.net/Thong-Tin/5/2/0/dac%20diem%20cua%20ruoi.html&amp;usg=__66_MxcWtXQK_5YtBND5QFve4gMA=&amp;h=480&amp;w=640&amp;sz=62&amp;hl=vi&amp;start=9&amp;itbs=1&amp;tbnid=0iQ6QG2N0HNUmM:&amp;tbnh=103&amp;tbnw=137&amp;prev=/images?q=con+ruoi&amp;hl=vi&amp;gbv=2&amp;ndsp=20&amp;tbs=isch:1" TargetMode="External"/><Relationship Id="rId7" Type="http://schemas.openxmlformats.org/officeDocument/2006/relationships/image" Target="../media/image66.jpeg"/><Relationship Id="rId12" Type="http://schemas.openxmlformats.org/officeDocument/2006/relationships/image" Target="../media/image71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11" Type="http://schemas.openxmlformats.org/officeDocument/2006/relationships/image" Target="../media/image70.jpeg"/><Relationship Id="rId5" Type="http://schemas.openxmlformats.org/officeDocument/2006/relationships/image" Target="../media/image64.jpeg"/><Relationship Id="rId10" Type="http://schemas.openxmlformats.org/officeDocument/2006/relationships/image" Target="../media/image69.jpeg"/><Relationship Id="rId4" Type="http://schemas.openxmlformats.org/officeDocument/2006/relationships/image" Target="../media/image63.jpeg"/><Relationship Id="rId9" Type="http://schemas.openxmlformats.org/officeDocument/2006/relationships/image" Target="../media/image68.jpeg"/><Relationship Id="rId14" Type="http://schemas.openxmlformats.org/officeDocument/2006/relationships/image" Target="../media/image7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7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41.png"/><Relationship Id="rId7" Type="http://schemas.openxmlformats.org/officeDocument/2006/relationships/image" Target="../media/image42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96.xml"/><Relationship Id="rId6" Type="http://schemas.openxmlformats.org/officeDocument/2006/relationships/image" Target="../media/image38.svg"/><Relationship Id="rId10" Type="http://schemas.openxmlformats.org/officeDocument/2006/relationships/image" Target="../media/image44.png"/><Relationship Id="rId9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40.xml"/><Relationship Id="rId4" Type="http://schemas.openxmlformats.org/officeDocument/2006/relationships/image" Target="../media/image77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41.png"/><Relationship Id="rId7" Type="http://schemas.openxmlformats.org/officeDocument/2006/relationships/image" Target="../media/image42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96.xml"/><Relationship Id="rId6" Type="http://schemas.openxmlformats.org/officeDocument/2006/relationships/image" Target="../media/image38.svg"/><Relationship Id="rId10" Type="http://schemas.openxmlformats.org/officeDocument/2006/relationships/image" Target="../media/image44.png"/><Relationship Id="rId9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7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96.xml"/><Relationship Id="rId6" Type="http://schemas.openxmlformats.org/officeDocument/2006/relationships/image" Target="../media/image38.svg"/><Relationship Id="rId10" Type="http://schemas.openxmlformats.org/officeDocument/2006/relationships/image" Target="../media/image44.png"/><Relationship Id="rId9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13" Type="http://schemas.openxmlformats.org/officeDocument/2006/relationships/image" Target="../media/image14.png"/><Relationship Id="rId3" Type="http://schemas.openxmlformats.org/officeDocument/2006/relationships/image" Target="../media/image5.png"/><Relationship Id="rId7" Type="http://schemas.openxmlformats.org/officeDocument/2006/relationships/image" Target="../media/image9.emf"/><Relationship Id="rId12" Type="http://schemas.openxmlformats.org/officeDocument/2006/relationships/image" Target="../media/image1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8.emf"/><Relationship Id="rId11" Type="http://schemas.openxmlformats.org/officeDocument/2006/relationships/image" Target="../media/image12.emf"/><Relationship Id="rId5" Type="http://schemas.openxmlformats.org/officeDocument/2006/relationships/image" Target="../media/image7.emf"/><Relationship Id="rId10" Type="http://schemas.openxmlformats.org/officeDocument/2006/relationships/slide" Target="slide8.xml"/><Relationship Id="rId4" Type="http://schemas.openxmlformats.org/officeDocument/2006/relationships/image" Target="../media/image6.emf"/><Relationship Id="rId9" Type="http://schemas.openxmlformats.org/officeDocument/2006/relationships/image" Target="../media/image11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13" Type="http://schemas.openxmlformats.org/officeDocument/2006/relationships/image" Target="../media/image12.emf"/><Relationship Id="rId18" Type="http://schemas.openxmlformats.org/officeDocument/2006/relationships/image" Target="../media/image16.png"/><Relationship Id="rId3" Type="http://schemas.openxmlformats.org/officeDocument/2006/relationships/audio" Target="../media/audio1.wav"/><Relationship Id="rId21" Type="http://schemas.openxmlformats.org/officeDocument/2006/relationships/image" Target="../media/image18.gif"/><Relationship Id="rId7" Type="http://schemas.openxmlformats.org/officeDocument/2006/relationships/image" Target="../media/image7.emf"/><Relationship Id="rId12" Type="http://schemas.openxmlformats.org/officeDocument/2006/relationships/slide" Target="slide8.xml"/><Relationship Id="rId17" Type="http://schemas.openxmlformats.org/officeDocument/2006/relationships/slide" Target="slide6.xm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5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6.emf"/><Relationship Id="rId11" Type="http://schemas.openxmlformats.org/officeDocument/2006/relationships/image" Target="../media/image11.emf"/><Relationship Id="rId5" Type="http://schemas.openxmlformats.org/officeDocument/2006/relationships/image" Target="../media/image5.png"/><Relationship Id="rId15" Type="http://schemas.openxmlformats.org/officeDocument/2006/relationships/slide" Target="slide5.xml"/><Relationship Id="rId10" Type="http://schemas.openxmlformats.org/officeDocument/2006/relationships/image" Target="../media/image10.emf"/><Relationship Id="rId19" Type="http://schemas.openxmlformats.org/officeDocument/2006/relationships/slide" Target="slide7.xml"/><Relationship Id="rId4" Type="http://schemas.openxmlformats.org/officeDocument/2006/relationships/audio" Target="../media/audio2.wav"/><Relationship Id="rId9" Type="http://schemas.openxmlformats.org/officeDocument/2006/relationships/image" Target="../media/image9.emf"/><Relationship Id="rId14" Type="http://schemas.openxmlformats.org/officeDocument/2006/relationships/image" Target="../media/image13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4.wav"/><Relationship Id="rId7" Type="http://schemas.openxmlformats.org/officeDocument/2006/relationships/slide" Target="slide4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88.xml"/><Relationship Id="rId6" Type="http://schemas.openxmlformats.org/officeDocument/2006/relationships/image" Target="../media/image13.emf"/><Relationship Id="rId11" Type="http://schemas.openxmlformats.org/officeDocument/2006/relationships/image" Target="../media/image22.gif"/><Relationship Id="rId5" Type="http://schemas.openxmlformats.org/officeDocument/2006/relationships/image" Target="../media/image12.emf"/><Relationship Id="rId10" Type="http://schemas.openxmlformats.org/officeDocument/2006/relationships/image" Target="../media/image21.png"/><Relationship Id="rId4" Type="http://schemas.openxmlformats.org/officeDocument/2006/relationships/image" Target="../media/image5.pn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4.wav"/><Relationship Id="rId7" Type="http://schemas.openxmlformats.org/officeDocument/2006/relationships/image" Target="../media/image2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16.xml"/><Relationship Id="rId6" Type="http://schemas.openxmlformats.org/officeDocument/2006/relationships/image" Target="../media/image19.png"/><Relationship Id="rId5" Type="http://schemas.openxmlformats.org/officeDocument/2006/relationships/slide" Target="slide4.xml"/><Relationship Id="rId4" Type="http://schemas.openxmlformats.org/officeDocument/2006/relationships/image" Target="../media/image5.png"/><Relationship Id="rId9" Type="http://schemas.openxmlformats.org/officeDocument/2006/relationships/image" Target="../media/image22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4.wav"/><Relationship Id="rId7" Type="http://schemas.openxmlformats.org/officeDocument/2006/relationships/image" Target="../media/image2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44.xml"/><Relationship Id="rId6" Type="http://schemas.openxmlformats.org/officeDocument/2006/relationships/image" Target="../media/image19.png"/><Relationship Id="rId5" Type="http://schemas.openxmlformats.org/officeDocument/2006/relationships/slide" Target="slide4.xml"/><Relationship Id="rId4" Type="http://schemas.openxmlformats.org/officeDocument/2006/relationships/image" Target="../media/image5.png"/><Relationship Id="rId9" Type="http://schemas.openxmlformats.org/officeDocument/2006/relationships/image" Target="../media/image22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66800"/>
            <a:ext cx="4419600" cy="792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WordArt 3"/>
          <p:cNvSpPr>
            <a:spLocks noChangeArrowheads="1" noChangeShapeType="1" noTextEdit="1"/>
          </p:cNvSpPr>
          <p:nvPr/>
        </p:nvSpPr>
        <p:spPr bwMode="auto">
          <a:xfrm>
            <a:off x="3810000" y="1993745"/>
            <a:ext cx="6858000" cy="2240563"/>
          </a:xfrm>
          <a:prstGeom prst="rect">
            <a:avLst/>
          </a:prstGeom>
          <a:solidFill>
            <a:srgbClr val="FFFF00"/>
          </a:solidFill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SỰ SINH SẢN </a:t>
            </a:r>
          </a:p>
          <a:p>
            <a:pPr algn="ctr"/>
            <a:r>
              <a:rPr lang="en-US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CỦA ĐỘNG VẬT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467100" y="381000"/>
            <a:ext cx="7543800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7200" u="sng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KHOA HỌC 5</a:t>
            </a:r>
            <a:endParaRPr lang="en-US" sz="7200" b="1" u="sng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782129"/>
      </p:ext>
    </p:extLst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66800"/>
            <a:ext cx="4419600" cy="792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WordArt 3"/>
          <p:cNvSpPr>
            <a:spLocks noChangeArrowheads="1" noChangeShapeType="1" noTextEdit="1"/>
          </p:cNvSpPr>
          <p:nvPr/>
        </p:nvSpPr>
        <p:spPr bwMode="auto">
          <a:xfrm>
            <a:off x="3810000" y="1993745"/>
            <a:ext cx="6858000" cy="2240563"/>
          </a:xfrm>
          <a:prstGeom prst="rect">
            <a:avLst/>
          </a:prstGeom>
          <a:solidFill>
            <a:srgbClr val="FFFF00"/>
          </a:solidFill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SỰ SINH SẢN </a:t>
            </a:r>
          </a:p>
          <a:p>
            <a:pPr algn="ctr"/>
            <a:r>
              <a:rPr lang="en-US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CỦA ĐỘNG VẬT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47060" y="533400"/>
            <a:ext cx="7543800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7200" u="sng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Khoa</a:t>
            </a:r>
            <a:r>
              <a:rPr lang="en-US" sz="7200" u="sng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7200" u="sng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học</a:t>
            </a:r>
            <a:endParaRPr lang="en-US" sz="7200" b="1" u="sng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E5072190-DAE9-4113-AA98-C830EA09A4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22"/>
          <a:stretch/>
        </p:blipFill>
        <p:spPr>
          <a:xfrm>
            <a:off x="0" y="85725"/>
            <a:ext cx="11887200" cy="668655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0577C5DE-7B64-45D6-8EAB-871977BA2D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266" y="368344"/>
            <a:ext cx="9454039" cy="518595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7D53DEAB-E3C6-41AE-AE9E-086B6135AA2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661"/>
          <a:stretch/>
        </p:blipFill>
        <p:spPr>
          <a:xfrm>
            <a:off x="0" y="4299720"/>
            <a:ext cx="11887200" cy="247255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887DEADB-A5E0-4390-AEAB-2EA78A18F6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8124" y="85726"/>
            <a:ext cx="1139076" cy="3543181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F21AD13A-76F3-4061-9C10-C8CF5C1CCA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6"/>
            <a:ext cx="1322791" cy="3757493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20E47D78-3E92-4DD3-A969-363C28C028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4"/>
            <a:ext cx="3485673" cy="2575758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8DFF6F1E-6017-4B2A-8507-84566D10063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1" y="96562"/>
            <a:ext cx="3926742" cy="1851588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1F25559C-BBC1-4B4A-A5D6-DA6B9F49D7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3697" y="85726"/>
            <a:ext cx="5148314" cy="1600736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8544A742-E21A-4BD0-813C-14F57DA047E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4107" y="85726"/>
            <a:ext cx="2473093" cy="227212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xmlns="" id="{6A713E3F-3D67-49C8-9B98-CE8B6C4F736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531"/>
          <a:stretch/>
        </p:blipFill>
        <p:spPr>
          <a:xfrm>
            <a:off x="4358639" y="2353918"/>
            <a:ext cx="7633811" cy="467836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DC9E765E-389B-4609-8EA5-35FE887DB4E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18324"/>
            <a:ext cx="5943600" cy="1753951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xmlns="" id="{32B8F725-3267-4FB1-83D6-218F0F720C1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43600" y="5018324"/>
            <a:ext cx="5943600" cy="1753951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xmlns="" id="{AA294FB9-47B0-4FE8-ACC8-9EEB80327E2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49271" y="1173450"/>
            <a:ext cx="990191" cy="13097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7912BBF-8C64-48ED-9D60-4FADE5C0F565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66" t="23758" r="62038" b="20688"/>
          <a:stretch/>
        </p:blipFill>
        <p:spPr>
          <a:xfrm>
            <a:off x="-328183" y="2738138"/>
            <a:ext cx="3151790" cy="4301637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E9E3EDBA-49D4-4089-99FE-09CA539FE663}"/>
              </a:ext>
            </a:extLst>
          </p:cNvPr>
          <p:cNvGrpSpPr/>
          <p:nvPr/>
        </p:nvGrpSpPr>
        <p:grpSpPr>
          <a:xfrm>
            <a:off x="2907751" y="567221"/>
            <a:ext cx="8707925" cy="5337613"/>
            <a:chOff x="3305209" y="644775"/>
            <a:chExt cx="6377442" cy="547447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81B1DB53-1297-44DD-B638-4BB694699C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305209" y="644775"/>
              <a:ext cx="6377442" cy="5468113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65BD8321-89E4-450D-A433-D0150317D663}"/>
                </a:ext>
              </a:extLst>
            </p:cNvPr>
            <p:cNvSpPr txBox="1"/>
            <p:nvPr/>
          </p:nvSpPr>
          <p:spPr>
            <a:xfrm>
              <a:off x="3920060" y="1478927"/>
              <a:ext cx="5444308" cy="4640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89154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7200" dirty="0" err="1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</a:t>
              </a:r>
              <a:r>
                <a:rPr lang="en-US" sz="7200" dirty="0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7200" dirty="0" err="1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r>
                <a:rPr lang="en-US" sz="7200" dirty="0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7200" dirty="0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 Sự sinh sản của </a:t>
              </a:r>
              <a:r>
                <a:rPr lang="en-US" sz="7200" dirty="0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en-US" sz="7200" dirty="0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vi-VN" sz="7200" dirty="0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động vật</a:t>
              </a:r>
              <a:endParaRPr lang="en-US" sz="7020" b="0" dirty="0">
                <a:solidFill>
                  <a:srgbClr val="0070C0"/>
                </a:solidFill>
                <a:latin typeface="Britannic Bold" panose="020B0903060703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41518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7"/>
          <p:cNvSpPr/>
          <p:nvPr/>
        </p:nvSpPr>
        <p:spPr>
          <a:xfrm>
            <a:off x="914399" y="414102"/>
            <a:ext cx="10365112" cy="1254510"/>
          </a:xfrm>
          <a:prstGeom prst="roundRect">
            <a:avLst>
              <a:gd name="adj" fmla="val 22936"/>
            </a:avLst>
          </a:prstGeom>
          <a:noFill/>
          <a:ln w="2857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18872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u="sng" kern="0" dirty="0" err="1" smtClean="0">
                <a:solidFill>
                  <a:srgbClr val="F998B0">
                    <a:lumMod val="75000"/>
                  </a:srgbClr>
                </a:solidFill>
                <a:latin typeface="Times New Roman" panose="02020603050405020304" pitchFamily="18" charset="0"/>
                <a:cs typeface="Calibri" panose="020F0502020204030204" pitchFamily="34" charset="0"/>
                <a:sym typeface="Arial"/>
              </a:rPr>
              <a:t>Đọc</a:t>
            </a:r>
            <a:r>
              <a:rPr lang="en-US" sz="4400" u="sng" kern="0" dirty="0" smtClean="0">
                <a:solidFill>
                  <a:srgbClr val="F998B0">
                    <a:lumMod val="75000"/>
                  </a:srgbClr>
                </a:solidFill>
                <a:latin typeface="Times New Roman" panose="020206030504050203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400" u="sng" kern="0" dirty="0" err="1" smtClean="0">
                <a:solidFill>
                  <a:srgbClr val="F998B0">
                    <a:lumMod val="75000"/>
                  </a:srgbClr>
                </a:solidFill>
                <a:latin typeface="Times New Roman" panose="02020603050405020304" pitchFamily="18" charset="0"/>
                <a:cs typeface="Calibri" panose="020F0502020204030204" pitchFamily="34" charset="0"/>
                <a:sym typeface="Arial"/>
              </a:rPr>
              <a:t>mục</a:t>
            </a:r>
            <a:r>
              <a:rPr lang="en-US" sz="4400" u="sng" kern="0" dirty="0" smtClean="0">
                <a:solidFill>
                  <a:srgbClr val="F998B0">
                    <a:lumMod val="75000"/>
                  </a:srgbClr>
                </a:solidFill>
                <a:latin typeface="Times New Roman" panose="020206030504050203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400" u="sng" kern="0" dirty="0" err="1" smtClean="0">
                <a:solidFill>
                  <a:srgbClr val="F998B0">
                    <a:lumMod val="75000"/>
                  </a:srgbClr>
                </a:solidFill>
                <a:latin typeface="Times New Roman" panose="02020603050405020304" pitchFamily="18" charset="0"/>
                <a:cs typeface="Calibri" panose="020F0502020204030204" pitchFamily="34" charset="0"/>
                <a:sym typeface="Arial"/>
              </a:rPr>
              <a:t>bạn</a:t>
            </a:r>
            <a:r>
              <a:rPr lang="en-US" sz="4400" u="sng" kern="0" dirty="0" smtClean="0">
                <a:solidFill>
                  <a:srgbClr val="F998B0">
                    <a:lumMod val="75000"/>
                  </a:srgbClr>
                </a:solidFill>
                <a:latin typeface="Times New Roman" panose="020206030504050203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400" u="sng" kern="0" dirty="0" err="1" smtClean="0">
                <a:solidFill>
                  <a:srgbClr val="F998B0">
                    <a:lumMod val="75000"/>
                  </a:srgbClr>
                </a:solidFill>
                <a:latin typeface="Times New Roman" panose="02020603050405020304" pitchFamily="18" charset="0"/>
                <a:cs typeface="Calibri" panose="020F0502020204030204" pitchFamily="34" charset="0"/>
                <a:sym typeface="Arial"/>
              </a:rPr>
              <a:t>cần</a:t>
            </a:r>
            <a:r>
              <a:rPr lang="en-US" sz="4400" u="sng" kern="0" dirty="0" smtClean="0">
                <a:solidFill>
                  <a:srgbClr val="F998B0">
                    <a:lumMod val="75000"/>
                  </a:srgbClr>
                </a:solidFill>
                <a:latin typeface="Times New Roman" panose="020206030504050203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400" u="sng" kern="0" dirty="0" err="1" smtClean="0">
                <a:solidFill>
                  <a:srgbClr val="F998B0">
                    <a:lumMod val="75000"/>
                  </a:srgbClr>
                </a:solidFill>
                <a:latin typeface="Times New Roman" panose="02020603050405020304" pitchFamily="18" charset="0"/>
                <a:cs typeface="Calibri" panose="020F0502020204030204" pitchFamily="34" charset="0"/>
                <a:sym typeface="Arial"/>
              </a:rPr>
              <a:t>biết</a:t>
            </a:r>
            <a:r>
              <a:rPr lang="en-US" sz="4400" u="sng" kern="0" dirty="0" smtClean="0">
                <a:solidFill>
                  <a:srgbClr val="F998B0">
                    <a:lumMod val="75000"/>
                  </a:srgbClr>
                </a:solidFill>
                <a:latin typeface="Times New Roman" panose="020206030504050203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400" u="sng" kern="0" dirty="0" err="1" smtClean="0">
                <a:solidFill>
                  <a:srgbClr val="F998B0">
                    <a:lumMod val="75000"/>
                  </a:srgbClr>
                </a:solidFill>
                <a:latin typeface="Times New Roman" panose="02020603050405020304" pitchFamily="18" charset="0"/>
                <a:cs typeface="Calibri" panose="020F0502020204030204" pitchFamily="34" charset="0"/>
                <a:sym typeface="Arial"/>
              </a:rPr>
              <a:t>và</a:t>
            </a:r>
            <a:r>
              <a:rPr lang="en-US" sz="4400" u="sng" kern="0" dirty="0" smtClean="0">
                <a:solidFill>
                  <a:srgbClr val="F998B0">
                    <a:lumMod val="75000"/>
                  </a:srgbClr>
                </a:solidFill>
                <a:latin typeface="Times New Roman" panose="020206030504050203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400" u="sng" kern="0" dirty="0" err="1" smtClean="0">
                <a:solidFill>
                  <a:srgbClr val="F998B0">
                    <a:lumMod val="75000"/>
                  </a:srgbClr>
                </a:solidFill>
                <a:latin typeface="Times New Roman" panose="02020603050405020304" pitchFamily="18" charset="0"/>
                <a:cs typeface="Calibri" panose="020F0502020204030204" pitchFamily="34" charset="0"/>
                <a:sym typeface="Arial"/>
              </a:rPr>
              <a:t>thảo</a:t>
            </a:r>
            <a:r>
              <a:rPr lang="en-US" sz="4400" u="sng" kern="0" dirty="0" smtClean="0">
                <a:solidFill>
                  <a:srgbClr val="F998B0">
                    <a:lumMod val="75000"/>
                  </a:srgbClr>
                </a:solidFill>
                <a:latin typeface="Times New Roman" panose="020206030504050203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400" u="sng" kern="0" dirty="0" err="1" smtClean="0">
                <a:solidFill>
                  <a:srgbClr val="F998B0">
                    <a:lumMod val="75000"/>
                  </a:srgbClr>
                </a:solidFill>
                <a:latin typeface="Times New Roman" panose="02020603050405020304" pitchFamily="18" charset="0"/>
                <a:cs typeface="Calibri" panose="020F0502020204030204" pitchFamily="34" charset="0"/>
                <a:sym typeface="Arial"/>
              </a:rPr>
              <a:t>luận</a:t>
            </a:r>
            <a:r>
              <a:rPr lang="en-US" sz="4400" u="sng" kern="0" dirty="0" smtClean="0">
                <a:solidFill>
                  <a:srgbClr val="F998B0">
                    <a:lumMod val="75000"/>
                  </a:srgbClr>
                </a:solidFill>
                <a:latin typeface="Times New Roman" panose="020206030504050203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400" u="sng" kern="0" dirty="0" err="1" smtClean="0">
                <a:solidFill>
                  <a:srgbClr val="F998B0">
                    <a:lumMod val="75000"/>
                  </a:srgbClr>
                </a:solidFill>
                <a:latin typeface="Times New Roman" panose="02020603050405020304" pitchFamily="18" charset="0"/>
                <a:cs typeface="Calibri" panose="020F0502020204030204" pitchFamily="34" charset="0"/>
                <a:sym typeface="Arial"/>
              </a:rPr>
              <a:t>nhóm</a:t>
            </a:r>
            <a:r>
              <a:rPr lang="en-US" sz="4400" u="sng" kern="0" dirty="0" smtClean="0">
                <a:solidFill>
                  <a:srgbClr val="F998B0">
                    <a:lumMod val="75000"/>
                  </a:srgbClr>
                </a:solidFill>
                <a:latin typeface="Times New Roman" panose="02020603050405020304" pitchFamily="18" charset="0"/>
                <a:cs typeface="Calibri" panose="020F0502020204030204" pitchFamily="34" charset="0"/>
                <a:sym typeface="Arial"/>
              </a:rPr>
              <a:t> </a:t>
            </a:r>
          </a:p>
          <a:p>
            <a:pPr algn="just" defTabSz="118872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u="sng" kern="0" dirty="0" smtClean="0">
                <a:solidFill>
                  <a:srgbClr val="F998B0">
                    <a:lumMod val="75000"/>
                  </a:srgbClr>
                </a:solidFill>
                <a:latin typeface="Times New Roman" panose="02020603050405020304" pitchFamily="18" charset="0"/>
                <a:cs typeface="Calibri" panose="020F0502020204030204" pitchFamily="34" charset="0"/>
                <a:sym typeface="Arial"/>
              </a:rPr>
              <a:t>   4 </a:t>
            </a:r>
            <a:r>
              <a:rPr lang="en-US" sz="4400" u="sng" kern="0" dirty="0" err="1" smtClean="0">
                <a:solidFill>
                  <a:srgbClr val="F998B0">
                    <a:lumMod val="75000"/>
                  </a:srgbClr>
                </a:solidFill>
                <a:latin typeface="Times New Roman" panose="02020603050405020304" pitchFamily="18" charset="0"/>
                <a:cs typeface="Calibri" panose="020F0502020204030204" pitchFamily="34" charset="0"/>
                <a:sym typeface="Arial"/>
              </a:rPr>
              <a:t>trả</a:t>
            </a:r>
            <a:r>
              <a:rPr lang="en-US" sz="4400" u="sng" kern="0" dirty="0" smtClean="0">
                <a:solidFill>
                  <a:srgbClr val="F998B0">
                    <a:lumMod val="75000"/>
                  </a:srgbClr>
                </a:solidFill>
                <a:latin typeface="Times New Roman" panose="020206030504050203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400" u="sng" kern="0" dirty="0" err="1" smtClean="0">
                <a:solidFill>
                  <a:srgbClr val="F998B0">
                    <a:lumMod val="75000"/>
                  </a:srgbClr>
                </a:solidFill>
                <a:latin typeface="Times New Roman" panose="02020603050405020304" pitchFamily="18" charset="0"/>
                <a:cs typeface="Calibri" panose="020F0502020204030204" pitchFamily="34" charset="0"/>
                <a:sym typeface="Arial"/>
              </a:rPr>
              <a:t>lời</a:t>
            </a:r>
            <a:r>
              <a:rPr lang="en-US" sz="4400" u="sng" kern="0" dirty="0" smtClean="0">
                <a:solidFill>
                  <a:srgbClr val="F998B0">
                    <a:lumMod val="75000"/>
                  </a:srgbClr>
                </a:solidFill>
                <a:latin typeface="Times New Roman" panose="020206030504050203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400" u="sng" kern="0" dirty="0" err="1" smtClean="0">
                <a:solidFill>
                  <a:srgbClr val="F998B0">
                    <a:lumMod val="75000"/>
                  </a:srgbClr>
                </a:solidFill>
                <a:latin typeface="Times New Roman" panose="02020603050405020304" pitchFamily="18" charset="0"/>
                <a:cs typeface="Calibri" panose="020F0502020204030204" pitchFamily="34" charset="0"/>
                <a:sym typeface="Arial"/>
              </a:rPr>
              <a:t>các</a:t>
            </a:r>
            <a:r>
              <a:rPr lang="en-US" sz="4400" u="sng" kern="0" dirty="0" smtClean="0">
                <a:solidFill>
                  <a:srgbClr val="F998B0">
                    <a:lumMod val="75000"/>
                  </a:srgbClr>
                </a:solidFill>
                <a:latin typeface="Times New Roman" panose="020206030504050203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400" u="sng" kern="0" dirty="0" err="1" smtClean="0">
                <a:solidFill>
                  <a:srgbClr val="F998B0">
                    <a:lumMod val="75000"/>
                  </a:srgbClr>
                </a:solidFill>
                <a:latin typeface="Times New Roman" panose="02020603050405020304" pitchFamily="18" charset="0"/>
                <a:cs typeface="Calibri" panose="020F0502020204030204" pitchFamily="34" charset="0"/>
                <a:sym typeface="Arial"/>
              </a:rPr>
              <a:t>câu</a:t>
            </a:r>
            <a:r>
              <a:rPr lang="en-US" sz="4400" u="sng" kern="0" dirty="0" smtClean="0">
                <a:solidFill>
                  <a:srgbClr val="F998B0">
                    <a:lumMod val="75000"/>
                  </a:srgbClr>
                </a:solidFill>
                <a:latin typeface="Times New Roman" panose="020206030504050203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400" u="sng" kern="0" dirty="0" err="1" smtClean="0">
                <a:solidFill>
                  <a:srgbClr val="F998B0">
                    <a:lumMod val="75000"/>
                  </a:srgbClr>
                </a:solidFill>
                <a:latin typeface="Times New Roman" panose="02020603050405020304" pitchFamily="18" charset="0"/>
                <a:cs typeface="Calibri" panose="020F0502020204030204" pitchFamily="34" charset="0"/>
                <a:sym typeface="Arial"/>
              </a:rPr>
              <a:t>hỏi</a:t>
            </a:r>
            <a:r>
              <a:rPr lang="en-US" sz="4400" u="sng" kern="0" dirty="0" smtClean="0">
                <a:solidFill>
                  <a:srgbClr val="F998B0">
                    <a:lumMod val="75000"/>
                  </a:srgbClr>
                </a:solidFill>
                <a:latin typeface="Times New Roman" panose="020206030504050203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400" u="sng" kern="0" dirty="0" err="1" smtClean="0">
                <a:solidFill>
                  <a:srgbClr val="F998B0">
                    <a:lumMod val="75000"/>
                  </a:srgbClr>
                </a:solidFill>
                <a:latin typeface="Times New Roman" panose="02020603050405020304" pitchFamily="18" charset="0"/>
                <a:cs typeface="Calibri" panose="020F0502020204030204" pitchFamily="34" charset="0"/>
                <a:sym typeface="Arial"/>
              </a:rPr>
              <a:t>sau</a:t>
            </a:r>
            <a:r>
              <a:rPr lang="en-US" sz="4400" u="sng" kern="0" dirty="0" smtClean="0">
                <a:solidFill>
                  <a:srgbClr val="F998B0">
                    <a:lumMod val="75000"/>
                  </a:srgbClr>
                </a:solidFill>
                <a:latin typeface="Times New Roman" panose="02020603050405020304" pitchFamily="18" charset="0"/>
                <a:cs typeface="Calibri" panose="020F0502020204030204" pitchFamily="34" charset="0"/>
                <a:sym typeface="Arial"/>
              </a:rPr>
              <a:t>:</a:t>
            </a:r>
            <a:endParaRPr lang="vi-VN" sz="4400" kern="0" dirty="0">
              <a:solidFill>
                <a:srgbClr val="F998B0">
                  <a:lumMod val="75000"/>
                </a:srgbClr>
              </a:solidFill>
              <a:latin typeface="Times New Roman" panose="02020603050405020304" pitchFamily="18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6" name="圆角矩形 7"/>
          <p:cNvSpPr/>
          <p:nvPr/>
        </p:nvSpPr>
        <p:spPr>
          <a:xfrm>
            <a:off x="757753" y="1747737"/>
            <a:ext cx="10678405" cy="1016278"/>
          </a:xfrm>
          <a:prstGeom prst="roundRect">
            <a:avLst>
              <a:gd name="adj" fmla="val 22936"/>
            </a:avLst>
          </a:prstGeom>
          <a:noFill/>
          <a:ln w="2857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18872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16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Calibri" panose="020F0502020204030204" pitchFamily="34" charset="0"/>
                <a:sym typeface="Arial"/>
              </a:rPr>
              <a:t>1</a:t>
            </a:r>
            <a:r>
              <a:rPr lang="en-US" sz="4160" b="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Calibri" panose="020F0502020204030204" pitchFamily="34" charset="0"/>
                <a:sym typeface="Arial"/>
              </a:rPr>
              <a:t>. </a:t>
            </a:r>
            <a:r>
              <a:rPr lang="en-US" sz="4160" b="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Calibri" panose="020F0502020204030204" pitchFamily="34" charset="0"/>
                <a:sym typeface="Arial"/>
              </a:rPr>
              <a:t>Đa</a:t>
            </a:r>
            <a:r>
              <a:rPr lang="vi-VN" sz="4160" b="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160" b="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Calibri" panose="020F0502020204030204" pitchFamily="34" charset="0"/>
                <a:sym typeface="Arial"/>
              </a:rPr>
              <a:t>số</a:t>
            </a:r>
            <a:r>
              <a:rPr lang="en-US" sz="4160" b="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160" b="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Calibri" panose="020F0502020204030204" pitchFamily="34" charset="0"/>
                <a:sym typeface="Arial"/>
              </a:rPr>
              <a:t>các</a:t>
            </a:r>
            <a:r>
              <a:rPr lang="en-US" sz="4160" b="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160" b="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Calibri" panose="020F0502020204030204" pitchFamily="34" charset="0"/>
                <a:sym typeface="Arial"/>
              </a:rPr>
              <a:t>loài</a:t>
            </a:r>
            <a:r>
              <a:rPr lang="en-US" sz="4160" b="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160" b="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Calibri" panose="020F0502020204030204" pitchFamily="34" charset="0"/>
                <a:sym typeface="Arial"/>
              </a:rPr>
              <a:t>động</a:t>
            </a:r>
            <a:r>
              <a:rPr lang="en-US" sz="4160" b="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160" b="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Calibri" panose="020F0502020204030204" pitchFamily="34" charset="0"/>
                <a:sym typeface="Arial"/>
              </a:rPr>
              <a:t>vật</a:t>
            </a:r>
            <a:r>
              <a:rPr lang="en-US" sz="4160" b="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160" b="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Calibri" panose="020F0502020204030204" pitchFamily="34" charset="0"/>
                <a:sym typeface="Arial"/>
              </a:rPr>
              <a:t>được</a:t>
            </a:r>
            <a:r>
              <a:rPr lang="en-US" sz="4160" b="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Calibri" panose="020F0502020204030204" pitchFamily="34" charset="0"/>
                <a:sym typeface="Arial"/>
              </a:rPr>
              <a:t> chia </a:t>
            </a:r>
            <a:r>
              <a:rPr lang="en-US" sz="4160" b="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Calibri" panose="020F0502020204030204" pitchFamily="34" charset="0"/>
                <a:sym typeface="Arial"/>
              </a:rPr>
              <a:t>ra</a:t>
            </a:r>
            <a:r>
              <a:rPr lang="en-US" sz="4160" b="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160" b="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Calibri" panose="020F0502020204030204" pitchFamily="34" charset="0"/>
                <a:sym typeface="Arial"/>
              </a:rPr>
              <a:t>làm</a:t>
            </a:r>
            <a:r>
              <a:rPr lang="en-US" sz="4160" b="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160" b="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Calibri" panose="020F0502020204030204" pitchFamily="34" charset="0"/>
                <a:sym typeface="Arial"/>
              </a:rPr>
              <a:t>mấy</a:t>
            </a:r>
            <a:r>
              <a:rPr lang="en-US" sz="4160" b="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160" b="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Calibri" panose="020F0502020204030204" pitchFamily="34" charset="0"/>
                <a:sym typeface="Arial"/>
              </a:rPr>
              <a:t>giống</a:t>
            </a:r>
            <a:r>
              <a:rPr lang="en-US" sz="4160" b="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Calibri" panose="020F0502020204030204" pitchFamily="34" charset="0"/>
                <a:sym typeface="Arial"/>
              </a:rPr>
              <a:t>, </a:t>
            </a:r>
            <a:r>
              <a:rPr lang="en-US" sz="4160" b="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Calibri" panose="020F0502020204030204" pitchFamily="34" charset="0"/>
                <a:sym typeface="Arial"/>
              </a:rPr>
              <a:t>đó</a:t>
            </a:r>
            <a:r>
              <a:rPr lang="en-US" sz="4160" b="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160" b="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Calibri" panose="020F0502020204030204" pitchFamily="34" charset="0"/>
                <a:sym typeface="Arial"/>
              </a:rPr>
              <a:t>là</a:t>
            </a:r>
            <a:r>
              <a:rPr lang="en-US" sz="4160" b="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160" b="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Calibri" panose="020F0502020204030204" pitchFamily="34" charset="0"/>
                <a:sym typeface="Arial"/>
              </a:rPr>
              <a:t>những</a:t>
            </a:r>
            <a:r>
              <a:rPr lang="en-US" sz="4160" b="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160" b="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Calibri" panose="020F0502020204030204" pitchFamily="34" charset="0"/>
                <a:sym typeface="Arial"/>
              </a:rPr>
              <a:t>giống</a:t>
            </a:r>
            <a:r>
              <a:rPr lang="en-US" sz="4160" b="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160" b="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Calibri" panose="020F0502020204030204" pitchFamily="34" charset="0"/>
                <a:sym typeface="Arial"/>
              </a:rPr>
              <a:t>nào</a:t>
            </a:r>
            <a:r>
              <a:rPr lang="en-US" sz="4160" b="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Calibri" panose="020F0502020204030204" pitchFamily="34" charset="0"/>
                <a:sym typeface="Arial"/>
              </a:rPr>
              <a:t>?</a:t>
            </a:r>
            <a:endParaRPr lang="zh-CN" altLang="en-US" sz="4160" b="0" dirty="0">
              <a:solidFill>
                <a:schemeClr val="tx1"/>
              </a:solidFill>
              <a:latin typeface="Arial"/>
              <a:ea typeface="黑体" panose="02010609060101010101" pitchFamily="49" charset="-122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xmlns="" id="{CB9A78D6-33BD-F45B-65BF-E4F9413FF4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 b="10788"/>
          <a:stretch>
            <a:fillRect/>
          </a:stretch>
        </p:blipFill>
        <p:spPr>
          <a:xfrm>
            <a:off x="464257" y="5580919"/>
            <a:ext cx="1310400" cy="1191356"/>
          </a:xfrm>
          <a:prstGeom prst="rect">
            <a:avLst/>
          </a:prstGeom>
        </p:spPr>
      </p:pic>
      <p:pic>
        <p:nvPicPr>
          <p:cNvPr id="9" name="Picture 16">
            <a:extLst>
              <a:ext uri="{FF2B5EF4-FFF2-40B4-BE49-F238E27FC236}">
                <a16:creationId xmlns:a16="http://schemas.microsoft.com/office/drawing/2014/main" xmlns="" id="{D92AE836-58E4-F8C8-E0C1-7276DFFB85D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 r="15852"/>
          <a:stretch>
            <a:fillRect/>
          </a:stretch>
        </p:blipFill>
        <p:spPr>
          <a:xfrm rot="4074441">
            <a:off x="2143834" y="5860982"/>
            <a:ext cx="942724" cy="707649"/>
          </a:xfrm>
          <a:prstGeom prst="rect">
            <a:avLst/>
          </a:prstGeom>
        </p:spPr>
      </p:pic>
      <p:pic>
        <p:nvPicPr>
          <p:cNvPr id="10" name="Picture 20">
            <a:extLst>
              <a:ext uri="{FF2B5EF4-FFF2-40B4-BE49-F238E27FC236}">
                <a16:creationId xmlns:a16="http://schemas.microsoft.com/office/drawing/2014/main" xmlns="" id="{2C639C4C-3987-334C-7968-F0D776850D4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 r="15852"/>
          <a:stretch>
            <a:fillRect/>
          </a:stretch>
        </p:blipFill>
        <p:spPr>
          <a:xfrm rot="18326141" flipH="1">
            <a:off x="5977364" y="5488848"/>
            <a:ext cx="1051857" cy="1087457"/>
          </a:xfrm>
          <a:prstGeom prst="rect">
            <a:avLst/>
          </a:prstGeom>
        </p:spPr>
      </p:pic>
      <p:pic>
        <p:nvPicPr>
          <p:cNvPr id="11" name="Picture 16">
            <a:extLst>
              <a:ext uri="{FF2B5EF4-FFF2-40B4-BE49-F238E27FC236}">
                <a16:creationId xmlns:a16="http://schemas.microsoft.com/office/drawing/2014/main" xmlns="" id="{D2566C18-EE0F-A192-E437-D217CAC72E8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 r="15852"/>
          <a:stretch>
            <a:fillRect/>
          </a:stretch>
        </p:blipFill>
        <p:spPr>
          <a:xfrm rot="4074441">
            <a:off x="9847248" y="5543222"/>
            <a:ext cx="1254429" cy="941628"/>
          </a:xfrm>
          <a:prstGeom prst="rect">
            <a:avLst/>
          </a:prstGeom>
        </p:spPr>
      </p:pic>
      <p:pic>
        <p:nvPicPr>
          <p:cNvPr id="12" name="Picture 5">
            <a:extLst>
              <a:ext uri="{FF2B5EF4-FFF2-40B4-BE49-F238E27FC236}">
                <a16:creationId xmlns:a16="http://schemas.microsoft.com/office/drawing/2014/main" xmlns="" id="{E65E00AD-21E2-8229-F862-08D10B936C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 b="10788"/>
          <a:stretch>
            <a:fillRect/>
          </a:stretch>
        </p:blipFill>
        <p:spPr>
          <a:xfrm>
            <a:off x="3900321" y="5580919"/>
            <a:ext cx="1310400" cy="1191356"/>
          </a:xfrm>
          <a:prstGeom prst="rect">
            <a:avLst/>
          </a:prstGeom>
        </p:spPr>
      </p:pic>
      <p:pic>
        <p:nvPicPr>
          <p:cNvPr id="13" name="Picture 5">
            <a:extLst>
              <a:ext uri="{FF2B5EF4-FFF2-40B4-BE49-F238E27FC236}">
                <a16:creationId xmlns:a16="http://schemas.microsoft.com/office/drawing/2014/main" xmlns="" id="{CACFA3E7-FBD5-0261-510E-5CCE65F383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 b="10788"/>
          <a:stretch>
            <a:fillRect/>
          </a:stretch>
        </p:blipFill>
        <p:spPr>
          <a:xfrm>
            <a:off x="7700373" y="5580919"/>
            <a:ext cx="1310400" cy="1191356"/>
          </a:xfrm>
          <a:prstGeom prst="rect">
            <a:avLst/>
          </a:prstGeom>
        </p:spPr>
      </p:pic>
      <p:sp>
        <p:nvSpPr>
          <p:cNvPr id="14" name="圆角矩形 7"/>
          <p:cNvSpPr/>
          <p:nvPr/>
        </p:nvSpPr>
        <p:spPr>
          <a:xfrm>
            <a:off x="757753" y="3007921"/>
            <a:ext cx="10678405" cy="1152473"/>
          </a:xfrm>
          <a:prstGeom prst="roundRect">
            <a:avLst>
              <a:gd name="adj" fmla="val 22936"/>
            </a:avLst>
          </a:prstGeom>
          <a:noFill/>
          <a:ln w="2857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18872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160" kern="0" dirty="0">
                <a:solidFill>
                  <a:schemeClr val="tx1"/>
                </a:solidFill>
                <a:latin typeface="Times New Roman" panose="02020603050405020304" pitchFamily="18" charset="0"/>
                <a:cs typeface="Calibri" panose="020F0502020204030204" pitchFamily="34" charset="0"/>
                <a:sym typeface="Arial"/>
              </a:rPr>
              <a:t>2</a:t>
            </a:r>
            <a:r>
              <a:rPr lang="en-US" sz="4160" b="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Calibri" panose="020F0502020204030204" pitchFamily="34" charset="0"/>
                <a:sym typeface="Arial"/>
              </a:rPr>
              <a:t>. </a:t>
            </a:r>
            <a:r>
              <a:rPr lang="en-US" sz="4160" b="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Calibri" panose="020F0502020204030204" pitchFamily="34" charset="0"/>
                <a:sym typeface="Arial"/>
              </a:rPr>
              <a:t>Cơ</a:t>
            </a:r>
            <a:r>
              <a:rPr lang="en-US" sz="4160" b="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160" b="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Calibri" panose="020F0502020204030204" pitchFamily="34" charset="0"/>
                <a:sym typeface="Arial"/>
              </a:rPr>
              <a:t>quan</a:t>
            </a:r>
            <a:r>
              <a:rPr lang="en-US" sz="4160" b="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160" b="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Calibri" panose="020F0502020204030204" pitchFamily="34" charset="0"/>
                <a:sym typeface="Arial"/>
              </a:rPr>
              <a:t>sinh</a:t>
            </a:r>
            <a:r>
              <a:rPr lang="en-US" sz="4160" b="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160" b="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Calibri" panose="020F0502020204030204" pitchFamily="34" charset="0"/>
                <a:sym typeface="Arial"/>
              </a:rPr>
              <a:t>dục</a:t>
            </a:r>
            <a:r>
              <a:rPr lang="en-US" sz="4160" b="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160" b="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Calibri" panose="020F0502020204030204" pitchFamily="34" charset="0"/>
                <a:sym typeface="Arial"/>
              </a:rPr>
              <a:t>đực</a:t>
            </a:r>
            <a:r>
              <a:rPr lang="en-US" sz="4160" b="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160" b="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Calibri" panose="020F0502020204030204" pitchFamily="34" charset="0"/>
                <a:sym typeface="Arial"/>
              </a:rPr>
              <a:t>tạo</a:t>
            </a:r>
            <a:r>
              <a:rPr lang="en-US" sz="4160" b="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160" b="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Calibri" panose="020F0502020204030204" pitchFamily="34" charset="0"/>
                <a:sym typeface="Arial"/>
              </a:rPr>
              <a:t>ra</a:t>
            </a:r>
            <a:r>
              <a:rPr lang="en-US" sz="4160" b="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160" b="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Calibri" panose="020F0502020204030204" pitchFamily="34" charset="0"/>
                <a:sym typeface="Arial"/>
              </a:rPr>
              <a:t>gì</a:t>
            </a:r>
            <a:r>
              <a:rPr lang="en-US" sz="4160" b="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Calibri" panose="020F0502020204030204" pitchFamily="34" charset="0"/>
                <a:sym typeface="Arial"/>
              </a:rPr>
              <a:t>? </a:t>
            </a:r>
            <a:r>
              <a:rPr lang="en-US" sz="4160" b="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Calibri" panose="020F0502020204030204" pitchFamily="34" charset="0"/>
                <a:sym typeface="Arial"/>
              </a:rPr>
              <a:t>Cơ</a:t>
            </a:r>
            <a:r>
              <a:rPr lang="en-US" sz="4160" b="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160" b="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Calibri" panose="020F0502020204030204" pitchFamily="34" charset="0"/>
                <a:sym typeface="Arial"/>
              </a:rPr>
              <a:t>quan</a:t>
            </a:r>
            <a:r>
              <a:rPr lang="en-US" sz="4160" b="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160" b="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Calibri" panose="020F0502020204030204" pitchFamily="34" charset="0"/>
                <a:sym typeface="Arial"/>
              </a:rPr>
              <a:t>sinh</a:t>
            </a:r>
            <a:r>
              <a:rPr lang="en-US" sz="4160" b="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160" b="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Calibri" panose="020F0502020204030204" pitchFamily="34" charset="0"/>
                <a:sym typeface="Arial"/>
              </a:rPr>
              <a:t>dục</a:t>
            </a:r>
            <a:r>
              <a:rPr lang="en-US" sz="4160" b="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160" b="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Calibri" panose="020F0502020204030204" pitchFamily="34" charset="0"/>
                <a:sym typeface="Arial"/>
              </a:rPr>
              <a:t>cái</a:t>
            </a:r>
            <a:r>
              <a:rPr lang="en-US" sz="4160" b="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160" b="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Calibri" panose="020F0502020204030204" pitchFamily="34" charset="0"/>
                <a:sym typeface="Arial"/>
              </a:rPr>
              <a:t>tạo</a:t>
            </a:r>
            <a:r>
              <a:rPr lang="en-US" sz="4160" b="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160" b="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Calibri" panose="020F0502020204030204" pitchFamily="34" charset="0"/>
                <a:sym typeface="Arial"/>
              </a:rPr>
              <a:t>ra</a:t>
            </a:r>
            <a:r>
              <a:rPr lang="en-US" sz="4160" b="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160" b="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Calibri" panose="020F0502020204030204" pitchFamily="34" charset="0"/>
                <a:sym typeface="Arial"/>
              </a:rPr>
              <a:t>gì</a:t>
            </a:r>
            <a:r>
              <a:rPr lang="en-US" sz="4160" b="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Calibri" panose="020F0502020204030204" pitchFamily="34" charset="0"/>
                <a:sym typeface="Arial"/>
              </a:rPr>
              <a:t>?</a:t>
            </a:r>
            <a:endParaRPr lang="zh-CN" altLang="en-US" sz="4160" b="0" dirty="0">
              <a:solidFill>
                <a:schemeClr val="tx1"/>
              </a:solidFill>
              <a:latin typeface="Arial"/>
              <a:ea typeface="黑体" panose="02010609060101010101" pitchFamily="49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15" name="圆角矩形 7"/>
          <p:cNvSpPr/>
          <p:nvPr/>
        </p:nvSpPr>
        <p:spPr>
          <a:xfrm>
            <a:off x="757752" y="4184540"/>
            <a:ext cx="10678405" cy="1152473"/>
          </a:xfrm>
          <a:prstGeom prst="roundRect">
            <a:avLst>
              <a:gd name="adj" fmla="val 22936"/>
            </a:avLst>
          </a:prstGeom>
          <a:noFill/>
          <a:ln w="2857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18872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16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Calibri" panose="020F0502020204030204" pitchFamily="34" charset="0"/>
                <a:sym typeface="Arial"/>
              </a:rPr>
              <a:t>3</a:t>
            </a:r>
            <a:r>
              <a:rPr lang="en-US" sz="4160" b="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Calibri" panose="020F0502020204030204" pitchFamily="34" charset="0"/>
                <a:sym typeface="Arial"/>
              </a:rPr>
              <a:t>. </a:t>
            </a:r>
            <a:r>
              <a:rPr lang="en-US" sz="4160" b="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Calibri" panose="020F0502020204030204" pitchFamily="34" charset="0"/>
                <a:sym typeface="Arial"/>
              </a:rPr>
              <a:t>Hiện</a:t>
            </a:r>
            <a:r>
              <a:rPr lang="en-US" sz="4160" b="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160" b="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Calibri" panose="020F0502020204030204" pitchFamily="34" charset="0"/>
                <a:sym typeface="Arial"/>
              </a:rPr>
              <a:t>tượng</a:t>
            </a:r>
            <a:r>
              <a:rPr lang="en-US" sz="4160" b="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160" b="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Calibri" panose="020F0502020204030204" pitchFamily="34" charset="0"/>
                <a:sym typeface="Arial"/>
              </a:rPr>
              <a:t>tinh</a:t>
            </a:r>
            <a:r>
              <a:rPr lang="en-US" sz="4160" b="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160" b="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Calibri" panose="020F0502020204030204" pitchFamily="34" charset="0"/>
                <a:sym typeface="Arial"/>
              </a:rPr>
              <a:t>trùng</a:t>
            </a:r>
            <a:r>
              <a:rPr lang="en-US" sz="4160" b="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160" b="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Calibri" panose="020F0502020204030204" pitchFamily="34" charset="0"/>
                <a:sym typeface="Arial"/>
              </a:rPr>
              <a:t>kết</a:t>
            </a:r>
            <a:r>
              <a:rPr lang="en-US" sz="4160" b="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160" b="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Calibri" panose="020F0502020204030204" pitchFamily="34" charset="0"/>
                <a:sym typeface="Arial"/>
              </a:rPr>
              <a:t>hợp</a:t>
            </a:r>
            <a:r>
              <a:rPr lang="en-US" sz="4160" b="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160" b="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Calibri" panose="020F0502020204030204" pitchFamily="34" charset="0"/>
                <a:sym typeface="Arial"/>
              </a:rPr>
              <a:t>với</a:t>
            </a:r>
            <a:r>
              <a:rPr lang="en-US" sz="4160" b="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160" b="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Calibri" panose="020F0502020204030204" pitchFamily="34" charset="0"/>
                <a:sym typeface="Arial"/>
              </a:rPr>
              <a:t>trứng</a:t>
            </a:r>
            <a:r>
              <a:rPr lang="en-US" sz="4160" b="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160" b="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Calibri" panose="020F0502020204030204" pitchFamily="34" charset="0"/>
                <a:sym typeface="Arial"/>
              </a:rPr>
              <a:t>gọi</a:t>
            </a:r>
            <a:r>
              <a:rPr lang="en-US" sz="4160" b="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160" b="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Calibri" panose="020F0502020204030204" pitchFamily="34" charset="0"/>
                <a:sym typeface="Arial"/>
              </a:rPr>
              <a:t>là</a:t>
            </a:r>
            <a:r>
              <a:rPr lang="en-US" sz="4160" b="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160" b="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Calibri" panose="020F0502020204030204" pitchFamily="34" charset="0"/>
                <a:sym typeface="Arial"/>
              </a:rPr>
              <a:t>gì</a:t>
            </a:r>
            <a:r>
              <a:rPr lang="en-US" sz="4160" b="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Calibri" panose="020F0502020204030204" pitchFamily="34" charset="0"/>
                <a:sym typeface="Arial"/>
              </a:rPr>
              <a:t>? </a:t>
            </a:r>
            <a:r>
              <a:rPr lang="en-US" sz="4160" b="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Calibri" panose="020F0502020204030204" pitchFamily="34" charset="0"/>
                <a:sym typeface="Arial"/>
              </a:rPr>
              <a:t>T</a:t>
            </a:r>
            <a:r>
              <a:rPr lang="en-US" sz="4160" b="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Calibri" panose="020F0502020204030204" pitchFamily="34" charset="0"/>
                <a:sym typeface="Arial"/>
              </a:rPr>
              <a:t>ạo</a:t>
            </a:r>
            <a:r>
              <a:rPr lang="en-US" sz="4160" b="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160" b="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Calibri" panose="020F0502020204030204" pitchFamily="34" charset="0"/>
                <a:sym typeface="Arial"/>
              </a:rPr>
              <a:t>thành</a:t>
            </a:r>
            <a:r>
              <a:rPr lang="en-US" sz="4160" b="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160" b="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Calibri" panose="020F0502020204030204" pitchFamily="34" charset="0"/>
                <a:sym typeface="Arial"/>
              </a:rPr>
              <a:t>gì</a:t>
            </a:r>
            <a:r>
              <a:rPr lang="en-US" sz="4160" b="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Calibri" panose="020F0502020204030204" pitchFamily="34" charset="0"/>
                <a:sym typeface="Arial"/>
              </a:rPr>
              <a:t>? </a:t>
            </a:r>
            <a:endParaRPr lang="zh-CN" altLang="en-US" sz="4160" b="0" dirty="0">
              <a:solidFill>
                <a:schemeClr val="tx1"/>
              </a:solidFill>
              <a:latin typeface="Arial"/>
              <a:ea typeface="黑体" panose="02010609060101010101" pitchFamily="49" charset="-122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51464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4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8" name="Rectangle 46"/>
          <p:cNvSpPr>
            <a:spLocks noChangeArrowheads="1"/>
          </p:cNvSpPr>
          <p:nvPr/>
        </p:nvSpPr>
        <p:spPr bwMode="auto">
          <a:xfrm>
            <a:off x="1984376" y="2106613"/>
            <a:ext cx="3273425" cy="10017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sz="2800" dirty="0">
                <a:solidFill>
                  <a:srgbClr val="C00000"/>
                </a:solidFill>
                <a:latin typeface="Times New Roman" panose="02020603050405020304" pitchFamily="18" charset="0"/>
              </a:rPr>
              <a:t>Con </a:t>
            </a:r>
            <a:r>
              <a:rPr lang="en-US" altLang="en-US" sz="28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đực</a:t>
            </a:r>
            <a:r>
              <a:rPr lang="en-US" altLang="en-US" sz="2800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800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cơ</a:t>
            </a:r>
            <a:r>
              <a:rPr lang="en-US" altLang="en-US" sz="2800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quan</a:t>
            </a:r>
            <a:r>
              <a:rPr lang="en-US" altLang="en-US" sz="2800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</a:p>
          <a:p>
            <a:pPr algn="ctr">
              <a:spcBef>
                <a:spcPct val="0"/>
              </a:spcBef>
              <a:buNone/>
            </a:pPr>
            <a:r>
              <a:rPr lang="en-US" altLang="en-US" sz="28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sinh</a:t>
            </a:r>
            <a:r>
              <a:rPr lang="en-US" altLang="en-US" sz="2800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dục</a:t>
            </a:r>
            <a:r>
              <a:rPr lang="en-US" altLang="en-US" sz="2800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đực</a:t>
            </a:r>
            <a:endParaRPr lang="en-US" altLang="en-US" sz="2800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19" name="Rectangle 47"/>
          <p:cNvSpPr>
            <a:spLocks noChangeArrowheads="1"/>
          </p:cNvSpPr>
          <p:nvPr/>
        </p:nvSpPr>
        <p:spPr bwMode="auto">
          <a:xfrm>
            <a:off x="6400800" y="2106614"/>
            <a:ext cx="3200400" cy="9302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280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>
                <a:solidFill>
                  <a:srgbClr val="C00000"/>
                </a:solidFill>
                <a:latin typeface="Times New Roman" panose="02020603050405020304" pitchFamily="18" charset="0"/>
              </a:rPr>
              <a:t>Con cái có cơ quan </a:t>
            </a:r>
          </a:p>
          <a:p>
            <a:pPr algn="ctr">
              <a:spcBef>
                <a:spcPct val="0"/>
              </a:spcBef>
              <a:buNone/>
            </a:pPr>
            <a:r>
              <a:rPr lang="en-US" altLang="en-US" sz="2800">
                <a:solidFill>
                  <a:srgbClr val="C00000"/>
                </a:solidFill>
                <a:latin typeface="Times New Roman" panose="02020603050405020304" pitchFamily="18" charset="0"/>
              </a:rPr>
              <a:t>sinh dục cái</a:t>
            </a:r>
          </a:p>
        </p:txBody>
      </p:sp>
      <p:sp>
        <p:nvSpPr>
          <p:cNvPr id="3120" name="Rectangle 48"/>
          <p:cNvSpPr>
            <a:spLocks noChangeArrowheads="1"/>
          </p:cNvSpPr>
          <p:nvPr/>
        </p:nvSpPr>
        <p:spPr bwMode="auto">
          <a:xfrm>
            <a:off x="2438401" y="3749676"/>
            <a:ext cx="1960563" cy="593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2800">
                <a:solidFill>
                  <a:srgbClr val="009900"/>
                </a:solidFill>
                <a:latin typeface="Times New Roman" panose="02020603050405020304" pitchFamily="18" charset="0"/>
              </a:rPr>
              <a:t>Tinh trùng</a:t>
            </a:r>
          </a:p>
        </p:txBody>
      </p:sp>
      <p:sp>
        <p:nvSpPr>
          <p:cNvPr id="3121" name="Rectangle 49"/>
          <p:cNvSpPr>
            <a:spLocks noChangeArrowheads="1"/>
          </p:cNvSpPr>
          <p:nvPr/>
        </p:nvSpPr>
        <p:spPr bwMode="auto">
          <a:xfrm>
            <a:off x="6970713" y="3721100"/>
            <a:ext cx="18288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2800">
                <a:solidFill>
                  <a:srgbClr val="009900"/>
                </a:solidFill>
                <a:latin typeface="Times New Roman" panose="02020603050405020304" pitchFamily="18" charset="0"/>
              </a:rPr>
              <a:t>Trứng</a:t>
            </a:r>
          </a:p>
        </p:txBody>
      </p:sp>
      <p:sp>
        <p:nvSpPr>
          <p:cNvPr id="3122" name="Rectangle 50"/>
          <p:cNvSpPr>
            <a:spLocks noChangeArrowheads="1"/>
          </p:cNvSpPr>
          <p:nvPr/>
        </p:nvSpPr>
        <p:spPr bwMode="auto">
          <a:xfrm>
            <a:off x="4816475" y="3454400"/>
            <a:ext cx="18288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2400">
                <a:solidFill>
                  <a:srgbClr val="0000FF"/>
                </a:solidFill>
                <a:latin typeface="Times New Roman" panose="02020603050405020304" pitchFamily="18" charset="0"/>
              </a:rPr>
              <a:t>(Sự thụ tinh )</a:t>
            </a:r>
          </a:p>
        </p:txBody>
      </p:sp>
      <p:sp>
        <p:nvSpPr>
          <p:cNvPr id="3123" name="Line 51"/>
          <p:cNvSpPr>
            <a:spLocks noChangeShapeType="1"/>
          </p:cNvSpPr>
          <p:nvPr/>
        </p:nvSpPr>
        <p:spPr bwMode="auto">
          <a:xfrm>
            <a:off x="3505200" y="3243263"/>
            <a:ext cx="0" cy="381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3124" name="Line 52"/>
          <p:cNvSpPr>
            <a:spLocks noChangeShapeType="1"/>
          </p:cNvSpPr>
          <p:nvPr/>
        </p:nvSpPr>
        <p:spPr bwMode="auto">
          <a:xfrm>
            <a:off x="7885113" y="3198813"/>
            <a:ext cx="0" cy="381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3126" name="Text Box 54"/>
          <p:cNvSpPr txBox="1">
            <a:spLocks noChangeArrowheads="1"/>
          </p:cNvSpPr>
          <p:nvPr/>
        </p:nvSpPr>
        <p:spPr bwMode="auto">
          <a:xfrm>
            <a:off x="1984375" y="5567364"/>
            <a:ext cx="7488238" cy="9556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2800">
                <a:solidFill>
                  <a:srgbClr val="000000"/>
                </a:solidFill>
                <a:latin typeface="Times New Roman" panose="02020603050405020304" pitchFamily="18" charset="0"/>
              </a:rPr>
              <a:t>Hợp tử phân chia nhiều lần và phát triển thành </a:t>
            </a:r>
          </a:p>
          <a:p>
            <a:pPr>
              <a:spcBef>
                <a:spcPct val="0"/>
              </a:spcBef>
              <a:buNone/>
            </a:pPr>
            <a:r>
              <a:rPr lang="en-US" altLang="en-US" sz="2800">
                <a:solidFill>
                  <a:srgbClr val="000000"/>
                </a:solidFill>
                <a:latin typeface="Times New Roman" panose="02020603050405020304" pitchFamily="18" charset="0"/>
              </a:rPr>
              <a:t>cơ thể mới, mang những đặc tính của bố và mẹ.</a:t>
            </a:r>
          </a:p>
        </p:txBody>
      </p:sp>
      <p:sp>
        <p:nvSpPr>
          <p:cNvPr id="3127" name="Rectangle 55"/>
          <p:cNvSpPr>
            <a:spLocks noChangeArrowheads="1"/>
          </p:cNvSpPr>
          <p:nvPr/>
        </p:nvSpPr>
        <p:spPr bwMode="auto">
          <a:xfrm>
            <a:off x="4884738" y="4597400"/>
            <a:ext cx="18288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2800">
                <a:solidFill>
                  <a:srgbClr val="C00000"/>
                </a:solidFill>
                <a:latin typeface="Times New Roman" panose="02020603050405020304" pitchFamily="18" charset="0"/>
              </a:rPr>
              <a:t>Hợp tử</a:t>
            </a:r>
          </a:p>
        </p:txBody>
      </p:sp>
      <p:sp>
        <p:nvSpPr>
          <p:cNvPr id="3128" name="Line 56"/>
          <p:cNvSpPr>
            <a:spLocks noChangeShapeType="1"/>
          </p:cNvSpPr>
          <p:nvPr/>
        </p:nvSpPr>
        <p:spPr bwMode="auto">
          <a:xfrm>
            <a:off x="5729288" y="4029075"/>
            <a:ext cx="0" cy="533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3130" name="Line 58"/>
          <p:cNvSpPr>
            <a:spLocks noChangeShapeType="1"/>
          </p:cNvSpPr>
          <p:nvPr/>
        </p:nvSpPr>
        <p:spPr bwMode="auto">
          <a:xfrm>
            <a:off x="4419600" y="4070350"/>
            <a:ext cx="1143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3131" name="Line 59"/>
          <p:cNvSpPr>
            <a:spLocks noChangeShapeType="1"/>
          </p:cNvSpPr>
          <p:nvPr/>
        </p:nvSpPr>
        <p:spPr bwMode="auto">
          <a:xfrm flipH="1">
            <a:off x="5905500" y="4070350"/>
            <a:ext cx="9906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18" name="Text Box 8"/>
          <p:cNvSpPr txBox="1">
            <a:spLocks noChangeArrowheads="1"/>
          </p:cNvSpPr>
          <p:nvPr/>
        </p:nvSpPr>
        <p:spPr bwMode="auto">
          <a:xfrm>
            <a:off x="1676401" y="1458914"/>
            <a:ext cx="8558213" cy="52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*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Đa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sô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́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động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vật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chia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thành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hai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giống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đực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cái</a:t>
            </a:r>
            <a:endParaRPr lang="en-US" altLang="en-US" sz="2800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" name="Line 52"/>
          <p:cNvSpPr>
            <a:spLocks noChangeShapeType="1"/>
          </p:cNvSpPr>
          <p:nvPr/>
        </p:nvSpPr>
        <p:spPr bwMode="auto">
          <a:xfrm>
            <a:off x="5729288" y="5130800"/>
            <a:ext cx="0" cy="381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b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703919"/>
      </p:ext>
    </p:extLst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3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3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3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500"/>
                                        <p:tgtEl>
                                          <p:spTgt spid="3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500"/>
                                        <p:tgtEl>
                                          <p:spTgt spid="3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3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3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4" dur="500"/>
                                        <p:tgtEl>
                                          <p:spTgt spid="3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2" dur="80"/>
                                        <p:tgtEl>
                                          <p:spTgt spid="31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3" dur="80"/>
                                        <p:tgtEl>
                                          <p:spTgt spid="31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80"/>
                                        <p:tgtEl>
                                          <p:spTgt spid="31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18" grpId="0" animBg="1"/>
      <p:bldP spid="3119" grpId="0" animBg="1"/>
      <p:bldP spid="3120" grpId="0" animBg="1"/>
      <p:bldP spid="3121" grpId="0" animBg="1"/>
      <p:bldP spid="3122" grpId="0"/>
      <p:bldP spid="3126" grpId="0" animBg="1"/>
      <p:bldP spid="3127" grpId="0" animBg="1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E5072190-DAE9-4113-AA98-C830EA09A4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22"/>
          <a:stretch/>
        </p:blipFill>
        <p:spPr>
          <a:xfrm>
            <a:off x="0" y="85725"/>
            <a:ext cx="11887200" cy="668655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0577C5DE-7B64-45D6-8EAB-871977BA2D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266" y="368344"/>
            <a:ext cx="9454039" cy="518595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7D53DEAB-E3C6-41AE-AE9E-086B6135AA2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661"/>
          <a:stretch/>
        </p:blipFill>
        <p:spPr>
          <a:xfrm>
            <a:off x="0" y="4299720"/>
            <a:ext cx="11887200" cy="247255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887DEADB-A5E0-4390-AEAB-2EA78A18F6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8124" y="85726"/>
            <a:ext cx="1139076" cy="3543181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F21AD13A-76F3-4061-9C10-C8CF5C1CCA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6"/>
            <a:ext cx="1322791" cy="3757493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20E47D78-3E92-4DD3-A969-363C28C028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4"/>
            <a:ext cx="3485673" cy="2575758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8DFF6F1E-6017-4B2A-8507-84566D10063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1" y="96562"/>
            <a:ext cx="3926742" cy="1851588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1F25559C-BBC1-4B4A-A5D6-DA6B9F49D7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3697" y="85726"/>
            <a:ext cx="5148314" cy="1600736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8544A742-E21A-4BD0-813C-14F57DA047E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4107" y="85726"/>
            <a:ext cx="2473093" cy="227212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xmlns="" id="{6A713E3F-3D67-49C8-9B98-CE8B6C4F736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531"/>
          <a:stretch/>
        </p:blipFill>
        <p:spPr>
          <a:xfrm>
            <a:off x="4358639" y="2353918"/>
            <a:ext cx="7633811" cy="467836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DC9E765E-389B-4609-8EA5-35FE887DB4E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18324"/>
            <a:ext cx="5943600" cy="1753951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xmlns="" id="{32B8F725-3267-4FB1-83D6-218F0F720C1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43600" y="5018324"/>
            <a:ext cx="5943600" cy="1753951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xmlns="" id="{AA294FB9-47B0-4FE8-ACC8-9EEB80327E2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49271" y="1173450"/>
            <a:ext cx="990191" cy="13097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7912BBF-8C64-48ED-9D60-4FADE5C0F565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66" t="23758" r="62038" b="20688"/>
          <a:stretch/>
        </p:blipFill>
        <p:spPr>
          <a:xfrm>
            <a:off x="-328183" y="2738138"/>
            <a:ext cx="3151790" cy="4301637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E9E3EDBA-49D4-4089-99FE-09CA539FE663}"/>
              </a:ext>
            </a:extLst>
          </p:cNvPr>
          <p:cNvGrpSpPr/>
          <p:nvPr/>
        </p:nvGrpSpPr>
        <p:grpSpPr>
          <a:xfrm>
            <a:off x="2907751" y="567221"/>
            <a:ext cx="8707925" cy="5331410"/>
            <a:chOff x="3305209" y="644775"/>
            <a:chExt cx="6377442" cy="546811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81B1DB53-1297-44DD-B638-4BB694699C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305209" y="644775"/>
              <a:ext cx="6377442" cy="5468113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65BD8321-89E4-450D-A433-D0150317D663}"/>
                </a:ext>
              </a:extLst>
            </p:cNvPr>
            <p:cNvSpPr txBox="1"/>
            <p:nvPr/>
          </p:nvSpPr>
          <p:spPr>
            <a:xfrm>
              <a:off x="4061648" y="1537264"/>
              <a:ext cx="5444308" cy="29357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8915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Hoạt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6000" dirty="0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kumimoji="0" lang="vi-VN" sz="6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kumimoji="0" lang="en-US" sz="6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kumimoji="0" lang="en-US" sz="60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60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cách</a:t>
              </a:r>
              <a:r>
                <a:rPr kumimoji="0" lang="vi-VN" sz="6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vi-V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sinh sản của 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0" lang="vi-V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động vật</a:t>
              </a: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ritannic Bold" panose="020B0903060703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14747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17" name="Text Box 21"/>
          <p:cNvSpPr txBox="1">
            <a:spLocks noChangeArrowheads="1"/>
          </p:cNvSpPr>
          <p:nvPr/>
        </p:nvSpPr>
        <p:spPr bwMode="auto">
          <a:xfrm>
            <a:off x="1524000" y="671513"/>
            <a:ext cx="8763000" cy="1077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None/>
            </a:pPr>
            <a:r>
              <a:rPr lang="en-US" altLang="en-US" sz="2600" b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0">
                <a:solidFill>
                  <a:srgbClr val="00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</a:t>
            </a:r>
            <a:r>
              <a:rPr lang="en-US" altLang="en-US" sz="2600" b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0">
                <a:solidFill>
                  <a:srgbClr val="000000"/>
                </a:solidFill>
                <a:latin typeface="Times New Roman" panose="02020603050405020304" pitchFamily="18" charset="0"/>
              </a:rPr>
              <a:t>Nói tên những con vật có trong hình. Con nào nở ra từ trứng, con nào vừa đẻ ra đã thành con?</a:t>
            </a:r>
          </a:p>
        </p:txBody>
      </p:sp>
      <p:pic>
        <p:nvPicPr>
          <p:cNvPr id="55318" name="Picture 22" descr="cho"/>
          <p:cNvPicPr>
            <a:picLocks noChangeAspect="1" noChangeArrowheads="1"/>
          </p:cNvPicPr>
          <p:nvPr/>
        </p:nvPicPr>
        <p:blipFill>
          <a:blip r:embed="rId2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4300538"/>
            <a:ext cx="2159000" cy="16764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19" name="Picture 23" descr="ga"/>
          <p:cNvPicPr>
            <a:picLocks noChangeAspect="1" noChangeArrowheads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038" y="4300539"/>
            <a:ext cx="2133600" cy="1704975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20" name="Picture 24" descr="voi"/>
          <p:cNvPicPr>
            <a:picLocks noChangeAspect="1" noChangeArrowheads="1"/>
          </p:cNvPicPr>
          <p:nvPr/>
        </p:nvPicPr>
        <p:blipFill>
          <a:blip r:embed="rId4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4297363"/>
            <a:ext cx="2209800" cy="18161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21" name="Picture 25" descr="nongnoc"/>
          <p:cNvPicPr>
            <a:picLocks noChangeAspect="1" noChangeArrowheads="1"/>
          </p:cNvPicPr>
          <p:nvPr/>
        </p:nvPicPr>
        <p:blipFill>
          <a:blip r:embed="rId5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193"/>
          <a:stretch>
            <a:fillRect/>
          </a:stretch>
        </p:blipFill>
        <p:spPr bwMode="auto">
          <a:xfrm>
            <a:off x="1879600" y="2017714"/>
            <a:ext cx="2209800" cy="1552575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22" name="Picture 26" descr="sau"/>
          <p:cNvPicPr>
            <a:picLocks noChangeAspect="1" noChangeArrowheads="1"/>
          </p:cNvPicPr>
          <p:nvPr/>
        </p:nvPicPr>
        <p:blipFill>
          <a:blip r:embed="rId6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0" y="2017713"/>
            <a:ext cx="2590800" cy="16002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23" name="Picture 27" descr="thanlan"/>
          <p:cNvPicPr>
            <a:picLocks noChangeAspect="1" noChangeArrowheads="1"/>
          </p:cNvPicPr>
          <p:nvPr/>
        </p:nvPicPr>
        <p:blipFill>
          <a:blip r:embed="rId7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300" y="2017713"/>
            <a:ext cx="2438400" cy="16002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324" name="Text Box 28"/>
          <p:cNvSpPr txBox="1">
            <a:spLocks noChangeArrowheads="1"/>
          </p:cNvSpPr>
          <p:nvPr/>
        </p:nvSpPr>
        <p:spPr bwMode="auto">
          <a:xfrm>
            <a:off x="2222500" y="3649664"/>
            <a:ext cx="1631950" cy="523875"/>
          </a:xfrm>
          <a:prstGeom prst="rect">
            <a:avLst/>
          </a:prstGeom>
          <a:noFill/>
          <a:ln w="12700">
            <a:solidFill>
              <a:srgbClr val="FF00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</a:rPr>
              <a:t>Nòng nọc</a:t>
            </a:r>
          </a:p>
        </p:txBody>
      </p:sp>
      <p:sp>
        <p:nvSpPr>
          <p:cNvPr id="55325" name="Text Box 29"/>
          <p:cNvSpPr txBox="1">
            <a:spLocks noChangeArrowheads="1"/>
          </p:cNvSpPr>
          <p:nvPr/>
        </p:nvSpPr>
        <p:spPr bwMode="auto">
          <a:xfrm>
            <a:off x="4948238" y="3676650"/>
            <a:ext cx="1752600" cy="522288"/>
          </a:xfrm>
          <a:prstGeom prst="rect">
            <a:avLst/>
          </a:prstGeom>
          <a:solidFill>
            <a:schemeClr val="bg1"/>
          </a:solidFill>
          <a:ln w="12700">
            <a:solidFill>
              <a:srgbClr val="FF00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</a:rPr>
              <a:t>Thằn lằn</a:t>
            </a:r>
          </a:p>
        </p:txBody>
      </p:sp>
      <p:sp>
        <p:nvSpPr>
          <p:cNvPr id="55326" name="Text Box 30"/>
          <p:cNvSpPr txBox="1">
            <a:spLocks noChangeArrowheads="1"/>
          </p:cNvSpPr>
          <p:nvPr/>
        </p:nvSpPr>
        <p:spPr bwMode="auto">
          <a:xfrm>
            <a:off x="8001000" y="3676651"/>
            <a:ext cx="1600200" cy="523875"/>
          </a:xfrm>
          <a:prstGeom prst="rect">
            <a:avLst/>
          </a:prstGeom>
          <a:noFill/>
          <a:ln w="12700">
            <a:solidFill>
              <a:srgbClr val="FF00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</a:rPr>
              <a:t>Con sâu</a:t>
            </a:r>
          </a:p>
        </p:txBody>
      </p:sp>
      <p:sp>
        <p:nvSpPr>
          <p:cNvPr id="55327" name="Text Box 31"/>
          <p:cNvSpPr txBox="1">
            <a:spLocks noChangeArrowheads="1"/>
          </p:cNvSpPr>
          <p:nvPr/>
        </p:nvSpPr>
        <p:spPr bwMode="auto">
          <a:xfrm>
            <a:off x="2179638" y="6107114"/>
            <a:ext cx="1630362" cy="523875"/>
          </a:xfrm>
          <a:prstGeom prst="rect">
            <a:avLst/>
          </a:prstGeom>
          <a:noFill/>
          <a:ln w="12700">
            <a:solidFill>
              <a:srgbClr val="FF00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</a:rPr>
              <a:t>Con chó</a:t>
            </a:r>
          </a:p>
        </p:txBody>
      </p:sp>
      <p:sp>
        <p:nvSpPr>
          <p:cNvPr id="55328" name="Text Box 32"/>
          <p:cNvSpPr txBox="1">
            <a:spLocks noChangeArrowheads="1"/>
          </p:cNvSpPr>
          <p:nvPr/>
        </p:nvSpPr>
        <p:spPr bwMode="auto">
          <a:xfrm>
            <a:off x="4884738" y="6135689"/>
            <a:ext cx="1600200" cy="523875"/>
          </a:xfrm>
          <a:prstGeom prst="rect">
            <a:avLst/>
          </a:prstGeom>
          <a:noFill/>
          <a:ln w="12700">
            <a:solidFill>
              <a:srgbClr val="FF00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</a:rPr>
              <a:t>Con gà</a:t>
            </a:r>
          </a:p>
        </p:txBody>
      </p:sp>
      <p:sp>
        <p:nvSpPr>
          <p:cNvPr id="55329" name="Text Box 33"/>
          <p:cNvSpPr txBox="1">
            <a:spLocks noChangeArrowheads="1"/>
          </p:cNvSpPr>
          <p:nvPr/>
        </p:nvSpPr>
        <p:spPr bwMode="auto">
          <a:xfrm>
            <a:off x="7924800" y="6189664"/>
            <a:ext cx="1524000" cy="523875"/>
          </a:xfrm>
          <a:prstGeom prst="rect">
            <a:avLst/>
          </a:prstGeom>
          <a:noFill/>
          <a:ln w="12700">
            <a:solidFill>
              <a:srgbClr val="FF00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</a:rPr>
              <a:t>Con voi</a:t>
            </a:r>
          </a:p>
        </p:txBody>
      </p:sp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2001838" y="100014"/>
            <a:ext cx="5922962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defRPr/>
            </a:pPr>
            <a:r>
              <a:rPr lang="en-US" altLang="en-US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alt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2133600" y="1143000"/>
            <a:ext cx="1143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2133600" y="1676400"/>
            <a:ext cx="1143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5608638" y="1676400"/>
            <a:ext cx="307816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9928341"/>
      </p:ext>
    </p:extLst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5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5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55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53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53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53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32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553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 nodeType="clickPar">
                      <p:stCondLst>
                        <p:cond delay="0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53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53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323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553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 nodeType="clickPar">
                      <p:stCondLst>
                        <p:cond delay="0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53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53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32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553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 nodeType="clickPar">
                      <p:stCondLst>
                        <p:cond delay="0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53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53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318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553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 nodeType="clickPar">
                      <p:stCondLst>
                        <p:cond delay="0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5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5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319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553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 nodeType="clickPar">
                      <p:stCondLst>
                        <p:cond delay="0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53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53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320"/>
                  </p:tgtEl>
                </p:cond>
              </p:nextCondLst>
            </p:seq>
          </p:childTnLst>
        </p:cTn>
      </p:par>
    </p:tnLst>
    <p:bldLst>
      <p:bldP spid="55317" grpId="0"/>
      <p:bldP spid="55324" grpId="0" animBg="1"/>
      <p:bldP spid="55325" grpId="0" animBg="1"/>
      <p:bldP spid="55326" grpId="0" animBg="1"/>
      <p:bldP spid="55327" grpId="0" animBg="1"/>
      <p:bldP spid="55328" grpId="0" animBg="1"/>
      <p:bldP spid="55329" grpId="0" animBg="1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6349" name="Group 29"/>
          <p:cNvGraphicFramePr>
            <a:graphicFrameLocks noGrp="1"/>
          </p:cNvGraphicFramePr>
          <p:nvPr/>
        </p:nvGraphicFramePr>
        <p:xfrm>
          <a:off x="1533525" y="3352800"/>
          <a:ext cx="8458200" cy="3276600"/>
        </p:xfrm>
        <a:graphic>
          <a:graphicData uri="http://schemas.openxmlformats.org/drawingml/2006/table">
            <a:tbl>
              <a:tblPr/>
              <a:tblGrid>
                <a:gridCol w="42291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2291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7080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5685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56339" name="Text Box 19"/>
          <p:cNvSpPr txBox="1">
            <a:spLocks noChangeArrowheads="1"/>
          </p:cNvSpPr>
          <p:nvPr/>
        </p:nvSpPr>
        <p:spPr bwMode="auto">
          <a:xfrm>
            <a:off x="5867401" y="3470275"/>
            <a:ext cx="39147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i="1">
                <a:solidFill>
                  <a:srgbClr val="0033CC"/>
                </a:solidFill>
              </a:rPr>
              <a:t>Con vật sinh ra đã là con</a:t>
            </a:r>
          </a:p>
        </p:txBody>
      </p:sp>
      <p:sp>
        <p:nvSpPr>
          <p:cNvPr id="56340" name="Text Box 20"/>
          <p:cNvSpPr txBox="1">
            <a:spLocks noChangeArrowheads="1"/>
          </p:cNvSpPr>
          <p:nvPr/>
        </p:nvSpPr>
        <p:spPr bwMode="auto">
          <a:xfrm>
            <a:off x="1962150" y="3490914"/>
            <a:ext cx="35496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i="1">
                <a:solidFill>
                  <a:srgbClr val="0033CC"/>
                </a:solidFill>
              </a:rPr>
              <a:t>Con vật nở ra từ trứng</a:t>
            </a:r>
          </a:p>
        </p:txBody>
      </p:sp>
      <p:pic>
        <p:nvPicPr>
          <p:cNvPr id="56350" name="Picture 30" descr="ch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1771650"/>
            <a:ext cx="1720850" cy="143668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51" name="Picture 31" descr="g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133600"/>
            <a:ext cx="1487488" cy="107473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52" name="Picture 32" descr="vo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9550" y="1722439"/>
            <a:ext cx="1695450" cy="127158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53" name="Picture 33" descr="nongno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4706"/>
          <a:stretch>
            <a:fillRect/>
          </a:stretch>
        </p:blipFill>
        <p:spPr bwMode="auto">
          <a:xfrm>
            <a:off x="1981200" y="381000"/>
            <a:ext cx="1924050" cy="9017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54" name="Picture 34" descr="sau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9551" y="457200"/>
            <a:ext cx="1952625" cy="9461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55" name="Picture 35" descr="thanl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57200"/>
            <a:ext cx="1981200" cy="91598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AutoShape 26"/>
          <p:cNvSpPr>
            <a:spLocks noChangeArrowheads="1"/>
          </p:cNvSpPr>
          <p:nvPr/>
        </p:nvSpPr>
        <p:spPr bwMode="auto">
          <a:xfrm>
            <a:off x="1371600" y="1805781"/>
            <a:ext cx="8991600" cy="3033713"/>
          </a:xfrm>
          <a:prstGeom prst="horizontalScroll">
            <a:avLst>
              <a:gd name="adj" fmla="val 12500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600" b="0" dirty="0">
                <a:solidFill>
                  <a:prstClr val="black"/>
                </a:solidFill>
              </a:rPr>
              <a:t>   </a:t>
            </a:r>
            <a:r>
              <a:rPr lang="en-US" altLang="en-US" sz="3600" dirty="0" err="1">
                <a:solidFill>
                  <a:prstClr val="black"/>
                </a:solidFill>
              </a:rPr>
              <a:t>Kết</a:t>
            </a:r>
            <a:r>
              <a:rPr lang="en-US" altLang="en-US" sz="3600" dirty="0">
                <a:solidFill>
                  <a:prstClr val="black"/>
                </a:solidFill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</a:rPr>
              <a:t>luận</a:t>
            </a:r>
            <a:r>
              <a:rPr lang="en-US" altLang="en-US" sz="3600" dirty="0">
                <a:solidFill>
                  <a:prstClr val="black"/>
                </a:solidFill>
              </a:rPr>
              <a:t>: </a:t>
            </a:r>
            <a:r>
              <a:rPr lang="en-US" altLang="en-US" sz="3600" b="0" dirty="0" err="1">
                <a:solidFill>
                  <a:prstClr val="black"/>
                </a:solidFill>
              </a:rPr>
              <a:t>Những</a:t>
            </a:r>
            <a:r>
              <a:rPr lang="en-US" altLang="en-US" sz="3600" b="0" dirty="0">
                <a:solidFill>
                  <a:prstClr val="black"/>
                </a:solidFill>
              </a:rPr>
              <a:t> </a:t>
            </a:r>
            <a:r>
              <a:rPr lang="en-US" altLang="en-US" sz="3600" b="0" dirty="0" err="1">
                <a:solidFill>
                  <a:prstClr val="black"/>
                </a:solidFill>
              </a:rPr>
              <a:t>loài</a:t>
            </a:r>
            <a:r>
              <a:rPr lang="en-US" altLang="en-US" sz="3600" b="0" dirty="0">
                <a:solidFill>
                  <a:prstClr val="black"/>
                </a:solidFill>
              </a:rPr>
              <a:t> </a:t>
            </a:r>
            <a:r>
              <a:rPr lang="en-US" altLang="en-US" sz="3600" b="0" dirty="0" err="1">
                <a:solidFill>
                  <a:prstClr val="black"/>
                </a:solidFill>
              </a:rPr>
              <a:t>động</a:t>
            </a:r>
            <a:r>
              <a:rPr lang="en-US" altLang="en-US" sz="3600" b="0" dirty="0">
                <a:solidFill>
                  <a:prstClr val="black"/>
                </a:solidFill>
              </a:rPr>
              <a:t> </a:t>
            </a:r>
            <a:r>
              <a:rPr lang="en-US" altLang="en-US" sz="3600" b="0" dirty="0" err="1">
                <a:solidFill>
                  <a:prstClr val="black"/>
                </a:solidFill>
              </a:rPr>
              <a:t>vật</a:t>
            </a:r>
            <a:r>
              <a:rPr lang="en-US" altLang="en-US" sz="3600" b="0" dirty="0">
                <a:solidFill>
                  <a:prstClr val="black"/>
                </a:solidFill>
              </a:rPr>
              <a:t> </a:t>
            </a:r>
            <a:r>
              <a:rPr lang="en-US" altLang="en-US" sz="3600" b="0" dirty="0" err="1">
                <a:solidFill>
                  <a:prstClr val="black"/>
                </a:solidFill>
              </a:rPr>
              <a:t>khác</a:t>
            </a:r>
            <a:r>
              <a:rPr lang="en-US" altLang="en-US" sz="3600" b="0" dirty="0">
                <a:solidFill>
                  <a:prstClr val="black"/>
                </a:solidFill>
              </a:rPr>
              <a:t> </a:t>
            </a:r>
            <a:r>
              <a:rPr lang="en-US" altLang="en-US" sz="3600" b="0" dirty="0" err="1">
                <a:solidFill>
                  <a:prstClr val="black"/>
                </a:solidFill>
              </a:rPr>
              <a:t>nhau</a:t>
            </a:r>
            <a:r>
              <a:rPr lang="en-US" altLang="en-US" sz="3600" b="0" dirty="0">
                <a:solidFill>
                  <a:prstClr val="black"/>
                </a:solidFill>
              </a:rPr>
              <a:t> </a:t>
            </a:r>
          </a:p>
          <a:p>
            <a:r>
              <a:rPr lang="en-US" altLang="en-US" sz="3600" b="0" dirty="0" err="1">
                <a:solidFill>
                  <a:prstClr val="black"/>
                </a:solidFill>
              </a:rPr>
              <a:t>thì</a:t>
            </a:r>
            <a:r>
              <a:rPr lang="en-US" altLang="en-US" sz="3600" b="0" dirty="0">
                <a:solidFill>
                  <a:prstClr val="black"/>
                </a:solidFill>
              </a:rPr>
              <a:t> </a:t>
            </a:r>
            <a:r>
              <a:rPr lang="en-US" altLang="en-US" sz="3600" b="0" dirty="0" err="1">
                <a:solidFill>
                  <a:prstClr val="black"/>
                </a:solidFill>
              </a:rPr>
              <a:t>có</a:t>
            </a:r>
            <a:r>
              <a:rPr lang="en-US" altLang="en-US" sz="3600" b="0" dirty="0">
                <a:solidFill>
                  <a:prstClr val="black"/>
                </a:solidFill>
              </a:rPr>
              <a:t> </a:t>
            </a:r>
            <a:r>
              <a:rPr lang="en-US" altLang="en-US" sz="3600" b="0" dirty="0" err="1">
                <a:solidFill>
                  <a:prstClr val="black"/>
                </a:solidFill>
              </a:rPr>
              <a:t>sự</a:t>
            </a:r>
            <a:r>
              <a:rPr lang="en-US" altLang="en-US" sz="3600" b="0" dirty="0">
                <a:solidFill>
                  <a:prstClr val="black"/>
                </a:solidFill>
              </a:rPr>
              <a:t> </a:t>
            </a:r>
            <a:r>
              <a:rPr lang="en-US" altLang="en-US" sz="3600" b="0" dirty="0" err="1">
                <a:solidFill>
                  <a:prstClr val="black"/>
                </a:solidFill>
              </a:rPr>
              <a:t>sinh</a:t>
            </a:r>
            <a:r>
              <a:rPr lang="en-US" altLang="en-US" sz="3600" b="0" dirty="0">
                <a:solidFill>
                  <a:prstClr val="black"/>
                </a:solidFill>
              </a:rPr>
              <a:t> </a:t>
            </a:r>
            <a:r>
              <a:rPr lang="en-US" altLang="en-US" sz="3600" b="0" dirty="0" err="1">
                <a:solidFill>
                  <a:prstClr val="black"/>
                </a:solidFill>
              </a:rPr>
              <a:t>sản</a:t>
            </a:r>
            <a:r>
              <a:rPr lang="en-US" altLang="en-US" sz="3600" b="0" dirty="0">
                <a:solidFill>
                  <a:prstClr val="black"/>
                </a:solidFill>
              </a:rPr>
              <a:t> </a:t>
            </a:r>
            <a:r>
              <a:rPr lang="en-US" altLang="en-US" sz="3600" b="0" dirty="0" err="1">
                <a:solidFill>
                  <a:prstClr val="black"/>
                </a:solidFill>
              </a:rPr>
              <a:t>khác</a:t>
            </a:r>
            <a:r>
              <a:rPr lang="en-US" altLang="en-US" sz="3600" b="0" dirty="0">
                <a:solidFill>
                  <a:prstClr val="black"/>
                </a:solidFill>
              </a:rPr>
              <a:t> </a:t>
            </a:r>
            <a:r>
              <a:rPr lang="en-US" altLang="en-US" sz="3600" b="0" dirty="0" err="1">
                <a:solidFill>
                  <a:prstClr val="black"/>
                </a:solidFill>
              </a:rPr>
              <a:t>nhau</a:t>
            </a:r>
            <a:r>
              <a:rPr lang="en-US" altLang="en-US" sz="3600" b="0" dirty="0">
                <a:solidFill>
                  <a:prstClr val="black"/>
                </a:solidFill>
              </a:rPr>
              <a:t>: </a:t>
            </a:r>
            <a:r>
              <a:rPr lang="en-US" altLang="en-US" sz="3600" b="0" dirty="0" err="1">
                <a:solidFill>
                  <a:prstClr val="black"/>
                </a:solidFill>
              </a:rPr>
              <a:t>Có</a:t>
            </a:r>
            <a:r>
              <a:rPr lang="en-US" altLang="en-US" sz="3600" b="0" dirty="0">
                <a:solidFill>
                  <a:prstClr val="black"/>
                </a:solidFill>
              </a:rPr>
              <a:t> </a:t>
            </a:r>
            <a:r>
              <a:rPr lang="en-US" altLang="en-US" sz="3600" b="0" dirty="0" err="1">
                <a:solidFill>
                  <a:prstClr val="black"/>
                </a:solidFill>
              </a:rPr>
              <a:t>loài</a:t>
            </a:r>
            <a:r>
              <a:rPr lang="en-US" altLang="en-US" sz="3600" b="0" dirty="0">
                <a:solidFill>
                  <a:prstClr val="black"/>
                </a:solidFill>
              </a:rPr>
              <a:t> </a:t>
            </a:r>
            <a:r>
              <a:rPr lang="en-US" altLang="en-US" sz="3600" b="0" dirty="0" err="1">
                <a:solidFill>
                  <a:prstClr val="black"/>
                </a:solidFill>
              </a:rPr>
              <a:t>đẻ</a:t>
            </a:r>
            <a:r>
              <a:rPr lang="en-US" altLang="en-US" sz="3600" b="0" dirty="0">
                <a:solidFill>
                  <a:prstClr val="black"/>
                </a:solidFill>
              </a:rPr>
              <a:t> </a:t>
            </a:r>
            <a:r>
              <a:rPr lang="en-US" altLang="en-US" sz="3600" b="0" dirty="0" err="1">
                <a:solidFill>
                  <a:prstClr val="black"/>
                </a:solidFill>
              </a:rPr>
              <a:t>trứng</a:t>
            </a:r>
            <a:r>
              <a:rPr lang="en-US" altLang="en-US" sz="3600" b="0" dirty="0">
                <a:solidFill>
                  <a:prstClr val="black"/>
                </a:solidFill>
              </a:rPr>
              <a:t>, </a:t>
            </a:r>
          </a:p>
          <a:p>
            <a:r>
              <a:rPr lang="en-US" altLang="en-US" sz="3600" b="0" dirty="0" err="1">
                <a:solidFill>
                  <a:prstClr val="black"/>
                </a:solidFill>
              </a:rPr>
              <a:t>có</a:t>
            </a:r>
            <a:r>
              <a:rPr lang="en-US" altLang="en-US" sz="3600" b="0" dirty="0">
                <a:solidFill>
                  <a:prstClr val="black"/>
                </a:solidFill>
              </a:rPr>
              <a:t> </a:t>
            </a:r>
            <a:r>
              <a:rPr lang="en-US" altLang="en-US" sz="3600" b="0" dirty="0" err="1">
                <a:solidFill>
                  <a:prstClr val="black"/>
                </a:solidFill>
              </a:rPr>
              <a:t>loài</a:t>
            </a:r>
            <a:r>
              <a:rPr lang="en-US" altLang="en-US" sz="3600" b="0" dirty="0">
                <a:solidFill>
                  <a:prstClr val="black"/>
                </a:solidFill>
              </a:rPr>
              <a:t> </a:t>
            </a:r>
            <a:r>
              <a:rPr lang="en-US" altLang="en-US" sz="3600" b="0" dirty="0" err="1">
                <a:solidFill>
                  <a:prstClr val="black"/>
                </a:solidFill>
              </a:rPr>
              <a:t>đẻ</a:t>
            </a:r>
            <a:r>
              <a:rPr lang="en-US" altLang="en-US" sz="3600" b="0" dirty="0">
                <a:solidFill>
                  <a:prstClr val="black"/>
                </a:solidFill>
              </a:rPr>
              <a:t> con</a:t>
            </a:r>
            <a:r>
              <a:rPr lang="en-US" altLang="en-US" sz="3200" b="0" dirty="0">
                <a:solidFill>
                  <a:prstClr val="black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5916719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6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6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63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63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6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63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63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97 0.06666 L -0.0207 0.57569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563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0" y="25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35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63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 nodeType="clickPar">
                      <p:stCondLst>
                        <p:cond delay="0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087 0.0669 L -0.26362 0.75186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563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38" y="34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35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63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 nodeType="clickPar">
                      <p:stCondLst>
                        <p:cond delay="0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09 0.00879 L -0.34496 0.5594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563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09" y="27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35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63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 nodeType="clickPar">
                      <p:stCondLst>
                        <p:cond delay="0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8803E-6 -2.96296E-6 L 0.47463 0.35787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563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31" y="17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35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63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 nodeType="clickPar">
                      <p:stCondLst>
                        <p:cond delay="0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7692E-6 -1.11111E-6 L -0.11431 0.47269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563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6" y="23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35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563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 nodeType="clickPar">
                      <p:stCondLst>
                        <p:cond delay="0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69 -0.01111 L -0.17241 0.39861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563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55" y="20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352"/>
                  </p:tgtEl>
                </p:cond>
              </p:nextCondLst>
            </p:seq>
          </p:childTnLst>
        </p:cTn>
      </p:par>
    </p:tnLst>
    <p:bldLst>
      <p:bldP spid="56340" grpId="0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9"/>
          <p:cNvGrpSpPr/>
          <p:nvPr/>
        </p:nvGrpSpPr>
        <p:grpSpPr bwMode="auto">
          <a:xfrm>
            <a:off x="6300788" y="4876800"/>
            <a:ext cx="1981200" cy="1938338"/>
            <a:chOff x="3522" y="1632"/>
            <a:chExt cx="1113" cy="1079"/>
          </a:xfrm>
        </p:grpSpPr>
        <p:pic>
          <p:nvPicPr>
            <p:cNvPr id="17443" name="Picture 5" descr="rhino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2" y="1632"/>
              <a:ext cx="1113" cy="1079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444" name="Text Box 6"/>
            <p:cNvSpPr txBox="1">
              <a:spLocks noChangeArrowheads="1"/>
            </p:cNvSpPr>
            <p:nvPr/>
          </p:nvSpPr>
          <p:spPr bwMode="auto">
            <a:xfrm>
              <a:off x="3552" y="2400"/>
              <a:ext cx="934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altLang="en-US" sz="2200">
                  <a:solidFill>
                    <a:srgbClr val="99FF33"/>
                  </a:solidFill>
                  <a:latin typeface="Arial" panose="020B0604020202020204" pitchFamily="34" charset="0"/>
                </a:rPr>
                <a:t>con tê giác</a:t>
              </a:r>
            </a:p>
          </p:txBody>
        </p:sp>
      </p:grpSp>
      <p:grpSp>
        <p:nvGrpSpPr>
          <p:cNvPr id="3" name="Group 62"/>
          <p:cNvGrpSpPr/>
          <p:nvPr/>
        </p:nvGrpSpPr>
        <p:grpSpPr bwMode="auto">
          <a:xfrm>
            <a:off x="7539038" y="2767013"/>
            <a:ext cx="2895600" cy="2049462"/>
            <a:chOff x="4176" y="3024"/>
            <a:chExt cx="1232" cy="1307"/>
          </a:xfrm>
        </p:grpSpPr>
        <p:pic>
          <p:nvPicPr>
            <p:cNvPr id="17441" name="Picture 8" descr="448pxgiraffestandingaq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76" y="3024"/>
              <a:ext cx="1232" cy="1296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442" name="Text Box 9"/>
            <p:cNvSpPr txBox="1">
              <a:spLocks noChangeArrowheads="1"/>
            </p:cNvSpPr>
            <p:nvPr/>
          </p:nvSpPr>
          <p:spPr bwMode="auto">
            <a:xfrm>
              <a:off x="4176" y="4056"/>
              <a:ext cx="825" cy="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altLang="en-US" sz="2200">
                  <a:latin typeface="Arial" panose="020B0604020202020204" pitchFamily="34" charset="0"/>
                </a:rPr>
                <a:t>Hươu cao cổ</a:t>
              </a:r>
            </a:p>
          </p:txBody>
        </p:sp>
      </p:grpSp>
      <p:grpSp>
        <p:nvGrpSpPr>
          <p:cNvPr id="4" name="Group 58"/>
          <p:cNvGrpSpPr/>
          <p:nvPr/>
        </p:nvGrpSpPr>
        <p:grpSpPr bwMode="auto">
          <a:xfrm>
            <a:off x="1371600" y="838200"/>
            <a:ext cx="2057400" cy="1847850"/>
            <a:chOff x="0" y="528"/>
            <a:chExt cx="1134" cy="1164"/>
          </a:xfrm>
        </p:grpSpPr>
        <p:pic>
          <p:nvPicPr>
            <p:cNvPr id="17439" name="Picture 11" descr="Oscar_cat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28"/>
              <a:ext cx="1134" cy="1164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440" name="Text Box 12"/>
            <p:cNvSpPr txBox="1">
              <a:spLocks noChangeArrowheads="1"/>
            </p:cNvSpPr>
            <p:nvPr/>
          </p:nvSpPr>
          <p:spPr bwMode="auto">
            <a:xfrm>
              <a:off x="144" y="1440"/>
              <a:ext cx="660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altLang="en-US" sz="1800">
                  <a:latin typeface="Arial" panose="020B0604020202020204" pitchFamily="34" charset="0"/>
                </a:rPr>
                <a:t>con  mèo</a:t>
              </a:r>
            </a:p>
          </p:txBody>
        </p:sp>
      </p:grpSp>
      <p:grpSp>
        <p:nvGrpSpPr>
          <p:cNvPr id="5" name="Group 65"/>
          <p:cNvGrpSpPr/>
          <p:nvPr/>
        </p:nvGrpSpPr>
        <p:grpSpPr bwMode="auto">
          <a:xfrm>
            <a:off x="3548063" y="838201"/>
            <a:ext cx="2438400" cy="1838325"/>
            <a:chOff x="0" y="3312"/>
            <a:chExt cx="997" cy="1140"/>
          </a:xfrm>
        </p:grpSpPr>
        <p:pic>
          <p:nvPicPr>
            <p:cNvPr id="17437" name="Picture 14" descr="lo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312"/>
              <a:ext cx="997" cy="1140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438" name="Text Box 15"/>
            <p:cNvSpPr txBox="1">
              <a:spLocks noChangeArrowheads="1"/>
            </p:cNvSpPr>
            <p:nvPr/>
          </p:nvSpPr>
          <p:spPr bwMode="auto">
            <a:xfrm>
              <a:off x="192" y="4204"/>
              <a:ext cx="420" cy="2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altLang="en-US" sz="1800" dirty="0">
                  <a:latin typeface="Arial" panose="020B0604020202020204" pitchFamily="34" charset="0"/>
                </a:rPr>
                <a:t>con </a:t>
              </a:r>
              <a:r>
                <a:rPr lang="en-US" altLang="en-US" sz="1800" dirty="0" err="1">
                  <a:latin typeface="Arial" panose="020B0604020202020204" pitchFamily="34" charset="0"/>
                </a:rPr>
                <a:t>lợn</a:t>
              </a:r>
              <a:endParaRPr lang="en-US" altLang="en-US" sz="1800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6" name="Group 67"/>
          <p:cNvGrpSpPr/>
          <p:nvPr/>
        </p:nvGrpSpPr>
        <p:grpSpPr bwMode="auto">
          <a:xfrm>
            <a:off x="8305800" y="838200"/>
            <a:ext cx="2109788" cy="1828800"/>
            <a:chOff x="1152" y="3360"/>
            <a:chExt cx="1043" cy="987"/>
          </a:xfrm>
        </p:grpSpPr>
        <p:pic>
          <p:nvPicPr>
            <p:cNvPr id="17435" name="Picture 20" descr="vietnamese_buffalo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2" y="3360"/>
              <a:ext cx="1043" cy="987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436" name="Text Box 21"/>
            <p:cNvSpPr txBox="1">
              <a:spLocks noChangeArrowheads="1"/>
            </p:cNvSpPr>
            <p:nvPr/>
          </p:nvSpPr>
          <p:spPr bwMode="auto">
            <a:xfrm>
              <a:off x="1200" y="3439"/>
              <a:ext cx="541" cy="1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altLang="en-US" sz="1800">
                  <a:latin typeface="Arial" panose="020B0604020202020204" pitchFamily="34" charset="0"/>
                </a:rPr>
                <a:t>con trâu</a:t>
              </a:r>
            </a:p>
          </p:txBody>
        </p:sp>
      </p:grpSp>
      <p:sp>
        <p:nvSpPr>
          <p:cNvPr id="27691" name="Text Box 43"/>
          <p:cNvSpPr txBox="1">
            <a:spLocks noChangeArrowheads="1"/>
          </p:cNvSpPr>
          <p:nvPr/>
        </p:nvSpPr>
        <p:spPr bwMode="auto">
          <a:xfrm>
            <a:off x="3048000" y="1"/>
            <a:ext cx="5595938" cy="70802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0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40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40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40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đẻ</a:t>
            </a:r>
            <a:r>
              <a:rPr lang="en-US" sz="40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con</a:t>
            </a:r>
          </a:p>
        </p:txBody>
      </p:sp>
      <p:grpSp>
        <p:nvGrpSpPr>
          <p:cNvPr id="7" name="Group 60"/>
          <p:cNvGrpSpPr/>
          <p:nvPr/>
        </p:nvGrpSpPr>
        <p:grpSpPr bwMode="auto">
          <a:xfrm>
            <a:off x="3914775" y="4953000"/>
            <a:ext cx="2286000" cy="1862138"/>
            <a:chOff x="2784" y="576"/>
            <a:chExt cx="1440" cy="1080"/>
          </a:xfrm>
        </p:grpSpPr>
        <p:pic>
          <p:nvPicPr>
            <p:cNvPr id="17433" name="Picture 30" descr="tiger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4" y="576"/>
              <a:ext cx="1440" cy="1080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434" name="Text Box 45"/>
            <p:cNvSpPr txBox="1">
              <a:spLocks noChangeArrowheads="1"/>
            </p:cNvSpPr>
            <p:nvPr/>
          </p:nvSpPr>
          <p:spPr bwMode="auto">
            <a:xfrm>
              <a:off x="3552" y="624"/>
              <a:ext cx="593" cy="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altLang="en-US" sz="1800" dirty="0">
                  <a:solidFill>
                    <a:schemeClr val="bg1"/>
                  </a:solidFill>
                  <a:latin typeface="Arial" panose="020B0604020202020204" pitchFamily="34" charset="0"/>
                </a:rPr>
                <a:t>con</a:t>
              </a:r>
              <a:r>
                <a:rPr lang="en-US" altLang="en-US" sz="1800" dirty="0">
                  <a:latin typeface="Arial" panose="020B0604020202020204" pitchFamily="34" charset="0"/>
                </a:rPr>
                <a:t> </a:t>
              </a:r>
              <a:r>
                <a:rPr lang="en-US" altLang="en-US" sz="1800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hổ</a:t>
              </a:r>
              <a:endParaRPr lang="en-US" altLang="en-US" sz="1800" dirty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8" name="Group 69"/>
          <p:cNvGrpSpPr/>
          <p:nvPr/>
        </p:nvGrpSpPr>
        <p:grpSpPr bwMode="auto">
          <a:xfrm>
            <a:off x="8386764" y="4876800"/>
            <a:ext cx="2118237" cy="1924050"/>
            <a:chOff x="3984" y="1872"/>
            <a:chExt cx="1532" cy="1026"/>
          </a:xfrm>
        </p:grpSpPr>
        <p:pic>
          <p:nvPicPr>
            <p:cNvPr id="17431" name="Picture 47" descr="080517093051-808-651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4" y="1872"/>
              <a:ext cx="1488" cy="1026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432" name="Text Box 48"/>
            <p:cNvSpPr txBox="1">
              <a:spLocks noChangeArrowheads="1"/>
            </p:cNvSpPr>
            <p:nvPr/>
          </p:nvSpPr>
          <p:spPr bwMode="auto">
            <a:xfrm>
              <a:off x="4742" y="1895"/>
              <a:ext cx="77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altLang="en-US" sz="1800">
                  <a:solidFill>
                    <a:schemeClr val="bg1"/>
                  </a:solidFill>
                  <a:latin typeface="Arial" panose="020B0604020202020204" pitchFamily="34" charset="0"/>
                </a:rPr>
                <a:t>con báo</a:t>
              </a:r>
            </a:p>
          </p:txBody>
        </p:sp>
      </p:grpSp>
      <p:grpSp>
        <p:nvGrpSpPr>
          <p:cNvPr id="9" name="Group 64"/>
          <p:cNvGrpSpPr/>
          <p:nvPr/>
        </p:nvGrpSpPr>
        <p:grpSpPr bwMode="auto">
          <a:xfrm>
            <a:off x="1371600" y="2762251"/>
            <a:ext cx="2819400" cy="2060575"/>
            <a:chOff x="0" y="1920"/>
            <a:chExt cx="1776" cy="1359"/>
          </a:xfrm>
        </p:grpSpPr>
        <p:pic>
          <p:nvPicPr>
            <p:cNvPr id="17429" name="Picture 36" descr="bovan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920"/>
              <a:ext cx="1776" cy="1332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430" name="Text Box 49"/>
            <p:cNvSpPr txBox="1">
              <a:spLocks noChangeArrowheads="1"/>
            </p:cNvSpPr>
            <p:nvPr/>
          </p:nvSpPr>
          <p:spPr bwMode="auto">
            <a:xfrm>
              <a:off x="0" y="2995"/>
              <a:ext cx="701" cy="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altLang="en-US" sz="2200">
                  <a:solidFill>
                    <a:schemeClr val="bg1"/>
                  </a:solidFill>
                  <a:latin typeface="Arial" panose="020B0604020202020204" pitchFamily="34" charset="0"/>
                </a:rPr>
                <a:t>con bò</a:t>
              </a:r>
            </a:p>
          </p:txBody>
        </p:sp>
      </p:grpSp>
      <p:sp>
        <p:nvSpPr>
          <p:cNvPr id="27698" name="Text Box 50"/>
          <p:cNvSpPr txBox="1">
            <a:spLocks noChangeArrowheads="1"/>
          </p:cNvSpPr>
          <p:nvPr/>
        </p:nvSpPr>
        <p:spPr bwMode="auto">
          <a:xfrm>
            <a:off x="5410200" y="4648200"/>
            <a:ext cx="126188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800">
                <a:solidFill>
                  <a:schemeClr val="bg1"/>
                </a:solidFill>
                <a:latin typeface="Arial" panose="020B0604020202020204" pitchFamily="34" charset="0"/>
              </a:rPr>
              <a:t>con sư tử</a:t>
            </a:r>
          </a:p>
        </p:txBody>
      </p:sp>
      <p:grpSp>
        <p:nvGrpSpPr>
          <p:cNvPr id="10" name="Group 68"/>
          <p:cNvGrpSpPr/>
          <p:nvPr/>
        </p:nvGrpSpPr>
        <p:grpSpPr bwMode="auto">
          <a:xfrm>
            <a:off x="4329113" y="2752725"/>
            <a:ext cx="3048000" cy="2057400"/>
            <a:chOff x="1872" y="1872"/>
            <a:chExt cx="1920" cy="1248"/>
          </a:xfrm>
        </p:grpSpPr>
        <p:pic>
          <p:nvPicPr>
            <p:cNvPr id="17427" name="Picture 53" descr="Gau_truc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2" y="1872"/>
              <a:ext cx="1920" cy="1248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428" name="Text Box 56"/>
            <p:cNvSpPr txBox="1">
              <a:spLocks noChangeArrowheads="1"/>
            </p:cNvSpPr>
            <p:nvPr/>
          </p:nvSpPr>
          <p:spPr bwMode="auto">
            <a:xfrm>
              <a:off x="2475" y="2834"/>
              <a:ext cx="1186" cy="2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altLang="en-US" sz="2200">
                  <a:solidFill>
                    <a:srgbClr val="FFFF00"/>
                  </a:solidFill>
                  <a:latin typeface="Arial" panose="020B0604020202020204" pitchFamily="34" charset="0"/>
                </a:rPr>
                <a:t>con gấu trúc</a:t>
              </a:r>
            </a:p>
          </p:txBody>
        </p:sp>
      </p:grpSp>
      <p:grpSp>
        <p:nvGrpSpPr>
          <p:cNvPr id="11" name="Group 66"/>
          <p:cNvGrpSpPr/>
          <p:nvPr/>
        </p:nvGrpSpPr>
        <p:grpSpPr bwMode="auto">
          <a:xfrm>
            <a:off x="6096000" y="838200"/>
            <a:ext cx="2133600" cy="1828800"/>
            <a:chOff x="2112" y="1776"/>
            <a:chExt cx="1290" cy="1104"/>
          </a:xfrm>
        </p:grpSpPr>
        <p:pic>
          <p:nvPicPr>
            <p:cNvPr id="17425" name="Picture 32" descr="090407095602_liontall226283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2" y="1776"/>
              <a:ext cx="1290" cy="1104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426" name="Text Box 57"/>
            <p:cNvSpPr txBox="1">
              <a:spLocks noChangeArrowheads="1"/>
            </p:cNvSpPr>
            <p:nvPr/>
          </p:nvSpPr>
          <p:spPr bwMode="auto">
            <a:xfrm>
              <a:off x="2448" y="2640"/>
              <a:ext cx="763" cy="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altLang="en-US" sz="1800">
                  <a:solidFill>
                    <a:schemeClr val="bg1"/>
                  </a:solidFill>
                  <a:latin typeface="Arial" panose="020B0604020202020204" pitchFamily="34" charset="0"/>
                </a:rPr>
                <a:t>con sư tử</a:t>
              </a:r>
            </a:p>
          </p:txBody>
        </p:sp>
      </p:grpSp>
      <p:grpSp>
        <p:nvGrpSpPr>
          <p:cNvPr id="12" name="Group 76"/>
          <p:cNvGrpSpPr/>
          <p:nvPr/>
        </p:nvGrpSpPr>
        <p:grpSpPr bwMode="auto">
          <a:xfrm>
            <a:off x="1371600" y="4953001"/>
            <a:ext cx="2362200" cy="1908175"/>
            <a:chOff x="0" y="3120"/>
            <a:chExt cx="1488" cy="1202"/>
          </a:xfrm>
        </p:grpSpPr>
        <p:pic>
          <p:nvPicPr>
            <p:cNvPr id="17423" name="Picture 71" descr="1187699736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20"/>
              <a:ext cx="1488" cy="1186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424" name="Text Box 75"/>
            <p:cNvSpPr txBox="1">
              <a:spLocks noChangeArrowheads="1"/>
            </p:cNvSpPr>
            <p:nvPr/>
          </p:nvSpPr>
          <p:spPr bwMode="auto">
            <a:xfrm>
              <a:off x="528" y="4070"/>
              <a:ext cx="906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altLang="en-US" sz="2000" dirty="0">
                  <a:solidFill>
                    <a:schemeClr val="bg1"/>
                  </a:solidFill>
                  <a:latin typeface="Arial" panose="020B0604020202020204" pitchFamily="34" charset="0"/>
                </a:rPr>
                <a:t>con </a:t>
              </a:r>
              <a:r>
                <a:rPr lang="en-US" altLang="en-US" sz="2000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lạc</a:t>
              </a:r>
              <a:r>
                <a:rPr lang="en-US" altLang="en-US" sz="2000" dirty="0"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en-US" sz="2000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đà</a:t>
              </a:r>
              <a:endParaRPr lang="en-US" altLang="en-US" sz="2000" dirty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27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4" dur="500"/>
                                        <p:tgtEl>
                                          <p:spTgt spid="27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91" grpId="0"/>
      <p:bldP spid="2769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7" name="Picture 5" descr="ngo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785813"/>
            <a:ext cx="1905000" cy="1789112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78" name="Text Box 6"/>
          <p:cNvSpPr txBox="1">
            <a:spLocks noChangeArrowheads="1"/>
          </p:cNvSpPr>
          <p:nvPr/>
        </p:nvSpPr>
        <p:spPr bwMode="auto">
          <a:xfrm>
            <a:off x="1371600" y="2057400"/>
            <a:ext cx="136447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800">
                <a:latin typeface="Arial" panose="020B0604020202020204" pitchFamily="34" charset="0"/>
              </a:rPr>
              <a:t>con ngỗng</a:t>
            </a:r>
          </a:p>
        </p:txBody>
      </p:sp>
      <p:sp>
        <p:nvSpPr>
          <p:cNvPr id="28698" name="Text Box 26"/>
          <p:cNvSpPr txBox="1">
            <a:spLocks noChangeArrowheads="1"/>
          </p:cNvSpPr>
          <p:nvPr/>
        </p:nvSpPr>
        <p:spPr bwMode="auto">
          <a:xfrm>
            <a:off x="3124201" y="152401"/>
            <a:ext cx="60547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Những con vật đẻ trứng</a:t>
            </a:r>
          </a:p>
        </p:txBody>
      </p:sp>
      <p:grpSp>
        <p:nvGrpSpPr>
          <p:cNvPr id="2" name="Group 48"/>
          <p:cNvGrpSpPr/>
          <p:nvPr/>
        </p:nvGrpSpPr>
        <p:grpSpPr bwMode="auto">
          <a:xfrm>
            <a:off x="3281364" y="771525"/>
            <a:ext cx="2433637" cy="1822450"/>
            <a:chOff x="1203" y="486"/>
            <a:chExt cx="1533" cy="1148"/>
          </a:xfrm>
        </p:grpSpPr>
        <p:pic>
          <p:nvPicPr>
            <p:cNvPr id="18468" name="Picture 21" descr="stomoxys">
              <a:hlinkClick r:id="rId3"/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8" y="486"/>
              <a:ext cx="1488" cy="1119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469" name="Text Box 27"/>
            <p:cNvSpPr txBox="1">
              <a:spLocks noChangeArrowheads="1"/>
            </p:cNvSpPr>
            <p:nvPr/>
          </p:nvSpPr>
          <p:spPr bwMode="auto">
            <a:xfrm>
              <a:off x="1203" y="1401"/>
              <a:ext cx="690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altLang="en-US" sz="1800">
                  <a:latin typeface="Arial" panose="020B0604020202020204" pitchFamily="34" charset="0"/>
                </a:rPr>
                <a:t>con ruồi</a:t>
              </a:r>
            </a:p>
          </p:txBody>
        </p:sp>
      </p:grpSp>
      <p:grpSp>
        <p:nvGrpSpPr>
          <p:cNvPr id="3" name="Group 47"/>
          <p:cNvGrpSpPr/>
          <p:nvPr/>
        </p:nvGrpSpPr>
        <p:grpSpPr bwMode="auto">
          <a:xfrm>
            <a:off x="8305800" y="771526"/>
            <a:ext cx="2133600" cy="1800225"/>
            <a:chOff x="4368" y="486"/>
            <a:chExt cx="1344" cy="1134"/>
          </a:xfrm>
        </p:grpSpPr>
        <p:pic>
          <p:nvPicPr>
            <p:cNvPr id="18466" name="Picture 15" descr="huntsman_spider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8" y="486"/>
              <a:ext cx="1344" cy="1104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467" name="Text Box 28"/>
            <p:cNvSpPr txBox="1">
              <a:spLocks noChangeArrowheads="1"/>
            </p:cNvSpPr>
            <p:nvPr/>
          </p:nvSpPr>
          <p:spPr bwMode="auto">
            <a:xfrm>
              <a:off x="4872" y="1368"/>
              <a:ext cx="835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altLang="en-US" sz="2000">
                  <a:solidFill>
                    <a:srgbClr val="FFFF00"/>
                  </a:solidFill>
                  <a:latin typeface="Arial" panose="020B0604020202020204" pitchFamily="34" charset="0"/>
                </a:rPr>
                <a:t>con nhện</a:t>
              </a:r>
            </a:p>
          </p:txBody>
        </p:sp>
      </p:grpSp>
      <p:grpSp>
        <p:nvGrpSpPr>
          <p:cNvPr id="4" name="Group 46"/>
          <p:cNvGrpSpPr/>
          <p:nvPr/>
        </p:nvGrpSpPr>
        <p:grpSpPr bwMode="auto">
          <a:xfrm>
            <a:off x="5838825" y="762001"/>
            <a:ext cx="2362200" cy="1800225"/>
            <a:chOff x="2814" y="480"/>
            <a:chExt cx="1488" cy="1134"/>
          </a:xfrm>
        </p:grpSpPr>
        <p:pic>
          <p:nvPicPr>
            <p:cNvPr id="18464" name="Picture 8" descr="duck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4" y="480"/>
              <a:ext cx="1488" cy="1134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465" name="Text Box 29"/>
            <p:cNvSpPr txBox="1">
              <a:spLocks noChangeArrowheads="1"/>
            </p:cNvSpPr>
            <p:nvPr/>
          </p:nvSpPr>
          <p:spPr bwMode="auto">
            <a:xfrm>
              <a:off x="2832" y="528"/>
              <a:ext cx="585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altLang="en-US" sz="1800" dirty="0">
                  <a:solidFill>
                    <a:schemeClr val="bg1"/>
                  </a:solidFill>
                  <a:latin typeface="Arial" panose="020B0604020202020204" pitchFamily="34" charset="0"/>
                </a:rPr>
                <a:t>con </a:t>
              </a:r>
              <a:r>
                <a:rPr lang="en-US" altLang="en-US" sz="1800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vịt</a:t>
              </a:r>
              <a:endParaRPr lang="en-US" altLang="en-US" sz="1800" dirty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5" name="Group 45"/>
          <p:cNvGrpSpPr/>
          <p:nvPr/>
        </p:nvGrpSpPr>
        <p:grpSpPr bwMode="auto">
          <a:xfrm>
            <a:off x="5943600" y="2657476"/>
            <a:ext cx="2438400" cy="2005013"/>
            <a:chOff x="2880" y="1674"/>
            <a:chExt cx="1536" cy="1263"/>
          </a:xfrm>
        </p:grpSpPr>
        <p:pic>
          <p:nvPicPr>
            <p:cNvPr id="18462" name="Picture 23" descr="eb1d6717-af31-48e1-8857-a8ba6ac03749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0" y="1680"/>
              <a:ext cx="1536" cy="1257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463" name="Text Box 30"/>
            <p:cNvSpPr txBox="1">
              <a:spLocks noChangeArrowheads="1"/>
            </p:cNvSpPr>
            <p:nvPr/>
          </p:nvSpPr>
          <p:spPr bwMode="auto">
            <a:xfrm>
              <a:off x="2988" y="1674"/>
              <a:ext cx="1328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altLang="en-US" sz="1800">
                  <a:solidFill>
                    <a:schemeClr val="bg1"/>
                  </a:solidFill>
                  <a:latin typeface="Arial" panose="020B0604020202020204" pitchFamily="34" charset="0"/>
                </a:rPr>
                <a:t>con chuồn chuồn</a:t>
              </a:r>
            </a:p>
          </p:txBody>
        </p:sp>
      </p:grpSp>
      <p:grpSp>
        <p:nvGrpSpPr>
          <p:cNvPr id="6" name="Group 43"/>
          <p:cNvGrpSpPr/>
          <p:nvPr/>
        </p:nvGrpSpPr>
        <p:grpSpPr bwMode="auto">
          <a:xfrm>
            <a:off x="8505827" y="2624138"/>
            <a:ext cx="1995488" cy="2024062"/>
            <a:chOff x="4494" y="1653"/>
            <a:chExt cx="1257" cy="1275"/>
          </a:xfrm>
        </p:grpSpPr>
        <p:pic>
          <p:nvPicPr>
            <p:cNvPr id="18460" name="Picture 13" descr="pigeon_large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4" y="1680"/>
              <a:ext cx="1210" cy="1248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461" name="Text Box 31"/>
            <p:cNvSpPr txBox="1">
              <a:spLocks noChangeArrowheads="1"/>
            </p:cNvSpPr>
            <p:nvPr/>
          </p:nvSpPr>
          <p:spPr bwMode="auto">
            <a:xfrm>
              <a:off x="4786" y="1653"/>
              <a:ext cx="965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altLang="en-US" sz="1800">
                  <a:latin typeface="Arial" panose="020B0604020202020204" pitchFamily="34" charset="0"/>
                </a:rPr>
                <a:t>chim bồ câu</a:t>
              </a:r>
            </a:p>
          </p:txBody>
        </p:sp>
      </p:grpSp>
      <p:grpSp>
        <p:nvGrpSpPr>
          <p:cNvPr id="7" name="Group 44"/>
          <p:cNvGrpSpPr/>
          <p:nvPr/>
        </p:nvGrpSpPr>
        <p:grpSpPr bwMode="auto">
          <a:xfrm>
            <a:off x="8077200" y="4724401"/>
            <a:ext cx="2438400" cy="2041525"/>
            <a:chOff x="4224" y="2976"/>
            <a:chExt cx="1536" cy="1286"/>
          </a:xfrm>
        </p:grpSpPr>
        <p:pic>
          <p:nvPicPr>
            <p:cNvPr id="18458" name="Picture 9" descr="DongVat3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4" y="2976"/>
              <a:ext cx="1536" cy="1286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459" name="Text Box 32"/>
            <p:cNvSpPr txBox="1">
              <a:spLocks noChangeArrowheads="1"/>
            </p:cNvSpPr>
            <p:nvPr/>
          </p:nvSpPr>
          <p:spPr bwMode="auto">
            <a:xfrm>
              <a:off x="4560" y="2976"/>
              <a:ext cx="835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altLang="en-US" sz="2000">
                  <a:solidFill>
                    <a:srgbClr val="FF00FF"/>
                  </a:solidFill>
                  <a:latin typeface="Arial" panose="020B0604020202020204" pitchFamily="34" charset="0"/>
                </a:rPr>
                <a:t>con công</a:t>
              </a:r>
            </a:p>
          </p:txBody>
        </p:sp>
      </p:grpSp>
      <p:grpSp>
        <p:nvGrpSpPr>
          <p:cNvPr id="8" name="Group 42"/>
          <p:cNvGrpSpPr/>
          <p:nvPr/>
        </p:nvGrpSpPr>
        <p:grpSpPr bwMode="auto">
          <a:xfrm>
            <a:off x="5919788" y="4700588"/>
            <a:ext cx="2081212" cy="2070100"/>
            <a:chOff x="2865" y="2961"/>
            <a:chExt cx="1311" cy="1304"/>
          </a:xfrm>
        </p:grpSpPr>
        <p:pic>
          <p:nvPicPr>
            <p:cNvPr id="18456" name="imgb" descr="ostrich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0" y="2976"/>
              <a:ext cx="1296" cy="1289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457" name="Text Box 33"/>
            <p:cNvSpPr txBox="1">
              <a:spLocks noChangeArrowheads="1"/>
            </p:cNvSpPr>
            <p:nvPr/>
          </p:nvSpPr>
          <p:spPr bwMode="auto">
            <a:xfrm>
              <a:off x="2865" y="2961"/>
              <a:ext cx="924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altLang="en-US" sz="1800">
                  <a:solidFill>
                    <a:srgbClr val="FFFF00"/>
                  </a:solidFill>
                  <a:latin typeface="Arial" panose="020B0604020202020204" pitchFamily="34" charset="0"/>
                </a:rPr>
                <a:t>con đà điểu</a:t>
              </a:r>
            </a:p>
          </p:txBody>
        </p:sp>
      </p:grpSp>
      <p:grpSp>
        <p:nvGrpSpPr>
          <p:cNvPr id="9" name="Group 41"/>
          <p:cNvGrpSpPr/>
          <p:nvPr/>
        </p:nvGrpSpPr>
        <p:grpSpPr bwMode="auto">
          <a:xfrm>
            <a:off x="3233738" y="4867275"/>
            <a:ext cx="2633662" cy="1912938"/>
            <a:chOff x="1173" y="3066"/>
            <a:chExt cx="1659" cy="1205"/>
          </a:xfrm>
        </p:grpSpPr>
        <p:pic>
          <p:nvPicPr>
            <p:cNvPr id="18454" name="Picture 19" descr="tom-dep-2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0" y="3084"/>
              <a:ext cx="1632" cy="1187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455" name="Text Box 34"/>
            <p:cNvSpPr txBox="1">
              <a:spLocks noChangeArrowheads="1"/>
            </p:cNvSpPr>
            <p:nvPr/>
          </p:nvSpPr>
          <p:spPr bwMode="auto">
            <a:xfrm>
              <a:off x="1173" y="3066"/>
              <a:ext cx="682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altLang="en-US" sz="1800">
                  <a:latin typeface="Arial" panose="020B0604020202020204" pitchFamily="34" charset="0"/>
                </a:rPr>
                <a:t>con tôm</a:t>
              </a:r>
            </a:p>
          </p:txBody>
        </p:sp>
      </p:grpSp>
      <p:grpSp>
        <p:nvGrpSpPr>
          <p:cNvPr id="10" name="Group 40"/>
          <p:cNvGrpSpPr/>
          <p:nvPr/>
        </p:nvGrpSpPr>
        <p:grpSpPr bwMode="auto">
          <a:xfrm>
            <a:off x="3309938" y="2667001"/>
            <a:ext cx="2514600" cy="2093913"/>
            <a:chOff x="1221" y="1680"/>
            <a:chExt cx="1584" cy="1319"/>
          </a:xfrm>
        </p:grpSpPr>
        <p:pic>
          <p:nvPicPr>
            <p:cNvPr id="18452" name="Picture 11" descr="DaiBangDat-2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1" y="1680"/>
              <a:ext cx="1584" cy="1319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453" name="Text Box 35"/>
            <p:cNvSpPr txBox="1">
              <a:spLocks noChangeArrowheads="1"/>
            </p:cNvSpPr>
            <p:nvPr/>
          </p:nvSpPr>
          <p:spPr bwMode="auto">
            <a:xfrm>
              <a:off x="1296" y="2736"/>
              <a:ext cx="1393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altLang="en-US" sz="1800">
                  <a:latin typeface="Arial" panose="020B0604020202020204" pitchFamily="34" charset="0"/>
                </a:rPr>
                <a:t>con chim đại bàng</a:t>
              </a:r>
            </a:p>
          </p:txBody>
        </p:sp>
      </p:grpSp>
      <p:grpSp>
        <p:nvGrpSpPr>
          <p:cNvPr id="11" name="Group 39"/>
          <p:cNvGrpSpPr/>
          <p:nvPr/>
        </p:nvGrpSpPr>
        <p:grpSpPr bwMode="auto">
          <a:xfrm>
            <a:off x="1371600" y="2686051"/>
            <a:ext cx="1828800" cy="2384425"/>
            <a:chOff x="0" y="1695"/>
            <a:chExt cx="1152" cy="1502"/>
          </a:xfrm>
        </p:grpSpPr>
        <p:pic>
          <p:nvPicPr>
            <p:cNvPr id="18450" name="Picture 25" descr="8877_1210391018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95"/>
              <a:ext cx="1152" cy="1488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451" name="Text Box 36"/>
            <p:cNvSpPr txBox="1">
              <a:spLocks noChangeArrowheads="1"/>
            </p:cNvSpPr>
            <p:nvPr/>
          </p:nvSpPr>
          <p:spPr bwMode="auto">
            <a:xfrm>
              <a:off x="192" y="2964"/>
              <a:ext cx="763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altLang="en-US" sz="1800">
                  <a:latin typeface="Arial" panose="020B0604020202020204" pitchFamily="34" charset="0"/>
                </a:rPr>
                <a:t>con muỗi</a:t>
              </a:r>
            </a:p>
          </p:txBody>
        </p:sp>
      </p:grpSp>
      <p:grpSp>
        <p:nvGrpSpPr>
          <p:cNvPr id="12" name="Group 38"/>
          <p:cNvGrpSpPr/>
          <p:nvPr/>
        </p:nvGrpSpPr>
        <p:grpSpPr bwMode="auto">
          <a:xfrm>
            <a:off x="1371600" y="5186364"/>
            <a:ext cx="1828800" cy="1665287"/>
            <a:chOff x="0" y="3267"/>
            <a:chExt cx="1152" cy="1049"/>
          </a:xfrm>
        </p:grpSpPr>
        <p:pic>
          <p:nvPicPr>
            <p:cNvPr id="18448" name="Picture 17" descr="1049435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267"/>
              <a:ext cx="1152" cy="1008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449" name="Text Box 37"/>
            <p:cNvSpPr txBox="1">
              <a:spLocks noChangeArrowheads="1"/>
            </p:cNvSpPr>
            <p:nvPr/>
          </p:nvSpPr>
          <p:spPr bwMode="auto">
            <a:xfrm>
              <a:off x="144" y="4083"/>
              <a:ext cx="876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altLang="en-US" sz="1800">
                  <a:latin typeface="Arial" panose="020B0604020202020204" pitchFamily="34" charset="0"/>
                </a:rPr>
                <a:t>con ốc sên</a:t>
              </a:r>
            </a:p>
          </p:txBody>
        </p:sp>
      </p:grpSp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28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500"/>
                                        <p:tgtEl>
                                          <p:spTgt spid="28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8" grpId="0"/>
      <p:bldP spid="2869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HOA HỌC HAY- SỰ SINH SẢN KỲ LẠ CỦA CÁ MẬ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"/>
            <a:ext cx="11887200" cy="5857875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0" y="5943600"/>
            <a:ext cx="11887200" cy="914400"/>
          </a:xfrm>
          <a:prstGeom prst="roundRect">
            <a:avLst/>
          </a:prstGeom>
          <a:solidFill>
            <a:srgbClr val="99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SINH SẢN CỦA CÁ MẬP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1041615"/>
      </p:ext>
    </p:extLst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9623" y="304800"/>
            <a:ext cx="2884488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图片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57438" y="343678"/>
            <a:ext cx="7620000" cy="3757084"/>
          </a:xfrm>
          <a:prstGeom prst="rect">
            <a:avLst/>
          </a:prstGeom>
          <a:solidFill>
            <a:srgbClr val="00B0F0"/>
          </a:solidFill>
          <a:ln w="9525">
            <a:noFill/>
            <a:miter lim="800000"/>
            <a:headEnd/>
            <a:tailEnd/>
          </a:ln>
        </p:spPr>
      </p:pic>
      <p:pic>
        <p:nvPicPr>
          <p:cNvPr id="4" name="图片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" y="2828731"/>
            <a:ext cx="115824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4494919" y="1447800"/>
            <a:ext cx="4745037" cy="1015653"/>
          </a:xfrm>
          <a:prstGeom prst="rect">
            <a:avLst/>
          </a:prstGeom>
          <a:noFill/>
        </p:spPr>
        <p:txBody>
          <a:bodyPr lIns="91430" tIns="45715" rIns="91430" bIns="45715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KHỞI</a:t>
            </a:r>
            <a:r>
              <a:rPr lang="en-US" sz="6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ĐỘNG</a:t>
            </a:r>
            <a:endParaRPr lang="en-US" sz="60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7"/>
          <p:cNvSpPr/>
          <p:nvPr/>
        </p:nvSpPr>
        <p:spPr>
          <a:xfrm>
            <a:off x="914399" y="414102"/>
            <a:ext cx="10365112" cy="1795698"/>
          </a:xfrm>
          <a:prstGeom prst="roundRect">
            <a:avLst>
              <a:gd name="adj" fmla="val 22936"/>
            </a:avLst>
          </a:prstGeom>
          <a:noFill/>
          <a:ln w="2857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>
              <a:spcBef>
                <a:spcPct val="50000"/>
              </a:spcBef>
              <a:buNone/>
            </a:pPr>
            <a:r>
              <a:rPr lang="en-US" altLang="en-US" sz="4400" dirty="0">
                <a:solidFill>
                  <a:srgbClr val="FF0000"/>
                </a:solidFill>
                <a:latin typeface="Segoe Script" panose="030B0504020000000003" pitchFamily="66" charset="0"/>
              </a:rPr>
              <a:t>TRÒ CHƠI</a:t>
            </a:r>
            <a:endParaRPr lang="en-US" altLang="en-US" sz="4400" dirty="0">
              <a:solidFill>
                <a:srgbClr val="0000FF"/>
              </a:solidFill>
              <a:latin typeface="Segoe Script" panose="030B0504020000000003" pitchFamily="66" charset="0"/>
            </a:endParaRPr>
          </a:p>
          <a:p>
            <a:pPr algn="ctr" eaLnBrk="0" hangingPunct="0">
              <a:spcBef>
                <a:spcPct val="50000"/>
              </a:spcBef>
              <a:buNone/>
            </a:pPr>
            <a:r>
              <a:rPr lang="en-US" altLang="en-US" sz="4400" dirty="0">
                <a:solidFill>
                  <a:srgbClr val="0000FF"/>
                </a:solidFill>
                <a:latin typeface="Segoe Script" panose="030B0504020000000003" pitchFamily="66" charset="0"/>
              </a:rPr>
              <a:t>AI NHANH, AI ĐÚNG?</a:t>
            </a:r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xmlns="" id="{CB9A78D6-33BD-F45B-65BF-E4F9413FF4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 b="10788"/>
          <a:stretch>
            <a:fillRect/>
          </a:stretch>
        </p:blipFill>
        <p:spPr>
          <a:xfrm>
            <a:off x="464257" y="5580919"/>
            <a:ext cx="1310400" cy="1191356"/>
          </a:xfrm>
          <a:prstGeom prst="rect">
            <a:avLst/>
          </a:prstGeom>
        </p:spPr>
      </p:pic>
      <p:pic>
        <p:nvPicPr>
          <p:cNvPr id="9" name="Picture 16">
            <a:extLst>
              <a:ext uri="{FF2B5EF4-FFF2-40B4-BE49-F238E27FC236}">
                <a16:creationId xmlns:a16="http://schemas.microsoft.com/office/drawing/2014/main" xmlns="" id="{D92AE836-58E4-F8C8-E0C1-7276DFFB85D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 r="15852"/>
          <a:stretch>
            <a:fillRect/>
          </a:stretch>
        </p:blipFill>
        <p:spPr>
          <a:xfrm rot="4074441">
            <a:off x="2143834" y="5860982"/>
            <a:ext cx="942724" cy="707649"/>
          </a:xfrm>
          <a:prstGeom prst="rect">
            <a:avLst/>
          </a:prstGeom>
        </p:spPr>
      </p:pic>
      <p:pic>
        <p:nvPicPr>
          <p:cNvPr id="10" name="Picture 20">
            <a:extLst>
              <a:ext uri="{FF2B5EF4-FFF2-40B4-BE49-F238E27FC236}">
                <a16:creationId xmlns:a16="http://schemas.microsoft.com/office/drawing/2014/main" xmlns="" id="{2C639C4C-3987-334C-7968-F0D776850D4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 r="15852"/>
          <a:stretch>
            <a:fillRect/>
          </a:stretch>
        </p:blipFill>
        <p:spPr>
          <a:xfrm rot="18326141" flipH="1">
            <a:off x="5977364" y="5488848"/>
            <a:ext cx="1051857" cy="1087457"/>
          </a:xfrm>
          <a:prstGeom prst="rect">
            <a:avLst/>
          </a:prstGeom>
        </p:spPr>
      </p:pic>
      <p:pic>
        <p:nvPicPr>
          <p:cNvPr id="11" name="Picture 16">
            <a:extLst>
              <a:ext uri="{FF2B5EF4-FFF2-40B4-BE49-F238E27FC236}">
                <a16:creationId xmlns:a16="http://schemas.microsoft.com/office/drawing/2014/main" xmlns="" id="{D2566C18-EE0F-A192-E437-D217CAC72E8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 r="15852"/>
          <a:stretch>
            <a:fillRect/>
          </a:stretch>
        </p:blipFill>
        <p:spPr>
          <a:xfrm rot="4074441">
            <a:off x="9847248" y="5543222"/>
            <a:ext cx="1254429" cy="941628"/>
          </a:xfrm>
          <a:prstGeom prst="rect">
            <a:avLst/>
          </a:prstGeom>
        </p:spPr>
      </p:pic>
      <p:pic>
        <p:nvPicPr>
          <p:cNvPr id="12" name="Picture 5">
            <a:extLst>
              <a:ext uri="{FF2B5EF4-FFF2-40B4-BE49-F238E27FC236}">
                <a16:creationId xmlns:a16="http://schemas.microsoft.com/office/drawing/2014/main" xmlns="" id="{E65E00AD-21E2-8229-F862-08D10B936C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 b="10788"/>
          <a:stretch>
            <a:fillRect/>
          </a:stretch>
        </p:blipFill>
        <p:spPr>
          <a:xfrm>
            <a:off x="3900321" y="5580919"/>
            <a:ext cx="1310400" cy="1191356"/>
          </a:xfrm>
          <a:prstGeom prst="rect">
            <a:avLst/>
          </a:prstGeom>
        </p:spPr>
      </p:pic>
      <p:pic>
        <p:nvPicPr>
          <p:cNvPr id="13" name="Picture 5">
            <a:extLst>
              <a:ext uri="{FF2B5EF4-FFF2-40B4-BE49-F238E27FC236}">
                <a16:creationId xmlns:a16="http://schemas.microsoft.com/office/drawing/2014/main" xmlns="" id="{CACFA3E7-FBD5-0261-510E-5CCE65F383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 b="10788"/>
          <a:stretch>
            <a:fillRect/>
          </a:stretch>
        </p:blipFill>
        <p:spPr>
          <a:xfrm>
            <a:off x="7700373" y="5580919"/>
            <a:ext cx="1310400" cy="1191356"/>
          </a:xfrm>
          <a:prstGeom prst="rect">
            <a:avLst/>
          </a:prstGeom>
        </p:spPr>
      </p:pic>
      <p:sp>
        <p:nvSpPr>
          <p:cNvPr id="15" name="圆角矩形 7"/>
          <p:cNvSpPr/>
          <p:nvPr/>
        </p:nvSpPr>
        <p:spPr>
          <a:xfrm>
            <a:off x="914399" y="2563814"/>
            <a:ext cx="10678405" cy="2691983"/>
          </a:xfrm>
          <a:prstGeom prst="roundRect">
            <a:avLst>
              <a:gd name="adj" fmla="val 22936"/>
            </a:avLst>
          </a:prstGeom>
          <a:noFill/>
          <a:ln w="2857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eaLnBrk="0" hangingPunct="0">
              <a:lnSpc>
                <a:spcPct val="115000"/>
              </a:lnSpc>
              <a:buFont typeface="Times New Roman" panose="02020603050405020304" pitchFamily="18" charset="0"/>
              <a:buChar char="-"/>
            </a:pP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Luật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chơi</a:t>
            </a:r>
            <a:r>
              <a:rPr lang="en-US" altLang="en-US" sz="3600" b="0" dirty="0">
                <a:solidFill>
                  <a:srgbClr val="FF0000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3600" b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36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thời</a:t>
            </a:r>
            <a:r>
              <a:rPr lang="en-US" altLang="en-US" sz="36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gian</a:t>
            </a:r>
            <a:r>
              <a:rPr lang="en-US" altLang="en-US" sz="36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 2 </a:t>
            </a:r>
            <a:r>
              <a:rPr lang="en-US" altLang="en-US" sz="3600" b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phút</a:t>
            </a:r>
            <a:r>
              <a:rPr lang="en-US" altLang="en-US" sz="36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600" b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Vi</a:t>
            </a:r>
            <a:r>
              <a:rPr lang="en-US" altLang="en-US" sz="3600" b="0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itchFamily="49" charset="-128"/>
              </a:rPr>
              <a:t>ế</a:t>
            </a:r>
            <a:r>
              <a:rPr lang="en-US" altLang="en-US" sz="3600" b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</a:t>
            </a:r>
            <a:r>
              <a:rPr lang="en-US" altLang="en-US" sz="36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</a:t>
            </a:r>
            <a:r>
              <a:rPr lang="en-US" altLang="en-US" sz="3600" b="0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itchFamily="49" charset="-128"/>
              </a:rPr>
              <a:t>ê</a:t>
            </a:r>
            <a:r>
              <a:rPr lang="en-US" altLang="en-US" sz="3600" b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</a:t>
            </a:r>
            <a:r>
              <a:rPr lang="en-US" altLang="en-US" sz="36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</a:t>
            </a:r>
            <a:r>
              <a:rPr lang="en-US" altLang="en-US" sz="3600" b="0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itchFamily="49" charset="-128"/>
              </a:rPr>
              <a:t>á</a:t>
            </a:r>
            <a:r>
              <a:rPr lang="en-US" altLang="en-US" sz="3600" b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</a:t>
            </a:r>
            <a:r>
              <a:rPr lang="en-US" altLang="en-US" sz="36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u="sng" dirty="0">
                <a:solidFill>
                  <a:srgbClr val="000000"/>
                </a:solidFill>
                <a:latin typeface="Times New Roman" panose="02020603050405020304" pitchFamily="18" charset="0"/>
              </a:rPr>
              <a:t>con </a:t>
            </a:r>
            <a:r>
              <a:rPr lang="en-US" altLang="en-US" sz="3600" u="sng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v</a:t>
            </a:r>
            <a:r>
              <a:rPr lang="en-US" altLang="en-US" sz="3600" u="sng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itchFamily="49" charset="-128"/>
              </a:rPr>
              <a:t>ậ</a:t>
            </a:r>
            <a:r>
              <a:rPr lang="en-US" altLang="en-US" sz="3600" u="sng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</a:t>
            </a:r>
            <a:r>
              <a:rPr lang="en-US" altLang="en-US" sz="3600" u="sng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u="sng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itchFamily="49" charset="-128"/>
              </a:rPr>
              <a:t>đẻ</a:t>
            </a:r>
            <a:r>
              <a:rPr lang="en-US" altLang="en-US" sz="3600" u="sng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u="sng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tr</a:t>
            </a:r>
            <a:r>
              <a:rPr lang="en-US" altLang="en-US" sz="3600" u="sng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itchFamily="49" charset="-128"/>
              </a:rPr>
              <a:t>ứ</a:t>
            </a:r>
            <a:r>
              <a:rPr lang="en-US" altLang="en-US" sz="3600" u="sng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ng</a:t>
            </a:r>
            <a:r>
              <a:rPr lang="en-US" altLang="en-US" sz="3600" u="sng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v</a:t>
            </a:r>
            <a:r>
              <a:rPr lang="en-US" altLang="en-US" sz="3600" b="0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itchFamily="49" charset="-128"/>
              </a:rPr>
              <a:t>à</a:t>
            </a:r>
            <a:r>
              <a:rPr lang="en-US" altLang="en-US" sz="36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u="sng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3600" u="sng" dirty="0">
                <a:solidFill>
                  <a:srgbClr val="000000"/>
                </a:solidFill>
                <a:latin typeface="Times New Roman" panose="02020603050405020304" pitchFamily="18" charset="0"/>
              </a:rPr>
              <a:t> con </a:t>
            </a:r>
            <a:r>
              <a:rPr lang="en-US" altLang="en-US" sz="3600" u="sng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vật</a:t>
            </a:r>
            <a:r>
              <a:rPr lang="en-US" altLang="en-US" sz="3600" u="sng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u="sng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itchFamily="49" charset="-128"/>
              </a:rPr>
              <a:t>đẻ</a:t>
            </a:r>
            <a:r>
              <a:rPr lang="en-US" altLang="en-US" sz="3600" u="sng" dirty="0">
                <a:solidFill>
                  <a:srgbClr val="000000"/>
                </a:solidFill>
                <a:latin typeface="Times New Roman" panose="02020603050405020304" pitchFamily="18" charset="0"/>
              </a:rPr>
              <a:t> con </a:t>
            </a:r>
            <a:r>
              <a:rPr lang="en-US" altLang="en-US" sz="3600" b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đã</a:t>
            </a:r>
            <a:r>
              <a:rPr lang="en-US" altLang="en-US" sz="36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36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vào</a:t>
            </a:r>
            <a:r>
              <a:rPr lang="en-US" altLang="en-US" sz="36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cột</a:t>
            </a:r>
            <a:r>
              <a:rPr lang="en-US" altLang="en-US" sz="36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tương</a:t>
            </a:r>
            <a:r>
              <a:rPr lang="en-US" altLang="en-US" sz="36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ứng</a:t>
            </a:r>
            <a:r>
              <a:rPr lang="en-US" altLang="en-US" sz="36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600" b="0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itchFamily="49" charset="-128"/>
              </a:rPr>
              <a:t>tô</a:t>
            </a:r>
            <a:r>
              <a:rPr lang="en-US" altLang="en-US" sz="3600" b="0" dirty="0">
                <a:solidFill>
                  <a:srgbClr val="000000"/>
                </a:solidFill>
                <a:latin typeface="Times New Roman" panose="02020603050405020304" pitchFamily="18" charset="0"/>
                <a:ea typeface="MS Mincho" pitchFamily="49" charset="-128"/>
              </a:rPr>
              <a:t>̉ </a:t>
            </a:r>
            <a:r>
              <a:rPr lang="en-US" altLang="en-US" sz="3600" b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</a:t>
            </a:r>
            <a:r>
              <a:rPr lang="en-US" altLang="en-US" sz="3600" b="0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itchFamily="49" charset="-128"/>
              </a:rPr>
              <a:t>à</a:t>
            </a:r>
            <a:r>
              <a:rPr lang="en-US" altLang="en-US" sz="3600" b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o</a:t>
            </a:r>
            <a:r>
              <a:rPr lang="en-US" altLang="en-US" sz="36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sắp</a:t>
            </a:r>
            <a:r>
              <a:rPr lang="en-US" altLang="en-US" sz="36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xếp</a:t>
            </a:r>
            <a:r>
              <a:rPr lang="en-US" altLang="en-US" sz="36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đúng</a:t>
            </a:r>
            <a:r>
              <a:rPr lang="en-US" altLang="en-US" sz="36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600" b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nhanh</a:t>
            </a:r>
            <a:r>
              <a:rPr lang="en-US" altLang="en-US" sz="36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36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trình</a:t>
            </a:r>
            <a:r>
              <a:rPr lang="en-US" altLang="en-US" sz="36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bày</a:t>
            </a:r>
            <a:r>
              <a:rPr lang="en-US" altLang="en-US" sz="36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đẹp</a:t>
            </a:r>
            <a:r>
              <a:rPr lang="en-US" altLang="en-US" sz="36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sẽ</a:t>
            </a:r>
            <a:r>
              <a:rPr lang="en-US" altLang="en-US" sz="36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36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tổ</a:t>
            </a:r>
            <a:r>
              <a:rPr lang="en-US" altLang="en-US" sz="36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chiến</a:t>
            </a:r>
            <a:r>
              <a:rPr lang="en-US" altLang="en-US" sz="36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thắng</a:t>
            </a:r>
            <a:r>
              <a:rPr lang="en-US" altLang="en-US" sz="36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. </a:t>
            </a:r>
            <a:endParaRPr lang="en-US" altLang="en-US" sz="3600" b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739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DSC_37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19" r="76077" b="74695"/>
          <a:stretch>
            <a:fillRect/>
          </a:stretch>
        </p:blipFill>
        <p:spPr bwMode="auto">
          <a:xfrm>
            <a:off x="1487488" y="49213"/>
            <a:ext cx="2209800" cy="2057400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9" name="Picture 5" descr="DSC_37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12" t="15900" r="48389" b="74693"/>
          <a:stretch>
            <a:fillRect/>
          </a:stretch>
        </p:blipFill>
        <p:spPr bwMode="auto">
          <a:xfrm>
            <a:off x="3703638" y="0"/>
            <a:ext cx="2163762" cy="2057400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2" name="Picture 8" descr="DSC_37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10" t="26482" r="41209" b="54704"/>
          <a:stretch>
            <a:fillRect/>
          </a:stretch>
        </p:blipFill>
        <p:spPr bwMode="auto">
          <a:xfrm>
            <a:off x="3733800" y="2133600"/>
            <a:ext cx="2209800" cy="2286000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3" name="Picture 9" descr="DSC_37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44" t="27658" r="6039" b="57056"/>
          <a:stretch>
            <a:fillRect/>
          </a:stretch>
        </p:blipFill>
        <p:spPr bwMode="auto">
          <a:xfrm>
            <a:off x="6019800" y="2133600"/>
            <a:ext cx="2108200" cy="2514600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4" name="Picture 10" descr="DSC_37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8" t="47647" r="74449" b="11195"/>
          <a:stretch>
            <a:fillRect/>
          </a:stretch>
        </p:blipFill>
        <p:spPr bwMode="auto">
          <a:xfrm>
            <a:off x="8229600" y="0"/>
            <a:ext cx="2286000" cy="2743200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5" name="Picture 11" descr="DSC_37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2" t="52350" r="38615" b="30011"/>
          <a:stretch>
            <a:fillRect/>
          </a:stretch>
        </p:blipFill>
        <p:spPr bwMode="auto">
          <a:xfrm>
            <a:off x="1371600" y="4533900"/>
            <a:ext cx="2184400" cy="2286000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6" name="Picture 12" descr="DSC_37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66" t="47647" r="3902" b="36372"/>
          <a:stretch>
            <a:fillRect/>
          </a:stretch>
        </p:blipFill>
        <p:spPr bwMode="auto">
          <a:xfrm>
            <a:off x="3657600" y="4541838"/>
            <a:ext cx="2286000" cy="2265362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7" name="Picture 13" descr="DSC_37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70" t="66463" r="4411" b="22954"/>
          <a:stretch>
            <a:fillRect/>
          </a:stretch>
        </p:blipFill>
        <p:spPr bwMode="auto">
          <a:xfrm>
            <a:off x="8229600" y="2908301"/>
            <a:ext cx="2286000" cy="1731963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8" name="Picture 14" descr="DSC_37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09" t="77045" r="12555" b="13548"/>
          <a:stretch>
            <a:fillRect/>
          </a:stretch>
        </p:blipFill>
        <p:spPr bwMode="auto">
          <a:xfrm>
            <a:off x="6061076" y="4800600"/>
            <a:ext cx="4454525" cy="1981200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9" name="imgb" descr="Ca%20heo%2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0"/>
            <a:ext cx="2095500" cy="2057400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00" name="imgb" descr="T8-con-bu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8" t="10643" r="-334" b="11157"/>
          <a:stretch>
            <a:fillRect/>
          </a:stretch>
        </p:blipFill>
        <p:spPr bwMode="auto">
          <a:xfrm>
            <a:off x="1371600" y="2133600"/>
            <a:ext cx="2184400" cy="2286000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402" name="Text Box 18"/>
          <p:cNvSpPr txBox="1">
            <a:spLocks noChangeArrowheads="1"/>
          </p:cNvSpPr>
          <p:nvPr/>
        </p:nvSpPr>
        <p:spPr bwMode="auto">
          <a:xfrm>
            <a:off x="1816101" y="-26988"/>
            <a:ext cx="19145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2400" b="0">
                <a:solidFill>
                  <a:srgbClr val="FFFF00"/>
                </a:solidFill>
              </a:rPr>
              <a:t>Con cá vàng</a:t>
            </a:r>
          </a:p>
        </p:txBody>
      </p:sp>
      <p:sp>
        <p:nvSpPr>
          <p:cNvPr id="16403" name="Text Box 19"/>
          <p:cNvSpPr txBox="1">
            <a:spLocks noChangeArrowheads="1"/>
          </p:cNvSpPr>
          <p:nvPr/>
        </p:nvSpPr>
        <p:spPr bwMode="auto">
          <a:xfrm>
            <a:off x="1408114" y="2046288"/>
            <a:ext cx="16732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2400" b="0">
                <a:solidFill>
                  <a:srgbClr val="FFFF00"/>
                </a:solidFill>
              </a:rPr>
              <a:t>Con bướm</a:t>
            </a:r>
          </a:p>
        </p:txBody>
      </p:sp>
      <p:sp>
        <p:nvSpPr>
          <p:cNvPr id="16404" name="Text Box 20"/>
          <p:cNvSpPr txBox="1">
            <a:spLocks noChangeArrowheads="1"/>
          </p:cNvSpPr>
          <p:nvPr/>
        </p:nvSpPr>
        <p:spPr bwMode="auto">
          <a:xfrm>
            <a:off x="8288338" y="4152901"/>
            <a:ext cx="12811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2400" b="0">
                <a:solidFill>
                  <a:srgbClr val="FFFF00"/>
                </a:solidFill>
              </a:rPr>
              <a:t>Con rùa</a:t>
            </a:r>
          </a:p>
        </p:txBody>
      </p:sp>
      <p:sp>
        <p:nvSpPr>
          <p:cNvPr id="16405" name="Text Box 21"/>
          <p:cNvSpPr txBox="1">
            <a:spLocks noChangeArrowheads="1"/>
          </p:cNvSpPr>
          <p:nvPr/>
        </p:nvSpPr>
        <p:spPr bwMode="auto">
          <a:xfrm>
            <a:off x="4162425" y="4600576"/>
            <a:ext cx="12779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2400" b="0">
                <a:solidFill>
                  <a:srgbClr val="FFFF00"/>
                </a:solidFill>
              </a:rPr>
              <a:t>Con dơi</a:t>
            </a:r>
          </a:p>
        </p:txBody>
      </p:sp>
      <p:sp>
        <p:nvSpPr>
          <p:cNvPr id="16406" name="Text Box 22"/>
          <p:cNvSpPr txBox="1">
            <a:spLocks noChangeArrowheads="1"/>
          </p:cNvSpPr>
          <p:nvPr/>
        </p:nvSpPr>
        <p:spPr bwMode="auto">
          <a:xfrm>
            <a:off x="1323975" y="6396038"/>
            <a:ext cx="14859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2400" b="0">
                <a:solidFill>
                  <a:srgbClr val="FFFF00"/>
                </a:solidFill>
              </a:rPr>
              <a:t>Con chim</a:t>
            </a:r>
          </a:p>
        </p:txBody>
      </p:sp>
      <p:sp>
        <p:nvSpPr>
          <p:cNvPr id="16407" name="Text Box 23"/>
          <p:cNvSpPr txBox="1">
            <a:spLocks noChangeArrowheads="1"/>
          </p:cNvSpPr>
          <p:nvPr/>
        </p:nvSpPr>
        <p:spPr bwMode="auto">
          <a:xfrm>
            <a:off x="3979864" y="1622426"/>
            <a:ext cx="15890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2400" b="0">
                <a:solidFill>
                  <a:srgbClr val="FFFF00"/>
                </a:solidFill>
              </a:rPr>
              <a:t>Con chuột</a:t>
            </a:r>
          </a:p>
        </p:txBody>
      </p:sp>
      <p:sp>
        <p:nvSpPr>
          <p:cNvPr id="16408" name="Text Box 24"/>
          <p:cNvSpPr txBox="1">
            <a:spLocks noChangeArrowheads="1"/>
          </p:cNvSpPr>
          <p:nvPr/>
        </p:nvSpPr>
        <p:spPr bwMode="auto">
          <a:xfrm>
            <a:off x="4800600" y="2209801"/>
            <a:ext cx="10477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1800">
                <a:solidFill>
                  <a:srgbClr val="000000"/>
                </a:solidFill>
              </a:rPr>
              <a:t>Con thỏ</a:t>
            </a:r>
          </a:p>
        </p:txBody>
      </p:sp>
      <p:sp>
        <p:nvSpPr>
          <p:cNvPr id="16409" name="Text Box 25"/>
          <p:cNvSpPr txBox="1">
            <a:spLocks noChangeArrowheads="1"/>
          </p:cNvSpPr>
          <p:nvPr/>
        </p:nvSpPr>
        <p:spPr bwMode="auto">
          <a:xfrm>
            <a:off x="6080125" y="-46038"/>
            <a:ext cx="17605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2400" b="0">
                <a:solidFill>
                  <a:srgbClr val="FFFF00"/>
                </a:solidFill>
              </a:rPr>
              <a:t>Con cá heo</a:t>
            </a:r>
          </a:p>
        </p:txBody>
      </p:sp>
      <p:sp>
        <p:nvSpPr>
          <p:cNvPr id="16410" name="Text Box 26"/>
          <p:cNvSpPr txBox="1">
            <a:spLocks noChangeArrowheads="1"/>
          </p:cNvSpPr>
          <p:nvPr/>
        </p:nvSpPr>
        <p:spPr bwMode="auto">
          <a:xfrm>
            <a:off x="8248651" y="2281238"/>
            <a:ext cx="12287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2400" b="0">
                <a:solidFill>
                  <a:srgbClr val="FFFF00"/>
                </a:solidFill>
              </a:rPr>
              <a:t>Con khỉ</a:t>
            </a:r>
          </a:p>
        </p:txBody>
      </p:sp>
      <p:sp>
        <p:nvSpPr>
          <p:cNvPr id="16411" name="Text Box 27"/>
          <p:cNvSpPr txBox="1">
            <a:spLocks noChangeArrowheads="1"/>
          </p:cNvSpPr>
          <p:nvPr/>
        </p:nvSpPr>
        <p:spPr bwMode="auto">
          <a:xfrm>
            <a:off x="6061076" y="4129088"/>
            <a:ext cx="12811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2400" b="0">
                <a:solidFill>
                  <a:srgbClr val="FFFF00"/>
                </a:solidFill>
              </a:rPr>
              <a:t>Con rắn</a:t>
            </a:r>
          </a:p>
        </p:txBody>
      </p:sp>
      <p:sp>
        <p:nvSpPr>
          <p:cNvPr id="16412" name="Text Box 28"/>
          <p:cNvSpPr txBox="1">
            <a:spLocks noChangeArrowheads="1"/>
          </p:cNvSpPr>
          <p:nvPr/>
        </p:nvSpPr>
        <p:spPr bwMode="auto">
          <a:xfrm>
            <a:off x="8605839" y="4833938"/>
            <a:ext cx="17430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2400" b="0">
                <a:solidFill>
                  <a:srgbClr val="FFFF00"/>
                </a:solidFill>
              </a:rPr>
              <a:t>Con cá sấu</a:t>
            </a:r>
          </a:p>
        </p:txBody>
      </p:sp>
      <p:pic>
        <p:nvPicPr>
          <p:cNvPr id="16413" name="Picture 29" descr="DSC_37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10" t="26482" r="41209" b="54704"/>
          <a:stretch>
            <a:fillRect/>
          </a:stretch>
        </p:blipFill>
        <p:spPr bwMode="auto">
          <a:xfrm>
            <a:off x="3733800" y="2133600"/>
            <a:ext cx="2209800" cy="2286000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414" name="Text Box 30"/>
          <p:cNvSpPr txBox="1">
            <a:spLocks noChangeArrowheads="1"/>
          </p:cNvSpPr>
          <p:nvPr/>
        </p:nvSpPr>
        <p:spPr bwMode="auto">
          <a:xfrm>
            <a:off x="4714875" y="2085976"/>
            <a:ext cx="12636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2400" b="0">
                <a:solidFill>
                  <a:srgbClr val="FFFF00"/>
                </a:solidFill>
              </a:rPr>
              <a:t>Con thỏ</a:t>
            </a:r>
          </a:p>
        </p:txBody>
      </p:sp>
    </p:spTree>
    <p:extLst>
      <p:ext uri="{BB962C8B-B14F-4D97-AF65-F5344CB8AC3E}">
        <p14:creationId xmlns:p14="http://schemas.microsoft.com/office/powerpoint/2010/main" val="3112238877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500"/>
                                        <p:tgtEl>
                                          <p:spTgt spid="16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500"/>
                                        <p:tgtEl>
                                          <p:spTgt spid="16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500"/>
                                        <p:tgtEl>
                                          <p:spTgt spid="16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16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500"/>
                                        <p:tgtEl>
                                          <p:spTgt spid="16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8" dur="500"/>
                                        <p:tgtEl>
                                          <p:spTgt spid="16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" dur="500"/>
                                        <p:tgtEl>
                                          <p:spTgt spid="16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4" dur="500"/>
                                        <p:tgtEl>
                                          <p:spTgt spid="16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16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6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16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16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16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16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6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16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16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16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16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16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5" dur="500"/>
                                        <p:tgtEl>
                                          <p:spTgt spid="16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16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02" grpId="0"/>
      <p:bldP spid="16403" grpId="0"/>
      <p:bldP spid="16404" grpId="0"/>
      <p:bldP spid="16405" grpId="0"/>
      <p:bldP spid="16406" grpId="0"/>
      <p:bldP spid="16407" grpId="0"/>
      <p:bldP spid="16408" grpId="0"/>
      <p:bldP spid="16409" grpId="0"/>
      <p:bldP spid="16410" grpId="0"/>
      <p:bldP spid="16411" grpId="0"/>
      <p:bldP spid="16412" grpId="0"/>
      <p:bldP spid="164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7"/>
          <p:cNvSpPr/>
          <p:nvPr/>
        </p:nvSpPr>
        <p:spPr>
          <a:xfrm>
            <a:off x="814921" y="228600"/>
            <a:ext cx="10365112" cy="1162464"/>
          </a:xfrm>
          <a:prstGeom prst="roundRect">
            <a:avLst>
              <a:gd name="adj" fmla="val 22936"/>
            </a:avLst>
          </a:prstGeom>
          <a:noFill/>
          <a:ln w="2857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Bài</a:t>
            </a:r>
            <a:r>
              <a:rPr kumimoji="0" lang="en-US" alt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 </a:t>
            </a:r>
            <a:r>
              <a:rPr kumimoji="0" lang="en-US" alt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học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Segoe Script" panose="030B0504020000000003" pitchFamily="66" charset="0"/>
              <a:ea typeface="+mn-ea"/>
              <a:cs typeface="+mn-cs"/>
            </a:endParaRPr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xmlns="" id="{CB9A78D6-33BD-F45B-65BF-E4F9413FF4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 b="10788"/>
          <a:stretch>
            <a:fillRect/>
          </a:stretch>
        </p:blipFill>
        <p:spPr>
          <a:xfrm>
            <a:off x="464257" y="5580919"/>
            <a:ext cx="1310400" cy="1191356"/>
          </a:xfrm>
          <a:prstGeom prst="rect">
            <a:avLst/>
          </a:prstGeom>
        </p:spPr>
      </p:pic>
      <p:pic>
        <p:nvPicPr>
          <p:cNvPr id="9" name="Picture 16">
            <a:extLst>
              <a:ext uri="{FF2B5EF4-FFF2-40B4-BE49-F238E27FC236}">
                <a16:creationId xmlns:a16="http://schemas.microsoft.com/office/drawing/2014/main" xmlns="" id="{D92AE836-58E4-F8C8-E0C1-7276DFFB85D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 r="15852"/>
          <a:stretch>
            <a:fillRect/>
          </a:stretch>
        </p:blipFill>
        <p:spPr>
          <a:xfrm rot="4074441">
            <a:off x="2143834" y="5860982"/>
            <a:ext cx="942724" cy="707649"/>
          </a:xfrm>
          <a:prstGeom prst="rect">
            <a:avLst/>
          </a:prstGeom>
        </p:spPr>
      </p:pic>
      <p:pic>
        <p:nvPicPr>
          <p:cNvPr id="10" name="Picture 20">
            <a:extLst>
              <a:ext uri="{FF2B5EF4-FFF2-40B4-BE49-F238E27FC236}">
                <a16:creationId xmlns:a16="http://schemas.microsoft.com/office/drawing/2014/main" xmlns="" id="{2C639C4C-3987-334C-7968-F0D776850D4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 r="15852"/>
          <a:stretch>
            <a:fillRect/>
          </a:stretch>
        </p:blipFill>
        <p:spPr>
          <a:xfrm rot="18326141" flipH="1">
            <a:off x="5977364" y="5488848"/>
            <a:ext cx="1051857" cy="1087457"/>
          </a:xfrm>
          <a:prstGeom prst="rect">
            <a:avLst/>
          </a:prstGeom>
        </p:spPr>
      </p:pic>
      <p:pic>
        <p:nvPicPr>
          <p:cNvPr id="11" name="Picture 16">
            <a:extLst>
              <a:ext uri="{FF2B5EF4-FFF2-40B4-BE49-F238E27FC236}">
                <a16:creationId xmlns:a16="http://schemas.microsoft.com/office/drawing/2014/main" xmlns="" id="{D2566C18-EE0F-A192-E437-D217CAC72E8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 r="15852"/>
          <a:stretch>
            <a:fillRect/>
          </a:stretch>
        </p:blipFill>
        <p:spPr>
          <a:xfrm rot="4074441">
            <a:off x="9847248" y="5543222"/>
            <a:ext cx="1254429" cy="941628"/>
          </a:xfrm>
          <a:prstGeom prst="rect">
            <a:avLst/>
          </a:prstGeom>
        </p:spPr>
      </p:pic>
      <p:pic>
        <p:nvPicPr>
          <p:cNvPr id="12" name="Picture 5">
            <a:extLst>
              <a:ext uri="{FF2B5EF4-FFF2-40B4-BE49-F238E27FC236}">
                <a16:creationId xmlns:a16="http://schemas.microsoft.com/office/drawing/2014/main" xmlns="" id="{E65E00AD-21E2-8229-F862-08D10B936C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 b="10788"/>
          <a:stretch>
            <a:fillRect/>
          </a:stretch>
        </p:blipFill>
        <p:spPr>
          <a:xfrm>
            <a:off x="3900321" y="5580919"/>
            <a:ext cx="1310400" cy="1191356"/>
          </a:xfrm>
          <a:prstGeom prst="rect">
            <a:avLst/>
          </a:prstGeom>
        </p:spPr>
      </p:pic>
      <p:pic>
        <p:nvPicPr>
          <p:cNvPr id="13" name="Picture 5">
            <a:extLst>
              <a:ext uri="{FF2B5EF4-FFF2-40B4-BE49-F238E27FC236}">
                <a16:creationId xmlns:a16="http://schemas.microsoft.com/office/drawing/2014/main" xmlns="" id="{CACFA3E7-FBD5-0261-510E-5CCE65F383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 b="10788"/>
          <a:stretch>
            <a:fillRect/>
          </a:stretch>
        </p:blipFill>
        <p:spPr>
          <a:xfrm>
            <a:off x="7700373" y="5580919"/>
            <a:ext cx="1310400" cy="1191356"/>
          </a:xfrm>
          <a:prstGeom prst="rect">
            <a:avLst/>
          </a:prstGeom>
        </p:spPr>
      </p:pic>
      <p:sp>
        <p:nvSpPr>
          <p:cNvPr id="15" name="圆角矩形 7"/>
          <p:cNvSpPr/>
          <p:nvPr/>
        </p:nvSpPr>
        <p:spPr>
          <a:xfrm>
            <a:off x="842630" y="1321042"/>
            <a:ext cx="10678405" cy="4323936"/>
          </a:xfrm>
          <a:prstGeom prst="roundRect">
            <a:avLst>
              <a:gd name="adj" fmla="val 22936"/>
            </a:avLst>
          </a:prstGeom>
          <a:noFill/>
          <a:ln w="2857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eaLnBrk="0" hangingPunct="0"/>
            <a:r>
              <a:rPr lang="en-US" altLang="en-US" sz="3200" b="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- </a:t>
            </a:r>
            <a:r>
              <a:rPr lang="en-US" altLang="en-US" sz="3200" b="0" dirty="0" err="1">
                <a:solidFill>
                  <a:srgbClr val="000000"/>
                </a:solidFill>
                <a:cs typeface="Times New Roman" panose="02020603050405020304" pitchFamily="18" charset="0"/>
              </a:rPr>
              <a:t>Đa</a:t>
            </a:r>
            <a:r>
              <a:rPr lang="en-US" altLang="en-US" sz="3200" b="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rgbClr val="000000"/>
                </a:solidFill>
                <a:cs typeface="Times New Roman" panose="02020603050405020304" pitchFamily="18" charset="0"/>
              </a:rPr>
              <a:t>số</a:t>
            </a:r>
            <a:r>
              <a:rPr lang="en-US" altLang="en-US" sz="3200" b="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rgbClr val="000000"/>
                </a:solidFill>
                <a:cs typeface="Times New Roman" panose="02020603050405020304" pitchFamily="18" charset="0"/>
              </a:rPr>
              <a:t>loài</a:t>
            </a:r>
            <a:r>
              <a:rPr lang="en-US" altLang="en-US" sz="3200" b="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rgbClr val="000000"/>
                </a:solidFill>
                <a:cs typeface="Times New Roman" panose="02020603050405020304" pitchFamily="18" charset="0"/>
              </a:rPr>
              <a:t>động</a:t>
            </a:r>
            <a:r>
              <a:rPr lang="en-US" altLang="en-US" sz="3200" b="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rgbClr val="000000"/>
                </a:solidFill>
                <a:cs typeface="Times New Roman" panose="02020603050405020304" pitchFamily="18" charset="0"/>
              </a:rPr>
              <a:t>vật</a:t>
            </a:r>
            <a:r>
              <a:rPr lang="en-US" altLang="en-US" sz="3200" b="0" dirty="0">
                <a:solidFill>
                  <a:srgbClr val="000000"/>
                </a:solidFill>
                <a:cs typeface="Times New Roman" panose="02020603050405020304" pitchFamily="18" charset="0"/>
              </a:rPr>
              <a:t> chia </a:t>
            </a:r>
            <a:r>
              <a:rPr lang="en-US" altLang="en-US" sz="3200" b="0" dirty="0" err="1">
                <a:solidFill>
                  <a:srgbClr val="000000"/>
                </a:solidFill>
                <a:cs typeface="Times New Roman" panose="02020603050405020304" pitchFamily="18" charset="0"/>
              </a:rPr>
              <a:t>thành</a:t>
            </a:r>
            <a:r>
              <a:rPr lang="en-US" altLang="en-US" sz="3200" b="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rgbClr val="000000"/>
                </a:solidFill>
                <a:cs typeface="Times New Roman" panose="02020603050405020304" pitchFamily="18" charset="0"/>
              </a:rPr>
              <a:t>hai</a:t>
            </a:r>
            <a:r>
              <a:rPr lang="en-US" altLang="en-US" sz="3200" b="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rgbClr val="000000"/>
                </a:solidFill>
                <a:cs typeface="Times New Roman" panose="02020603050405020304" pitchFamily="18" charset="0"/>
              </a:rPr>
              <a:t>giống</a:t>
            </a:r>
            <a:r>
              <a:rPr lang="en-US" altLang="en-US" sz="3200" b="0" dirty="0">
                <a:solidFill>
                  <a:srgbClr val="000000"/>
                </a:solidFill>
                <a:cs typeface="Times New Roman" panose="02020603050405020304" pitchFamily="18" charset="0"/>
              </a:rPr>
              <a:t>: </a:t>
            </a:r>
            <a:r>
              <a:rPr lang="en-US" altLang="en-US" sz="3200" b="0" dirty="0" err="1">
                <a:solidFill>
                  <a:srgbClr val="FF0000"/>
                </a:solidFill>
                <a:cs typeface="Times New Roman" panose="02020603050405020304" pitchFamily="18" charset="0"/>
              </a:rPr>
              <a:t>đực</a:t>
            </a:r>
            <a:r>
              <a:rPr lang="en-US" altLang="en-US" sz="3200" b="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rgbClr val="FF0000"/>
                </a:solidFill>
                <a:cs typeface="Times New Roman" panose="02020603050405020304" pitchFamily="18" charset="0"/>
              </a:rPr>
              <a:t>và</a:t>
            </a:r>
            <a:r>
              <a:rPr lang="en-US" altLang="en-US" sz="3200" b="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rgbClr val="FF0000"/>
                </a:solidFill>
                <a:cs typeface="Times New Roman" panose="02020603050405020304" pitchFamily="18" charset="0"/>
              </a:rPr>
              <a:t>cá</a:t>
            </a:r>
            <a:r>
              <a:rPr lang="en-US" altLang="en-US" sz="3200" b="0" dirty="0" err="1">
                <a:solidFill>
                  <a:srgbClr val="000000"/>
                </a:solidFill>
                <a:cs typeface="Times New Roman" panose="02020603050405020304" pitchFamily="18" charset="0"/>
              </a:rPr>
              <a:t>i</a:t>
            </a:r>
            <a:r>
              <a:rPr lang="en-US" altLang="en-US" sz="3200" b="0" dirty="0">
                <a:solidFill>
                  <a:srgbClr val="000000"/>
                </a:solidFill>
                <a:cs typeface="Times New Roman" panose="02020603050405020304" pitchFamily="18" charset="0"/>
              </a:rPr>
              <a:t>. Con </a:t>
            </a:r>
            <a:r>
              <a:rPr lang="en-US" altLang="en-US" sz="3200" b="0" dirty="0" err="1">
                <a:solidFill>
                  <a:srgbClr val="000000"/>
                </a:solidFill>
                <a:cs typeface="Times New Roman" panose="02020603050405020304" pitchFamily="18" charset="0"/>
              </a:rPr>
              <a:t>đực</a:t>
            </a:r>
            <a:r>
              <a:rPr lang="en-US" altLang="en-US" sz="3200" b="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rgbClr val="000000"/>
                </a:solidFill>
                <a:cs typeface="Times New Roman" panose="02020603050405020304" pitchFamily="18" charset="0"/>
              </a:rPr>
              <a:t>có</a:t>
            </a:r>
            <a:r>
              <a:rPr lang="en-US" altLang="en-US" sz="3200" b="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rgbClr val="000000"/>
                </a:solidFill>
                <a:cs typeface="Times New Roman" panose="02020603050405020304" pitchFamily="18" charset="0"/>
              </a:rPr>
              <a:t>cơ</a:t>
            </a:r>
            <a:r>
              <a:rPr lang="en-US" altLang="en-US" sz="3200" b="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rgbClr val="000000"/>
                </a:solidFill>
                <a:cs typeface="Times New Roman" panose="02020603050405020304" pitchFamily="18" charset="0"/>
              </a:rPr>
              <a:t>quan</a:t>
            </a:r>
            <a:r>
              <a:rPr lang="en-US" altLang="en-US" sz="3200" b="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rgbClr val="000000"/>
                </a:solidFill>
                <a:cs typeface="Times New Roman" panose="02020603050405020304" pitchFamily="18" charset="0"/>
              </a:rPr>
              <a:t>sinh</a:t>
            </a:r>
            <a:r>
              <a:rPr lang="en-US" altLang="en-US" sz="3200" b="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rgbClr val="000000"/>
                </a:solidFill>
                <a:cs typeface="Times New Roman" panose="02020603050405020304" pitchFamily="18" charset="0"/>
              </a:rPr>
              <a:t>dục</a:t>
            </a:r>
            <a:r>
              <a:rPr lang="en-US" altLang="en-US" sz="3200" b="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rgbClr val="000000"/>
                </a:solidFill>
                <a:cs typeface="Times New Roman" panose="02020603050405020304" pitchFamily="18" charset="0"/>
              </a:rPr>
              <a:t>đực</a:t>
            </a:r>
            <a:r>
              <a:rPr lang="en-US" altLang="en-US" sz="3200" b="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rgbClr val="000000"/>
                </a:solidFill>
                <a:cs typeface="Times New Roman" panose="02020603050405020304" pitchFamily="18" charset="0"/>
              </a:rPr>
              <a:t>tạo</a:t>
            </a:r>
            <a:r>
              <a:rPr lang="en-US" altLang="en-US" sz="3200" b="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rgbClr val="000000"/>
                </a:solidFill>
                <a:cs typeface="Times New Roman" panose="02020603050405020304" pitchFamily="18" charset="0"/>
              </a:rPr>
              <a:t>ra</a:t>
            </a:r>
            <a:r>
              <a:rPr lang="en-US" altLang="en-US" sz="3200" b="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rgbClr val="FF0000"/>
                </a:solidFill>
                <a:cs typeface="Times New Roman" panose="02020603050405020304" pitchFamily="18" charset="0"/>
              </a:rPr>
              <a:t>tinh</a:t>
            </a:r>
            <a:r>
              <a:rPr lang="en-US" altLang="en-US" sz="3200" b="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rgbClr val="FF0000"/>
                </a:solidFill>
                <a:cs typeface="Times New Roman" panose="02020603050405020304" pitchFamily="18" charset="0"/>
              </a:rPr>
              <a:t>trùng</a:t>
            </a:r>
            <a:r>
              <a:rPr lang="en-US" altLang="en-US" sz="3200" b="0" dirty="0">
                <a:solidFill>
                  <a:srgbClr val="000000"/>
                </a:solidFill>
                <a:cs typeface="Times New Roman" panose="02020603050405020304" pitchFamily="18" charset="0"/>
              </a:rPr>
              <a:t>. Con </a:t>
            </a:r>
            <a:r>
              <a:rPr lang="en-US" altLang="en-US" sz="3200" b="0" dirty="0" err="1">
                <a:solidFill>
                  <a:srgbClr val="000000"/>
                </a:solidFill>
                <a:cs typeface="Times New Roman" panose="02020603050405020304" pitchFamily="18" charset="0"/>
              </a:rPr>
              <a:t>cái</a:t>
            </a:r>
            <a:r>
              <a:rPr lang="en-US" altLang="en-US" sz="3200" b="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rgbClr val="000000"/>
                </a:solidFill>
                <a:cs typeface="Times New Roman" panose="02020603050405020304" pitchFamily="18" charset="0"/>
              </a:rPr>
              <a:t>có</a:t>
            </a:r>
            <a:r>
              <a:rPr lang="en-US" altLang="en-US" sz="3200" b="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rgbClr val="000000"/>
                </a:solidFill>
                <a:cs typeface="Times New Roman" panose="02020603050405020304" pitchFamily="18" charset="0"/>
              </a:rPr>
              <a:t>cơ</a:t>
            </a:r>
            <a:r>
              <a:rPr lang="en-US" altLang="en-US" sz="3200" b="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rgbClr val="000000"/>
                </a:solidFill>
                <a:cs typeface="Times New Roman" panose="02020603050405020304" pitchFamily="18" charset="0"/>
              </a:rPr>
              <a:t>quan</a:t>
            </a:r>
            <a:r>
              <a:rPr lang="en-US" altLang="en-US" sz="3200" b="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rgbClr val="000000"/>
                </a:solidFill>
                <a:cs typeface="Times New Roman" panose="02020603050405020304" pitchFamily="18" charset="0"/>
              </a:rPr>
              <a:t>sinh</a:t>
            </a:r>
            <a:r>
              <a:rPr lang="en-US" altLang="en-US" sz="3200" b="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rgbClr val="000000"/>
                </a:solidFill>
                <a:cs typeface="Times New Roman" panose="02020603050405020304" pitchFamily="18" charset="0"/>
              </a:rPr>
              <a:t>dục</a:t>
            </a:r>
            <a:r>
              <a:rPr lang="en-US" altLang="en-US" sz="3200" b="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rgbClr val="000000"/>
                </a:solidFill>
                <a:cs typeface="Times New Roman" panose="02020603050405020304" pitchFamily="18" charset="0"/>
              </a:rPr>
              <a:t>cái</a:t>
            </a:r>
            <a:r>
              <a:rPr lang="en-US" altLang="en-US" sz="3200" b="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rgbClr val="000000"/>
                </a:solidFill>
                <a:cs typeface="Times New Roman" panose="02020603050405020304" pitchFamily="18" charset="0"/>
              </a:rPr>
              <a:t>tạo</a:t>
            </a:r>
            <a:r>
              <a:rPr lang="en-US" altLang="en-US" sz="3200" b="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rgbClr val="000000"/>
                </a:solidFill>
                <a:cs typeface="Times New Roman" panose="02020603050405020304" pitchFamily="18" charset="0"/>
              </a:rPr>
              <a:t>ra</a:t>
            </a:r>
            <a:r>
              <a:rPr lang="en-US" altLang="en-US" sz="3200" b="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rgbClr val="FF0000"/>
                </a:solidFill>
                <a:cs typeface="Times New Roman" panose="02020603050405020304" pitchFamily="18" charset="0"/>
              </a:rPr>
              <a:t>trứng</a:t>
            </a:r>
            <a:r>
              <a:rPr lang="en-US" altLang="en-US" sz="3200" b="0" dirty="0">
                <a:solidFill>
                  <a:srgbClr val="000000"/>
                </a:solidFill>
                <a:cs typeface="Times New Roman" panose="02020603050405020304" pitchFamily="18" charset="0"/>
              </a:rPr>
              <a:t>.</a:t>
            </a:r>
          </a:p>
          <a:p>
            <a:pPr algn="just">
              <a:buFontTx/>
              <a:buChar char="-"/>
            </a:pPr>
            <a:r>
              <a:rPr lang="en-US" altLang="en-US" sz="3200" b="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rgbClr val="000000"/>
                </a:solidFill>
                <a:cs typeface="Times New Roman" panose="02020603050405020304" pitchFamily="18" charset="0"/>
              </a:rPr>
              <a:t>Hiện</a:t>
            </a:r>
            <a:r>
              <a:rPr lang="en-US" altLang="en-US" sz="3200" b="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rgbClr val="000000"/>
                </a:solidFill>
                <a:cs typeface="Times New Roman" panose="02020603050405020304" pitchFamily="18" charset="0"/>
              </a:rPr>
              <a:t>tượng</a:t>
            </a:r>
            <a:r>
              <a:rPr lang="en-US" altLang="en-US" sz="3200" b="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rgbClr val="000000"/>
                </a:solidFill>
                <a:cs typeface="Times New Roman" panose="02020603050405020304" pitchFamily="18" charset="0"/>
              </a:rPr>
              <a:t>tinh</a:t>
            </a:r>
            <a:r>
              <a:rPr lang="en-US" altLang="en-US" sz="3200" b="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rgbClr val="000000"/>
                </a:solidFill>
                <a:cs typeface="Times New Roman" panose="02020603050405020304" pitchFamily="18" charset="0"/>
              </a:rPr>
              <a:t>trùng</a:t>
            </a:r>
            <a:r>
              <a:rPr lang="en-US" altLang="en-US" sz="3200" b="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rgbClr val="000000"/>
                </a:solidFill>
                <a:cs typeface="Times New Roman" panose="02020603050405020304" pitchFamily="18" charset="0"/>
              </a:rPr>
              <a:t>kết</a:t>
            </a:r>
            <a:r>
              <a:rPr lang="en-US" altLang="en-US" sz="3200" b="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rgbClr val="000000"/>
                </a:solidFill>
                <a:cs typeface="Times New Roman" panose="02020603050405020304" pitchFamily="18" charset="0"/>
              </a:rPr>
              <a:t>hợp</a:t>
            </a:r>
            <a:r>
              <a:rPr lang="en-US" altLang="en-US" sz="3200" b="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rgbClr val="000000"/>
                </a:solidFill>
                <a:cs typeface="Times New Roman" panose="02020603050405020304" pitchFamily="18" charset="0"/>
              </a:rPr>
              <a:t>với</a:t>
            </a:r>
            <a:r>
              <a:rPr lang="en-US" altLang="en-US" sz="3200" b="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rgbClr val="000000"/>
                </a:solidFill>
                <a:cs typeface="Times New Roman" panose="02020603050405020304" pitchFamily="18" charset="0"/>
              </a:rPr>
              <a:t>trứng</a:t>
            </a:r>
            <a:r>
              <a:rPr lang="en-US" altLang="en-US" sz="3200" b="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rgbClr val="000000"/>
                </a:solidFill>
                <a:cs typeface="Times New Roman" panose="02020603050405020304" pitchFamily="18" charset="0"/>
              </a:rPr>
              <a:t>tạo</a:t>
            </a:r>
            <a:r>
              <a:rPr lang="en-US" altLang="en-US" sz="3200" b="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rgbClr val="000000"/>
                </a:solidFill>
                <a:cs typeface="Times New Roman" panose="02020603050405020304" pitchFamily="18" charset="0"/>
              </a:rPr>
              <a:t>thành</a:t>
            </a:r>
            <a:r>
              <a:rPr lang="en-US" altLang="en-US" sz="3200" b="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rgbClr val="000000"/>
                </a:solidFill>
                <a:cs typeface="Times New Roman" panose="02020603050405020304" pitchFamily="18" charset="0"/>
              </a:rPr>
              <a:t>hợp</a:t>
            </a:r>
            <a:r>
              <a:rPr lang="en-US" altLang="en-US" sz="3200" b="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rgbClr val="000000"/>
                </a:solidFill>
                <a:cs typeface="Times New Roman" panose="02020603050405020304" pitchFamily="18" charset="0"/>
              </a:rPr>
              <a:t>tử</a:t>
            </a:r>
            <a:r>
              <a:rPr lang="en-US" altLang="en-US" sz="3200" b="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rgbClr val="000000"/>
                </a:solidFill>
                <a:cs typeface="Times New Roman" panose="02020603050405020304" pitchFamily="18" charset="0"/>
              </a:rPr>
              <a:t>gọi</a:t>
            </a:r>
            <a:r>
              <a:rPr lang="en-US" altLang="en-US" sz="3200" b="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rgbClr val="000000"/>
                </a:solidFill>
                <a:cs typeface="Times New Roman" panose="02020603050405020304" pitchFamily="18" charset="0"/>
              </a:rPr>
              <a:t>là</a:t>
            </a:r>
            <a:r>
              <a:rPr lang="en-US" altLang="en-US" sz="3200" b="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rgbClr val="FF0000"/>
                </a:solidFill>
                <a:cs typeface="Times New Roman" panose="02020603050405020304" pitchFamily="18" charset="0"/>
              </a:rPr>
              <a:t>sự</a:t>
            </a:r>
            <a:r>
              <a:rPr lang="en-US" altLang="en-US" sz="3200" b="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rgbClr val="FF0000"/>
                </a:solidFill>
                <a:cs typeface="Times New Roman" panose="02020603050405020304" pitchFamily="18" charset="0"/>
              </a:rPr>
              <a:t>thụ</a:t>
            </a:r>
            <a:r>
              <a:rPr lang="en-US" altLang="en-US" sz="3200" b="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rgbClr val="FF0000"/>
                </a:solidFill>
                <a:cs typeface="Times New Roman" panose="02020603050405020304" pitchFamily="18" charset="0"/>
              </a:rPr>
              <a:t>tinh</a:t>
            </a:r>
            <a:r>
              <a:rPr lang="en-US" altLang="en-US" sz="3200" b="0" dirty="0">
                <a:solidFill>
                  <a:srgbClr val="000000"/>
                </a:solidFill>
                <a:cs typeface="Times New Roman" panose="02020603050405020304" pitchFamily="18" charset="0"/>
              </a:rPr>
              <a:t>. </a:t>
            </a:r>
            <a:r>
              <a:rPr lang="en-US" altLang="en-US" sz="3200" b="0" dirty="0" err="1">
                <a:solidFill>
                  <a:srgbClr val="000000"/>
                </a:solidFill>
                <a:cs typeface="Times New Roman" panose="02020603050405020304" pitchFamily="18" charset="0"/>
              </a:rPr>
              <a:t>Hợp</a:t>
            </a:r>
            <a:r>
              <a:rPr lang="en-US" altLang="en-US" sz="3200" b="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rgbClr val="000000"/>
                </a:solidFill>
                <a:cs typeface="Times New Roman" panose="02020603050405020304" pitchFamily="18" charset="0"/>
              </a:rPr>
              <a:t>tử</a:t>
            </a:r>
            <a:r>
              <a:rPr lang="en-US" altLang="en-US" sz="3200" b="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rgbClr val="000000"/>
                </a:solidFill>
                <a:cs typeface="Times New Roman" panose="02020603050405020304" pitchFamily="18" charset="0"/>
              </a:rPr>
              <a:t>phân</a:t>
            </a:r>
            <a:r>
              <a:rPr lang="en-US" altLang="en-US" sz="3200" b="0" dirty="0">
                <a:solidFill>
                  <a:srgbClr val="000000"/>
                </a:solidFill>
                <a:cs typeface="Times New Roman" panose="02020603050405020304" pitchFamily="18" charset="0"/>
              </a:rPr>
              <a:t> chia </a:t>
            </a:r>
            <a:r>
              <a:rPr lang="en-US" altLang="en-US" sz="3200" b="0" dirty="0" err="1">
                <a:solidFill>
                  <a:srgbClr val="000000"/>
                </a:solidFill>
                <a:cs typeface="Times New Roman" panose="02020603050405020304" pitchFamily="18" charset="0"/>
              </a:rPr>
              <a:t>nhiều</a:t>
            </a:r>
            <a:r>
              <a:rPr lang="en-US" altLang="en-US" sz="3200" b="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rgbClr val="000000"/>
                </a:solidFill>
                <a:cs typeface="Times New Roman" panose="02020603050405020304" pitchFamily="18" charset="0"/>
              </a:rPr>
              <a:t>lần</a:t>
            </a:r>
            <a:r>
              <a:rPr lang="en-US" altLang="en-US" sz="3200" b="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rgbClr val="000000"/>
                </a:solidFill>
                <a:cs typeface="Times New Roman" panose="02020603050405020304" pitchFamily="18" charset="0"/>
              </a:rPr>
              <a:t>và</a:t>
            </a:r>
            <a:r>
              <a:rPr lang="en-US" altLang="en-US" sz="3200" b="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rgbClr val="000000"/>
                </a:solidFill>
                <a:cs typeface="Times New Roman" panose="02020603050405020304" pitchFamily="18" charset="0"/>
              </a:rPr>
              <a:t>phát</a:t>
            </a:r>
            <a:r>
              <a:rPr lang="en-US" altLang="en-US" sz="3200" b="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rgbClr val="000000"/>
                </a:solidFill>
                <a:cs typeface="Times New Roman" panose="02020603050405020304" pitchFamily="18" charset="0"/>
              </a:rPr>
              <a:t>triển</a:t>
            </a:r>
            <a:r>
              <a:rPr lang="en-US" altLang="en-US" sz="3200" b="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rgbClr val="000000"/>
                </a:solidFill>
                <a:cs typeface="Times New Roman" panose="02020603050405020304" pitchFamily="18" charset="0"/>
              </a:rPr>
              <a:t>thành</a:t>
            </a:r>
            <a:r>
              <a:rPr lang="en-US" altLang="en-US" sz="3200" b="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rgbClr val="FF0000"/>
                </a:solidFill>
                <a:cs typeface="Times New Roman" panose="02020603050405020304" pitchFamily="18" charset="0"/>
              </a:rPr>
              <a:t>cơ</a:t>
            </a:r>
            <a:r>
              <a:rPr lang="en-US" altLang="en-US" sz="3200" b="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rgbClr val="FF0000"/>
                </a:solidFill>
                <a:cs typeface="Times New Roman" panose="02020603050405020304" pitchFamily="18" charset="0"/>
              </a:rPr>
              <a:t>thể</a:t>
            </a:r>
            <a:r>
              <a:rPr lang="en-US" altLang="en-US" sz="3200" b="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rgbClr val="FF0000"/>
                </a:solidFill>
                <a:cs typeface="Times New Roman" panose="02020603050405020304" pitchFamily="18" charset="0"/>
              </a:rPr>
              <a:t>mới</a:t>
            </a:r>
            <a:r>
              <a:rPr lang="en-US" altLang="en-US" sz="3200" b="0" dirty="0">
                <a:solidFill>
                  <a:srgbClr val="000000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3200" b="0" dirty="0" err="1">
                <a:solidFill>
                  <a:srgbClr val="000000"/>
                </a:solidFill>
                <a:cs typeface="Times New Roman" panose="02020603050405020304" pitchFamily="18" charset="0"/>
              </a:rPr>
              <a:t>mang</a:t>
            </a:r>
            <a:r>
              <a:rPr lang="en-US" altLang="en-US" sz="3200" b="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rgbClr val="000000"/>
                </a:solidFill>
                <a:cs typeface="Times New Roman" panose="02020603050405020304" pitchFamily="18" charset="0"/>
              </a:rPr>
              <a:t>những</a:t>
            </a:r>
            <a:r>
              <a:rPr lang="en-US" altLang="en-US" sz="3200" b="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rgbClr val="000000"/>
                </a:solidFill>
                <a:cs typeface="Times New Roman" panose="02020603050405020304" pitchFamily="18" charset="0"/>
              </a:rPr>
              <a:t>đặc</a:t>
            </a:r>
            <a:r>
              <a:rPr lang="en-US" altLang="en-US" sz="3200" b="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rgbClr val="000000"/>
                </a:solidFill>
                <a:cs typeface="Times New Roman" panose="02020603050405020304" pitchFamily="18" charset="0"/>
              </a:rPr>
              <a:t>tính</a:t>
            </a:r>
            <a:r>
              <a:rPr lang="en-US" altLang="en-US" sz="3200" b="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rgbClr val="000000"/>
                </a:solidFill>
                <a:cs typeface="Times New Roman" panose="02020603050405020304" pitchFamily="18" charset="0"/>
              </a:rPr>
              <a:t>của</a:t>
            </a:r>
            <a:r>
              <a:rPr lang="en-US" altLang="en-US" sz="3200" b="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rgbClr val="000000"/>
                </a:solidFill>
                <a:cs typeface="Times New Roman" panose="02020603050405020304" pitchFamily="18" charset="0"/>
              </a:rPr>
              <a:t>bố</a:t>
            </a:r>
            <a:r>
              <a:rPr lang="en-US" altLang="en-US" sz="3200" b="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rgbClr val="000000"/>
                </a:solidFill>
                <a:cs typeface="Times New Roman" panose="02020603050405020304" pitchFamily="18" charset="0"/>
              </a:rPr>
              <a:t>và</a:t>
            </a:r>
            <a:r>
              <a:rPr lang="en-US" altLang="en-US" sz="3200" b="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rgbClr val="000000"/>
                </a:solidFill>
                <a:cs typeface="Times New Roman" panose="02020603050405020304" pitchFamily="18" charset="0"/>
              </a:rPr>
              <a:t>mẹ</a:t>
            </a:r>
            <a:r>
              <a:rPr lang="en-US" altLang="en-US" sz="3200" b="0" dirty="0">
                <a:solidFill>
                  <a:srgbClr val="000000"/>
                </a:solidFill>
                <a:cs typeface="Times New Roman" panose="02020603050405020304" pitchFamily="18" charset="0"/>
              </a:rPr>
              <a:t>.</a:t>
            </a:r>
          </a:p>
          <a:p>
            <a:pPr algn="just">
              <a:buFontTx/>
              <a:buChar char="-"/>
            </a:pPr>
            <a:r>
              <a:rPr lang="en-US" altLang="en-US" sz="3200" b="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rgbClr val="000000"/>
                </a:solidFill>
                <a:cs typeface="Times New Roman" panose="02020603050405020304" pitchFamily="18" charset="0"/>
              </a:rPr>
              <a:t>Những</a:t>
            </a:r>
            <a:r>
              <a:rPr lang="en-US" altLang="en-US" sz="3200" b="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rgbClr val="000000"/>
                </a:solidFill>
                <a:cs typeface="Times New Roman" panose="02020603050405020304" pitchFamily="18" charset="0"/>
              </a:rPr>
              <a:t>loài</a:t>
            </a:r>
            <a:r>
              <a:rPr lang="en-US" altLang="en-US" sz="3200" b="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rgbClr val="000000"/>
                </a:solidFill>
                <a:cs typeface="Times New Roman" panose="02020603050405020304" pitchFamily="18" charset="0"/>
              </a:rPr>
              <a:t>động</a:t>
            </a:r>
            <a:r>
              <a:rPr lang="en-US" altLang="en-US" sz="3200" b="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rgbClr val="000000"/>
                </a:solidFill>
                <a:cs typeface="Times New Roman" panose="02020603050405020304" pitchFamily="18" charset="0"/>
              </a:rPr>
              <a:t>vật</a:t>
            </a:r>
            <a:r>
              <a:rPr lang="en-US" altLang="en-US" sz="3200" b="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rgbClr val="000000"/>
                </a:solidFill>
                <a:cs typeface="Times New Roman" panose="02020603050405020304" pitchFamily="18" charset="0"/>
              </a:rPr>
              <a:t>khác</a:t>
            </a:r>
            <a:r>
              <a:rPr lang="en-US" altLang="en-US" sz="3200" b="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rgbClr val="000000"/>
                </a:solidFill>
                <a:cs typeface="Times New Roman" panose="02020603050405020304" pitchFamily="18" charset="0"/>
              </a:rPr>
              <a:t>nhau</a:t>
            </a:r>
            <a:r>
              <a:rPr lang="en-US" altLang="en-US" sz="3200" b="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rgbClr val="000000"/>
                </a:solidFill>
                <a:cs typeface="Times New Roman" panose="02020603050405020304" pitchFamily="18" charset="0"/>
              </a:rPr>
              <a:t>thì</a:t>
            </a:r>
            <a:r>
              <a:rPr lang="en-US" altLang="en-US" sz="3200" b="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rgbClr val="000000"/>
                </a:solidFill>
                <a:cs typeface="Times New Roman" panose="02020603050405020304" pitchFamily="18" charset="0"/>
              </a:rPr>
              <a:t>có</a:t>
            </a:r>
            <a:r>
              <a:rPr lang="en-US" altLang="en-US" sz="3200" b="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rgbClr val="000000"/>
                </a:solidFill>
                <a:cs typeface="Times New Roman" panose="02020603050405020304" pitchFamily="18" charset="0"/>
              </a:rPr>
              <a:t>cách</a:t>
            </a:r>
            <a:r>
              <a:rPr lang="en-US" altLang="en-US" sz="3200" b="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rgbClr val="000000"/>
                </a:solidFill>
                <a:cs typeface="Times New Roman" panose="02020603050405020304" pitchFamily="18" charset="0"/>
              </a:rPr>
              <a:t>sinh</a:t>
            </a:r>
            <a:r>
              <a:rPr lang="en-US" altLang="en-US" sz="3200" b="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rgbClr val="000000"/>
                </a:solidFill>
                <a:cs typeface="Times New Roman" panose="02020603050405020304" pitchFamily="18" charset="0"/>
              </a:rPr>
              <a:t>sản</a:t>
            </a:r>
            <a:r>
              <a:rPr lang="en-US" altLang="en-US" sz="3200" b="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rgbClr val="000000"/>
                </a:solidFill>
                <a:cs typeface="Times New Roman" panose="02020603050405020304" pitchFamily="18" charset="0"/>
              </a:rPr>
              <a:t>khác</a:t>
            </a:r>
            <a:r>
              <a:rPr lang="en-US" altLang="en-US" sz="3200" b="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rgbClr val="000000"/>
                </a:solidFill>
                <a:cs typeface="Times New Roman" panose="02020603050405020304" pitchFamily="18" charset="0"/>
              </a:rPr>
              <a:t>nhau</a:t>
            </a:r>
            <a:r>
              <a:rPr lang="en-US" altLang="en-US" sz="3200" b="0" dirty="0">
                <a:solidFill>
                  <a:srgbClr val="000000"/>
                </a:solidFill>
                <a:cs typeface="Times New Roman" panose="02020603050405020304" pitchFamily="18" charset="0"/>
              </a:rPr>
              <a:t>: </a:t>
            </a:r>
            <a:r>
              <a:rPr lang="en-US" altLang="en-US" sz="3200" b="0" dirty="0" err="1">
                <a:solidFill>
                  <a:srgbClr val="000000"/>
                </a:solidFill>
                <a:cs typeface="Times New Roman" panose="02020603050405020304" pitchFamily="18" charset="0"/>
              </a:rPr>
              <a:t>có</a:t>
            </a:r>
            <a:r>
              <a:rPr lang="en-US" altLang="en-US" sz="3200" b="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rgbClr val="000000"/>
                </a:solidFill>
                <a:cs typeface="Times New Roman" panose="02020603050405020304" pitchFamily="18" charset="0"/>
              </a:rPr>
              <a:t>loài</a:t>
            </a:r>
            <a:r>
              <a:rPr lang="en-US" altLang="en-US" sz="3200" b="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rgbClr val="FF0000"/>
                </a:solidFill>
                <a:cs typeface="Times New Roman" panose="02020603050405020304" pitchFamily="18" charset="0"/>
              </a:rPr>
              <a:t>đẻ</a:t>
            </a:r>
            <a:r>
              <a:rPr lang="en-US" altLang="en-US" sz="3200" b="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rgbClr val="FF0000"/>
                </a:solidFill>
                <a:cs typeface="Times New Roman" panose="02020603050405020304" pitchFamily="18" charset="0"/>
              </a:rPr>
              <a:t>trứng</a:t>
            </a:r>
            <a:r>
              <a:rPr lang="en-US" altLang="en-US" sz="3200" b="0" dirty="0">
                <a:solidFill>
                  <a:srgbClr val="000000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3200" b="0" dirty="0" err="1">
                <a:solidFill>
                  <a:srgbClr val="000000"/>
                </a:solidFill>
                <a:cs typeface="Times New Roman" panose="02020603050405020304" pitchFamily="18" charset="0"/>
              </a:rPr>
              <a:t>có</a:t>
            </a:r>
            <a:r>
              <a:rPr lang="en-US" altLang="en-US" sz="3200" b="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rgbClr val="000000"/>
                </a:solidFill>
                <a:cs typeface="Times New Roman" panose="02020603050405020304" pitchFamily="18" charset="0"/>
              </a:rPr>
              <a:t>loài</a:t>
            </a:r>
            <a:r>
              <a:rPr lang="en-US" altLang="en-US" sz="3200" b="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rgbClr val="FF0000"/>
                </a:solidFill>
                <a:cs typeface="Times New Roman" panose="02020603050405020304" pitchFamily="18" charset="0"/>
              </a:rPr>
              <a:t>đẻ</a:t>
            </a:r>
            <a:r>
              <a:rPr lang="en-US" altLang="en-US" sz="3200" b="0" dirty="0">
                <a:solidFill>
                  <a:srgbClr val="FF0000"/>
                </a:solidFill>
                <a:cs typeface="Times New Roman" panose="02020603050405020304" pitchFamily="18" charset="0"/>
              </a:rPr>
              <a:t> con.</a:t>
            </a:r>
          </a:p>
        </p:txBody>
      </p:sp>
    </p:spTree>
    <p:extLst>
      <p:ext uri="{BB962C8B-B14F-4D97-AF65-F5344CB8AC3E}">
        <p14:creationId xmlns:p14="http://schemas.microsoft.com/office/powerpoint/2010/main" val="1064725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7"/>
          <p:cNvSpPr/>
          <p:nvPr/>
        </p:nvSpPr>
        <p:spPr>
          <a:xfrm>
            <a:off x="814921" y="228600"/>
            <a:ext cx="10365112" cy="1162464"/>
          </a:xfrm>
          <a:prstGeom prst="roundRect">
            <a:avLst>
              <a:gd name="adj" fmla="val 22936"/>
            </a:avLst>
          </a:prstGeom>
          <a:noFill/>
          <a:ln w="2857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Củng</a:t>
            </a:r>
            <a:r>
              <a:rPr kumimoji="0" lang="en-US" alt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 </a:t>
            </a:r>
            <a:r>
              <a:rPr kumimoji="0" lang="en-US" alt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cố</a:t>
            </a:r>
            <a:r>
              <a:rPr kumimoji="0" lang="en-US" alt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- </a:t>
            </a:r>
            <a:r>
              <a:rPr kumimoji="0" lang="en-US" alt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dặn</a:t>
            </a:r>
            <a:r>
              <a:rPr kumimoji="0" lang="en-US" alt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 </a:t>
            </a:r>
            <a:r>
              <a:rPr kumimoji="0" lang="en-US" alt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dò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Segoe Script" panose="030B0504020000000003" pitchFamily="66" charset="0"/>
              <a:ea typeface="+mn-ea"/>
              <a:cs typeface="+mn-cs"/>
            </a:endParaRPr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xmlns="" id="{CB9A78D6-33BD-F45B-65BF-E4F9413FF4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 b="10788"/>
          <a:stretch>
            <a:fillRect/>
          </a:stretch>
        </p:blipFill>
        <p:spPr>
          <a:xfrm>
            <a:off x="464257" y="5580919"/>
            <a:ext cx="1310400" cy="1191356"/>
          </a:xfrm>
          <a:prstGeom prst="rect">
            <a:avLst/>
          </a:prstGeom>
        </p:spPr>
      </p:pic>
      <p:pic>
        <p:nvPicPr>
          <p:cNvPr id="9" name="Picture 16">
            <a:extLst>
              <a:ext uri="{FF2B5EF4-FFF2-40B4-BE49-F238E27FC236}">
                <a16:creationId xmlns:a16="http://schemas.microsoft.com/office/drawing/2014/main" xmlns="" id="{D92AE836-58E4-F8C8-E0C1-7276DFFB85D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 r="15852"/>
          <a:stretch>
            <a:fillRect/>
          </a:stretch>
        </p:blipFill>
        <p:spPr>
          <a:xfrm rot="4074441">
            <a:off x="2143834" y="5860982"/>
            <a:ext cx="942724" cy="707649"/>
          </a:xfrm>
          <a:prstGeom prst="rect">
            <a:avLst/>
          </a:prstGeom>
        </p:spPr>
      </p:pic>
      <p:pic>
        <p:nvPicPr>
          <p:cNvPr id="10" name="Picture 20">
            <a:extLst>
              <a:ext uri="{FF2B5EF4-FFF2-40B4-BE49-F238E27FC236}">
                <a16:creationId xmlns:a16="http://schemas.microsoft.com/office/drawing/2014/main" xmlns="" id="{2C639C4C-3987-334C-7968-F0D776850D4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 r="15852"/>
          <a:stretch>
            <a:fillRect/>
          </a:stretch>
        </p:blipFill>
        <p:spPr>
          <a:xfrm rot="18326141" flipH="1">
            <a:off x="5977364" y="5488848"/>
            <a:ext cx="1051857" cy="1087457"/>
          </a:xfrm>
          <a:prstGeom prst="rect">
            <a:avLst/>
          </a:prstGeom>
        </p:spPr>
      </p:pic>
      <p:pic>
        <p:nvPicPr>
          <p:cNvPr id="11" name="Picture 16">
            <a:extLst>
              <a:ext uri="{FF2B5EF4-FFF2-40B4-BE49-F238E27FC236}">
                <a16:creationId xmlns:a16="http://schemas.microsoft.com/office/drawing/2014/main" xmlns="" id="{D2566C18-EE0F-A192-E437-D217CAC72E8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 r="15852"/>
          <a:stretch>
            <a:fillRect/>
          </a:stretch>
        </p:blipFill>
        <p:spPr>
          <a:xfrm rot="4074441">
            <a:off x="9847248" y="5543222"/>
            <a:ext cx="1254429" cy="941628"/>
          </a:xfrm>
          <a:prstGeom prst="rect">
            <a:avLst/>
          </a:prstGeom>
        </p:spPr>
      </p:pic>
      <p:pic>
        <p:nvPicPr>
          <p:cNvPr id="12" name="Picture 5">
            <a:extLst>
              <a:ext uri="{FF2B5EF4-FFF2-40B4-BE49-F238E27FC236}">
                <a16:creationId xmlns:a16="http://schemas.microsoft.com/office/drawing/2014/main" xmlns="" id="{E65E00AD-21E2-8229-F862-08D10B936C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 b="10788"/>
          <a:stretch>
            <a:fillRect/>
          </a:stretch>
        </p:blipFill>
        <p:spPr>
          <a:xfrm>
            <a:off x="3900321" y="5580919"/>
            <a:ext cx="1310400" cy="1191356"/>
          </a:xfrm>
          <a:prstGeom prst="rect">
            <a:avLst/>
          </a:prstGeom>
        </p:spPr>
      </p:pic>
      <p:pic>
        <p:nvPicPr>
          <p:cNvPr id="13" name="Picture 5">
            <a:extLst>
              <a:ext uri="{FF2B5EF4-FFF2-40B4-BE49-F238E27FC236}">
                <a16:creationId xmlns:a16="http://schemas.microsoft.com/office/drawing/2014/main" xmlns="" id="{CACFA3E7-FBD5-0261-510E-5CCE65F383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 b="10788"/>
          <a:stretch>
            <a:fillRect/>
          </a:stretch>
        </p:blipFill>
        <p:spPr>
          <a:xfrm>
            <a:off x="7700373" y="5580919"/>
            <a:ext cx="1310400" cy="1191356"/>
          </a:xfrm>
          <a:prstGeom prst="rect">
            <a:avLst/>
          </a:prstGeom>
        </p:spPr>
      </p:pic>
      <p:sp>
        <p:nvSpPr>
          <p:cNvPr id="15" name="圆角矩形 7"/>
          <p:cNvSpPr/>
          <p:nvPr/>
        </p:nvSpPr>
        <p:spPr>
          <a:xfrm>
            <a:off x="1098675" y="1321042"/>
            <a:ext cx="10422360" cy="964958"/>
          </a:xfrm>
          <a:prstGeom prst="roundRect">
            <a:avLst>
              <a:gd name="adj" fmla="val 22936"/>
            </a:avLst>
          </a:prstGeom>
          <a:noFill/>
          <a:ln w="2857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0" hangingPunct="0">
              <a:spcBef>
                <a:spcPct val="50000"/>
              </a:spcBef>
              <a:buNone/>
            </a:pPr>
            <a:r>
              <a:rPr lang="en-US" altLang="en-US" sz="3200" b="0" dirty="0">
                <a:solidFill>
                  <a:srgbClr val="FF3399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3200" b="0" dirty="0" err="1">
                <a:solidFill>
                  <a:srgbClr val="FF3399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sz="3200" b="0" dirty="0">
                <a:solidFill>
                  <a:srgbClr val="FF3399"/>
                </a:solidFill>
                <a:latin typeface="Times New Roman" panose="02020603050405020304" pitchFamily="18" charset="0"/>
              </a:rPr>
              <a:t> con </a:t>
            </a:r>
            <a:r>
              <a:rPr lang="en-US" altLang="en-US" sz="3200" b="0" dirty="0" err="1">
                <a:solidFill>
                  <a:srgbClr val="FF3399"/>
                </a:solidFill>
                <a:latin typeface="Times New Roman" panose="02020603050405020304" pitchFamily="18" charset="0"/>
              </a:rPr>
              <a:t>vật</a:t>
            </a:r>
            <a:r>
              <a:rPr lang="en-US" altLang="en-US" sz="3200" b="0" dirty="0">
                <a:solidFill>
                  <a:srgbClr val="FF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rgbClr val="FF3399"/>
                </a:solidFill>
                <a:latin typeface="Times New Roman" panose="02020603050405020304" pitchFamily="18" charset="0"/>
              </a:rPr>
              <a:t>nuôi</a:t>
            </a:r>
            <a:r>
              <a:rPr lang="en-US" altLang="en-US" sz="3200" b="0" dirty="0">
                <a:solidFill>
                  <a:srgbClr val="FF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rgbClr val="FF3399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3200" b="0" dirty="0">
                <a:solidFill>
                  <a:srgbClr val="FF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rgbClr val="FF3399"/>
                </a:solidFill>
                <a:latin typeface="Times New Roman" panose="02020603050405020304" pitchFamily="18" charset="0"/>
              </a:rPr>
              <a:t>nhà</a:t>
            </a:r>
            <a:r>
              <a:rPr lang="en-US" altLang="en-US" sz="3200" b="0" dirty="0">
                <a:solidFill>
                  <a:srgbClr val="FF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rgbClr val="FF3399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3200" b="0" dirty="0">
                <a:solidFill>
                  <a:srgbClr val="FF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rgbClr val="FF3399"/>
                </a:solidFill>
                <a:latin typeface="Times New Roman" panose="02020603050405020304" pitchFamily="18" charset="0"/>
              </a:rPr>
              <a:t>tác</a:t>
            </a:r>
            <a:r>
              <a:rPr lang="en-US" altLang="en-US" sz="3200" b="0" dirty="0">
                <a:solidFill>
                  <a:srgbClr val="FF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rgbClr val="FF3399"/>
                </a:solidFill>
                <a:latin typeface="Times New Roman" panose="02020603050405020304" pitchFamily="18" charset="0"/>
              </a:rPr>
              <a:t>dụng</a:t>
            </a:r>
            <a:r>
              <a:rPr lang="en-US" altLang="en-US" sz="3200" b="0" dirty="0">
                <a:solidFill>
                  <a:srgbClr val="FF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rgbClr val="FF3399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en-US" sz="3200" b="0" dirty="0">
                <a:solidFill>
                  <a:srgbClr val="FF3399"/>
                </a:solidFill>
                <a:latin typeface="Times New Roman" panose="02020603050405020304" pitchFamily="18" charset="0"/>
              </a:rPr>
              <a:t> ?</a:t>
            </a:r>
          </a:p>
        </p:txBody>
      </p:sp>
      <p:sp>
        <p:nvSpPr>
          <p:cNvPr id="14" name="圆角矩形 7"/>
          <p:cNvSpPr/>
          <p:nvPr/>
        </p:nvSpPr>
        <p:spPr>
          <a:xfrm>
            <a:off x="1098675" y="2333962"/>
            <a:ext cx="10678405" cy="964958"/>
          </a:xfrm>
          <a:prstGeom prst="roundRect">
            <a:avLst>
              <a:gd name="adj" fmla="val 22936"/>
            </a:avLst>
          </a:prstGeom>
          <a:noFill/>
          <a:ln w="2857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0" hangingPunct="0">
              <a:spcBef>
                <a:spcPct val="50000"/>
              </a:spcBef>
              <a:buNone/>
            </a:pPr>
            <a:r>
              <a:rPr lang="en-US" altLang="en-US" sz="3200" b="0" dirty="0" smtClean="0">
                <a:solidFill>
                  <a:srgbClr val="009900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3200" b="0" dirty="0" err="1" smtClean="0">
                <a:solidFill>
                  <a:srgbClr val="009900"/>
                </a:solidFill>
                <a:latin typeface="Times New Roman" panose="02020603050405020304" pitchFamily="18" charset="0"/>
              </a:rPr>
              <a:t>Em</a:t>
            </a:r>
            <a:r>
              <a:rPr lang="en-US" altLang="en-US" sz="3200" b="0" dirty="0" smtClean="0">
                <a:solidFill>
                  <a:srgbClr val="0099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rgbClr val="009900"/>
                </a:solidFill>
                <a:latin typeface="Times New Roman" panose="02020603050405020304" pitchFamily="18" charset="0"/>
              </a:rPr>
              <a:t>thường</a:t>
            </a:r>
            <a:r>
              <a:rPr lang="en-US" altLang="en-US" sz="3200" b="0" dirty="0">
                <a:solidFill>
                  <a:srgbClr val="0099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rgbClr val="009900"/>
                </a:solidFill>
                <a:latin typeface="Times New Roman" panose="02020603050405020304" pitchFamily="18" charset="0"/>
              </a:rPr>
              <a:t>chăm</a:t>
            </a:r>
            <a:r>
              <a:rPr lang="en-US" altLang="en-US" sz="3200" b="0" dirty="0">
                <a:solidFill>
                  <a:srgbClr val="0099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rgbClr val="009900"/>
                </a:solidFill>
                <a:latin typeface="Times New Roman" panose="02020603050405020304" pitchFamily="18" charset="0"/>
              </a:rPr>
              <a:t>sóc</a:t>
            </a:r>
            <a:r>
              <a:rPr lang="en-US" altLang="en-US" sz="3200" b="0" dirty="0">
                <a:solidFill>
                  <a:srgbClr val="0099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rgbClr val="009900"/>
                </a:solidFill>
                <a:latin typeface="Times New Roman" panose="02020603050405020304" pitchFamily="18" charset="0"/>
              </a:rPr>
              <a:t>chúng</a:t>
            </a:r>
            <a:r>
              <a:rPr lang="en-US" altLang="en-US" sz="3200" b="0" dirty="0">
                <a:solidFill>
                  <a:srgbClr val="0099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rgbClr val="009900"/>
                </a:solidFill>
                <a:latin typeface="Times New Roman" panose="02020603050405020304" pitchFamily="18" charset="0"/>
              </a:rPr>
              <a:t>ra</a:t>
            </a:r>
            <a:r>
              <a:rPr lang="en-US" altLang="en-US" sz="3200" b="0" dirty="0">
                <a:solidFill>
                  <a:srgbClr val="0099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rgbClr val="009900"/>
                </a:solidFill>
                <a:latin typeface="Times New Roman" panose="02020603050405020304" pitchFamily="18" charset="0"/>
              </a:rPr>
              <a:t>sao</a:t>
            </a:r>
            <a:r>
              <a:rPr lang="en-US" altLang="en-US" sz="3200" b="0" dirty="0">
                <a:solidFill>
                  <a:srgbClr val="009900"/>
                </a:solidFill>
                <a:latin typeface="Times New Roman" panose="02020603050405020304" pitchFamily="18" charset="0"/>
              </a:rPr>
              <a:t> ?</a:t>
            </a:r>
          </a:p>
        </p:txBody>
      </p:sp>
      <p:sp>
        <p:nvSpPr>
          <p:cNvPr id="16" name="AutoShape 9"/>
          <p:cNvSpPr>
            <a:spLocks noChangeArrowheads="1"/>
          </p:cNvSpPr>
          <p:nvPr/>
        </p:nvSpPr>
        <p:spPr bwMode="auto">
          <a:xfrm>
            <a:off x="1254790" y="3492564"/>
            <a:ext cx="9001125" cy="2254250"/>
          </a:xfrm>
          <a:prstGeom prst="horizontalScroll">
            <a:avLst>
              <a:gd name="adj" fmla="val 12500"/>
            </a:avLst>
          </a:prstGeom>
          <a:solidFill>
            <a:srgbClr val="99FFCC"/>
          </a:solidFill>
          <a:ln w="9525">
            <a:solidFill>
              <a:srgbClr val="99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b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 </a:t>
            </a:r>
            <a:r>
              <a:rPr lang="en-US" altLang="en-US" b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b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b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b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</a:t>
            </a:r>
            <a:r>
              <a:rPr lang="en-US" altLang="en-US" b="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b="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b="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b="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sưu</a:t>
            </a:r>
            <a:r>
              <a:rPr lang="en-US" altLang="en-US" b="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altLang="en-US" b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b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b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b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spcBef>
                <a:spcPct val="0"/>
              </a:spcBef>
              <a:buNone/>
            </a:pPr>
            <a:r>
              <a:rPr lang="en-US" altLang="en-US" b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b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b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en-US" b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>
              <a:spcBef>
                <a:spcPct val="0"/>
              </a:spcBef>
              <a:buNone/>
            </a:pPr>
            <a:r>
              <a:rPr lang="en-US" altLang="en-US" b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 </a:t>
            </a:r>
            <a:r>
              <a:rPr lang="en-US" altLang="en-US" b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b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b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vi-VN" altLang="en-US" b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: </a:t>
            </a:r>
            <a:r>
              <a:rPr lang="en-US" altLang="en-US" b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b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b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b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b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</a:t>
            </a:r>
            <a:r>
              <a:rPr lang="en-US" altLang="en-US" b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endParaRPr lang="en-US" altLang="en-US" b="0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4007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4" grpId="0"/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0CC4CFC3-038A-407F-BE9B-61DD546771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2" r="642"/>
          <a:stretch/>
        </p:blipFill>
        <p:spPr>
          <a:xfrm>
            <a:off x="0" y="85725"/>
            <a:ext cx="11887200" cy="66865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1122E28-19FB-4F2B-887A-3B8B21D5535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2458"/>
          <a:stretch/>
        </p:blipFill>
        <p:spPr>
          <a:xfrm>
            <a:off x="5267378" y="4523476"/>
            <a:ext cx="4138506" cy="22673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FFA187F-1BEB-4CAC-9B00-7E6F3745173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41564"/>
          <a:stretch/>
        </p:blipFill>
        <p:spPr>
          <a:xfrm>
            <a:off x="3473292" y="4289585"/>
            <a:ext cx="4468707" cy="24826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8A51FCA-FF78-4855-9EE8-6B3345A65C5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35852"/>
          <a:stretch/>
        </p:blipFill>
        <p:spPr>
          <a:xfrm>
            <a:off x="1760379" y="4308157"/>
            <a:ext cx="4633806" cy="24641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81471A4-2C71-483A-A45B-B08DC8AF779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34714"/>
          <a:stretch/>
        </p:blipFill>
        <p:spPr>
          <a:xfrm>
            <a:off x="91150" y="4451244"/>
            <a:ext cx="4964007" cy="23210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B95D020-A27F-485C-A4D0-745FAB4D7B8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6479" b="34179"/>
          <a:stretch/>
        </p:blipFill>
        <p:spPr>
          <a:xfrm>
            <a:off x="0" y="4345305"/>
            <a:ext cx="3530732" cy="24269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ECDF37C-BFCE-42BC-AE03-D0FD8EEE4B9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4791" b="9304"/>
          <a:stretch/>
        </p:blipFill>
        <p:spPr>
          <a:xfrm>
            <a:off x="0" y="4136867"/>
            <a:ext cx="2104853" cy="2635409"/>
          </a:xfrm>
          <a:prstGeom prst="rect">
            <a:avLst/>
          </a:prstGeom>
        </p:spPr>
      </p:pic>
      <p:pic>
        <p:nvPicPr>
          <p:cNvPr id="16" name="Picture 15">
            <a:hlinkClick r:id="rId10" action="ppaction://hlinksldjump"/>
            <a:extLst>
              <a:ext uri="{FF2B5EF4-FFF2-40B4-BE49-F238E27FC236}">
                <a16:creationId xmlns:a16="http://schemas.microsoft.com/office/drawing/2014/main" xmlns="" id="{F191B3A2-3F27-410A-981D-BC03A634CCD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91048" y="2052804"/>
            <a:ext cx="2486234" cy="237986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76F4DF28-73D4-4751-BC71-F1474B8C53B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918930" y="3550387"/>
            <a:ext cx="3166389" cy="30127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78CD8CF-EB2B-4336-A03E-FAFCCEF343E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2177" y="-1081597"/>
            <a:ext cx="8407608" cy="560507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D4E09AA5-538A-4B42-9971-6B1B61B65036}"/>
              </a:ext>
            </a:extLst>
          </p:cNvPr>
          <p:cNvSpPr txBox="1"/>
          <p:nvPr/>
        </p:nvSpPr>
        <p:spPr>
          <a:xfrm>
            <a:off x="4727935" y="1929413"/>
            <a:ext cx="5965321" cy="8102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91540" fontAlgn="auto">
              <a:spcBef>
                <a:spcPts val="0"/>
              </a:spcBef>
              <a:spcAft>
                <a:spcPts val="0"/>
              </a:spcAft>
            </a:pPr>
            <a:r>
              <a:rPr lang="en-US" sz="468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UTM Showcard" panose="02040603050506020204" pitchFamily="18" charset="0"/>
              </a:rPr>
              <a:t>NIỀM VUI LAO ĐỘNG</a:t>
            </a:r>
          </a:p>
        </p:txBody>
      </p:sp>
    </p:spTree>
    <p:extLst>
      <p:ext uri="{BB962C8B-B14F-4D97-AF65-F5344CB8AC3E}">
        <p14:creationId xmlns:p14="http://schemas.microsoft.com/office/powerpoint/2010/main" val="2702058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0CC4CFC3-038A-407F-BE9B-61DD546771A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42" r="642"/>
          <a:stretch/>
        </p:blipFill>
        <p:spPr>
          <a:xfrm>
            <a:off x="0" y="85725"/>
            <a:ext cx="11887200" cy="66865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1122E28-19FB-4F2B-887A-3B8B21D5535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42458"/>
          <a:stretch/>
        </p:blipFill>
        <p:spPr>
          <a:xfrm>
            <a:off x="5267378" y="4523476"/>
            <a:ext cx="4138506" cy="22673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FFA187F-1BEB-4CAC-9B00-7E6F3745173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41564"/>
          <a:stretch/>
        </p:blipFill>
        <p:spPr>
          <a:xfrm>
            <a:off x="3473292" y="4289585"/>
            <a:ext cx="4468707" cy="24826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8A51FCA-FF78-4855-9EE8-6B3345A65C5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35852"/>
          <a:stretch/>
        </p:blipFill>
        <p:spPr>
          <a:xfrm>
            <a:off x="1760379" y="4308157"/>
            <a:ext cx="4633806" cy="24641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81471A4-2C71-483A-A45B-B08DC8AF779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34714"/>
          <a:stretch/>
        </p:blipFill>
        <p:spPr>
          <a:xfrm>
            <a:off x="91150" y="4451244"/>
            <a:ext cx="4964007" cy="23210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B95D020-A27F-485C-A4D0-745FAB4D7B8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6479" b="34179"/>
          <a:stretch/>
        </p:blipFill>
        <p:spPr>
          <a:xfrm>
            <a:off x="0" y="4345305"/>
            <a:ext cx="3530732" cy="24269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ECDF37C-BFCE-42BC-AE03-D0FD8EEE4B9E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4791" b="9304"/>
          <a:stretch/>
        </p:blipFill>
        <p:spPr>
          <a:xfrm>
            <a:off x="0" y="4136867"/>
            <a:ext cx="2104853" cy="2635409"/>
          </a:xfrm>
          <a:prstGeom prst="rect">
            <a:avLst/>
          </a:prstGeom>
        </p:spPr>
      </p:pic>
      <p:pic>
        <p:nvPicPr>
          <p:cNvPr id="16" name="Picture 15">
            <a:hlinkClick r:id="rId12" action="ppaction://hlinksldjump"/>
            <a:extLst>
              <a:ext uri="{FF2B5EF4-FFF2-40B4-BE49-F238E27FC236}">
                <a16:creationId xmlns:a16="http://schemas.microsoft.com/office/drawing/2014/main" xmlns="" id="{F191B3A2-3F27-410A-981D-BC03A634CCD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91048" y="2052804"/>
            <a:ext cx="2486234" cy="237986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76F4DF28-73D4-4751-BC71-F1474B8C53B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918930" y="3550387"/>
            <a:ext cx="3166389" cy="3012799"/>
          </a:xfrm>
          <a:prstGeom prst="rect">
            <a:avLst/>
          </a:prstGeom>
        </p:spPr>
      </p:pic>
      <p:pic>
        <p:nvPicPr>
          <p:cNvPr id="12" name="Picture 11">
            <a:hlinkClick r:id="rId15" action="ppaction://hlinksldjump"/>
            <a:extLst>
              <a:ext uri="{FF2B5EF4-FFF2-40B4-BE49-F238E27FC236}">
                <a16:creationId xmlns:a16="http://schemas.microsoft.com/office/drawing/2014/main" xmlns="" id="{65180F4E-4B06-4B65-9D94-42BE87E2ACAF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547" y="-54751"/>
            <a:ext cx="1334170" cy="1313242"/>
          </a:xfrm>
          <a:prstGeom prst="rect">
            <a:avLst/>
          </a:prstGeom>
        </p:spPr>
      </p:pic>
      <p:pic>
        <p:nvPicPr>
          <p:cNvPr id="14" name="GAME ĐƯỢC CHIA SẺ MIỄN PHÍ BỚI NK POWERSKILLS">
            <a:hlinkClick r:id="rId17" action="ppaction://hlinksldjump"/>
            <a:extLst>
              <a:ext uri="{FF2B5EF4-FFF2-40B4-BE49-F238E27FC236}">
                <a16:creationId xmlns:a16="http://schemas.microsoft.com/office/drawing/2014/main" xmlns="" id="{64DC3207-DA94-4F4F-9916-533FBF279FA5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9339" y="-103540"/>
            <a:ext cx="1378244" cy="1362030"/>
          </a:xfrm>
          <a:prstGeom prst="rect">
            <a:avLst/>
          </a:prstGeom>
        </p:spPr>
      </p:pic>
      <p:pic>
        <p:nvPicPr>
          <p:cNvPr id="18" name="Picture 17">
            <a:hlinkClick r:id="rId19" action="ppaction://hlinksldjump"/>
            <a:extLst>
              <a:ext uri="{FF2B5EF4-FFF2-40B4-BE49-F238E27FC236}">
                <a16:creationId xmlns:a16="http://schemas.microsoft.com/office/drawing/2014/main" xmlns="" id="{F5186B81-28C4-4D49-9173-4C60125F1452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3970" y="-123673"/>
            <a:ext cx="1388405" cy="1377472"/>
          </a:xfrm>
          <a:prstGeom prst="rect">
            <a:avLst/>
          </a:prstGeom>
        </p:spPr>
      </p:pic>
      <p:pic>
        <p:nvPicPr>
          <p:cNvPr id="22" name="GAME ĐƯỢC CHIA SẺ MIỄN PHÍ BỚI NK POWERSKILLS" descr="Káº¿t quáº£ hÃ¬nh áº£nh cho win text gif">
            <a:extLst>
              <a:ext uri="{FF2B5EF4-FFF2-40B4-BE49-F238E27FC236}">
                <a16:creationId xmlns:a16="http://schemas.microsoft.com/office/drawing/2014/main" xmlns="" id="{7F2D0777-8BDD-449C-82DA-3E38849B4BC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544" y="905446"/>
            <a:ext cx="3474255" cy="3474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9231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00"/>
                            </p:stCondLst>
                            <p:childTnLst>
                              <p:par>
                                <p:cTn id="1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0CC4CFC3-038A-407F-BE9B-61DD546771A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42" r="642"/>
          <a:stretch/>
        </p:blipFill>
        <p:spPr>
          <a:xfrm>
            <a:off x="0" y="-96417"/>
            <a:ext cx="11887200" cy="66865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F191B3A2-3F27-410A-981D-BC03A634CC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1048" y="2052804"/>
            <a:ext cx="2486234" cy="237986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76F4DF28-73D4-4751-BC71-F1474B8C53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18930" y="3550387"/>
            <a:ext cx="3166389" cy="3012799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106A6A9A-A66B-4B2F-8AE5-DDF2B0E8D56D}"/>
              </a:ext>
            </a:extLst>
          </p:cNvPr>
          <p:cNvSpPr/>
          <p:nvPr/>
        </p:nvSpPr>
        <p:spPr>
          <a:xfrm>
            <a:off x="1071925" y="204283"/>
            <a:ext cx="10238330" cy="2810298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891540" fontAlgn="auto">
              <a:spcBef>
                <a:spcPts val="0"/>
              </a:spcBef>
              <a:spcAft>
                <a:spcPts val="0"/>
              </a:spcAft>
            </a:pPr>
            <a:endParaRPr lang="en-US" sz="312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06 NK PowerSkills">
            <a:extLst>
              <a:ext uri="{FF2B5EF4-FFF2-40B4-BE49-F238E27FC236}">
                <a16:creationId xmlns:a16="http://schemas.microsoft.com/office/drawing/2014/main" xmlns="" id="{CEA341F4-8930-4A9E-B846-ADDD8D575834}"/>
              </a:ext>
            </a:extLst>
          </p:cNvPr>
          <p:cNvSpPr txBox="1"/>
          <p:nvPr/>
        </p:nvSpPr>
        <p:spPr>
          <a:xfrm>
            <a:off x="1398502" y="284601"/>
            <a:ext cx="9585175" cy="2520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91540" fontAlgn="auto">
              <a:spcBef>
                <a:spcPts val="0"/>
              </a:spcBef>
              <a:spcAft>
                <a:spcPts val="0"/>
              </a:spcAft>
            </a:pPr>
            <a:r>
              <a:rPr lang="en-US" sz="5265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Câu</a:t>
            </a:r>
            <a:r>
              <a:rPr lang="en-US" sz="5265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 1. </a:t>
            </a:r>
            <a:r>
              <a:rPr lang="en-US" sz="5265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Cây</a:t>
            </a:r>
            <a:r>
              <a:rPr lang="en-US" sz="5265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5265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nào</a:t>
            </a:r>
            <a:r>
              <a:rPr lang="en-US" sz="5265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5265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dưới</a:t>
            </a:r>
            <a:r>
              <a:rPr lang="en-US" sz="5265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5265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đây</a:t>
            </a:r>
            <a:r>
              <a:rPr lang="en-US" sz="5265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5265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có</a:t>
            </a:r>
            <a:r>
              <a:rPr lang="en-US" sz="5265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5265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cây</a:t>
            </a:r>
            <a:r>
              <a:rPr lang="en-US" sz="5265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 con </a:t>
            </a:r>
            <a:r>
              <a:rPr lang="en-US" sz="5265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có</a:t>
            </a:r>
            <a:r>
              <a:rPr lang="en-US" sz="5265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5265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thể</a:t>
            </a:r>
            <a:r>
              <a:rPr lang="en-US" sz="5265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5265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mọc</a:t>
            </a:r>
            <a:r>
              <a:rPr lang="en-US" sz="5265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5265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lên</a:t>
            </a:r>
            <a:r>
              <a:rPr lang="en-US" sz="5265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5265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từ</a:t>
            </a:r>
            <a:r>
              <a:rPr lang="en-US" sz="5265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5265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thân</a:t>
            </a:r>
            <a:r>
              <a:rPr lang="en-US" sz="5265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5265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của</a:t>
            </a:r>
            <a:r>
              <a:rPr lang="en-US" sz="5265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5265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cây</a:t>
            </a:r>
            <a:r>
              <a:rPr lang="en-US" sz="5265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5265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mẹ</a:t>
            </a:r>
            <a:r>
              <a:rPr lang="en-US" sz="5265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1" name="Đ Ghé thăm Fb.com/nkpowerskills">
            <a:extLst>
              <a:ext uri="{FF2B5EF4-FFF2-40B4-BE49-F238E27FC236}">
                <a16:creationId xmlns:a16="http://schemas.microsoft.com/office/drawing/2014/main" xmlns="" id="{23E45173-0F6B-4119-BF0A-362AC34A0B77}"/>
              </a:ext>
            </a:extLst>
          </p:cNvPr>
          <p:cNvSpPr/>
          <p:nvPr/>
        </p:nvSpPr>
        <p:spPr>
          <a:xfrm>
            <a:off x="7083357" y="3526399"/>
            <a:ext cx="3419429" cy="9277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891540" fontAlgn="auto">
              <a:spcBef>
                <a:spcPts val="0"/>
              </a:spcBef>
              <a:spcAft>
                <a:spcPts val="0"/>
              </a:spcAft>
            </a:pPr>
            <a:r>
              <a:rPr lang="en-US" sz="312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Rau </a:t>
            </a:r>
            <a:r>
              <a:rPr lang="en-US" sz="312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muống</a:t>
            </a:r>
            <a:r>
              <a:rPr lang="en-US" sz="312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cam</a:t>
            </a:r>
          </a:p>
        </p:txBody>
      </p:sp>
      <p:sp>
        <p:nvSpPr>
          <p:cNvPr id="22" name="Ghé thăm Fb.com/nkpowerskills">
            <a:extLst>
              <a:ext uri="{FF2B5EF4-FFF2-40B4-BE49-F238E27FC236}">
                <a16:creationId xmlns:a16="http://schemas.microsoft.com/office/drawing/2014/main" xmlns="" id="{0F70523D-61B8-498B-9FD9-546FD8CBDDC9}"/>
              </a:ext>
            </a:extLst>
          </p:cNvPr>
          <p:cNvSpPr/>
          <p:nvPr/>
        </p:nvSpPr>
        <p:spPr>
          <a:xfrm>
            <a:off x="1642823" y="4857053"/>
            <a:ext cx="3419429" cy="9277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891540" fontAlgn="auto">
              <a:spcBef>
                <a:spcPts val="0"/>
              </a:spcBef>
              <a:spcAft>
                <a:spcPts val="0"/>
              </a:spcAft>
            </a:pPr>
            <a:r>
              <a:rPr lang="en-US" sz="312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12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2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sen</a:t>
            </a:r>
            <a:r>
              <a:rPr lang="en-US" sz="312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2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gừng</a:t>
            </a:r>
            <a:endParaRPr lang="en-US" sz="312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Ghé thăm Fb.com/nkpowerskills">
            <a:extLst>
              <a:ext uri="{FF2B5EF4-FFF2-40B4-BE49-F238E27FC236}">
                <a16:creationId xmlns:a16="http://schemas.microsoft.com/office/drawing/2014/main" xmlns="" id="{BA5CE232-D8AC-4903-BAEF-BAED4805666A}"/>
              </a:ext>
            </a:extLst>
          </p:cNvPr>
          <p:cNvSpPr/>
          <p:nvPr/>
        </p:nvSpPr>
        <p:spPr>
          <a:xfrm>
            <a:off x="7083357" y="4886643"/>
            <a:ext cx="3419429" cy="9277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891540" fontAlgn="auto">
              <a:spcBef>
                <a:spcPts val="0"/>
              </a:spcBef>
              <a:spcAft>
                <a:spcPts val="0"/>
              </a:spcAft>
            </a:pPr>
            <a:r>
              <a:rPr lang="en-US" sz="273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Rau </a:t>
            </a:r>
            <a:r>
              <a:rPr lang="en-US" sz="273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muống</a:t>
            </a:r>
            <a:r>
              <a:rPr lang="en-US" sz="273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3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nha</a:t>
            </a:r>
            <a:r>
              <a:rPr lang="en-US" sz="273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3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đam</a:t>
            </a:r>
            <a:endParaRPr lang="en-US" sz="273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Ghé thăm Fb.com/nkpowerskills">
            <a:extLst>
              <a:ext uri="{FF2B5EF4-FFF2-40B4-BE49-F238E27FC236}">
                <a16:creationId xmlns:a16="http://schemas.microsoft.com/office/drawing/2014/main" xmlns="" id="{CC2AB392-235D-4BC8-BC0A-F9C6A643364F}"/>
              </a:ext>
            </a:extLst>
          </p:cNvPr>
          <p:cNvSpPr/>
          <p:nvPr/>
        </p:nvSpPr>
        <p:spPr>
          <a:xfrm>
            <a:off x="1634972" y="3488758"/>
            <a:ext cx="3419429" cy="9277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891540" fontAlgn="auto">
              <a:spcBef>
                <a:spcPts val="0"/>
              </a:spcBef>
              <a:spcAft>
                <a:spcPts val="0"/>
              </a:spcAft>
            </a:pPr>
            <a:r>
              <a:rPr lang="en-US" sz="312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Gừng</a:t>
            </a:r>
            <a:r>
              <a:rPr lang="en-US" sz="312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2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endParaRPr lang="en-US" sz="312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hlinkClick r:id="rId7" action="ppaction://hlinksldjump"/>
            <a:extLst>
              <a:ext uri="{FF2B5EF4-FFF2-40B4-BE49-F238E27FC236}">
                <a16:creationId xmlns:a16="http://schemas.microsoft.com/office/drawing/2014/main" xmlns="" id="{9ED436D4-1AD5-49CB-BBEF-9830E6D96C7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7188" y="5687569"/>
            <a:ext cx="945819" cy="945819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26" name="Picture 4" descr="Káº¿t quáº£ hÃ¬nh áº£nh cho right icon">
            <a:extLst>
              <a:ext uri="{FF2B5EF4-FFF2-40B4-BE49-F238E27FC236}">
                <a16:creationId xmlns:a16="http://schemas.microsoft.com/office/drawing/2014/main" xmlns="" id="{CB2A61DB-3D2C-4AFF-991C-AD6DC28CCA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2481" y="3581158"/>
            <a:ext cx="929089" cy="92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79861D57-AFC6-451B-A7F9-E7A5653CC4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373" y="4883215"/>
            <a:ext cx="929089" cy="92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516FE1CC-0DEA-422A-8032-B4D3949D8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9250" y="3537746"/>
            <a:ext cx="929089" cy="92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FC0C6399-1EF0-4FF0-BF82-924ED18E73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2512" y="4897679"/>
            <a:ext cx="929089" cy="92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01 NK PowerSkills">
            <a:extLst>
              <a:ext uri="{FF2B5EF4-FFF2-40B4-BE49-F238E27FC236}">
                <a16:creationId xmlns:a16="http://schemas.microsoft.com/office/drawing/2014/main" xmlns="" id="{8527B382-5F85-40FD-915F-2A8A9CB98E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77282" y="967139"/>
            <a:ext cx="4114410" cy="4048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1815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DE02096-0B4C-40A2-A32A-8F292D0AA29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42" r="642"/>
          <a:stretch/>
        </p:blipFill>
        <p:spPr>
          <a:xfrm>
            <a:off x="7851" y="85725"/>
            <a:ext cx="11887200" cy="668655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D01009C8-3D60-4DBB-8DAE-01B20A91DD4F}"/>
              </a:ext>
            </a:extLst>
          </p:cNvPr>
          <p:cNvSpPr/>
          <p:nvPr/>
        </p:nvSpPr>
        <p:spPr>
          <a:xfrm>
            <a:off x="921599" y="286282"/>
            <a:ext cx="10238330" cy="2810298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891540" fontAlgn="auto">
              <a:spcBef>
                <a:spcPts val="0"/>
              </a:spcBef>
              <a:spcAft>
                <a:spcPts val="0"/>
              </a:spcAft>
            </a:pPr>
            <a:endParaRPr lang="en-US" sz="3120" b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06 NK PowerSkills">
            <a:extLst>
              <a:ext uri="{FF2B5EF4-FFF2-40B4-BE49-F238E27FC236}">
                <a16:creationId xmlns:a16="http://schemas.microsoft.com/office/drawing/2014/main" xmlns="" id="{1DEA5E7F-63DC-439D-8F3D-74906C9CC7A7}"/>
              </a:ext>
            </a:extLst>
          </p:cNvPr>
          <p:cNvSpPr txBox="1"/>
          <p:nvPr/>
        </p:nvSpPr>
        <p:spPr>
          <a:xfrm>
            <a:off x="1079774" y="855493"/>
            <a:ext cx="9921977" cy="2520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91540" fontAlgn="auto">
              <a:spcBef>
                <a:spcPts val="0"/>
              </a:spcBef>
              <a:spcAft>
                <a:spcPts val="0"/>
              </a:spcAft>
            </a:pPr>
            <a:r>
              <a:rPr lang="en-US" sz="5265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Câu</a:t>
            </a:r>
            <a:r>
              <a:rPr lang="en-US" sz="5265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 2. </a:t>
            </a:r>
            <a:r>
              <a:rPr lang="en-US" sz="5265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Cây</a:t>
            </a:r>
            <a:r>
              <a:rPr lang="en-US" sz="5265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5265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nào</a:t>
            </a:r>
            <a:r>
              <a:rPr lang="en-US" sz="5265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5265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dưới</a:t>
            </a:r>
            <a:r>
              <a:rPr lang="en-US" sz="5265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5265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đây</a:t>
            </a:r>
            <a:r>
              <a:rPr lang="en-US" sz="5265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5265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có</a:t>
            </a:r>
            <a:r>
              <a:rPr lang="en-US" sz="5265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5265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cây</a:t>
            </a:r>
            <a:r>
              <a:rPr lang="en-US" sz="5265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 con </a:t>
            </a:r>
            <a:r>
              <a:rPr lang="en-US" sz="5265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có</a:t>
            </a:r>
            <a:r>
              <a:rPr lang="en-US" sz="5265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5265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thể</a:t>
            </a:r>
            <a:r>
              <a:rPr lang="en-US" sz="5265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5265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mọc</a:t>
            </a:r>
            <a:r>
              <a:rPr lang="en-US" sz="5265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5265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lên</a:t>
            </a:r>
            <a:r>
              <a:rPr lang="en-US" sz="5265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5265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từ</a:t>
            </a:r>
            <a:r>
              <a:rPr lang="en-US" sz="5265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5265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lá</a:t>
            </a:r>
            <a:r>
              <a:rPr lang="en-US" sz="5265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5265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của</a:t>
            </a:r>
            <a:r>
              <a:rPr lang="en-US" sz="5265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5265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cây</a:t>
            </a:r>
            <a:r>
              <a:rPr lang="en-US" sz="5265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5265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mẹ</a:t>
            </a:r>
            <a:r>
              <a:rPr lang="en-US" sz="5265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Đ Ghé thăm Fb.com/nkpowerskills">
            <a:extLst>
              <a:ext uri="{FF2B5EF4-FFF2-40B4-BE49-F238E27FC236}">
                <a16:creationId xmlns:a16="http://schemas.microsoft.com/office/drawing/2014/main" xmlns="" id="{A25A5E87-A807-40E6-A891-3C2FC926D62B}"/>
              </a:ext>
            </a:extLst>
          </p:cNvPr>
          <p:cNvSpPr/>
          <p:nvPr/>
        </p:nvSpPr>
        <p:spPr>
          <a:xfrm>
            <a:off x="1424168" y="3509988"/>
            <a:ext cx="2269723" cy="774656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891540" fontAlgn="auto">
              <a:spcBef>
                <a:spcPts val="0"/>
              </a:spcBef>
              <a:spcAft>
                <a:spcPts val="0"/>
              </a:spcAft>
            </a:pPr>
            <a:r>
              <a:rPr lang="en-US" sz="312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Nha</a:t>
            </a:r>
            <a:r>
              <a:rPr lang="en-US" sz="312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2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đam</a:t>
            </a:r>
            <a:endParaRPr lang="en-US" sz="312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xmlns="" id="{DA2A7DA1-F4CB-4C16-9642-5FBD0B77C5A2}"/>
              </a:ext>
            </a:extLst>
          </p:cNvPr>
          <p:cNvSpPr/>
          <p:nvPr/>
        </p:nvSpPr>
        <p:spPr>
          <a:xfrm>
            <a:off x="6639033" y="4851843"/>
            <a:ext cx="2269723" cy="774656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891540" fontAlgn="auto">
              <a:spcBef>
                <a:spcPts val="0"/>
              </a:spcBef>
              <a:spcAft>
                <a:spcPts val="0"/>
              </a:spcAft>
            </a:pPr>
            <a:r>
              <a:rPr lang="en-US" sz="312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12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2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chanh</a:t>
            </a:r>
            <a:endParaRPr lang="en-US" sz="312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xmlns="" id="{DA037F8E-D80F-4680-9529-415D7B5F7D60}"/>
              </a:ext>
            </a:extLst>
          </p:cNvPr>
          <p:cNvSpPr/>
          <p:nvPr/>
        </p:nvSpPr>
        <p:spPr>
          <a:xfrm>
            <a:off x="1415250" y="4876189"/>
            <a:ext cx="2269723" cy="774656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891540" fontAlgn="auto">
              <a:spcBef>
                <a:spcPts val="0"/>
              </a:spcBef>
              <a:spcAft>
                <a:spcPts val="0"/>
              </a:spcAft>
            </a:pPr>
            <a:r>
              <a:rPr lang="en-US" sz="312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12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2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sen</a:t>
            </a:r>
            <a:endParaRPr lang="en-US" sz="312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Ghé thăm Fb.com/nkpowerskills">
            <a:extLst>
              <a:ext uri="{FF2B5EF4-FFF2-40B4-BE49-F238E27FC236}">
                <a16:creationId xmlns:a16="http://schemas.microsoft.com/office/drawing/2014/main" xmlns="" id="{EEC2079F-EF6E-43EA-8FC6-F4D26B302521}"/>
              </a:ext>
            </a:extLst>
          </p:cNvPr>
          <p:cNvSpPr/>
          <p:nvPr/>
        </p:nvSpPr>
        <p:spPr>
          <a:xfrm>
            <a:off x="6645779" y="3521574"/>
            <a:ext cx="2269723" cy="774656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891540" fontAlgn="auto">
              <a:spcBef>
                <a:spcPts val="0"/>
              </a:spcBef>
              <a:spcAft>
                <a:spcPts val="0"/>
              </a:spcAft>
            </a:pPr>
            <a:r>
              <a:rPr lang="en-US" sz="312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12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2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endParaRPr lang="en-US" sz="312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hlinkClick r:id="rId5" action="ppaction://hlinksldjump"/>
            <a:extLst>
              <a:ext uri="{FF2B5EF4-FFF2-40B4-BE49-F238E27FC236}">
                <a16:creationId xmlns:a16="http://schemas.microsoft.com/office/drawing/2014/main" xmlns="" id="{2384D275-824A-4B68-99CC-7A2FAA66B2E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7188" y="5687569"/>
            <a:ext cx="945819" cy="945819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3" name="Picture 4" descr="Káº¿t quáº£ hÃ¬nh áº£nh cho right icon">
            <a:extLst>
              <a:ext uri="{FF2B5EF4-FFF2-40B4-BE49-F238E27FC236}">
                <a16:creationId xmlns:a16="http://schemas.microsoft.com/office/drawing/2014/main" xmlns="" id="{B42D9ED4-ABE3-4F22-8936-91F606AE4A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2838" y="3455765"/>
            <a:ext cx="929089" cy="92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2C135872-3463-4904-9287-11406846D8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6762" y="4662675"/>
            <a:ext cx="929089" cy="92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5A2F8912-2B36-46A6-9B7C-AAC8BF4BC1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0670" y="3441942"/>
            <a:ext cx="929089" cy="92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BB3980C3-1D47-454F-814C-DA71B0B41A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2838" y="4647550"/>
            <a:ext cx="929089" cy="92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01 NK PowerSkills">
            <a:extLst>
              <a:ext uri="{FF2B5EF4-FFF2-40B4-BE49-F238E27FC236}">
                <a16:creationId xmlns:a16="http://schemas.microsoft.com/office/drawing/2014/main" xmlns="" id="{B6119339-0B07-4C03-8A22-2C2E80E408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81619" y="1553838"/>
            <a:ext cx="4114410" cy="4048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4218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DE02096-0B4C-40A2-A32A-8F292D0AA29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42" r="642"/>
          <a:stretch/>
        </p:blipFill>
        <p:spPr>
          <a:xfrm>
            <a:off x="0" y="85725"/>
            <a:ext cx="11887200" cy="668655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152B3B70-0387-4025-95B7-9D0267E764A8}"/>
              </a:ext>
            </a:extLst>
          </p:cNvPr>
          <p:cNvSpPr/>
          <p:nvPr/>
        </p:nvSpPr>
        <p:spPr>
          <a:xfrm>
            <a:off x="921599" y="185789"/>
            <a:ext cx="10238330" cy="2810298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891540" fontAlgn="auto">
              <a:spcBef>
                <a:spcPts val="0"/>
              </a:spcBef>
              <a:spcAft>
                <a:spcPts val="0"/>
              </a:spcAft>
            </a:pPr>
            <a:endParaRPr lang="en-US" sz="312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xmlns="" id="{4C4362FE-F491-45BE-9960-6357312FEAA4}"/>
              </a:ext>
            </a:extLst>
          </p:cNvPr>
          <p:cNvSpPr txBox="1"/>
          <p:nvPr/>
        </p:nvSpPr>
        <p:spPr>
          <a:xfrm>
            <a:off x="1071925" y="801787"/>
            <a:ext cx="9808698" cy="15304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91540" fontAlgn="auto">
              <a:spcBef>
                <a:spcPts val="0"/>
              </a:spcBef>
              <a:spcAft>
                <a:spcPts val="0"/>
              </a:spcAft>
            </a:pPr>
            <a:r>
              <a:rPr lang="en-US" sz="468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Câu</a:t>
            </a:r>
            <a:r>
              <a:rPr lang="en-US" sz="468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 3. </a:t>
            </a:r>
            <a:r>
              <a:rPr lang="en-US" sz="468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Cây</a:t>
            </a:r>
            <a:r>
              <a:rPr lang="en-US" sz="468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468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nào</a:t>
            </a:r>
            <a:r>
              <a:rPr lang="en-US" sz="468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468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dưới</a:t>
            </a:r>
            <a:r>
              <a:rPr lang="en-US" sz="468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468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đây</a:t>
            </a:r>
            <a:r>
              <a:rPr lang="en-US" sz="468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468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có</a:t>
            </a:r>
            <a:r>
              <a:rPr lang="en-US" sz="468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468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cây</a:t>
            </a:r>
            <a:r>
              <a:rPr lang="en-US" sz="468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 con </a:t>
            </a:r>
            <a:r>
              <a:rPr lang="en-US" sz="468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có</a:t>
            </a:r>
            <a:r>
              <a:rPr lang="en-US" sz="468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468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thể</a:t>
            </a:r>
            <a:r>
              <a:rPr lang="en-US" sz="468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468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mọc</a:t>
            </a:r>
            <a:r>
              <a:rPr lang="en-US" sz="468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468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lên</a:t>
            </a:r>
            <a:r>
              <a:rPr lang="en-US" sz="468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468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từ</a:t>
            </a:r>
            <a:r>
              <a:rPr lang="en-US" sz="468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468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rễ</a:t>
            </a:r>
            <a:r>
              <a:rPr lang="en-US" sz="468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 ( </a:t>
            </a:r>
            <a:r>
              <a:rPr lang="en-US" sz="468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củ</a:t>
            </a:r>
            <a:r>
              <a:rPr lang="en-US" sz="468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) </a:t>
            </a:r>
            <a:r>
              <a:rPr lang="en-US" sz="468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của</a:t>
            </a:r>
            <a:r>
              <a:rPr lang="en-US" sz="468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468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cây</a:t>
            </a:r>
            <a:r>
              <a:rPr lang="en-US" sz="468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468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mẹ</a:t>
            </a:r>
            <a:r>
              <a:rPr lang="en-US" sz="468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Đ Ghé thăm Fb.com/nkpowerskills">
            <a:extLst>
              <a:ext uri="{FF2B5EF4-FFF2-40B4-BE49-F238E27FC236}">
                <a16:creationId xmlns:a16="http://schemas.microsoft.com/office/drawing/2014/main" xmlns="" id="{7F5775CF-378E-4036-A26F-B944E2411BBA}"/>
              </a:ext>
            </a:extLst>
          </p:cNvPr>
          <p:cNvSpPr/>
          <p:nvPr/>
        </p:nvSpPr>
        <p:spPr>
          <a:xfrm>
            <a:off x="1071925" y="3121551"/>
            <a:ext cx="4705771" cy="1263419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891540" fontAlgn="auto">
              <a:spcBef>
                <a:spcPts val="0"/>
              </a:spcBef>
              <a:spcAft>
                <a:spcPts val="0"/>
              </a:spcAft>
            </a:pPr>
            <a:r>
              <a:rPr lang="en-US" sz="429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29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9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sen</a:t>
            </a:r>
            <a:r>
              <a:rPr lang="en-US" sz="429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29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429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9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rốt</a:t>
            </a:r>
            <a:endParaRPr lang="en-US" sz="429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xmlns="" id="{077DFA89-4E18-477E-87E2-0AF8DCBE209D}"/>
              </a:ext>
            </a:extLst>
          </p:cNvPr>
          <p:cNvSpPr/>
          <p:nvPr/>
        </p:nvSpPr>
        <p:spPr>
          <a:xfrm>
            <a:off x="6293535" y="4487752"/>
            <a:ext cx="4705771" cy="1263419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891540" fontAlgn="auto">
              <a:spcBef>
                <a:spcPts val="0"/>
              </a:spcBef>
              <a:spcAft>
                <a:spcPts val="0"/>
              </a:spcAft>
            </a:pPr>
            <a:r>
              <a:rPr lang="en-US" sz="429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29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9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mía</a:t>
            </a:r>
            <a:endParaRPr lang="en-US" sz="429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xmlns="" id="{4DD7163D-15FC-42D4-936C-2A52F2B1BF1E}"/>
              </a:ext>
            </a:extLst>
          </p:cNvPr>
          <p:cNvSpPr/>
          <p:nvPr/>
        </p:nvSpPr>
        <p:spPr>
          <a:xfrm>
            <a:off x="1063007" y="4487752"/>
            <a:ext cx="4705771" cy="1263419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891540" fontAlgn="auto">
              <a:spcBef>
                <a:spcPts val="0"/>
              </a:spcBef>
              <a:spcAft>
                <a:spcPts val="0"/>
              </a:spcAft>
            </a:pPr>
            <a:r>
              <a:rPr lang="en-US" sz="429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29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9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chuối</a:t>
            </a:r>
            <a:r>
              <a:rPr lang="en-US" sz="429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29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29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9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bưởi</a:t>
            </a:r>
            <a:endParaRPr lang="en-US" sz="429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xmlns="" id="{02620B49-5025-4586-AF14-42D5363DDD6B}"/>
              </a:ext>
            </a:extLst>
          </p:cNvPr>
          <p:cNvSpPr/>
          <p:nvPr/>
        </p:nvSpPr>
        <p:spPr>
          <a:xfrm>
            <a:off x="6293535" y="3133137"/>
            <a:ext cx="4705771" cy="1263419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891540" fontAlgn="auto">
              <a:spcBef>
                <a:spcPts val="0"/>
              </a:spcBef>
              <a:spcAft>
                <a:spcPts val="0"/>
              </a:spcAft>
            </a:pPr>
            <a:r>
              <a:rPr lang="en-US" sz="429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29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9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chanh</a:t>
            </a:r>
            <a:r>
              <a:rPr lang="en-US" sz="429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29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29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9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ổi</a:t>
            </a:r>
            <a:endParaRPr lang="en-US" sz="429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hlinkClick r:id="rId5" action="ppaction://hlinksldjump"/>
            <a:extLst>
              <a:ext uri="{FF2B5EF4-FFF2-40B4-BE49-F238E27FC236}">
                <a16:creationId xmlns:a16="http://schemas.microsoft.com/office/drawing/2014/main" xmlns="" id="{C7D52BF7-A7D4-480C-9973-BE96CADE39B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7188" y="5687569"/>
            <a:ext cx="945819" cy="945819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1" name="Picture 4" descr="Káº¿t quáº£ hÃ¬nh áº£nh cho right icon">
            <a:extLst>
              <a:ext uri="{FF2B5EF4-FFF2-40B4-BE49-F238E27FC236}">
                <a16:creationId xmlns:a16="http://schemas.microsoft.com/office/drawing/2014/main" xmlns="" id="{21A41420-93EE-4D54-82E8-0794C6FE7C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5178" y="3551568"/>
            <a:ext cx="929089" cy="92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1CA53865-BEB2-417A-BFF0-49B27CCB8F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9133" y="4883215"/>
            <a:ext cx="929089" cy="92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55F9E6E6-3D3F-4731-8E4E-DC6EA2FC7F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3010" y="3537746"/>
            <a:ext cx="929089" cy="92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3399D5CC-94E8-4AD9-A527-94B9509B3F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5209" y="4868089"/>
            <a:ext cx="929089" cy="92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01 NK PowerSkills">
            <a:extLst>
              <a:ext uri="{FF2B5EF4-FFF2-40B4-BE49-F238E27FC236}">
                <a16:creationId xmlns:a16="http://schemas.microsoft.com/office/drawing/2014/main" xmlns="" id="{E7699A44-36D7-40B8-96B3-6DD5F215C6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29859" y="2112162"/>
            <a:ext cx="4114410" cy="4048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5150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53C3244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628173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5" descr="BDRLC08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099"/>
            <a:ext cx="11658600" cy="6629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133600" y="3048000"/>
            <a:ext cx="8991600" cy="2308324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72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Bài</a:t>
            </a:r>
            <a:r>
              <a:rPr lang="en-US" sz="7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72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hát</a:t>
            </a:r>
            <a:r>
              <a:rPr lang="en-US" sz="7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72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sau</a:t>
            </a:r>
            <a:r>
              <a:rPr lang="en-US" sz="7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72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nhắc</a:t>
            </a:r>
            <a:r>
              <a:rPr lang="en-US" sz="7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72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đến</a:t>
            </a:r>
            <a:r>
              <a:rPr lang="en-US" sz="7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72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những</a:t>
            </a:r>
            <a:r>
              <a:rPr lang="en-US" sz="7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72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loài</a:t>
            </a:r>
            <a:r>
              <a:rPr lang="en-US" sz="7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72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vật</a:t>
            </a:r>
            <a:r>
              <a:rPr lang="en-US" sz="7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72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nào</a:t>
            </a:r>
            <a:r>
              <a:rPr lang="en-US" sz="7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?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929698"/>
      </p:ext>
    </p:extLst>
  </p:cSld>
  <p:clrMapOvr>
    <a:masterClrMapping/>
  </p:clrMapOvr>
  <p:transition spd="med" advTm="19228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- TA ĐI VÀO RỪNG XAN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"/>
            <a:ext cx="11887200" cy="668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069461"/>
      </p:ext>
    </p:extLst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0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393&quot;/&gt;&lt;/object&gt;&lt;object type=&quot;3&quot; unique_id=&quot;10004&quot;&gt;&lt;property id=&quot;20148&quot; value=&quot;5&quot;/&gt;&lt;property id=&quot;20300&quot; value=&quot;Slide 2&quot;/&gt;&lt;property id=&quot;20307&quot; value=&quot;395&quot;/&gt;&lt;/object&gt;&lt;object type=&quot;3&quot; unique_id=&quot;10005&quot;&gt;&lt;property id=&quot;20148&quot; value=&quot;5&quot;/&gt;&lt;property id=&quot;20300&quot; value=&quot;Slide 3&quot;/&gt;&lt;property id=&quot;20307&quot; value=&quot;367&quot;/&gt;&lt;/object&gt;&lt;object type=&quot;3&quot; unique_id=&quot;10006&quot;&gt;&lt;property id=&quot;20148&quot; value=&quot;5&quot;/&gt;&lt;property id=&quot;20300&quot; value=&quot;Slide 4&quot;/&gt;&lt;property id=&quot;20307&quot; value=&quot;383&quot;/&gt;&lt;/object&gt;&lt;object type=&quot;3&quot; unique_id=&quot;10007&quot;&gt;&lt;property id=&quot;20148&quot; value=&quot;5&quot;/&gt;&lt;property id=&quot;20300&quot; value=&quot;Slide 5&quot;/&gt;&lt;property id=&quot;20307&quot; value=&quot;399&quot;/&gt;&lt;/object&gt;&lt;object type=&quot;3&quot; unique_id=&quot;10008&quot;&gt;&lt;property id=&quot;20148&quot; value=&quot;5&quot;/&gt;&lt;property id=&quot;20300&quot; value=&quot;Slide 6&quot;/&gt;&lt;property id=&quot;20307&quot; value=&quot;397&quot;/&gt;&lt;/object&gt;&lt;object type=&quot;3&quot; unique_id=&quot;10009&quot;&gt;&lt;property id=&quot;20148&quot; value=&quot;5&quot;/&gt;&lt;property id=&quot;20300&quot; value=&quot;Slide 7&quot;/&gt;&lt;property id=&quot;20307&quot; value=&quot;403&quot;/&gt;&lt;/object&gt;&lt;object type=&quot;3&quot; unique_id=&quot;10010&quot;&gt;&lt;property id=&quot;20148&quot; value=&quot;5&quot;/&gt;&lt;property id=&quot;20300&quot; value=&quot;Slide 8 - &amp;quot;1. Sự sinh sản của động vật&amp;quot;&quot;/&gt;&lt;property id=&quot;20307&quot; value=&quot;341&quot;/&gt;&lt;/object&gt;&lt;object type=&quot;3&quot; unique_id=&quot;10011&quot;&gt;&lt;property id=&quot;20148&quot; value=&quot;5&quot;/&gt;&lt;property id=&quot;20300&quot; value=&quot;Slide 9&quot;/&gt;&lt;property id=&quot;20307&quot; value=&quot;337&quot;/&gt;&lt;/object&gt;&lt;object type=&quot;3&quot; unique_id=&quot;10012&quot;&gt;&lt;property id=&quot;20148&quot; value=&quot;5&quot;/&gt;&lt;property id=&quot;20300&quot; value=&quot;Slide 10&quot;/&gt;&lt;property id=&quot;20307&quot; value=&quot;384&quot;/&gt;&lt;/object&gt;&lt;object type=&quot;3&quot; unique_id=&quot;10013&quot;&gt;&lt;property id=&quot;20148&quot; value=&quot;5&quot;/&gt;&lt;property id=&quot;20300&quot; value=&quot;Slide 11&quot;/&gt;&lt;property id=&quot;20307&quot; value=&quot;390&quot;/&gt;&lt;/object&gt;&lt;object type=&quot;3&quot; unique_id=&quot;10014&quot;&gt;&lt;property id=&quot;20148&quot; value=&quot;5&quot;/&gt;&lt;property id=&quot;20300&quot; value=&quot;Slide 12&quot;/&gt;&lt;property id=&quot;20307&quot; value=&quot;318&quot;/&gt;&lt;/object&gt;&lt;object type=&quot;3&quot; unique_id=&quot;10015&quot;&gt;&lt;property id=&quot;20148&quot; value=&quot;5&quot;/&gt;&lt;property id=&quot;20300&quot; value=&quot;Slide 13&quot;/&gt;&lt;property id=&quot;20307&quot; value=&quot;321&quot;/&gt;&lt;/object&gt;&lt;object type=&quot;3&quot; unique_id=&quot;10016&quot;&gt;&lt;property id=&quot;20148&quot; value=&quot;5&quot;/&gt;&lt;property id=&quot;20300&quot; value=&quot;Slide 14&quot;/&gt;&lt;property id=&quot;20307&quot; value=&quot;320&quot;/&gt;&lt;/object&gt;&lt;object type=&quot;3&quot; unique_id=&quot;10017&quot;&gt;&lt;property id=&quot;20148&quot; value=&quot;5&quot;/&gt;&lt;property id=&quot;20300&quot; value=&quot;Slide 15&quot;/&gt;&lt;property id=&quot;20307&quot; value=&quot;357&quot;/&gt;&lt;/object&gt;&lt;object type=&quot;3&quot; unique_id=&quot;10018&quot;&gt;&lt;property id=&quot;20148&quot; value=&quot;5&quot;/&gt;&lt;property id=&quot;20300&quot; value=&quot;Slide 16&quot;/&gt;&lt;property id=&quot;20307&quot; value=&quot;343&quot;/&gt;&lt;/object&gt;&lt;object type=&quot;3&quot; unique_id=&quot;10019&quot;&gt;&lt;property id=&quot;20148&quot; value=&quot;5&quot;/&gt;&lt;property id=&quot;20300&quot; value=&quot;Slide 17&quot;/&gt;&lt;property id=&quot;20307&quot; value=&quot;359&quot;/&gt;&lt;/object&gt;&lt;object type=&quot;3&quot; unique_id=&quot;10020&quot;&gt;&lt;property id=&quot;20148&quot; value=&quot;5&quot;/&gt;&lt;property id=&quot;20300&quot; value=&quot;Slide 18&quot;/&gt;&lt;property id=&quot;20307&quot; value=&quot;360&quot;/&gt;&lt;/object&gt;&lt;object type=&quot;3&quot; unique_id=&quot;10021&quot;&gt;&lt;property id=&quot;20148&quot; value=&quot;5&quot;/&gt;&lt;property id=&quot;20300&quot; value=&quot;Slide 19&quot;/&gt;&lt;property id=&quot;20307&quot; value=&quot;381&quot;/&gt;&lt;/object&gt;&lt;object type=&quot;3&quot; unique_id=&quot;10022&quot;&gt;&lt;property id=&quot;20148&quot; value=&quot;5&quot;/&gt;&lt;property id=&quot;20300&quot; value=&quot;Slide 20&quot;/&gt;&lt;property id=&quot;20307&quot; value=&quot;385&quot;/&gt;&lt;/object&gt;&lt;object type=&quot;3&quot; unique_id=&quot;10023&quot;&gt;&lt;property id=&quot;20148&quot; value=&quot;5&quot;/&gt;&lt;property id=&quot;20300&quot; value=&quot;Slide 21&quot;/&gt;&lt;property id=&quot;20307&quot; value=&quot;348&quot;/&gt;&lt;/object&gt;&lt;object type=&quot;3&quot; unique_id=&quot;10024&quot;&gt;&lt;property id=&quot;20148&quot; value=&quot;5&quot;/&gt;&lt;property id=&quot;20300&quot; value=&quot;Slide 22&quot;/&gt;&lt;property id=&quot;20307&quot; value=&quot;349&quot;/&gt;&lt;/object&gt;&lt;object type=&quot;3&quot; unique_id=&quot;10025&quot;&gt;&lt;property id=&quot;20148&quot; value=&quot;5&quot;/&gt;&lt;property id=&quot;20300&quot; value=&quot;Slide 23&quot;/&gt;&lt;property id=&quot;20307&quot; value=&quot;350&quot;/&gt;&lt;/object&gt;&lt;object type=&quot;3&quot; unique_id=&quot;10026&quot;&gt;&lt;property id=&quot;20148&quot; value=&quot;5&quot;/&gt;&lt;property id=&quot;20300&quot; value=&quot;Slide 24&quot;/&gt;&lt;property id=&quot;20307&quot; value=&quot;351&quot;/&gt;&lt;/object&gt;&lt;object type=&quot;3&quot; unique_id=&quot;10027&quot;&gt;&lt;property id=&quot;20148&quot; value=&quot;5&quot;/&gt;&lt;property id=&quot;20300&quot; value=&quot;Slide 25&quot;/&gt;&lt;property id=&quot;20307&quot; value=&quot;352&quot;/&gt;&lt;/object&gt;&lt;object type=&quot;3&quot; unique_id=&quot;10028&quot;&gt;&lt;property id=&quot;20148&quot; value=&quot;5&quot;/&gt;&lt;property id=&quot;20300&quot; value=&quot;Slide 26&quot;/&gt;&lt;property id=&quot;20307&quot; value=&quot;353&quot;/&gt;&lt;/object&gt;&lt;object type=&quot;3&quot; unique_id=&quot;10029&quot;&gt;&lt;property id=&quot;20148&quot; value=&quot;5&quot;/&gt;&lt;property id=&quot;20300&quot; value=&quot;Slide 27&quot;/&gt;&lt;property id=&quot;20307&quot; value=&quot;369&quot;/&gt;&lt;/object&gt;&lt;object type=&quot;3&quot; unique_id=&quot;10030&quot;&gt;&lt;property id=&quot;20148&quot; value=&quot;5&quot;/&gt;&lt;property id=&quot;20300&quot; value=&quot;Slide 28&quot;/&gt;&lt;property id=&quot;20307&quot; value=&quot;370&quot;/&gt;&lt;/object&gt;&lt;object type=&quot;3&quot; unique_id=&quot;10031&quot;&gt;&lt;property id=&quot;20148&quot; value=&quot;5&quot;/&gt;&lt;property id=&quot;20300&quot; value=&quot;Slide 29&quot;/&gt;&lt;property id=&quot;20307&quot; value=&quot;371&quot;/&gt;&lt;/object&gt;&lt;object type=&quot;3&quot; unique_id=&quot;10032&quot;&gt;&lt;property id=&quot;20148&quot; value=&quot;5&quot;/&gt;&lt;property id=&quot;20300&quot; value=&quot;Slide 30&quot;/&gt;&lt;property id=&quot;20307&quot; value=&quot;372&quot;/&gt;&lt;/object&gt;&lt;object type=&quot;3&quot; unique_id=&quot;10033&quot;&gt;&lt;property id=&quot;20148&quot; value=&quot;5&quot;/&gt;&lt;property id=&quot;20300&quot; value=&quot;Slide 31&quot;/&gt;&lt;property id=&quot;20307&quot; value=&quot;373&quot;/&gt;&lt;/object&gt;&lt;object type=&quot;3&quot; unique_id=&quot;10034&quot;&gt;&lt;property id=&quot;20148&quot; value=&quot;5&quot;/&gt;&lt;property id=&quot;20300&quot; value=&quot;Slide 32&quot;/&gt;&lt;property id=&quot;20307&quot; value=&quot;374&quot;/&gt;&lt;/object&gt;&lt;object type=&quot;3&quot; unique_id=&quot;10035&quot;&gt;&lt;property id=&quot;20148&quot; value=&quot;5&quot;/&gt;&lt;property id=&quot;20300&quot; value=&quot;Slide 33&quot;/&gt;&lt;property id=&quot;20307&quot; value=&quot;375&quot;/&gt;&lt;/object&gt;&lt;object type=&quot;3&quot; unique_id=&quot;10036&quot;&gt;&lt;property id=&quot;20148&quot; value=&quot;5&quot;/&gt;&lt;property id=&quot;20300&quot; value=&quot;Slide 34&quot;/&gt;&lt;property id=&quot;20307&quot; value=&quot;376&quot;/&gt;&lt;/object&gt;&lt;object type=&quot;3&quot; unique_id=&quot;10037&quot;&gt;&lt;property id=&quot;20148&quot; value=&quot;5&quot;/&gt;&lt;property id=&quot;20300&quot; value=&quot;Slide 35&quot;/&gt;&lt;property id=&quot;20307&quot; value=&quot;377&quot;/&gt;&lt;/object&gt;&lt;object type=&quot;3&quot; unique_id=&quot;10038&quot;&gt;&lt;property id=&quot;20148&quot; value=&quot;5&quot;/&gt;&lt;property id=&quot;20300&quot; value=&quot;Slide 36&quot;/&gt;&lt;property id=&quot;20307&quot; value=&quot;378&quot;/&gt;&lt;/object&gt;&lt;object type=&quot;3&quot; unique_id=&quot;10039&quot;&gt;&lt;property id=&quot;20148&quot; value=&quot;5&quot;/&gt;&lt;property id=&quot;20300&quot; value=&quot;Slide 37&quot;/&gt;&lt;property id=&quot;20307&quot; value=&quot;379&quot;/&gt;&lt;/object&gt;&lt;object type=&quot;3&quot; unique_id=&quot;10040&quot;&gt;&lt;property id=&quot;20148&quot; value=&quot;5&quot;/&gt;&lt;property id=&quot;20300&quot; value=&quot;Slide 38&quot;/&gt;&lt;property id=&quot;20307&quot; value=&quot;380&quot;/&gt;&lt;/object&gt;&lt;object type=&quot;3&quot; unique_id=&quot;10041&quot;&gt;&lt;property id=&quot;20148&quot; value=&quot;5&quot;/&gt;&lt;property id=&quot;20300&quot; value=&quot;Slide 39&quot;/&gt;&lt;property id=&quot;20307&quot; value=&quot;338&quot;/&gt;&lt;/object&gt;&lt;object type=&quot;3&quot; unique_id=&quot;10042&quot;&gt;&lt;property id=&quot;20148&quot; value=&quot;5&quot;/&gt;&lt;property id=&quot;20300&quot; value=&quot;Slide 40&quot;/&gt;&lt;property id=&quot;20307&quot; value=&quot;391&quot;/&gt;&lt;/object&gt;&lt;object type=&quot;3&quot; unique_id=&quot;10043&quot;&gt;&lt;property id=&quot;20148&quot; value=&quot;5&quot;/&gt;&lt;property id=&quot;20300&quot; value=&quot;Slide 41&quot;/&gt;&lt;property id=&quot;20307&quot; value=&quot;405&quot;/&gt;&lt;/object&gt;&lt;/object&gt;&lt;object type=&quot;8&quot; unique_id=&quot;10086&quot;&gt;&lt;/object&gt;&lt;/object&gt;&lt;/database&gt;"/>
  <p:tag name="SECTOMILLISECCONVERTED" val="1"/>
  <p:tag name="MMPROD_NEXTUNIQUEID" val="10009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Kawaii Scrapbook for College by Slidesgo">
  <a:themeElements>
    <a:clrScheme name="Simple Light">
      <a:dk1>
        <a:srgbClr val="383838"/>
      </a:dk1>
      <a:lt1>
        <a:srgbClr val="FFFFFF"/>
      </a:lt1>
      <a:dk2>
        <a:srgbClr val="E7597C"/>
      </a:dk2>
      <a:lt2>
        <a:srgbClr val="FDBB45"/>
      </a:lt2>
      <a:accent1>
        <a:srgbClr val="F998B0"/>
      </a:accent1>
      <a:accent2>
        <a:srgbClr val="B7FCF6"/>
      </a:accent2>
      <a:accent3>
        <a:srgbClr val="DBBCFF"/>
      </a:accent3>
      <a:accent4>
        <a:srgbClr val="67C7D0"/>
      </a:accent4>
      <a:accent5>
        <a:srgbClr val="96FF9B"/>
      </a:accent5>
      <a:accent6>
        <a:srgbClr val="FEE567"/>
      </a:accent6>
      <a:hlink>
        <a:srgbClr val="38383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</TotalTime>
  <Words>734</Words>
  <Application>Microsoft Office PowerPoint</Application>
  <PresentationFormat>Custom</PresentationFormat>
  <Paragraphs>113</Paragraphs>
  <Slides>23</Slides>
  <Notes>4</Notes>
  <HiddenSlides>0</HiddenSlides>
  <MMClips>3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13</vt:i4>
      </vt:variant>
      <vt:variant>
        <vt:lpstr>Slide Titles</vt:lpstr>
      </vt:variant>
      <vt:variant>
        <vt:i4>23</vt:i4>
      </vt:variant>
    </vt:vector>
  </HeadingPairs>
  <TitlesOfParts>
    <vt:vector size="50" baseType="lpstr">
      <vt:lpstr>宋体</vt:lpstr>
      <vt:lpstr>Anaheim</vt:lpstr>
      <vt:lpstr>Arial</vt:lpstr>
      <vt:lpstr>Britannic Bold</vt:lpstr>
      <vt:lpstr>Calibri</vt:lpstr>
      <vt:lpstr>Calibri Light</vt:lpstr>
      <vt:lpstr>Londrina Solid</vt:lpstr>
      <vt:lpstr>MS Mincho</vt:lpstr>
      <vt:lpstr>Segoe Script</vt:lpstr>
      <vt:lpstr>黑体</vt:lpstr>
      <vt:lpstr>Times New Roman</vt:lpstr>
      <vt:lpstr>UTM Showcard</vt:lpstr>
      <vt:lpstr>Wingdings</vt:lpstr>
      <vt:lpstr>等线</vt:lpstr>
      <vt:lpstr>Default Design</vt:lpstr>
      <vt:lpstr>1_Default Design</vt:lpstr>
      <vt:lpstr>Office Theme</vt:lpstr>
      <vt:lpstr>1_Office Theme</vt:lpstr>
      <vt:lpstr>2_Office Theme</vt:lpstr>
      <vt:lpstr>3_Office Theme</vt:lpstr>
      <vt:lpstr>4_Office Theme</vt:lpstr>
      <vt:lpstr>5_Office Theme</vt:lpstr>
      <vt:lpstr>Kawaii Scrapbook for College by Slidesgo</vt:lpstr>
      <vt:lpstr>2_Default Design</vt:lpstr>
      <vt:lpstr>3_Default Design</vt:lpstr>
      <vt:lpstr>6_Office Theme</vt:lpstr>
      <vt:lpstr>4_Default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admin</cp:lastModifiedBy>
  <cp:revision>414</cp:revision>
  <dcterms:created xsi:type="dcterms:W3CDTF">2010-01-20T14:56:00Z</dcterms:created>
  <dcterms:modified xsi:type="dcterms:W3CDTF">2024-03-24T13:17:01Z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54E5A2868FFA4135AD74ED0C86AA9215_12</vt:lpwstr>
  </property>
  <property fmtid="{D5CDD505-2E9C-101B-9397-08002B2CF9AE}" pid="3" name="KSOProductBuildVer">
    <vt:lpwstr>1033-12.2.0.13489</vt:lpwstr>
  </property>
</Properties>
</file>