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  <p:sldMasterId id="2147483706" r:id="rId3"/>
  </p:sldMasterIdLst>
  <p:notesMasterIdLst>
    <p:notesMasterId r:id="rId33"/>
  </p:notesMasterIdLst>
  <p:sldIdLst>
    <p:sldId id="1144" r:id="rId4"/>
    <p:sldId id="366" r:id="rId5"/>
    <p:sldId id="484" r:id="rId6"/>
    <p:sldId id="914" r:id="rId7"/>
    <p:sldId id="372" r:id="rId8"/>
    <p:sldId id="257" r:id="rId9"/>
    <p:sldId id="259" r:id="rId10"/>
    <p:sldId id="280" r:id="rId11"/>
    <p:sldId id="260" r:id="rId12"/>
    <p:sldId id="261" r:id="rId13"/>
    <p:sldId id="262" r:id="rId14"/>
    <p:sldId id="263" r:id="rId15"/>
    <p:sldId id="264" r:id="rId16"/>
    <p:sldId id="265" r:id="rId17"/>
    <p:sldId id="281" r:id="rId18"/>
    <p:sldId id="283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1143" r:id="rId29"/>
    <p:sldId id="276" r:id="rId30"/>
    <p:sldId id="486" r:id="rId31"/>
    <p:sldId id="110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m Manh Toan HS" initials="PMTH" lastIdx="1" clrIdx="0">
    <p:extLst>
      <p:ext uri="{19B8F6BF-5375-455C-9EA6-DF929625EA0E}">
        <p15:presenceInfo xmlns:p15="http://schemas.microsoft.com/office/powerpoint/2012/main" userId="S-1-5-21-96788381-3667144745-3514874536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25T22:15:57.684" idx="1">
    <p:pos x="5563" y="414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97B82-748E-4025-B57A-127610E04DB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A0FDF-E86B-452A-AD4B-426C5931B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6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22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49F97-6698-403C-94F7-2F83C612EA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01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49F97-6698-403C-94F7-2F83C612EA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78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10B10F-3826-445B-8555-96F1B66E11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87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59B70A-E4C5-46DB-90A0-3B3E14B1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89FE35-E87B-4B62-A084-C2BED805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07B367-42C1-49BE-98BC-36C6F95D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1553-6EC7-412E-B2A4-AD107AEC0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569018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E18CD4-30A2-4380-9886-354EE1867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DC6933-4319-4106-803E-8ACB7CC3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C5435B-F5A4-4A06-9FBE-6518F526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D0702-8AC3-4289-BA8C-85CB5D25E6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116453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82C18B-6809-427C-AEB8-8EC6E6D9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EAF571-DDBE-48EB-B1ED-AFF272196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83793-14E1-4EAA-A8B3-99809477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425C0-42E6-49A1-8B12-BBD1C8CA0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218122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8311D5B1-8745-46C8-8087-C909385C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69A95C38-B6E5-44D3-B7B3-AB5610805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9E742C0F-2FF1-43A4-9EA7-56C435D3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25C24-5CE1-4E58-BD12-0BEA2EF67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225807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312288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558946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139667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416622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913959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30150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="" xmlns:a16="http://schemas.microsoft.com/office/drawing/2014/main" id="{DE64FE71-67E0-4481-876D-6F7E779F5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="" xmlns:a16="http://schemas.microsoft.com/office/drawing/2014/main" id="{F72A8A5C-3BF3-4948-83E0-66F38336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C41851-654B-4101-93AE-93003365A6A2}" type="datetimeFigureOut">
              <a:rPr lang="zh-CN" altLang="en-US"/>
              <a:pPr>
                <a:defRPr/>
              </a:pPr>
              <a:t>2024/3/12</a:t>
            </a:fld>
            <a:endParaRPr lang="zh-CN" alt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="" xmlns:a16="http://schemas.microsoft.com/office/drawing/2014/main" id="{1C31C7B6-AC68-4413-8697-78AA3E7EC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14">
            <a:extLst>
              <a:ext uri="{FF2B5EF4-FFF2-40B4-BE49-F238E27FC236}">
                <a16:creationId xmlns="" xmlns:a16="http://schemas.microsoft.com/office/drawing/2014/main" id="{4EFF8F7A-0CFA-4C6B-B810-0931648DB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0251A0D-9EEE-484E-BF97-60BF09DB95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8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FA71D9-D39D-48B8-8216-7502DFD6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CA856D-E5D7-457C-9375-733291B0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9A0BE-1836-4970-83EA-E329F1673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721C-4E6B-4348-88D7-7AA120AE7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798293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="" xmlns:a16="http://schemas.microsoft.com/office/drawing/2014/main" id="{24DB6ED7-24A2-46DB-8A96-1845B1B6C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2F1840-9E0C-41E3-8721-32B86851E6B2}" type="datetimeFigureOut">
              <a:rPr lang="zh-CN" altLang="en-US"/>
              <a:pPr>
                <a:defRPr/>
              </a:pPr>
              <a:t>2024/3/12</a:t>
            </a:fld>
            <a:endParaRPr lang="zh-CN" alt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="" xmlns:a16="http://schemas.microsoft.com/office/drawing/2014/main" id="{A5DAF569-A3B6-4542-A4FF-4E1F04005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="" xmlns:a16="http://schemas.microsoft.com/office/drawing/2014/main" id="{AFF800D0-1CDD-4674-A0F6-8B7DD0C1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004758-DF83-42CC-862E-E408162B51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142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="" xmlns:a16="http://schemas.microsoft.com/office/drawing/2014/main" id="{2F47D4CA-8A4D-4474-9B73-78C6CC708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="" xmlns:a16="http://schemas.microsoft.com/office/drawing/2014/main" id="{BD62B48E-AD91-4B2E-9A6C-C1CD8D15B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8FA76F-5702-494A-8A28-6DB4567135FE}" type="datetimeFigureOut">
              <a:rPr lang="zh-CN" altLang="en-US"/>
              <a:pPr>
                <a:defRPr/>
              </a:pPr>
              <a:t>2024/3/12</a:t>
            </a:fld>
            <a:endParaRPr lang="zh-CN" alt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="" xmlns:a16="http://schemas.microsoft.com/office/drawing/2014/main" id="{BE95A145-27F6-4067-B80D-62904FC3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="" xmlns:a16="http://schemas.microsoft.com/office/drawing/2014/main" id="{DFD270C1-6B5D-483C-B677-CBCE0991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C033ED-2584-4D86-BF01-59B66F5CDF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180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0">
            <a:extLst>
              <a:ext uri="{FF2B5EF4-FFF2-40B4-BE49-F238E27FC236}">
                <a16:creationId xmlns="" xmlns:a16="http://schemas.microsoft.com/office/drawing/2014/main" id="{28E6BB9D-7CFB-41D2-A8ED-6CAFB86C1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5708AC-0AAC-4006-92BE-D5EBC356F4C5}" type="datetimeFigureOut">
              <a:rPr lang="zh-CN" altLang="en-US"/>
              <a:pPr>
                <a:defRPr/>
              </a:pPr>
              <a:t>2024/3/12</a:t>
            </a:fld>
            <a:endParaRPr lang="zh-CN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="" xmlns:a16="http://schemas.microsoft.com/office/drawing/2014/main" id="{0F7A1E66-6CCB-4FB7-AC0E-D5C7B86E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30">
            <a:extLst>
              <a:ext uri="{FF2B5EF4-FFF2-40B4-BE49-F238E27FC236}">
                <a16:creationId xmlns="" xmlns:a16="http://schemas.microsoft.com/office/drawing/2014/main" id="{E7046C8F-86EB-4875-8448-A1628621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3D95E89-10A4-4C21-BB7C-45E436D78C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271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="" xmlns:a16="http://schemas.microsoft.com/office/drawing/2014/main" id="{ED6C6E9D-D18A-4197-96EC-D4A03B3A6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="" xmlns:a16="http://schemas.microsoft.com/office/drawing/2014/main" id="{51CC4051-6D1E-43C9-8EAC-3DDFA79A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6AE823C-921C-4F2A-B54C-B63A20ADCF6A}" type="datetimeFigureOut">
              <a:rPr lang="zh-CN" altLang="en-US"/>
              <a:pPr>
                <a:defRPr/>
              </a:pPr>
              <a:t>2024/3/12</a:t>
            </a:fld>
            <a:endParaRPr lang="zh-CN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="" xmlns:a16="http://schemas.microsoft.com/office/drawing/2014/main" id="{A04B9BA5-C4E8-4CAC-BD0D-D8232E90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3DBC3586-4342-4C43-A978-98B322720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A1F899B-0130-4A51-851B-96AF12FED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512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1">
            <a:extLst>
              <a:ext uri="{FF2B5EF4-FFF2-40B4-BE49-F238E27FC236}">
                <a16:creationId xmlns="" xmlns:a16="http://schemas.microsoft.com/office/drawing/2014/main" id="{E9E6D532-666C-4B20-99E2-479B941A9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94C644-7B43-4CEF-A48B-CE53FEB23CF8}" type="datetimeFigureOut">
              <a:rPr lang="zh-CN" altLang="en-US"/>
              <a:pPr>
                <a:defRPr/>
              </a:pPr>
              <a:t>2024/3/12</a:t>
            </a:fld>
            <a:endParaRPr lang="zh-CN" altLang="en-US"/>
          </a:p>
        </p:txBody>
      </p:sp>
      <p:sp>
        <p:nvSpPr>
          <p:cNvPr id="4" name="Footer Placeholder 20">
            <a:extLst>
              <a:ext uri="{FF2B5EF4-FFF2-40B4-BE49-F238E27FC236}">
                <a16:creationId xmlns="" xmlns:a16="http://schemas.microsoft.com/office/drawing/2014/main" id="{1425017F-8186-498D-A224-C6A07418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9B92848B-8077-4947-99E9-8F9BD2116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B080036-1335-4B1E-95DD-C0C225E168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961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="" xmlns:a16="http://schemas.microsoft.com/office/drawing/2014/main" id="{B99AAB32-7294-443F-A0DD-58C29692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B2858E-D1C3-4748-AA45-8685F962BDD8}" type="datetimeFigureOut">
              <a:rPr lang="zh-CN" altLang="en-US"/>
              <a:pPr>
                <a:defRPr/>
              </a:pPr>
              <a:t>2024/3/12</a:t>
            </a:fld>
            <a:endParaRPr lang="zh-CN" alt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="" xmlns:a16="http://schemas.microsoft.com/office/drawing/2014/main" id="{9247E945-D836-465E-AB11-885DC1E2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="" xmlns:a16="http://schemas.microsoft.com/office/drawing/2014/main" id="{CCBB5807-6DBE-4B41-95A9-68013B81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3D7144-043E-4F74-B7D4-F78D018B96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548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="" xmlns:a16="http://schemas.microsoft.com/office/drawing/2014/main" id="{B66BDC16-3A70-4D6B-A610-00E747581B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="" xmlns:a16="http://schemas.microsoft.com/office/drawing/2014/main" id="{19718E4F-C81B-4D16-B07D-14E39D86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6E5445-8BAC-40A6-B044-554033264FA1}" type="datetimeFigureOut">
              <a:rPr lang="zh-CN" altLang="en-US"/>
              <a:pPr>
                <a:defRPr/>
              </a:pPr>
              <a:t>2024/3/12</a:t>
            </a:fld>
            <a:endParaRPr lang="zh-CN" altLang="en-US"/>
          </a:p>
        </p:txBody>
      </p:sp>
      <p:sp>
        <p:nvSpPr>
          <p:cNvPr id="7" name="Footer Placeholder 28">
            <a:extLst>
              <a:ext uri="{FF2B5EF4-FFF2-40B4-BE49-F238E27FC236}">
                <a16:creationId xmlns="" xmlns:a16="http://schemas.microsoft.com/office/drawing/2014/main" id="{061F8B00-EC95-42C0-A552-2D1687B2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9B50D8D4-2197-4794-B249-F9EE1A9A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B4A234-D98C-434E-B663-6A03984197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606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="" xmlns:a16="http://schemas.microsoft.com/office/drawing/2014/main" id="{51774763-367B-412F-BC0A-5EEB42D5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853738-EDA1-4185-83AA-9D906F0A8BB1}" type="datetimeFigureOut">
              <a:rPr lang="zh-CN" altLang="en-US"/>
              <a:pPr>
                <a:defRPr/>
              </a:pPr>
              <a:t>2024/3/12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2E0156C-A142-4BB6-9D3A-F59A6330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30">
            <a:extLst>
              <a:ext uri="{FF2B5EF4-FFF2-40B4-BE49-F238E27FC236}">
                <a16:creationId xmlns="" xmlns:a16="http://schemas.microsoft.com/office/drawing/2014/main" id="{00212B22-ED4E-4357-87B5-BB806B42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B97111-80F2-4CB6-B97C-E3B4221653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780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8B8C8D-8A53-4A81-8AB5-CB9AF72C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17A4F4-46EF-4E14-B5C1-58EB1AE0C81E}" type="datetimeFigureOut">
              <a:rPr lang="zh-CN" altLang="en-US"/>
              <a:pPr>
                <a:defRPr/>
              </a:pPr>
              <a:t>2024/3/12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7D1A86-2BC2-4025-B826-B0FB6DCDC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FEA0C9-7679-417E-A301-D188EEE6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032C52-ADA5-49A3-8815-BFF35DF074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860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8427E3-96A0-4B51-AC07-BC872D26D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B162345-C60C-4EE7-BA57-91C66EDD9F86}" type="datetimeFigureOut">
              <a:rPr lang="zh-CN" altLang="en-US"/>
              <a:pPr>
                <a:defRPr/>
              </a:pPr>
              <a:t>2024/3/12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5B804F-0525-4CAC-BC95-8F05BD4A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218281-1EF8-4D88-90D7-36616182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29033D-5E21-41BC-9F7F-B3E0FF5F73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73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9F94B3-B9C5-48E1-91E7-22CECA1A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3A4846-CFA9-42F7-B4D0-B33EFA32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FEA7D9-3183-45F2-9429-8BF7809C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907F8-7A0F-4894-8E46-E69B1F0B5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63912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20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509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1A7B0A8-E2A5-4DF9-81E0-B6FEB5255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81BD5-ED13-4165-8E8F-CD000F8D4D70}" type="datetimeFigureOut">
              <a:rPr lang="en-US"/>
              <a:pPr>
                <a:defRPr/>
              </a:pPr>
              <a:t>3/12/2024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ABE0FE4-08FE-433B-99D9-9601AE1E5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8F8D932-EF1B-4F0F-9AA1-D3BE74D77E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56EDF-4DA4-435A-93B2-F834F14B8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893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E4CFB07-3822-404F-8FDD-DC4627EE59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39909-F553-46E5-B273-88C4D117FA59}" type="datetimeFigureOut">
              <a:rPr lang="en-US"/>
              <a:pPr>
                <a:defRPr/>
              </a:pPr>
              <a:t>3/12/2024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AE6528D-7C98-49BA-92CE-827FC8B2B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E8E888C-8839-4133-A7B0-A5A245319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2EBAC-7686-454D-A853-A27243339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512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B75B1AB-D273-4AF6-8EA0-A51D9C3CD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0C63-8E0A-4579-B85E-FA02256AD1A2}" type="datetimeFigureOut">
              <a:rPr lang="en-US"/>
              <a:pPr>
                <a:defRPr/>
              </a:pPr>
              <a:t>3/12/2024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DC5A162-7495-4D4E-99B5-B0C89AF12C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4535FA2-6319-4609-8184-CF5163D4D2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20A2B-E41E-44FE-9B0D-67596EDE98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908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638716A-8F46-4362-BE80-8E316B6BB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B93B8-B6BC-4107-8DD5-6CC3C5879E77}" type="datetimeFigureOut">
              <a:rPr lang="en-US"/>
              <a:pPr>
                <a:defRPr/>
              </a:pPr>
              <a:t>3/12/2024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4256020-7A87-4C87-8232-33C8EDD125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1A3BDFD-8A57-49FF-B3B1-8EE00E0C5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C3515-8AC2-43E4-9FB2-237BBAE7C3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857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DD360B05-ADF2-4D1A-A484-3A4E0BC16F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E908-6D79-46F0-BF60-62B88A79A403}" type="datetimeFigureOut">
              <a:rPr lang="en-US"/>
              <a:pPr>
                <a:defRPr/>
              </a:pPr>
              <a:t>3/12/2024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0F7BAA58-6DD7-4641-A46E-C48C39BF8B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3BFF4BDD-89CE-4DE2-A3A4-969E79439C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BA477-4885-4F52-9396-8337E858B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201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C788A4A-D87C-4C0D-A71F-BFE0DA3E7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E005A-C6D5-4949-80C3-206687D2EFDA}" type="datetimeFigureOut">
              <a:rPr lang="en-US"/>
              <a:pPr>
                <a:defRPr/>
              </a:pPr>
              <a:t>3/12/2024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CC1D212C-126A-4822-B921-EA4A9513C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90E512FC-FF96-4AAE-A49E-BD1DB724EA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D8F7D-3B62-46E8-9575-2EFE989D3F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936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B6258407-ABBA-4A69-B245-CADBC8DF3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52131-4F76-453E-AEF2-EF0535A951E2}" type="datetimeFigureOut">
              <a:rPr lang="en-US"/>
              <a:pPr>
                <a:defRPr/>
              </a:pPr>
              <a:t>3/12/2024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7D4ACFB0-F3DC-473A-850A-375A65CEC1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35ABFB27-8CF3-482E-BEC9-6DDC15BBC1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22646-42FD-4D5E-9D18-2D60CAB0E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123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FF2CA53-26E6-4575-B532-FE78813CF4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03297-3085-40BE-889B-7F6AF7148A4F}" type="datetimeFigureOut">
              <a:rPr lang="en-US"/>
              <a:pPr>
                <a:defRPr/>
              </a:pPr>
              <a:t>3/12/2024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63777CE-0F30-4603-9AB7-2ACFE6FB90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B2E29C7-5EA4-47CD-BF6A-CF041753FA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FF540-9C45-41D2-B3A2-2EAAF755EF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5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2E7F707-DA6D-4DFA-86FB-16C5C43D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1763BCF-7BDC-4DCF-978D-A8B809DC1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51B89A2-365B-4B2D-BF09-1DCD2A9B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96F9-5278-413C-B817-2CC8293516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534174"/>
      </p:ext>
    </p:extLst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EEC1D58-6EA0-4546-B23F-BCE4B53DA8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78562-F83D-44E0-B3DC-E7F39FFDEE0D}" type="datetimeFigureOut">
              <a:rPr lang="en-US"/>
              <a:pPr>
                <a:defRPr/>
              </a:pPr>
              <a:t>3/12/2024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CD1CB7E-1000-46D7-9621-DDB884E6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03F56C6-9AD9-45EE-977F-73E199CE5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5AA4B-7554-4ED7-9011-2660AF9FB0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570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6C3144A-3C7B-4B6A-8961-EE1C28D297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71B3F-BCF4-479C-AA3C-4B04DEFFF29B}" type="datetimeFigureOut">
              <a:rPr lang="en-US"/>
              <a:pPr>
                <a:defRPr/>
              </a:pPr>
              <a:t>3/12/2024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0DBAD64-C828-4DFA-8546-04AC6DE21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214F44C-FEB9-483A-8977-A784D1E182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47448-ED14-4BA5-85E2-367713AA1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3141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15BE55B-A438-43A1-BEF6-D7F07C708D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0AA2E-77E3-437D-B573-BD1CC91EE8F8}" type="datetimeFigureOut">
              <a:rPr lang="en-US"/>
              <a:pPr>
                <a:defRPr/>
              </a:pPr>
              <a:t>3/12/2024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49A6A88-3222-4B6F-9F79-DFBD7E190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0C6CBD5-C50D-48E3-9985-93B66CAC0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13CF4-D09C-4A5E-A281-0A0A57EEA6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93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D1E1A0E8-E312-4AFF-BA73-D6BE8C4B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794010C2-E3FF-4540-AB17-F03BF6EB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2E2AC3C4-13EE-4897-8F52-75DB2E9C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D3FB-D4D3-4CD9-BF63-7FE7753101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58195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6F92F6FA-C283-43A6-9CAB-1BA5F6D3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6B7F0AF8-C9CA-4A42-B0A7-0677D8C0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38211177-AD3D-4815-9048-2CC8B379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E7F29-1465-418D-9313-123531A26F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9129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70B6975E-B153-40C3-8ACE-6D034F48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600FCA4A-62C7-4F67-8D58-171FB986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AC147BE6-7783-4B91-9967-C938BD2FE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EF73-4447-484E-84E6-57FABEEC7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456280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DFB04310-8ED6-4C2F-93C9-9741D2BE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77ED6BF4-5760-4B8F-B066-753F0373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7D5B48A-DED6-4BAC-A396-5F343ADD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8F57-B5C3-47CB-8744-6C3F9BBC3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863124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0FFD8A6-0388-471C-A7CA-A8667D18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5D7F3DC-0FC9-4EF5-BDBE-B7CEB94D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31D6ED6-9C1B-4056-9116-59BC36CC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27F49-4CDB-4631-83C4-CAB57BADF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614316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3B9095EB-E388-4347-ACC3-784693E40A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78DE4F00-B7DE-4D0C-9C4D-865C9C7050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8B07F7-D9A5-4FDC-B3D3-04F237FA9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DA58E0-A29F-4A63-B0AE-80F941A6D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18D9A7-68B8-458E-8C10-E5233FD76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E6F8D1-8EC5-4152-AFB2-3396C96B70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04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="" xmlns:a16="http://schemas.microsoft.com/office/drawing/2014/main" id="{8E7B7855-40AA-415A-ADFB-5D1CEF8F0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053" name="Text Placeholder 7">
            <a:extLst>
              <a:ext uri="{FF2B5EF4-FFF2-40B4-BE49-F238E27FC236}">
                <a16:creationId xmlns="" xmlns:a16="http://schemas.microsoft.com/office/drawing/2014/main" id="{5C5B3A54-EE46-42B1-80E0-A477A9F9D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02695002-59B1-40CC-8263-CE84D00AE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prstClr val="black">
                    <a:tint val="75000"/>
                  </a:prstClr>
                </a:solidFill>
                <a:latin typeface="Franklin Gothic Book"/>
              </a:defRPr>
            </a:lvl1pPr>
          </a:lstStyle>
          <a:p>
            <a:pPr>
              <a:defRPr/>
            </a:pPr>
            <a:fld id="{35042681-EE4C-4847-B631-206843AB2FF3}" type="datetimeFigureOut">
              <a:rPr lang="zh-CN" altLang="en-US"/>
              <a:pPr>
                <a:defRPr/>
              </a:pPr>
              <a:t>2024/3/12</a:t>
            </a:fld>
            <a:endParaRPr lang="zh-CN" alt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="" xmlns:a16="http://schemas.microsoft.com/office/drawing/2014/main" id="{DA14FCA6-54F9-40A2-9ECB-A76D58CCC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prstClr val="black">
                    <a:tint val="75000"/>
                  </a:prstClr>
                </a:solidFill>
                <a:latin typeface="Franklin Gothic Book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BB13E19-3A5F-4DAF-B95D-38D7378E5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prstClr val="black">
                    <a:tint val="75000"/>
                  </a:prstClr>
                </a:solidFill>
                <a:latin typeface="Franklin Gothic Book"/>
              </a:defRPr>
            </a:lvl1pPr>
          </a:lstStyle>
          <a:p>
            <a:pPr>
              <a:defRPr/>
            </a:pPr>
            <a:fld id="{2B38B77B-246E-4F5A-AD53-39A25C5766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="" xmlns:a16="http://schemas.microsoft.com/office/drawing/2014/main" id="{F79C56AC-7446-43D9-9D75-AA87E0E9D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="" xmlns:a16="http://schemas.microsoft.com/office/drawing/2014/main" id="{85A0EAD8-7AAA-42C8-8018-4D1841F8C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="" xmlns:a16="http://schemas.microsoft.com/office/drawing/2014/main" id="{A78394C4-D0A3-425C-92EE-7A75318437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12525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6EECE292-4259-44CD-9DCB-A6C4BD165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CABB6F5B-6A4B-475E-8B1E-17126C1FE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="" xmlns:a16="http://schemas.microsoft.com/office/drawing/2014/main" id="{56B38D5B-E250-4D13-89AA-2F704D817E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DE8975-76E6-4C8A-BF3C-28BC4FE23953}" type="datetimeFigureOut">
              <a:rPr lang="en-US"/>
              <a:pPr>
                <a:defRPr/>
              </a:pPr>
              <a:t>3/12/2024</a:t>
            </a:fld>
            <a:endParaRPr lang="en-US"/>
          </a:p>
        </p:txBody>
      </p:sp>
      <p:sp>
        <p:nvSpPr>
          <p:cNvPr id="23557" name="Rectangle 5">
            <a:extLst>
              <a:ext uri="{FF2B5EF4-FFF2-40B4-BE49-F238E27FC236}">
                <a16:creationId xmlns="" xmlns:a16="http://schemas.microsoft.com/office/drawing/2014/main" id="{F9666CC0-3ACD-418C-AA95-02BC23010C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>
            <a:extLst>
              <a:ext uri="{FF2B5EF4-FFF2-40B4-BE49-F238E27FC236}">
                <a16:creationId xmlns="" xmlns:a16="http://schemas.microsoft.com/office/drawing/2014/main" id="{2EFFA258-B6D5-4FAF-B65A-F0503CF463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2892D92-3ECB-4E53-936E-3C4A72525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52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20">
            <a:extLst>
              <a:ext uri="{FF2B5EF4-FFF2-40B4-BE49-F238E27FC236}">
                <a16:creationId xmlns="" xmlns:a16="http://schemas.microsoft.com/office/drawing/2014/main" id="{1F7EA945-EEB7-4A2C-B1DC-596B439D7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514570"/>
            <a:ext cx="540861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060" name="WordArt 21">
            <a:extLst>
              <a:ext uri="{FF2B5EF4-FFF2-40B4-BE49-F238E27FC236}">
                <a16:creationId xmlns="" xmlns:a16="http://schemas.microsoft.com/office/drawing/2014/main" id="{7414754C-9D3A-4836-BB6C-BB3FA59A57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144" y="1817260"/>
            <a:ext cx="8382000" cy="411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28" tIns="45718" rIns="91428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Lắp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xe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ben ( T3)</a:t>
            </a:r>
            <a:endParaRPr kumimoji="0" lang="vi-VN" sz="3600" b="0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Arial"/>
              <a:ea typeface="+mn-ea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Arial"/>
              <a:ea typeface="+mn-ea"/>
              <a:cs typeface="Times New Roman"/>
            </a:endParaRPr>
          </a:p>
        </p:txBody>
      </p:sp>
      <p:grpSp>
        <p:nvGrpSpPr>
          <p:cNvPr id="3083" name="Group 8">
            <a:extLst>
              <a:ext uri="{FF2B5EF4-FFF2-40B4-BE49-F238E27FC236}">
                <a16:creationId xmlns="" xmlns:a16="http://schemas.microsoft.com/office/drawing/2014/main" id="{EE0A2378-B36C-42B9-9E70-07196499ADE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3084" name="Picture 9" descr="BD21325_">
              <a:extLst>
                <a:ext uri="{FF2B5EF4-FFF2-40B4-BE49-F238E27FC236}">
                  <a16:creationId xmlns="" xmlns:a16="http://schemas.microsoft.com/office/drawing/2014/main" id="{CDF819FB-BE5D-4B9B-923E-B6F5D841C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0" descr="BD21325_">
              <a:extLst>
                <a:ext uri="{FF2B5EF4-FFF2-40B4-BE49-F238E27FC236}">
                  <a16:creationId xmlns="" xmlns:a16="http://schemas.microsoft.com/office/drawing/2014/main" id="{B037C741-AFE4-42AD-ADD1-A1D281AA88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1" descr="BD21325_">
              <a:extLst>
                <a:ext uri="{FF2B5EF4-FFF2-40B4-BE49-F238E27FC236}">
                  <a16:creationId xmlns="" xmlns:a16="http://schemas.microsoft.com/office/drawing/2014/main" id="{CF4A95C3-8A6A-4E75-AF07-F09B284295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2" descr="BD21325_">
              <a:extLst>
                <a:ext uri="{FF2B5EF4-FFF2-40B4-BE49-F238E27FC236}">
                  <a16:creationId xmlns="" xmlns:a16="http://schemas.microsoft.com/office/drawing/2014/main" id="{C8A1BC3B-605A-47C1-9587-3A5EB2DB92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8" name="Picture 10" descr="cartoon1%20(1)">
            <a:extLst>
              <a:ext uri="{FF2B5EF4-FFF2-40B4-BE49-F238E27FC236}">
                <a16:creationId xmlns="" xmlns:a16="http://schemas.microsoft.com/office/drawing/2014/main" id="{6331BA3B-AF9E-43D9-BF6B-6A19870AB3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4" y="396447"/>
            <a:ext cx="16002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DSC003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1772" y="3827234"/>
            <a:ext cx="4191000" cy="289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Picture 17" descr="DSC004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88" y="1886441"/>
            <a:ext cx="9067800" cy="3962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5283588" y="603741"/>
            <a:ext cx="2590800" cy="1371600"/>
          </a:xfrm>
          <a:prstGeom prst="wedgeEllipseCallout">
            <a:avLst>
              <a:gd name="adj1" fmla="val -18319"/>
              <a:gd name="adj2" fmla="val 13680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Thanh thẳng 6 lỗ</a:t>
            </a:r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5435988" y="5099541"/>
            <a:ext cx="3733800" cy="685800"/>
          </a:xfrm>
          <a:prstGeom prst="wedgeEllipseCallout">
            <a:avLst>
              <a:gd name="adj1" fmla="val -82782"/>
              <a:gd name="adj2" fmla="val -5324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7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lỗ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4" name="AutoShape 26"/>
          <p:cNvSpPr>
            <a:spLocks noChangeArrowheads="1"/>
          </p:cNvSpPr>
          <p:nvPr/>
        </p:nvSpPr>
        <p:spPr bwMode="auto">
          <a:xfrm>
            <a:off x="482988" y="5099541"/>
            <a:ext cx="4038600" cy="533400"/>
          </a:xfrm>
          <a:prstGeom prst="wedgeEllipseCallout">
            <a:avLst>
              <a:gd name="adj1" fmla="val -22486"/>
              <a:gd name="adj2" fmla="val -8512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Thanh thẳng 11 lỗ</a:t>
            </a:r>
          </a:p>
        </p:txBody>
      </p:sp>
      <p:sp>
        <p:nvSpPr>
          <p:cNvPr id="7209" name="AutoShape 41"/>
          <p:cNvSpPr>
            <a:spLocks/>
          </p:cNvSpPr>
          <p:nvPr/>
        </p:nvSpPr>
        <p:spPr bwMode="auto">
          <a:xfrm rot="-5400000">
            <a:off x="5996376" y="2546047"/>
            <a:ext cx="287337" cy="1408113"/>
          </a:xfrm>
          <a:prstGeom prst="rightBrace">
            <a:avLst>
              <a:gd name="adj1" fmla="val 40838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6553200" y="1765791"/>
            <a:ext cx="2590800" cy="2133600"/>
            <a:chOff x="4128" y="1632"/>
            <a:chExt cx="1632" cy="1344"/>
          </a:xfrm>
          <a:solidFill>
            <a:srgbClr val="FFFF00"/>
          </a:solidFill>
        </p:grpSpPr>
        <p:sp>
          <p:nvSpPr>
            <p:cNvPr id="5136" name="AutoShape 23"/>
            <p:cNvSpPr>
              <a:spLocks noChangeArrowheads="1"/>
            </p:cNvSpPr>
            <p:nvPr/>
          </p:nvSpPr>
          <p:spPr bwMode="auto">
            <a:xfrm>
              <a:off x="4128" y="1632"/>
              <a:ext cx="1632" cy="624"/>
            </a:xfrm>
            <a:prstGeom prst="wedgeEllipseCallout">
              <a:avLst>
                <a:gd name="adj1" fmla="val 9130"/>
                <a:gd name="adj2" fmla="val 158333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Thanh thẳng 3 lỗ</a:t>
              </a:r>
            </a:p>
          </p:txBody>
        </p:sp>
        <p:sp>
          <p:nvSpPr>
            <p:cNvPr id="5137" name="AutoShape 42"/>
            <p:cNvSpPr>
              <a:spLocks/>
            </p:cNvSpPr>
            <p:nvPr/>
          </p:nvSpPr>
          <p:spPr bwMode="auto">
            <a:xfrm rot="-5400000">
              <a:off x="5064" y="2664"/>
              <a:ext cx="48" cy="576"/>
            </a:xfrm>
            <a:prstGeom prst="rightBrace">
              <a:avLst>
                <a:gd name="adj1" fmla="val 100000"/>
                <a:gd name="adj2" fmla="val 50000"/>
              </a:avLst>
            </a:prstGeom>
            <a:grp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7211" name="AutoShape 43"/>
          <p:cNvSpPr>
            <a:spLocks/>
          </p:cNvSpPr>
          <p:nvPr/>
        </p:nvSpPr>
        <p:spPr bwMode="auto">
          <a:xfrm rot="5400000">
            <a:off x="1339360" y="4223241"/>
            <a:ext cx="304800" cy="1447800"/>
          </a:xfrm>
          <a:prstGeom prst="rightBrace">
            <a:avLst>
              <a:gd name="adj1" fmla="val 39583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12" name="AutoShape 44"/>
          <p:cNvSpPr>
            <a:spLocks/>
          </p:cNvSpPr>
          <p:nvPr/>
        </p:nvSpPr>
        <p:spPr bwMode="auto">
          <a:xfrm rot="5400000">
            <a:off x="3892060" y="4337541"/>
            <a:ext cx="304800" cy="1371600"/>
          </a:xfrm>
          <a:prstGeom prst="rightBrace">
            <a:avLst>
              <a:gd name="adj1" fmla="val 37500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06BF408C-94EF-463B-8067-104ED75E1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 animBg="1"/>
      <p:bldP spid="7193" grpId="0" animBg="1"/>
      <p:bldP spid="7194" grpId="0" animBg="1"/>
      <p:bldP spid="7209" grpId="0" animBg="1"/>
      <p:bldP spid="7211" grpId="0" animBg="1"/>
      <p:bldP spid="72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DSC004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56" y="1120556"/>
            <a:ext cx="8928100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182856" y="5119469"/>
            <a:ext cx="30480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dài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678656" y="5119469"/>
            <a:ext cx="3148013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dài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0" name="Rectangle 20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8163F934-9979-4E37-A6B1-56202F67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  <p:bldP spid="82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DSC004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3144"/>
            <a:ext cx="883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438400" y="6046788"/>
            <a:ext cx="1809750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dài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715000" y="6046788"/>
            <a:ext cx="2244725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ngắn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2FFF425-8C42-482F-B0CD-1106F56C7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nimBg="1"/>
      <p:bldP spid="92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DSC00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304800"/>
            <a:ext cx="8763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235570" y="5638800"/>
            <a:ext cx="309489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59B0695-C8E4-46F7-BC75-5624E168E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DSC004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304800"/>
            <a:ext cx="8915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800100" y="5690382"/>
            <a:ext cx="1687513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Ốc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390900" y="5690382"/>
            <a:ext cx="23622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Vòng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hãm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324600" y="5715000"/>
            <a:ext cx="25908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7F926DB1-D978-4287-866E-5C7E380E4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animBg="1"/>
      <p:bldP spid="11277" grpId="0" animBg="1"/>
      <p:bldP spid="112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12"/>
          <p:cNvSpPr>
            <a:spLocks noChangeArrowheads="1"/>
          </p:cNvSpPr>
          <p:nvPr/>
        </p:nvSpPr>
        <p:spPr bwMode="auto">
          <a:xfrm>
            <a:off x="811485" y="295269"/>
            <a:ext cx="368431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cụ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1248" name="Group 5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37788"/>
              </p:ext>
            </p:extLst>
          </p:nvPr>
        </p:nvGraphicFramePr>
        <p:xfrm>
          <a:off x="228600" y="1190914"/>
          <a:ext cx="4267200" cy="5305434"/>
        </p:xfrm>
        <a:graphic>
          <a:graphicData uri="http://schemas.openxmlformats.org/drawingml/2006/table">
            <a:tbl>
              <a:tblPr/>
              <a:tblGrid>
                <a:gridCol w="30210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61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4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STT           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Tªn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gäi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lự­îng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         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TÊm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lín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        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TÊm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nhá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3         Ba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tÊm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ch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÷ U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4       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TÊm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mÆt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ca bin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5        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TÊm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6     Thanh th¼ng 11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lç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4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7       Thanh th¼ng 7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lç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4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8       Thanh th¼ng 6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lç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4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9      Thanh th¼ng 3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lç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1173" name="Group 4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05212"/>
              </p:ext>
            </p:extLst>
          </p:nvPr>
        </p:nvGraphicFramePr>
        <p:xfrm>
          <a:off x="4572000" y="1167618"/>
          <a:ext cx="4343382" cy="4924528"/>
        </p:xfrm>
        <a:graphic>
          <a:graphicData uri="http://schemas.openxmlformats.org/drawingml/2006/table">
            <a:tbl>
              <a:tblPr/>
              <a:tblGrid>
                <a:gridCol w="2751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21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4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STT           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Tªn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gäi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l­</a:t>
                      </a:r>
                      <a:r>
                        <a:rPr kumimoji="0" 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ư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îng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0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10    Thanh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ch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÷ U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dµi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2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11     Thanh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ch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÷ L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dµi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6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12       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Trôc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dµi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13      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Trôc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ng¾n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8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14      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B¸nh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xe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0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15      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Vßng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h·m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0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16      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è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c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vÝt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21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bé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9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17      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Cê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- lª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9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18       Tua - vÝt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ECAD8F5-B3F4-44CD-97CB-88105F5D7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3730BA8-62AD-4A27-B150-37F50A99ECD9}"/>
              </a:ext>
            </a:extLst>
          </p:cNvPr>
          <p:cNvCxnSpPr>
            <a:cxnSpLocks/>
          </p:cNvCxnSpPr>
          <p:nvPr/>
        </p:nvCxnSpPr>
        <p:spPr>
          <a:xfrm>
            <a:off x="811485" y="1190914"/>
            <a:ext cx="0" cy="5048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038083E-F662-415D-BFF5-BA4D1C86523C}"/>
              </a:ext>
            </a:extLst>
          </p:cNvPr>
          <p:cNvCxnSpPr>
            <a:cxnSpLocks/>
          </p:cNvCxnSpPr>
          <p:nvPr/>
        </p:nvCxnSpPr>
        <p:spPr>
          <a:xfrm>
            <a:off x="5106572" y="1209822"/>
            <a:ext cx="0" cy="4882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3768183" y="1693127"/>
            <a:ext cx="762000" cy="635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599880" y="2689302"/>
            <a:ext cx="4544120" cy="1108927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bộ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phận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khung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giá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2776" name="Picture 8" descr="DSC004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878" y="2667000"/>
            <a:ext cx="4572000" cy="384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DSC004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33800"/>
            <a:ext cx="4572000" cy="278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295900" y="5967740"/>
            <a:ext cx="32766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205833" y="5962650"/>
            <a:ext cx="4104578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766689" y="2286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phận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>
            <a:off x="4572000" y="367040"/>
            <a:ext cx="4724400" cy="1918960"/>
          </a:xfrm>
          <a:prstGeom prst="cloudCallout">
            <a:avLst>
              <a:gd name="adj1" fmla="val -17037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dùng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D1DAFB3A-990A-4308-8A5F-0927B5EE1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32775" grpId="0" animBg="1"/>
      <p:bldP spid="32778" grpId="0" animBg="1"/>
      <p:bldP spid="32779" grpId="0" animBg="1"/>
      <p:bldP spid="32781" grpId="0"/>
      <p:bldP spid="327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4398384" y="1822315"/>
            <a:ext cx="558800" cy="54451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221814" y="2387768"/>
            <a:ext cx="4857376" cy="461665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331" name="Picture 19" descr="DSC004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32799"/>
            <a:ext cx="4114800" cy="437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127081" y="6175513"/>
            <a:ext cx="3886200" cy="430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332" name="Picture 20" descr="DSC004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952406"/>
            <a:ext cx="4876800" cy="36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5122243" y="6176787"/>
            <a:ext cx="3166713" cy="430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6" name="AutoShape 34"/>
          <p:cNvSpPr>
            <a:spLocks noChangeArrowheads="1"/>
          </p:cNvSpPr>
          <p:nvPr/>
        </p:nvSpPr>
        <p:spPr bwMode="auto">
          <a:xfrm>
            <a:off x="5016190" y="117399"/>
            <a:ext cx="3733800" cy="2115400"/>
          </a:xfrm>
          <a:prstGeom prst="cloudCallout">
            <a:avLst>
              <a:gd name="adj1" fmla="val 37583"/>
              <a:gd name="adj2" fmla="val -13443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Dùng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6096000" y="3505200"/>
            <a:ext cx="2209800" cy="609600"/>
          </a:xfrm>
          <a:prstGeom prst="rect">
            <a:avLst/>
          </a:prstGeom>
          <a:solidFill>
            <a:srgbClr val="FF0066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Khung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5943600" y="4114800"/>
            <a:ext cx="762000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BBA7C296-77AD-4F2A-9D5D-D507EC2BD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 animBg="1"/>
      <p:bldP spid="13330" grpId="0" animBg="1"/>
      <p:bldP spid="13333" grpId="0" animBg="1"/>
      <p:bldP spid="13334" grpId="0" animBg="1"/>
      <p:bldP spid="13346" grpId="0" animBg="1"/>
      <p:bldP spid="13346" grpId="1" animBg="1"/>
      <p:bldP spid="13348" grpId="0" animBg="1"/>
      <p:bldP spid="133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Oval 17"/>
          <p:cNvSpPr>
            <a:spLocks noChangeArrowheads="1"/>
          </p:cNvSpPr>
          <p:nvPr/>
        </p:nvSpPr>
        <p:spPr bwMode="auto">
          <a:xfrm>
            <a:off x="3984005" y="2152650"/>
            <a:ext cx="819150" cy="7175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pic>
        <p:nvPicPr>
          <p:cNvPr id="14355" name="Picture 19" descr="DSC004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059151"/>
            <a:ext cx="4471639" cy="380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20" descr="DSC004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781425"/>
            <a:ext cx="46482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5685611" y="6427113"/>
            <a:ext cx="2743200" cy="430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67654" y="6435648"/>
            <a:ext cx="3505200" cy="430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Giá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sau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495800" y="3076575"/>
            <a:ext cx="4648200" cy="70485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bánh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74" name="AutoShape 38"/>
          <p:cNvSpPr>
            <a:spLocks noChangeArrowheads="1"/>
          </p:cNvSpPr>
          <p:nvPr/>
        </p:nvSpPr>
        <p:spPr bwMode="auto">
          <a:xfrm>
            <a:off x="4648200" y="1524000"/>
            <a:ext cx="4495800" cy="1676400"/>
          </a:xfrm>
          <a:prstGeom prst="cloudCallout">
            <a:avLst>
              <a:gd name="adj1" fmla="val 38593"/>
              <a:gd name="adj2" fmla="val -12017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dùng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bánh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?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2D9D2B8F-857A-4591-A260-7F7E7F20A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 animBg="1"/>
      <p:bldP spid="14357" grpId="0" animBg="1"/>
      <p:bldP spid="14358" grpId="0" animBg="1"/>
      <p:bldP spid="14359" grpId="0" animBg="1"/>
      <p:bldP spid="14374" grpId="0" animBg="1"/>
      <p:bldP spid="1437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5181600" y="2971800"/>
            <a:ext cx="3657600" cy="6858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4333875" y="2853532"/>
            <a:ext cx="781050" cy="69373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</a:p>
        </p:txBody>
      </p:sp>
      <p:pic>
        <p:nvPicPr>
          <p:cNvPr id="15381" name="Picture 21" descr="DSC004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69327"/>
            <a:ext cx="4343400" cy="50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22" descr="DSC004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4997" y="3657599"/>
            <a:ext cx="4572000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5029200" y="6400801"/>
            <a:ext cx="34290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66675" y="6324600"/>
            <a:ext cx="426720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98" name="AutoShape 38"/>
          <p:cNvSpPr>
            <a:spLocks noChangeArrowheads="1"/>
          </p:cNvSpPr>
          <p:nvPr/>
        </p:nvSpPr>
        <p:spPr bwMode="auto">
          <a:xfrm>
            <a:off x="4724400" y="228599"/>
            <a:ext cx="4419600" cy="2008163"/>
          </a:xfrm>
          <a:prstGeom prst="cloudCallout">
            <a:avLst>
              <a:gd name="adj1" fmla="val -57218"/>
              <a:gd name="adj2" fmla="val 3911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dùng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bánh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4E810B4F-F65F-43B4-A2BB-F2B425468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nimBg="1"/>
      <p:bldP spid="15377" grpId="0" animBg="1"/>
      <p:bldP spid="15384" grpId="0" animBg="1"/>
      <p:bldP spid="15385" grpId="0" animBg="1"/>
      <p:bldP spid="15398" grpId="0" animBg="1"/>
      <p:bldP spid="1539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355367" y="1937058"/>
            <a:ext cx="1531010" cy="18241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1984230" y="1715809"/>
            <a:ext cx="946406" cy="1091168"/>
          </a:xfrm>
          <a:prstGeom prst="rect">
            <a:avLst/>
          </a:prstGeom>
        </p:spPr>
      </p:pic>
      <p:pic>
        <p:nvPicPr>
          <p:cNvPr id="35" name="图片 34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29051"/>
            <a:ext cx="9143999" cy="2800349"/>
          </a:xfrm>
          <a:prstGeom prst="rect">
            <a:avLst/>
          </a:prstGeom>
        </p:spPr>
      </p:pic>
      <p:pic>
        <p:nvPicPr>
          <p:cNvPr id="52" name="图片 51" descr="36f9a2a7dc2088575b3175c2c9b2462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6600" y="4403884"/>
            <a:ext cx="4419600" cy="2225516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731391"/>
            <a:ext cx="1780228" cy="1813879"/>
          </a:xfrm>
          <a:prstGeom prst="rect">
            <a:avLst/>
          </a:prstGeom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1828800" y="2057400"/>
            <a:ext cx="6206237" cy="2514600"/>
          </a:xfrm>
          <a:prstGeom prst="rect">
            <a:avLst/>
          </a:prstGeom>
        </p:spPr>
        <p:txBody>
          <a:bodyPr wrap="none" lIns="68548" tIns="34274" rIns="68548" bIns="34274" numCol="1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68547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1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KHỞI ĐỘNG</a:t>
            </a:r>
          </a:p>
        </p:txBody>
      </p:sp>
      <p:pic>
        <p:nvPicPr>
          <p:cNvPr id="18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4667132" y="-162514"/>
            <a:ext cx="1531010" cy="1824158"/>
          </a:xfrm>
          <a:prstGeom prst="rect">
            <a:avLst/>
          </a:prstGeom>
        </p:spPr>
      </p:pic>
      <p:pic>
        <p:nvPicPr>
          <p:cNvPr id="9" name="Picture 8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72" y="1121040"/>
            <a:ext cx="1371600" cy="73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43577"/>
            <a:ext cx="1371600" cy="73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99" y="736493"/>
            <a:ext cx="1371600" cy="73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>
            <a:extLst>
              <a:ext uri="{FF2B5EF4-FFF2-40B4-BE49-F238E27FC236}">
                <a16:creationId xmlns="" xmlns:a16="http://schemas.microsoft.com/office/drawing/2014/main" id="{BB890637-2F0B-4838-9E9F-4C179A1A0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67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0.01134 L -0.01458 0.01157 C -0.025 0.01852 -0.01701 0.01134 -0.0224 0.01898 C -0.02361 0.02083 -0.02535 0.02222 -0.02674 0.02407 L -0.02865 0.02662 C -0.03142 0.03634 -0.0283 0.02708 -0.03299 0.03541 C -0.03542 0.03958 -0.03351 0.03912 -0.03576 0.04421 C -0.03698 0.04699 -0.03906 0.04861 -0.03993 0.05162 C -0.04653 0.06898 -0.03976 0.05116 -0.04514 0.06435 C -0.04549 0.06551 -0.04583 0.06713 -0.04653 0.06805 C -0.04722 0.06921 -0.04826 0.06967 -0.04948 0.0706 C -0.05087 0.08102 -0.04861 0.07106 -0.05191 0.07801 C -0.05538 0.08472 -0.05365 0.08495 -0.05712 0.08935 C -0.05851 0.0912 -0.06129 0.09444 -0.06129 0.09467 C -0.06337 0.1 -0.06493 0.10555 -0.06823 0.10949 C -0.0691 0.11041 -0.06962 0.11134 -0.07066 0.11203 C -0.07135 0.11296 -0.0724 0.11342 -0.07326 0.11458 C -0.07413 0.11551 -0.07465 0.11713 -0.07535 0.11828 C -0.07604 0.11921 -0.07691 0.11991 -0.07743 0.12083 C -0.07847 0.12199 -0.07882 0.12361 -0.07951 0.12453 C -0.08108 0.12639 -0.08264 0.12801 -0.08403 0.12963 C -0.08663 0.13264 -0.08854 0.13541 -0.09167 0.13727 L -0.09375 0.13842 C -0.09566 0.14166 -0.09757 0.14583 -0.10017 0.14722 L -0.10243 0.14861 C -0.10764 0.15486 -0.10122 0.14676 -0.10642 0.15486 C -0.10816 0.15717 -0.11007 0.1581 -0.11146 0.16111 C -0.11267 0.16342 -0.11441 0.16875 -0.11441 0.16898 C -0.11441 0.17153 -0.11476 0.17453 -0.11493 0.17754 C -0.11528 0.18009 -0.11563 0.18241 -0.11563 0.18495 C -0.11563 0.20092 -0.11563 0.2169 -0.11493 0.23287 C -0.11493 0.23472 -0.11389 0.23611 -0.11354 0.23796 C -0.11337 0.23912 -0.11319 0.24051 -0.11285 0.24166 C -0.11198 0.24514 -0.1099 0.25208 -0.10868 0.25416 C -0.10712 0.25671 -0.10608 0.25972 -0.10451 0.2618 C -0.10365 0.2625 -0.10295 0.26366 -0.10243 0.26435 C -0.10139 0.26528 -0.09983 0.26597 -0.09879 0.2669 C -0.09809 0.26736 -0.09722 0.26736 -0.0967 0.26805 C -0.09583 0.26875 -0.09514 0.26991 -0.09444 0.2706 C -0.09358 0.27153 -0.09045 0.27268 -0.08958 0.27315 C -0.08906 0.27384 -0.08837 0.275 -0.0875 0.27569 C -0.08681 0.27616 -0.0816 0.27801 -0.08108 0.27801 C -0.07951 0.27847 -0.07813 0.27893 -0.07691 0.2794 C -0.07517 0.27986 -0.07205 0.28171 -0.07066 0.28194 C -0.06129 0.28264 -0.05156 0.28264 -0.04201 0.2831 C -0.03785 0.28356 -0.03368 0.28379 -0.02934 0.28449 C -0.02448 0.28518 -0.02569 0.28611 -0.02031 0.28819 C -0.01875 0.28889 -0.01701 0.28912 -0.01528 0.28935 C -0.01406 0.29028 -0.0125 0.2912 -0.01111 0.2919 C -0.00903 0.29305 -0.00365 0.29421 -0.00191 0.29444 C 0.00399 0.29514 0.0099 0.29537 0.01545 0.29583 C 0.0184 0.29653 0.01979 0.29699 0.02187 0.29815 C 0.02274 0.29861 0.02344 0.2993 0.02413 0.29953 C 0.02604 0.3 0.02812 0.30023 0.02969 0.30069 C 0.03194 0.30139 0.03368 0.30278 0.03576 0.30324 C 0.03733 0.3037 0.03854 0.30393 0.03993 0.30463 C 0.0408 0.30486 0.04184 0.30555 0.04288 0.30578 C 0.04444 0.30625 0.04601 0.30648 0.04757 0.30694 C 0.04878 0.30741 0.05017 0.30787 0.05121 0.30833 C 0.05278 0.30879 0.05417 0.30926 0.05556 0.30949 C 0.06059 0.3125 0.05434 0.30926 0.06389 0.31203 C 0.06476 0.31227 0.06545 0.31296 0.0658 0.31342 C 0.06753 0.31389 0.06892 0.31412 0.07049 0.31458 C 0.07101 0.31504 0.07187 0.31597 0.07257 0.31597 C 0.08472 0.31597 0.0776 0.31574 0.08299 0.31342 C 0.0908 0.30995 0.08246 0.31458 0.0901 0.30949 C 0.0908 0.30903 0.09167 0.30879 0.09219 0.30833 C 0.0934 0.30717 0.09462 0.30578 0.09583 0.30463 C 0.09635 0.3037 0.09722 0.30278 0.09774 0.30208 C 0.1 0.3 0.1033 0.3 0.1059 0.29953 C 0.10677 0.29907 0.10781 0.29861 0.10903 0.29815 C 0.11076 0.29745 0.11302 0.29629 0.11476 0.29583 L 0.11996 0.29444 C 0.12031 0.29398 0.12118 0.29352 0.12187 0.29328 C 0.12378 0.29236 0.12569 0.29166 0.12743 0.29074 C 0.12951 0.28958 0.13628 0.28495 0.13837 0.2831 C 0.1408 0.28102 0.14531 0.27616 0.14722 0.27315 C 0.15087 0.26852 0.14948 0.27037 0.15243 0.2669 C 0.1526 0.26551 0.1533 0.26435 0.15365 0.26296 C 0.15451 0.26134 0.15556 0.25995 0.15608 0.2581 C 0.15677 0.25139 0.15746 0.23796 0.15746 0.23819 C 0.15694 0.21944 0.1566 0.20092 0.1566 0.18241 C 0.1566 0.11875 0.15382 0.1375 0.15851 0.10833 C 0.15903 0.10416 0.15903 0.09977 0.15937 0.0956 C 0.15972 0.09305 0.16042 0.09074 0.16094 0.08819 C 0.16198 0.08287 0.16094 0.08541 0.16319 0.08055 L 0.1651 0.06921 C 0.1651 0.06805 0.16528 0.06666 0.1658 0.06551 C 0.16615 0.06435 0.16684 0.06319 0.16736 0.0618 C 0.16771 0.05926 0.16771 0.05648 0.16858 0.05416 C 0.1691 0.05301 0.16962 0.05185 0.16996 0.05046 C 0.17049 0.04838 0.17101 0.04352 0.17153 0.04166 C 0.17187 0.04028 0.17187 0.03912 0.17222 0.03773 C 0.17257 0.03657 0.17309 0.03541 0.17344 0.03403 C 0.17344 -0.02894 0.17344 -0.09167 0.17292 -0.15463 C 0.17292 -0.15787 0.17153 -0.15949 0.17066 -0.16227 C 0.17031 -0.16343 0.17031 -0.16482 0.16996 -0.16597 C 0.16927 -0.16852 0.16736 -0.17269 0.1658 -0.17477 C 0.16354 -0.17801 0.16233 -0.17801 0.15937 -0.17986 L 0.15521 -0.18241 C 0.15451 -0.18264 0.15365 -0.18287 0.1533 -0.18357 C 0.14948 -0.18681 0.15104 -0.18565 0.14722 -0.18727 C 0.1467 -0.1882 0.14618 -0.18935 0.14531 -0.18982 C 0.14392 -0.19097 0.14236 -0.19144 0.14115 -0.19236 L 0.13906 -0.19375 C 0.13906 -0.19352 0.1349 -0.19607 0.1349 -0.19584 C 0.13281 -0.19676 0.12847 -0.19815 0.12708 -0.2 C 0.12431 -0.20301 0.12448 -0.20301 0.12118 -0.20486 C 0.11823 -0.20695 0.1184 -0.20556 0.11476 -0.2088 C 0.11354 -0.20972 0.11302 -0.21158 0.11198 -0.2125 C 0.11128 -0.2132 0.11007 -0.2132 0.10903 -0.21366 C 0.10417 -0.21644 0.11076 -0.21366 0.1033 -0.21621 C 0.1026 -0.21713 0.10174 -0.21806 0.10069 -0.21875 C 0.1 -0.21922 0.09913 -0.21945 0.09844 -0.22014 C 0.09653 -0.22153 0.09496 -0.22384 0.09306 -0.225 L 0.08871 -0.22755 C 0.08802 -0.22801 0.0875 -0.22847 0.08663 -0.22894 C 0.08542 -0.22917 0.08472 -0.22986 0.08368 -0.23009 C 0.08229 -0.23056 0.0809 -0.23102 0.07951 -0.23148 C 0.0783 -0.23172 0.07708 -0.23218 0.07604 -0.23264 C 0.06979 -0.23704 0.075 -0.23403 0.06684 -0.23634 C 0.06562 -0.23681 0.06476 -0.23727 0.06389 -0.23773 C 0.06267 -0.2382 0.06111 -0.23843 0.05972 -0.23889 C 0.05885 -0.23935 0.05799 -0.23982 0.05694 -0.24028 C 0.05556 -0.24074 0.05417 -0.24097 0.05278 -0.24144 C 0.04844 -0.24398 0.05208 -0.2419 0.04479 -0.24398 C 0.04028 -0.24514 0.04288 -0.24468 0.03906 -0.24653 C 0.03733 -0.24746 0.03472 -0.24838 0.03299 -0.24908 L 0.01979 -0.25278 C 0.01406 -0.25625 0.01736 -0.25486 0.01007 -0.25648 C 0.0092 -0.25695 0.00868 -0.25741 0.00781 -0.25787 C -0.00434 -0.2632 -0.0217 -0.2581 -0.03073 -0.25787 C -0.03142 -0.25695 -0.03212 -0.25602 -0.03299 -0.25533 C -0.0349 -0.25347 -0.03698 -0.25185 -0.03854 -0.25023 C -0.03958 -0.24931 -0.04045 -0.24861 -0.04167 -0.24769 C -0.04254 -0.24653 -0.0441 -0.24537 -0.04514 -0.24398 C -0.04583 -0.24283 -0.04618 -0.24097 -0.04722 -0.24028 C -0.04826 -0.23889 -0.05017 -0.23889 -0.05156 -0.23773 C -0.05226 -0.23681 -0.0533 -0.23611 -0.05434 -0.23519 C -0.05642 -0.23241 -0.05712 -0.23102 -0.0592 -0.22755 C -0.05955 -0.22547 -0.06024 -0.22338 -0.06059 -0.2213 C -0.06094 -0.22014 -0.06094 -0.21875 -0.06129 -0.21759 C -0.06233 -0.21482 -0.06337 -0.21273 -0.06424 -0.20996 C -0.06597 -0.20394 -0.06545 -0.20509 -0.06754 -0.19861 C -0.06806 -0.19746 -0.06858 -0.1963 -0.0691 -0.19491 C -0.07222 -0.18426 -0.07205 -0.18472 -0.07396 -0.17593 C -0.07379 -0.16806 -0.07361 -0.16019 -0.07326 -0.15209 C -0.07309 -0.14861 -0.07222 -0.14676 -0.07188 -0.14329 C -0.07153 -0.14121 -0.07135 -0.13912 -0.07118 -0.13704 C -0.07031 -0.13172 -0.07031 -0.13426 -0.0691 -0.12824 C -0.06858 -0.1257 -0.06823 -0.12315 -0.06754 -0.1206 C -0.06667 -0.11736 -0.06545 -0.11435 -0.06493 -0.11065 C -0.06441 -0.10903 -0.06441 -0.10718 -0.06424 -0.10556 C -0.06372 -0.10394 -0.06267 -0.10324 -0.06198 -0.10185 C -0.06059 -0.09861 -0.0592 -0.09514 -0.05781 -0.09167 C -0.05712 -0.09051 -0.05677 -0.08935 -0.05642 -0.08797 C -0.05608 -0.08681 -0.05608 -0.08519 -0.05573 -0.08426 C -0.05504 -0.08264 -0.05399 -0.08195 -0.05365 -0.08033 C -0.05295 -0.07894 -0.05295 -0.07685 -0.05191 -0.07547 C -0.05122 -0.07384 -0.05017 -0.07315 -0.04948 -0.07153 C -0.04323 -0.05949 -0.04913 -0.06736 -0.04444 -0.06158 C -0.04323 -0.05509 -0.04375 -0.05764 -0.03993 -0.05023 C -0.03889 -0.04769 -0.0375 -0.04491 -0.03576 -0.04259 C -0.03212 -0.03797 -0.03403 -0.04005 -0.03073 -0.03634 C -0.02986 -0.0338 -0.02899 -0.03125 -0.02795 -0.02894 C -0.02726 -0.02709 -0.02656 -0.02547 -0.02587 -0.02384 C -0.025 -0.0213 -0.02292 -0.01621 -0.02292 -0.01597 C -0.02118 -0.00579 -0.02448 -0.02222 -0.01944 -0.00486 C -0.0191 -0.00324 -0.01875 -0.00162 -0.01823 2.22222E-6 C -0.01736 0.00278 -0.01528 0.00949 -0.01458 0.01134 Z " pathEditMode="relative" rAng="0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-0.00139 L -0.01476 -0.00116 C -0.01649 0.00139 -0.01806 0.00463 -0.01962 0.00741 C -0.02257 0.01181 -0.025 0.01319 -0.02812 0.01736 C -0.02882 0.01829 -0.03212 0.02268 -0.03316 0.02361 C -0.03385 0.02431 -0.03455 0.02454 -0.03524 0.025 C -0.03594 0.02593 -0.03681 0.02662 -0.03733 0.02755 C -0.03819 0.0287 -0.03924 0.03032 -0.04028 0.03125 C -0.04097 0.03194 -0.04167 0.03194 -0.04236 0.03264 C -0.05104 0.03912 -0.04028 0.03125 -0.04722 0.0375 C -0.04792 0.03819 -0.04878 0.03819 -0.04931 0.03889 C -0.05035 0.03958 -0.05122 0.04051 -0.05226 0.04143 C -0.05295 0.0419 -0.05365 0.0419 -0.05451 0.04259 C -0.05503 0.04329 -0.05573 0.04468 -0.05642 0.04514 C -0.05833 0.0463 -0.06024 0.04676 -0.06215 0.04768 C -0.06493 0.04907 -0.06406 0.04907 -0.06701 0.05139 C -0.06823 0.05231 -0.06944 0.05324 -0.07066 0.05393 C -0.07205 0.05486 -0.07483 0.05648 -0.07483 0.05671 C -0.07569 0.05764 -0.07674 0.05926 -0.07778 0.06018 C -0.07882 0.06134 -0.08003 0.06181 -0.08125 0.06227 C -0.08611 0.06597 -0.08194 0.06412 -0.08767 0.06597 C -0.09097 0.06898 -0.09045 0.06875 -0.09392 0.07106 C -0.09774 0.07407 -0.09479 0.07083 -0.09965 0.07523 C -0.10503 0.0794 -0.10017 0.07639 -0.10451 0.07917 C -0.10556 0.08032 -0.10833 0.08426 -0.10955 0.08542 C -0.11181 0.0875 -0.11424 0.08981 -0.11667 0.09167 C -0.11788 0.09259 -0.11892 0.09306 -0.12014 0.09421 C -0.1217 0.0956 -0.12292 0.09792 -0.12448 0.09931 L -0.13003 0.10417 C -0.13247 0.11042 -0.13038 0.10625 -0.13437 0.11042 C -0.13576 0.11204 -0.13854 0.11551 -0.13854 0.11574 C -0.14167 0.12384 -0.13802 0.11458 -0.14201 0.12315 C -0.14358 0.12593 -0.14444 0.12893 -0.14566 0.13194 C -0.14583 0.1331 -0.14635 0.13426 -0.14635 0.13565 C -0.14635 0.13611 -0.14531 0.14306 -0.14497 0.14398 C -0.14444 0.14583 -0.14358 0.14653 -0.14288 0.14792 C -0.14184 0.15046 -0.14115 0.1537 -0.13993 0.15579 C -0.13906 0.15741 -0.13819 0.15926 -0.13715 0.16088 C -0.13368 0.16597 -0.12986 0.1706 -0.12569 0.17477 C -0.12483 0.17569 -0.12396 0.17639 -0.12309 0.17708 C -0.1184 0.18194 -0.12083 0.18032 -0.11597 0.18356 C -0.11319 0.18518 -0.11163 0.18611 -0.10885 0.18727 C -0.10382 0.18935 -0.10694 0.1875 -0.1033 0.18981 C -0.10243 0.19051 -0.10191 0.19167 -0.10104 0.19236 C -0.10035 0.19282 -0.09983 0.19352 -0.09896 0.19352 C -0.08194 0.19444 -0.06493 0.19444 -0.04809 0.19491 C -0.04722 0.19514 -0.04392 0.1963 -0.04306 0.19722 C -0.04236 0.19792 -0.04167 0.19907 -0.04097 0.19977 C -0.03837 0.20231 -0.03837 0.20208 -0.03594 0.2037 C -0.03437 0.20648 -0.03368 0.2081 -0.03177 0.20995 C -0.03108 0.21042 -0.03038 0.21065 -0.02951 0.21111 C -0.02899 0.2125 -0.0283 0.21389 -0.02743 0.21481 C -0.02691 0.21597 -0.02587 0.21643 -0.02535 0.21736 C -0.02483 0.21852 -0.02465 0.22037 -0.02396 0.2213 C -0.02326 0.22222 -0.02205 0.22199 -0.02118 0.22245 C -0.02014 0.22338 -0.01927 0.22431 -0.01823 0.225 C -0.01649 0.22616 -0.01493 0.22593 -0.01319 0.22755 C -0.0125 0.22824 -0.01198 0.2294 -0.01128 0.23009 C -0.0099 0.23102 -0.00503 0.23218 -0.00417 0.23264 C 0.00521 0.23912 -0.00503 0.23264 0.0158 0.2375 C 0.01753 0.23796 0.01892 0.23912 0.02066 0.24005 C 0.02135 0.24051 0.02205 0.24074 0.02274 0.24143 C 0.02378 0.24213 0.02465 0.24306 0.02569 0.24375 C 0.02691 0.24491 0.02986 0.2463 0.02986 0.24653 C 0.03056 0.24768 0.03108 0.24907 0.03177 0.25023 C 0.03247 0.25093 0.03351 0.25093 0.03403 0.25139 C 0.03576 0.25255 0.0375 0.2537 0.03906 0.25509 C 0.04444 0.25995 0.03802 0.25579 0.04323 0.25903 C 0.04497 0.26204 0.04653 0.26389 0.04757 0.26782 C 0.04826 0.2706 0.04878 0.27384 0.04965 0.27662 C 0.05017 0.27847 0.05122 0.27986 0.05174 0.28148 C 0.05503 0.29051 0.05122 0.2831 0.05538 0.29051 C 0.05573 0.29306 0.05677 0.30139 0.05747 0.30301 C 0.05816 0.30463 0.05903 0.30625 0.05955 0.3081 C 0.06128 0.3125 0.06059 0.31366 0.06319 0.3169 C 0.06372 0.31759 0.06458 0.31736 0.06528 0.31806 C 0.06667 0.31944 0.06806 0.32176 0.06944 0.32315 C 0.07083 0.32431 0.07222 0.32593 0.07378 0.32685 C 0.07552 0.32801 0.07934 0.3294 0.07934 0.32963 C 0.08542 0.33657 0.07778 0.32801 0.08351 0.3331 C 0.08906 0.33796 0.08247 0.3338 0.08785 0.33704 C 0.08854 0.33819 0.08924 0.33958 0.08993 0.34074 C 0.09063 0.34167 0.09167 0.3419 0.09201 0.34329 C 0.09271 0.34468 0.09253 0.34653 0.09288 0.34838 C 0.09375 0.34745 0.09497 0.34699 0.09566 0.34583 C 0.09653 0.34398 0.09705 0.34143 0.09774 0.33935 C 0.10139 0.33079 0.09983 0.34143 0.10417 0.32569 C 0.10608 0.31921 0.10469 0.32153 0.10764 0.31806 C 0.10851 0.31551 0.10972 0.31319 0.11059 0.31042 C 0.11094 0.3088 0.11146 0.30718 0.11198 0.30556 C 0.11233 0.30417 0.11233 0.30301 0.11267 0.30162 C 0.11493 0.29282 0.11476 0.29375 0.11684 0.28796 C 0.11719 0.28657 0.11736 0.28542 0.11753 0.28403 C 0.11858 0.28079 0.11979 0.27755 0.12049 0.27407 C 0.12066 0.27268 0.12101 0.27153 0.12101 0.27037 C 0.12135 0.26852 0.12153 0.2669 0.12188 0.26528 C 0.12274 0.26042 0.12344 0.25833 0.12465 0.25393 C 0.12483 0.25139 0.12483 0.24884 0.12535 0.2463 C 0.12569 0.24444 0.12726 0.24329 0.12743 0.24143 C 0.12813 0.23773 0.12778 0.2338 0.1283 0.23009 C 0.1283 0.2287 0.12865 0.22755 0.12882 0.22616 C 0.12865 0.19028 0.1283 0.15417 0.1283 0.11806 C 0.1283 0.10972 0.12847 0.10116 0.12882 0.09282 C 0.12899 0.09167 0.12934 0.09051 0.12969 0.08912 C 0.13003 0.08704 0.13003 0.08495 0.13038 0.08287 C 0.13056 0.08125 0.1309 0.0794 0.13108 0.07778 C 0.13125 0.07407 0.13142 0.06968 0.13177 0.06597 C 0.13194 0.06435 0.13229 0.06273 0.13247 0.06134 C 0.13281 0.05764 0.13299 0.05393 0.13316 0.05023 C 0.13351 0.04097 0.13333 0.03171 0.13385 0.02245 C 0.13403 0.01991 0.13524 0.01481 0.13524 0.01505 C 0.13559 0.01157 0.13559 0.0081 0.13594 0.00486 C 0.13681 -0.00463 0.13646 0.00185 0.13733 -0.00648 C 0.13767 -0.00903 0.13785 -0.01157 0.13819 -0.01412 C 0.13819 -0.01597 0.13906 -0.02083 0.13958 -0.02292 C 0.13993 -0.02454 0.14045 -0.02616 0.14097 -0.02778 C 0.14028 -0.04676 0.1401 -0.06574 0.13872 -0.08449 C 0.13872 -0.08727 0.13733 -0.08935 0.13681 -0.0919 C 0.1342 -0.10139 0.13507 -0.09977 0.13247 -0.1088 C 0.1316 -0.11088 0.13003 -0.11574 0.12882 -0.11852 C 0.1283 -0.12014 0.12743 -0.12176 0.12674 -0.12338 C 0.12656 -0.12523 0.12622 -0.12685 0.12604 -0.12847 C 0.12569 -0.13148 0.12569 -0.13449 0.12535 -0.13727 C 0.12517 -0.13912 0.12448 -0.14074 0.12396 -0.14236 C 0.11944 -0.15648 0.12378 -0.14167 0.12049 -0.1537 C 0.12014 -0.15532 0.11997 -0.15718 0.11962 -0.1588 C 0.11944 -0.16042 0.11875 -0.16204 0.1184 -0.16366 C 0.11788 -0.16574 0.11753 -0.16806 0.11684 -0.16991 C 0.11632 -0.17176 0.1158 -0.17315 0.11545 -0.175 C 0.11493 -0.17708 0.11458 -0.17917 0.11406 -0.18125 C 0.1125 -0.18727 0.1125 -0.18634 0.11059 -0.19236 C 0.11007 -0.19421 0.10972 -0.19607 0.10903 -0.19769 C 0.10851 -0.19907 0.10764 -0.2 0.10694 -0.20139 C 0.10625 -0.20301 0.10573 -0.20509 0.10486 -0.20648 C 0.10434 -0.20764 0.1033 -0.2081 0.10278 -0.20903 C 0.10191 -0.21019 0.10139 -0.21157 0.10069 -0.21273 C 0.1 -0.21366 0.09913 -0.21435 0.09844 -0.21528 C 0.09774 -0.21644 0.09705 -0.21806 0.09635 -0.21898 C 0.09566 -0.21991 0.09497 -0.21968 0.09427 -0.22037 C 0.09358 -0.22107 0.09288 -0.22222 0.09201 -0.22292 C 0.09097 -0.22384 0.08976 -0.22431 0.08854 -0.22546 C 0.08628 -0.22755 0.08385 -0.23009 0.08142 -0.23287 C 0.08073 -0.2338 0.08021 -0.23472 0.07934 -0.23542 C 0.0783 -0.23611 0.07743 -0.23611 0.07656 -0.23657 C 0.07569 -0.23704 0.07517 -0.2375 0.07448 -0.23796 C 0.07049 -0.24514 0.07448 -0.23912 0.06944 -0.24306 C 0.06875 -0.24352 0.06806 -0.24491 0.06736 -0.24537 C 0.0658 -0.24653 0.06319 -0.24792 0.06319 -0.24769 C 0.05799 -0.25394 0.06441 -0.24699 0.05747 -0.25185 C 0.0566 -0.25232 0.05608 -0.2537 0.05538 -0.2544 C 0.05382 -0.25532 0.05226 -0.25532 0.05087 -0.25671 C 0.05035 -0.25764 0.04983 -0.25857 0.04896 -0.25926 C 0.04826 -0.25995 0.04757 -0.26019 0.0467 -0.26065 C 0.04549 -0.26134 0.04288 -0.26366 0.04115 -0.26435 C 0.03993 -0.26482 0.03872 -0.26505 0.03767 -0.26551 C 0.03385 -0.26713 0.03559 -0.2669 0.03125 -0.26806 C 0.02951 -0.26852 0.02795 -0.26898 0.02622 -0.26944 C 0.02569 -0.27014 0.025 -0.2713 0.02431 -0.27199 C 0.02257 -0.27315 0.01858 -0.27384 0.01701 -0.27431 C 0.01563 -0.275 0.01424 -0.27616 0.01285 -0.27685 C 0.01215 -0.27732 0.01146 -0.27801 0.01059 -0.27824 C -0.00399 -0.28032 0.00503 -0.27917 -0.01615 -0.28079 C -0.01753 -0.28102 -0.01892 -0.28148 -0.02049 -0.28194 C -0.02135 -0.28241 -0.02222 -0.2831 -0.02326 -0.2831 C -0.03108 -0.2831 -0.03872 -0.28241 -0.0467 -0.28194 C -0.0566 -0.28009 -0.04965 -0.28194 -0.05573 -0.2794 C -0.05694 -0.27894 -0.05816 -0.2787 -0.05937 -0.27824 C -0.06076 -0.27755 -0.06215 -0.27616 -0.06354 -0.27569 C -0.06528 -0.27523 -0.06701 -0.275 -0.06858 -0.27431 C -0.07049 -0.27384 -0.07292 -0.27199 -0.07483 -0.27199 C -0.08333 -0.27107 -0.09201 -0.27107 -0.10035 -0.2706 C -0.10174 -0.26991 -0.10399 -0.26829 -0.10538 -0.26806 C -0.10885 -0.26736 -0.11233 -0.26736 -0.11597 -0.2669 C -0.11771 -0.26644 -0.12118 -0.2662 -0.12309 -0.26435 C -0.12378 -0.26366 -0.12448 -0.26273 -0.12517 -0.26181 C -0.12865 -0.25255 -0.12396 -0.26343 -0.12951 -0.25556 C -0.13142 -0.25232 -0.13073 -0.24838 -0.13212 -0.24421 C -0.1342 -0.23889 -0.13316 -0.24144 -0.13576 -0.23657 C -0.13594 -0.23287 -0.13576 -0.22894 -0.13646 -0.22546 C -0.13681 -0.22361 -0.13785 -0.22292 -0.13854 -0.22153 C -0.14444 -0.20949 -0.13663 -0.22384 -0.14358 -0.21157 C -0.14566 -0.19977 -0.14201 -0.21921 -0.14635 -0.20139 C -0.1467 -0.19977 -0.14687 -0.19815 -0.14705 -0.19653 C -0.14653 -0.19213 -0.14601 -0.18588 -0.14358 -0.1838 C -0.13802 -0.17894 -0.1434 -0.18403 -0.13785 -0.17755 C -0.13611 -0.17546 -0.13403 -0.17338 -0.13212 -0.1713 C -0.12483 -0.16157 -0.1342 -0.17292 -0.12569 -0.16505 C -0.11892 -0.1581 -0.1283 -0.1625 -0.11597 -0.1537 C -0.11476 -0.15278 -0.11354 -0.15232 -0.11233 -0.15116 C -0.11128 -0.15023 -0.11059 -0.14861 -0.10955 -0.14745 C -0.10851 -0.14607 -0.10729 -0.14468 -0.10608 -0.14352 C -0.09931 -0.13704 -0.10017 -0.13958 -0.09045 -0.13102 C -0.08819 -0.12894 -0.08576 -0.12662 -0.08333 -0.12477 C -0.0658 -0.11065 -0.08628 -0.12778 -0.06997 -0.11597 C -0.06806 -0.11458 -0.06615 -0.1125 -0.06441 -0.11088 C -0.06233 -0.10995 -0.06059 -0.1088 -0.05868 -0.10764 C -0.05642 -0.10625 -0.05226 -0.10324 -0.05226 -0.10301 C -0.05122 -0.10208 -0.05035 -0.10069 -0.04931 -0.09954 C -0.04878 -0.09861 -0.04792 -0.09815 -0.04722 -0.09699 C -0.04618 -0.09514 -0.04549 -0.09282 -0.04444 -0.09074 C -0.04306 -0.08819 -0.04132 -0.08611 -0.04028 -0.0831 C -0.03976 -0.08194 -0.03941 -0.08056 -0.03872 -0.0794 C -0.03472 -0.0713 -0.03524 -0.07222 -0.03177 -0.06829 C -0.03125 -0.0662 -0.03073 -0.06389 -0.03038 -0.06181 C -0.03003 -0.05972 -0.03003 -0.05764 -0.02951 -0.05556 C -0.02899 -0.05278 -0.02778 -0.04907 -0.02691 -0.04676 C -0.02535 -0.04329 -0.02431 -0.04051 -0.02257 -0.03796 C -0.02187 -0.03704 -0.02118 -0.03634 -0.02049 -0.03542 C -0.02014 -0.03426 -0.01997 -0.03287 -0.01962 -0.03171 C -0.01858 -0.02778 -0.01701 -0.02569 -0.01545 -0.02292 C -0.01458 -0.00857 -0.01493 -0.00509 -0.01476 -0.00139 Z " pathEditMode="relative" rAng="0" ptsTypes="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0.01134 L -0.01441 0.01157 C -0.025 0.01852 -0.01684 0.01134 -0.02222 0.01898 C -0.02361 0.02083 -0.02518 0.02222 -0.02657 0.02407 L -0.02865 0.02662 C -0.03143 0.03634 -0.0283 0.02708 -0.03299 0.03518 C -0.03525 0.03958 -0.03351 0.03912 -0.03577 0.04398 C -0.03698 0.04676 -0.03889 0.04861 -0.03993 0.05162 C -0.04653 0.06898 -0.03976 0.05093 -0.04497 0.06435 C -0.04549 0.06551 -0.04566 0.06713 -0.04636 0.06782 C -0.04722 0.06921 -0.04827 0.06944 -0.04931 0.0706 C -0.0507 0.08102 -0.04861 0.07083 -0.05191 0.07778 C -0.05521 0.08472 -0.05365 0.08472 -0.05695 0.08912 C -0.05834 0.0912 -0.06129 0.09444 -0.06129 0.09444 C -0.06337 0.1 -0.06493 0.10555 -0.06823 0.10949 C -0.06893 0.11018 -0.06962 0.11134 -0.07049 0.1118 C -0.07136 0.11296 -0.0724 0.11319 -0.07327 0.11435 C -0.07413 0.11551 -0.07466 0.11713 -0.07535 0.11829 C -0.07604 0.11921 -0.07691 0.11991 -0.07743 0.12083 C -0.0783 0.12199 -0.07882 0.12361 -0.07952 0.1243 C -0.08108 0.12639 -0.08247 0.12801 -0.08386 0.12963 C -0.08646 0.13264 -0.08837 0.13542 -0.09167 0.13704 L -0.09375 0.13819 C -0.09566 0.14143 -0.09757 0.1456 -0.10018 0.14699 L -0.10226 0.14838 C -0.10764 0.15486 -0.10104 0.14676 -0.10643 0.15486 C -0.10816 0.15694 -0.11007 0.1581 -0.11146 0.16088 C -0.11268 0.16343 -0.11441 0.16875 -0.11441 0.16898 C -0.11441 0.17153 -0.11476 0.17454 -0.11493 0.17755 C -0.11528 0.18009 -0.11563 0.18218 -0.11563 0.18495 C -0.11563 0.20069 -0.11563 0.2169 -0.11493 0.23287 C -0.11493 0.23472 -0.11389 0.23611 -0.11354 0.23796 C -0.11337 0.23912 -0.1132 0.24051 -0.11285 0.24167 C -0.11198 0.24514 -0.1099 0.25208 -0.10868 0.25417 C -0.10712 0.25671 -0.10608 0.25972 -0.10452 0.2618 C -0.10365 0.2625 -0.10295 0.26366 -0.10226 0.26435 C -0.10122 0.26528 -0.09983 0.26597 -0.09879 0.2669 C -0.09809 0.26736 -0.09722 0.26736 -0.0967 0.26805 C -0.09584 0.26875 -0.09514 0.26991 -0.09445 0.2706 C -0.09358 0.27153 -0.09045 0.27268 -0.08941 0.27315 C -0.08889 0.27384 -0.0882 0.275 -0.08733 0.27569 C -0.08663 0.27616 -0.0816 0.27801 -0.08108 0.27801 C -0.07952 0.27847 -0.07813 0.27893 -0.07691 0.2794 C -0.07518 0.27986 -0.07205 0.28171 -0.07049 0.28194 C -0.06094 0.28264 -0.05157 0.28264 -0.04202 0.2831 C -0.03785 0.28356 -0.03368 0.2838 -0.02934 0.28449 C -0.02431 0.28518 -0.02535 0.28611 -0.02014 0.28819 C -0.01858 0.28889 -0.01684 0.28912 -0.01528 0.28935 C -0.01389 0.29028 -0.01233 0.2912 -0.01094 0.2919 C -0.00868 0.29305 -0.00365 0.29421 -0.00174 0.29444 C 0.00416 0.29514 0.01007 0.29537 0.0158 0.29583 C 0.0184 0.29653 0.01996 0.29699 0.02222 0.29815 C 0.02309 0.29861 0.02361 0.2993 0.02448 0.29954 C 0.02621 0.3 0.0283 0.30023 0.03003 0.30069 C 0.03194 0.30139 0.03385 0.30278 0.03576 0.30324 C 0.03732 0.3037 0.03854 0.30393 0.03993 0.30463 C 0.04097 0.30486 0.04184 0.30555 0.04288 0.30579 C 0.04444 0.30625 0.046 0.30648 0.04774 0.30694 C 0.04896 0.30741 0.05017 0.30787 0.05121 0.30833 C 0.05278 0.3088 0.05416 0.30926 0.05555 0.30949 C 0.06059 0.3125 0.05451 0.30926 0.06406 0.31204 C 0.06475 0.31227 0.06545 0.31296 0.06614 0.31343 C 0.06753 0.31389 0.06892 0.31412 0.07048 0.31458 C 0.071 0.31505 0.07187 0.31597 0.07257 0.31597 C 0.08489 0.31597 0.0776 0.31574 0.08316 0.31343 C 0.0908 0.30995 0.08264 0.31458 0.09028 0.30949 C 0.09097 0.30903 0.09166 0.3088 0.09236 0.30833 C 0.09357 0.30718 0.09479 0.30579 0.096 0.30463 C 0.09653 0.3037 0.09722 0.30278 0.09809 0.30185 C 0.10017 0.3 0.10364 0.3 0.1059 0.29954 C 0.10694 0.29907 0.10816 0.29861 0.10937 0.29815 C 0.11111 0.29745 0.11319 0.2963 0.11493 0.29583 L 0.11996 0.29444 C 0.12066 0.29398 0.12135 0.29352 0.12205 0.29329 C 0.12396 0.29236 0.12587 0.29167 0.12778 0.29074 C 0.12968 0.28958 0.13628 0.28495 0.13837 0.2831 C 0.1408 0.28102 0.14531 0.27616 0.14757 0.27315 C 0.15104 0.26852 0.14948 0.27037 0.15243 0.2669 C 0.15295 0.26551 0.15347 0.26435 0.15382 0.26296 C 0.15468 0.26134 0.15573 0.25995 0.15607 0.2581 C 0.15694 0.25139 0.15746 0.23796 0.15746 0.23819 C 0.15729 0.21944 0.15677 0.20069 0.15677 0.18218 C 0.15677 0.11852 0.15416 0.1375 0.15885 0.10833 C 0.15903 0.10417 0.15903 0.09977 0.15955 0.0956 C 0.15989 0.09305 0.16059 0.09051 0.16111 0.08819 C 0.16198 0.08287 0.16128 0.08542 0.16319 0.08032 L 0.16528 0.06921 C 0.16545 0.06782 0.16562 0.06643 0.16597 0.06551 C 0.16632 0.06435 0.16701 0.06319 0.16736 0.0618 C 0.16788 0.05926 0.16788 0.05648 0.16875 0.05417 C 0.16927 0.05301 0.16979 0.05185 0.17014 0.05046 C 0.17083 0.04815 0.17135 0.04352 0.17153 0.04167 C 0.17187 0.04028 0.17205 0.03912 0.17239 0.03773 C 0.17274 0.03657 0.17326 0.03518 0.17378 0.0338 C 0.17361 -0.02917 0.17361 -0.09167 0.17309 -0.15463 C 0.17309 -0.15787 0.17153 -0.15949 0.171 -0.16227 C 0.17048 -0.16343 0.17048 -0.16482 0.17014 -0.16597 C 0.16944 -0.16852 0.16736 -0.17269 0.16597 -0.17477 C 0.16371 -0.17801 0.16267 -0.17801 0.15955 -0.17963 L 0.15538 -0.18241 C 0.15468 -0.18264 0.15382 -0.18287 0.1533 -0.18357 C 0.14948 -0.18681 0.15139 -0.18565 0.14757 -0.18704 C 0.14687 -0.1882 0.14618 -0.18912 0.14548 -0.18982 C 0.14409 -0.19097 0.14253 -0.1912 0.14114 -0.19236 L 0.13906 -0.19375 C 0.13906 -0.19352 0.13489 -0.19607 0.13489 -0.19583 C 0.13298 -0.19676 0.12864 -0.19815 0.12708 -0.2 C 0.12448 -0.20301 0.12482 -0.20301 0.12135 -0.20486 C 0.11823 -0.20695 0.1184 -0.20532 0.11493 -0.2088 C 0.11389 -0.20949 0.11319 -0.21157 0.11232 -0.2125 C 0.11128 -0.2132 0.11024 -0.2132 0.10937 -0.21366 C 0.10434 -0.21644 0.11093 -0.21366 0.10364 -0.2162 C 0.10278 -0.2169 0.10173 -0.21782 0.10087 -0.21875 C 0.10017 -0.21898 0.09948 -0.21945 0.09861 -0.21991 C 0.09687 -0.22153 0.09496 -0.22361 0.09305 -0.225 L 0.08871 -0.22755 C 0.08819 -0.22801 0.0875 -0.22847 0.08663 -0.22894 C 0.08576 -0.22917 0.08489 -0.22986 0.08385 -0.23009 C 0.08246 -0.23056 0.08107 -0.23102 0.07968 -0.23148 C 0.07847 -0.23171 0.07725 -0.23218 0.07604 -0.23264 C 0.06996 -0.23704 0.075 -0.23403 0.06684 -0.23634 C 0.0658 -0.23681 0.06493 -0.23727 0.06406 -0.23773 C 0.06267 -0.2382 0.06111 -0.23843 0.05972 -0.23889 C 0.05885 -0.23935 0.05798 -0.23982 0.05694 -0.24028 C 0.05555 -0.24074 0.05416 -0.24097 0.05278 -0.24144 C 0.04843 -0.24398 0.05225 -0.2419 0.04496 -0.24398 C 0.04028 -0.24514 0.04288 -0.24468 0.03923 -0.24653 C 0.03732 -0.24745 0.03472 -0.24838 0.03298 -0.24907 L 0.02014 -0.25278 C 0.01423 -0.25625 0.01736 -0.25486 0.01024 -0.25648 C 0.00955 -0.25695 0.00885 -0.25741 0.00816 -0.25787 C -0.00417 -0.2632 -0.0217 -0.2581 -0.03073 -0.25787 C -0.03143 -0.25695 -0.03212 -0.25602 -0.03299 -0.25532 C -0.03472 -0.25347 -0.03681 -0.25185 -0.03854 -0.25023 C -0.03941 -0.24931 -0.04045 -0.24861 -0.0415 -0.24769 C -0.04254 -0.24653 -0.04393 -0.24537 -0.04497 -0.24398 C -0.04566 -0.24282 -0.04618 -0.24097 -0.04705 -0.24028 C -0.04827 -0.23889 -0.05 -0.23889 -0.05139 -0.23773 C -0.05226 -0.23681 -0.0533 -0.23611 -0.05417 -0.23519 C -0.05643 -0.23241 -0.05712 -0.23102 -0.0592 -0.22755 C -0.05955 -0.22546 -0.06007 -0.22315 -0.06059 -0.22107 C -0.06077 -0.21991 -0.06077 -0.21875 -0.06129 -0.21736 C -0.06198 -0.21482 -0.06337 -0.21273 -0.06407 -0.20995 C -0.0658 -0.2037 -0.06545 -0.20509 -0.06754 -0.19861 C -0.06806 -0.19745 -0.06858 -0.1963 -0.06893 -0.19491 C -0.07222 -0.18403 -0.07205 -0.18472 -0.07396 -0.17593 C -0.07379 -0.16806 -0.07361 -0.16019 -0.07327 -0.15208 C -0.07309 -0.14861 -0.07222 -0.14676 -0.07188 -0.14329 C -0.07153 -0.1412 -0.07136 -0.13912 -0.07118 -0.13704 C -0.07032 -0.13171 -0.07032 -0.13426 -0.06893 -0.12824 C -0.06858 -0.1257 -0.06823 -0.12315 -0.06754 -0.1206 C -0.06667 -0.11736 -0.06528 -0.11435 -0.06476 -0.11065 C -0.06441 -0.10903 -0.06441 -0.10718 -0.06407 -0.10556 C -0.06354 -0.10394 -0.0625 -0.10324 -0.06181 -0.10185 C -0.06042 -0.09861 -0.05903 -0.09514 -0.05764 -0.09167 C -0.05712 -0.09074 -0.0566 -0.08935 -0.05625 -0.08796 C -0.05591 -0.08704 -0.05608 -0.08519 -0.05556 -0.08426 C -0.05504 -0.08287 -0.054 -0.08218 -0.05347 -0.08032 C -0.05278 -0.07894 -0.05278 -0.07685 -0.05191 -0.07546 C -0.05122 -0.07384 -0.05 -0.07315 -0.04931 -0.07153 C -0.04306 -0.05949 -0.04913 -0.06736 -0.04427 -0.06181 C -0.04306 -0.05532 -0.04375 -0.05764 -0.03993 -0.05046 C -0.03872 -0.04769 -0.03733 -0.04491 -0.03577 -0.04259 C -0.03212 -0.03796 -0.03386 -0.04005 -0.03073 -0.03634 C -0.02986 -0.0338 -0.029 -0.03148 -0.02795 -0.02917 C -0.02726 -0.02708 -0.02639 -0.0257 -0.02587 -0.02384 C -0.02483 -0.0213 -0.02292 -0.0162 -0.02292 -0.01597 C -0.02101 -0.00579 -0.02431 -0.02222 -0.01945 -0.00486 C -0.01893 -0.00324 -0.01858 -0.00162 -0.01806 7.40741E-7 C -0.01719 0.00278 -0.01511 0.00949 -0.01441 0.01134 Z " pathEditMode="relative" rAng="0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27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5486402" y="2247590"/>
            <a:ext cx="774700" cy="6985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</a:t>
            </a:r>
          </a:p>
        </p:txBody>
      </p:sp>
      <p:pic>
        <p:nvPicPr>
          <p:cNvPr id="16403" name="Picture 19" descr="DSC004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54" y="3124781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0" descr="DSC004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5300" y="3135933"/>
            <a:ext cx="4953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838200" y="6096000"/>
            <a:ext cx="21336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 bin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181600" y="5912431"/>
            <a:ext cx="32004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6553200" y="2362200"/>
            <a:ext cx="1828800" cy="58389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</a:t>
            </a:r>
          </a:p>
        </p:txBody>
      </p:sp>
      <p:sp>
        <p:nvSpPr>
          <p:cNvPr id="16421" name="AutoShape 37"/>
          <p:cNvSpPr>
            <a:spLocks noChangeArrowheads="1"/>
          </p:cNvSpPr>
          <p:nvPr/>
        </p:nvSpPr>
        <p:spPr bwMode="auto">
          <a:xfrm>
            <a:off x="4953000" y="742950"/>
            <a:ext cx="4191000" cy="1600200"/>
          </a:xfrm>
          <a:prstGeom prst="cloudCallout">
            <a:avLst>
              <a:gd name="adj1" fmla="val 37236"/>
              <a:gd name="adj2" fmla="val -11101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1387232C-E599-4D3C-8A9D-EAE177C1B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 animBg="1"/>
      <p:bldP spid="16405" grpId="0" animBg="1"/>
      <p:bldP spid="16406" grpId="0" animBg="1"/>
      <p:bldP spid="16407" grpId="0" animBg="1"/>
      <p:bldP spid="16421" grpId="0" animBg="1"/>
      <p:bldP spid="1642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495800" y="2938463"/>
            <a:ext cx="4419600" cy="5334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 thùng xe vào giá đỡ ben</a:t>
            </a:r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3733800" y="2819400"/>
            <a:ext cx="762000" cy="6858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38100" y="110783"/>
            <a:ext cx="4795911" cy="77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ben</a:t>
            </a:r>
          </a:p>
        </p:txBody>
      </p:sp>
      <p:pic>
        <p:nvPicPr>
          <p:cNvPr id="17428" name="Picture 20" descr="DSC004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505200"/>
            <a:ext cx="5257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1" descr="DSC00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2324100"/>
            <a:ext cx="388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57" name="AutoShape 49"/>
          <p:cNvSpPr>
            <a:spLocks noChangeArrowheads="1"/>
          </p:cNvSpPr>
          <p:nvPr/>
        </p:nvSpPr>
        <p:spPr bwMode="auto">
          <a:xfrm>
            <a:off x="2743200" y="5943600"/>
            <a:ext cx="2819400" cy="762000"/>
          </a:xfrm>
          <a:prstGeom prst="curvedUpArrow">
            <a:avLst>
              <a:gd name="adj1" fmla="val 74000"/>
              <a:gd name="adj2" fmla="val 148000"/>
              <a:gd name="adj3" fmla="val 33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3E4F6EA0-FA5A-4BA5-865C-22BC5BD93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3" grpId="0" animBg="1"/>
      <p:bldP spid="17434" grpId="0" animBg="1"/>
      <p:bldP spid="17454" grpId="0"/>
      <p:bldP spid="174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1" name="Picture 19" descr="DSC004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5410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5486400" y="2286000"/>
            <a:ext cx="3429000" cy="9906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</a:t>
            </a:r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5562600" y="2481262"/>
            <a:ext cx="685800" cy="60007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76D28435-F0B4-4AE5-AC37-2B28244D1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E114A3-02FD-4F68-A779-862762AAB1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330286"/>
            <a:ext cx="2181225" cy="31623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4" grpId="0" animBg="1"/>
      <p:bldP spid="184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4" name="Picture 18" descr="DSC004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9" y="2743200"/>
            <a:ext cx="533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5332140" y="3527115"/>
            <a:ext cx="3713385" cy="1219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bánh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5407179" y="3657600"/>
            <a:ext cx="838200" cy="711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B7A28DC7-2C56-4249-89DF-A2FAF3F1F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6" grpId="0" animBg="1"/>
      <p:bldP spid="194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8" name="Picture 18" descr="DSC00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37474"/>
            <a:ext cx="5410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5462588" y="2628900"/>
            <a:ext cx="3657600" cy="14478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thống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bánh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trước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vòng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hãm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5462588" y="2797562"/>
            <a:ext cx="762000" cy="6667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1AB1B7DB-E79D-4E7C-9B8F-ABB539B3E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848A3D-741D-4826-B942-B44EACB47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02" y="3632974"/>
            <a:ext cx="2181225" cy="31623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1" grpId="0" animBg="1"/>
      <p:bldP spid="2050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025549" y="1400447"/>
            <a:ext cx="705956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 XE BEN THEO CÁC B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ỚC: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143960" y="2068125"/>
            <a:ext cx="87480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ỡ ; 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s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ỡ; 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t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bánh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tr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ư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bin.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143960" y="3720688"/>
            <a:ext cx="87480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="" xmlns:a16="http://schemas.microsoft.com/office/drawing/2014/main" id="{EE829FA8-DFA5-4072-B770-9359817DC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 animBg="1"/>
      <p:bldP spid="21523" grpId="0"/>
      <p:bldP spid="215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221788" cy="68341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379304" y="1944688"/>
            <a:ext cx="4731026" cy="3276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prstTxWarp prst="textChevron">
              <a:avLst>
                <a:gd name="adj" fmla="val 2199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HOẠT ĐỘNG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THỰC HÀNH</a:t>
            </a:r>
          </a:p>
        </p:txBody>
      </p:sp>
      <p:sp>
        <p:nvSpPr>
          <p:cNvPr id="5124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Book-09-june">
            <a:extLst>
              <a:ext uri="{FF2B5EF4-FFF2-40B4-BE49-F238E27FC236}">
                <a16:creationId xmlns="" xmlns:a16="http://schemas.microsoft.com/office/drawing/2014/main" id="{BC83D1CD-C38D-4403-BC91-1B45ECCEC3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435">
            <a:off x="4709401" y="4801177"/>
            <a:ext cx="2431495" cy="122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7">
            <a:extLst>
              <a:ext uri="{FF2B5EF4-FFF2-40B4-BE49-F238E27FC236}">
                <a16:creationId xmlns="" xmlns:a16="http://schemas.microsoft.com/office/drawing/2014/main" id="{2AE4F4FA-7010-404F-9B08-4B639820B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58" y="415720"/>
            <a:ext cx="2175163" cy="15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6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6" name="Picture 18" descr="DSC00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09800"/>
            <a:ext cx="5715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1818249" y="417796"/>
            <a:ext cx="5820508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Trưng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92DB21B8-34A4-4C5C-AB61-CB5C114DF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90500" y="278441"/>
            <a:ext cx="8763000" cy="1346522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 GIÁ SẢN PHẨM</a:t>
            </a:r>
            <a:endParaRPr kumimoji="0" lang="en-US" altLang="en-US" sz="4400" b="0" i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1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1923395"/>
            <a:ext cx="8763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xộc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xệch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Thùng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nâng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DE7C245-8E36-41FE-80CF-695836073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369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EJ14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396"/>
            <a:ext cx="9067800" cy="675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228600" y="609600"/>
            <a:ext cx="8610599" cy="4876799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0" cap="none" spc="0" normalizeH="0" baseline="0" noProof="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TIẾT HỌC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0" cap="none" spc="0" normalizeH="0" baseline="0" noProof="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KẾT THÚC TẠI ĐÂY! </a:t>
            </a:r>
            <a:endParaRPr kumimoji="0" lang="en-US" sz="2400" b="1" i="0" u="none" strike="noStrike" kern="10" cap="none" spc="0" normalizeH="0" baseline="0" noProof="0" dirty="0">
              <a:ln w="12700">
                <a:solidFill>
                  <a:prstClr val="blac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200" y="28098"/>
            <a:ext cx="8991600" cy="6829902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6629" name="Picture 5" descr="3d butterf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143000"/>
            <a:ext cx="914400" cy="52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bflyW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91400" y="2971800"/>
            <a:ext cx="914400" cy="58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BBADECA1-C846-43E2-B4B2-F759AF6B5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EF43475B-11C1-49A0-91C5-1ED35E33B2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500" y="6085046"/>
            <a:ext cx="5196797" cy="74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468C6DF-687B-4187-A4A5-89A77CA2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598">
            <a:off x="-220170" y="5367984"/>
            <a:ext cx="1800810" cy="145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AA21D71-C84A-4D54-95A6-C60703574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3900">
            <a:off x="7409549" y="5367983"/>
            <a:ext cx="1800810" cy="145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8423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82573" y="578327"/>
            <a:ext cx="82454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altLang="en-US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altLang="en-US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altLang="en-US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ớc</a:t>
            </a:r>
            <a:r>
              <a:rPr lang="en-US" alt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lắp</a:t>
            </a:r>
            <a:r>
              <a:rPr kumimoji="0" lang="en-US" altLang="en-US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altLang="en-US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cẩu</a:t>
            </a:r>
            <a:r>
              <a:rPr kumimoji="0" lang="en-US" altLang="en-US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6108" y="1138686"/>
            <a:ext cx="8763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440DD2F-1DB3-4744-BA4D-D04E74816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6614">
            <a:off x="6643801" y="4771156"/>
            <a:ext cx="2132942" cy="162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fdgdsgds">
            <a:extLst>
              <a:ext uri="{FF2B5EF4-FFF2-40B4-BE49-F238E27FC236}">
                <a16:creationId xmlns="" xmlns:a16="http://schemas.microsoft.com/office/drawing/2014/main" id="{5CF7CFA6-B70B-4CD2-9EEE-DF6FC722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02440"/>
            <a:ext cx="4038600" cy="271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E1FF9C34-14DF-4BCD-85BC-D1A55C669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61C724AC-EA4B-4B0A-BD1D-760FFC03C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08" y="3936065"/>
            <a:ext cx="7531510" cy="7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1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5690F69-AC3D-4C96-B57D-0C26D8DFD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108" y="4501544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nâng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15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e Ben Veam VB350 3.5 Tấn - XE TẢI VEAM">
            <a:extLst>
              <a:ext uri="{FF2B5EF4-FFF2-40B4-BE49-F238E27FC236}">
                <a16:creationId xmlns="" xmlns:a16="http://schemas.microsoft.com/office/drawing/2014/main" id="{CFB1F6C0-B49C-4A8D-9B8B-F979EF740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8" y="341670"/>
            <a:ext cx="4353232" cy="285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DE1F12F-486D-4D9C-B727-A42945B52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1671"/>
            <a:ext cx="4038600" cy="2858728"/>
          </a:xfrm>
          <a:prstGeom prst="rect">
            <a:avLst/>
          </a:prstGeom>
        </p:spPr>
      </p:pic>
      <p:pic>
        <p:nvPicPr>
          <p:cNvPr id="1028" name="Picture 4" descr="XE BEN TMT 5 TẤN KC7050D - hỗ trợ trả góp cao đến 75%. lãi suất thấp">
            <a:extLst>
              <a:ext uri="{FF2B5EF4-FFF2-40B4-BE49-F238E27FC236}">
                <a16:creationId xmlns="" xmlns:a16="http://schemas.microsoft.com/office/drawing/2014/main" id="{C60B3C6C-FEF4-4366-8E5F-3DDC52754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8" y="3581400"/>
            <a:ext cx="441026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e ben tự đổ">
            <a:extLst>
              <a:ext uri="{FF2B5EF4-FFF2-40B4-BE49-F238E27FC236}">
                <a16:creationId xmlns="" xmlns:a16="http://schemas.microsoft.com/office/drawing/2014/main" id="{893518DC-B6CA-4154-BFC9-136EC60B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34" y="3581400"/>
            <a:ext cx="405776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C50D2937-2480-4BCC-8654-50FCA7377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40424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DSC00313">
            <a:extLst>
              <a:ext uri="{FF2B5EF4-FFF2-40B4-BE49-F238E27FC236}">
                <a16:creationId xmlns="" xmlns:a16="http://schemas.microsoft.com/office/drawing/2014/main" id="{0837CD47-60B5-48B1-A14D-96E32FB4E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5381" y="2638029"/>
            <a:ext cx="640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3DEFF8-FB12-4B67-8109-F466877130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38029"/>
            <a:ext cx="2637504" cy="3534171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D3276FE3-CDB3-41B2-8C75-D734500C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815D3DC-9AE0-439F-8235-AF2D660A0273}"/>
              </a:ext>
            </a:extLst>
          </p:cNvPr>
          <p:cNvSpPr txBox="1"/>
          <p:nvPr/>
        </p:nvSpPr>
        <p:spPr>
          <a:xfrm>
            <a:off x="2106032" y="1547437"/>
            <a:ext cx="48041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Lắp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ben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9772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901505" y="333476"/>
            <a:ext cx="536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 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xét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chiếc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ben</a:t>
            </a:r>
          </a:p>
        </p:txBody>
      </p:sp>
      <p:pic>
        <p:nvPicPr>
          <p:cNvPr id="3080" name="Picture 8" descr="DSC00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2" y="1971411"/>
            <a:ext cx="4800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DSC003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3028" y="1985699"/>
            <a:ext cx="41910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609600" y="2286000"/>
            <a:ext cx="4114800" cy="1295400"/>
          </a:xfrm>
          <a:prstGeom prst="cloudCallout">
            <a:avLst>
              <a:gd name="adj1" fmla="val 101542"/>
              <a:gd name="adj2" fmla="val -4595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9FFC93BE-1EC1-4209-AFB6-F5E6D1ACA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DSC004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475872"/>
            <a:ext cx="434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DSC004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485397"/>
            <a:ext cx="4749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DSC004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2689" y="3633857"/>
            <a:ext cx="421922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79400" y="2351944"/>
            <a:ext cx="38100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Khung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870450" y="2361822"/>
            <a:ext cx="38100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219700" y="5416192"/>
            <a:ext cx="35052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bánh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35" name="Picture 15" descr="DSC0046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" y="3633857"/>
            <a:ext cx="47625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57200" y="5398483"/>
            <a:ext cx="11430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 bin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514600" y="5398483"/>
            <a:ext cx="21336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Bánh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trước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895600" y="5093683"/>
            <a:ext cx="9906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304800" y="1791287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810000" y="4077287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8382000" y="4077287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</a:t>
            </a:r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228600" y="4124559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7239000" y="1791287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="" xmlns:a16="http://schemas.microsoft.com/office/drawing/2014/main" id="{EDD5D58A-DB35-4A36-AA11-19FC4F0F9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nimBg="1"/>
      <p:bldP spid="5133" grpId="0" animBg="1"/>
      <p:bldP spid="5134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Oval 24"/>
          <p:cNvSpPr>
            <a:spLocks noChangeArrowheads="1"/>
          </p:cNvSpPr>
          <p:nvPr/>
        </p:nvSpPr>
        <p:spPr bwMode="auto">
          <a:xfrm>
            <a:off x="2386012" y="759436"/>
            <a:ext cx="4953000" cy="838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ben</a:t>
            </a:r>
          </a:p>
        </p:txBody>
      </p:sp>
      <p:sp>
        <p:nvSpPr>
          <p:cNvPr id="3078" name="Rectangle 25"/>
          <p:cNvSpPr>
            <a:spLocks noChangeArrowheads="1"/>
          </p:cNvSpPr>
          <p:nvPr/>
        </p:nvSpPr>
        <p:spPr bwMode="auto">
          <a:xfrm>
            <a:off x="1371600" y="1944858"/>
            <a:ext cx="4419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3079" name="Rectangle 26"/>
          <p:cNvSpPr>
            <a:spLocks noChangeArrowheads="1"/>
          </p:cNvSpPr>
          <p:nvPr/>
        </p:nvSpPr>
        <p:spPr bwMode="auto">
          <a:xfrm>
            <a:off x="1371600" y="2630658"/>
            <a:ext cx="4419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3080" name="Rectangle 27"/>
          <p:cNvSpPr>
            <a:spLocks noChangeArrowheads="1"/>
          </p:cNvSpPr>
          <p:nvPr/>
        </p:nvSpPr>
        <p:spPr bwMode="auto">
          <a:xfrm>
            <a:off x="1371600" y="3316458"/>
            <a:ext cx="4419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bin.</a:t>
            </a:r>
          </a:p>
        </p:txBody>
      </p:sp>
      <p:sp>
        <p:nvSpPr>
          <p:cNvPr id="3081" name="Rectangle 28"/>
          <p:cNvSpPr>
            <a:spLocks noChangeArrowheads="1"/>
          </p:cNvSpPr>
          <p:nvPr/>
        </p:nvSpPr>
        <p:spPr bwMode="auto">
          <a:xfrm>
            <a:off x="1371600" y="4002258"/>
            <a:ext cx="4419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bánh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3082" name="Rectangle 29"/>
          <p:cNvSpPr>
            <a:spLocks noChangeArrowheads="1"/>
          </p:cNvSpPr>
          <p:nvPr/>
        </p:nvSpPr>
        <p:spPr bwMode="auto">
          <a:xfrm>
            <a:off x="1371600" y="4764258"/>
            <a:ext cx="4419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bánh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3083" name="Oval 30"/>
          <p:cNvSpPr>
            <a:spLocks noChangeArrowheads="1"/>
          </p:cNvSpPr>
          <p:nvPr/>
        </p:nvSpPr>
        <p:spPr bwMode="auto">
          <a:xfrm>
            <a:off x="657225" y="1992483"/>
            <a:ext cx="609600" cy="533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3084" name="Oval 33"/>
          <p:cNvSpPr>
            <a:spLocks noChangeArrowheads="1"/>
          </p:cNvSpPr>
          <p:nvPr/>
        </p:nvSpPr>
        <p:spPr bwMode="auto">
          <a:xfrm>
            <a:off x="661987" y="2630658"/>
            <a:ext cx="609600" cy="533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3085" name="Oval 36"/>
          <p:cNvSpPr>
            <a:spLocks noChangeArrowheads="1"/>
          </p:cNvSpPr>
          <p:nvPr/>
        </p:nvSpPr>
        <p:spPr bwMode="auto">
          <a:xfrm>
            <a:off x="681037" y="3273596"/>
            <a:ext cx="609600" cy="533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sp>
        <p:nvSpPr>
          <p:cNvPr id="3086" name="Oval 37"/>
          <p:cNvSpPr>
            <a:spLocks noChangeArrowheads="1"/>
          </p:cNvSpPr>
          <p:nvPr/>
        </p:nvSpPr>
        <p:spPr bwMode="auto">
          <a:xfrm>
            <a:off x="671512" y="3968921"/>
            <a:ext cx="609600" cy="533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</a:p>
        </p:txBody>
      </p:sp>
      <p:sp>
        <p:nvSpPr>
          <p:cNvPr id="3087" name="Oval 38"/>
          <p:cNvSpPr>
            <a:spLocks noChangeArrowheads="1"/>
          </p:cNvSpPr>
          <p:nvPr/>
        </p:nvSpPr>
        <p:spPr bwMode="auto">
          <a:xfrm>
            <a:off x="676275" y="4702346"/>
            <a:ext cx="609600" cy="533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B998C14C-9E74-4269-A1E6-50BC56174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4BE85D3-566F-47EF-9477-B21DD3B10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78" y="3225212"/>
            <a:ext cx="2295067" cy="30940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7" name="Picture 23" descr="DSC004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3352800"/>
            <a:ext cx="4216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57200" y="6338888"/>
            <a:ext cx="1600200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Tấm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lớn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2514599" y="3733800"/>
            <a:ext cx="1565031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Tấm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nhỏ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170" name="Picture 26" descr="DSC004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311400"/>
            <a:ext cx="487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562600" y="4114800"/>
            <a:ext cx="29718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tấm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u</a:t>
            </a:r>
          </a:p>
        </p:txBody>
      </p:sp>
      <p:pic>
        <p:nvPicPr>
          <p:cNvPr id="6172" name="Picture 28" descr="DSC004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4500" y="4673600"/>
            <a:ext cx="48895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4079630" y="6057900"/>
            <a:ext cx="254977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Tấm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7010400" y="6096000"/>
            <a:ext cx="18161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Tấm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</a:t>
            </a: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762000" y="905636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cụ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620737" y="335756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thuật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85" name="AutoShape 41"/>
          <p:cNvSpPr>
            <a:spLocks noChangeArrowheads="1"/>
          </p:cNvSpPr>
          <p:nvPr/>
        </p:nvSpPr>
        <p:spPr bwMode="auto">
          <a:xfrm>
            <a:off x="5181600" y="1066800"/>
            <a:ext cx="4495800" cy="1447800"/>
          </a:xfrm>
          <a:prstGeom prst="cloudCallout">
            <a:avLst>
              <a:gd name="adj1" fmla="val -41949"/>
              <a:gd name="adj2" fmla="val 11732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được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một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chiếc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ben, ta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cần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dụng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những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F0C0E585-E404-4CBC-B543-FD15C6B86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8" grpId="0" animBg="1"/>
      <p:bldP spid="6169" grpId="0" animBg="1"/>
      <p:bldP spid="6171" grpId="0" animBg="1"/>
      <p:bldP spid="6173" grpId="0" animBg="1"/>
      <p:bldP spid="6174" grpId="0" animBg="1"/>
      <p:bldP spid="6177" grpId="0"/>
      <p:bldP spid="6185" grpId="0" animBg="1"/>
      <p:bldP spid="618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8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751</Words>
  <Application>Microsoft Office PowerPoint</Application>
  <PresentationFormat>On-screen Show (4:3)</PresentationFormat>
  <Paragraphs>153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宋体</vt:lpstr>
      <vt:lpstr>.VnTime</vt:lpstr>
      <vt:lpstr>.VnTimeH</vt:lpstr>
      <vt:lpstr>Arial</vt:lpstr>
      <vt:lpstr>Calibri</vt:lpstr>
      <vt:lpstr>Franklin Gothic Book</vt:lpstr>
      <vt:lpstr>Franklin Gothic Medium</vt:lpstr>
      <vt:lpstr>华文楷体</vt:lpstr>
      <vt:lpstr>Tahoma</vt:lpstr>
      <vt:lpstr>Times New Roman</vt:lpstr>
      <vt:lpstr>Wingdings 2</vt:lpstr>
      <vt:lpstr>等线</vt:lpstr>
      <vt:lpstr>1_Office Theme</vt:lpstr>
      <vt:lpstr>18_Trek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Hung GV</dc:creator>
  <cp:lastModifiedBy>admin</cp:lastModifiedBy>
  <cp:revision>10</cp:revision>
  <dcterms:created xsi:type="dcterms:W3CDTF">2022-03-03T02:09:16Z</dcterms:created>
  <dcterms:modified xsi:type="dcterms:W3CDTF">2024-03-12T15:02:34Z</dcterms:modified>
</cp:coreProperties>
</file>