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35" r:id="rId3"/>
    <p:sldId id="336" r:id="rId4"/>
    <p:sldId id="546" r:id="rId5"/>
    <p:sldId id="547" r:id="rId6"/>
    <p:sldId id="549" r:id="rId7"/>
    <p:sldId id="261" r:id="rId8"/>
    <p:sldId id="550" r:id="rId9"/>
    <p:sldId id="551" r:id="rId10"/>
    <p:sldId id="266" r:id="rId11"/>
    <p:sldId id="554" r:id="rId12"/>
    <p:sldId id="556" r:id="rId13"/>
    <p:sldId id="557" r:id="rId14"/>
    <p:sldId id="558" r:id="rId15"/>
    <p:sldId id="561" r:id="rId16"/>
    <p:sldId id="560" r:id="rId17"/>
    <p:sldId id="562" r:id="rId18"/>
    <p:sldId id="564" r:id="rId19"/>
    <p:sldId id="566" r:id="rId20"/>
    <p:sldId id="559" r:id="rId21"/>
    <p:sldId id="567" r:id="rId22"/>
    <p:sldId id="568" r:id="rId23"/>
    <p:sldId id="508" r:id="rId24"/>
    <p:sldId id="269" r:id="rId25"/>
    <p:sldId id="302" r:id="rId26"/>
    <p:sldId id="301" r:id="rId27"/>
    <p:sldId id="516" r:id="rId28"/>
    <p:sldId id="308" r:id="rId29"/>
  </p:sldIdLst>
  <p:sldSz cx="9144000" cy="5143500" type="screen16x9"/>
  <p:notesSz cx="6858000" cy="9144000"/>
  <p:embeddedFontLst>
    <p:embeddedFont>
      <p:font typeface="Nanum Pen Script" panose="020B0604020202020204" charset="-127"/>
      <p:regular r:id="rId31"/>
    </p:embeddedFont>
    <p:embeddedFont>
      <p:font typeface="Nunito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0C5"/>
    <a:srgbClr val="432C1C"/>
    <a:srgbClr val="E5FFEB"/>
    <a:srgbClr val="0D0202"/>
    <a:srgbClr val="6ACFF3"/>
    <a:srgbClr val="005C4F"/>
    <a:srgbClr val="0070A4"/>
    <a:srgbClr val="992020"/>
    <a:srgbClr val="D4DBFF"/>
    <a:srgbClr val="FFC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68928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559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8793608e4a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8793608e4a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036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840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68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85a295db52_1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85a295db52_1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971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875f602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875f602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7780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362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79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875f602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875f602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446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271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48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875f602a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875f602a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201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en-US"/>
              <a:t>NGÀY 22/4</a:t>
            </a:r>
          </a:p>
        </p:txBody>
      </p:sp>
    </p:spTree>
    <p:extLst>
      <p:ext uri="{BB962C8B-B14F-4D97-AF65-F5344CB8AC3E}">
        <p14:creationId xmlns:p14="http://schemas.microsoft.com/office/powerpoint/2010/main" val="2038508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507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85f910af8f_8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85f910af8f_8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164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Google Shape;3264;g8793608e4a_1_4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5" name="Google Shape;3265;g8793608e4a_1_4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179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g8793608e4a_1_1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4" name="Google Shape;3704;g8793608e4a_1_1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72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85972cea44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85972cea44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74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  <a:t>5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342304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  <a:t>6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  <p:extLst>
      <p:ext uri="{BB962C8B-B14F-4D97-AF65-F5344CB8AC3E}">
        <p14:creationId xmlns:p14="http://schemas.microsoft.com/office/powerpoint/2010/main" val="414983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918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604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5a295db52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5a295db52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42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8793608e4a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8793608e4a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2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19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430775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1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01200" y="618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CUSTOM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994000" y="1793200"/>
            <a:ext cx="3156000" cy="75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CUSTOM_1_1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1" y="1601353"/>
            <a:ext cx="2701195" cy="2419543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7" y="1331157"/>
            <a:ext cx="2010799" cy="2782724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5" y="1601350"/>
            <a:ext cx="5356093" cy="2666798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5" y="1748925"/>
            <a:ext cx="4242300" cy="228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CUSTOM_1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6941981" y="2375985"/>
            <a:ext cx="2125808" cy="1776009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43889" y="2719920"/>
            <a:ext cx="1907245" cy="1397268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1647374" y="1674703"/>
            <a:ext cx="5849015" cy="317857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CUSTOM_1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CUSTOM_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727650" y="4177844"/>
            <a:ext cx="19341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3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352809" y="1089452"/>
            <a:ext cx="8438381" cy="3744953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77175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368915" y="-1589"/>
            <a:ext cx="1520263" cy="764964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8148212" y="-300701"/>
            <a:ext cx="1464801" cy="1140328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632876" y="885547"/>
            <a:ext cx="3695847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4815276" y="858972"/>
            <a:ext cx="3695847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8071810" y="76211"/>
            <a:ext cx="1520263" cy="764964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466563" y="-292651"/>
            <a:ext cx="1464801" cy="1140328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47995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CUSTOM_3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142940" y="2891642"/>
            <a:ext cx="2523635" cy="130115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713225" y="190287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2373900" y="3075675"/>
            <a:ext cx="19923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-GB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lang="en-GB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Slidesgo</a:t>
            </a:r>
            <a:r>
              <a:rPr lang="en-GB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-GB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-GB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Flaticon</a:t>
            </a:r>
            <a:r>
              <a:rPr lang="en-GB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-GB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/>
              </a:rPr>
              <a:t>Freepik</a:t>
            </a:r>
            <a:r>
              <a:rPr lang="en-GB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2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3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3" y="2819375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6" name="cashreg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CUSTOM_4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2632795" y="2462018"/>
            <a:ext cx="387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203356" y="1404269"/>
            <a:ext cx="3481571" cy="3118549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7018558" y="887256"/>
            <a:ext cx="2733883" cy="3368985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CUSTOM_4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2632795" y="2468880"/>
            <a:ext cx="387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6865860" y="1496266"/>
            <a:ext cx="3018328" cy="2521666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364257" y="1716642"/>
            <a:ext cx="2640516" cy="1934470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953000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5" y="9530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6"/>
          <p:cNvSpPr/>
          <p:nvPr/>
        </p:nvSpPr>
        <p:spPr>
          <a:xfrm>
            <a:off x="-8550" y="37308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7" y="-3082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1" y="18506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6"/>
          <p:cNvSpPr/>
          <p:nvPr/>
        </p:nvSpPr>
        <p:spPr>
          <a:xfrm>
            <a:off x="4595649" y="46878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824613" y="3142867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824600" y="3688574"/>
            <a:ext cx="36981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950487" y="4567176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7"/>
          <p:cNvSpPr/>
          <p:nvPr/>
        </p:nvSpPr>
        <p:spPr>
          <a:xfrm flipH="1">
            <a:off x="4278675" y="-7305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7"/>
          <p:cNvSpPr/>
          <p:nvPr/>
        </p:nvSpPr>
        <p:spPr>
          <a:xfrm flipH="1">
            <a:off x="53831" y="1530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8298250" y="36885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0" y="41148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8" y="1023540"/>
            <a:ext cx="3698100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5" y="444995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8"/>
          <p:cNvSpPr/>
          <p:nvPr/>
        </p:nvSpPr>
        <p:spPr>
          <a:xfrm>
            <a:off x="5175988" y="-1073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flipH="1">
            <a:off x="185318" y="224913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>
            <a:off x="8717449" y="9113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>
            <a:off x="8085124" y="445015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7_1_1_1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3741141" y="125101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3741138" y="1796712"/>
            <a:ext cx="36981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1976800" y="3326588"/>
            <a:ext cx="4894200" cy="7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5523900" y="53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9"/>
          <p:cNvSpPr/>
          <p:nvPr/>
        </p:nvSpPr>
        <p:spPr>
          <a:xfrm>
            <a:off x="-68838" y="4126401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9"/>
          <p:cNvSpPr/>
          <p:nvPr/>
        </p:nvSpPr>
        <p:spPr>
          <a:xfrm>
            <a:off x="8087662" y="22504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9"/>
          <p:cNvSpPr/>
          <p:nvPr/>
        </p:nvSpPr>
        <p:spPr>
          <a:xfrm flipH="1">
            <a:off x="201356" y="1053588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9"/>
          <p:cNvSpPr/>
          <p:nvPr/>
        </p:nvSpPr>
        <p:spPr>
          <a:xfrm flipH="1">
            <a:off x="5732675" y="45386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CUSTOM_7_1_1_1_1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383563" y="1246439"/>
            <a:ext cx="31119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383563" y="1792139"/>
            <a:ext cx="31119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446550" y="3236825"/>
            <a:ext cx="5757000" cy="9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8550" y="26919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0"/>
          <p:cNvSpPr/>
          <p:nvPr/>
        </p:nvSpPr>
        <p:spPr>
          <a:xfrm flipH="1">
            <a:off x="7768875" y="699617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0"/>
          <p:cNvSpPr/>
          <p:nvPr/>
        </p:nvSpPr>
        <p:spPr>
          <a:xfrm flipH="1">
            <a:off x="4001781" y="17131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0"/>
          <p:cNvSpPr/>
          <p:nvPr/>
        </p:nvSpPr>
        <p:spPr>
          <a:xfrm flipH="1">
            <a:off x="7861563" y="44640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8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CUSTOM_9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3568800" y="536375"/>
            <a:ext cx="2704800" cy="12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1pPr>
            <a:lvl2pPr marR="38100" lvl="1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2pPr>
            <a:lvl3pPr marR="38100" lvl="2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3pPr>
            <a:lvl4pPr marR="38100" lvl="3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4pPr>
            <a:lvl5pPr marR="38100" lvl="4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5pPr>
            <a:lvl6pPr marR="38100" lvl="5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6pPr>
            <a:lvl7pPr marR="38100" lvl="6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7pPr>
            <a:lvl8pPr marR="38100" lvl="7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8pPr>
            <a:lvl9pPr marR="38100" lvl="8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190195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2751425"/>
            <a:ext cx="24072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503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0DE7BA-E2B2-4DF0-A935-F5D70E4E9C4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503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5035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50468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170992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4538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52527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292813" y="1450913"/>
            <a:ext cx="2313300" cy="17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1" name="cashreg.wav"/>
          </p:stSnd>
        </p:sndAc>
      </p:transition>
    </mc:Choice>
    <mc:Fallback xmlns="">
      <p:transition>
        <p:random/>
        <p:sndAc>
          <p:stSnd>
            <p:snd r:embed="rId3" name="cashreg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</p:sldLayoutIdLst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2" name="cashreg.wav"/>
          </p:stSnd>
        </p:sndAc>
      </p:transition>
    </mc:Choice>
    <mc:Fallback xmlns="">
      <p:transition>
        <p:random/>
        <p:sndAc>
          <p:stSnd>
            <p:snd r:embed="rId33" name="cashreg.wav"/>
          </p:stSnd>
        </p:sndAc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-194791" y="280699"/>
            <a:ext cx="3063294" cy="3461946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2029263" y="2247002"/>
            <a:ext cx="7351046" cy="1929130"/>
          </a:xfrm>
          <a:prstGeom prst="rect">
            <a:avLst/>
          </a:prstGeom>
          <a:noFill/>
          <a:ln>
            <a:noFill/>
          </a:ln>
        </p:spPr>
        <p:txBody>
          <a:bodyPr spcFirstLastPara="0" vert="horz" wrap="square" lIns="91425" tIns="91425" rIns="91425" bIns="91425" rtlCol="0" anchor="t" anchorCtr="0">
            <a:noAutofit/>
          </a:bodyPr>
          <a:lstStyle/>
          <a:p>
            <a:pPr lvl="0" algn="ctr">
              <a:lnSpc>
                <a:spcPct val="100000"/>
              </a:lnSpc>
              <a:buFont typeface="Nunito"/>
            </a:pPr>
            <a:r>
              <a:rPr lang="vi-VN" sz="4300" dirty="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SỬ DỤNG</a:t>
            </a:r>
            <a:br>
              <a:rPr lang="vi-VN" sz="4300" dirty="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</a:br>
            <a:r>
              <a:rPr lang="vi-VN" sz="4300" dirty="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 NĂNG LƯỢNG CHẤT ĐỐT </a:t>
            </a:r>
          </a:p>
        </p:txBody>
      </p:sp>
      <p:sp>
        <p:nvSpPr>
          <p:cNvPr id="877" name="Google Shape;877;p35"/>
          <p:cNvSpPr/>
          <p:nvPr/>
        </p:nvSpPr>
        <p:spPr>
          <a:xfrm flipH="1">
            <a:off x="958209" y="3412583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>
            <a:off x="163910" y="266232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7622444" y="1142918"/>
            <a:ext cx="261975" cy="340700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4129231" y="1065448"/>
            <a:ext cx="261975" cy="340700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3777841" y="20244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5"/>
          <p:cNvSpPr/>
          <p:nvPr/>
        </p:nvSpPr>
        <p:spPr>
          <a:xfrm>
            <a:off x="4401071" y="869527"/>
            <a:ext cx="3263971" cy="7925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5">
            <a:hlinkClick r:id="rId4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4535726" y="958151"/>
            <a:ext cx="3024130" cy="603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b="1" dirty="0"/>
              <a:t>KHOA </a:t>
            </a:r>
            <a:r>
              <a:rPr lang="vi-VN" altLang="en-GB" b="1" dirty="0" smtClean="0"/>
              <a:t>HỌC</a:t>
            </a:r>
            <a:r>
              <a:rPr lang="en-GB" altLang="en-GB" b="1" dirty="0"/>
              <a:t> </a:t>
            </a:r>
            <a:r>
              <a:rPr lang="en-GB" altLang="en-GB" b="1" dirty="0" smtClean="0"/>
              <a:t>- 5</a:t>
            </a:r>
            <a:endParaRPr lang="en-GB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83843" y="1659023"/>
            <a:ext cx="1929998" cy="792480"/>
          </a:xfrm>
        </p:spPr>
        <p:txBody>
          <a:bodyPr/>
          <a:lstStyle/>
          <a:p>
            <a:r>
              <a:rPr lang="vi-VN" altLang="en-US" sz="4000" b="1" dirty="0">
                <a:solidFill>
                  <a:srgbClr val="FFFF00"/>
                </a:solidFill>
              </a:rPr>
              <a:t>Bài </a:t>
            </a:r>
            <a:r>
              <a:rPr lang="vi-VN" altLang="en-US" sz="4000" b="1" dirty="0" smtClean="0">
                <a:solidFill>
                  <a:srgbClr val="FFFF00"/>
                </a:solidFill>
              </a:rPr>
              <a:t>43</a:t>
            </a:r>
            <a:r>
              <a:rPr lang="en-US" altLang="en-US" sz="4000" b="1" dirty="0" smtClean="0">
                <a:solidFill>
                  <a:srgbClr val="FFFF00"/>
                </a:solidFill>
              </a:rPr>
              <a:t>:</a:t>
            </a:r>
            <a:endParaRPr lang="vi-VN" alt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45"/>
          <p:cNvSpPr/>
          <p:nvPr/>
        </p:nvSpPr>
        <p:spPr>
          <a:xfrm flipH="1">
            <a:off x="5183645" y="3772953"/>
            <a:ext cx="2347148" cy="188150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9" name="Google Shape;1419;p45"/>
          <p:cNvGrpSpPr/>
          <p:nvPr/>
        </p:nvGrpSpPr>
        <p:grpSpPr>
          <a:xfrm>
            <a:off x="5314865" y="2470109"/>
            <a:ext cx="2084726" cy="1436564"/>
            <a:chOff x="5029925" y="2452125"/>
            <a:chExt cx="2529700" cy="1723325"/>
          </a:xfrm>
        </p:grpSpPr>
        <p:sp>
          <p:nvSpPr>
            <p:cNvPr id="1420" name="Google Shape;1420;p45"/>
            <p:cNvSpPr/>
            <p:nvPr/>
          </p:nvSpPr>
          <p:spPr>
            <a:xfrm>
              <a:off x="5058900" y="2452150"/>
              <a:ext cx="222525" cy="263600"/>
            </a:xfrm>
            <a:custGeom>
              <a:avLst/>
              <a:gdLst/>
              <a:ahLst/>
              <a:cxnLst/>
              <a:rect l="l" t="t" r="r" b="b"/>
              <a:pathLst>
                <a:path w="8901" h="10544" extrusionOk="0">
                  <a:moveTo>
                    <a:pt x="181" y="0"/>
                  </a:moveTo>
                  <a:cubicBezTo>
                    <a:pt x="120" y="0"/>
                    <a:pt x="60" y="2"/>
                    <a:pt x="0" y="4"/>
                  </a:cubicBezTo>
                  <a:cubicBezTo>
                    <a:pt x="0" y="4"/>
                    <a:pt x="141" y="965"/>
                    <a:pt x="339" y="2491"/>
                  </a:cubicBezTo>
                  <a:cubicBezTo>
                    <a:pt x="565" y="4045"/>
                    <a:pt x="3532" y="8368"/>
                    <a:pt x="3532" y="10092"/>
                  </a:cubicBezTo>
                  <a:cubicBezTo>
                    <a:pt x="3532" y="10412"/>
                    <a:pt x="3675" y="10543"/>
                    <a:pt x="3907" y="10543"/>
                  </a:cubicBezTo>
                  <a:cubicBezTo>
                    <a:pt x="4925" y="10543"/>
                    <a:pt x="7668" y="8026"/>
                    <a:pt x="7714" y="7888"/>
                  </a:cubicBezTo>
                  <a:cubicBezTo>
                    <a:pt x="7771" y="7690"/>
                    <a:pt x="8901" y="3649"/>
                    <a:pt x="8901" y="3649"/>
                  </a:cubicBezTo>
                  <a:cubicBezTo>
                    <a:pt x="8901" y="3649"/>
                    <a:pt x="3455" y="0"/>
                    <a:pt x="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5058900" y="2452125"/>
              <a:ext cx="133525" cy="122575"/>
            </a:xfrm>
            <a:custGeom>
              <a:avLst/>
              <a:gdLst/>
              <a:ahLst/>
              <a:cxnLst/>
              <a:rect l="l" t="t" r="r" b="b"/>
              <a:pathLst>
                <a:path w="5341" h="4903" extrusionOk="0">
                  <a:moveTo>
                    <a:pt x="194" y="1"/>
                  </a:moveTo>
                  <a:cubicBezTo>
                    <a:pt x="128" y="1"/>
                    <a:pt x="64" y="2"/>
                    <a:pt x="0" y="5"/>
                  </a:cubicBezTo>
                  <a:cubicBezTo>
                    <a:pt x="0" y="5"/>
                    <a:pt x="141" y="966"/>
                    <a:pt x="339" y="2492"/>
                  </a:cubicBezTo>
                  <a:cubicBezTo>
                    <a:pt x="537" y="3283"/>
                    <a:pt x="848" y="4018"/>
                    <a:pt x="1243" y="4724"/>
                  </a:cubicBezTo>
                  <a:cubicBezTo>
                    <a:pt x="1623" y="4853"/>
                    <a:pt x="2030" y="4903"/>
                    <a:pt x="2435" y="4903"/>
                  </a:cubicBezTo>
                  <a:cubicBezTo>
                    <a:pt x="3901" y="4903"/>
                    <a:pt x="5341" y="4244"/>
                    <a:pt x="5341" y="4244"/>
                  </a:cubicBezTo>
                  <a:cubicBezTo>
                    <a:pt x="5341" y="4244"/>
                    <a:pt x="4719" y="2492"/>
                    <a:pt x="4182" y="1079"/>
                  </a:cubicBezTo>
                  <a:cubicBezTo>
                    <a:pt x="2818" y="464"/>
                    <a:pt x="1353" y="1"/>
                    <a:pt x="194" y="1"/>
                  </a:cubicBezTo>
                  <a:close/>
                </a:path>
              </a:pathLst>
            </a:custGeom>
            <a:solidFill>
              <a:srgbClr val="3E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5076550" y="2474150"/>
              <a:ext cx="137775" cy="227475"/>
            </a:xfrm>
            <a:custGeom>
              <a:avLst/>
              <a:gdLst/>
              <a:ahLst/>
              <a:cxnLst/>
              <a:rect l="l" t="t" r="r" b="b"/>
              <a:pathLst>
                <a:path w="5511" h="9099" extrusionOk="0">
                  <a:moveTo>
                    <a:pt x="1" y="0"/>
                  </a:moveTo>
                  <a:cubicBezTo>
                    <a:pt x="198" y="1300"/>
                    <a:pt x="622" y="2515"/>
                    <a:pt x="1300" y="3617"/>
                  </a:cubicBezTo>
                  <a:cubicBezTo>
                    <a:pt x="2374" y="5256"/>
                    <a:pt x="3363" y="9099"/>
                    <a:pt x="3363" y="9099"/>
                  </a:cubicBezTo>
                  <a:lnTo>
                    <a:pt x="5087" y="5765"/>
                  </a:lnTo>
                  <a:lnTo>
                    <a:pt x="5511" y="4408"/>
                  </a:lnTo>
                  <a:cubicBezTo>
                    <a:pt x="5256" y="3052"/>
                    <a:pt x="4437" y="1893"/>
                    <a:pt x="3222" y="1215"/>
                  </a:cubicBezTo>
                  <a:cubicBezTo>
                    <a:pt x="2233" y="650"/>
                    <a:pt x="1131" y="2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6106500" y="3266025"/>
              <a:ext cx="582825" cy="811700"/>
            </a:xfrm>
            <a:custGeom>
              <a:avLst/>
              <a:gdLst/>
              <a:ahLst/>
              <a:cxnLst/>
              <a:rect l="l" t="t" r="r" b="b"/>
              <a:pathLst>
                <a:path w="23313" h="32468" extrusionOk="0">
                  <a:moveTo>
                    <a:pt x="4126" y="1"/>
                  </a:moveTo>
                  <a:lnTo>
                    <a:pt x="0" y="1894"/>
                  </a:lnTo>
                  <a:lnTo>
                    <a:pt x="2346" y="4833"/>
                  </a:lnTo>
                  <a:cubicBezTo>
                    <a:pt x="2346" y="4833"/>
                    <a:pt x="3985" y="9834"/>
                    <a:pt x="6584" y="12151"/>
                  </a:cubicBezTo>
                  <a:cubicBezTo>
                    <a:pt x="9212" y="14440"/>
                    <a:pt x="15400" y="20374"/>
                    <a:pt x="15598" y="23058"/>
                  </a:cubicBezTo>
                  <a:cubicBezTo>
                    <a:pt x="15796" y="25742"/>
                    <a:pt x="14920" y="28851"/>
                    <a:pt x="14129" y="29642"/>
                  </a:cubicBezTo>
                  <a:cubicBezTo>
                    <a:pt x="13338" y="30461"/>
                    <a:pt x="10964" y="30405"/>
                    <a:pt x="11275" y="32015"/>
                  </a:cubicBezTo>
                  <a:cubicBezTo>
                    <a:pt x="12139" y="32315"/>
                    <a:pt x="13033" y="32467"/>
                    <a:pt x="13928" y="32467"/>
                  </a:cubicBezTo>
                  <a:cubicBezTo>
                    <a:pt x="14554" y="32467"/>
                    <a:pt x="15180" y="32393"/>
                    <a:pt x="15796" y="32241"/>
                  </a:cubicBezTo>
                  <a:cubicBezTo>
                    <a:pt x="18395" y="31620"/>
                    <a:pt x="17491" y="30602"/>
                    <a:pt x="17717" y="30066"/>
                  </a:cubicBezTo>
                  <a:cubicBezTo>
                    <a:pt x="17943" y="29529"/>
                    <a:pt x="20656" y="23708"/>
                    <a:pt x="21984" y="20995"/>
                  </a:cubicBezTo>
                  <a:cubicBezTo>
                    <a:pt x="23312" y="18254"/>
                    <a:pt x="14440" y="9890"/>
                    <a:pt x="14440" y="9890"/>
                  </a:cubicBezTo>
                  <a:lnTo>
                    <a:pt x="4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6379875" y="3704000"/>
              <a:ext cx="281175" cy="374425"/>
            </a:xfrm>
            <a:custGeom>
              <a:avLst/>
              <a:gdLst/>
              <a:ahLst/>
              <a:cxnLst/>
              <a:rect l="l" t="t" r="r" b="b"/>
              <a:pathLst>
                <a:path w="11247" h="14977" extrusionOk="0">
                  <a:moveTo>
                    <a:pt x="1103" y="1"/>
                  </a:moveTo>
                  <a:lnTo>
                    <a:pt x="1103" y="1"/>
                  </a:lnTo>
                  <a:cubicBezTo>
                    <a:pt x="2968" y="2092"/>
                    <a:pt x="4550" y="4211"/>
                    <a:pt x="4663" y="5567"/>
                  </a:cubicBezTo>
                  <a:cubicBezTo>
                    <a:pt x="4861" y="8252"/>
                    <a:pt x="3985" y="11332"/>
                    <a:pt x="3194" y="12151"/>
                  </a:cubicBezTo>
                  <a:cubicBezTo>
                    <a:pt x="2403" y="12942"/>
                    <a:pt x="1" y="12914"/>
                    <a:pt x="340" y="14525"/>
                  </a:cubicBezTo>
                  <a:cubicBezTo>
                    <a:pt x="1188" y="14824"/>
                    <a:pt x="2085" y="14976"/>
                    <a:pt x="2985" y="14976"/>
                  </a:cubicBezTo>
                  <a:cubicBezTo>
                    <a:pt x="3614" y="14976"/>
                    <a:pt x="4245" y="14902"/>
                    <a:pt x="4861" y="14751"/>
                  </a:cubicBezTo>
                  <a:cubicBezTo>
                    <a:pt x="7460" y="14129"/>
                    <a:pt x="6528" y="13112"/>
                    <a:pt x="6782" y="12575"/>
                  </a:cubicBezTo>
                  <a:cubicBezTo>
                    <a:pt x="7008" y="12010"/>
                    <a:pt x="9693" y="6189"/>
                    <a:pt x="11049" y="3476"/>
                  </a:cubicBezTo>
                  <a:cubicBezTo>
                    <a:pt x="11247" y="3024"/>
                    <a:pt x="11190" y="2403"/>
                    <a:pt x="10936" y="1696"/>
                  </a:cubicBezTo>
                  <a:cubicBezTo>
                    <a:pt x="10355" y="1765"/>
                    <a:pt x="9776" y="1796"/>
                    <a:pt x="9202" y="1796"/>
                  </a:cubicBezTo>
                  <a:cubicBezTo>
                    <a:pt x="6226" y="1796"/>
                    <a:pt x="3377" y="948"/>
                    <a:pt x="1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5354175" y="3179850"/>
              <a:ext cx="445775" cy="976525"/>
            </a:xfrm>
            <a:custGeom>
              <a:avLst/>
              <a:gdLst/>
              <a:ahLst/>
              <a:cxnLst/>
              <a:rect l="l" t="t" r="r" b="b"/>
              <a:pathLst>
                <a:path w="17831" h="39061" extrusionOk="0">
                  <a:moveTo>
                    <a:pt x="4041" y="0"/>
                  </a:moveTo>
                  <a:lnTo>
                    <a:pt x="226" y="1272"/>
                  </a:lnTo>
                  <a:cubicBezTo>
                    <a:pt x="226" y="1272"/>
                    <a:pt x="5397" y="9156"/>
                    <a:pt x="6245" y="13027"/>
                  </a:cubicBezTo>
                  <a:cubicBezTo>
                    <a:pt x="7093" y="16898"/>
                    <a:pt x="4832" y="27466"/>
                    <a:pt x="4465" y="29359"/>
                  </a:cubicBezTo>
                  <a:cubicBezTo>
                    <a:pt x="4126" y="31224"/>
                    <a:pt x="4578" y="32637"/>
                    <a:pt x="4267" y="33484"/>
                  </a:cubicBezTo>
                  <a:cubicBezTo>
                    <a:pt x="3956" y="34332"/>
                    <a:pt x="3730" y="36677"/>
                    <a:pt x="3052" y="36875"/>
                  </a:cubicBezTo>
                  <a:cubicBezTo>
                    <a:pt x="2402" y="37101"/>
                    <a:pt x="424" y="36621"/>
                    <a:pt x="0" y="38457"/>
                  </a:cubicBezTo>
                  <a:cubicBezTo>
                    <a:pt x="0" y="38457"/>
                    <a:pt x="1909" y="39060"/>
                    <a:pt x="3860" y="39060"/>
                  </a:cubicBezTo>
                  <a:cubicBezTo>
                    <a:pt x="4835" y="39060"/>
                    <a:pt x="5821" y="38910"/>
                    <a:pt x="6584" y="38457"/>
                  </a:cubicBezTo>
                  <a:cubicBezTo>
                    <a:pt x="7856" y="37723"/>
                    <a:pt x="7460" y="35801"/>
                    <a:pt x="8053" y="33880"/>
                  </a:cubicBezTo>
                  <a:cubicBezTo>
                    <a:pt x="8675" y="31958"/>
                    <a:pt x="12574" y="17632"/>
                    <a:pt x="15202" y="13337"/>
                  </a:cubicBezTo>
                  <a:cubicBezTo>
                    <a:pt x="17830" y="9042"/>
                    <a:pt x="4041" y="0"/>
                    <a:pt x="4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6614400" y="2959450"/>
              <a:ext cx="945225" cy="1153600"/>
            </a:xfrm>
            <a:custGeom>
              <a:avLst/>
              <a:gdLst/>
              <a:ahLst/>
              <a:cxnLst/>
              <a:rect l="l" t="t" r="r" b="b"/>
              <a:pathLst>
                <a:path w="37809" h="46144" extrusionOk="0">
                  <a:moveTo>
                    <a:pt x="1781" y="0"/>
                  </a:moveTo>
                  <a:lnTo>
                    <a:pt x="1" y="198"/>
                  </a:lnTo>
                  <a:cubicBezTo>
                    <a:pt x="1" y="198"/>
                    <a:pt x="1301" y="8025"/>
                    <a:pt x="1103" y="13818"/>
                  </a:cubicBezTo>
                  <a:cubicBezTo>
                    <a:pt x="905" y="19610"/>
                    <a:pt x="9608" y="27466"/>
                    <a:pt x="15542" y="33484"/>
                  </a:cubicBezTo>
                  <a:cubicBezTo>
                    <a:pt x="19328" y="37327"/>
                    <a:pt x="23341" y="40972"/>
                    <a:pt x="27551" y="44363"/>
                  </a:cubicBezTo>
                  <a:cubicBezTo>
                    <a:pt x="28806" y="45405"/>
                    <a:pt x="32446" y="46143"/>
                    <a:pt x="34616" y="46143"/>
                  </a:cubicBezTo>
                  <a:cubicBezTo>
                    <a:pt x="35328" y="46143"/>
                    <a:pt x="35882" y="46064"/>
                    <a:pt x="36141" y="45889"/>
                  </a:cubicBezTo>
                  <a:cubicBezTo>
                    <a:pt x="37186" y="45211"/>
                    <a:pt x="37808" y="42611"/>
                    <a:pt x="34672" y="39701"/>
                  </a:cubicBezTo>
                  <a:cubicBezTo>
                    <a:pt x="31535" y="36762"/>
                    <a:pt x="26223" y="28398"/>
                    <a:pt x="23143" y="24329"/>
                  </a:cubicBezTo>
                  <a:cubicBezTo>
                    <a:pt x="20091" y="20289"/>
                    <a:pt x="12547" y="10879"/>
                    <a:pt x="9778" y="7601"/>
                  </a:cubicBezTo>
                  <a:cubicBezTo>
                    <a:pt x="6980" y="4324"/>
                    <a:pt x="1781" y="0"/>
                    <a:pt x="17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6813625" y="3429200"/>
              <a:ext cx="722675" cy="683950"/>
            </a:xfrm>
            <a:custGeom>
              <a:avLst/>
              <a:gdLst/>
              <a:ahLst/>
              <a:cxnLst/>
              <a:rect l="l" t="t" r="r" b="b"/>
              <a:pathLst>
                <a:path w="28907" h="27358" extrusionOk="0">
                  <a:moveTo>
                    <a:pt x="9777" y="1"/>
                  </a:moveTo>
                  <a:cubicBezTo>
                    <a:pt x="9381" y="1"/>
                    <a:pt x="8703" y="481"/>
                    <a:pt x="8788" y="849"/>
                  </a:cubicBezTo>
                  <a:cubicBezTo>
                    <a:pt x="8901" y="1272"/>
                    <a:pt x="8929" y="1725"/>
                    <a:pt x="8873" y="2148"/>
                  </a:cubicBezTo>
                  <a:cubicBezTo>
                    <a:pt x="8850" y="2394"/>
                    <a:pt x="8652" y="2551"/>
                    <a:pt x="8431" y="2551"/>
                  </a:cubicBezTo>
                  <a:cubicBezTo>
                    <a:pt x="8372" y="2551"/>
                    <a:pt x="8311" y="2540"/>
                    <a:pt x="8251" y="2516"/>
                  </a:cubicBezTo>
                  <a:lnTo>
                    <a:pt x="6612" y="1866"/>
                  </a:lnTo>
                  <a:cubicBezTo>
                    <a:pt x="6556" y="1840"/>
                    <a:pt x="6498" y="1829"/>
                    <a:pt x="6441" y="1829"/>
                  </a:cubicBezTo>
                  <a:cubicBezTo>
                    <a:pt x="6182" y="1829"/>
                    <a:pt x="5944" y="2068"/>
                    <a:pt x="5991" y="2346"/>
                  </a:cubicBezTo>
                  <a:cubicBezTo>
                    <a:pt x="6047" y="2770"/>
                    <a:pt x="6104" y="3194"/>
                    <a:pt x="6160" y="3618"/>
                  </a:cubicBezTo>
                  <a:cubicBezTo>
                    <a:pt x="6185" y="3912"/>
                    <a:pt x="5975" y="4143"/>
                    <a:pt x="5715" y="4143"/>
                  </a:cubicBezTo>
                  <a:cubicBezTo>
                    <a:pt x="5676" y="4143"/>
                    <a:pt x="5636" y="4138"/>
                    <a:pt x="5595" y="4126"/>
                  </a:cubicBezTo>
                  <a:lnTo>
                    <a:pt x="3871" y="3674"/>
                  </a:lnTo>
                  <a:cubicBezTo>
                    <a:pt x="3830" y="3663"/>
                    <a:pt x="3789" y="3658"/>
                    <a:pt x="3749" y="3658"/>
                  </a:cubicBezTo>
                  <a:cubicBezTo>
                    <a:pt x="3484" y="3658"/>
                    <a:pt x="3253" y="3885"/>
                    <a:pt x="3278" y="4155"/>
                  </a:cubicBezTo>
                  <a:lnTo>
                    <a:pt x="3447" y="6104"/>
                  </a:lnTo>
                  <a:cubicBezTo>
                    <a:pt x="3471" y="6388"/>
                    <a:pt x="3258" y="6612"/>
                    <a:pt x="3006" y="6612"/>
                  </a:cubicBezTo>
                  <a:cubicBezTo>
                    <a:pt x="2956" y="6612"/>
                    <a:pt x="2905" y="6603"/>
                    <a:pt x="2854" y="6585"/>
                  </a:cubicBezTo>
                  <a:lnTo>
                    <a:pt x="622" y="5850"/>
                  </a:lnTo>
                  <a:cubicBezTo>
                    <a:pt x="571" y="5830"/>
                    <a:pt x="519" y="5820"/>
                    <a:pt x="468" y="5820"/>
                  </a:cubicBezTo>
                  <a:cubicBezTo>
                    <a:pt x="236" y="5820"/>
                    <a:pt x="23" y="6014"/>
                    <a:pt x="0" y="6246"/>
                  </a:cubicBezTo>
                  <a:cubicBezTo>
                    <a:pt x="0" y="6500"/>
                    <a:pt x="0" y="6726"/>
                    <a:pt x="0" y="6952"/>
                  </a:cubicBezTo>
                  <a:cubicBezTo>
                    <a:pt x="2487" y="9665"/>
                    <a:pt x="5256" y="12321"/>
                    <a:pt x="7601" y="14666"/>
                  </a:cubicBezTo>
                  <a:cubicBezTo>
                    <a:pt x="11388" y="18537"/>
                    <a:pt x="15400" y="22154"/>
                    <a:pt x="19610" y="25573"/>
                  </a:cubicBezTo>
                  <a:cubicBezTo>
                    <a:pt x="20859" y="26632"/>
                    <a:pt x="24457" y="27357"/>
                    <a:pt x="26633" y="27357"/>
                  </a:cubicBezTo>
                  <a:cubicBezTo>
                    <a:pt x="27362" y="27357"/>
                    <a:pt x="27931" y="27276"/>
                    <a:pt x="28200" y="27099"/>
                  </a:cubicBezTo>
                  <a:cubicBezTo>
                    <a:pt x="28313" y="27014"/>
                    <a:pt x="28398" y="26929"/>
                    <a:pt x="28511" y="26816"/>
                  </a:cubicBezTo>
                  <a:cubicBezTo>
                    <a:pt x="28737" y="25969"/>
                    <a:pt x="28850" y="25093"/>
                    <a:pt x="28907" y="24217"/>
                  </a:cubicBezTo>
                  <a:cubicBezTo>
                    <a:pt x="28624" y="23228"/>
                    <a:pt x="27974" y="22098"/>
                    <a:pt x="26703" y="20882"/>
                  </a:cubicBezTo>
                  <a:cubicBezTo>
                    <a:pt x="23566" y="17944"/>
                    <a:pt x="18254" y="9580"/>
                    <a:pt x="15174" y="5539"/>
                  </a:cubicBezTo>
                  <a:cubicBezTo>
                    <a:pt x="14354" y="4437"/>
                    <a:pt x="13196" y="2940"/>
                    <a:pt x="11868" y="1272"/>
                  </a:cubicBezTo>
                  <a:cubicBezTo>
                    <a:pt x="11048" y="510"/>
                    <a:pt x="10709" y="57"/>
                    <a:pt x="9777" y="1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7267850" y="3931475"/>
              <a:ext cx="291775" cy="181675"/>
            </a:xfrm>
            <a:custGeom>
              <a:avLst/>
              <a:gdLst/>
              <a:ahLst/>
              <a:cxnLst/>
              <a:rect l="l" t="t" r="r" b="b"/>
              <a:pathLst>
                <a:path w="11671" h="7267" extrusionOk="0">
                  <a:moveTo>
                    <a:pt x="6358" y="0"/>
                  </a:moveTo>
                  <a:cubicBezTo>
                    <a:pt x="6132" y="0"/>
                    <a:pt x="5962" y="226"/>
                    <a:pt x="6047" y="424"/>
                  </a:cubicBezTo>
                  <a:cubicBezTo>
                    <a:pt x="6123" y="652"/>
                    <a:pt x="5972" y="857"/>
                    <a:pt x="5758" y="857"/>
                  </a:cubicBezTo>
                  <a:cubicBezTo>
                    <a:pt x="5732" y="857"/>
                    <a:pt x="5706" y="854"/>
                    <a:pt x="5680" y="848"/>
                  </a:cubicBezTo>
                  <a:lnTo>
                    <a:pt x="4917" y="678"/>
                  </a:lnTo>
                  <a:cubicBezTo>
                    <a:pt x="4897" y="676"/>
                    <a:pt x="4877" y="674"/>
                    <a:pt x="4857" y="674"/>
                  </a:cubicBezTo>
                  <a:cubicBezTo>
                    <a:pt x="4686" y="674"/>
                    <a:pt x="4547" y="783"/>
                    <a:pt x="4521" y="961"/>
                  </a:cubicBezTo>
                  <a:cubicBezTo>
                    <a:pt x="4521" y="1357"/>
                    <a:pt x="4521" y="1752"/>
                    <a:pt x="4493" y="2148"/>
                  </a:cubicBezTo>
                  <a:cubicBezTo>
                    <a:pt x="4493" y="2316"/>
                    <a:pt x="4350" y="2443"/>
                    <a:pt x="4186" y="2443"/>
                  </a:cubicBezTo>
                  <a:cubicBezTo>
                    <a:pt x="4157" y="2443"/>
                    <a:pt x="4127" y="2439"/>
                    <a:pt x="4097" y="2430"/>
                  </a:cubicBezTo>
                  <a:lnTo>
                    <a:pt x="2232" y="1922"/>
                  </a:lnTo>
                  <a:cubicBezTo>
                    <a:pt x="2195" y="1908"/>
                    <a:pt x="2159" y="1902"/>
                    <a:pt x="2125" y="1902"/>
                  </a:cubicBezTo>
                  <a:cubicBezTo>
                    <a:pt x="1948" y="1902"/>
                    <a:pt x="1813" y="2067"/>
                    <a:pt x="1837" y="2233"/>
                  </a:cubicBezTo>
                  <a:lnTo>
                    <a:pt x="1893" y="2741"/>
                  </a:lnTo>
                  <a:cubicBezTo>
                    <a:pt x="1920" y="2926"/>
                    <a:pt x="1773" y="3111"/>
                    <a:pt x="1592" y="3111"/>
                  </a:cubicBezTo>
                  <a:cubicBezTo>
                    <a:pt x="1580" y="3111"/>
                    <a:pt x="1567" y="3110"/>
                    <a:pt x="1554" y="3109"/>
                  </a:cubicBezTo>
                  <a:lnTo>
                    <a:pt x="452" y="2882"/>
                  </a:lnTo>
                  <a:cubicBezTo>
                    <a:pt x="438" y="2880"/>
                    <a:pt x="423" y="2879"/>
                    <a:pt x="408" y="2879"/>
                  </a:cubicBezTo>
                  <a:cubicBezTo>
                    <a:pt x="255" y="2879"/>
                    <a:pt x="113" y="3010"/>
                    <a:pt x="113" y="3165"/>
                  </a:cubicBezTo>
                  <a:cubicBezTo>
                    <a:pt x="57" y="3532"/>
                    <a:pt x="28" y="3928"/>
                    <a:pt x="0" y="4295"/>
                  </a:cubicBezTo>
                  <a:lnTo>
                    <a:pt x="1272" y="5341"/>
                  </a:lnTo>
                  <a:lnTo>
                    <a:pt x="1441" y="5482"/>
                  </a:lnTo>
                  <a:cubicBezTo>
                    <a:pt x="2690" y="6541"/>
                    <a:pt x="6288" y="7266"/>
                    <a:pt x="8464" y="7266"/>
                  </a:cubicBezTo>
                  <a:cubicBezTo>
                    <a:pt x="9193" y="7266"/>
                    <a:pt x="9762" y="7185"/>
                    <a:pt x="10031" y="7008"/>
                  </a:cubicBezTo>
                  <a:cubicBezTo>
                    <a:pt x="11077" y="6302"/>
                    <a:pt x="11670" y="3730"/>
                    <a:pt x="8534" y="791"/>
                  </a:cubicBezTo>
                  <a:cubicBezTo>
                    <a:pt x="8336" y="622"/>
                    <a:pt x="8110" y="396"/>
                    <a:pt x="7912" y="170"/>
                  </a:cubicBezTo>
                  <a:cubicBezTo>
                    <a:pt x="7375" y="113"/>
                    <a:pt x="6866" y="57"/>
                    <a:pt x="6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6614400" y="2959450"/>
              <a:ext cx="921900" cy="1152975"/>
            </a:xfrm>
            <a:custGeom>
              <a:avLst/>
              <a:gdLst/>
              <a:ahLst/>
              <a:cxnLst/>
              <a:rect l="l" t="t" r="r" b="b"/>
              <a:pathLst>
                <a:path w="36876" h="46119" extrusionOk="0">
                  <a:moveTo>
                    <a:pt x="1696" y="0"/>
                  </a:moveTo>
                  <a:lnTo>
                    <a:pt x="1" y="198"/>
                  </a:lnTo>
                  <a:cubicBezTo>
                    <a:pt x="1" y="198"/>
                    <a:pt x="1301" y="7997"/>
                    <a:pt x="1103" y="13790"/>
                  </a:cubicBezTo>
                  <a:lnTo>
                    <a:pt x="1103" y="14326"/>
                  </a:lnTo>
                  <a:cubicBezTo>
                    <a:pt x="1103" y="14411"/>
                    <a:pt x="1103" y="14468"/>
                    <a:pt x="1131" y="14552"/>
                  </a:cubicBezTo>
                  <a:cubicBezTo>
                    <a:pt x="1159" y="14637"/>
                    <a:pt x="1131" y="14750"/>
                    <a:pt x="1159" y="14863"/>
                  </a:cubicBezTo>
                  <a:cubicBezTo>
                    <a:pt x="1188" y="14948"/>
                    <a:pt x="1188" y="15061"/>
                    <a:pt x="1216" y="15174"/>
                  </a:cubicBezTo>
                  <a:cubicBezTo>
                    <a:pt x="1216" y="15259"/>
                    <a:pt x="1244" y="15315"/>
                    <a:pt x="1244" y="15400"/>
                  </a:cubicBezTo>
                  <a:cubicBezTo>
                    <a:pt x="1272" y="15485"/>
                    <a:pt x="1301" y="15654"/>
                    <a:pt x="1329" y="15739"/>
                  </a:cubicBezTo>
                  <a:cubicBezTo>
                    <a:pt x="1329" y="15796"/>
                    <a:pt x="1357" y="15852"/>
                    <a:pt x="1385" y="15937"/>
                  </a:cubicBezTo>
                  <a:cubicBezTo>
                    <a:pt x="1414" y="16050"/>
                    <a:pt x="1470" y="16191"/>
                    <a:pt x="1527" y="16333"/>
                  </a:cubicBezTo>
                  <a:lnTo>
                    <a:pt x="1555" y="16474"/>
                  </a:lnTo>
                  <a:cubicBezTo>
                    <a:pt x="1611" y="16615"/>
                    <a:pt x="1668" y="16785"/>
                    <a:pt x="1725" y="16926"/>
                  </a:cubicBezTo>
                  <a:lnTo>
                    <a:pt x="1753" y="17011"/>
                  </a:lnTo>
                  <a:cubicBezTo>
                    <a:pt x="1838" y="17180"/>
                    <a:pt x="1894" y="17378"/>
                    <a:pt x="1979" y="17519"/>
                  </a:cubicBezTo>
                  <a:lnTo>
                    <a:pt x="1979" y="17548"/>
                  </a:lnTo>
                  <a:cubicBezTo>
                    <a:pt x="2064" y="17745"/>
                    <a:pt x="2148" y="17915"/>
                    <a:pt x="2233" y="18113"/>
                  </a:cubicBezTo>
                  <a:cubicBezTo>
                    <a:pt x="4776" y="23142"/>
                    <a:pt x="10964" y="28850"/>
                    <a:pt x="15514" y="33456"/>
                  </a:cubicBezTo>
                  <a:cubicBezTo>
                    <a:pt x="19328" y="37299"/>
                    <a:pt x="23341" y="40944"/>
                    <a:pt x="27523" y="44335"/>
                  </a:cubicBezTo>
                  <a:cubicBezTo>
                    <a:pt x="28793" y="45393"/>
                    <a:pt x="32396" y="46119"/>
                    <a:pt x="34562" y="46119"/>
                  </a:cubicBezTo>
                  <a:cubicBezTo>
                    <a:pt x="35287" y="46119"/>
                    <a:pt x="35851" y="46038"/>
                    <a:pt x="36113" y="45861"/>
                  </a:cubicBezTo>
                  <a:cubicBezTo>
                    <a:pt x="36508" y="45578"/>
                    <a:pt x="36791" y="45154"/>
                    <a:pt x="36876" y="44646"/>
                  </a:cubicBezTo>
                  <a:lnTo>
                    <a:pt x="36876" y="44646"/>
                  </a:lnTo>
                  <a:cubicBezTo>
                    <a:pt x="36626" y="44679"/>
                    <a:pt x="36333" y="44695"/>
                    <a:pt x="36010" y="44695"/>
                  </a:cubicBezTo>
                  <a:cubicBezTo>
                    <a:pt x="33846" y="44695"/>
                    <a:pt x="30306" y="43983"/>
                    <a:pt x="29077" y="42950"/>
                  </a:cubicBezTo>
                  <a:cubicBezTo>
                    <a:pt x="24867" y="39531"/>
                    <a:pt x="20854" y="35914"/>
                    <a:pt x="17068" y="32043"/>
                  </a:cubicBezTo>
                  <a:cubicBezTo>
                    <a:pt x="12123" y="27070"/>
                    <a:pt x="5285" y="20769"/>
                    <a:pt x="3222" y="15485"/>
                  </a:cubicBezTo>
                  <a:cubicBezTo>
                    <a:pt x="6528" y="5058"/>
                    <a:pt x="1781" y="0"/>
                    <a:pt x="178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5359825" y="3189025"/>
              <a:ext cx="310125" cy="308025"/>
            </a:xfrm>
            <a:custGeom>
              <a:avLst/>
              <a:gdLst/>
              <a:ahLst/>
              <a:cxnLst/>
              <a:rect l="l" t="t" r="r" b="b"/>
              <a:pathLst>
                <a:path w="12405" h="12321" extrusionOk="0">
                  <a:moveTo>
                    <a:pt x="2713" y="1"/>
                  </a:moveTo>
                  <a:lnTo>
                    <a:pt x="0" y="905"/>
                  </a:lnTo>
                  <a:cubicBezTo>
                    <a:pt x="0" y="905"/>
                    <a:pt x="3024" y="5511"/>
                    <a:pt x="4804" y="9410"/>
                  </a:cubicBezTo>
                  <a:cubicBezTo>
                    <a:pt x="5567" y="10117"/>
                    <a:pt x="6358" y="10766"/>
                    <a:pt x="7178" y="11360"/>
                  </a:cubicBezTo>
                  <a:lnTo>
                    <a:pt x="7178" y="10456"/>
                  </a:lnTo>
                  <a:cubicBezTo>
                    <a:pt x="7178" y="10456"/>
                    <a:pt x="10173" y="11784"/>
                    <a:pt x="11783" y="12321"/>
                  </a:cubicBezTo>
                  <a:lnTo>
                    <a:pt x="12405" y="6698"/>
                  </a:lnTo>
                  <a:cubicBezTo>
                    <a:pt x="10540" y="4776"/>
                    <a:pt x="8506" y="2996"/>
                    <a:pt x="6330" y="1414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5076550" y="2474150"/>
              <a:ext cx="137775" cy="144125"/>
            </a:xfrm>
            <a:custGeom>
              <a:avLst/>
              <a:gdLst/>
              <a:ahLst/>
              <a:cxnLst/>
              <a:rect l="l" t="t" r="r" b="b"/>
              <a:pathLst>
                <a:path w="5511" h="5765" extrusionOk="0">
                  <a:moveTo>
                    <a:pt x="1" y="0"/>
                  </a:moveTo>
                  <a:lnTo>
                    <a:pt x="5087" y="5765"/>
                  </a:lnTo>
                  <a:lnTo>
                    <a:pt x="5511" y="4408"/>
                  </a:lnTo>
                  <a:cubicBezTo>
                    <a:pt x="5256" y="3052"/>
                    <a:pt x="4437" y="1893"/>
                    <a:pt x="3222" y="1215"/>
                  </a:cubicBezTo>
                  <a:cubicBezTo>
                    <a:pt x="2233" y="650"/>
                    <a:pt x="1131" y="226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5029925" y="2527100"/>
              <a:ext cx="1760400" cy="1647650"/>
            </a:xfrm>
            <a:custGeom>
              <a:avLst/>
              <a:gdLst/>
              <a:ahLst/>
              <a:cxnLst/>
              <a:rect l="l" t="t" r="r" b="b"/>
              <a:pathLst>
                <a:path w="70416" h="65906" extrusionOk="0">
                  <a:moveTo>
                    <a:pt x="13632" y="1"/>
                  </a:moveTo>
                  <a:cubicBezTo>
                    <a:pt x="10613" y="1"/>
                    <a:pt x="7724" y="1352"/>
                    <a:pt x="6471" y="3336"/>
                  </a:cubicBezTo>
                  <a:cubicBezTo>
                    <a:pt x="4804" y="6020"/>
                    <a:pt x="4352" y="8055"/>
                    <a:pt x="4239" y="8676"/>
                  </a:cubicBezTo>
                  <a:cubicBezTo>
                    <a:pt x="4126" y="9298"/>
                    <a:pt x="4465" y="10117"/>
                    <a:pt x="4409" y="10682"/>
                  </a:cubicBezTo>
                  <a:cubicBezTo>
                    <a:pt x="4324" y="11248"/>
                    <a:pt x="1753" y="14582"/>
                    <a:pt x="1187" y="15006"/>
                  </a:cubicBezTo>
                  <a:cubicBezTo>
                    <a:pt x="651" y="15429"/>
                    <a:pt x="1" y="15966"/>
                    <a:pt x="29" y="16221"/>
                  </a:cubicBezTo>
                  <a:cubicBezTo>
                    <a:pt x="57" y="16503"/>
                    <a:pt x="820" y="17718"/>
                    <a:pt x="1216" y="17803"/>
                  </a:cubicBezTo>
                  <a:cubicBezTo>
                    <a:pt x="1611" y="17916"/>
                    <a:pt x="1866" y="18368"/>
                    <a:pt x="2261" y="18425"/>
                  </a:cubicBezTo>
                  <a:cubicBezTo>
                    <a:pt x="2884" y="18840"/>
                    <a:pt x="3601" y="19054"/>
                    <a:pt x="4317" y="19054"/>
                  </a:cubicBezTo>
                  <a:cubicBezTo>
                    <a:pt x="4771" y="19054"/>
                    <a:pt x="5224" y="18967"/>
                    <a:pt x="5652" y="18792"/>
                  </a:cubicBezTo>
                  <a:lnTo>
                    <a:pt x="8845" y="17549"/>
                  </a:lnTo>
                  <a:cubicBezTo>
                    <a:pt x="8845" y="17549"/>
                    <a:pt x="10258" y="22607"/>
                    <a:pt x="12660" y="26563"/>
                  </a:cubicBezTo>
                  <a:cubicBezTo>
                    <a:pt x="15061" y="30547"/>
                    <a:pt x="22860" y="35209"/>
                    <a:pt x="25516" y="39645"/>
                  </a:cubicBezTo>
                  <a:cubicBezTo>
                    <a:pt x="28201" y="44082"/>
                    <a:pt x="28031" y="53519"/>
                    <a:pt x="28031" y="54791"/>
                  </a:cubicBezTo>
                  <a:cubicBezTo>
                    <a:pt x="28059" y="55723"/>
                    <a:pt x="28144" y="56627"/>
                    <a:pt x="28342" y="57532"/>
                  </a:cubicBezTo>
                  <a:cubicBezTo>
                    <a:pt x="28455" y="58182"/>
                    <a:pt x="28766" y="62787"/>
                    <a:pt x="27720" y="63183"/>
                  </a:cubicBezTo>
                  <a:cubicBezTo>
                    <a:pt x="26675" y="63550"/>
                    <a:pt x="25121" y="63635"/>
                    <a:pt x="25121" y="64878"/>
                  </a:cubicBezTo>
                  <a:cubicBezTo>
                    <a:pt x="25121" y="65582"/>
                    <a:pt x="26757" y="65905"/>
                    <a:pt x="28486" y="65905"/>
                  </a:cubicBezTo>
                  <a:cubicBezTo>
                    <a:pt x="29813" y="65905"/>
                    <a:pt x="31194" y="65715"/>
                    <a:pt x="31930" y="65359"/>
                  </a:cubicBezTo>
                  <a:cubicBezTo>
                    <a:pt x="32778" y="64991"/>
                    <a:pt x="32072" y="61911"/>
                    <a:pt x="32496" y="59481"/>
                  </a:cubicBezTo>
                  <a:cubicBezTo>
                    <a:pt x="32919" y="57023"/>
                    <a:pt x="32665" y="47614"/>
                    <a:pt x="32891" y="43573"/>
                  </a:cubicBezTo>
                  <a:cubicBezTo>
                    <a:pt x="33032" y="41002"/>
                    <a:pt x="33372" y="38402"/>
                    <a:pt x="33908" y="35887"/>
                  </a:cubicBezTo>
                  <a:cubicBezTo>
                    <a:pt x="33908" y="35887"/>
                    <a:pt x="33926" y="35887"/>
                    <a:pt x="33960" y="35887"/>
                  </a:cubicBezTo>
                  <a:cubicBezTo>
                    <a:pt x="34726" y="35887"/>
                    <a:pt x="43906" y="35835"/>
                    <a:pt x="47641" y="33372"/>
                  </a:cubicBezTo>
                  <a:cubicBezTo>
                    <a:pt x="48658" y="37243"/>
                    <a:pt x="51258" y="40549"/>
                    <a:pt x="54790" y="42499"/>
                  </a:cubicBezTo>
                  <a:cubicBezTo>
                    <a:pt x="60696" y="45664"/>
                    <a:pt x="64171" y="50411"/>
                    <a:pt x="64708" y="52050"/>
                  </a:cubicBezTo>
                  <a:cubicBezTo>
                    <a:pt x="65217" y="53717"/>
                    <a:pt x="63436" y="58860"/>
                    <a:pt x="62702" y="59990"/>
                  </a:cubicBezTo>
                  <a:cubicBezTo>
                    <a:pt x="61967" y="61092"/>
                    <a:pt x="60582" y="60696"/>
                    <a:pt x="59933" y="61092"/>
                  </a:cubicBezTo>
                  <a:cubicBezTo>
                    <a:pt x="59254" y="61488"/>
                    <a:pt x="59622" y="62335"/>
                    <a:pt x="59622" y="62335"/>
                  </a:cubicBezTo>
                  <a:cubicBezTo>
                    <a:pt x="59622" y="62335"/>
                    <a:pt x="61788" y="62956"/>
                    <a:pt x="63769" y="62956"/>
                  </a:cubicBezTo>
                  <a:cubicBezTo>
                    <a:pt x="64493" y="62956"/>
                    <a:pt x="65193" y="62873"/>
                    <a:pt x="65753" y="62646"/>
                  </a:cubicBezTo>
                  <a:cubicBezTo>
                    <a:pt x="67844" y="61827"/>
                    <a:pt x="66827" y="61148"/>
                    <a:pt x="67251" y="59933"/>
                  </a:cubicBezTo>
                  <a:cubicBezTo>
                    <a:pt x="67675" y="58718"/>
                    <a:pt x="70416" y="50241"/>
                    <a:pt x="70331" y="48942"/>
                  </a:cubicBezTo>
                  <a:cubicBezTo>
                    <a:pt x="70218" y="47670"/>
                    <a:pt x="62702" y="40578"/>
                    <a:pt x="63069" y="38063"/>
                  </a:cubicBezTo>
                  <a:cubicBezTo>
                    <a:pt x="63408" y="35548"/>
                    <a:pt x="67279" y="28371"/>
                    <a:pt x="66997" y="21392"/>
                  </a:cubicBezTo>
                  <a:cubicBezTo>
                    <a:pt x="66714" y="14412"/>
                    <a:pt x="55214" y="11926"/>
                    <a:pt x="43770" y="11926"/>
                  </a:cubicBezTo>
                  <a:cubicBezTo>
                    <a:pt x="39261" y="11926"/>
                    <a:pt x="29561" y="13376"/>
                    <a:pt x="26525" y="13376"/>
                  </a:cubicBezTo>
                  <a:cubicBezTo>
                    <a:pt x="26041" y="13376"/>
                    <a:pt x="25726" y="13339"/>
                    <a:pt x="25629" y="13254"/>
                  </a:cubicBezTo>
                  <a:cubicBezTo>
                    <a:pt x="24951" y="12604"/>
                    <a:pt x="20741" y="1979"/>
                    <a:pt x="16813" y="538"/>
                  </a:cubicBezTo>
                  <a:cubicBezTo>
                    <a:pt x="15781" y="170"/>
                    <a:pt x="14698" y="1"/>
                    <a:pt x="13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5038400" y="2864600"/>
              <a:ext cx="639650" cy="599800"/>
            </a:xfrm>
            <a:custGeom>
              <a:avLst/>
              <a:gdLst/>
              <a:ahLst/>
              <a:cxnLst/>
              <a:rect l="l" t="t" r="r" b="b"/>
              <a:pathLst>
                <a:path w="25586" h="23992" extrusionOk="0">
                  <a:moveTo>
                    <a:pt x="14049" y="1"/>
                  </a:moveTo>
                  <a:cubicBezTo>
                    <a:pt x="13777" y="1"/>
                    <a:pt x="13574" y="259"/>
                    <a:pt x="13677" y="517"/>
                  </a:cubicBezTo>
                  <a:lnTo>
                    <a:pt x="13733" y="714"/>
                  </a:lnTo>
                  <a:cubicBezTo>
                    <a:pt x="12962" y="389"/>
                    <a:pt x="11628" y="84"/>
                    <a:pt x="10415" y="84"/>
                  </a:cubicBezTo>
                  <a:cubicBezTo>
                    <a:pt x="9629" y="84"/>
                    <a:pt x="8893" y="212"/>
                    <a:pt x="8393" y="545"/>
                  </a:cubicBezTo>
                  <a:cubicBezTo>
                    <a:pt x="7121" y="1421"/>
                    <a:pt x="5765" y="1477"/>
                    <a:pt x="4041" y="1506"/>
                  </a:cubicBezTo>
                  <a:cubicBezTo>
                    <a:pt x="3052" y="1506"/>
                    <a:pt x="2120" y="1873"/>
                    <a:pt x="1385" y="2523"/>
                  </a:cubicBezTo>
                  <a:lnTo>
                    <a:pt x="1272" y="2608"/>
                  </a:lnTo>
                  <a:lnTo>
                    <a:pt x="312" y="3031"/>
                  </a:lnTo>
                  <a:cubicBezTo>
                    <a:pt x="85" y="3116"/>
                    <a:pt x="1" y="3399"/>
                    <a:pt x="142" y="3597"/>
                  </a:cubicBezTo>
                  <a:cubicBezTo>
                    <a:pt x="312" y="3879"/>
                    <a:pt x="566" y="4133"/>
                    <a:pt x="848" y="4303"/>
                  </a:cubicBezTo>
                  <a:cubicBezTo>
                    <a:pt x="1272" y="4416"/>
                    <a:pt x="1527" y="4868"/>
                    <a:pt x="1922" y="4925"/>
                  </a:cubicBezTo>
                  <a:cubicBezTo>
                    <a:pt x="2518" y="5334"/>
                    <a:pt x="3217" y="5547"/>
                    <a:pt x="3926" y="5547"/>
                  </a:cubicBezTo>
                  <a:cubicBezTo>
                    <a:pt x="4393" y="5547"/>
                    <a:pt x="4864" y="5454"/>
                    <a:pt x="5313" y="5264"/>
                  </a:cubicBezTo>
                  <a:lnTo>
                    <a:pt x="8478" y="4049"/>
                  </a:lnTo>
                  <a:cubicBezTo>
                    <a:pt x="8478" y="4049"/>
                    <a:pt x="9890" y="9107"/>
                    <a:pt x="12292" y="13063"/>
                  </a:cubicBezTo>
                  <a:cubicBezTo>
                    <a:pt x="14157" y="16114"/>
                    <a:pt x="19159" y="19562"/>
                    <a:pt x="22606" y="23009"/>
                  </a:cubicBezTo>
                  <a:lnTo>
                    <a:pt x="22719" y="23094"/>
                  </a:lnTo>
                  <a:cubicBezTo>
                    <a:pt x="23538" y="23433"/>
                    <a:pt x="24358" y="23743"/>
                    <a:pt x="24979" y="23970"/>
                  </a:cubicBezTo>
                  <a:cubicBezTo>
                    <a:pt x="25025" y="23985"/>
                    <a:pt x="25070" y="23992"/>
                    <a:pt x="25112" y="23992"/>
                  </a:cubicBezTo>
                  <a:cubicBezTo>
                    <a:pt x="25387" y="23992"/>
                    <a:pt x="25586" y="23702"/>
                    <a:pt x="25488" y="23433"/>
                  </a:cubicBezTo>
                  <a:cubicBezTo>
                    <a:pt x="25036" y="22218"/>
                    <a:pt x="24753" y="20918"/>
                    <a:pt x="24584" y="19618"/>
                  </a:cubicBezTo>
                  <a:cubicBezTo>
                    <a:pt x="24584" y="19392"/>
                    <a:pt x="24782" y="19194"/>
                    <a:pt x="25008" y="19194"/>
                  </a:cubicBezTo>
                  <a:cubicBezTo>
                    <a:pt x="25319" y="19194"/>
                    <a:pt x="25516" y="18855"/>
                    <a:pt x="25319" y="18601"/>
                  </a:cubicBezTo>
                  <a:cubicBezTo>
                    <a:pt x="24358" y="17244"/>
                    <a:pt x="23454" y="15832"/>
                    <a:pt x="22606" y="14391"/>
                  </a:cubicBezTo>
                  <a:cubicBezTo>
                    <a:pt x="21673" y="12667"/>
                    <a:pt x="20967" y="9643"/>
                    <a:pt x="20713" y="8485"/>
                  </a:cubicBezTo>
                  <a:cubicBezTo>
                    <a:pt x="20656" y="8231"/>
                    <a:pt x="20826" y="8005"/>
                    <a:pt x="21080" y="8005"/>
                  </a:cubicBezTo>
                  <a:lnTo>
                    <a:pt x="21363" y="8005"/>
                  </a:lnTo>
                  <a:cubicBezTo>
                    <a:pt x="20317" y="6309"/>
                    <a:pt x="19017" y="3229"/>
                    <a:pt x="18593" y="2212"/>
                  </a:cubicBezTo>
                  <a:cubicBezTo>
                    <a:pt x="18509" y="2043"/>
                    <a:pt x="18593" y="1816"/>
                    <a:pt x="18791" y="1732"/>
                  </a:cubicBezTo>
                  <a:lnTo>
                    <a:pt x="19215" y="1506"/>
                  </a:lnTo>
                  <a:cubicBezTo>
                    <a:pt x="18396" y="1110"/>
                    <a:pt x="15485" y="347"/>
                    <a:pt x="14129" y="8"/>
                  </a:cubicBezTo>
                  <a:cubicBezTo>
                    <a:pt x="14102" y="3"/>
                    <a:pt x="14075" y="1"/>
                    <a:pt x="140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5877625" y="3304875"/>
              <a:ext cx="354650" cy="119425"/>
            </a:xfrm>
            <a:custGeom>
              <a:avLst/>
              <a:gdLst/>
              <a:ahLst/>
              <a:cxnLst/>
              <a:rect l="l" t="t" r="r" b="b"/>
              <a:pathLst>
                <a:path w="14186" h="4777" extrusionOk="0">
                  <a:moveTo>
                    <a:pt x="14185" y="1"/>
                  </a:moveTo>
                  <a:cubicBezTo>
                    <a:pt x="11024" y="2615"/>
                    <a:pt x="6643" y="3132"/>
                    <a:pt x="3674" y="3132"/>
                  </a:cubicBezTo>
                  <a:cubicBezTo>
                    <a:pt x="1734" y="3132"/>
                    <a:pt x="396" y="2911"/>
                    <a:pt x="396" y="2911"/>
                  </a:cubicBezTo>
                  <a:lnTo>
                    <a:pt x="0" y="4776"/>
                  </a:lnTo>
                  <a:cubicBezTo>
                    <a:pt x="0" y="4776"/>
                    <a:pt x="18" y="4776"/>
                    <a:pt x="52" y="4776"/>
                  </a:cubicBezTo>
                  <a:cubicBezTo>
                    <a:pt x="818" y="4776"/>
                    <a:pt x="9998" y="4724"/>
                    <a:pt x="13733" y="2261"/>
                  </a:cubicBezTo>
                  <a:lnTo>
                    <a:pt x="141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5353475" y="3789475"/>
              <a:ext cx="219700" cy="366900"/>
            </a:xfrm>
            <a:custGeom>
              <a:avLst/>
              <a:gdLst/>
              <a:ahLst/>
              <a:cxnLst/>
              <a:rect l="l" t="t" r="r" b="b"/>
              <a:pathLst>
                <a:path w="8788" h="14676" extrusionOk="0">
                  <a:moveTo>
                    <a:pt x="5425" y="1"/>
                  </a:moveTo>
                  <a:cubicBezTo>
                    <a:pt x="5030" y="2346"/>
                    <a:pt x="4606" y="4267"/>
                    <a:pt x="4493" y="4974"/>
                  </a:cubicBezTo>
                  <a:cubicBezTo>
                    <a:pt x="4126" y="6867"/>
                    <a:pt x="4578" y="8252"/>
                    <a:pt x="4267" y="9099"/>
                  </a:cubicBezTo>
                  <a:cubicBezTo>
                    <a:pt x="3956" y="9947"/>
                    <a:pt x="3730" y="12292"/>
                    <a:pt x="3080" y="12490"/>
                  </a:cubicBezTo>
                  <a:cubicBezTo>
                    <a:pt x="2402" y="12716"/>
                    <a:pt x="424" y="12236"/>
                    <a:pt x="0" y="14072"/>
                  </a:cubicBezTo>
                  <a:cubicBezTo>
                    <a:pt x="0" y="14072"/>
                    <a:pt x="1909" y="14675"/>
                    <a:pt x="3868" y="14675"/>
                  </a:cubicBezTo>
                  <a:cubicBezTo>
                    <a:pt x="4848" y="14675"/>
                    <a:pt x="5840" y="14525"/>
                    <a:pt x="6612" y="14072"/>
                  </a:cubicBezTo>
                  <a:cubicBezTo>
                    <a:pt x="7855" y="13338"/>
                    <a:pt x="7460" y="11416"/>
                    <a:pt x="8053" y="9495"/>
                  </a:cubicBezTo>
                  <a:cubicBezTo>
                    <a:pt x="8194" y="9128"/>
                    <a:pt x="8449" y="8252"/>
                    <a:pt x="8788" y="7037"/>
                  </a:cubicBezTo>
                  <a:cubicBezTo>
                    <a:pt x="7968" y="6104"/>
                    <a:pt x="7290" y="5030"/>
                    <a:pt x="6782" y="3900"/>
                  </a:cubicBezTo>
                  <a:cubicBezTo>
                    <a:pt x="6245" y="2629"/>
                    <a:pt x="5793" y="1329"/>
                    <a:pt x="5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5657925" y="3757700"/>
              <a:ext cx="191475" cy="417750"/>
            </a:xfrm>
            <a:custGeom>
              <a:avLst/>
              <a:gdLst/>
              <a:ahLst/>
              <a:cxnLst/>
              <a:rect l="l" t="t" r="r" b="b"/>
              <a:pathLst>
                <a:path w="7659" h="16710" extrusionOk="0">
                  <a:moveTo>
                    <a:pt x="2742" y="0"/>
                  </a:moveTo>
                  <a:lnTo>
                    <a:pt x="2742" y="0"/>
                  </a:lnTo>
                  <a:cubicBezTo>
                    <a:pt x="2939" y="2713"/>
                    <a:pt x="2911" y="5002"/>
                    <a:pt x="2911" y="5595"/>
                  </a:cubicBezTo>
                  <a:cubicBezTo>
                    <a:pt x="2939" y="6499"/>
                    <a:pt x="3024" y="7432"/>
                    <a:pt x="3222" y="8308"/>
                  </a:cubicBezTo>
                  <a:cubicBezTo>
                    <a:pt x="3335" y="8986"/>
                    <a:pt x="3646" y="13592"/>
                    <a:pt x="2600" y="13959"/>
                  </a:cubicBezTo>
                  <a:cubicBezTo>
                    <a:pt x="1555" y="14355"/>
                    <a:pt x="1" y="14411"/>
                    <a:pt x="1" y="15683"/>
                  </a:cubicBezTo>
                  <a:cubicBezTo>
                    <a:pt x="1" y="16386"/>
                    <a:pt x="1637" y="16709"/>
                    <a:pt x="3366" y="16709"/>
                  </a:cubicBezTo>
                  <a:cubicBezTo>
                    <a:pt x="4693" y="16709"/>
                    <a:pt x="6074" y="16519"/>
                    <a:pt x="6810" y="16163"/>
                  </a:cubicBezTo>
                  <a:cubicBezTo>
                    <a:pt x="7658" y="15796"/>
                    <a:pt x="6952" y="12716"/>
                    <a:pt x="7376" y="10286"/>
                  </a:cubicBezTo>
                  <a:cubicBezTo>
                    <a:pt x="7517" y="9099"/>
                    <a:pt x="7602" y="7912"/>
                    <a:pt x="7602" y="6725"/>
                  </a:cubicBezTo>
                  <a:cubicBezTo>
                    <a:pt x="7291" y="6160"/>
                    <a:pt x="6923" y="5652"/>
                    <a:pt x="6500" y="5171"/>
                  </a:cubicBezTo>
                  <a:cubicBezTo>
                    <a:pt x="5059" y="3617"/>
                    <a:pt x="3787" y="1865"/>
                    <a:pt x="2742" y="0"/>
                  </a:cubicBezTo>
                  <a:close/>
                </a:path>
              </a:pathLst>
            </a:custGeom>
            <a:solidFill>
              <a:srgbClr val="18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5287050" y="2460025"/>
              <a:ext cx="209125" cy="237575"/>
            </a:xfrm>
            <a:custGeom>
              <a:avLst/>
              <a:gdLst/>
              <a:ahLst/>
              <a:cxnLst/>
              <a:rect l="l" t="t" r="r" b="b"/>
              <a:pathLst>
                <a:path w="8365" h="9503" extrusionOk="0">
                  <a:moveTo>
                    <a:pt x="1188" y="0"/>
                  </a:moveTo>
                  <a:cubicBezTo>
                    <a:pt x="1188" y="0"/>
                    <a:pt x="1" y="1074"/>
                    <a:pt x="29" y="3250"/>
                  </a:cubicBezTo>
                  <a:cubicBezTo>
                    <a:pt x="58" y="5397"/>
                    <a:pt x="1583" y="7234"/>
                    <a:pt x="1583" y="7234"/>
                  </a:cubicBezTo>
                  <a:cubicBezTo>
                    <a:pt x="1583" y="7234"/>
                    <a:pt x="3706" y="9503"/>
                    <a:pt x="5219" y="9503"/>
                  </a:cubicBezTo>
                  <a:cubicBezTo>
                    <a:pt x="5469" y="9503"/>
                    <a:pt x="5702" y="9441"/>
                    <a:pt x="5907" y="9296"/>
                  </a:cubicBezTo>
                  <a:cubicBezTo>
                    <a:pt x="7319" y="8279"/>
                    <a:pt x="8365" y="4493"/>
                    <a:pt x="6500" y="2684"/>
                  </a:cubicBezTo>
                  <a:cubicBezTo>
                    <a:pt x="4635" y="876"/>
                    <a:pt x="1188" y="0"/>
                    <a:pt x="1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5290600" y="2460025"/>
              <a:ext cx="132825" cy="132125"/>
            </a:xfrm>
            <a:custGeom>
              <a:avLst/>
              <a:gdLst/>
              <a:ahLst/>
              <a:cxnLst/>
              <a:rect l="l" t="t" r="r" b="b"/>
              <a:pathLst>
                <a:path w="5313" h="5285" extrusionOk="0">
                  <a:moveTo>
                    <a:pt x="1074" y="0"/>
                  </a:moveTo>
                  <a:cubicBezTo>
                    <a:pt x="509" y="565"/>
                    <a:pt x="142" y="1300"/>
                    <a:pt x="0" y="2119"/>
                  </a:cubicBezTo>
                  <a:lnTo>
                    <a:pt x="3335" y="5284"/>
                  </a:lnTo>
                  <a:cubicBezTo>
                    <a:pt x="3335" y="5284"/>
                    <a:pt x="4973" y="3363"/>
                    <a:pt x="5312" y="1865"/>
                  </a:cubicBezTo>
                  <a:cubicBezTo>
                    <a:pt x="3984" y="1046"/>
                    <a:pt x="2572" y="396"/>
                    <a:pt x="1074" y="0"/>
                  </a:cubicBezTo>
                  <a:close/>
                </a:path>
              </a:pathLst>
            </a:custGeom>
            <a:solidFill>
              <a:srgbClr val="3E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5296250" y="2482625"/>
              <a:ext cx="129300" cy="180150"/>
            </a:xfrm>
            <a:custGeom>
              <a:avLst/>
              <a:gdLst/>
              <a:ahLst/>
              <a:cxnLst/>
              <a:rect l="l" t="t" r="r" b="b"/>
              <a:pathLst>
                <a:path w="5172" h="7206" extrusionOk="0">
                  <a:moveTo>
                    <a:pt x="1215" y="0"/>
                  </a:moveTo>
                  <a:lnTo>
                    <a:pt x="1215" y="0"/>
                  </a:lnTo>
                  <a:cubicBezTo>
                    <a:pt x="1215" y="0"/>
                    <a:pt x="0" y="2091"/>
                    <a:pt x="1385" y="5086"/>
                  </a:cubicBezTo>
                  <a:lnTo>
                    <a:pt x="2656" y="5284"/>
                  </a:lnTo>
                  <a:lnTo>
                    <a:pt x="3730" y="7206"/>
                  </a:lnTo>
                  <a:cubicBezTo>
                    <a:pt x="3730" y="7206"/>
                    <a:pt x="5171" y="2317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5326625" y="2482625"/>
              <a:ext cx="98925" cy="180150"/>
            </a:xfrm>
            <a:custGeom>
              <a:avLst/>
              <a:gdLst/>
              <a:ahLst/>
              <a:cxnLst/>
              <a:rect l="l" t="t" r="r" b="b"/>
              <a:pathLst>
                <a:path w="3957" h="7206" extrusionOk="0">
                  <a:moveTo>
                    <a:pt x="0" y="0"/>
                  </a:moveTo>
                  <a:lnTo>
                    <a:pt x="1441" y="5313"/>
                  </a:lnTo>
                  <a:lnTo>
                    <a:pt x="2515" y="7206"/>
                  </a:lnTo>
                  <a:cubicBezTo>
                    <a:pt x="2515" y="7206"/>
                    <a:pt x="3956" y="231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6511275" y="3669400"/>
              <a:ext cx="279050" cy="431625"/>
            </a:xfrm>
            <a:custGeom>
              <a:avLst/>
              <a:gdLst/>
              <a:ahLst/>
              <a:cxnLst/>
              <a:rect l="l" t="t" r="r" b="b"/>
              <a:pathLst>
                <a:path w="11162" h="17265" extrusionOk="0">
                  <a:moveTo>
                    <a:pt x="226" y="0"/>
                  </a:moveTo>
                  <a:lnTo>
                    <a:pt x="226" y="0"/>
                  </a:lnTo>
                  <a:cubicBezTo>
                    <a:pt x="3278" y="2600"/>
                    <a:pt x="5087" y="5228"/>
                    <a:pt x="5454" y="6358"/>
                  </a:cubicBezTo>
                  <a:cubicBezTo>
                    <a:pt x="5963" y="7997"/>
                    <a:pt x="4182" y="13168"/>
                    <a:pt x="3448" y="14270"/>
                  </a:cubicBezTo>
                  <a:cubicBezTo>
                    <a:pt x="2713" y="15400"/>
                    <a:pt x="1328" y="15004"/>
                    <a:pt x="650" y="15400"/>
                  </a:cubicBezTo>
                  <a:cubicBezTo>
                    <a:pt x="0" y="15767"/>
                    <a:pt x="340" y="16643"/>
                    <a:pt x="340" y="16643"/>
                  </a:cubicBezTo>
                  <a:cubicBezTo>
                    <a:pt x="340" y="16643"/>
                    <a:pt x="2521" y="17264"/>
                    <a:pt x="4510" y="17264"/>
                  </a:cubicBezTo>
                  <a:cubicBezTo>
                    <a:pt x="5237" y="17264"/>
                    <a:pt x="5939" y="17181"/>
                    <a:pt x="6499" y="16954"/>
                  </a:cubicBezTo>
                  <a:cubicBezTo>
                    <a:pt x="8562" y="16135"/>
                    <a:pt x="7573" y="15456"/>
                    <a:pt x="7997" y="14241"/>
                  </a:cubicBezTo>
                  <a:cubicBezTo>
                    <a:pt x="8421" y="13026"/>
                    <a:pt x="11162" y="4578"/>
                    <a:pt x="11077" y="3278"/>
                  </a:cubicBezTo>
                  <a:cubicBezTo>
                    <a:pt x="10936" y="2854"/>
                    <a:pt x="10738" y="2487"/>
                    <a:pt x="10455" y="2176"/>
                  </a:cubicBezTo>
                  <a:cubicBezTo>
                    <a:pt x="7149" y="2006"/>
                    <a:pt x="3391" y="1046"/>
                    <a:pt x="226" y="0"/>
                  </a:cubicBezTo>
                  <a:close/>
                </a:path>
              </a:pathLst>
            </a:custGeom>
            <a:solidFill>
              <a:srgbClr val="18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5029925" y="2902225"/>
              <a:ext cx="77025" cy="69250"/>
            </a:xfrm>
            <a:custGeom>
              <a:avLst/>
              <a:gdLst/>
              <a:ahLst/>
              <a:cxnLst/>
              <a:rect l="l" t="t" r="r" b="b"/>
              <a:pathLst>
                <a:path w="3081" h="2770" extrusionOk="0">
                  <a:moveTo>
                    <a:pt x="1216" y="1"/>
                  </a:moveTo>
                  <a:cubicBezTo>
                    <a:pt x="651" y="424"/>
                    <a:pt x="1" y="961"/>
                    <a:pt x="29" y="1216"/>
                  </a:cubicBezTo>
                  <a:cubicBezTo>
                    <a:pt x="57" y="1498"/>
                    <a:pt x="735" y="2572"/>
                    <a:pt x="1131" y="2770"/>
                  </a:cubicBezTo>
                  <a:cubicBezTo>
                    <a:pt x="1131" y="2770"/>
                    <a:pt x="3081" y="1837"/>
                    <a:pt x="2855" y="990"/>
                  </a:cubicBezTo>
                  <a:cubicBezTo>
                    <a:pt x="2628" y="142"/>
                    <a:pt x="1216" y="1"/>
                    <a:pt x="1216" y="1"/>
                  </a:cubicBezTo>
                  <a:close/>
                </a:path>
              </a:pathLst>
            </a:custGeom>
            <a:solidFill>
              <a:srgbClr val="3E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6175725" y="3177025"/>
              <a:ext cx="89025" cy="206300"/>
            </a:xfrm>
            <a:custGeom>
              <a:avLst/>
              <a:gdLst/>
              <a:ahLst/>
              <a:cxnLst/>
              <a:rect l="l" t="t" r="r" b="b"/>
              <a:pathLst>
                <a:path w="3561" h="8252" extrusionOk="0">
                  <a:moveTo>
                    <a:pt x="3561" y="0"/>
                  </a:moveTo>
                  <a:cubicBezTo>
                    <a:pt x="3561" y="1"/>
                    <a:pt x="1046" y="4126"/>
                    <a:pt x="1" y="8251"/>
                  </a:cubicBezTo>
                  <a:cubicBezTo>
                    <a:pt x="622" y="8025"/>
                    <a:pt x="1244" y="7743"/>
                    <a:pt x="1809" y="7375"/>
                  </a:cubicBezTo>
                  <a:cubicBezTo>
                    <a:pt x="1809" y="7375"/>
                    <a:pt x="2628" y="3419"/>
                    <a:pt x="356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5251025" y="2859850"/>
              <a:ext cx="162500" cy="133525"/>
            </a:xfrm>
            <a:custGeom>
              <a:avLst/>
              <a:gdLst/>
              <a:ahLst/>
              <a:cxnLst/>
              <a:rect l="l" t="t" r="r" b="b"/>
              <a:pathLst>
                <a:path w="6500" h="5341" extrusionOk="0">
                  <a:moveTo>
                    <a:pt x="6500" y="0"/>
                  </a:moveTo>
                  <a:cubicBezTo>
                    <a:pt x="6500" y="0"/>
                    <a:pt x="5906" y="1922"/>
                    <a:pt x="4296" y="2346"/>
                  </a:cubicBezTo>
                  <a:cubicBezTo>
                    <a:pt x="2714" y="2769"/>
                    <a:pt x="1" y="4239"/>
                    <a:pt x="1" y="4239"/>
                  </a:cubicBezTo>
                  <a:cubicBezTo>
                    <a:pt x="1" y="4239"/>
                    <a:pt x="170" y="4860"/>
                    <a:pt x="340" y="5341"/>
                  </a:cubicBezTo>
                  <a:cubicBezTo>
                    <a:pt x="1866" y="4182"/>
                    <a:pt x="4494" y="3221"/>
                    <a:pt x="5285" y="2685"/>
                  </a:cubicBezTo>
                  <a:cubicBezTo>
                    <a:pt x="6415" y="1922"/>
                    <a:pt x="6500" y="0"/>
                    <a:pt x="6500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5277875" y="2715700"/>
              <a:ext cx="24750" cy="61550"/>
            </a:xfrm>
            <a:custGeom>
              <a:avLst/>
              <a:gdLst/>
              <a:ahLst/>
              <a:cxnLst/>
              <a:rect l="l" t="t" r="r" b="b"/>
              <a:pathLst>
                <a:path w="990" h="2462" extrusionOk="0">
                  <a:moveTo>
                    <a:pt x="383" y="1"/>
                  </a:moveTo>
                  <a:cubicBezTo>
                    <a:pt x="378" y="1"/>
                    <a:pt x="373" y="1"/>
                    <a:pt x="368" y="2"/>
                  </a:cubicBezTo>
                  <a:cubicBezTo>
                    <a:pt x="142" y="30"/>
                    <a:pt x="1" y="595"/>
                    <a:pt x="85" y="1273"/>
                  </a:cubicBezTo>
                  <a:cubicBezTo>
                    <a:pt x="168" y="1935"/>
                    <a:pt x="412" y="2461"/>
                    <a:pt x="633" y="2461"/>
                  </a:cubicBezTo>
                  <a:cubicBezTo>
                    <a:pt x="639" y="2461"/>
                    <a:pt x="645" y="2461"/>
                    <a:pt x="651" y="2460"/>
                  </a:cubicBezTo>
                  <a:cubicBezTo>
                    <a:pt x="877" y="2432"/>
                    <a:pt x="990" y="1867"/>
                    <a:pt x="933" y="1189"/>
                  </a:cubicBezTo>
                  <a:cubicBezTo>
                    <a:pt x="850" y="528"/>
                    <a:pt x="580" y="1"/>
                    <a:pt x="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5145075" y="2734775"/>
              <a:ext cx="16975" cy="42475"/>
            </a:xfrm>
            <a:custGeom>
              <a:avLst/>
              <a:gdLst/>
              <a:ahLst/>
              <a:cxnLst/>
              <a:rect l="l" t="t" r="r" b="b"/>
              <a:pathLst>
                <a:path w="679" h="1699" extrusionOk="0">
                  <a:moveTo>
                    <a:pt x="245" y="0"/>
                  </a:moveTo>
                  <a:cubicBezTo>
                    <a:pt x="239" y="0"/>
                    <a:pt x="233" y="1"/>
                    <a:pt x="227" y="2"/>
                  </a:cubicBezTo>
                  <a:cubicBezTo>
                    <a:pt x="85" y="2"/>
                    <a:pt x="0" y="397"/>
                    <a:pt x="57" y="878"/>
                  </a:cubicBezTo>
                  <a:cubicBezTo>
                    <a:pt x="111" y="1341"/>
                    <a:pt x="271" y="1699"/>
                    <a:pt x="434" y="1699"/>
                  </a:cubicBezTo>
                  <a:cubicBezTo>
                    <a:pt x="440" y="1699"/>
                    <a:pt x="446" y="1698"/>
                    <a:pt x="453" y="1697"/>
                  </a:cubicBezTo>
                  <a:cubicBezTo>
                    <a:pt x="594" y="1669"/>
                    <a:pt x="679" y="1273"/>
                    <a:pt x="622" y="821"/>
                  </a:cubicBezTo>
                  <a:cubicBezTo>
                    <a:pt x="568" y="358"/>
                    <a:pt x="408" y="0"/>
                    <a:pt x="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8" name="Google Shape;1448;p45">
            <a:hlinkClick r:id="rId4" action="ppaction://hlinksldjump"/>
          </p:cNvPr>
          <p:cNvSpPr txBox="1"/>
          <p:nvPr/>
        </p:nvSpPr>
        <p:spPr>
          <a:xfrm>
            <a:off x="1584375" y="2103530"/>
            <a:ext cx="2347200" cy="1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2" name="Google Shape;1452;p45"/>
          <p:cNvSpPr txBox="1">
            <a:spLocks noGrp="1"/>
          </p:cNvSpPr>
          <p:nvPr>
            <p:ph type="title" idx="2"/>
          </p:nvPr>
        </p:nvSpPr>
        <p:spPr>
          <a:xfrm>
            <a:off x="713175" y="1060130"/>
            <a:ext cx="7717500" cy="452700"/>
          </a:xfrm>
          <a:prstGeom prst="rect">
            <a:avLst/>
          </a:prstGeom>
          <a:noFill/>
          <a:ln>
            <a:noFill/>
          </a:ln>
        </p:spPr>
        <p:txBody>
          <a:bodyPr spcFirstLastPara="0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ctr"/>
            <a:r>
              <a:rPr lang="vi-VN" sz="4000">
                <a:solidFill>
                  <a:schemeClr val="tx2">
                    <a:lumMod val="10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THI ĐUA THEO ĐỘI </a:t>
            </a:r>
          </a:p>
        </p:txBody>
      </p:sp>
      <p:sp>
        <p:nvSpPr>
          <p:cNvPr id="1459" name="Google Shape;1459;p45"/>
          <p:cNvSpPr/>
          <p:nvPr/>
        </p:nvSpPr>
        <p:spPr>
          <a:xfrm flipH="1">
            <a:off x="1621995" y="3772953"/>
            <a:ext cx="2347148" cy="188150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45"/>
          <p:cNvSpPr/>
          <p:nvPr/>
        </p:nvSpPr>
        <p:spPr>
          <a:xfrm>
            <a:off x="-8551" y="3089105"/>
            <a:ext cx="3642707" cy="336020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1" name="Google Shape;1461;p45"/>
          <p:cNvGrpSpPr/>
          <p:nvPr/>
        </p:nvGrpSpPr>
        <p:grpSpPr>
          <a:xfrm>
            <a:off x="2459495" y="2277385"/>
            <a:ext cx="581170" cy="1760114"/>
            <a:chOff x="1492740" y="972740"/>
            <a:chExt cx="640126" cy="1917962"/>
          </a:xfrm>
        </p:grpSpPr>
        <p:sp>
          <p:nvSpPr>
            <p:cNvPr id="1462" name="Google Shape;1462;p45"/>
            <p:cNvSpPr/>
            <p:nvPr/>
          </p:nvSpPr>
          <p:spPr>
            <a:xfrm>
              <a:off x="1597532" y="972740"/>
              <a:ext cx="486942" cy="503172"/>
            </a:xfrm>
            <a:custGeom>
              <a:avLst/>
              <a:gdLst/>
              <a:ahLst/>
              <a:cxnLst/>
              <a:rect l="l" t="t" r="r" b="b"/>
              <a:pathLst>
                <a:path w="31502" h="32647" extrusionOk="0">
                  <a:moveTo>
                    <a:pt x="17554" y="1"/>
                  </a:moveTo>
                  <a:cubicBezTo>
                    <a:pt x="10902" y="1"/>
                    <a:pt x="8965" y="1764"/>
                    <a:pt x="7003" y="2113"/>
                  </a:cubicBezTo>
                  <a:cubicBezTo>
                    <a:pt x="4943" y="2457"/>
                    <a:pt x="3340" y="1913"/>
                    <a:pt x="3941" y="3229"/>
                  </a:cubicBezTo>
                  <a:cubicBezTo>
                    <a:pt x="4266" y="3940"/>
                    <a:pt x="4957" y="4109"/>
                    <a:pt x="5543" y="4109"/>
                  </a:cubicBezTo>
                  <a:cubicBezTo>
                    <a:pt x="6042" y="4109"/>
                    <a:pt x="6464" y="3987"/>
                    <a:pt x="6517" y="3973"/>
                  </a:cubicBezTo>
                  <a:lnTo>
                    <a:pt x="6517" y="3973"/>
                  </a:lnTo>
                  <a:cubicBezTo>
                    <a:pt x="6517" y="4002"/>
                    <a:pt x="6374" y="4660"/>
                    <a:pt x="5057" y="5347"/>
                  </a:cubicBezTo>
                  <a:cubicBezTo>
                    <a:pt x="3741" y="6063"/>
                    <a:pt x="1423" y="6463"/>
                    <a:pt x="1823" y="7723"/>
                  </a:cubicBezTo>
                  <a:cubicBezTo>
                    <a:pt x="1972" y="8202"/>
                    <a:pt x="2402" y="8352"/>
                    <a:pt x="2884" y="8352"/>
                  </a:cubicBezTo>
                  <a:cubicBezTo>
                    <a:pt x="3697" y="8352"/>
                    <a:pt x="4656" y="7923"/>
                    <a:pt x="4656" y="7923"/>
                  </a:cubicBezTo>
                  <a:lnTo>
                    <a:pt x="4656" y="7923"/>
                  </a:lnTo>
                  <a:cubicBezTo>
                    <a:pt x="4055" y="8953"/>
                    <a:pt x="2081" y="10127"/>
                    <a:pt x="1909" y="10985"/>
                  </a:cubicBezTo>
                  <a:cubicBezTo>
                    <a:pt x="1766" y="11844"/>
                    <a:pt x="3283" y="11872"/>
                    <a:pt x="3283" y="11872"/>
                  </a:cubicBezTo>
                  <a:cubicBezTo>
                    <a:pt x="1308" y="13847"/>
                    <a:pt x="650" y="21059"/>
                    <a:pt x="907" y="24837"/>
                  </a:cubicBezTo>
                  <a:cubicBezTo>
                    <a:pt x="1165" y="28643"/>
                    <a:pt x="907" y="29502"/>
                    <a:pt x="364" y="31076"/>
                  </a:cubicBezTo>
                  <a:cubicBezTo>
                    <a:pt x="0" y="32075"/>
                    <a:pt x="398" y="32647"/>
                    <a:pt x="1124" y="32647"/>
                  </a:cubicBezTo>
                  <a:cubicBezTo>
                    <a:pt x="1542" y="32647"/>
                    <a:pt x="2070" y="32457"/>
                    <a:pt x="2625" y="32049"/>
                  </a:cubicBezTo>
                  <a:cubicBezTo>
                    <a:pt x="3655" y="31190"/>
                    <a:pt x="4485" y="30160"/>
                    <a:pt x="5114" y="28987"/>
                  </a:cubicBezTo>
                  <a:lnTo>
                    <a:pt x="5114" y="28987"/>
                  </a:lnTo>
                  <a:cubicBezTo>
                    <a:pt x="5114" y="28987"/>
                    <a:pt x="5013" y="30784"/>
                    <a:pt x="5858" y="30784"/>
                  </a:cubicBezTo>
                  <a:cubicBezTo>
                    <a:pt x="5911" y="30784"/>
                    <a:pt x="5969" y="30776"/>
                    <a:pt x="6030" y="30761"/>
                  </a:cubicBezTo>
                  <a:cubicBezTo>
                    <a:pt x="7032" y="30532"/>
                    <a:pt x="7890" y="28557"/>
                    <a:pt x="7890" y="28557"/>
                  </a:cubicBezTo>
                  <a:cubicBezTo>
                    <a:pt x="7890" y="28557"/>
                    <a:pt x="8620" y="30139"/>
                    <a:pt x="9497" y="30139"/>
                  </a:cubicBezTo>
                  <a:cubicBezTo>
                    <a:pt x="9571" y="30139"/>
                    <a:pt x="9646" y="30127"/>
                    <a:pt x="9722" y="30103"/>
                  </a:cubicBezTo>
                  <a:cubicBezTo>
                    <a:pt x="10667" y="29817"/>
                    <a:pt x="10838" y="28328"/>
                    <a:pt x="10838" y="28328"/>
                  </a:cubicBezTo>
                  <a:cubicBezTo>
                    <a:pt x="10838" y="28328"/>
                    <a:pt x="11236" y="29708"/>
                    <a:pt x="12237" y="29708"/>
                  </a:cubicBezTo>
                  <a:cubicBezTo>
                    <a:pt x="12275" y="29708"/>
                    <a:pt x="12315" y="29706"/>
                    <a:pt x="12355" y="29702"/>
                  </a:cubicBezTo>
                  <a:cubicBezTo>
                    <a:pt x="13414" y="29588"/>
                    <a:pt x="13786" y="28185"/>
                    <a:pt x="13786" y="28185"/>
                  </a:cubicBezTo>
                  <a:cubicBezTo>
                    <a:pt x="13786" y="28185"/>
                    <a:pt x="13946" y="29708"/>
                    <a:pt x="14938" y="29708"/>
                  </a:cubicBezTo>
                  <a:cubicBezTo>
                    <a:pt x="14973" y="29708"/>
                    <a:pt x="15008" y="29706"/>
                    <a:pt x="15045" y="29702"/>
                  </a:cubicBezTo>
                  <a:cubicBezTo>
                    <a:pt x="15188" y="29674"/>
                    <a:pt x="15331" y="29616"/>
                    <a:pt x="15475" y="29559"/>
                  </a:cubicBezTo>
                  <a:cubicBezTo>
                    <a:pt x="16219" y="29101"/>
                    <a:pt x="16505" y="27842"/>
                    <a:pt x="16505" y="27842"/>
                  </a:cubicBezTo>
                  <a:lnTo>
                    <a:pt x="16505" y="27842"/>
                  </a:lnTo>
                  <a:cubicBezTo>
                    <a:pt x="16505" y="27842"/>
                    <a:pt x="16451" y="29707"/>
                    <a:pt x="17525" y="29707"/>
                  </a:cubicBezTo>
                  <a:cubicBezTo>
                    <a:pt x="17556" y="29707"/>
                    <a:pt x="17588" y="29705"/>
                    <a:pt x="17621" y="29702"/>
                  </a:cubicBezTo>
                  <a:cubicBezTo>
                    <a:pt x="18794" y="29559"/>
                    <a:pt x="18737" y="27928"/>
                    <a:pt x="18737" y="27928"/>
                  </a:cubicBezTo>
                  <a:lnTo>
                    <a:pt x="18737" y="27928"/>
                  </a:lnTo>
                  <a:cubicBezTo>
                    <a:pt x="18737" y="27928"/>
                    <a:pt x="19551" y="29678"/>
                    <a:pt x="20354" y="29678"/>
                  </a:cubicBezTo>
                  <a:cubicBezTo>
                    <a:pt x="20416" y="29678"/>
                    <a:pt x="20478" y="29668"/>
                    <a:pt x="20540" y="29645"/>
                  </a:cubicBezTo>
                  <a:cubicBezTo>
                    <a:pt x="21399" y="29359"/>
                    <a:pt x="21055" y="28014"/>
                    <a:pt x="20998" y="27842"/>
                  </a:cubicBezTo>
                  <a:cubicBezTo>
                    <a:pt x="20998" y="27842"/>
                    <a:pt x="20884" y="20687"/>
                    <a:pt x="22257" y="18884"/>
                  </a:cubicBezTo>
                  <a:cubicBezTo>
                    <a:pt x="23631" y="17052"/>
                    <a:pt x="30757" y="12960"/>
                    <a:pt x="31158" y="9239"/>
                  </a:cubicBezTo>
                  <a:cubicBezTo>
                    <a:pt x="31501" y="6149"/>
                    <a:pt x="28181" y="2027"/>
                    <a:pt x="22629" y="568"/>
                  </a:cubicBezTo>
                  <a:cubicBezTo>
                    <a:pt x="21399" y="253"/>
                    <a:pt x="20168" y="53"/>
                    <a:pt x="18909" y="24"/>
                  </a:cubicBezTo>
                  <a:cubicBezTo>
                    <a:pt x="18437" y="8"/>
                    <a:pt x="17986" y="1"/>
                    <a:pt x="17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3" name="Google Shape;1463;p45"/>
            <p:cNvGrpSpPr/>
            <p:nvPr/>
          </p:nvGrpSpPr>
          <p:grpSpPr>
            <a:xfrm>
              <a:off x="1492740" y="972740"/>
              <a:ext cx="640126" cy="1917962"/>
              <a:chOff x="2254575" y="1944800"/>
              <a:chExt cx="1035300" cy="3111050"/>
            </a:xfrm>
          </p:grpSpPr>
          <p:sp>
            <p:nvSpPr>
              <p:cNvPr id="1464" name="Google Shape;1464;p45"/>
              <p:cNvSpPr/>
              <p:nvPr/>
            </p:nvSpPr>
            <p:spPr>
              <a:xfrm>
                <a:off x="2254575" y="3735350"/>
                <a:ext cx="313375" cy="1320500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20" extrusionOk="0">
                    <a:moveTo>
                      <a:pt x="10000" y="1"/>
                    </a:moveTo>
                    <a:cubicBezTo>
                      <a:pt x="8335" y="1"/>
                      <a:pt x="6079" y="2092"/>
                      <a:pt x="3949" y="10883"/>
                    </a:cubicBezTo>
                    <a:cubicBezTo>
                      <a:pt x="1" y="27177"/>
                      <a:pt x="1374" y="52819"/>
                      <a:pt x="3739" y="52819"/>
                    </a:cubicBezTo>
                    <a:cubicBezTo>
                      <a:pt x="3808" y="52819"/>
                      <a:pt x="3878" y="52797"/>
                      <a:pt x="3949" y="52753"/>
                    </a:cubicBezTo>
                    <a:cubicBezTo>
                      <a:pt x="4579" y="52295"/>
                      <a:pt x="4979" y="51579"/>
                      <a:pt x="5208" y="50520"/>
                    </a:cubicBezTo>
                    <a:cubicBezTo>
                      <a:pt x="5867" y="47515"/>
                      <a:pt x="5294" y="41706"/>
                      <a:pt x="5981" y="32089"/>
                    </a:cubicBezTo>
                    <a:cubicBezTo>
                      <a:pt x="6410" y="25994"/>
                      <a:pt x="7841" y="19011"/>
                      <a:pt x="9272" y="13287"/>
                    </a:cubicBezTo>
                    <a:cubicBezTo>
                      <a:pt x="10904" y="6676"/>
                      <a:pt x="12535" y="1724"/>
                      <a:pt x="12535" y="1724"/>
                    </a:cubicBezTo>
                    <a:cubicBezTo>
                      <a:pt x="12535" y="1724"/>
                      <a:pt x="11511" y="1"/>
                      <a:pt x="100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5"/>
              <p:cNvSpPr/>
              <p:nvPr/>
            </p:nvSpPr>
            <p:spPr>
              <a:xfrm>
                <a:off x="2254575" y="3734975"/>
                <a:ext cx="313375" cy="1320875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35" extrusionOk="0">
                    <a:moveTo>
                      <a:pt x="10009" y="0"/>
                    </a:moveTo>
                    <a:cubicBezTo>
                      <a:pt x="8343" y="0"/>
                      <a:pt x="6083" y="2091"/>
                      <a:pt x="3949" y="10898"/>
                    </a:cubicBezTo>
                    <a:cubicBezTo>
                      <a:pt x="1" y="27219"/>
                      <a:pt x="1374" y="52834"/>
                      <a:pt x="3739" y="52834"/>
                    </a:cubicBezTo>
                    <a:cubicBezTo>
                      <a:pt x="3808" y="52834"/>
                      <a:pt x="3878" y="52812"/>
                      <a:pt x="3949" y="52768"/>
                    </a:cubicBezTo>
                    <a:cubicBezTo>
                      <a:pt x="4579" y="52338"/>
                      <a:pt x="4979" y="51623"/>
                      <a:pt x="5208" y="50535"/>
                    </a:cubicBezTo>
                    <a:lnTo>
                      <a:pt x="5208" y="50535"/>
                    </a:lnTo>
                    <a:cubicBezTo>
                      <a:pt x="5064" y="50580"/>
                      <a:pt x="4917" y="50606"/>
                      <a:pt x="4777" y="50606"/>
                    </a:cubicBezTo>
                    <a:cubicBezTo>
                      <a:pt x="4470" y="50606"/>
                      <a:pt x="4192" y="50486"/>
                      <a:pt x="4035" y="50192"/>
                    </a:cubicBezTo>
                    <a:cubicBezTo>
                      <a:pt x="3921" y="49963"/>
                      <a:pt x="3892" y="49677"/>
                      <a:pt x="3921" y="49419"/>
                    </a:cubicBezTo>
                    <a:cubicBezTo>
                      <a:pt x="3921" y="45355"/>
                      <a:pt x="3921" y="41263"/>
                      <a:pt x="3921" y="37199"/>
                    </a:cubicBezTo>
                    <a:cubicBezTo>
                      <a:pt x="3949" y="32505"/>
                      <a:pt x="3949" y="27754"/>
                      <a:pt x="4922" y="23175"/>
                    </a:cubicBezTo>
                    <a:cubicBezTo>
                      <a:pt x="5638" y="19598"/>
                      <a:pt x="7126" y="16221"/>
                      <a:pt x="9272" y="13273"/>
                    </a:cubicBezTo>
                    <a:cubicBezTo>
                      <a:pt x="10904" y="6662"/>
                      <a:pt x="12535" y="1711"/>
                      <a:pt x="12535" y="1711"/>
                    </a:cubicBezTo>
                    <a:cubicBezTo>
                      <a:pt x="12535" y="1711"/>
                      <a:pt x="11515" y="0"/>
                      <a:pt x="10009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5"/>
              <p:cNvSpPr/>
              <p:nvPr/>
            </p:nvSpPr>
            <p:spPr>
              <a:xfrm>
                <a:off x="2781150" y="2633675"/>
                <a:ext cx="311975" cy="93517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37407" extrusionOk="0">
                    <a:moveTo>
                      <a:pt x="6554" y="1"/>
                    </a:moveTo>
                    <a:lnTo>
                      <a:pt x="6554" y="1"/>
                    </a:lnTo>
                    <a:cubicBezTo>
                      <a:pt x="6554" y="1"/>
                      <a:pt x="11076" y="7642"/>
                      <a:pt x="9473" y="18947"/>
                    </a:cubicBezTo>
                    <a:cubicBezTo>
                      <a:pt x="7871" y="30223"/>
                      <a:pt x="0" y="37406"/>
                      <a:pt x="0" y="37406"/>
                    </a:cubicBezTo>
                    <a:cubicBezTo>
                      <a:pt x="9531" y="35031"/>
                      <a:pt x="12478" y="23726"/>
                      <a:pt x="12021" y="12851"/>
                    </a:cubicBezTo>
                    <a:cubicBezTo>
                      <a:pt x="11591" y="2004"/>
                      <a:pt x="7728" y="459"/>
                      <a:pt x="7728" y="459"/>
                    </a:cubicBezTo>
                    <a:lnTo>
                      <a:pt x="65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5"/>
              <p:cNvSpPr/>
              <p:nvPr/>
            </p:nvSpPr>
            <p:spPr>
              <a:xfrm>
                <a:off x="2388525" y="3424725"/>
                <a:ext cx="551475" cy="413250"/>
              </a:xfrm>
              <a:custGeom>
                <a:avLst/>
                <a:gdLst/>
                <a:ahLst/>
                <a:cxnLst/>
                <a:rect l="l" t="t" r="r" b="b"/>
                <a:pathLst>
                  <a:path w="22059" h="16530" extrusionOk="0">
                    <a:moveTo>
                      <a:pt x="20559" y="0"/>
                    </a:moveTo>
                    <a:cubicBezTo>
                      <a:pt x="11944" y="0"/>
                      <a:pt x="1" y="16530"/>
                      <a:pt x="4429" y="16530"/>
                    </a:cubicBezTo>
                    <a:cubicBezTo>
                      <a:pt x="4962" y="16530"/>
                      <a:pt x="5733" y="16290"/>
                      <a:pt x="6776" y="15752"/>
                    </a:cubicBezTo>
                    <a:cubicBezTo>
                      <a:pt x="16965" y="10486"/>
                      <a:pt x="22059" y="183"/>
                      <a:pt x="22059" y="183"/>
                    </a:cubicBezTo>
                    <a:cubicBezTo>
                      <a:pt x="21574" y="59"/>
                      <a:pt x="21072" y="0"/>
                      <a:pt x="205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5"/>
              <p:cNvSpPr/>
              <p:nvPr/>
            </p:nvSpPr>
            <p:spPr>
              <a:xfrm>
                <a:off x="2351150" y="2529000"/>
                <a:ext cx="761300" cy="1163550"/>
              </a:xfrm>
              <a:custGeom>
                <a:avLst/>
                <a:gdLst/>
                <a:ahLst/>
                <a:cxnLst/>
                <a:rect l="l" t="t" r="r" b="b"/>
                <a:pathLst>
                  <a:path w="30452" h="46542" extrusionOk="0">
                    <a:moveTo>
                      <a:pt x="16991" y="1"/>
                    </a:moveTo>
                    <a:cubicBezTo>
                      <a:pt x="11736" y="1"/>
                      <a:pt x="5509" y="3012"/>
                      <a:pt x="3807" y="9253"/>
                    </a:cubicBezTo>
                    <a:cubicBezTo>
                      <a:pt x="1059" y="19327"/>
                      <a:pt x="0" y="41507"/>
                      <a:pt x="258" y="45027"/>
                    </a:cubicBezTo>
                    <a:cubicBezTo>
                      <a:pt x="338" y="46015"/>
                      <a:pt x="1645" y="46542"/>
                      <a:pt x="3641" y="46542"/>
                    </a:cubicBezTo>
                    <a:cubicBezTo>
                      <a:pt x="8813" y="46542"/>
                      <a:pt x="18605" y="43002"/>
                      <a:pt x="23583" y="34782"/>
                    </a:cubicBezTo>
                    <a:cubicBezTo>
                      <a:pt x="30451" y="23420"/>
                      <a:pt x="27503" y="9196"/>
                      <a:pt x="24298" y="3358"/>
                    </a:cubicBezTo>
                    <a:cubicBezTo>
                      <a:pt x="23078" y="1136"/>
                      <a:pt x="20218" y="1"/>
                      <a:pt x="16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5"/>
              <p:cNvSpPr/>
              <p:nvPr/>
            </p:nvSpPr>
            <p:spPr>
              <a:xfrm>
                <a:off x="2423289" y="1944800"/>
                <a:ext cx="787550" cy="816175"/>
              </a:xfrm>
              <a:custGeom>
                <a:avLst/>
                <a:gdLst/>
                <a:ahLst/>
                <a:cxnLst/>
                <a:rect l="l" t="t" r="r" b="b"/>
                <a:pathLst>
                  <a:path w="31502" h="32647" extrusionOk="0">
                    <a:moveTo>
                      <a:pt x="17554" y="1"/>
                    </a:moveTo>
                    <a:cubicBezTo>
                      <a:pt x="10902" y="1"/>
                      <a:pt x="8965" y="1764"/>
                      <a:pt x="7003" y="2113"/>
                    </a:cubicBezTo>
                    <a:cubicBezTo>
                      <a:pt x="4943" y="2457"/>
                      <a:pt x="3340" y="1913"/>
                      <a:pt x="3941" y="3229"/>
                    </a:cubicBezTo>
                    <a:cubicBezTo>
                      <a:pt x="4266" y="3940"/>
                      <a:pt x="4957" y="4109"/>
                      <a:pt x="5543" y="4109"/>
                    </a:cubicBezTo>
                    <a:cubicBezTo>
                      <a:pt x="6042" y="4109"/>
                      <a:pt x="6464" y="3987"/>
                      <a:pt x="6517" y="3973"/>
                    </a:cubicBezTo>
                    <a:lnTo>
                      <a:pt x="6517" y="3973"/>
                    </a:lnTo>
                    <a:cubicBezTo>
                      <a:pt x="6517" y="4002"/>
                      <a:pt x="6374" y="4660"/>
                      <a:pt x="5057" y="5347"/>
                    </a:cubicBezTo>
                    <a:cubicBezTo>
                      <a:pt x="3741" y="6063"/>
                      <a:pt x="1423" y="6463"/>
                      <a:pt x="1823" y="7723"/>
                    </a:cubicBezTo>
                    <a:cubicBezTo>
                      <a:pt x="1972" y="8202"/>
                      <a:pt x="2402" y="8352"/>
                      <a:pt x="2884" y="8352"/>
                    </a:cubicBezTo>
                    <a:cubicBezTo>
                      <a:pt x="3697" y="8352"/>
                      <a:pt x="4656" y="7923"/>
                      <a:pt x="4656" y="7923"/>
                    </a:cubicBezTo>
                    <a:lnTo>
                      <a:pt x="4656" y="7923"/>
                    </a:lnTo>
                    <a:cubicBezTo>
                      <a:pt x="4055" y="8953"/>
                      <a:pt x="2081" y="10127"/>
                      <a:pt x="1909" y="10985"/>
                    </a:cubicBezTo>
                    <a:cubicBezTo>
                      <a:pt x="1766" y="11844"/>
                      <a:pt x="3283" y="11872"/>
                      <a:pt x="3283" y="11872"/>
                    </a:cubicBezTo>
                    <a:cubicBezTo>
                      <a:pt x="1308" y="13847"/>
                      <a:pt x="650" y="21059"/>
                      <a:pt x="907" y="24837"/>
                    </a:cubicBezTo>
                    <a:cubicBezTo>
                      <a:pt x="1165" y="28643"/>
                      <a:pt x="907" y="29502"/>
                      <a:pt x="364" y="31076"/>
                    </a:cubicBezTo>
                    <a:cubicBezTo>
                      <a:pt x="0" y="32075"/>
                      <a:pt x="398" y="32647"/>
                      <a:pt x="1124" y="32647"/>
                    </a:cubicBezTo>
                    <a:cubicBezTo>
                      <a:pt x="1542" y="32647"/>
                      <a:pt x="2070" y="32457"/>
                      <a:pt x="2625" y="32049"/>
                    </a:cubicBezTo>
                    <a:cubicBezTo>
                      <a:pt x="3655" y="31190"/>
                      <a:pt x="4485" y="30160"/>
                      <a:pt x="5114" y="28987"/>
                    </a:cubicBezTo>
                    <a:lnTo>
                      <a:pt x="5114" y="28987"/>
                    </a:lnTo>
                    <a:cubicBezTo>
                      <a:pt x="5114" y="28987"/>
                      <a:pt x="5013" y="30784"/>
                      <a:pt x="5858" y="30784"/>
                    </a:cubicBezTo>
                    <a:cubicBezTo>
                      <a:pt x="5911" y="30784"/>
                      <a:pt x="5969" y="30776"/>
                      <a:pt x="6030" y="30761"/>
                    </a:cubicBezTo>
                    <a:cubicBezTo>
                      <a:pt x="7032" y="30532"/>
                      <a:pt x="7890" y="28557"/>
                      <a:pt x="7890" y="28557"/>
                    </a:cubicBezTo>
                    <a:cubicBezTo>
                      <a:pt x="7890" y="28557"/>
                      <a:pt x="8620" y="30139"/>
                      <a:pt x="9497" y="30139"/>
                    </a:cubicBezTo>
                    <a:cubicBezTo>
                      <a:pt x="9571" y="30139"/>
                      <a:pt x="9646" y="30127"/>
                      <a:pt x="9722" y="30103"/>
                    </a:cubicBezTo>
                    <a:cubicBezTo>
                      <a:pt x="10667" y="29817"/>
                      <a:pt x="10838" y="28328"/>
                      <a:pt x="10838" y="28328"/>
                    </a:cubicBezTo>
                    <a:cubicBezTo>
                      <a:pt x="10838" y="28328"/>
                      <a:pt x="11236" y="29708"/>
                      <a:pt x="12237" y="29708"/>
                    </a:cubicBezTo>
                    <a:cubicBezTo>
                      <a:pt x="12275" y="29708"/>
                      <a:pt x="12315" y="29706"/>
                      <a:pt x="12355" y="29702"/>
                    </a:cubicBezTo>
                    <a:cubicBezTo>
                      <a:pt x="13414" y="29588"/>
                      <a:pt x="13786" y="28185"/>
                      <a:pt x="13786" y="28185"/>
                    </a:cubicBezTo>
                    <a:cubicBezTo>
                      <a:pt x="13786" y="28185"/>
                      <a:pt x="13946" y="29708"/>
                      <a:pt x="14938" y="29708"/>
                    </a:cubicBezTo>
                    <a:cubicBezTo>
                      <a:pt x="14973" y="29708"/>
                      <a:pt x="15008" y="29706"/>
                      <a:pt x="15045" y="29702"/>
                    </a:cubicBezTo>
                    <a:cubicBezTo>
                      <a:pt x="15188" y="29674"/>
                      <a:pt x="15331" y="29616"/>
                      <a:pt x="15475" y="29559"/>
                    </a:cubicBezTo>
                    <a:cubicBezTo>
                      <a:pt x="16219" y="29101"/>
                      <a:pt x="16505" y="27842"/>
                      <a:pt x="16505" y="27842"/>
                    </a:cubicBezTo>
                    <a:lnTo>
                      <a:pt x="16505" y="27842"/>
                    </a:lnTo>
                    <a:cubicBezTo>
                      <a:pt x="16505" y="27842"/>
                      <a:pt x="16451" y="29707"/>
                      <a:pt x="17525" y="29707"/>
                    </a:cubicBezTo>
                    <a:cubicBezTo>
                      <a:pt x="17556" y="29707"/>
                      <a:pt x="17588" y="29705"/>
                      <a:pt x="17621" y="29702"/>
                    </a:cubicBezTo>
                    <a:cubicBezTo>
                      <a:pt x="18794" y="29559"/>
                      <a:pt x="18737" y="27928"/>
                      <a:pt x="18737" y="27928"/>
                    </a:cubicBezTo>
                    <a:lnTo>
                      <a:pt x="18737" y="27928"/>
                    </a:lnTo>
                    <a:cubicBezTo>
                      <a:pt x="18737" y="27928"/>
                      <a:pt x="19551" y="29678"/>
                      <a:pt x="20354" y="29678"/>
                    </a:cubicBezTo>
                    <a:cubicBezTo>
                      <a:pt x="20416" y="29678"/>
                      <a:pt x="20478" y="29668"/>
                      <a:pt x="20540" y="29645"/>
                    </a:cubicBezTo>
                    <a:cubicBezTo>
                      <a:pt x="21399" y="29359"/>
                      <a:pt x="21055" y="28014"/>
                      <a:pt x="20998" y="27842"/>
                    </a:cubicBezTo>
                    <a:cubicBezTo>
                      <a:pt x="20998" y="27842"/>
                      <a:pt x="20884" y="20687"/>
                      <a:pt x="22257" y="18884"/>
                    </a:cubicBezTo>
                    <a:cubicBezTo>
                      <a:pt x="23631" y="17052"/>
                      <a:pt x="30757" y="12960"/>
                      <a:pt x="31158" y="9239"/>
                    </a:cubicBezTo>
                    <a:cubicBezTo>
                      <a:pt x="31501" y="6149"/>
                      <a:pt x="28181" y="2027"/>
                      <a:pt x="22629" y="568"/>
                    </a:cubicBezTo>
                    <a:cubicBezTo>
                      <a:pt x="21399" y="253"/>
                      <a:pt x="20168" y="53"/>
                      <a:pt x="18909" y="24"/>
                    </a:cubicBezTo>
                    <a:cubicBezTo>
                      <a:pt x="18437" y="8"/>
                      <a:pt x="17986" y="1"/>
                      <a:pt x="17554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5"/>
              <p:cNvSpPr/>
              <p:nvPr/>
            </p:nvSpPr>
            <p:spPr>
              <a:xfrm>
                <a:off x="2616600" y="2044450"/>
                <a:ext cx="412475" cy="262800"/>
              </a:xfrm>
              <a:custGeom>
                <a:avLst/>
                <a:gdLst/>
                <a:ahLst/>
                <a:cxnLst/>
                <a:rect l="l" t="t" r="r" b="b"/>
                <a:pathLst>
                  <a:path w="16499" h="10512" extrusionOk="0">
                    <a:moveTo>
                      <a:pt x="9950" y="0"/>
                    </a:moveTo>
                    <a:cubicBezTo>
                      <a:pt x="9740" y="0"/>
                      <a:pt x="9524" y="6"/>
                      <a:pt x="9301" y="16"/>
                    </a:cubicBezTo>
                    <a:cubicBezTo>
                      <a:pt x="3835" y="245"/>
                      <a:pt x="401" y="3994"/>
                      <a:pt x="200" y="4624"/>
                    </a:cubicBezTo>
                    <a:cubicBezTo>
                      <a:pt x="0" y="5225"/>
                      <a:pt x="2089" y="8516"/>
                      <a:pt x="5724" y="9832"/>
                    </a:cubicBezTo>
                    <a:cubicBezTo>
                      <a:pt x="6990" y="10292"/>
                      <a:pt x="8264" y="10511"/>
                      <a:pt x="9465" y="10511"/>
                    </a:cubicBezTo>
                    <a:cubicBezTo>
                      <a:pt x="12908" y="10511"/>
                      <a:pt x="15759" y="8708"/>
                      <a:pt x="16141" y="5568"/>
                    </a:cubicBezTo>
                    <a:cubicBezTo>
                      <a:pt x="16498" y="2850"/>
                      <a:pt x="14906" y="0"/>
                      <a:pt x="99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5"/>
              <p:cNvSpPr/>
              <p:nvPr/>
            </p:nvSpPr>
            <p:spPr>
              <a:xfrm>
                <a:off x="2924250" y="2526075"/>
                <a:ext cx="595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5318" extrusionOk="0">
                    <a:moveTo>
                      <a:pt x="1808" y="1"/>
                    </a:moveTo>
                    <a:cubicBezTo>
                      <a:pt x="1489" y="1"/>
                      <a:pt x="1110" y="47"/>
                      <a:pt x="916" y="241"/>
                    </a:cubicBezTo>
                    <a:cubicBezTo>
                      <a:pt x="573" y="584"/>
                      <a:pt x="0" y="4133"/>
                      <a:pt x="716" y="4992"/>
                    </a:cubicBezTo>
                    <a:cubicBezTo>
                      <a:pt x="901" y="5214"/>
                      <a:pt x="1108" y="5318"/>
                      <a:pt x="1307" y="5318"/>
                    </a:cubicBezTo>
                    <a:cubicBezTo>
                      <a:pt x="1875" y="5318"/>
                      <a:pt x="2380" y="4474"/>
                      <a:pt x="2147" y="3160"/>
                    </a:cubicBezTo>
                    <a:cubicBezTo>
                      <a:pt x="1975" y="2130"/>
                      <a:pt x="2032" y="1042"/>
                      <a:pt x="2347" y="40"/>
                    </a:cubicBezTo>
                    <a:cubicBezTo>
                      <a:pt x="2347" y="40"/>
                      <a:pt x="2103" y="1"/>
                      <a:pt x="1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5"/>
              <p:cNvSpPr/>
              <p:nvPr/>
            </p:nvSpPr>
            <p:spPr>
              <a:xfrm>
                <a:off x="2890625" y="2328875"/>
                <a:ext cx="262600" cy="2146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8587" extrusionOk="0">
                    <a:moveTo>
                      <a:pt x="4837" y="1"/>
                    </a:moveTo>
                    <a:cubicBezTo>
                      <a:pt x="3692" y="602"/>
                      <a:pt x="2719" y="1489"/>
                      <a:pt x="2032" y="2605"/>
                    </a:cubicBezTo>
                    <a:cubicBezTo>
                      <a:pt x="945" y="4437"/>
                      <a:pt x="0" y="6612"/>
                      <a:pt x="2032" y="8587"/>
                    </a:cubicBezTo>
                    <a:cubicBezTo>
                      <a:pt x="2032" y="8587"/>
                      <a:pt x="7441" y="8129"/>
                      <a:pt x="10418" y="5839"/>
                    </a:cubicBezTo>
                    <a:cubicBezTo>
                      <a:pt x="10418" y="5839"/>
                      <a:pt x="10503" y="3779"/>
                      <a:pt x="7842" y="2405"/>
                    </a:cubicBezTo>
                    <a:cubicBezTo>
                      <a:pt x="5180" y="1003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rgbClr val="202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5"/>
              <p:cNvSpPr/>
              <p:nvPr/>
            </p:nvSpPr>
            <p:spPr>
              <a:xfrm>
                <a:off x="2821225" y="2327050"/>
                <a:ext cx="21822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6910" extrusionOk="0">
                    <a:moveTo>
                      <a:pt x="3902" y="0"/>
                    </a:moveTo>
                    <a:cubicBezTo>
                      <a:pt x="3030" y="0"/>
                      <a:pt x="2221" y="123"/>
                      <a:pt x="1717" y="503"/>
                    </a:cubicBezTo>
                    <a:cubicBezTo>
                      <a:pt x="544" y="1362"/>
                      <a:pt x="0" y="3136"/>
                      <a:pt x="515" y="4853"/>
                    </a:cubicBezTo>
                    <a:cubicBezTo>
                      <a:pt x="947" y="6378"/>
                      <a:pt x="1808" y="6910"/>
                      <a:pt x="2797" y="6910"/>
                    </a:cubicBezTo>
                    <a:cubicBezTo>
                      <a:pt x="2921" y="6910"/>
                      <a:pt x="3048" y="6901"/>
                      <a:pt x="3177" y="6885"/>
                    </a:cubicBezTo>
                    <a:cubicBezTo>
                      <a:pt x="4350" y="6714"/>
                      <a:pt x="5552" y="5082"/>
                      <a:pt x="6182" y="4052"/>
                    </a:cubicBezTo>
                    <a:cubicBezTo>
                      <a:pt x="6783" y="2993"/>
                      <a:pt x="8271" y="1820"/>
                      <a:pt x="8500" y="1534"/>
                    </a:cubicBezTo>
                    <a:cubicBezTo>
                      <a:pt x="8729" y="1247"/>
                      <a:pt x="7985" y="446"/>
                      <a:pt x="7155" y="332"/>
                    </a:cubicBezTo>
                    <a:cubicBezTo>
                      <a:pt x="6338" y="217"/>
                      <a:pt x="5064" y="0"/>
                      <a:pt x="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5"/>
              <p:cNvSpPr/>
              <p:nvPr/>
            </p:nvSpPr>
            <p:spPr>
              <a:xfrm>
                <a:off x="3005100" y="2175775"/>
                <a:ext cx="284775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7487" extrusionOk="0">
                    <a:moveTo>
                      <a:pt x="7470" y="0"/>
                    </a:moveTo>
                    <a:cubicBezTo>
                      <a:pt x="4780" y="1574"/>
                      <a:pt x="4551" y="3263"/>
                      <a:pt x="2919" y="4522"/>
                    </a:cubicBezTo>
                    <a:cubicBezTo>
                      <a:pt x="1288" y="5781"/>
                      <a:pt x="0" y="5867"/>
                      <a:pt x="172" y="6440"/>
                    </a:cubicBezTo>
                    <a:cubicBezTo>
                      <a:pt x="830" y="8386"/>
                      <a:pt x="5495" y="9044"/>
                      <a:pt x="5667" y="12307"/>
                    </a:cubicBezTo>
                    <a:cubicBezTo>
                      <a:pt x="5867" y="15598"/>
                      <a:pt x="1861" y="17487"/>
                      <a:pt x="1861" y="17487"/>
                    </a:cubicBezTo>
                    <a:cubicBezTo>
                      <a:pt x="4350" y="17401"/>
                      <a:pt x="6726" y="16313"/>
                      <a:pt x="8414" y="14453"/>
                    </a:cubicBezTo>
                    <a:cubicBezTo>
                      <a:pt x="10389" y="12278"/>
                      <a:pt x="11391" y="9388"/>
                      <a:pt x="11133" y="6468"/>
                    </a:cubicBezTo>
                    <a:cubicBezTo>
                      <a:pt x="10933" y="4322"/>
                      <a:pt x="10017" y="2347"/>
                      <a:pt x="8500" y="830"/>
                    </a:cubicBezTo>
                    <a:cubicBezTo>
                      <a:pt x="8185" y="516"/>
                      <a:pt x="7842" y="229"/>
                      <a:pt x="7470" y="0"/>
                    </a:cubicBezTo>
                    <a:close/>
                  </a:path>
                </a:pathLst>
              </a:custGeom>
              <a:solidFill>
                <a:srgbClr val="2C30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5"/>
              <p:cNvSpPr/>
              <p:nvPr/>
            </p:nvSpPr>
            <p:spPr>
              <a:xfrm>
                <a:off x="2263850" y="3551500"/>
                <a:ext cx="4362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50" h="31563" extrusionOk="0">
                    <a:moveTo>
                      <a:pt x="15105" y="1"/>
                    </a:moveTo>
                    <a:cubicBezTo>
                      <a:pt x="11628" y="1"/>
                      <a:pt x="4851" y="3967"/>
                      <a:pt x="2777" y="7934"/>
                    </a:cubicBezTo>
                    <a:cubicBezTo>
                      <a:pt x="2777" y="7934"/>
                      <a:pt x="344" y="16262"/>
                      <a:pt x="172" y="22959"/>
                    </a:cubicBezTo>
                    <a:cubicBezTo>
                      <a:pt x="1" y="29684"/>
                      <a:pt x="87" y="30371"/>
                      <a:pt x="745" y="31430"/>
                    </a:cubicBezTo>
                    <a:cubicBezTo>
                      <a:pt x="799" y="31520"/>
                      <a:pt x="850" y="31562"/>
                      <a:pt x="903" y="31562"/>
                    </a:cubicBezTo>
                    <a:cubicBezTo>
                      <a:pt x="1350" y="31562"/>
                      <a:pt x="1812" y="28426"/>
                      <a:pt x="3607" y="24991"/>
                    </a:cubicBezTo>
                    <a:cubicBezTo>
                      <a:pt x="4151" y="23960"/>
                      <a:pt x="4752" y="22987"/>
                      <a:pt x="5467" y="22072"/>
                    </a:cubicBezTo>
                    <a:cubicBezTo>
                      <a:pt x="8443" y="18237"/>
                      <a:pt x="13566" y="11540"/>
                      <a:pt x="15970" y="6073"/>
                    </a:cubicBezTo>
                    <a:cubicBezTo>
                      <a:pt x="16485" y="4900"/>
                      <a:pt x="16886" y="3669"/>
                      <a:pt x="17144" y="2410"/>
                    </a:cubicBezTo>
                    <a:cubicBezTo>
                      <a:pt x="17449" y="705"/>
                      <a:pt x="16570" y="1"/>
                      <a:pt x="151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5"/>
              <p:cNvSpPr/>
              <p:nvPr/>
            </p:nvSpPr>
            <p:spPr>
              <a:xfrm>
                <a:off x="2263150" y="3551500"/>
                <a:ext cx="4369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78" h="31563" extrusionOk="0">
                    <a:moveTo>
                      <a:pt x="15132" y="1"/>
                    </a:moveTo>
                    <a:cubicBezTo>
                      <a:pt x="11653" y="1"/>
                      <a:pt x="4870" y="3967"/>
                      <a:pt x="2776" y="7934"/>
                    </a:cubicBezTo>
                    <a:cubicBezTo>
                      <a:pt x="2776" y="7934"/>
                      <a:pt x="344" y="16262"/>
                      <a:pt x="172" y="22959"/>
                    </a:cubicBezTo>
                    <a:cubicBezTo>
                      <a:pt x="0" y="29684"/>
                      <a:pt x="115" y="30371"/>
                      <a:pt x="744" y="31430"/>
                    </a:cubicBezTo>
                    <a:cubicBezTo>
                      <a:pt x="801" y="31520"/>
                      <a:pt x="855" y="31562"/>
                      <a:pt x="909" y="31562"/>
                    </a:cubicBezTo>
                    <a:cubicBezTo>
                      <a:pt x="1372" y="31562"/>
                      <a:pt x="1812" y="28426"/>
                      <a:pt x="3606" y="24991"/>
                    </a:cubicBezTo>
                    <a:cubicBezTo>
                      <a:pt x="3520" y="24934"/>
                      <a:pt x="3434" y="24876"/>
                      <a:pt x="3349" y="24790"/>
                    </a:cubicBezTo>
                    <a:cubicBezTo>
                      <a:pt x="2662" y="24247"/>
                      <a:pt x="2604" y="23245"/>
                      <a:pt x="2633" y="22358"/>
                    </a:cubicBezTo>
                    <a:cubicBezTo>
                      <a:pt x="2776" y="18151"/>
                      <a:pt x="3806" y="13514"/>
                      <a:pt x="7269" y="11139"/>
                    </a:cubicBezTo>
                    <a:cubicBezTo>
                      <a:pt x="8729" y="10166"/>
                      <a:pt x="10475" y="9679"/>
                      <a:pt x="12049" y="8907"/>
                    </a:cubicBezTo>
                    <a:cubicBezTo>
                      <a:pt x="13508" y="8220"/>
                      <a:pt x="14854" y="7247"/>
                      <a:pt x="15998" y="6073"/>
                    </a:cubicBezTo>
                    <a:cubicBezTo>
                      <a:pt x="16513" y="4900"/>
                      <a:pt x="16914" y="3669"/>
                      <a:pt x="17172" y="2410"/>
                    </a:cubicBezTo>
                    <a:cubicBezTo>
                      <a:pt x="17477" y="705"/>
                      <a:pt x="16598" y="1"/>
                      <a:pt x="15132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5"/>
              <p:cNvSpPr/>
              <p:nvPr/>
            </p:nvSpPr>
            <p:spPr>
              <a:xfrm>
                <a:off x="2263750" y="2971375"/>
                <a:ext cx="652650" cy="836775"/>
              </a:xfrm>
              <a:custGeom>
                <a:avLst/>
                <a:gdLst/>
                <a:ahLst/>
                <a:cxnLst/>
                <a:rect l="l" t="t" r="r" b="b"/>
                <a:pathLst>
                  <a:path w="26106" h="33471" extrusionOk="0">
                    <a:moveTo>
                      <a:pt x="25848" y="1"/>
                    </a:moveTo>
                    <a:lnTo>
                      <a:pt x="2981" y="16428"/>
                    </a:lnTo>
                    <a:cubicBezTo>
                      <a:pt x="2981" y="16428"/>
                      <a:pt x="2724" y="21465"/>
                      <a:pt x="1836" y="26846"/>
                    </a:cubicBezTo>
                    <a:cubicBezTo>
                      <a:pt x="996" y="31944"/>
                      <a:pt x="1" y="33471"/>
                      <a:pt x="1555" y="33471"/>
                    </a:cubicBezTo>
                    <a:cubicBezTo>
                      <a:pt x="1641" y="33471"/>
                      <a:pt x="1734" y="33466"/>
                      <a:pt x="1836" y="33457"/>
                    </a:cubicBezTo>
                    <a:cubicBezTo>
                      <a:pt x="3725" y="33285"/>
                      <a:pt x="5729" y="30738"/>
                      <a:pt x="5872" y="30566"/>
                    </a:cubicBezTo>
                    <a:lnTo>
                      <a:pt x="5872" y="30566"/>
                    </a:lnTo>
                    <a:cubicBezTo>
                      <a:pt x="5757" y="30738"/>
                      <a:pt x="4727" y="32427"/>
                      <a:pt x="5442" y="32656"/>
                    </a:cubicBezTo>
                    <a:cubicBezTo>
                      <a:pt x="5486" y="32670"/>
                      <a:pt x="5537" y="32678"/>
                      <a:pt x="5595" y="32678"/>
                    </a:cubicBezTo>
                    <a:cubicBezTo>
                      <a:pt x="6544" y="32678"/>
                      <a:pt x="9416" y="30772"/>
                      <a:pt x="11195" y="28992"/>
                    </a:cubicBezTo>
                    <a:lnTo>
                      <a:pt x="11195" y="28992"/>
                    </a:lnTo>
                    <a:cubicBezTo>
                      <a:pt x="10851" y="29422"/>
                      <a:pt x="10479" y="30023"/>
                      <a:pt x="10851" y="30280"/>
                    </a:cubicBezTo>
                    <a:cubicBezTo>
                      <a:pt x="10892" y="30309"/>
                      <a:pt x="10956" y="30324"/>
                      <a:pt x="11043" y="30324"/>
                    </a:cubicBezTo>
                    <a:cubicBezTo>
                      <a:pt x="11380" y="30324"/>
                      <a:pt x="12051" y="30095"/>
                      <a:pt x="12941" y="29593"/>
                    </a:cubicBezTo>
                    <a:cubicBezTo>
                      <a:pt x="15144" y="28305"/>
                      <a:pt x="18693" y="25272"/>
                      <a:pt x="21698" y="19863"/>
                    </a:cubicBezTo>
                    <a:cubicBezTo>
                      <a:pt x="22499" y="18403"/>
                      <a:pt x="23158" y="16886"/>
                      <a:pt x="23673" y="15312"/>
                    </a:cubicBezTo>
                    <a:cubicBezTo>
                      <a:pt x="26105" y="7957"/>
                      <a:pt x="25848" y="1"/>
                      <a:pt x="25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5"/>
              <p:cNvSpPr/>
              <p:nvPr/>
            </p:nvSpPr>
            <p:spPr>
              <a:xfrm>
                <a:off x="2264825" y="2970675"/>
                <a:ext cx="651575" cy="836875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33475" extrusionOk="0">
                    <a:moveTo>
                      <a:pt x="25834" y="0"/>
                    </a:moveTo>
                    <a:lnTo>
                      <a:pt x="2967" y="16428"/>
                    </a:lnTo>
                    <a:cubicBezTo>
                      <a:pt x="2967" y="16428"/>
                      <a:pt x="2709" y="21465"/>
                      <a:pt x="1822" y="26845"/>
                    </a:cubicBezTo>
                    <a:cubicBezTo>
                      <a:pt x="987" y="31909"/>
                      <a:pt x="0" y="33474"/>
                      <a:pt x="1509" y="33474"/>
                    </a:cubicBezTo>
                    <a:cubicBezTo>
                      <a:pt x="1603" y="33474"/>
                      <a:pt x="1707" y="33468"/>
                      <a:pt x="1822" y="33456"/>
                    </a:cubicBezTo>
                    <a:cubicBezTo>
                      <a:pt x="3682" y="33313"/>
                      <a:pt x="5686" y="30766"/>
                      <a:pt x="5829" y="30566"/>
                    </a:cubicBezTo>
                    <a:lnTo>
                      <a:pt x="5829" y="30566"/>
                    </a:lnTo>
                    <a:cubicBezTo>
                      <a:pt x="5743" y="30737"/>
                      <a:pt x="4713" y="32426"/>
                      <a:pt x="5428" y="32684"/>
                    </a:cubicBezTo>
                    <a:cubicBezTo>
                      <a:pt x="5465" y="32695"/>
                      <a:pt x="5509" y="32701"/>
                      <a:pt x="5559" y="32701"/>
                    </a:cubicBezTo>
                    <a:cubicBezTo>
                      <a:pt x="6468" y="32701"/>
                      <a:pt x="9390" y="30782"/>
                      <a:pt x="11180" y="28992"/>
                    </a:cubicBezTo>
                    <a:lnTo>
                      <a:pt x="11180" y="28992"/>
                    </a:lnTo>
                    <a:cubicBezTo>
                      <a:pt x="10837" y="29450"/>
                      <a:pt x="10465" y="30022"/>
                      <a:pt x="10837" y="30280"/>
                    </a:cubicBezTo>
                    <a:cubicBezTo>
                      <a:pt x="10880" y="30316"/>
                      <a:pt x="10949" y="30335"/>
                      <a:pt x="11042" y="30335"/>
                    </a:cubicBezTo>
                    <a:cubicBezTo>
                      <a:pt x="11384" y="30335"/>
                      <a:pt x="12049" y="30087"/>
                      <a:pt x="12926" y="29593"/>
                    </a:cubicBezTo>
                    <a:cubicBezTo>
                      <a:pt x="12554" y="29535"/>
                      <a:pt x="12211" y="29364"/>
                      <a:pt x="12010" y="29078"/>
                    </a:cubicBezTo>
                    <a:cubicBezTo>
                      <a:pt x="11610" y="28534"/>
                      <a:pt x="11638" y="27790"/>
                      <a:pt x="12068" y="27275"/>
                    </a:cubicBezTo>
                    <a:lnTo>
                      <a:pt x="12068" y="27275"/>
                    </a:lnTo>
                    <a:lnTo>
                      <a:pt x="9149" y="29535"/>
                    </a:lnTo>
                    <a:cubicBezTo>
                      <a:pt x="8920" y="29764"/>
                      <a:pt x="8605" y="29907"/>
                      <a:pt x="8290" y="29993"/>
                    </a:cubicBezTo>
                    <a:cubicBezTo>
                      <a:pt x="8252" y="29998"/>
                      <a:pt x="8214" y="30000"/>
                      <a:pt x="8178" y="30000"/>
                    </a:cubicBezTo>
                    <a:cubicBezTo>
                      <a:pt x="7233" y="30000"/>
                      <a:pt x="6895" y="28610"/>
                      <a:pt x="7088" y="27618"/>
                    </a:cubicBezTo>
                    <a:cubicBezTo>
                      <a:pt x="7431" y="25758"/>
                      <a:pt x="8376" y="24041"/>
                      <a:pt x="9750" y="22724"/>
                    </a:cubicBezTo>
                    <a:cubicBezTo>
                      <a:pt x="10923" y="21608"/>
                      <a:pt x="12468" y="20721"/>
                      <a:pt x="12955" y="19147"/>
                    </a:cubicBezTo>
                    <a:cubicBezTo>
                      <a:pt x="13285" y="19281"/>
                      <a:pt x="13625" y="19345"/>
                      <a:pt x="13961" y="19345"/>
                    </a:cubicBezTo>
                    <a:cubicBezTo>
                      <a:pt x="15052" y="19345"/>
                      <a:pt x="16088" y="18674"/>
                      <a:pt x="16504" y="17601"/>
                    </a:cubicBezTo>
                    <a:cubicBezTo>
                      <a:pt x="16786" y="17669"/>
                      <a:pt x="17069" y="17702"/>
                      <a:pt x="17347" y="17702"/>
                    </a:cubicBezTo>
                    <a:cubicBezTo>
                      <a:pt x="18822" y="17702"/>
                      <a:pt x="20181" y="16784"/>
                      <a:pt x="20711" y="15340"/>
                    </a:cubicBezTo>
                    <a:lnTo>
                      <a:pt x="20711" y="15340"/>
                    </a:lnTo>
                    <a:cubicBezTo>
                      <a:pt x="20598" y="15699"/>
                      <a:pt x="20907" y="15819"/>
                      <a:pt x="21359" y="15819"/>
                    </a:cubicBezTo>
                    <a:cubicBezTo>
                      <a:pt x="22171" y="15819"/>
                      <a:pt x="23444" y="15432"/>
                      <a:pt x="23573" y="15340"/>
                    </a:cubicBezTo>
                    <a:lnTo>
                      <a:pt x="23630" y="15340"/>
                    </a:lnTo>
                    <a:cubicBezTo>
                      <a:pt x="26062" y="7985"/>
                      <a:pt x="25834" y="1"/>
                      <a:pt x="25834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5"/>
              <p:cNvSpPr/>
              <p:nvPr/>
            </p:nvSpPr>
            <p:spPr>
              <a:xfrm>
                <a:off x="2306650" y="2677075"/>
                <a:ext cx="643375" cy="853875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34155" extrusionOk="0">
                    <a:moveTo>
                      <a:pt x="17912" y="0"/>
                    </a:moveTo>
                    <a:cubicBezTo>
                      <a:pt x="14607" y="0"/>
                      <a:pt x="8543" y="1610"/>
                      <a:pt x="4728" y="10914"/>
                    </a:cubicBezTo>
                    <a:cubicBezTo>
                      <a:pt x="1" y="22400"/>
                      <a:pt x="461" y="34155"/>
                      <a:pt x="2670" y="34155"/>
                    </a:cubicBezTo>
                    <a:cubicBezTo>
                      <a:pt x="2735" y="34155"/>
                      <a:pt x="2801" y="34145"/>
                      <a:pt x="2868" y="34125"/>
                    </a:cubicBezTo>
                    <a:cubicBezTo>
                      <a:pt x="5100" y="33466"/>
                      <a:pt x="6073" y="29717"/>
                      <a:pt x="6216" y="29231"/>
                    </a:cubicBezTo>
                    <a:lnTo>
                      <a:pt x="6216" y="29231"/>
                    </a:lnTo>
                    <a:cubicBezTo>
                      <a:pt x="6141" y="29610"/>
                      <a:pt x="5775" y="31971"/>
                      <a:pt x="7165" y="31971"/>
                    </a:cubicBezTo>
                    <a:cubicBezTo>
                      <a:pt x="7350" y="31971"/>
                      <a:pt x="7566" y="31929"/>
                      <a:pt x="7819" y="31835"/>
                    </a:cubicBezTo>
                    <a:cubicBezTo>
                      <a:pt x="8162" y="31663"/>
                      <a:pt x="8477" y="31463"/>
                      <a:pt x="8763" y="31177"/>
                    </a:cubicBezTo>
                    <a:cubicBezTo>
                      <a:pt x="10480" y="29546"/>
                      <a:pt x="11511" y="25740"/>
                      <a:pt x="11511" y="25739"/>
                    </a:cubicBezTo>
                    <a:lnTo>
                      <a:pt x="11511" y="25739"/>
                    </a:lnTo>
                    <a:cubicBezTo>
                      <a:pt x="11511" y="25740"/>
                      <a:pt x="10966" y="29661"/>
                      <a:pt x="12275" y="29661"/>
                    </a:cubicBezTo>
                    <a:cubicBezTo>
                      <a:pt x="12340" y="29661"/>
                      <a:pt x="12409" y="29652"/>
                      <a:pt x="12484" y="29631"/>
                    </a:cubicBezTo>
                    <a:cubicBezTo>
                      <a:pt x="14086" y="29174"/>
                      <a:pt x="16032" y="23967"/>
                      <a:pt x="16033" y="23965"/>
                    </a:cubicBezTo>
                    <a:lnTo>
                      <a:pt x="16033" y="23965"/>
                    </a:lnTo>
                    <a:cubicBezTo>
                      <a:pt x="16032" y="23966"/>
                      <a:pt x="14715" y="28030"/>
                      <a:pt x="16492" y="28030"/>
                    </a:cubicBezTo>
                    <a:cubicBezTo>
                      <a:pt x="16510" y="28030"/>
                      <a:pt x="16529" y="28030"/>
                      <a:pt x="16548" y="28029"/>
                    </a:cubicBezTo>
                    <a:cubicBezTo>
                      <a:pt x="18007" y="27971"/>
                      <a:pt x="19066" y="24966"/>
                      <a:pt x="19467" y="23679"/>
                    </a:cubicBezTo>
                    <a:lnTo>
                      <a:pt x="19467" y="23679"/>
                    </a:lnTo>
                    <a:cubicBezTo>
                      <a:pt x="19274" y="24506"/>
                      <a:pt x="19081" y="25917"/>
                      <a:pt x="20116" y="25917"/>
                    </a:cubicBezTo>
                    <a:cubicBezTo>
                      <a:pt x="20156" y="25917"/>
                      <a:pt x="20197" y="25915"/>
                      <a:pt x="20240" y="25911"/>
                    </a:cubicBezTo>
                    <a:cubicBezTo>
                      <a:pt x="21900" y="25739"/>
                      <a:pt x="22901" y="22019"/>
                      <a:pt x="24304" y="17182"/>
                    </a:cubicBezTo>
                    <a:cubicBezTo>
                      <a:pt x="25735" y="12317"/>
                      <a:pt x="25334" y="1756"/>
                      <a:pt x="19896" y="211"/>
                    </a:cubicBezTo>
                    <a:lnTo>
                      <a:pt x="19696" y="182"/>
                    </a:lnTo>
                    <a:cubicBezTo>
                      <a:pt x="19289" y="86"/>
                      <a:pt x="18674" y="0"/>
                      <a:pt x="1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5"/>
              <p:cNvSpPr/>
              <p:nvPr/>
            </p:nvSpPr>
            <p:spPr>
              <a:xfrm>
                <a:off x="2837675" y="2132825"/>
                <a:ext cx="3292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265" extrusionOk="0">
                    <a:moveTo>
                      <a:pt x="840" y="0"/>
                    </a:moveTo>
                    <a:cubicBezTo>
                      <a:pt x="532" y="0"/>
                      <a:pt x="227" y="678"/>
                      <a:pt x="115" y="1575"/>
                    </a:cubicBezTo>
                    <a:cubicBezTo>
                      <a:pt x="0" y="2463"/>
                      <a:pt x="172" y="3235"/>
                      <a:pt x="458" y="3264"/>
                    </a:cubicBezTo>
                    <a:cubicBezTo>
                      <a:pt x="465" y="3264"/>
                      <a:pt x="471" y="3265"/>
                      <a:pt x="477" y="3265"/>
                    </a:cubicBezTo>
                    <a:cubicBezTo>
                      <a:pt x="787" y="3265"/>
                      <a:pt x="1119" y="2587"/>
                      <a:pt x="1231" y="1690"/>
                    </a:cubicBezTo>
                    <a:cubicBezTo>
                      <a:pt x="1317" y="803"/>
                      <a:pt x="1174" y="30"/>
                      <a:pt x="859" y="1"/>
                    </a:cubicBezTo>
                    <a:cubicBezTo>
                      <a:pt x="853" y="1"/>
                      <a:pt x="846" y="0"/>
                      <a:pt x="8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Google Shape;1452;p45"/>
          <p:cNvSpPr txBox="1"/>
          <p:nvPr/>
        </p:nvSpPr>
        <p:spPr>
          <a:xfrm>
            <a:off x="-1169600" y="4514530"/>
            <a:ext cx="7717500" cy="452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ctr"/>
            <a:r>
              <a:rPr lang="vi-VN" sz="3200">
                <a:solidFill>
                  <a:schemeClr val="accent1">
                    <a:lumMod val="75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LÃNG PHÍ </a:t>
            </a:r>
          </a:p>
        </p:txBody>
      </p:sp>
      <p:sp>
        <p:nvSpPr>
          <p:cNvPr id="2" name="Google Shape;1452;p45"/>
          <p:cNvSpPr txBox="1"/>
          <p:nvPr/>
        </p:nvSpPr>
        <p:spPr>
          <a:xfrm>
            <a:off x="2411165" y="4514530"/>
            <a:ext cx="7717500" cy="452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ctr"/>
            <a:r>
              <a:rPr lang="vi-VN" sz="3200">
                <a:solidFill>
                  <a:schemeClr val="tx2">
                    <a:lumMod val="10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TIẾT KIỆM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2;p40"/>
          <p:cNvSpPr/>
          <p:nvPr/>
        </p:nvSpPr>
        <p:spPr>
          <a:xfrm rot="10800000">
            <a:off x="2412365" y="2505075"/>
            <a:ext cx="4558030" cy="202628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2" name="Google Shape;1202;p40"/>
          <p:cNvSpPr/>
          <p:nvPr/>
        </p:nvSpPr>
        <p:spPr>
          <a:xfrm rot="10800000">
            <a:off x="1188085" y="141605"/>
            <a:ext cx="4558030" cy="202628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452" name="Google Shape;1452;p45"/>
          <p:cNvSpPr txBox="1">
            <a:spLocks noGrp="1"/>
          </p:cNvSpPr>
          <p:nvPr>
            <p:ph type="title" idx="2"/>
          </p:nvPr>
        </p:nvSpPr>
        <p:spPr>
          <a:xfrm>
            <a:off x="1403985" y="996315"/>
            <a:ext cx="3980180" cy="452755"/>
          </a:xfrm>
          <a:prstGeom prst="rect">
            <a:avLst/>
          </a:prstGeom>
          <a:noFill/>
          <a:ln>
            <a:noFill/>
          </a:ln>
        </p:spPr>
        <p:txBody>
          <a:bodyPr spcFirstLastPara="0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ctr"/>
            <a:r>
              <a:rPr lang="vi-VN" sz="3200">
                <a:solidFill>
                  <a:schemeClr val="tx2">
                    <a:lumMod val="10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Liệt kê những việc làm lãng phí năng lượng chất đốt</a:t>
            </a:r>
          </a:p>
        </p:txBody>
      </p:sp>
      <p:sp>
        <p:nvSpPr>
          <p:cNvPr id="5" name="Google Shape;1452;p45"/>
          <p:cNvSpPr txBox="1"/>
          <p:nvPr/>
        </p:nvSpPr>
        <p:spPr>
          <a:xfrm>
            <a:off x="-3026121" y="1131570"/>
            <a:ext cx="7717500" cy="452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ctr"/>
            <a:r>
              <a:rPr lang="vi-VN" sz="2400">
                <a:solidFill>
                  <a:schemeClr val="accent1">
                    <a:lumMod val="75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LÃNG PHÍ </a:t>
            </a:r>
          </a:p>
        </p:txBody>
      </p:sp>
      <p:sp>
        <p:nvSpPr>
          <p:cNvPr id="2" name="Google Shape;1452;p45"/>
          <p:cNvSpPr txBox="1"/>
          <p:nvPr/>
        </p:nvSpPr>
        <p:spPr>
          <a:xfrm>
            <a:off x="3736481" y="4305010"/>
            <a:ext cx="7717500" cy="452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ctr"/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TIẾT KIỆM </a:t>
            </a:r>
          </a:p>
        </p:txBody>
      </p:sp>
      <p:sp>
        <p:nvSpPr>
          <p:cNvPr id="3" name="Google Shape;1452;p45"/>
          <p:cNvSpPr txBox="1"/>
          <p:nvPr/>
        </p:nvSpPr>
        <p:spPr>
          <a:xfrm>
            <a:off x="2772410" y="3291840"/>
            <a:ext cx="3980180" cy="4527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ctr"/>
            <a:r>
              <a:rPr lang="vi-VN" sz="3200">
                <a:solidFill>
                  <a:schemeClr val="tx2">
                    <a:lumMod val="10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Liệt kê những việc làm tiết kiệm năng lượng chất đốt</a:t>
            </a:r>
          </a:p>
        </p:txBody>
      </p:sp>
      <p:sp>
        <p:nvSpPr>
          <p:cNvPr id="6" name="Bent Arrow 5"/>
          <p:cNvSpPr/>
          <p:nvPr/>
        </p:nvSpPr>
        <p:spPr>
          <a:xfrm>
            <a:off x="742315" y="699135"/>
            <a:ext cx="532765" cy="432435"/>
          </a:xfrm>
          <a:prstGeom prst="bentArrow">
            <a:avLst/>
          </a:prstGeom>
          <a:solidFill>
            <a:srgbClr val="432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2340000" flipH="1" flipV="1">
            <a:off x="6094730" y="4375785"/>
            <a:ext cx="652780" cy="492760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02" grpId="0" animBg="1"/>
      <p:bldP spid="1202" grpId="1" animBg="1"/>
      <p:bldP spid="1452" grpId="0"/>
      <p:bldP spid="1452" grpId="1"/>
      <p:bldP spid="3" grpId="0"/>
      <p:bldP spid="3" grpId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1619885" y="1500505"/>
            <a:ext cx="6938645" cy="349821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136525" y="627380"/>
            <a:ext cx="8776970" cy="730885"/>
          </a:xfrm>
          <a:prstGeom prst="rect">
            <a:avLst/>
          </a:prstGeom>
          <a:noFill/>
          <a:ln w="9525">
            <a:noFill/>
          </a:ln>
        </p:spPr>
        <p:txBody>
          <a:bodyPr spcFirstLastPara="0" wrap="square" lIns="91440" tIns="45720" rIns="91440" bIns="45720" anchor="t" anchorCtr="0">
            <a:spAutoFit/>
          </a:bodyPr>
          <a:lstStyle/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32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Những việc làm lãng phí năng lượng chất đốt</a:t>
            </a: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2132965" y="1851660"/>
            <a:ext cx="6425565" cy="265112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Đun sôi nước thật lâu</a:t>
            </a:r>
          </a:p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Ra khỏi phòng không tắt đèn, tắt quạt,..</a:t>
            </a:r>
          </a:p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Gây ùn tắc giao thông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  <p:bldLst>
      <p:bldP spid="1202" grpId="1" animBg="1"/>
      <p:bldP spid="1204" grpId="1"/>
      <p:bldP spid="1205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143510" y="1358265"/>
            <a:ext cx="7319645" cy="359537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143510" y="614680"/>
            <a:ext cx="8776970" cy="730885"/>
          </a:xfrm>
          <a:prstGeom prst="rect">
            <a:avLst/>
          </a:prstGeom>
          <a:noFill/>
          <a:ln w="9525">
            <a:noFill/>
          </a:ln>
        </p:spPr>
        <p:txBody>
          <a:bodyPr spcFirstLastPara="0" wrap="square" lIns="91440" tIns="45720" rIns="91440" bIns="45720" anchor="t" anchorCtr="0">
            <a:spAutoFit/>
          </a:bodyPr>
          <a:lstStyle/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32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Những việc làm tiết kiệm năng lượng chất đốt</a:t>
            </a: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720090" y="1419860"/>
            <a:ext cx="6568440" cy="3290570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Đậy kín phích nước</a:t>
            </a:r>
          </a:p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Tắt bếp ngay khi đã sử dụng</a:t>
            </a:r>
          </a:p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Sử dụng bếp bi-o-ga,..</a:t>
            </a:r>
          </a:p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Tránh ùn tắt giao thông</a:t>
            </a:r>
          </a:p>
          <a:p>
            <a:pPr marL="114300" lvl="0" indent="-457200" algn="l">
              <a:lnSpc>
                <a:spcPct val="130000"/>
              </a:lnSpc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Tắt các thiết bị khi không dùng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  <p:bldLst>
      <p:bldP spid="1202" grpId="1" animBg="1"/>
      <p:bldP spid="1204" grpId="1"/>
      <p:bldP spid="1205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 rot="10800000">
            <a:off x="1431517" y="2546350"/>
            <a:ext cx="5882640" cy="239141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1"/>
          <p:cNvSpPr txBox="1">
            <a:spLocks noGrp="1"/>
          </p:cNvSpPr>
          <p:nvPr>
            <p:ph type="title"/>
          </p:nvPr>
        </p:nvSpPr>
        <p:spPr>
          <a:xfrm>
            <a:off x="755854" y="927227"/>
            <a:ext cx="7717500" cy="1531620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lvl="0" algn="ctr">
              <a:lnSpc>
                <a:spcPct val="130000"/>
              </a:lnSpc>
              <a:buFont typeface="Arial" panose="020B0604020202020204"/>
            </a:pPr>
            <a:r>
              <a:rPr lang="vi-VN" sz="3600" b="1">
                <a:solidFill>
                  <a:srgbClr val="C00000"/>
                </a:solidFill>
                <a:latin typeface="Nunito"/>
                <a:ea typeface="Nunito"/>
                <a:cs typeface="Nunito"/>
                <a:sym typeface="+mn-ea"/>
              </a:rPr>
              <a:t>Tại sao phải thực hiện tiết kiệm</a:t>
            </a:r>
            <a:br>
              <a:rPr lang="vi-VN" sz="3600" b="1">
                <a:solidFill>
                  <a:srgbClr val="C00000"/>
                </a:solidFill>
                <a:latin typeface="Nunito"/>
                <a:ea typeface="Nunito"/>
                <a:cs typeface="Nunito"/>
                <a:sym typeface="+mn-ea"/>
              </a:rPr>
            </a:br>
            <a:r>
              <a:rPr lang="vi-VN" sz="3600" b="1">
                <a:solidFill>
                  <a:srgbClr val="C00000"/>
                </a:solidFill>
                <a:latin typeface="Nunito"/>
                <a:ea typeface="Nunito"/>
                <a:cs typeface="Nunito"/>
                <a:sym typeface="+mn-ea"/>
              </a:rPr>
              <a:t> chất đốt?</a:t>
            </a:r>
          </a:p>
        </p:txBody>
      </p:sp>
      <p:sp>
        <p:nvSpPr>
          <p:cNvPr id="1243" name="Google Shape;1243;p41"/>
          <p:cNvSpPr txBox="1">
            <a:spLocks noGrp="1"/>
          </p:cNvSpPr>
          <p:nvPr>
            <p:ph type="body" idx="1"/>
          </p:nvPr>
        </p:nvSpPr>
        <p:spPr>
          <a:xfrm>
            <a:off x="1599841" y="2948940"/>
            <a:ext cx="5229860" cy="15862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2800" b="1" dirty="0">
                <a:solidFill>
                  <a:schemeClr val="tx2">
                    <a:lumMod val="10000"/>
                  </a:schemeClr>
                </a:solidFill>
              </a:rPr>
              <a:t>Nếu</a:t>
            </a:r>
            <a:r>
              <a:rPr lang="en-GB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2">
                    <a:lumMod val="10000"/>
                  </a:schemeClr>
                </a:solidFill>
              </a:rPr>
              <a:t>chúng</a:t>
            </a:r>
            <a:r>
              <a:rPr lang="en-GB" sz="2800" b="1" dirty="0">
                <a:solidFill>
                  <a:schemeClr val="tx2">
                    <a:lumMod val="10000"/>
                  </a:schemeClr>
                </a:solidFill>
              </a:rPr>
              <a:t> ta </a:t>
            </a:r>
            <a:r>
              <a:rPr lang="vi-VN" altLang="en-GB" sz="2800" b="1" dirty="0">
                <a:solidFill>
                  <a:schemeClr val="tx2">
                    <a:lumMod val="10000"/>
                  </a:schemeClr>
                </a:solidFill>
              </a:rPr>
              <a:t>không thực hiện</a:t>
            </a:r>
            <a:r>
              <a:rPr lang="en-GB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2">
                    <a:lumMod val="10000"/>
                  </a:schemeClr>
                </a:solidFill>
              </a:rPr>
              <a:t>tiết</a:t>
            </a:r>
            <a:r>
              <a:rPr lang="en-GB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GB" sz="2800" b="1" dirty="0" err="1">
                <a:solidFill>
                  <a:schemeClr val="tx2">
                    <a:lumMod val="10000"/>
                  </a:schemeClr>
                </a:solidFill>
              </a:rPr>
              <a:t>kiệm</a:t>
            </a:r>
            <a:r>
              <a:rPr lang="vi-VN" altLang="en-GB" sz="2800" b="1" dirty="0">
                <a:solidFill>
                  <a:schemeClr val="tx2">
                    <a:lumMod val="10000"/>
                  </a:schemeClr>
                </a:solidFill>
              </a:rPr>
              <a:t> thì chất đốt sẽ bị cạn kiệt vì chất đốt không phải là nguồn năng lượng vô tận</a:t>
            </a:r>
          </a:p>
        </p:txBody>
      </p:sp>
      <p:grpSp>
        <p:nvGrpSpPr>
          <p:cNvPr id="1248" name="Google Shape;1248;p41"/>
          <p:cNvGrpSpPr/>
          <p:nvPr/>
        </p:nvGrpSpPr>
        <p:grpSpPr>
          <a:xfrm>
            <a:off x="3996055" y="137795"/>
            <a:ext cx="956945" cy="741045"/>
            <a:chOff x="4117132" y="538920"/>
            <a:chExt cx="909920" cy="861592"/>
          </a:xfrm>
        </p:grpSpPr>
        <p:sp>
          <p:nvSpPr>
            <p:cNvPr id="1249" name="Google Shape;1249;p41"/>
            <p:cNvSpPr/>
            <p:nvPr/>
          </p:nvSpPr>
          <p:spPr>
            <a:xfrm>
              <a:off x="4117132" y="538920"/>
              <a:ext cx="909920" cy="861592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4325101" y="708547"/>
              <a:ext cx="493811" cy="522225"/>
            </a:xfrm>
            <a:custGeom>
              <a:avLst/>
              <a:gdLst/>
              <a:ahLst/>
              <a:cxnLst/>
              <a:rect l="l" t="t" r="r" b="b"/>
              <a:pathLst>
                <a:path w="119350" h="125686" extrusionOk="0">
                  <a:moveTo>
                    <a:pt x="12233" y="0"/>
                  </a:moveTo>
                  <a:cubicBezTo>
                    <a:pt x="9388" y="0"/>
                    <a:pt x="6547" y="1989"/>
                    <a:pt x="8418" y="4692"/>
                  </a:cubicBezTo>
                  <a:cubicBezTo>
                    <a:pt x="17802" y="18313"/>
                    <a:pt x="28396" y="30724"/>
                    <a:pt x="38688" y="43437"/>
                  </a:cubicBezTo>
                  <a:cubicBezTo>
                    <a:pt x="43229" y="48886"/>
                    <a:pt x="47769" y="54334"/>
                    <a:pt x="52007" y="59783"/>
                  </a:cubicBezTo>
                  <a:cubicBezTo>
                    <a:pt x="35056" y="77340"/>
                    <a:pt x="18407" y="95199"/>
                    <a:pt x="2364" y="113664"/>
                  </a:cubicBezTo>
                  <a:cubicBezTo>
                    <a:pt x="1" y="116242"/>
                    <a:pt x="3280" y="118668"/>
                    <a:pt x="6357" y="118668"/>
                  </a:cubicBezTo>
                  <a:cubicBezTo>
                    <a:pt x="7614" y="118668"/>
                    <a:pt x="8838" y="118262"/>
                    <a:pt x="9629" y="117296"/>
                  </a:cubicBezTo>
                  <a:cubicBezTo>
                    <a:pt x="25067" y="99740"/>
                    <a:pt x="40807" y="82788"/>
                    <a:pt x="57153" y="65837"/>
                  </a:cubicBezTo>
                  <a:cubicBezTo>
                    <a:pt x="61088" y="70680"/>
                    <a:pt x="65326" y="75826"/>
                    <a:pt x="69261" y="80972"/>
                  </a:cubicBezTo>
                  <a:cubicBezTo>
                    <a:pt x="79553" y="93383"/>
                    <a:pt x="90147" y="105491"/>
                    <a:pt x="100742" y="117599"/>
                  </a:cubicBezTo>
                  <a:cubicBezTo>
                    <a:pt x="103320" y="120435"/>
                    <a:pt x="106995" y="125685"/>
                    <a:pt x="111395" y="125685"/>
                  </a:cubicBezTo>
                  <a:cubicBezTo>
                    <a:pt x="112161" y="125685"/>
                    <a:pt x="112950" y="125526"/>
                    <a:pt x="113758" y="125166"/>
                  </a:cubicBezTo>
                  <a:cubicBezTo>
                    <a:pt x="119349" y="123769"/>
                    <a:pt x="118228" y="115916"/>
                    <a:pt x="113254" y="115916"/>
                  </a:cubicBezTo>
                  <a:cubicBezTo>
                    <a:pt x="112843" y="115916"/>
                    <a:pt x="112405" y="115970"/>
                    <a:pt x="111942" y="116085"/>
                  </a:cubicBezTo>
                  <a:cubicBezTo>
                    <a:pt x="111639" y="115934"/>
                    <a:pt x="111412" y="115858"/>
                    <a:pt x="111185" y="115858"/>
                  </a:cubicBezTo>
                  <a:cubicBezTo>
                    <a:pt x="110958" y="115858"/>
                    <a:pt x="110731" y="115934"/>
                    <a:pt x="110428" y="116085"/>
                  </a:cubicBezTo>
                  <a:cubicBezTo>
                    <a:pt x="109823" y="115480"/>
                    <a:pt x="109520" y="114875"/>
                    <a:pt x="109218" y="114875"/>
                  </a:cubicBezTo>
                  <a:lnTo>
                    <a:pt x="106493" y="111545"/>
                  </a:lnTo>
                  <a:lnTo>
                    <a:pt x="100439" y="104583"/>
                  </a:lnTo>
                  <a:cubicBezTo>
                    <a:pt x="96201" y="99740"/>
                    <a:pt x="91964" y="94896"/>
                    <a:pt x="87726" y="90053"/>
                  </a:cubicBezTo>
                  <a:cubicBezTo>
                    <a:pt x="79553" y="80367"/>
                    <a:pt x="71380" y="70680"/>
                    <a:pt x="63207" y="60994"/>
                  </a:cubicBezTo>
                  <a:lnTo>
                    <a:pt x="62299" y="59783"/>
                  </a:lnTo>
                  <a:cubicBezTo>
                    <a:pt x="78645" y="43135"/>
                    <a:pt x="95293" y="26486"/>
                    <a:pt x="112245" y="10140"/>
                  </a:cubicBezTo>
                  <a:cubicBezTo>
                    <a:pt x="115025" y="7591"/>
                    <a:pt x="112130" y="4688"/>
                    <a:pt x="109262" y="4688"/>
                  </a:cubicBezTo>
                  <a:cubicBezTo>
                    <a:pt x="108383" y="4688"/>
                    <a:pt x="107506" y="4961"/>
                    <a:pt x="106796" y="5600"/>
                  </a:cubicBezTo>
                  <a:cubicBezTo>
                    <a:pt x="89845" y="21340"/>
                    <a:pt x="73499" y="37383"/>
                    <a:pt x="57758" y="54032"/>
                  </a:cubicBezTo>
                  <a:cubicBezTo>
                    <a:pt x="43531" y="36475"/>
                    <a:pt x="29910" y="18616"/>
                    <a:pt x="15683" y="1362"/>
                  </a:cubicBezTo>
                  <a:cubicBezTo>
                    <a:pt x="14830" y="414"/>
                    <a:pt x="13531" y="0"/>
                    <a:pt x="12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" grpId="0" bldLvl="0" animBg="1"/>
      <p:bldP spid="1240" grpId="1" animBg="1"/>
      <p:bldP spid="1242" grpId="0"/>
      <p:bldP spid="1242" grpId="1"/>
      <p:bldP spid="1243" grpId="0" build="p"/>
      <p:bldP spid="124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0"/>
          <p:cNvSpPr txBox="1">
            <a:spLocks noGrp="1"/>
          </p:cNvSpPr>
          <p:nvPr>
            <p:ph type="title"/>
          </p:nvPr>
        </p:nvSpPr>
        <p:spPr>
          <a:xfrm>
            <a:off x="856735" y="75476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Hoạt động </a:t>
            </a:r>
            <a:r>
              <a:rPr lang="vi-VN" sz="4400" u="heavy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2</a:t>
            </a:r>
            <a:r>
              <a:rPr lang="vi-VN" sz="440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:</a:t>
            </a:r>
          </a:p>
        </p:txBody>
      </p:sp>
      <p:sp>
        <p:nvSpPr>
          <p:cNvPr id="1176" name="Google Shape;1176;p39"/>
          <p:cNvSpPr txBox="1"/>
          <p:nvPr/>
        </p:nvSpPr>
        <p:spPr>
          <a:xfrm>
            <a:off x="2190750" y="1985645"/>
            <a:ext cx="4826000" cy="1811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solidFill>
                  <a:schemeClr val="accent6"/>
                </a:solidFill>
                <a:latin typeface="Nunito"/>
                <a:ea typeface="Nunito"/>
                <a:cs typeface="Nunito"/>
              </a:rPr>
              <a:t> Phòng tránh tai nạn khi sử dụng chất đốt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40"/>
          <p:cNvSpPr txBox="1"/>
          <p:nvPr/>
        </p:nvSpPr>
        <p:spPr>
          <a:xfrm>
            <a:off x="182880" y="1275715"/>
            <a:ext cx="877697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anum Pen Script" panose="03040600000000000000" charset="-127"/>
              <a:buNone/>
              <a:defRPr sz="5000" b="0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9pPr>
          </a:lstStyle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4000" b="1">
                <a:solidFill>
                  <a:schemeClr val="accent1">
                    <a:lumMod val="75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Một số hậu quả khi</a:t>
            </a:r>
          </a:p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4000" b="1">
                <a:solidFill>
                  <a:schemeClr val="accent1">
                    <a:lumMod val="75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 sử dụng chất đốt</a:t>
            </a:r>
          </a:p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4000" b="1">
                <a:solidFill>
                  <a:schemeClr val="accent1">
                    <a:lumMod val="75000"/>
                  </a:schemeClr>
                </a:solidFill>
                <a:latin typeface="Nunito"/>
                <a:ea typeface="Nunito"/>
                <a:cs typeface="Nunito"/>
                <a:sym typeface="+mn-ea"/>
              </a:rPr>
              <a:t> không đúng cách</a:t>
            </a:r>
          </a:p>
        </p:txBody>
      </p:sp>
      <p:pic>
        <p:nvPicPr>
          <p:cNvPr id="4" name="Content Placeholder 3" descr="20220829_630c931f20528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9181465" cy="5085080"/>
          </a:xfrm>
          <a:prstGeom prst="rect">
            <a:avLst/>
          </a:prstGeom>
        </p:spPr>
      </p:pic>
      <p:pic>
        <p:nvPicPr>
          <p:cNvPr id="5" name="Picture 4" descr="chay-1202209161653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640" y="0"/>
            <a:ext cx="9224645" cy="5143500"/>
          </a:xfrm>
          <a:prstGeom prst="rect">
            <a:avLst/>
          </a:prstGeom>
        </p:spPr>
      </p:pic>
      <p:pic>
        <p:nvPicPr>
          <p:cNvPr id="6" name="Picture 5" descr="chay-xe-o-to-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640" y="635"/>
            <a:ext cx="9224010" cy="5143500"/>
          </a:xfrm>
          <a:prstGeom prst="rect">
            <a:avLst/>
          </a:prstGeom>
        </p:spPr>
      </p:pic>
      <p:pic>
        <p:nvPicPr>
          <p:cNvPr id="7" name="Picture 6" descr="thuong-tam-be-gai-4-tuoi-bong-nuoc-soi-toan-than-khi-tam15229177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640" y="635"/>
            <a:ext cx="9224645" cy="5186680"/>
          </a:xfrm>
          <a:prstGeom prst="rect">
            <a:avLst/>
          </a:prstGeom>
        </p:spPr>
      </p:pic>
      <p:pic>
        <p:nvPicPr>
          <p:cNvPr id="5223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830" y="-635"/>
            <a:ext cx="9219565" cy="518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2" name="cashreg.wav"/>
          </p:stSnd>
        </p:sndAc>
      </p:transition>
    </mc:Choice>
    <mc:Fallback xmlns="">
      <p:transition>
        <p:random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902829" y="2673350"/>
            <a:ext cx="6901180" cy="186944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1460118" y="2842260"/>
            <a:ext cx="6253480" cy="1531620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r>
              <a:rPr lang="vi-VN" sz="3600" b="1" dirty="0">
                <a:solidFill>
                  <a:srgbClr val="0070A4"/>
                </a:solidFill>
                <a:sym typeface="+mn-ea"/>
              </a:rPr>
              <a:t>Nổ bình ga, cháy xe, cháy nhà, bị bỏng,..</a:t>
            </a: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4027805" y="47625"/>
            <a:ext cx="1052830" cy="956310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80365" y="1121410"/>
            <a:ext cx="83781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vi-VN" sz="36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Hậu quả của việc sử dụng chất đốt sai cách là gì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 bldLvl="0" animBg="1"/>
      <p:bldP spid="1202" grpId="1" animBg="1"/>
      <p:bldP spid="1205" grpId="0" build="p"/>
      <p:bldP spid="1205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2717165" y="879475"/>
            <a:ext cx="3832860" cy="271589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2771775" y="1059815"/>
            <a:ext cx="3745230" cy="2330450"/>
          </a:xfrm>
          <a:prstGeom prst="rect">
            <a:avLst/>
          </a:prstGeom>
          <a:noFill/>
          <a:ln w="9525">
            <a:noFill/>
          </a:ln>
        </p:spPr>
        <p:txBody>
          <a:bodyPr spcFirstLastPara="0" wrap="square" lIns="91440" tIns="45720" rIns="91440" bIns="45720" anchor="t" anchorCtr="0">
            <a:spAutoFit/>
          </a:bodyPr>
          <a:lstStyle/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28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Cần phải làm gì để phòng tránh tai nạn khi sử dụng chất đốt trong sinh hoạt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1460" y="483870"/>
            <a:ext cx="2519045" cy="1741170"/>
            <a:chOff x="396" y="762"/>
            <a:chExt cx="3967" cy="2742"/>
          </a:xfrm>
        </p:grpSpPr>
        <p:sp>
          <p:nvSpPr>
            <p:cNvPr id="4" name="Text Box 3"/>
            <p:cNvSpPr txBox="1"/>
            <p:nvPr/>
          </p:nvSpPr>
          <p:spPr>
            <a:xfrm>
              <a:off x="396" y="762"/>
              <a:ext cx="3544" cy="16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114300" lvl="0" indent="-457200" algn="ctr">
                <a:lnSpc>
                  <a:spcPct val="130000"/>
                </a:lnSpc>
              </a:pPr>
              <a:r>
                <a:rPr lang="vi-VN" sz="2400" b="1">
                  <a:solidFill>
                    <a:schemeClr val="accent1">
                      <a:lumMod val="75000"/>
                    </a:schemeClr>
                  </a:solidFill>
                  <a:latin typeface="Nunito"/>
                  <a:ea typeface="Nunito"/>
                  <a:cs typeface="Nunito"/>
                  <a:sym typeface="+mn-ea"/>
                </a:rPr>
                <a:t>Tắt bếp khi </a:t>
              </a:r>
            </a:p>
            <a:p>
              <a:pPr marL="114300" lvl="0" indent="-457200" algn="ctr">
                <a:lnSpc>
                  <a:spcPct val="130000"/>
                </a:lnSpc>
              </a:pPr>
              <a:r>
                <a:rPr lang="vi-VN" sz="2400" b="1">
                  <a:solidFill>
                    <a:schemeClr val="accent1">
                      <a:lumMod val="75000"/>
                    </a:schemeClr>
                  </a:solidFill>
                  <a:latin typeface="Nunito"/>
                  <a:ea typeface="Nunito"/>
                  <a:cs typeface="Nunito"/>
                  <a:sym typeface="+mn-ea"/>
                </a:rPr>
                <a:t>ngưng đun nấu</a:t>
              </a:r>
            </a:p>
          </p:txBody>
        </p:sp>
        <p:cxnSp>
          <p:nvCxnSpPr>
            <p:cNvPr id="12" name="Curved Connector 11"/>
            <p:cNvCxnSpPr>
              <a:stCxn id="1204" idx="1"/>
              <a:endCxn id="4" idx="2"/>
            </p:cNvCxnSpPr>
            <p:nvPr/>
          </p:nvCxnSpPr>
          <p:spPr>
            <a:xfrm rot="10800000">
              <a:off x="2167" y="2416"/>
              <a:ext cx="2197" cy="1088"/>
            </a:xfrm>
            <a:prstGeom prst="curvedConnector2">
              <a:avLst/>
            </a:prstGeom>
            <a:ln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560" y="2788285"/>
            <a:ext cx="4608830" cy="2009140"/>
            <a:chOff x="56" y="4391"/>
            <a:chExt cx="7258" cy="3164"/>
          </a:xfrm>
        </p:grpSpPr>
        <p:sp>
          <p:nvSpPr>
            <p:cNvPr id="6" name="Text Box 5"/>
            <p:cNvSpPr txBox="1"/>
            <p:nvPr/>
          </p:nvSpPr>
          <p:spPr>
            <a:xfrm>
              <a:off x="56" y="4391"/>
              <a:ext cx="3960" cy="31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14300" lvl="0" indent="-457200" algn="ctr">
                <a:lnSpc>
                  <a:spcPct val="130000"/>
                </a:lnSpc>
                <a:buSzTx/>
              </a:pPr>
              <a:r>
                <a:rPr lang="vi-VN" sz="2400" b="1">
                  <a:solidFill>
                    <a:schemeClr val="accent1">
                      <a:lumMod val="75000"/>
                    </a:schemeClr>
                  </a:solidFill>
                  <a:latin typeface="Nunito"/>
                  <a:ea typeface="Nunito"/>
                  <a:cs typeface="Nunito"/>
                  <a:sym typeface="+mn-ea"/>
                </a:rPr>
                <a:t>Trang bị các bình chữa cháy ở những nơi có chất đốt</a:t>
              </a:r>
            </a:p>
          </p:txBody>
        </p:sp>
        <p:cxnSp>
          <p:nvCxnSpPr>
            <p:cNvPr id="13" name="Curved Connector 12"/>
            <p:cNvCxnSpPr>
              <a:stCxn id="1204" idx="2"/>
            </p:cNvCxnSpPr>
            <p:nvPr/>
          </p:nvCxnSpPr>
          <p:spPr>
            <a:xfrm rot="5400000">
              <a:off x="4727" y="4296"/>
              <a:ext cx="1545" cy="3630"/>
            </a:xfrm>
            <a:prstGeom prst="curvedConnector2">
              <a:avLst/>
            </a:prstGeom>
            <a:ln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16370" y="2225040"/>
            <a:ext cx="2336800" cy="2524125"/>
            <a:chOff x="10262" y="3504"/>
            <a:chExt cx="3680" cy="3975"/>
          </a:xfrm>
        </p:grpSpPr>
        <p:sp>
          <p:nvSpPr>
            <p:cNvPr id="7" name="Text Box 6"/>
            <p:cNvSpPr txBox="1"/>
            <p:nvPr/>
          </p:nvSpPr>
          <p:spPr>
            <a:xfrm>
              <a:off x="10262" y="5071"/>
              <a:ext cx="3681" cy="240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114300" lvl="0" indent="-457200" algn="ctr">
                <a:lnSpc>
                  <a:spcPct val="130000"/>
                </a:lnSpc>
                <a:buSzTx/>
              </a:pPr>
              <a:r>
                <a:rPr lang="vi-VN" sz="2400" b="1">
                  <a:solidFill>
                    <a:schemeClr val="accent1">
                      <a:lumMod val="75000"/>
                    </a:schemeClr>
                  </a:solidFill>
                  <a:latin typeface="Nunito"/>
                  <a:ea typeface="Nunito"/>
                  <a:cs typeface="Nunito"/>
                  <a:sym typeface="+mn-ea"/>
                </a:rPr>
                <a:t>Không sử dụng chất đốt kém chất lượng,..</a:t>
              </a:r>
            </a:p>
          </p:txBody>
        </p:sp>
        <p:cxnSp>
          <p:nvCxnSpPr>
            <p:cNvPr id="14" name="Curved Connector 13"/>
            <p:cNvCxnSpPr>
              <a:stCxn id="1204" idx="3"/>
              <a:endCxn id="7" idx="0"/>
            </p:cNvCxnSpPr>
            <p:nvPr/>
          </p:nvCxnSpPr>
          <p:spPr>
            <a:xfrm>
              <a:off x="10263" y="3504"/>
              <a:ext cx="1840" cy="1567"/>
            </a:xfrm>
            <a:prstGeom prst="curvedConnector2">
              <a:avLst/>
            </a:prstGeom>
            <a:ln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44390" y="339725"/>
            <a:ext cx="4327525" cy="1050290"/>
            <a:chOff x="7314" y="535"/>
            <a:chExt cx="6815" cy="1654"/>
          </a:xfrm>
        </p:grpSpPr>
        <p:sp>
          <p:nvSpPr>
            <p:cNvPr id="5" name="Text Box 4"/>
            <p:cNvSpPr txBox="1"/>
            <p:nvPr/>
          </p:nvSpPr>
          <p:spPr>
            <a:xfrm>
              <a:off x="10315" y="535"/>
              <a:ext cx="3814" cy="16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114300" lvl="0" indent="-457200" algn="ctr">
                <a:lnSpc>
                  <a:spcPct val="130000"/>
                </a:lnSpc>
                <a:buSzTx/>
              </a:pPr>
              <a:r>
                <a:rPr lang="vi-VN" sz="2400" b="1">
                  <a:solidFill>
                    <a:schemeClr val="accent1">
                      <a:lumMod val="75000"/>
                    </a:schemeClr>
                  </a:solidFill>
                  <a:latin typeface="Nunito"/>
                  <a:ea typeface="Nunito"/>
                  <a:cs typeface="Nunito"/>
                  <a:sym typeface="+mn-ea"/>
                </a:rPr>
                <a:t>Sử dụng bình ga</a:t>
              </a:r>
            </a:p>
            <a:p>
              <a:pPr marL="114300" lvl="0" indent="-457200" algn="ctr">
                <a:lnSpc>
                  <a:spcPct val="130000"/>
                </a:lnSpc>
                <a:buSzTx/>
              </a:pPr>
              <a:r>
                <a:rPr lang="vi-VN" sz="2400" b="1">
                  <a:solidFill>
                    <a:schemeClr val="accent1">
                      <a:lumMod val="75000"/>
                    </a:schemeClr>
                  </a:solidFill>
                  <a:latin typeface="Nunito"/>
                  <a:ea typeface="Nunito"/>
                  <a:cs typeface="Nunito"/>
                  <a:sym typeface="+mn-ea"/>
                </a:rPr>
                <a:t> có chốt khóa</a:t>
              </a:r>
            </a:p>
          </p:txBody>
        </p:sp>
        <p:cxnSp>
          <p:nvCxnSpPr>
            <p:cNvPr id="15" name="Curved Connector 14"/>
            <p:cNvCxnSpPr>
              <a:stCxn id="1204" idx="0"/>
              <a:endCxn id="5" idx="0"/>
            </p:cNvCxnSpPr>
            <p:nvPr/>
          </p:nvCxnSpPr>
          <p:spPr>
            <a:xfrm rot="16200000">
              <a:off x="9201" y="-1352"/>
              <a:ext cx="1134" cy="4908"/>
            </a:xfrm>
            <a:prstGeom prst="curvedConnector3">
              <a:avLst>
                <a:gd name="adj1" fmla="val 133069"/>
              </a:avLst>
            </a:prstGeom>
            <a:ln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1" animBg="1"/>
      <p:bldP spid="120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0"/>
          <p:cNvSpPr txBox="1">
            <a:spLocks noGrp="1"/>
          </p:cNvSpPr>
          <p:nvPr>
            <p:ph type="title"/>
          </p:nvPr>
        </p:nvSpPr>
        <p:spPr>
          <a:xfrm>
            <a:off x="856735" y="75476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Hoạt động 3:</a:t>
            </a:r>
          </a:p>
        </p:txBody>
      </p:sp>
      <p:sp>
        <p:nvSpPr>
          <p:cNvPr id="1176" name="Google Shape;1176;p39"/>
          <p:cNvSpPr txBox="1"/>
          <p:nvPr/>
        </p:nvSpPr>
        <p:spPr>
          <a:xfrm>
            <a:off x="2190750" y="1985645"/>
            <a:ext cx="4826000" cy="1811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solidFill>
                  <a:schemeClr val="accent6"/>
                </a:solidFill>
                <a:latin typeface="Nunito"/>
                <a:ea typeface="Nunito"/>
                <a:cs typeface="Nunito"/>
              </a:rPr>
              <a:t> Sự ảnh hưởng của chất đốt khi cháy đối với môi trường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0"/>
          <p:cNvSpPr txBox="1">
            <a:spLocks noGrp="1"/>
          </p:cNvSpPr>
          <p:nvPr>
            <p:ph type="title"/>
          </p:nvPr>
        </p:nvSpPr>
        <p:spPr>
          <a:xfrm>
            <a:off x="856735" y="75476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>
                <a:solidFill>
                  <a:srgbClr val="992020"/>
                </a:solidFill>
                <a:latin typeface="Nunito"/>
                <a:ea typeface="Nunito"/>
                <a:cs typeface="Nunito"/>
                <a:sym typeface="+mn-ea"/>
              </a:rPr>
              <a:t>Hoạt động 1:</a:t>
            </a:r>
          </a:p>
        </p:txBody>
      </p:sp>
      <p:sp>
        <p:nvSpPr>
          <p:cNvPr id="1176" name="Google Shape;1176;p39"/>
          <p:cNvSpPr txBox="1"/>
          <p:nvPr/>
        </p:nvSpPr>
        <p:spPr>
          <a:xfrm>
            <a:off x="2190750" y="1985645"/>
            <a:ext cx="4826000" cy="1811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>
                <a:solidFill>
                  <a:schemeClr val="accent6"/>
                </a:solidFill>
                <a:latin typeface="Nunito"/>
                <a:ea typeface="Nunito"/>
                <a:cs typeface="Nunito"/>
              </a:rPr>
              <a:t> Thảo luận về việc sử dụng an toàn, tiết kiệm chất đốt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o-nhiem-khoi-bu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30" y="0"/>
            <a:ext cx="9143365" cy="5143500"/>
          </a:xfrm>
          <a:prstGeom prst="rect">
            <a:avLst/>
          </a:prstGeom>
        </p:spPr>
      </p:pic>
      <p:pic>
        <p:nvPicPr>
          <p:cNvPr id="9" name="Picture 8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0"/>
            <a:ext cx="9137015" cy="5143500"/>
          </a:xfrm>
          <a:prstGeom prst="rect">
            <a:avLst/>
          </a:prstGeom>
        </p:spPr>
      </p:pic>
      <p:pic>
        <p:nvPicPr>
          <p:cNvPr id="10" name="Picture 9" descr="ttxvn_rungthong1709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" y="-20320"/>
            <a:ext cx="9167495" cy="5116830"/>
          </a:xfrm>
          <a:prstGeom prst="rect">
            <a:avLst/>
          </a:prstGeom>
        </p:spPr>
      </p:pic>
      <p:pic>
        <p:nvPicPr>
          <p:cNvPr id="11" name="Picture 10" descr="r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" y="0"/>
            <a:ext cx="9215120" cy="5160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2" name="cashreg.wav"/>
          </p:stSnd>
        </p:sndAc>
      </p:transition>
    </mc:Choice>
    <mc:Fallback xmlns="">
      <p:transition>
        <p:random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946362" y="2673350"/>
            <a:ext cx="6901180" cy="186944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1427480" y="2842260"/>
            <a:ext cx="6253480" cy="1531620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r>
              <a:rPr lang="vi-VN" sz="3600" b="1" dirty="0">
                <a:solidFill>
                  <a:srgbClr val="0070A4"/>
                </a:solidFill>
                <a:sym typeface="+mn-ea"/>
              </a:rPr>
              <a:t>Khí các-bô-níc cùng các loại khí khác và chất độc</a:t>
            </a: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4027805" y="262890"/>
            <a:ext cx="1052830" cy="956310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80365" y="1336675"/>
            <a:ext cx="83781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vi-VN" sz="36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Chất đốt khi cháy sinh ra những khí gì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 bldLvl="0" animBg="1"/>
      <p:bldP spid="1202" grpId="1" animBg="1"/>
      <p:bldP spid="1205" grpId="0" build="p"/>
      <p:bldP spid="1205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1345283" y="1921722"/>
            <a:ext cx="6938645" cy="297815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467360" y="942975"/>
            <a:ext cx="8492490" cy="730885"/>
          </a:xfrm>
          <a:prstGeom prst="rect">
            <a:avLst/>
          </a:prstGeom>
          <a:noFill/>
          <a:ln w="9525">
            <a:noFill/>
          </a:ln>
        </p:spPr>
        <p:txBody>
          <a:bodyPr spcFirstLastPara="0" wrap="square" lIns="91440" tIns="45720" rIns="91440" bIns="45720" anchor="t" anchorCtr="0">
            <a:spAutoFit/>
          </a:bodyPr>
          <a:lstStyle/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32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Nêu những ảnh hưởng của chất đốt khi cháy </a:t>
            </a: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1601822" y="2248748"/>
            <a:ext cx="6425565" cy="265112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r>
              <a:rPr lang="vi-VN" sz="3200" b="1" dirty="0">
                <a:solidFill>
                  <a:srgbClr val="0070A4"/>
                </a:solidFill>
                <a:sym typeface="+mn-ea"/>
              </a:rPr>
              <a:t>Làm ô nhiễm không khí, có hại cho người, động vật, thực vật: làm han gỉ các đồ dùng, máy móc bằng kim loại,..</a:t>
            </a: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4099560" y="191135"/>
            <a:ext cx="1009015" cy="751840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 bldLvl="0" animBg="1"/>
      <p:bldP spid="1202" grpId="1" animBg="1"/>
      <p:bldP spid="1204" grpId="0"/>
      <p:bldP spid="1204" grpId="1"/>
      <p:bldP spid="1205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 txBox="1">
            <a:spLocks noGrp="1"/>
          </p:cNvSpPr>
          <p:nvPr>
            <p:ph type="title"/>
          </p:nvPr>
        </p:nvSpPr>
        <p:spPr>
          <a:xfrm>
            <a:off x="1115695" y="338455"/>
            <a:ext cx="7479665" cy="1691640"/>
          </a:xfrm>
          <a:noFill/>
          <a:ln w="9525"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 algn="ctr">
              <a:lnSpc>
                <a:spcPct val="130000"/>
              </a:lnSpc>
              <a:buFont typeface="Arial" panose="020B0604020202020204"/>
            </a:pPr>
            <a:r>
              <a:rPr lang="vi-VN">
                <a:solidFill>
                  <a:schemeClr val="accent1"/>
                </a:solidFill>
                <a:latin typeface="Nunito"/>
                <a:ea typeface="Nunito"/>
                <a:cs typeface="Nunito"/>
                <a:sym typeface="+mn-ea"/>
              </a:rPr>
              <a:t>Bạn có thể làm gì để hưởng ứng Ngày Trái Đất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134915" y="3325953"/>
            <a:ext cx="4894200" cy="799800"/>
          </a:xfrm>
        </p:spPr>
        <p:txBody>
          <a:bodyPr/>
          <a:lstStyle/>
          <a:p>
            <a:endParaRPr lang="en-US"/>
          </a:p>
        </p:txBody>
      </p:sp>
      <p:grpSp>
        <p:nvGrpSpPr>
          <p:cNvPr id="1600" name="Google Shape;1600;p48"/>
          <p:cNvGrpSpPr/>
          <p:nvPr/>
        </p:nvGrpSpPr>
        <p:grpSpPr>
          <a:xfrm rot="21420000">
            <a:off x="2190033" y="1907580"/>
            <a:ext cx="4844838" cy="3183255"/>
            <a:chOff x="461700" y="914175"/>
            <a:chExt cx="4140223" cy="2786245"/>
          </a:xfrm>
        </p:grpSpPr>
        <p:sp>
          <p:nvSpPr>
            <p:cNvPr id="1601" name="Google Shape;1601;p48"/>
            <p:cNvSpPr/>
            <p:nvPr/>
          </p:nvSpPr>
          <p:spPr>
            <a:xfrm>
              <a:off x="716964" y="914175"/>
              <a:ext cx="1276339" cy="1438226"/>
            </a:xfrm>
            <a:custGeom>
              <a:avLst/>
              <a:gdLst/>
              <a:ahLst/>
              <a:cxnLst/>
              <a:rect l="l" t="t" r="r" b="b"/>
              <a:pathLst>
                <a:path w="32380" h="36487" extrusionOk="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45976" y="1015319"/>
              <a:ext cx="1249495" cy="1486710"/>
            </a:xfrm>
            <a:custGeom>
              <a:avLst/>
              <a:gdLst/>
              <a:ahLst/>
              <a:cxnLst/>
              <a:rect l="l" t="t" r="r" b="b"/>
              <a:pathLst>
                <a:path w="31699" h="37717" extrusionOk="0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61700" y="2561294"/>
              <a:ext cx="1774221" cy="1009246"/>
            </a:xfrm>
            <a:custGeom>
              <a:avLst/>
              <a:gdLst/>
              <a:ahLst/>
              <a:cxnLst/>
              <a:rect l="l" t="t" r="r" b="b"/>
              <a:pathLst>
                <a:path w="45011" h="25604" extrusionOk="0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0747" y="2672963"/>
              <a:ext cx="1887192" cy="802659"/>
            </a:xfrm>
            <a:custGeom>
              <a:avLst/>
              <a:gdLst/>
              <a:ahLst/>
              <a:cxnLst/>
              <a:rect l="l" t="t" r="r" b="b"/>
              <a:pathLst>
                <a:path w="47877" h="20363" extrusionOk="0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172720" y="1123558"/>
              <a:ext cx="1398336" cy="1342757"/>
            </a:xfrm>
            <a:custGeom>
              <a:avLst/>
              <a:gdLst/>
              <a:ahLst/>
              <a:cxnLst/>
              <a:rect l="l" t="t" r="r" b="b"/>
              <a:pathLst>
                <a:path w="35475" h="34065" extrusionOk="0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022423" y="1213232"/>
              <a:ext cx="1384540" cy="1342797"/>
            </a:xfrm>
            <a:custGeom>
              <a:avLst/>
              <a:gdLst/>
              <a:ahLst/>
              <a:cxnLst/>
              <a:rect l="l" t="t" r="r" b="b"/>
              <a:pathLst>
                <a:path w="35125" h="34066" extrusionOk="0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880995" y="2664331"/>
              <a:ext cx="1720929" cy="1036089"/>
            </a:xfrm>
            <a:custGeom>
              <a:avLst/>
              <a:gdLst/>
              <a:ahLst/>
              <a:cxnLst/>
              <a:rect l="l" t="t" r="r" b="b"/>
              <a:pathLst>
                <a:path w="43659" h="26285" extrusionOk="0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621631" y="2790544"/>
              <a:ext cx="1830706" cy="838095"/>
            </a:xfrm>
            <a:custGeom>
              <a:avLst/>
              <a:gdLst/>
              <a:ahLst/>
              <a:cxnLst/>
              <a:rect l="l" t="t" r="r" b="b"/>
              <a:pathLst>
                <a:path w="46444" h="21262" extrusionOk="0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9" name="Google Shape;1609;p48"/>
            <p:cNvGrpSpPr/>
            <p:nvPr/>
          </p:nvGrpSpPr>
          <p:grpSpPr>
            <a:xfrm>
              <a:off x="1265900" y="1228637"/>
              <a:ext cx="2557102" cy="2327803"/>
              <a:chOff x="876400" y="238125"/>
              <a:chExt cx="5642325" cy="5169450"/>
            </a:xfrm>
          </p:grpSpPr>
          <p:sp>
            <p:nvSpPr>
              <p:cNvPr id="1610" name="Google Shape;1610;p48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8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8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8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48"/>
            <p:cNvSpPr/>
            <p:nvPr/>
          </p:nvSpPr>
          <p:spPr>
            <a:xfrm>
              <a:off x="2064748" y="2203151"/>
              <a:ext cx="943931" cy="422161"/>
            </a:xfrm>
            <a:custGeom>
              <a:avLst/>
              <a:gdLst/>
              <a:ahLst/>
              <a:cxnLst/>
              <a:rect l="l" t="t" r="r" b="b"/>
              <a:pathLst>
                <a:path w="23947" h="10710" extrusionOk="0">
                  <a:moveTo>
                    <a:pt x="7916" y="1"/>
                  </a:moveTo>
                  <a:cubicBezTo>
                    <a:pt x="5606" y="1"/>
                    <a:pt x="3289" y="89"/>
                    <a:pt x="961" y="320"/>
                  </a:cubicBezTo>
                  <a:cubicBezTo>
                    <a:pt x="606" y="356"/>
                    <a:pt x="214" y="427"/>
                    <a:pt x="72" y="747"/>
                  </a:cubicBezTo>
                  <a:cubicBezTo>
                    <a:pt x="1" y="996"/>
                    <a:pt x="36" y="1281"/>
                    <a:pt x="179" y="1494"/>
                  </a:cubicBezTo>
                  <a:cubicBezTo>
                    <a:pt x="997" y="2846"/>
                    <a:pt x="2954" y="3451"/>
                    <a:pt x="3239" y="4981"/>
                  </a:cubicBezTo>
                  <a:cubicBezTo>
                    <a:pt x="3452" y="6191"/>
                    <a:pt x="2456" y="7258"/>
                    <a:pt x="2207" y="8468"/>
                  </a:cubicBezTo>
                  <a:cubicBezTo>
                    <a:pt x="2064" y="9108"/>
                    <a:pt x="2207" y="9856"/>
                    <a:pt x="2776" y="10140"/>
                  </a:cubicBezTo>
                  <a:cubicBezTo>
                    <a:pt x="3012" y="10258"/>
                    <a:pt x="3272" y="10327"/>
                    <a:pt x="3536" y="10327"/>
                  </a:cubicBezTo>
                  <a:cubicBezTo>
                    <a:pt x="3591" y="10327"/>
                    <a:pt x="3646" y="10324"/>
                    <a:pt x="3701" y="10318"/>
                  </a:cubicBezTo>
                  <a:cubicBezTo>
                    <a:pt x="9928" y="10460"/>
                    <a:pt x="16119" y="10567"/>
                    <a:pt x="22346" y="10710"/>
                  </a:cubicBezTo>
                  <a:cubicBezTo>
                    <a:pt x="22523" y="10710"/>
                    <a:pt x="22701" y="10674"/>
                    <a:pt x="22879" y="10638"/>
                  </a:cubicBezTo>
                  <a:cubicBezTo>
                    <a:pt x="23555" y="10425"/>
                    <a:pt x="23591" y="9429"/>
                    <a:pt x="23199" y="8824"/>
                  </a:cubicBezTo>
                  <a:cubicBezTo>
                    <a:pt x="22844" y="8219"/>
                    <a:pt x="22239" y="7792"/>
                    <a:pt x="21883" y="7187"/>
                  </a:cubicBezTo>
                  <a:cubicBezTo>
                    <a:pt x="21029" y="5621"/>
                    <a:pt x="22346" y="3807"/>
                    <a:pt x="23520" y="2455"/>
                  </a:cubicBezTo>
                  <a:cubicBezTo>
                    <a:pt x="23733" y="2241"/>
                    <a:pt x="23875" y="1957"/>
                    <a:pt x="23911" y="1672"/>
                  </a:cubicBezTo>
                  <a:cubicBezTo>
                    <a:pt x="23947" y="996"/>
                    <a:pt x="23022" y="711"/>
                    <a:pt x="22346" y="676"/>
                  </a:cubicBezTo>
                  <a:cubicBezTo>
                    <a:pt x="17534" y="387"/>
                    <a:pt x="12739" y="1"/>
                    <a:pt x="7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265302" y="2302364"/>
              <a:ext cx="187982" cy="179901"/>
            </a:xfrm>
            <a:custGeom>
              <a:avLst/>
              <a:gdLst/>
              <a:ahLst/>
              <a:cxnLst/>
              <a:rect l="l" t="t" r="r" b="b"/>
              <a:pathLst>
                <a:path w="4769" h="4564" extrusionOk="0">
                  <a:moveTo>
                    <a:pt x="3487" y="0"/>
                  </a:moveTo>
                  <a:cubicBezTo>
                    <a:pt x="2418" y="0"/>
                    <a:pt x="1344" y="240"/>
                    <a:pt x="250" y="721"/>
                  </a:cubicBezTo>
                  <a:cubicBezTo>
                    <a:pt x="143" y="792"/>
                    <a:pt x="36" y="898"/>
                    <a:pt x="1" y="1041"/>
                  </a:cubicBezTo>
                  <a:cubicBezTo>
                    <a:pt x="1" y="1112"/>
                    <a:pt x="36" y="1183"/>
                    <a:pt x="108" y="1254"/>
                  </a:cubicBezTo>
                  <a:cubicBezTo>
                    <a:pt x="147" y="1313"/>
                    <a:pt x="207" y="1339"/>
                    <a:pt x="284" y="1339"/>
                  </a:cubicBezTo>
                  <a:cubicBezTo>
                    <a:pt x="346" y="1339"/>
                    <a:pt x="419" y="1322"/>
                    <a:pt x="499" y="1290"/>
                  </a:cubicBezTo>
                  <a:cubicBezTo>
                    <a:pt x="1139" y="1076"/>
                    <a:pt x="1815" y="898"/>
                    <a:pt x="2456" y="756"/>
                  </a:cubicBezTo>
                  <a:cubicBezTo>
                    <a:pt x="2963" y="676"/>
                    <a:pt x="3470" y="636"/>
                    <a:pt x="3992" y="636"/>
                  </a:cubicBezTo>
                  <a:cubicBezTo>
                    <a:pt x="4166" y="636"/>
                    <a:pt x="4342" y="640"/>
                    <a:pt x="4520" y="649"/>
                  </a:cubicBezTo>
                  <a:cubicBezTo>
                    <a:pt x="4540" y="660"/>
                    <a:pt x="4561" y="664"/>
                    <a:pt x="4581" y="664"/>
                  </a:cubicBezTo>
                  <a:cubicBezTo>
                    <a:pt x="4629" y="664"/>
                    <a:pt x="4672" y="639"/>
                    <a:pt x="4697" y="614"/>
                  </a:cubicBezTo>
                  <a:cubicBezTo>
                    <a:pt x="4697" y="578"/>
                    <a:pt x="4733" y="507"/>
                    <a:pt x="4769" y="436"/>
                  </a:cubicBezTo>
                  <a:cubicBezTo>
                    <a:pt x="4769" y="400"/>
                    <a:pt x="4769" y="329"/>
                    <a:pt x="4697" y="222"/>
                  </a:cubicBezTo>
                  <a:cubicBezTo>
                    <a:pt x="4662" y="151"/>
                    <a:pt x="4626" y="116"/>
                    <a:pt x="4555" y="80"/>
                  </a:cubicBezTo>
                  <a:cubicBezTo>
                    <a:pt x="4199" y="27"/>
                    <a:pt x="3844" y="0"/>
                    <a:pt x="3487" y="0"/>
                  </a:cubicBezTo>
                  <a:close/>
                  <a:moveTo>
                    <a:pt x="2604" y="956"/>
                  </a:moveTo>
                  <a:cubicBezTo>
                    <a:pt x="2568" y="956"/>
                    <a:pt x="2530" y="960"/>
                    <a:pt x="2491" y="970"/>
                  </a:cubicBezTo>
                  <a:cubicBezTo>
                    <a:pt x="2420" y="970"/>
                    <a:pt x="2385" y="970"/>
                    <a:pt x="2349" y="1005"/>
                  </a:cubicBezTo>
                  <a:cubicBezTo>
                    <a:pt x="2349" y="1041"/>
                    <a:pt x="2314" y="1076"/>
                    <a:pt x="2314" y="1112"/>
                  </a:cubicBezTo>
                  <a:cubicBezTo>
                    <a:pt x="2314" y="1148"/>
                    <a:pt x="2314" y="1183"/>
                    <a:pt x="2314" y="1219"/>
                  </a:cubicBezTo>
                  <a:cubicBezTo>
                    <a:pt x="2314" y="1254"/>
                    <a:pt x="2314" y="1290"/>
                    <a:pt x="2314" y="1325"/>
                  </a:cubicBezTo>
                  <a:cubicBezTo>
                    <a:pt x="2349" y="1824"/>
                    <a:pt x="2349" y="2286"/>
                    <a:pt x="2349" y="2784"/>
                  </a:cubicBezTo>
                  <a:cubicBezTo>
                    <a:pt x="2349" y="3247"/>
                    <a:pt x="2349" y="3745"/>
                    <a:pt x="2314" y="4243"/>
                  </a:cubicBezTo>
                  <a:cubicBezTo>
                    <a:pt x="2349" y="4314"/>
                    <a:pt x="2349" y="4385"/>
                    <a:pt x="2385" y="4457"/>
                  </a:cubicBezTo>
                  <a:cubicBezTo>
                    <a:pt x="2420" y="4528"/>
                    <a:pt x="2527" y="4563"/>
                    <a:pt x="2669" y="4563"/>
                  </a:cubicBezTo>
                  <a:cubicBezTo>
                    <a:pt x="2741" y="4528"/>
                    <a:pt x="2812" y="4492"/>
                    <a:pt x="2847" y="4457"/>
                  </a:cubicBezTo>
                  <a:cubicBezTo>
                    <a:pt x="2918" y="4385"/>
                    <a:pt x="2954" y="4314"/>
                    <a:pt x="2954" y="4243"/>
                  </a:cubicBezTo>
                  <a:cubicBezTo>
                    <a:pt x="2954" y="3745"/>
                    <a:pt x="2990" y="3247"/>
                    <a:pt x="2990" y="2784"/>
                  </a:cubicBezTo>
                  <a:cubicBezTo>
                    <a:pt x="2990" y="2286"/>
                    <a:pt x="2954" y="1788"/>
                    <a:pt x="2918" y="1290"/>
                  </a:cubicBezTo>
                  <a:cubicBezTo>
                    <a:pt x="2918" y="1219"/>
                    <a:pt x="2883" y="1112"/>
                    <a:pt x="2847" y="1041"/>
                  </a:cubicBezTo>
                  <a:cubicBezTo>
                    <a:pt x="2795" y="989"/>
                    <a:pt x="2705" y="956"/>
                    <a:pt x="2604" y="9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475670" y="2318131"/>
              <a:ext cx="152940" cy="164726"/>
            </a:xfrm>
            <a:custGeom>
              <a:avLst/>
              <a:gdLst/>
              <a:ahLst/>
              <a:cxnLst/>
              <a:rect l="l" t="t" r="r" b="b"/>
              <a:pathLst>
                <a:path w="3880" h="4179" extrusionOk="0">
                  <a:moveTo>
                    <a:pt x="357" y="0"/>
                  </a:moveTo>
                  <a:cubicBezTo>
                    <a:pt x="286" y="0"/>
                    <a:pt x="214" y="36"/>
                    <a:pt x="143" y="71"/>
                  </a:cubicBezTo>
                  <a:cubicBezTo>
                    <a:pt x="108" y="107"/>
                    <a:pt x="37" y="178"/>
                    <a:pt x="37" y="285"/>
                  </a:cubicBezTo>
                  <a:cubicBezTo>
                    <a:pt x="1" y="605"/>
                    <a:pt x="1" y="925"/>
                    <a:pt x="1" y="1281"/>
                  </a:cubicBezTo>
                  <a:cubicBezTo>
                    <a:pt x="37" y="1601"/>
                    <a:pt x="37" y="1957"/>
                    <a:pt x="108" y="2277"/>
                  </a:cubicBezTo>
                  <a:cubicBezTo>
                    <a:pt x="143" y="2598"/>
                    <a:pt x="179" y="2918"/>
                    <a:pt x="250" y="3203"/>
                  </a:cubicBezTo>
                  <a:cubicBezTo>
                    <a:pt x="321" y="3523"/>
                    <a:pt x="392" y="3772"/>
                    <a:pt x="463" y="3985"/>
                  </a:cubicBezTo>
                  <a:cubicBezTo>
                    <a:pt x="499" y="4021"/>
                    <a:pt x="535" y="4092"/>
                    <a:pt x="570" y="4128"/>
                  </a:cubicBezTo>
                  <a:cubicBezTo>
                    <a:pt x="621" y="4153"/>
                    <a:pt x="671" y="4178"/>
                    <a:pt x="709" y="4178"/>
                  </a:cubicBezTo>
                  <a:cubicBezTo>
                    <a:pt x="724" y="4178"/>
                    <a:pt x="738" y="4174"/>
                    <a:pt x="748" y="4163"/>
                  </a:cubicBezTo>
                  <a:cubicBezTo>
                    <a:pt x="819" y="4163"/>
                    <a:pt x="855" y="4128"/>
                    <a:pt x="890" y="4057"/>
                  </a:cubicBezTo>
                  <a:cubicBezTo>
                    <a:pt x="926" y="3985"/>
                    <a:pt x="962" y="3950"/>
                    <a:pt x="962" y="3879"/>
                  </a:cubicBezTo>
                  <a:cubicBezTo>
                    <a:pt x="997" y="3807"/>
                    <a:pt x="997" y="3736"/>
                    <a:pt x="997" y="3665"/>
                  </a:cubicBezTo>
                  <a:cubicBezTo>
                    <a:pt x="997" y="3594"/>
                    <a:pt x="997" y="3558"/>
                    <a:pt x="997" y="3523"/>
                  </a:cubicBezTo>
                  <a:cubicBezTo>
                    <a:pt x="962" y="3381"/>
                    <a:pt x="926" y="3238"/>
                    <a:pt x="890" y="3060"/>
                  </a:cubicBezTo>
                  <a:lnTo>
                    <a:pt x="819" y="2598"/>
                  </a:lnTo>
                  <a:cubicBezTo>
                    <a:pt x="1638" y="2491"/>
                    <a:pt x="2420" y="2313"/>
                    <a:pt x="3168" y="2135"/>
                  </a:cubicBezTo>
                  <a:cubicBezTo>
                    <a:pt x="3168" y="2420"/>
                    <a:pt x="3203" y="2669"/>
                    <a:pt x="3203" y="2954"/>
                  </a:cubicBezTo>
                  <a:lnTo>
                    <a:pt x="3239" y="3736"/>
                  </a:lnTo>
                  <a:cubicBezTo>
                    <a:pt x="3239" y="3843"/>
                    <a:pt x="3310" y="3950"/>
                    <a:pt x="3346" y="4021"/>
                  </a:cubicBezTo>
                  <a:cubicBezTo>
                    <a:pt x="3417" y="4092"/>
                    <a:pt x="3523" y="4128"/>
                    <a:pt x="3595" y="4128"/>
                  </a:cubicBezTo>
                  <a:lnTo>
                    <a:pt x="3666" y="4128"/>
                  </a:lnTo>
                  <a:cubicBezTo>
                    <a:pt x="3701" y="4092"/>
                    <a:pt x="3737" y="4057"/>
                    <a:pt x="3772" y="4021"/>
                  </a:cubicBezTo>
                  <a:cubicBezTo>
                    <a:pt x="3808" y="3985"/>
                    <a:pt x="3808" y="3950"/>
                    <a:pt x="3844" y="3914"/>
                  </a:cubicBezTo>
                  <a:cubicBezTo>
                    <a:pt x="3879" y="3879"/>
                    <a:pt x="3879" y="3807"/>
                    <a:pt x="3879" y="3736"/>
                  </a:cubicBezTo>
                  <a:cubicBezTo>
                    <a:pt x="3844" y="3203"/>
                    <a:pt x="3844" y="2633"/>
                    <a:pt x="3808" y="2100"/>
                  </a:cubicBezTo>
                  <a:cubicBezTo>
                    <a:pt x="3772" y="1530"/>
                    <a:pt x="3701" y="961"/>
                    <a:pt x="3630" y="392"/>
                  </a:cubicBezTo>
                  <a:cubicBezTo>
                    <a:pt x="3630" y="285"/>
                    <a:pt x="3595" y="178"/>
                    <a:pt x="3523" y="143"/>
                  </a:cubicBezTo>
                  <a:cubicBezTo>
                    <a:pt x="3452" y="71"/>
                    <a:pt x="3417" y="36"/>
                    <a:pt x="3346" y="36"/>
                  </a:cubicBezTo>
                  <a:cubicBezTo>
                    <a:pt x="3274" y="36"/>
                    <a:pt x="3203" y="71"/>
                    <a:pt x="3132" y="178"/>
                  </a:cubicBezTo>
                  <a:cubicBezTo>
                    <a:pt x="3061" y="249"/>
                    <a:pt x="3025" y="356"/>
                    <a:pt x="3025" y="463"/>
                  </a:cubicBezTo>
                  <a:cubicBezTo>
                    <a:pt x="3025" y="641"/>
                    <a:pt x="3025" y="819"/>
                    <a:pt x="3061" y="961"/>
                  </a:cubicBezTo>
                  <a:cubicBezTo>
                    <a:pt x="3061" y="1139"/>
                    <a:pt x="3096" y="1281"/>
                    <a:pt x="3096" y="1459"/>
                  </a:cubicBezTo>
                  <a:cubicBezTo>
                    <a:pt x="2705" y="1566"/>
                    <a:pt x="2314" y="1637"/>
                    <a:pt x="1922" y="1708"/>
                  </a:cubicBezTo>
                  <a:cubicBezTo>
                    <a:pt x="1495" y="1779"/>
                    <a:pt x="1104" y="1851"/>
                    <a:pt x="748" y="1886"/>
                  </a:cubicBezTo>
                  <a:cubicBezTo>
                    <a:pt x="713" y="1673"/>
                    <a:pt x="713" y="1459"/>
                    <a:pt x="677" y="1246"/>
                  </a:cubicBezTo>
                  <a:cubicBezTo>
                    <a:pt x="677" y="1032"/>
                    <a:pt x="677" y="783"/>
                    <a:pt x="677" y="570"/>
                  </a:cubicBezTo>
                  <a:cubicBezTo>
                    <a:pt x="677" y="534"/>
                    <a:pt x="677" y="498"/>
                    <a:pt x="677" y="427"/>
                  </a:cubicBezTo>
                  <a:cubicBezTo>
                    <a:pt x="641" y="356"/>
                    <a:pt x="641" y="285"/>
                    <a:pt x="606" y="214"/>
                  </a:cubicBezTo>
                  <a:cubicBezTo>
                    <a:pt x="570" y="178"/>
                    <a:pt x="535" y="107"/>
                    <a:pt x="499" y="71"/>
                  </a:cubicBezTo>
                  <a:cubicBezTo>
                    <a:pt x="463" y="36"/>
                    <a:pt x="392" y="0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2649578" y="2316712"/>
              <a:ext cx="158537" cy="173949"/>
            </a:xfrm>
            <a:custGeom>
              <a:avLst/>
              <a:gdLst/>
              <a:ahLst/>
              <a:cxnLst/>
              <a:rect l="l" t="t" r="r" b="b"/>
              <a:pathLst>
                <a:path w="4022" h="4413" extrusionOk="0">
                  <a:moveTo>
                    <a:pt x="2243" y="1"/>
                  </a:moveTo>
                  <a:cubicBezTo>
                    <a:pt x="2100" y="1"/>
                    <a:pt x="1958" y="1"/>
                    <a:pt x="1780" y="36"/>
                  </a:cubicBezTo>
                  <a:cubicBezTo>
                    <a:pt x="1602" y="36"/>
                    <a:pt x="1424" y="72"/>
                    <a:pt x="1211" y="72"/>
                  </a:cubicBezTo>
                  <a:cubicBezTo>
                    <a:pt x="1033" y="107"/>
                    <a:pt x="855" y="143"/>
                    <a:pt x="677" y="143"/>
                  </a:cubicBezTo>
                  <a:cubicBezTo>
                    <a:pt x="499" y="179"/>
                    <a:pt x="321" y="214"/>
                    <a:pt x="214" y="250"/>
                  </a:cubicBezTo>
                  <a:cubicBezTo>
                    <a:pt x="143" y="250"/>
                    <a:pt x="72" y="321"/>
                    <a:pt x="37" y="357"/>
                  </a:cubicBezTo>
                  <a:cubicBezTo>
                    <a:pt x="37" y="392"/>
                    <a:pt x="1" y="463"/>
                    <a:pt x="1" y="534"/>
                  </a:cubicBezTo>
                  <a:cubicBezTo>
                    <a:pt x="1" y="606"/>
                    <a:pt x="37" y="677"/>
                    <a:pt x="72" y="748"/>
                  </a:cubicBezTo>
                  <a:cubicBezTo>
                    <a:pt x="143" y="784"/>
                    <a:pt x="214" y="855"/>
                    <a:pt x="286" y="855"/>
                  </a:cubicBezTo>
                  <a:cubicBezTo>
                    <a:pt x="250" y="1068"/>
                    <a:pt x="250" y="1246"/>
                    <a:pt x="250" y="1460"/>
                  </a:cubicBezTo>
                  <a:cubicBezTo>
                    <a:pt x="214" y="1673"/>
                    <a:pt x="214" y="1887"/>
                    <a:pt x="179" y="2064"/>
                  </a:cubicBezTo>
                  <a:cubicBezTo>
                    <a:pt x="72" y="2100"/>
                    <a:pt x="1" y="2207"/>
                    <a:pt x="1" y="2349"/>
                  </a:cubicBezTo>
                  <a:cubicBezTo>
                    <a:pt x="1" y="2456"/>
                    <a:pt x="37" y="2563"/>
                    <a:pt x="143" y="2634"/>
                  </a:cubicBezTo>
                  <a:cubicBezTo>
                    <a:pt x="143" y="2990"/>
                    <a:pt x="108" y="3310"/>
                    <a:pt x="143" y="3666"/>
                  </a:cubicBezTo>
                  <a:cubicBezTo>
                    <a:pt x="143" y="3915"/>
                    <a:pt x="179" y="4093"/>
                    <a:pt x="286" y="4235"/>
                  </a:cubicBezTo>
                  <a:cubicBezTo>
                    <a:pt x="428" y="4342"/>
                    <a:pt x="570" y="4413"/>
                    <a:pt x="819" y="4413"/>
                  </a:cubicBezTo>
                  <a:cubicBezTo>
                    <a:pt x="1211" y="4413"/>
                    <a:pt x="1602" y="4377"/>
                    <a:pt x="2029" y="4306"/>
                  </a:cubicBezTo>
                  <a:cubicBezTo>
                    <a:pt x="2456" y="4199"/>
                    <a:pt x="2883" y="4093"/>
                    <a:pt x="3310" y="3986"/>
                  </a:cubicBezTo>
                  <a:cubicBezTo>
                    <a:pt x="3381" y="3950"/>
                    <a:pt x="3452" y="3950"/>
                    <a:pt x="3523" y="3915"/>
                  </a:cubicBezTo>
                  <a:cubicBezTo>
                    <a:pt x="3595" y="3879"/>
                    <a:pt x="3701" y="3808"/>
                    <a:pt x="3773" y="3772"/>
                  </a:cubicBezTo>
                  <a:cubicBezTo>
                    <a:pt x="3844" y="3737"/>
                    <a:pt x="3915" y="3701"/>
                    <a:pt x="3950" y="3666"/>
                  </a:cubicBezTo>
                  <a:cubicBezTo>
                    <a:pt x="3986" y="3630"/>
                    <a:pt x="4022" y="3594"/>
                    <a:pt x="4022" y="3559"/>
                  </a:cubicBezTo>
                  <a:cubicBezTo>
                    <a:pt x="4022" y="3488"/>
                    <a:pt x="4022" y="3417"/>
                    <a:pt x="3950" y="3381"/>
                  </a:cubicBezTo>
                  <a:cubicBezTo>
                    <a:pt x="3915" y="3345"/>
                    <a:pt x="3879" y="3310"/>
                    <a:pt x="3808" y="3310"/>
                  </a:cubicBezTo>
                  <a:cubicBezTo>
                    <a:pt x="3773" y="3292"/>
                    <a:pt x="3737" y="3283"/>
                    <a:pt x="3701" y="3283"/>
                  </a:cubicBezTo>
                  <a:cubicBezTo>
                    <a:pt x="3666" y="3283"/>
                    <a:pt x="3630" y="3292"/>
                    <a:pt x="3595" y="3310"/>
                  </a:cubicBezTo>
                  <a:cubicBezTo>
                    <a:pt x="3488" y="3310"/>
                    <a:pt x="3417" y="3310"/>
                    <a:pt x="3346" y="3345"/>
                  </a:cubicBezTo>
                  <a:cubicBezTo>
                    <a:pt x="3203" y="3381"/>
                    <a:pt x="2990" y="3417"/>
                    <a:pt x="2776" y="3452"/>
                  </a:cubicBezTo>
                  <a:cubicBezTo>
                    <a:pt x="2563" y="3488"/>
                    <a:pt x="2349" y="3523"/>
                    <a:pt x="2100" y="3594"/>
                  </a:cubicBezTo>
                  <a:cubicBezTo>
                    <a:pt x="1851" y="3630"/>
                    <a:pt x="1638" y="3666"/>
                    <a:pt x="1389" y="3666"/>
                  </a:cubicBezTo>
                  <a:cubicBezTo>
                    <a:pt x="1175" y="3701"/>
                    <a:pt x="997" y="3701"/>
                    <a:pt x="819" y="3701"/>
                  </a:cubicBezTo>
                  <a:cubicBezTo>
                    <a:pt x="819" y="3345"/>
                    <a:pt x="819" y="2990"/>
                    <a:pt x="855" y="2634"/>
                  </a:cubicBezTo>
                  <a:cubicBezTo>
                    <a:pt x="1211" y="2598"/>
                    <a:pt x="1531" y="2563"/>
                    <a:pt x="1851" y="2527"/>
                  </a:cubicBezTo>
                  <a:cubicBezTo>
                    <a:pt x="2171" y="2491"/>
                    <a:pt x="2492" y="2456"/>
                    <a:pt x="2812" y="2420"/>
                  </a:cubicBezTo>
                  <a:cubicBezTo>
                    <a:pt x="2990" y="2420"/>
                    <a:pt x="3132" y="2385"/>
                    <a:pt x="3203" y="2313"/>
                  </a:cubicBezTo>
                  <a:cubicBezTo>
                    <a:pt x="3310" y="2242"/>
                    <a:pt x="3346" y="2171"/>
                    <a:pt x="3310" y="2100"/>
                  </a:cubicBezTo>
                  <a:cubicBezTo>
                    <a:pt x="3203" y="1993"/>
                    <a:pt x="3061" y="1922"/>
                    <a:pt x="2954" y="1851"/>
                  </a:cubicBezTo>
                  <a:cubicBezTo>
                    <a:pt x="2812" y="1815"/>
                    <a:pt x="2670" y="1780"/>
                    <a:pt x="2527" y="1780"/>
                  </a:cubicBezTo>
                  <a:cubicBezTo>
                    <a:pt x="2349" y="1780"/>
                    <a:pt x="2100" y="1815"/>
                    <a:pt x="1780" y="1851"/>
                  </a:cubicBezTo>
                  <a:cubicBezTo>
                    <a:pt x="1495" y="1887"/>
                    <a:pt x="1175" y="1922"/>
                    <a:pt x="890" y="1958"/>
                  </a:cubicBezTo>
                  <a:lnTo>
                    <a:pt x="926" y="1424"/>
                  </a:lnTo>
                  <a:cubicBezTo>
                    <a:pt x="926" y="1210"/>
                    <a:pt x="962" y="1033"/>
                    <a:pt x="962" y="855"/>
                  </a:cubicBezTo>
                  <a:cubicBezTo>
                    <a:pt x="962" y="855"/>
                    <a:pt x="962" y="855"/>
                    <a:pt x="962" y="819"/>
                  </a:cubicBezTo>
                  <a:lnTo>
                    <a:pt x="962" y="784"/>
                  </a:lnTo>
                  <a:cubicBezTo>
                    <a:pt x="1104" y="748"/>
                    <a:pt x="1246" y="748"/>
                    <a:pt x="1389" y="748"/>
                  </a:cubicBezTo>
                  <a:cubicBezTo>
                    <a:pt x="1567" y="712"/>
                    <a:pt x="1709" y="712"/>
                    <a:pt x="1887" y="677"/>
                  </a:cubicBezTo>
                  <a:cubicBezTo>
                    <a:pt x="2029" y="677"/>
                    <a:pt x="2171" y="641"/>
                    <a:pt x="2349" y="641"/>
                  </a:cubicBezTo>
                  <a:cubicBezTo>
                    <a:pt x="2492" y="641"/>
                    <a:pt x="2598" y="606"/>
                    <a:pt x="2705" y="606"/>
                  </a:cubicBezTo>
                  <a:cubicBezTo>
                    <a:pt x="2812" y="606"/>
                    <a:pt x="2883" y="570"/>
                    <a:pt x="2954" y="534"/>
                  </a:cubicBezTo>
                  <a:cubicBezTo>
                    <a:pt x="3025" y="463"/>
                    <a:pt x="3061" y="392"/>
                    <a:pt x="3025" y="321"/>
                  </a:cubicBezTo>
                  <a:cubicBezTo>
                    <a:pt x="2919" y="179"/>
                    <a:pt x="2776" y="107"/>
                    <a:pt x="2634" y="36"/>
                  </a:cubicBezTo>
                  <a:cubicBezTo>
                    <a:pt x="2527" y="1"/>
                    <a:pt x="2385" y="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917487" y="1464003"/>
              <a:ext cx="294567" cy="498907"/>
            </a:xfrm>
            <a:custGeom>
              <a:avLst/>
              <a:gdLst/>
              <a:ahLst/>
              <a:cxnLst/>
              <a:rect l="l" t="t" r="r" b="b"/>
              <a:pathLst>
                <a:path w="7473" h="12657" extrusionOk="0">
                  <a:moveTo>
                    <a:pt x="3132" y="1"/>
                  </a:moveTo>
                  <a:cubicBezTo>
                    <a:pt x="2669" y="36"/>
                    <a:pt x="2278" y="107"/>
                    <a:pt x="1922" y="285"/>
                  </a:cubicBezTo>
                  <a:cubicBezTo>
                    <a:pt x="1531" y="428"/>
                    <a:pt x="1210" y="641"/>
                    <a:pt x="926" y="890"/>
                  </a:cubicBezTo>
                  <a:cubicBezTo>
                    <a:pt x="641" y="1139"/>
                    <a:pt x="428" y="1424"/>
                    <a:pt x="250" y="1780"/>
                  </a:cubicBezTo>
                  <a:cubicBezTo>
                    <a:pt x="107" y="2100"/>
                    <a:pt x="36" y="2420"/>
                    <a:pt x="1" y="2776"/>
                  </a:cubicBezTo>
                  <a:cubicBezTo>
                    <a:pt x="1" y="3132"/>
                    <a:pt x="72" y="3488"/>
                    <a:pt x="214" y="3879"/>
                  </a:cubicBezTo>
                  <a:cubicBezTo>
                    <a:pt x="357" y="4235"/>
                    <a:pt x="606" y="4591"/>
                    <a:pt x="961" y="4875"/>
                  </a:cubicBezTo>
                  <a:cubicBezTo>
                    <a:pt x="1673" y="5444"/>
                    <a:pt x="2349" y="5943"/>
                    <a:pt x="3061" y="6370"/>
                  </a:cubicBezTo>
                  <a:cubicBezTo>
                    <a:pt x="3737" y="6797"/>
                    <a:pt x="4413" y="7259"/>
                    <a:pt x="5018" y="7757"/>
                  </a:cubicBezTo>
                  <a:cubicBezTo>
                    <a:pt x="5409" y="8042"/>
                    <a:pt x="5694" y="8362"/>
                    <a:pt x="5836" y="8753"/>
                  </a:cubicBezTo>
                  <a:cubicBezTo>
                    <a:pt x="5978" y="9109"/>
                    <a:pt x="6014" y="9430"/>
                    <a:pt x="5943" y="9785"/>
                  </a:cubicBezTo>
                  <a:cubicBezTo>
                    <a:pt x="5872" y="10106"/>
                    <a:pt x="5694" y="10390"/>
                    <a:pt x="5445" y="10639"/>
                  </a:cubicBezTo>
                  <a:cubicBezTo>
                    <a:pt x="5196" y="10853"/>
                    <a:pt x="4875" y="11031"/>
                    <a:pt x="4484" y="11102"/>
                  </a:cubicBezTo>
                  <a:cubicBezTo>
                    <a:pt x="4273" y="11144"/>
                    <a:pt x="4068" y="11164"/>
                    <a:pt x="3869" y="11164"/>
                  </a:cubicBezTo>
                  <a:cubicBezTo>
                    <a:pt x="3563" y="11164"/>
                    <a:pt x="3270" y="11117"/>
                    <a:pt x="2990" y="11031"/>
                  </a:cubicBezTo>
                  <a:cubicBezTo>
                    <a:pt x="2527" y="10853"/>
                    <a:pt x="2136" y="10604"/>
                    <a:pt x="1780" y="10283"/>
                  </a:cubicBezTo>
                  <a:cubicBezTo>
                    <a:pt x="1717" y="10242"/>
                    <a:pt x="1630" y="10224"/>
                    <a:pt x="1526" y="10224"/>
                  </a:cubicBezTo>
                  <a:cubicBezTo>
                    <a:pt x="1452" y="10224"/>
                    <a:pt x="1370" y="10233"/>
                    <a:pt x="1282" y="10248"/>
                  </a:cubicBezTo>
                  <a:cubicBezTo>
                    <a:pt x="1033" y="10283"/>
                    <a:pt x="890" y="10390"/>
                    <a:pt x="784" y="10497"/>
                  </a:cubicBezTo>
                  <a:cubicBezTo>
                    <a:pt x="712" y="10604"/>
                    <a:pt x="712" y="10746"/>
                    <a:pt x="784" y="10959"/>
                  </a:cubicBezTo>
                  <a:cubicBezTo>
                    <a:pt x="855" y="11173"/>
                    <a:pt x="961" y="11351"/>
                    <a:pt x="1033" y="11458"/>
                  </a:cubicBezTo>
                  <a:cubicBezTo>
                    <a:pt x="1460" y="11956"/>
                    <a:pt x="1958" y="12276"/>
                    <a:pt x="2563" y="12489"/>
                  </a:cubicBezTo>
                  <a:cubicBezTo>
                    <a:pt x="2941" y="12601"/>
                    <a:pt x="3333" y="12656"/>
                    <a:pt x="3730" y="12656"/>
                  </a:cubicBezTo>
                  <a:cubicBezTo>
                    <a:pt x="3968" y="12656"/>
                    <a:pt x="4208" y="12636"/>
                    <a:pt x="4448" y="12596"/>
                  </a:cubicBezTo>
                  <a:cubicBezTo>
                    <a:pt x="5196" y="12489"/>
                    <a:pt x="5836" y="12205"/>
                    <a:pt x="6405" y="11742"/>
                  </a:cubicBezTo>
                  <a:cubicBezTo>
                    <a:pt x="6975" y="11244"/>
                    <a:pt x="7330" y="10568"/>
                    <a:pt x="7437" y="9750"/>
                  </a:cubicBezTo>
                  <a:cubicBezTo>
                    <a:pt x="7473" y="9323"/>
                    <a:pt x="7437" y="8931"/>
                    <a:pt x="7330" y="8611"/>
                  </a:cubicBezTo>
                  <a:cubicBezTo>
                    <a:pt x="7224" y="8291"/>
                    <a:pt x="7081" y="7971"/>
                    <a:pt x="6939" y="7722"/>
                  </a:cubicBezTo>
                  <a:cubicBezTo>
                    <a:pt x="6761" y="7437"/>
                    <a:pt x="6548" y="7188"/>
                    <a:pt x="6299" y="6974"/>
                  </a:cubicBezTo>
                  <a:cubicBezTo>
                    <a:pt x="6085" y="6761"/>
                    <a:pt x="5836" y="6547"/>
                    <a:pt x="5551" y="6334"/>
                  </a:cubicBezTo>
                  <a:cubicBezTo>
                    <a:pt x="5338" y="6192"/>
                    <a:pt x="5089" y="6049"/>
                    <a:pt x="4804" y="5836"/>
                  </a:cubicBezTo>
                  <a:cubicBezTo>
                    <a:pt x="4555" y="5658"/>
                    <a:pt x="4270" y="5444"/>
                    <a:pt x="3950" y="5267"/>
                  </a:cubicBezTo>
                  <a:cubicBezTo>
                    <a:pt x="3630" y="5053"/>
                    <a:pt x="3345" y="4840"/>
                    <a:pt x="3025" y="4626"/>
                  </a:cubicBezTo>
                  <a:cubicBezTo>
                    <a:pt x="2705" y="4413"/>
                    <a:pt x="2420" y="4199"/>
                    <a:pt x="2171" y="3986"/>
                  </a:cubicBezTo>
                  <a:cubicBezTo>
                    <a:pt x="1744" y="3665"/>
                    <a:pt x="1495" y="3345"/>
                    <a:pt x="1388" y="2989"/>
                  </a:cubicBezTo>
                  <a:cubicBezTo>
                    <a:pt x="1317" y="2634"/>
                    <a:pt x="1460" y="2242"/>
                    <a:pt x="1815" y="1886"/>
                  </a:cubicBezTo>
                  <a:cubicBezTo>
                    <a:pt x="1993" y="1708"/>
                    <a:pt x="2207" y="1531"/>
                    <a:pt x="2456" y="1459"/>
                  </a:cubicBezTo>
                  <a:cubicBezTo>
                    <a:pt x="2740" y="1353"/>
                    <a:pt x="2954" y="1317"/>
                    <a:pt x="3203" y="1317"/>
                  </a:cubicBezTo>
                  <a:cubicBezTo>
                    <a:pt x="3381" y="1317"/>
                    <a:pt x="3559" y="1353"/>
                    <a:pt x="3772" y="1424"/>
                  </a:cubicBezTo>
                  <a:cubicBezTo>
                    <a:pt x="3950" y="1495"/>
                    <a:pt x="4164" y="1566"/>
                    <a:pt x="4342" y="1673"/>
                  </a:cubicBezTo>
                  <a:cubicBezTo>
                    <a:pt x="4555" y="1780"/>
                    <a:pt x="4733" y="1851"/>
                    <a:pt x="4875" y="1993"/>
                  </a:cubicBezTo>
                  <a:cubicBezTo>
                    <a:pt x="5053" y="2064"/>
                    <a:pt x="5196" y="2171"/>
                    <a:pt x="5302" y="2278"/>
                  </a:cubicBezTo>
                  <a:cubicBezTo>
                    <a:pt x="5449" y="2366"/>
                    <a:pt x="5571" y="2429"/>
                    <a:pt x="5709" y="2429"/>
                  </a:cubicBezTo>
                  <a:cubicBezTo>
                    <a:pt x="5739" y="2429"/>
                    <a:pt x="5769" y="2426"/>
                    <a:pt x="5800" y="2420"/>
                  </a:cubicBezTo>
                  <a:cubicBezTo>
                    <a:pt x="5943" y="2385"/>
                    <a:pt x="6049" y="2313"/>
                    <a:pt x="6121" y="2242"/>
                  </a:cubicBezTo>
                  <a:cubicBezTo>
                    <a:pt x="6227" y="2135"/>
                    <a:pt x="6263" y="1993"/>
                    <a:pt x="6263" y="1851"/>
                  </a:cubicBezTo>
                  <a:cubicBezTo>
                    <a:pt x="6299" y="1708"/>
                    <a:pt x="6263" y="1602"/>
                    <a:pt x="6192" y="1531"/>
                  </a:cubicBezTo>
                  <a:cubicBezTo>
                    <a:pt x="5872" y="1104"/>
                    <a:pt x="5409" y="748"/>
                    <a:pt x="4875" y="463"/>
                  </a:cubicBezTo>
                  <a:cubicBezTo>
                    <a:pt x="4306" y="143"/>
                    <a:pt x="3737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2247091" y="1487850"/>
              <a:ext cx="378723" cy="493665"/>
            </a:xfrm>
            <a:custGeom>
              <a:avLst/>
              <a:gdLst/>
              <a:ahLst/>
              <a:cxnLst/>
              <a:rect l="l" t="t" r="r" b="b"/>
              <a:pathLst>
                <a:path w="9608" h="12524" extrusionOk="0">
                  <a:moveTo>
                    <a:pt x="5088" y="2029"/>
                  </a:moveTo>
                  <a:cubicBezTo>
                    <a:pt x="5480" y="3523"/>
                    <a:pt x="5907" y="4982"/>
                    <a:pt x="6405" y="6369"/>
                  </a:cubicBezTo>
                  <a:cubicBezTo>
                    <a:pt x="5231" y="6547"/>
                    <a:pt x="4163" y="6654"/>
                    <a:pt x="3131" y="6654"/>
                  </a:cubicBezTo>
                  <a:cubicBezTo>
                    <a:pt x="3701" y="5089"/>
                    <a:pt x="4341" y="3559"/>
                    <a:pt x="5088" y="2029"/>
                  </a:cubicBezTo>
                  <a:close/>
                  <a:moveTo>
                    <a:pt x="5586" y="0"/>
                  </a:moveTo>
                  <a:cubicBezTo>
                    <a:pt x="5480" y="0"/>
                    <a:pt x="5373" y="36"/>
                    <a:pt x="5266" y="72"/>
                  </a:cubicBezTo>
                  <a:cubicBezTo>
                    <a:pt x="5159" y="107"/>
                    <a:pt x="5088" y="143"/>
                    <a:pt x="4982" y="214"/>
                  </a:cubicBezTo>
                  <a:cubicBezTo>
                    <a:pt x="4946" y="196"/>
                    <a:pt x="4910" y="187"/>
                    <a:pt x="4870" y="187"/>
                  </a:cubicBezTo>
                  <a:cubicBezTo>
                    <a:pt x="4830" y="187"/>
                    <a:pt x="4786" y="196"/>
                    <a:pt x="4732" y="214"/>
                  </a:cubicBezTo>
                  <a:cubicBezTo>
                    <a:pt x="4626" y="214"/>
                    <a:pt x="4555" y="285"/>
                    <a:pt x="4483" y="392"/>
                  </a:cubicBezTo>
                  <a:cubicBezTo>
                    <a:pt x="3985" y="1175"/>
                    <a:pt x="3523" y="2029"/>
                    <a:pt x="3060" y="2954"/>
                  </a:cubicBezTo>
                  <a:cubicBezTo>
                    <a:pt x="2598" y="3879"/>
                    <a:pt x="2171" y="4839"/>
                    <a:pt x="1779" y="5871"/>
                  </a:cubicBezTo>
                  <a:cubicBezTo>
                    <a:pt x="1388" y="6832"/>
                    <a:pt x="1032" y="7864"/>
                    <a:pt x="712" y="8860"/>
                  </a:cubicBezTo>
                  <a:cubicBezTo>
                    <a:pt x="427" y="9856"/>
                    <a:pt x="214" y="10781"/>
                    <a:pt x="36" y="11707"/>
                  </a:cubicBezTo>
                  <a:cubicBezTo>
                    <a:pt x="0" y="11956"/>
                    <a:pt x="71" y="12169"/>
                    <a:pt x="214" y="12347"/>
                  </a:cubicBezTo>
                  <a:cubicBezTo>
                    <a:pt x="311" y="12469"/>
                    <a:pt x="441" y="12524"/>
                    <a:pt x="605" y="12524"/>
                  </a:cubicBezTo>
                  <a:cubicBezTo>
                    <a:pt x="681" y="12524"/>
                    <a:pt x="764" y="12512"/>
                    <a:pt x="854" y="12489"/>
                  </a:cubicBezTo>
                  <a:cubicBezTo>
                    <a:pt x="997" y="12489"/>
                    <a:pt x="1139" y="12383"/>
                    <a:pt x="1281" y="12169"/>
                  </a:cubicBezTo>
                  <a:cubicBezTo>
                    <a:pt x="1388" y="11956"/>
                    <a:pt x="1495" y="11742"/>
                    <a:pt x="1566" y="11493"/>
                  </a:cubicBezTo>
                  <a:cubicBezTo>
                    <a:pt x="1744" y="10924"/>
                    <a:pt x="1886" y="10354"/>
                    <a:pt x="2064" y="9821"/>
                  </a:cubicBezTo>
                  <a:cubicBezTo>
                    <a:pt x="2242" y="9287"/>
                    <a:pt x="2420" y="8718"/>
                    <a:pt x="2633" y="8148"/>
                  </a:cubicBezTo>
                  <a:cubicBezTo>
                    <a:pt x="3345" y="8113"/>
                    <a:pt x="4092" y="8077"/>
                    <a:pt x="4839" y="8006"/>
                  </a:cubicBezTo>
                  <a:cubicBezTo>
                    <a:pt x="5586" y="7971"/>
                    <a:pt x="6298" y="7864"/>
                    <a:pt x="6939" y="7757"/>
                  </a:cubicBezTo>
                  <a:cubicBezTo>
                    <a:pt x="7116" y="8291"/>
                    <a:pt x="7330" y="8825"/>
                    <a:pt x="7543" y="9323"/>
                  </a:cubicBezTo>
                  <a:cubicBezTo>
                    <a:pt x="7757" y="9856"/>
                    <a:pt x="8006" y="10354"/>
                    <a:pt x="8255" y="10853"/>
                  </a:cubicBezTo>
                  <a:cubicBezTo>
                    <a:pt x="8291" y="10959"/>
                    <a:pt x="8362" y="11066"/>
                    <a:pt x="8433" y="11173"/>
                  </a:cubicBezTo>
                  <a:cubicBezTo>
                    <a:pt x="8504" y="11280"/>
                    <a:pt x="8611" y="11386"/>
                    <a:pt x="8718" y="11493"/>
                  </a:cubicBezTo>
                  <a:cubicBezTo>
                    <a:pt x="8824" y="11600"/>
                    <a:pt x="8931" y="11671"/>
                    <a:pt x="9038" y="11742"/>
                  </a:cubicBezTo>
                  <a:cubicBezTo>
                    <a:pt x="9100" y="11784"/>
                    <a:pt x="9163" y="11801"/>
                    <a:pt x="9225" y="11801"/>
                  </a:cubicBezTo>
                  <a:cubicBezTo>
                    <a:pt x="9270" y="11801"/>
                    <a:pt x="9314" y="11792"/>
                    <a:pt x="9358" y="11778"/>
                  </a:cubicBezTo>
                  <a:cubicBezTo>
                    <a:pt x="9465" y="11742"/>
                    <a:pt x="9536" y="11635"/>
                    <a:pt x="9571" y="11529"/>
                  </a:cubicBezTo>
                  <a:cubicBezTo>
                    <a:pt x="9571" y="11386"/>
                    <a:pt x="9607" y="11244"/>
                    <a:pt x="9607" y="11066"/>
                  </a:cubicBezTo>
                  <a:cubicBezTo>
                    <a:pt x="9607" y="10924"/>
                    <a:pt x="9571" y="10746"/>
                    <a:pt x="9571" y="10604"/>
                  </a:cubicBezTo>
                  <a:cubicBezTo>
                    <a:pt x="9536" y="10426"/>
                    <a:pt x="9500" y="10319"/>
                    <a:pt x="9500" y="10248"/>
                  </a:cubicBezTo>
                  <a:cubicBezTo>
                    <a:pt x="9287" y="9785"/>
                    <a:pt x="9109" y="9323"/>
                    <a:pt x="8931" y="8860"/>
                  </a:cubicBezTo>
                  <a:cubicBezTo>
                    <a:pt x="8753" y="8398"/>
                    <a:pt x="8575" y="7899"/>
                    <a:pt x="8362" y="7437"/>
                  </a:cubicBezTo>
                  <a:cubicBezTo>
                    <a:pt x="8718" y="7259"/>
                    <a:pt x="8931" y="7117"/>
                    <a:pt x="9038" y="6939"/>
                  </a:cubicBezTo>
                  <a:cubicBezTo>
                    <a:pt x="9180" y="6761"/>
                    <a:pt x="9216" y="6583"/>
                    <a:pt x="9109" y="6334"/>
                  </a:cubicBezTo>
                  <a:cubicBezTo>
                    <a:pt x="9038" y="6156"/>
                    <a:pt x="8895" y="6049"/>
                    <a:pt x="8682" y="6014"/>
                  </a:cubicBezTo>
                  <a:cubicBezTo>
                    <a:pt x="8468" y="5978"/>
                    <a:pt x="8291" y="5978"/>
                    <a:pt x="8113" y="5978"/>
                  </a:cubicBezTo>
                  <a:lnTo>
                    <a:pt x="7970" y="6014"/>
                  </a:lnTo>
                  <a:cubicBezTo>
                    <a:pt x="7970" y="6014"/>
                    <a:pt x="7935" y="6014"/>
                    <a:pt x="7864" y="6049"/>
                  </a:cubicBezTo>
                  <a:cubicBezTo>
                    <a:pt x="7579" y="5195"/>
                    <a:pt x="7330" y="4377"/>
                    <a:pt x="7045" y="3559"/>
                  </a:cubicBezTo>
                  <a:cubicBezTo>
                    <a:pt x="6796" y="2740"/>
                    <a:pt x="6583" y="1922"/>
                    <a:pt x="6405" y="1139"/>
                  </a:cubicBezTo>
                  <a:cubicBezTo>
                    <a:pt x="6298" y="854"/>
                    <a:pt x="6191" y="676"/>
                    <a:pt x="6120" y="534"/>
                  </a:cubicBezTo>
                  <a:cubicBezTo>
                    <a:pt x="6049" y="356"/>
                    <a:pt x="5978" y="250"/>
                    <a:pt x="5907" y="178"/>
                  </a:cubicBezTo>
                  <a:cubicBezTo>
                    <a:pt x="5836" y="107"/>
                    <a:pt x="5800" y="36"/>
                    <a:pt x="5729" y="36"/>
                  </a:cubicBezTo>
                  <a:cubicBezTo>
                    <a:pt x="5693" y="0"/>
                    <a:pt x="5622" y="0"/>
                    <a:pt x="5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679062" y="1581466"/>
              <a:ext cx="329609" cy="349870"/>
            </a:xfrm>
            <a:custGeom>
              <a:avLst/>
              <a:gdLst/>
              <a:ahLst/>
              <a:cxnLst/>
              <a:rect l="l" t="t" r="r" b="b"/>
              <a:pathLst>
                <a:path w="8362" h="8876" extrusionOk="0">
                  <a:moveTo>
                    <a:pt x="7950" y="0"/>
                  </a:moveTo>
                  <a:cubicBezTo>
                    <a:pt x="7802" y="0"/>
                    <a:pt x="7655" y="69"/>
                    <a:pt x="7508" y="187"/>
                  </a:cubicBezTo>
                  <a:cubicBezTo>
                    <a:pt x="7330" y="330"/>
                    <a:pt x="7223" y="508"/>
                    <a:pt x="7116" y="721"/>
                  </a:cubicBezTo>
                  <a:cubicBezTo>
                    <a:pt x="6867" y="1219"/>
                    <a:pt x="6618" y="1753"/>
                    <a:pt x="6298" y="2358"/>
                  </a:cubicBezTo>
                  <a:cubicBezTo>
                    <a:pt x="6013" y="2927"/>
                    <a:pt x="5729" y="3496"/>
                    <a:pt x="5408" y="4030"/>
                  </a:cubicBezTo>
                  <a:cubicBezTo>
                    <a:pt x="5088" y="4599"/>
                    <a:pt x="4768" y="5133"/>
                    <a:pt x="4448" y="5631"/>
                  </a:cubicBezTo>
                  <a:cubicBezTo>
                    <a:pt x="4163" y="6129"/>
                    <a:pt x="3878" y="6521"/>
                    <a:pt x="3594" y="6876"/>
                  </a:cubicBezTo>
                  <a:cubicBezTo>
                    <a:pt x="3451" y="6521"/>
                    <a:pt x="3309" y="6094"/>
                    <a:pt x="3202" y="5631"/>
                  </a:cubicBezTo>
                  <a:cubicBezTo>
                    <a:pt x="3060" y="5169"/>
                    <a:pt x="2918" y="4706"/>
                    <a:pt x="2740" y="4243"/>
                  </a:cubicBezTo>
                  <a:cubicBezTo>
                    <a:pt x="2598" y="3745"/>
                    <a:pt x="2491" y="3283"/>
                    <a:pt x="2348" y="2820"/>
                  </a:cubicBezTo>
                  <a:cubicBezTo>
                    <a:pt x="2206" y="2358"/>
                    <a:pt x="2064" y="1966"/>
                    <a:pt x="1957" y="1611"/>
                  </a:cubicBezTo>
                  <a:cubicBezTo>
                    <a:pt x="1886" y="1468"/>
                    <a:pt x="1815" y="1326"/>
                    <a:pt x="1672" y="1184"/>
                  </a:cubicBezTo>
                  <a:cubicBezTo>
                    <a:pt x="1566" y="1006"/>
                    <a:pt x="1423" y="863"/>
                    <a:pt x="1281" y="757"/>
                  </a:cubicBezTo>
                  <a:cubicBezTo>
                    <a:pt x="1139" y="650"/>
                    <a:pt x="961" y="579"/>
                    <a:pt x="783" y="543"/>
                  </a:cubicBezTo>
                  <a:cubicBezTo>
                    <a:pt x="735" y="534"/>
                    <a:pt x="688" y="529"/>
                    <a:pt x="639" y="529"/>
                  </a:cubicBezTo>
                  <a:cubicBezTo>
                    <a:pt x="507" y="529"/>
                    <a:pt x="370" y="562"/>
                    <a:pt x="214" y="614"/>
                  </a:cubicBezTo>
                  <a:cubicBezTo>
                    <a:pt x="71" y="721"/>
                    <a:pt x="0" y="863"/>
                    <a:pt x="0" y="1041"/>
                  </a:cubicBezTo>
                  <a:cubicBezTo>
                    <a:pt x="0" y="1184"/>
                    <a:pt x="36" y="1326"/>
                    <a:pt x="107" y="1504"/>
                  </a:cubicBezTo>
                  <a:cubicBezTo>
                    <a:pt x="178" y="1646"/>
                    <a:pt x="249" y="1824"/>
                    <a:pt x="392" y="1931"/>
                  </a:cubicBezTo>
                  <a:cubicBezTo>
                    <a:pt x="498" y="2073"/>
                    <a:pt x="605" y="2180"/>
                    <a:pt x="676" y="2287"/>
                  </a:cubicBezTo>
                  <a:cubicBezTo>
                    <a:pt x="747" y="2429"/>
                    <a:pt x="854" y="2785"/>
                    <a:pt x="996" y="3247"/>
                  </a:cubicBezTo>
                  <a:cubicBezTo>
                    <a:pt x="1103" y="3745"/>
                    <a:pt x="1281" y="4279"/>
                    <a:pt x="1459" y="4884"/>
                  </a:cubicBezTo>
                  <a:cubicBezTo>
                    <a:pt x="1637" y="5453"/>
                    <a:pt x="1815" y="6023"/>
                    <a:pt x="2028" y="6627"/>
                  </a:cubicBezTo>
                  <a:cubicBezTo>
                    <a:pt x="2242" y="7197"/>
                    <a:pt x="2420" y="7695"/>
                    <a:pt x="2598" y="8086"/>
                  </a:cubicBezTo>
                  <a:cubicBezTo>
                    <a:pt x="2669" y="8229"/>
                    <a:pt x="2775" y="8406"/>
                    <a:pt x="2882" y="8549"/>
                  </a:cubicBezTo>
                  <a:cubicBezTo>
                    <a:pt x="3025" y="8727"/>
                    <a:pt x="3202" y="8833"/>
                    <a:pt x="3451" y="8869"/>
                  </a:cubicBezTo>
                  <a:cubicBezTo>
                    <a:pt x="3490" y="8873"/>
                    <a:pt x="3528" y="8876"/>
                    <a:pt x="3565" y="8876"/>
                  </a:cubicBezTo>
                  <a:cubicBezTo>
                    <a:pt x="3832" y="8876"/>
                    <a:pt x="4047" y="8759"/>
                    <a:pt x="4234" y="8478"/>
                  </a:cubicBezTo>
                  <a:cubicBezTo>
                    <a:pt x="4981" y="7517"/>
                    <a:pt x="5693" y="6450"/>
                    <a:pt x="6334" y="5275"/>
                  </a:cubicBezTo>
                  <a:cubicBezTo>
                    <a:pt x="7010" y="4101"/>
                    <a:pt x="7614" y="2820"/>
                    <a:pt x="8148" y="1468"/>
                  </a:cubicBezTo>
                  <a:cubicBezTo>
                    <a:pt x="8326" y="1077"/>
                    <a:pt x="8362" y="792"/>
                    <a:pt x="8362" y="508"/>
                  </a:cubicBezTo>
                  <a:cubicBezTo>
                    <a:pt x="8326" y="258"/>
                    <a:pt x="8219" y="81"/>
                    <a:pt x="8041" y="9"/>
                  </a:cubicBezTo>
                  <a:cubicBezTo>
                    <a:pt x="8011" y="3"/>
                    <a:pt x="7980" y="0"/>
                    <a:pt x="79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3036692" y="1564477"/>
              <a:ext cx="349239" cy="382034"/>
            </a:xfrm>
            <a:custGeom>
              <a:avLst/>
              <a:gdLst/>
              <a:ahLst/>
              <a:cxnLst/>
              <a:rect l="l" t="t" r="r" b="b"/>
              <a:pathLst>
                <a:path w="8860" h="9692" extrusionOk="0">
                  <a:moveTo>
                    <a:pt x="5180" y="0"/>
                  </a:moveTo>
                  <a:cubicBezTo>
                    <a:pt x="5104" y="0"/>
                    <a:pt x="5026" y="5"/>
                    <a:pt x="4946" y="13"/>
                  </a:cubicBezTo>
                  <a:cubicBezTo>
                    <a:pt x="4661" y="13"/>
                    <a:pt x="4341" y="49"/>
                    <a:pt x="3914" y="85"/>
                  </a:cubicBezTo>
                  <a:cubicBezTo>
                    <a:pt x="3558" y="120"/>
                    <a:pt x="3131" y="156"/>
                    <a:pt x="2704" y="191"/>
                  </a:cubicBezTo>
                  <a:cubicBezTo>
                    <a:pt x="2313" y="227"/>
                    <a:pt x="1886" y="298"/>
                    <a:pt x="1495" y="369"/>
                  </a:cubicBezTo>
                  <a:cubicBezTo>
                    <a:pt x="1103" y="440"/>
                    <a:pt x="783" y="476"/>
                    <a:pt x="498" y="547"/>
                  </a:cubicBezTo>
                  <a:cubicBezTo>
                    <a:pt x="321" y="583"/>
                    <a:pt x="214" y="689"/>
                    <a:pt x="143" y="796"/>
                  </a:cubicBezTo>
                  <a:cubicBezTo>
                    <a:pt x="71" y="903"/>
                    <a:pt x="36" y="1010"/>
                    <a:pt x="36" y="1152"/>
                  </a:cubicBezTo>
                  <a:cubicBezTo>
                    <a:pt x="36" y="1330"/>
                    <a:pt x="107" y="1472"/>
                    <a:pt x="214" y="1615"/>
                  </a:cubicBezTo>
                  <a:cubicBezTo>
                    <a:pt x="356" y="1757"/>
                    <a:pt x="498" y="1864"/>
                    <a:pt x="676" y="1899"/>
                  </a:cubicBezTo>
                  <a:cubicBezTo>
                    <a:pt x="605" y="2326"/>
                    <a:pt x="570" y="2753"/>
                    <a:pt x="570" y="3216"/>
                  </a:cubicBezTo>
                  <a:cubicBezTo>
                    <a:pt x="534" y="3678"/>
                    <a:pt x="498" y="4105"/>
                    <a:pt x="463" y="4532"/>
                  </a:cubicBezTo>
                  <a:cubicBezTo>
                    <a:pt x="214" y="4639"/>
                    <a:pt x="71" y="4852"/>
                    <a:pt x="36" y="5137"/>
                  </a:cubicBezTo>
                  <a:cubicBezTo>
                    <a:pt x="0" y="5386"/>
                    <a:pt x="143" y="5600"/>
                    <a:pt x="392" y="5778"/>
                  </a:cubicBezTo>
                  <a:cubicBezTo>
                    <a:pt x="321" y="6525"/>
                    <a:pt x="321" y="7272"/>
                    <a:pt x="321" y="8019"/>
                  </a:cubicBezTo>
                  <a:cubicBezTo>
                    <a:pt x="321" y="8553"/>
                    <a:pt x="427" y="8980"/>
                    <a:pt x="676" y="9264"/>
                  </a:cubicBezTo>
                  <a:cubicBezTo>
                    <a:pt x="925" y="9549"/>
                    <a:pt x="1317" y="9691"/>
                    <a:pt x="1815" y="9691"/>
                  </a:cubicBezTo>
                  <a:cubicBezTo>
                    <a:pt x="2669" y="9691"/>
                    <a:pt x="3558" y="9620"/>
                    <a:pt x="4483" y="9442"/>
                  </a:cubicBezTo>
                  <a:cubicBezTo>
                    <a:pt x="5409" y="9229"/>
                    <a:pt x="6334" y="8980"/>
                    <a:pt x="7294" y="8695"/>
                  </a:cubicBezTo>
                  <a:cubicBezTo>
                    <a:pt x="7437" y="8660"/>
                    <a:pt x="7579" y="8624"/>
                    <a:pt x="7757" y="8553"/>
                  </a:cubicBezTo>
                  <a:cubicBezTo>
                    <a:pt x="7935" y="8446"/>
                    <a:pt x="8113" y="8375"/>
                    <a:pt x="8255" y="8268"/>
                  </a:cubicBezTo>
                  <a:cubicBezTo>
                    <a:pt x="8433" y="8197"/>
                    <a:pt x="8575" y="8090"/>
                    <a:pt x="8682" y="8019"/>
                  </a:cubicBezTo>
                  <a:cubicBezTo>
                    <a:pt x="8789" y="7912"/>
                    <a:pt x="8860" y="7841"/>
                    <a:pt x="8860" y="7806"/>
                  </a:cubicBezTo>
                  <a:cubicBezTo>
                    <a:pt x="8860" y="7628"/>
                    <a:pt x="8824" y="7521"/>
                    <a:pt x="8718" y="7414"/>
                  </a:cubicBezTo>
                  <a:cubicBezTo>
                    <a:pt x="8646" y="7307"/>
                    <a:pt x="8504" y="7272"/>
                    <a:pt x="8362" y="7236"/>
                  </a:cubicBezTo>
                  <a:cubicBezTo>
                    <a:pt x="8291" y="7219"/>
                    <a:pt x="8219" y="7210"/>
                    <a:pt x="8144" y="7210"/>
                  </a:cubicBezTo>
                  <a:cubicBezTo>
                    <a:pt x="8068" y="7210"/>
                    <a:pt x="7988" y="7219"/>
                    <a:pt x="7899" y="7236"/>
                  </a:cubicBezTo>
                  <a:cubicBezTo>
                    <a:pt x="7686" y="7236"/>
                    <a:pt x="7543" y="7272"/>
                    <a:pt x="7366" y="7307"/>
                  </a:cubicBezTo>
                  <a:cubicBezTo>
                    <a:pt x="7010" y="7379"/>
                    <a:pt x="6618" y="7450"/>
                    <a:pt x="6120" y="7557"/>
                  </a:cubicBezTo>
                  <a:cubicBezTo>
                    <a:pt x="5658" y="7663"/>
                    <a:pt x="5159" y="7734"/>
                    <a:pt x="4626" y="7841"/>
                  </a:cubicBezTo>
                  <a:cubicBezTo>
                    <a:pt x="4128" y="7912"/>
                    <a:pt x="3594" y="8019"/>
                    <a:pt x="3096" y="8055"/>
                  </a:cubicBezTo>
                  <a:cubicBezTo>
                    <a:pt x="2598" y="8126"/>
                    <a:pt x="2206" y="8126"/>
                    <a:pt x="1850" y="8126"/>
                  </a:cubicBezTo>
                  <a:cubicBezTo>
                    <a:pt x="1850" y="7343"/>
                    <a:pt x="1850" y="6560"/>
                    <a:pt x="1922" y="5778"/>
                  </a:cubicBezTo>
                  <a:cubicBezTo>
                    <a:pt x="2669" y="5706"/>
                    <a:pt x="3380" y="5635"/>
                    <a:pt x="4092" y="5564"/>
                  </a:cubicBezTo>
                  <a:cubicBezTo>
                    <a:pt x="4839" y="5493"/>
                    <a:pt x="5515" y="5386"/>
                    <a:pt x="6227" y="5315"/>
                  </a:cubicBezTo>
                  <a:cubicBezTo>
                    <a:pt x="6618" y="5315"/>
                    <a:pt x="6903" y="5208"/>
                    <a:pt x="7081" y="5101"/>
                  </a:cubicBezTo>
                  <a:cubicBezTo>
                    <a:pt x="7259" y="4924"/>
                    <a:pt x="7330" y="4781"/>
                    <a:pt x="7294" y="4639"/>
                  </a:cubicBezTo>
                  <a:cubicBezTo>
                    <a:pt x="7045" y="4354"/>
                    <a:pt x="6761" y="4176"/>
                    <a:pt x="6476" y="4070"/>
                  </a:cubicBezTo>
                  <a:cubicBezTo>
                    <a:pt x="6242" y="3982"/>
                    <a:pt x="5983" y="3918"/>
                    <a:pt x="5721" y="3918"/>
                  </a:cubicBezTo>
                  <a:cubicBezTo>
                    <a:pt x="5664" y="3918"/>
                    <a:pt x="5608" y="3921"/>
                    <a:pt x="5551" y="3927"/>
                  </a:cubicBezTo>
                  <a:cubicBezTo>
                    <a:pt x="5159" y="3927"/>
                    <a:pt x="4626" y="3998"/>
                    <a:pt x="3950" y="4070"/>
                  </a:cubicBezTo>
                  <a:cubicBezTo>
                    <a:pt x="3274" y="4105"/>
                    <a:pt x="2633" y="4176"/>
                    <a:pt x="1993" y="4283"/>
                  </a:cubicBezTo>
                  <a:lnTo>
                    <a:pt x="2064" y="3073"/>
                  </a:lnTo>
                  <a:cubicBezTo>
                    <a:pt x="2100" y="2682"/>
                    <a:pt x="2135" y="2291"/>
                    <a:pt x="2171" y="1899"/>
                  </a:cubicBezTo>
                  <a:cubicBezTo>
                    <a:pt x="2171" y="1864"/>
                    <a:pt x="2171" y="1864"/>
                    <a:pt x="2135" y="1828"/>
                  </a:cubicBezTo>
                  <a:lnTo>
                    <a:pt x="2135" y="1686"/>
                  </a:lnTo>
                  <a:cubicBezTo>
                    <a:pt x="2455" y="1650"/>
                    <a:pt x="2776" y="1650"/>
                    <a:pt x="3096" y="1615"/>
                  </a:cubicBezTo>
                  <a:cubicBezTo>
                    <a:pt x="3452" y="1579"/>
                    <a:pt x="3807" y="1543"/>
                    <a:pt x="4128" y="1508"/>
                  </a:cubicBezTo>
                  <a:cubicBezTo>
                    <a:pt x="4483" y="1472"/>
                    <a:pt x="4839" y="1437"/>
                    <a:pt x="5159" y="1437"/>
                  </a:cubicBezTo>
                  <a:cubicBezTo>
                    <a:pt x="5480" y="1401"/>
                    <a:pt x="5729" y="1365"/>
                    <a:pt x="5978" y="1330"/>
                  </a:cubicBezTo>
                  <a:cubicBezTo>
                    <a:pt x="6191" y="1330"/>
                    <a:pt x="6369" y="1259"/>
                    <a:pt x="6512" y="1152"/>
                  </a:cubicBezTo>
                  <a:cubicBezTo>
                    <a:pt x="6689" y="1045"/>
                    <a:pt x="6725" y="903"/>
                    <a:pt x="6654" y="689"/>
                  </a:cubicBezTo>
                  <a:cubicBezTo>
                    <a:pt x="6405" y="405"/>
                    <a:pt x="6156" y="227"/>
                    <a:pt x="5836" y="120"/>
                  </a:cubicBezTo>
                  <a:cubicBezTo>
                    <a:pt x="5622" y="40"/>
                    <a:pt x="5409" y="0"/>
                    <a:pt x="5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916107" y="2764962"/>
              <a:ext cx="267921" cy="293700"/>
            </a:xfrm>
            <a:custGeom>
              <a:avLst/>
              <a:gdLst/>
              <a:ahLst/>
              <a:cxnLst/>
              <a:rect l="l" t="t" r="r" b="b"/>
              <a:pathLst>
                <a:path w="6797" h="7451" extrusionOk="0">
                  <a:moveTo>
                    <a:pt x="3971" y="1"/>
                  </a:moveTo>
                  <a:cubicBezTo>
                    <a:pt x="3905" y="1"/>
                    <a:pt x="3838" y="5"/>
                    <a:pt x="3772" y="15"/>
                  </a:cubicBezTo>
                  <a:cubicBezTo>
                    <a:pt x="3594" y="15"/>
                    <a:pt x="3309" y="15"/>
                    <a:pt x="3025" y="50"/>
                  </a:cubicBezTo>
                  <a:cubicBezTo>
                    <a:pt x="2740" y="86"/>
                    <a:pt x="2420" y="121"/>
                    <a:pt x="2099" y="157"/>
                  </a:cubicBezTo>
                  <a:cubicBezTo>
                    <a:pt x="1779" y="193"/>
                    <a:pt x="1459" y="228"/>
                    <a:pt x="1174" y="264"/>
                  </a:cubicBezTo>
                  <a:cubicBezTo>
                    <a:pt x="854" y="335"/>
                    <a:pt x="605" y="370"/>
                    <a:pt x="392" y="406"/>
                  </a:cubicBezTo>
                  <a:cubicBezTo>
                    <a:pt x="249" y="442"/>
                    <a:pt x="178" y="513"/>
                    <a:pt x="107" y="619"/>
                  </a:cubicBezTo>
                  <a:cubicBezTo>
                    <a:pt x="71" y="691"/>
                    <a:pt x="36" y="797"/>
                    <a:pt x="36" y="904"/>
                  </a:cubicBezTo>
                  <a:cubicBezTo>
                    <a:pt x="36" y="1011"/>
                    <a:pt x="71" y="1153"/>
                    <a:pt x="178" y="1260"/>
                  </a:cubicBezTo>
                  <a:cubicBezTo>
                    <a:pt x="285" y="1367"/>
                    <a:pt x="392" y="1438"/>
                    <a:pt x="498" y="1438"/>
                  </a:cubicBezTo>
                  <a:cubicBezTo>
                    <a:pt x="463" y="1794"/>
                    <a:pt x="463" y="2114"/>
                    <a:pt x="427" y="2470"/>
                  </a:cubicBezTo>
                  <a:cubicBezTo>
                    <a:pt x="392" y="2825"/>
                    <a:pt x="392" y="3146"/>
                    <a:pt x="356" y="3502"/>
                  </a:cubicBezTo>
                  <a:cubicBezTo>
                    <a:pt x="142" y="3573"/>
                    <a:pt x="36" y="3715"/>
                    <a:pt x="0" y="3929"/>
                  </a:cubicBezTo>
                  <a:cubicBezTo>
                    <a:pt x="0" y="4142"/>
                    <a:pt x="107" y="4320"/>
                    <a:pt x="285" y="4427"/>
                  </a:cubicBezTo>
                  <a:cubicBezTo>
                    <a:pt x="249" y="5032"/>
                    <a:pt x="249" y="5601"/>
                    <a:pt x="249" y="6170"/>
                  </a:cubicBezTo>
                  <a:cubicBezTo>
                    <a:pt x="249" y="6561"/>
                    <a:pt x="356" y="6882"/>
                    <a:pt x="534" y="7131"/>
                  </a:cubicBezTo>
                  <a:cubicBezTo>
                    <a:pt x="712" y="7344"/>
                    <a:pt x="996" y="7451"/>
                    <a:pt x="1388" y="7451"/>
                  </a:cubicBezTo>
                  <a:cubicBezTo>
                    <a:pt x="2064" y="7451"/>
                    <a:pt x="2740" y="7380"/>
                    <a:pt x="3451" y="7238"/>
                  </a:cubicBezTo>
                  <a:cubicBezTo>
                    <a:pt x="4163" y="7095"/>
                    <a:pt x="4875" y="6917"/>
                    <a:pt x="5586" y="6704"/>
                  </a:cubicBezTo>
                  <a:cubicBezTo>
                    <a:pt x="5693" y="6668"/>
                    <a:pt x="5835" y="6633"/>
                    <a:pt x="5942" y="6561"/>
                  </a:cubicBezTo>
                  <a:cubicBezTo>
                    <a:pt x="6084" y="6490"/>
                    <a:pt x="6227" y="6419"/>
                    <a:pt x="6334" y="6348"/>
                  </a:cubicBezTo>
                  <a:cubicBezTo>
                    <a:pt x="6476" y="6277"/>
                    <a:pt x="6583" y="6206"/>
                    <a:pt x="6654" y="6135"/>
                  </a:cubicBezTo>
                  <a:cubicBezTo>
                    <a:pt x="6761" y="6063"/>
                    <a:pt x="6796" y="6028"/>
                    <a:pt x="6796" y="5992"/>
                  </a:cubicBezTo>
                  <a:cubicBezTo>
                    <a:pt x="6796" y="5850"/>
                    <a:pt x="6761" y="5779"/>
                    <a:pt x="6689" y="5708"/>
                  </a:cubicBezTo>
                  <a:cubicBezTo>
                    <a:pt x="6618" y="5636"/>
                    <a:pt x="6547" y="5565"/>
                    <a:pt x="6405" y="5565"/>
                  </a:cubicBezTo>
                  <a:cubicBezTo>
                    <a:pt x="6369" y="5547"/>
                    <a:pt x="6316" y="5539"/>
                    <a:pt x="6253" y="5539"/>
                  </a:cubicBezTo>
                  <a:cubicBezTo>
                    <a:pt x="6191" y="5539"/>
                    <a:pt x="6120" y="5547"/>
                    <a:pt x="6049" y="5565"/>
                  </a:cubicBezTo>
                  <a:cubicBezTo>
                    <a:pt x="5907" y="5565"/>
                    <a:pt x="5764" y="5565"/>
                    <a:pt x="5658" y="5601"/>
                  </a:cubicBezTo>
                  <a:cubicBezTo>
                    <a:pt x="5408" y="5672"/>
                    <a:pt x="5088" y="5743"/>
                    <a:pt x="4697" y="5814"/>
                  </a:cubicBezTo>
                  <a:cubicBezTo>
                    <a:pt x="4341" y="5885"/>
                    <a:pt x="3950" y="5957"/>
                    <a:pt x="3558" y="6028"/>
                  </a:cubicBezTo>
                  <a:cubicBezTo>
                    <a:pt x="3167" y="6099"/>
                    <a:pt x="2775" y="6135"/>
                    <a:pt x="2384" y="6206"/>
                  </a:cubicBezTo>
                  <a:cubicBezTo>
                    <a:pt x="1993" y="6241"/>
                    <a:pt x="1672" y="6241"/>
                    <a:pt x="1423" y="6241"/>
                  </a:cubicBezTo>
                  <a:cubicBezTo>
                    <a:pt x="1423" y="5636"/>
                    <a:pt x="1423" y="5032"/>
                    <a:pt x="1459" y="4462"/>
                  </a:cubicBezTo>
                  <a:cubicBezTo>
                    <a:pt x="2028" y="4391"/>
                    <a:pt x="2598" y="4320"/>
                    <a:pt x="3167" y="4284"/>
                  </a:cubicBezTo>
                  <a:cubicBezTo>
                    <a:pt x="3701" y="4213"/>
                    <a:pt x="4234" y="4142"/>
                    <a:pt x="4768" y="4106"/>
                  </a:cubicBezTo>
                  <a:cubicBezTo>
                    <a:pt x="5088" y="4071"/>
                    <a:pt x="5302" y="4000"/>
                    <a:pt x="5444" y="3893"/>
                  </a:cubicBezTo>
                  <a:cubicBezTo>
                    <a:pt x="5586" y="3786"/>
                    <a:pt x="5622" y="3679"/>
                    <a:pt x="5586" y="3573"/>
                  </a:cubicBezTo>
                  <a:cubicBezTo>
                    <a:pt x="5408" y="3359"/>
                    <a:pt x="5195" y="3217"/>
                    <a:pt x="4981" y="3110"/>
                  </a:cubicBezTo>
                  <a:cubicBezTo>
                    <a:pt x="4732" y="3039"/>
                    <a:pt x="4519" y="3003"/>
                    <a:pt x="4270" y="3003"/>
                  </a:cubicBezTo>
                  <a:cubicBezTo>
                    <a:pt x="3950" y="3039"/>
                    <a:pt x="3558" y="3075"/>
                    <a:pt x="3025" y="3110"/>
                  </a:cubicBezTo>
                  <a:cubicBezTo>
                    <a:pt x="2526" y="3146"/>
                    <a:pt x="2028" y="3217"/>
                    <a:pt x="1530" y="3288"/>
                  </a:cubicBezTo>
                  <a:lnTo>
                    <a:pt x="1601" y="2363"/>
                  </a:lnTo>
                  <a:cubicBezTo>
                    <a:pt x="1601" y="2078"/>
                    <a:pt x="1637" y="1758"/>
                    <a:pt x="1672" y="1473"/>
                  </a:cubicBezTo>
                  <a:cubicBezTo>
                    <a:pt x="1672" y="1438"/>
                    <a:pt x="1672" y="1402"/>
                    <a:pt x="1637" y="1402"/>
                  </a:cubicBezTo>
                  <a:lnTo>
                    <a:pt x="1637" y="1296"/>
                  </a:lnTo>
                  <a:cubicBezTo>
                    <a:pt x="1886" y="1296"/>
                    <a:pt x="2135" y="1260"/>
                    <a:pt x="2384" y="1260"/>
                  </a:cubicBezTo>
                  <a:cubicBezTo>
                    <a:pt x="2669" y="1224"/>
                    <a:pt x="2918" y="1189"/>
                    <a:pt x="3167" y="1153"/>
                  </a:cubicBezTo>
                  <a:cubicBezTo>
                    <a:pt x="3451" y="1118"/>
                    <a:pt x="3701" y="1118"/>
                    <a:pt x="3950" y="1082"/>
                  </a:cubicBezTo>
                  <a:cubicBezTo>
                    <a:pt x="4199" y="1082"/>
                    <a:pt x="4412" y="1046"/>
                    <a:pt x="4590" y="1046"/>
                  </a:cubicBezTo>
                  <a:cubicBezTo>
                    <a:pt x="4768" y="1011"/>
                    <a:pt x="4910" y="975"/>
                    <a:pt x="5017" y="869"/>
                  </a:cubicBezTo>
                  <a:cubicBezTo>
                    <a:pt x="5124" y="797"/>
                    <a:pt x="5159" y="691"/>
                    <a:pt x="5124" y="513"/>
                  </a:cubicBezTo>
                  <a:cubicBezTo>
                    <a:pt x="4946" y="299"/>
                    <a:pt x="4732" y="193"/>
                    <a:pt x="4483" y="86"/>
                  </a:cubicBezTo>
                  <a:cubicBezTo>
                    <a:pt x="4327" y="34"/>
                    <a:pt x="4152" y="1"/>
                    <a:pt x="39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2195179" y="2733271"/>
              <a:ext cx="290349" cy="379196"/>
            </a:xfrm>
            <a:custGeom>
              <a:avLst/>
              <a:gdLst/>
              <a:ahLst/>
              <a:cxnLst/>
              <a:rect l="l" t="t" r="r" b="b"/>
              <a:pathLst>
                <a:path w="7366" h="9620" extrusionOk="0">
                  <a:moveTo>
                    <a:pt x="3915" y="1530"/>
                  </a:moveTo>
                  <a:cubicBezTo>
                    <a:pt x="4199" y="2704"/>
                    <a:pt x="4520" y="3807"/>
                    <a:pt x="4911" y="4875"/>
                  </a:cubicBezTo>
                  <a:cubicBezTo>
                    <a:pt x="4021" y="5017"/>
                    <a:pt x="3203" y="5088"/>
                    <a:pt x="2420" y="5088"/>
                  </a:cubicBezTo>
                  <a:cubicBezTo>
                    <a:pt x="2847" y="3914"/>
                    <a:pt x="3345" y="2704"/>
                    <a:pt x="3915" y="1530"/>
                  </a:cubicBezTo>
                  <a:close/>
                  <a:moveTo>
                    <a:pt x="4306" y="0"/>
                  </a:moveTo>
                  <a:cubicBezTo>
                    <a:pt x="4199" y="0"/>
                    <a:pt x="4128" y="0"/>
                    <a:pt x="4057" y="36"/>
                  </a:cubicBezTo>
                  <a:cubicBezTo>
                    <a:pt x="3950" y="71"/>
                    <a:pt x="3879" y="107"/>
                    <a:pt x="3843" y="143"/>
                  </a:cubicBezTo>
                  <a:cubicBezTo>
                    <a:pt x="3796" y="143"/>
                    <a:pt x="3749" y="127"/>
                    <a:pt x="3701" y="127"/>
                  </a:cubicBezTo>
                  <a:cubicBezTo>
                    <a:pt x="3677" y="127"/>
                    <a:pt x="3654" y="131"/>
                    <a:pt x="3630" y="143"/>
                  </a:cubicBezTo>
                  <a:cubicBezTo>
                    <a:pt x="3559" y="143"/>
                    <a:pt x="3488" y="214"/>
                    <a:pt x="3417" y="285"/>
                  </a:cubicBezTo>
                  <a:cubicBezTo>
                    <a:pt x="3061" y="890"/>
                    <a:pt x="2705" y="1530"/>
                    <a:pt x="2349" y="2242"/>
                  </a:cubicBezTo>
                  <a:cubicBezTo>
                    <a:pt x="1993" y="2953"/>
                    <a:pt x="1673" y="3701"/>
                    <a:pt x="1353" y="4483"/>
                  </a:cubicBezTo>
                  <a:cubicBezTo>
                    <a:pt x="1068" y="5231"/>
                    <a:pt x="784" y="6013"/>
                    <a:pt x="570" y="6796"/>
                  </a:cubicBezTo>
                  <a:cubicBezTo>
                    <a:pt x="321" y="7543"/>
                    <a:pt x="143" y="8291"/>
                    <a:pt x="36" y="8967"/>
                  </a:cubicBezTo>
                  <a:cubicBezTo>
                    <a:pt x="1" y="9180"/>
                    <a:pt x="36" y="9322"/>
                    <a:pt x="143" y="9465"/>
                  </a:cubicBezTo>
                  <a:cubicBezTo>
                    <a:pt x="252" y="9573"/>
                    <a:pt x="361" y="9620"/>
                    <a:pt x="517" y="9620"/>
                  </a:cubicBezTo>
                  <a:cubicBezTo>
                    <a:pt x="565" y="9620"/>
                    <a:pt x="618" y="9615"/>
                    <a:pt x="677" y="9607"/>
                  </a:cubicBezTo>
                  <a:cubicBezTo>
                    <a:pt x="784" y="9571"/>
                    <a:pt x="855" y="9500"/>
                    <a:pt x="961" y="9322"/>
                  </a:cubicBezTo>
                  <a:cubicBezTo>
                    <a:pt x="1068" y="9180"/>
                    <a:pt x="1139" y="9002"/>
                    <a:pt x="1210" y="8789"/>
                  </a:cubicBezTo>
                  <a:cubicBezTo>
                    <a:pt x="1317" y="8362"/>
                    <a:pt x="1460" y="7935"/>
                    <a:pt x="1566" y="7543"/>
                  </a:cubicBezTo>
                  <a:cubicBezTo>
                    <a:pt x="1709" y="7116"/>
                    <a:pt x="1851" y="6689"/>
                    <a:pt x="1993" y="6227"/>
                  </a:cubicBezTo>
                  <a:cubicBezTo>
                    <a:pt x="2563" y="6227"/>
                    <a:pt x="3132" y="6191"/>
                    <a:pt x="3701" y="6156"/>
                  </a:cubicBezTo>
                  <a:cubicBezTo>
                    <a:pt x="4306" y="6085"/>
                    <a:pt x="4840" y="6013"/>
                    <a:pt x="5338" y="5942"/>
                  </a:cubicBezTo>
                  <a:cubicBezTo>
                    <a:pt x="5480" y="6369"/>
                    <a:pt x="5623" y="6761"/>
                    <a:pt x="5800" y="7152"/>
                  </a:cubicBezTo>
                  <a:cubicBezTo>
                    <a:pt x="5978" y="7543"/>
                    <a:pt x="6156" y="7935"/>
                    <a:pt x="6334" y="8326"/>
                  </a:cubicBezTo>
                  <a:cubicBezTo>
                    <a:pt x="6370" y="8397"/>
                    <a:pt x="6405" y="8468"/>
                    <a:pt x="6476" y="8575"/>
                  </a:cubicBezTo>
                  <a:cubicBezTo>
                    <a:pt x="6548" y="8646"/>
                    <a:pt x="6619" y="8753"/>
                    <a:pt x="6690" y="8824"/>
                  </a:cubicBezTo>
                  <a:cubicBezTo>
                    <a:pt x="6761" y="8895"/>
                    <a:pt x="6832" y="8967"/>
                    <a:pt x="6939" y="9002"/>
                  </a:cubicBezTo>
                  <a:cubicBezTo>
                    <a:pt x="6981" y="9044"/>
                    <a:pt x="7035" y="9061"/>
                    <a:pt x="7086" y="9061"/>
                  </a:cubicBezTo>
                  <a:cubicBezTo>
                    <a:pt x="7123" y="9061"/>
                    <a:pt x="7159" y="9053"/>
                    <a:pt x="7188" y="9038"/>
                  </a:cubicBezTo>
                  <a:cubicBezTo>
                    <a:pt x="7259" y="9002"/>
                    <a:pt x="7295" y="8931"/>
                    <a:pt x="7330" y="8824"/>
                  </a:cubicBezTo>
                  <a:cubicBezTo>
                    <a:pt x="7366" y="8718"/>
                    <a:pt x="7366" y="8611"/>
                    <a:pt x="7366" y="8504"/>
                  </a:cubicBezTo>
                  <a:cubicBezTo>
                    <a:pt x="7366" y="8362"/>
                    <a:pt x="7366" y="8255"/>
                    <a:pt x="7330" y="8113"/>
                  </a:cubicBezTo>
                  <a:cubicBezTo>
                    <a:pt x="7330" y="8006"/>
                    <a:pt x="7295" y="7899"/>
                    <a:pt x="7295" y="7864"/>
                  </a:cubicBezTo>
                  <a:cubicBezTo>
                    <a:pt x="7153" y="7508"/>
                    <a:pt x="7010" y="7152"/>
                    <a:pt x="6868" y="6796"/>
                  </a:cubicBezTo>
                  <a:cubicBezTo>
                    <a:pt x="6726" y="6440"/>
                    <a:pt x="6583" y="6049"/>
                    <a:pt x="6441" y="5693"/>
                  </a:cubicBezTo>
                  <a:cubicBezTo>
                    <a:pt x="6690" y="5551"/>
                    <a:pt x="6868" y="5444"/>
                    <a:pt x="6939" y="5302"/>
                  </a:cubicBezTo>
                  <a:cubicBezTo>
                    <a:pt x="7046" y="5195"/>
                    <a:pt x="7081" y="5053"/>
                    <a:pt x="7010" y="4875"/>
                  </a:cubicBezTo>
                  <a:cubicBezTo>
                    <a:pt x="6939" y="4733"/>
                    <a:pt x="6832" y="4626"/>
                    <a:pt x="6690" y="4626"/>
                  </a:cubicBezTo>
                  <a:cubicBezTo>
                    <a:pt x="6564" y="4601"/>
                    <a:pt x="6456" y="4575"/>
                    <a:pt x="6353" y="4575"/>
                  </a:cubicBezTo>
                  <a:cubicBezTo>
                    <a:pt x="6311" y="4575"/>
                    <a:pt x="6269" y="4580"/>
                    <a:pt x="6227" y="4590"/>
                  </a:cubicBezTo>
                  <a:lnTo>
                    <a:pt x="6121" y="4626"/>
                  </a:lnTo>
                  <a:lnTo>
                    <a:pt x="6049" y="4626"/>
                  </a:lnTo>
                  <a:cubicBezTo>
                    <a:pt x="5836" y="3985"/>
                    <a:pt x="5623" y="3345"/>
                    <a:pt x="5409" y="2704"/>
                  </a:cubicBezTo>
                  <a:cubicBezTo>
                    <a:pt x="5231" y="2100"/>
                    <a:pt x="5053" y="1459"/>
                    <a:pt x="4911" y="854"/>
                  </a:cubicBezTo>
                  <a:cubicBezTo>
                    <a:pt x="4840" y="641"/>
                    <a:pt x="4769" y="498"/>
                    <a:pt x="4697" y="392"/>
                  </a:cubicBezTo>
                  <a:cubicBezTo>
                    <a:pt x="4626" y="285"/>
                    <a:pt x="4591" y="178"/>
                    <a:pt x="4520" y="107"/>
                  </a:cubicBezTo>
                  <a:cubicBezTo>
                    <a:pt x="4484" y="71"/>
                    <a:pt x="4448" y="36"/>
                    <a:pt x="4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2510751" y="2730472"/>
              <a:ext cx="300164" cy="380103"/>
            </a:xfrm>
            <a:custGeom>
              <a:avLst/>
              <a:gdLst/>
              <a:ahLst/>
              <a:cxnLst/>
              <a:rect l="l" t="t" r="r" b="b"/>
              <a:pathLst>
                <a:path w="7615" h="9643" extrusionOk="0">
                  <a:moveTo>
                    <a:pt x="3986" y="0"/>
                  </a:moveTo>
                  <a:cubicBezTo>
                    <a:pt x="3594" y="0"/>
                    <a:pt x="3167" y="36"/>
                    <a:pt x="2740" y="142"/>
                  </a:cubicBezTo>
                  <a:cubicBezTo>
                    <a:pt x="2278" y="249"/>
                    <a:pt x="1851" y="391"/>
                    <a:pt x="1424" y="605"/>
                  </a:cubicBezTo>
                  <a:cubicBezTo>
                    <a:pt x="1032" y="854"/>
                    <a:pt x="676" y="1103"/>
                    <a:pt x="392" y="1459"/>
                  </a:cubicBezTo>
                  <a:cubicBezTo>
                    <a:pt x="143" y="1779"/>
                    <a:pt x="0" y="2206"/>
                    <a:pt x="0" y="2669"/>
                  </a:cubicBezTo>
                  <a:cubicBezTo>
                    <a:pt x="0" y="2775"/>
                    <a:pt x="36" y="2918"/>
                    <a:pt x="178" y="3060"/>
                  </a:cubicBezTo>
                  <a:cubicBezTo>
                    <a:pt x="285" y="3167"/>
                    <a:pt x="392" y="3202"/>
                    <a:pt x="499" y="3202"/>
                  </a:cubicBezTo>
                  <a:cubicBezTo>
                    <a:pt x="641" y="3131"/>
                    <a:pt x="783" y="3060"/>
                    <a:pt x="854" y="2918"/>
                  </a:cubicBezTo>
                  <a:cubicBezTo>
                    <a:pt x="926" y="2775"/>
                    <a:pt x="961" y="2633"/>
                    <a:pt x="926" y="2455"/>
                  </a:cubicBezTo>
                  <a:cubicBezTo>
                    <a:pt x="1210" y="2171"/>
                    <a:pt x="1495" y="1921"/>
                    <a:pt x="1815" y="1744"/>
                  </a:cubicBezTo>
                  <a:cubicBezTo>
                    <a:pt x="2135" y="1530"/>
                    <a:pt x="2456" y="1388"/>
                    <a:pt x="2776" y="1317"/>
                  </a:cubicBezTo>
                  <a:cubicBezTo>
                    <a:pt x="3016" y="1237"/>
                    <a:pt x="3256" y="1196"/>
                    <a:pt x="3496" y="1196"/>
                  </a:cubicBezTo>
                  <a:cubicBezTo>
                    <a:pt x="3576" y="1196"/>
                    <a:pt x="3656" y="1201"/>
                    <a:pt x="3736" y="1210"/>
                  </a:cubicBezTo>
                  <a:cubicBezTo>
                    <a:pt x="4021" y="1210"/>
                    <a:pt x="4306" y="1317"/>
                    <a:pt x="4555" y="1459"/>
                  </a:cubicBezTo>
                  <a:cubicBezTo>
                    <a:pt x="4733" y="1566"/>
                    <a:pt x="4839" y="1708"/>
                    <a:pt x="4911" y="1921"/>
                  </a:cubicBezTo>
                  <a:cubicBezTo>
                    <a:pt x="5017" y="2099"/>
                    <a:pt x="5053" y="2277"/>
                    <a:pt x="5089" y="2491"/>
                  </a:cubicBezTo>
                  <a:cubicBezTo>
                    <a:pt x="5089" y="2704"/>
                    <a:pt x="5089" y="2882"/>
                    <a:pt x="5053" y="3096"/>
                  </a:cubicBezTo>
                  <a:cubicBezTo>
                    <a:pt x="5017" y="3274"/>
                    <a:pt x="4982" y="3451"/>
                    <a:pt x="4911" y="3594"/>
                  </a:cubicBezTo>
                  <a:cubicBezTo>
                    <a:pt x="4733" y="3950"/>
                    <a:pt x="4484" y="4270"/>
                    <a:pt x="4128" y="4554"/>
                  </a:cubicBezTo>
                  <a:cubicBezTo>
                    <a:pt x="3736" y="4839"/>
                    <a:pt x="3309" y="5017"/>
                    <a:pt x="2776" y="5088"/>
                  </a:cubicBezTo>
                  <a:cubicBezTo>
                    <a:pt x="2776" y="4732"/>
                    <a:pt x="2776" y="4341"/>
                    <a:pt x="2811" y="3985"/>
                  </a:cubicBezTo>
                  <a:lnTo>
                    <a:pt x="2882" y="2882"/>
                  </a:lnTo>
                  <a:cubicBezTo>
                    <a:pt x="2847" y="2633"/>
                    <a:pt x="2811" y="2455"/>
                    <a:pt x="2740" y="2348"/>
                  </a:cubicBezTo>
                  <a:cubicBezTo>
                    <a:pt x="2669" y="2206"/>
                    <a:pt x="2527" y="2135"/>
                    <a:pt x="2313" y="2099"/>
                  </a:cubicBezTo>
                  <a:cubicBezTo>
                    <a:pt x="2242" y="2099"/>
                    <a:pt x="2135" y="2135"/>
                    <a:pt x="2029" y="2206"/>
                  </a:cubicBezTo>
                  <a:cubicBezTo>
                    <a:pt x="1922" y="2242"/>
                    <a:pt x="1886" y="2348"/>
                    <a:pt x="1851" y="2455"/>
                  </a:cubicBezTo>
                  <a:cubicBezTo>
                    <a:pt x="1815" y="2918"/>
                    <a:pt x="1779" y="3416"/>
                    <a:pt x="1779" y="3985"/>
                  </a:cubicBezTo>
                  <a:lnTo>
                    <a:pt x="1708" y="5693"/>
                  </a:lnTo>
                  <a:cubicBezTo>
                    <a:pt x="1708" y="6262"/>
                    <a:pt x="1673" y="6796"/>
                    <a:pt x="1673" y="7365"/>
                  </a:cubicBezTo>
                  <a:cubicBezTo>
                    <a:pt x="1708" y="7899"/>
                    <a:pt x="1708" y="8397"/>
                    <a:pt x="1744" y="8824"/>
                  </a:cubicBezTo>
                  <a:cubicBezTo>
                    <a:pt x="1708" y="8895"/>
                    <a:pt x="1744" y="8931"/>
                    <a:pt x="1779" y="9038"/>
                  </a:cubicBezTo>
                  <a:cubicBezTo>
                    <a:pt x="1815" y="9109"/>
                    <a:pt x="1851" y="9216"/>
                    <a:pt x="1886" y="9322"/>
                  </a:cubicBezTo>
                  <a:cubicBezTo>
                    <a:pt x="1957" y="9393"/>
                    <a:pt x="1993" y="9465"/>
                    <a:pt x="2064" y="9536"/>
                  </a:cubicBezTo>
                  <a:cubicBezTo>
                    <a:pt x="2100" y="9607"/>
                    <a:pt x="2171" y="9642"/>
                    <a:pt x="2242" y="9642"/>
                  </a:cubicBezTo>
                  <a:cubicBezTo>
                    <a:pt x="2384" y="9642"/>
                    <a:pt x="2491" y="9642"/>
                    <a:pt x="2598" y="9571"/>
                  </a:cubicBezTo>
                  <a:cubicBezTo>
                    <a:pt x="2705" y="9500"/>
                    <a:pt x="2740" y="9393"/>
                    <a:pt x="2740" y="9216"/>
                  </a:cubicBezTo>
                  <a:cubicBezTo>
                    <a:pt x="2740" y="8789"/>
                    <a:pt x="2740" y="8326"/>
                    <a:pt x="2740" y="7899"/>
                  </a:cubicBezTo>
                  <a:cubicBezTo>
                    <a:pt x="2740" y="7401"/>
                    <a:pt x="2740" y="6938"/>
                    <a:pt x="2776" y="6476"/>
                  </a:cubicBezTo>
                  <a:cubicBezTo>
                    <a:pt x="3060" y="6689"/>
                    <a:pt x="3381" y="6903"/>
                    <a:pt x="3736" y="7116"/>
                  </a:cubicBezTo>
                  <a:cubicBezTo>
                    <a:pt x="4092" y="7330"/>
                    <a:pt x="4412" y="7579"/>
                    <a:pt x="4768" y="7828"/>
                  </a:cubicBezTo>
                  <a:cubicBezTo>
                    <a:pt x="5124" y="8041"/>
                    <a:pt x="5444" y="8290"/>
                    <a:pt x="5729" y="8539"/>
                  </a:cubicBezTo>
                  <a:cubicBezTo>
                    <a:pt x="6049" y="8753"/>
                    <a:pt x="6334" y="9002"/>
                    <a:pt x="6583" y="9216"/>
                  </a:cubicBezTo>
                  <a:cubicBezTo>
                    <a:pt x="6761" y="9322"/>
                    <a:pt x="6903" y="9393"/>
                    <a:pt x="7081" y="9393"/>
                  </a:cubicBezTo>
                  <a:cubicBezTo>
                    <a:pt x="7259" y="9358"/>
                    <a:pt x="7366" y="9287"/>
                    <a:pt x="7472" y="9109"/>
                  </a:cubicBezTo>
                  <a:cubicBezTo>
                    <a:pt x="7579" y="8860"/>
                    <a:pt x="7615" y="8646"/>
                    <a:pt x="7508" y="8504"/>
                  </a:cubicBezTo>
                  <a:cubicBezTo>
                    <a:pt x="7437" y="8362"/>
                    <a:pt x="7366" y="8255"/>
                    <a:pt x="7295" y="8184"/>
                  </a:cubicBezTo>
                  <a:cubicBezTo>
                    <a:pt x="6761" y="7792"/>
                    <a:pt x="6227" y="7401"/>
                    <a:pt x="5729" y="7045"/>
                  </a:cubicBezTo>
                  <a:cubicBezTo>
                    <a:pt x="5195" y="6689"/>
                    <a:pt x="4662" y="6333"/>
                    <a:pt x="4057" y="5942"/>
                  </a:cubicBezTo>
                  <a:cubicBezTo>
                    <a:pt x="4911" y="5444"/>
                    <a:pt x="5515" y="4839"/>
                    <a:pt x="5907" y="4163"/>
                  </a:cubicBezTo>
                  <a:cubicBezTo>
                    <a:pt x="6298" y="3487"/>
                    <a:pt x="6369" y="2704"/>
                    <a:pt x="6156" y="1815"/>
                  </a:cubicBezTo>
                  <a:cubicBezTo>
                    <a:pt x="6014" y="1317"/>
                    <a:pt x="5765" y="890"/>
                    <a:pt x="5409" y="534"/>
                  </a:cubicBezTo>
                  <a:cubicBezTo>
                    <a:pt x="5017" y="178"/>
                    <a:pt x="4555" y="0"/>
                    <a:pt x="3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2829122" y="2787509"/>
              <a:ext cx="316996" cy="302411"/>
            </a:xfrm>
            <a:custGeom>
              <a:avLst/>
              <a:gdLst/>
              <a:ahLst/>
              <a:cxnLst/>
              <a:rect l="l" t="t" r="r" b="b"/>
              <a:pathLst>
                <a:path w="8042" h="7672" extrusionOk="0">
                  <a:moveTo>
                    <a:pt x="5776" y="0"/>
                  </a:moveTo>
                  <a:cubicBezTo>
                    <a:pt x="4015" y="0"/>
                    <a:pt x="2249" y="408"/>
                    <a:pt x="463" y="1222"/>
                  </a:cubicBezTo>
                  <a:cubicBezTo>
                    <a:pt x="249" y="1364"/>
                    <a:pt x="71" y="1542"/>
                    <a:pt x="0" y="1755"/>
                  </a:cubicBezTo>
                  <a:cubicBezTo>
                    <a:pt x="0" y="1862"/>
                    <a:pt x="71" y="2004"/>
                    <a:pt x="214" y="2147"/>
                  </a:cubicBezTo>
                  <a:cubicBezTo>
                    <a:pt x="290" y="2223"/>
                    <a:pt x="387" y="2258"/>
                    <a:pt x="504" y="2258"/>
                  </a:cubicBezTo>
                  <a:cubicBezTo>
                    <a:pt x="605" y="2258"/>
                    <a:pt x="722" y="2232"/>
                    <a:pt x="854" y="2182"/>
                  </a:cubicBezTo>
                  <a:cubicBezTo>
                    <a:pt x="1957" y="1791"/>
                    <a:pt x="3060" y="1506"/>
                    <a:pt x="4163" y="1293"/>
                  </a:cubicBezTo>
                  <a:cubicBezTo>
                    <a:pt x="4932" y="1144"/>
                    <a:pt x="5736" y="1082"/>
                    <a:pt x="6550" y="1082"/>
                  </a:cubicBezTo>
                  <a:cubicBezTo>
                    <a:pt x="6904" y="1082"/>
                    <a:pt x="7259" y="1093"/>
                    <a:pt x="7615" y="1115"/>
                  </a:cubicBezTo>
                  <a:cubicBezTo>
                    <a:pt x="7653" y="1124"/>
                    <a:pt x="7686" y="1129"/>
                    <a:pt x="7715" y="1129"/>
                  </a:cubicBezTo>
                  <a:cubicBezTo>
                    <a:pt x="7795" y="1129"/>
                    <a:pt x="7847" y="1096"/>
                    <a:pt x="7899" y="1044"/>
                  </a:cubicBezTo>
                  <a:cubicBezTo>
                    <a:pt x="7935" y="973"/>
                    <a:pt x="7970" y="866"/>
                    <a:pt x="8006" y="759"/>
                  </a:cubicBezTo>
                  <a:cubicBezTo>
                    <a:pt x="8042" y="652"/>
                    <a:pt x="8006" y="546"/>
                    <a:pt x="7935" y="403"/>
                  </a:cubicBezTo>
                  <a:cubicBezTo>
                    <a:pt x="7864" y="261"/>
                    <a:pt x="7757" y="190"/>
                    <a:pt x="7650" y="154"/>
                  </a:cubicBezTo>
                  <a:cubicBezTo>
                    <a:pt x="7026" y="52"/>
                    <a:pt x="6401" y="0"/>
                    <a:pt x="5776" y="0"/>
                  </a:cubicBezTo>
                  <a:close/>
                  <a:moveTo>
                    <a:pt x="4383" y="1600"/>
                  </a:moveTo>
                  <a:cubicBezTo>
                    <a:pt x="4327" y="1600"/>
                    <a:pt x="4266" y="1605"/>
                    <a:pt x="4199" y="1613"/>
                  </a:cubicBezTo>
                  <a:cubicBezTo>
                    <a:pt x="4092" y="1649"/>
                    <a:pt x="4021" y="1649"/>
                    <a:pt x="3985" y="1720"/>
                  </a:cubicBezTo>
                  <a:cubicBezTo>
                    <a:pt x="3950" y="1755"/>
                    <a:pt x="3914" y="1827"/>
                    <a:pt x="3914" y="1898"/>
                  </a:cubicBezTo>
                  <a:cubicBezTo>
                    <a:pt x="3914" y="1933"/>
                    <a:pt x="3914" y="2004"/>
                    <a:pt x="3914" y="2076"/>
                  </a:cubicBezTo>
                  <a:cubicBezTo>
                    <a:pt x="3914" y="2147"/>
                    <a:pt x="3914" y="2182"/>
                    <a:pt x="3914" y="2218"/>
                  </a:cubicBezTo>
                  <a:cubicBezTo>
                    <a:pt x="3950" y="3036"/>
                    <a:pt x="3950" y="3855"/>
                    <a:pt x="3950" y="4673"/>
                  </a:cubicBezTo>
                  <a:cubicBezTo>
                    <a:pt x="3950" y="5491"/>
                    <a:pt x="3950" y="6310"/>
                    <a:pt x="3950" y="7128"/>
                  </a:cubicBezTo>
                  <a:cubicBezTo>
                    <a:pt x="3950" y="7270"/>
                    <a:pt x="3985" y="7413"/>
                    <a:pt x="4057" y="7519"/>
                  </a:cubicBezTo>
                  <a:cubicBezTo>
                    <a:pt x="4086" y="7607"/>
                    <a:pt x="4211" y="7671"/>
                    <a:pt x="4374" y="7671"/>
                  </a:cubicBezTo>
                  <a:cubicBezTo>
                    <a:pt x="4409" y="7671"/>
                    <a:pt x="4446" y="7668"/>
                    <a:pt x="4483" y="7662"/>
                  </a:cubicBezTo>
                  <a:cubicBezTo>
                    <a:pt x="4626" y="7626"/>
                    <a:pt x="4733" y="7591"/>
                    <a:pt x="4804" y="7484"/>
                  </a:cubicBezTo>
                  <a:cubicBezTo>
                    <a:pt x="4910" y="7377"/>
                    <a:pt x="4946" y="7270"/>
                    <a:pt x="4946" y="7164"/>
                  </a:cubicBezTo>
                  <a:cubicBezTo>
                    <a:pt x="5017" y="6310"/>
                    <a:pt x="5053" y="5491"/>
                    <a:pt x="5053" y="4673"/>
                  </a:cubicBezTo>
                  <a:cubicBezTo>
                    <a:pt x="5053" y="3819"/>
                    <a:pt x="5017" y="3001"/>
                    <a:pt x="4946" y="2147"/>
                  </a:cubicBezTo>
                  <a:cubicBezTo>
                    <a:pt x="4946" y="2040"/>
                    <a:pt x="4875" y="1898"/>
                    <a:pt x="4768" y="1755"/>
                  </a:cubicBezTo>
                  <a:cubicBezTo>
                    <a:pt x="4687" y="1647"/>
                    <a:pt x="4564" y="1600"/>
                    <a:pt x="4383" y="16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3183954" y="2814588"/>
              <a:ext cx="255268" cy="276908"/>
            </a:xfrm>
            <a:custGeom>
              <a:avLst/>
              <a:gdLst/>
              <a:ahLst/>
              <a:cxnLst/>
              <a:rect l="l" t="t" r="r" b="b"/>
              <a:pathLst>
                <a:path w="6476" h="7025" extrusionOk="0">
                  <a:moveTo>
                    <a:pt x="570" y="1"/>
                  </a:moveTo>
                  <a:cubicBezTo>
                    <a:pt x="463" y="1"/>
                    <a:pt x="356" y="37"/>
                    <a:pt x="249" y="108"/>
                  </a:cubicBezTo>
                  <a:cubicBezTo>
                    <a:pt x="143" y="179"/>
                    <a:pt x="71" y="286"/>
                    <a:pt x="36" y="463"/>
                  </a:cubicBezTo>
                  <a:cubicBezTo>
                    <a:pt x="0" y="997"/>
                    <a:pt x="0" y="1531"/>
                    <a:pt x="0" y="2136"/>
                  </a:cubicBezTo>
                  <a:cubicBezTo>
                    <a:pt x="36" y="2705"/>
                    <a:pt x="71" y="3274"/>
                    <a:pt x="143" y="3808"/>
                  </a:cubicBezTo>
                  <a:cubicBezTo>
                    <a:pt x="214" y="4377"/>
                    <a:pt x="320" y="4911"/>
                    <a:pt x="392" y="5409"/>
                  </a:cubicBezTo>
                  <a:cubicBezTo>
                    <a:pt x="534" y="5907"/>
                    <a:pt x="641" y="6334"/>
                    <a:pt x="783" y="6726"/>
                  </a:cubicBezTo>
                  <a:cubicBezTo>
                    <a:pt x="819" y="6797"/>
                    <a:pt x="854" y="6868"/>
                    <a:pt x="961" y="6939"/>
                  </a:cubicBezTo>
                  <a:cubicBezTo>
                    <a:pt x="1039" y="6991"/>
                    <a:pt x="1117" y="7024"/>
                    <a:pt x="1195" y="7024"/>
                  </a:cubicBezTo>
                  <a:cubicBezTo>
                    <a:pt x="1224" y="7024"/>
                    <a:pt x="1253" y="7020"/>
                    <a:pt x="1281" y="7010"/>
                  </a:cubicBezTo>
                  <a:cubicBezTo>
                    <a:pt x="1388" y="6975"/>
                    <a:pt x="1459" y="6904"/>
                    <a:pt x="1495" y="6832"/>
                  </a:cubicBezTo>
                  <a:cubicBezTo>
                    <a:pt x="1566" y="6726"/>
                    <a:pt x="1601" y="6619"/>
                    <a:pt x="1601" y="6477"/>
                  </a:cubicBezTo>
                  <a:cubicBezTo>
                    <a:pt x="1637" y="6370"/>
                    <a:pt x="1637" y="6263"/>
                    <a:pt x="1637" y="6156"/>
                  </a:cubicBezTo>
                  <a:cubicBezTo>
                    <a:pt x="1637" y="6050"/>
                    <a:pt x="1637" y="5979"/>
                    <a:pt x="1637" y="5943"/>
                  </a:cubicBezTo>
                  <a:cubicBezTo>
                    <a:pt x="1566" y="5658"/>
                    <a:pt x="1530" y="5409"/>
                    <a:pt x="1495" y="5160"/>
                  </a:cubicBezTo>
                  <a:lnTo>
                    <a:pt x="1388" y="4377"/>
                  </a:lnTo>
                  <a:cubicBezTo>
                    <a:pt x="2740" y="4164"/>
                    <a:pt x="4056" y="3915"/>
                    <a:pt x="5302" y="3595"/>
                  </a:cubicBezTo>
                  <a:cubicBezTo>
                    <a:pt x="5337" y="4057"/>
                    <a:pt x="5337" y="4484"/>
                    <a:pt x="5373" y="4947"/>
                  </a:cubicBezTo>
                  <a:lnTo>
                    <a:pt x="5444" y="6263"/>
                  </a:lnTo>
                  <a:cubicBezTo>
                    <a:pt x="5444" y="6477"/>
                    <a:pt x="5515" y="6619"/>
                    <a:pt x="5622" y="6761"/>
                  </a:cubicBezTo>
                  <a:cubicBezTo>
                    <a:pt x="5764" y="6904"/>
                    <a:pt x="5871" y="6939"/>
                    <a:pt x="6013" y="6939"/>
                  </a:cubicBezTo>
                  <a:cubicBezTo>
                    <a:pt x="6049" y="6939"/>
                    <a:pt x="6085" y="6939"/>
                    <a:pt x="6120" y="6904"/>
                  </a:cubicBezTo>
                  <a:cubicBezTo>
                    <a:pt x="6191" y="6868"/>
                    <a:pt x="6262" y="6832"/>
                    <a:pt x="6298" y="6761"/>
                  </a:cubicBezTo>
                  <a:cubicBezTo>
                    <a:pt x="6369" y="6726"/>
                    <a:pt x="6405" y="6655"/>
                    <a:pt x="6440" y="6583"/>
                  </a:cubicBezTo>
                  <a:cubicBezTo>
                    <a:pt x="6476" y="6512"/>
                    <a:pt x="6476" y="6405"/>
                    <a:pt x="6476" y="6299"/>
                  </a:cubicBezTo>
                  <a:cubicBezTo>
                    <a:pt x="6476" y="5374"/>
                    <a:pt x="6440" y="4449"/>
                    <a:pt x="6369" y="3488"/>
                  </a:cubicBezTo>
                  <a:cubicBezTo>
                    <a:pt x="6334" y="2563"/>
                    <a:pt x="6227" y="1602"/>
                    <a:pt x="6085" y="641"/>
                  </a:cubicBezTo>
                  <a:cubicBezTo>
                    <a:pt x="6049" y="463"/>
                    <a:pt x="6013" y="321"/>
                    <a:pt x="5907" y="214"/>
                  </a:cubicBezTo>
                  <a:cubicBezTo>
                    <a:pt x="5800" y="108"/>
                    <a:pt x="5729" y="72"/>
                    <a:pt x="5622" y="72"/>
                  </a:cubicBezTo>
                  <a:cubicBezTo>
                    <a:pt x="5480" y="72"/>
                    <a:pt x="5373" y="143"/>
                    <a:pt x="5231" y="286"/>
                  </a:cubicBezTo>
                  <a:cubicBezTo>
                    <a:pt x="5124" y="428"/>
                    <a:pt x="5053" y="606"/>
                    <a:pt x="5053" y="784"/>
                  </a:cubicBezTo>
                  <a:cubicBezTo>
                    <a:pt x="5053" y="1068"/>
                    <a:pt x="5088" y="1353"/>
                    <a:pt x="5124" y="1638"/>
                  </a:cubicBezTo>
                  <a:cubicBezTo>
                    <a:pt x="5159" y="1887"/>
                    <a:pt x="5159" y="2171"/>
                    <a:pt x="5195" y="2420"/>
                  </a:cubicBezTo>
                  <a:cubicBezTo>
                    <a:pt x="4555" y="2598"/>
                    <a:pt x="3914" y="2741"/>
                    <a:pt x="3203" y="2883"/>
                  </a:cubicBezTo>
                  <a:cubicBezTo>
                    <a:pt x="2491" y="2990"/>
                    <a:pt x="1850" y="3096"/>
                    <a:pt x="1246" y="3168"/>
                  </a:cubicBezTo>
                  <a:cubicBezTo>
                    <a:pt x="1210" y="2776"/>
                    <a:pt x="1174" y="2420"/>
                    <a:pt x="1139" y="2065"/>
                  </a:cubicBezTo>
                  <a:cubicBezTo>
                    <a:pt x="1139" y="1709"/>
                    <a:pt x="1139" y="1353"/>
                    <a:pt x="1139" y="962"/>
                  </a:cubicBezTo>
                  <a:cubicBezTo>
                    <a:pt x="1139" y="890"/>
                    <a:pt x="1139" y="819"/>
                    <a:pt x="1103" y="713"/>
                  </a:cubicBezTo>
                  <a:cubicBezTo>
                    <a:pt x="1103" y="606"/>
                    <a:pt x="1068" y="499"/>
                    <a:pt x="997" y="392"/>
                  </a:cubicBezTo>
                  <a:cubicBezTo>
                    <a:pt x="961" y="286"/>
                    <a:pt x="890" y="179"/>
                    <a:pt x="819" y="108"/>
                  </a:cubicBezTo>
                  <a:cubicBezTo>
                    <a:pt x="747" y="37"/>
                    <a:pt x="676" y="1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216259" y="2844072"/>
              <a:ext cx="9854" cy="7056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3773001" y="1771141"/>
              <a:ext cx="19669" cy="18290"/>
            </a:xfrm>
            <a:custGeom>
              <a:avLst/>
              <a:gdLst/>
              <a:ahLst/>
              <a:cxnLst/>
              <a:rect l="l" t="t" r="r" b="b"/>
              <a:pathLst>
                <a:path w="499" h="464" extrusionOk="0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3686047" y="1618281"/>
              <a:ext cx="8435" cy="7056"/>
            </a:xfrm>
            <a:custGeom>
              <a:avLst/>
              <a:gdLst/>
              <a:ahLst/>
              <a:cxnLst/>
              <a:rect l="l" t="t" r="r" b="b"/>
              <a:pathLst>
                <a:path w="214" h="179" extrusionOk="0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8"/>
          <p:cNvSpPr/>
          <p:nvPr/>
        </p:nvSpPr>
        <p:spPr>
          <a:xfrm rot="10800000">
            <a:off x="271145" y="983615"/>
            <a:ext cx="4245610" cy="349758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48"/>
          <p:cNvSpPr txBox="1">
            <a:spLocks noGrp="1"/>
          </p:cNvSpPr>
          <p:nvPr>
            <p:ph type="title"/>
          </p:nvPr>
        </p:nvSpPr>
        <p:spPr>
          <a:xfrm>
            <a:off x="4595650" y="723535"/>
            <a:ext cx="3698100" cy="73088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lvl="0" algn="ctr">
              <a:lnSpc>
                <a:spcPct val="130000"/>
              </a:lnSpc>
              <a:buFont typeface="Arial" panose="020B0604020202020204"/>
            </a:pPr>
            <a:r>
              <a:rPr lang="vi-VN" sz="3200" dirty="0">
                <a:solidFill>
                  <a:schemeClr val="bg2"/>
                </a:solidFill>
                <a:latin typeface="Nunito"/>
                <a:ea typeface="Nunito"/>
                <a:cs typeface="Nunito"/>
                <a:sym typeface="+mn-ea"/>
              </a:rPr>
              <a:t>NGÀY TRÁI ĐẤT</a:t>
            </a:r>
          </a:p>
        </p:txBody>
      </p:sp>
      <p:sp>
        <p:nvSpPr>
          <p:cNvPr id="1591" name="Google Shape;1591;p48"/>
          <p:cNvSpPr txBox="1">
            <a:spLocks noGrp="1"/>
          </p:cNvSpPr>
          <p:nvPr>
            <p:ph type="subTitle" idx="1"/>
          </p:nvPr>
        </p:nvSpPr>
        <p:spPr>
          <a:xfrm>
            <a:off x="467995" y="1664335"/>
            <a:ext cx="3867150" cy="2225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tx2">
                    <a:lumMod val="10000"/>
                  </a:schemeClr>
                </a:solidFill>
              </a:rPr>
              <a:t>Ngày Trái đất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tx2">
                    <a:lumMod val="10000"/>
                  </a:schemeClr>
                </a:solidFill>
              </a:rPr>
              <a:t>là ngày vận động toàn dân nâng cao nhận thức và hành động nhằm bảo vệ giá trị của môi trường tự nhiên toàn cầu.</a:t>
            </a:r>
          </a:p>
        </p:txBody>
      </p:sp>
      <p:sp>
        <p:nvSpPr>
          <p:cNvPr id="1599" name="Google Shape;1599;p48"/>
          <p:cNvSpPr txBox="1">
            <a:spLocks noGrp="1"/>
          </p:cNvSpPr>
          <p:nvPr>
            <p:ph type="title" idx="2"/>
          </p:nvPr>
        </p:nvSpPr>
        <p:spPr>
          <a:xfrm>
            <a:off x="4634346" y="903998"/>
            <a:ext cx="3698100" cy="70675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lvl="0" algn="ctr">
              <a:lnSpc>
                <a:spcPct val="130000"/>
              </a:lnSpc>
              <a:buFont typeface="Arial" panose="020B0604020202020204"/>
            </a:pPr>
            <a:r>
              <a:rPr lang="vi-VN" dirty="0">
                <a:solidFill>
                  <a:schemeClr val="accent1"/>
                </a:solidFill>
                <a:latin typeface="Nunito"/>
                <a:ea typeface="Nunito"/>
                <a:cs typeface="Nunito"/>
                <a:sym typeface="+mn-ea"/>
              </a:rPr>
              <a:t>22/04</a:t>
            </a:r>
          </a:p>
        </p:txBody>
      </p:sp>
      <p:grpSp>
        <p:nvGrpSpPr>
          <p:cNvPr id="1600" name="Google Shape;1600;p48"/>
          <p:cNvGrpSpPr/>
          <p:nvPr/>
        </p:nvGrpSpPr>
        <p:grpSpPr>
          <a:xfrm>
            <a:off x="4565530" y="1911729"/>
            <a:ext cx="3819356" cy="2570311"/>
            <a:chOff x="461700" y="914175"/>
            <a:chExt cx="4140223" cy="2786245"/>
          </a:xfrm>
        </p:grpSpPr>
        <p:sp>
          <p:nvSpPr>
            <p:cNvPr id="1601" name="Google Shape;1601;p48"/>
            <p:cNvSpPr/>
            <p:nvPr/>
          </p:nvSpPr>
          <p:spPr>
            <a:xfrm>
              <a:off x="716964" y="914175"/>
              <a:ext cx="1276339" cy="1438226"/>
            </a:xfrm>
            <a:custGeom>
              <a:avLst/>
              <a:gdLst/>
              <a:ahLst/>
              <a:cxnLst/>
              <a:rect l="l" t="t" r="r" b="b"/>
              <a:pathLst>
                <a:path w="32380" h="36487" extrusionOk="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45976" y="1015319"/>
              <a:ext cx="1249495" cy="1486710"/>
            </a:xfrm>
            <a:custGeom>
              <a:avLst/>
              <a:gdLst/>
              <a:ahLst/>
              <a:cxnLst/>
              <a:rect l="l" t="t" r="r" b="b"/>
              <a:pathLst>
                <a:path w="31699" h="37717" extrusionOk="0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61700" y="2561294"/>
              <a:ext cx="1774221" cy="1009246"/>
            </a:xfrm>
            <a:custGeom>
              <a:avLst/>
              <a:gdLst/>
              <a:ahLst/>
              <a:cxnLst/>
              <a:rect l="l" t="t" r="r" b="b"/>
              <a:pathLst>
                <a:path w="45011" h="25604" extrusionOk="0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0747" y="2672963"/>
              <a:ext cx="1887192" cy="802659"/>
            </a:xfrm>
            <a:custGeom>
              <a:avLst/>
              <a:gdLst/>
              <a:ahLst/>
              <a:cxnLst/>
              <a:rect l="l" t="t" r="r" b="b"/>
              <a:pathLst>
                <a:path w="47877" h="20363" extrusionOk="0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172720" y="1123558"/>
              <a:ext cx="1398336" cy="1342757"/>
            </a:xfrm>
            <a:custGeom>
              <a:avLst/>
              <a:gdLst/>
              <a:ahLst/>
              <a:cxnLst/>
              <a:rect l="l" t="t" r="r" b="b"/>
              <a:pathLst>
                <a:path w="35475" h="34065" extrusionOk="0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022423" y="1213232"/>
              <a:ext cx="1384540" cy="1342797"/>
            </a:xfrm>
            <a:custGeom>
              <a:avLst/>
              <a:gdLst/>
              <a:ahLst/>
              <a:cxnLst/>
              <a:rect l="l" t="t" r="r" b="b"/>
              <a:pathLst>
                <a:path w="35125" h="34066" extrusionOk="0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880995" y="2664331"/>
              <a:ext cx="1720929" cy="1036089"/>
            </a:xfrm>
            <a:custGeom>
              <a:avLst/>
              <a:gdLst/>
              <a:ahLst/>
              <a:cxnLst/>
              <a:rect l="l" t="t" r="r" b="b"/>
              <a:pathLst>
                <a:path w="43659" h="26285" extrusionOk="0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621631" y="2790544"/>
              <a:ext cx="1830706" cy="838095"/>
            </a:xfrm>
            <a:custGeom>
              <a:avLst/>
              <a:gdLst/>
              <a:ahLst/>
              <a:cxnLst/>
              <a:rect l="l" t="t" r="r" b="b"/>
              <a:pathLst>
                <a:path w="46444" h="21262" extrusionOk="0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9" name="Google Shape;1609;p48"/>
            <p:cNvGrpSpPr/>
            <p:nvPr/>
          </p:nvGrpSpPr>
          <p:grpSpPr>
            <a:xfrm>
              <a:off x="1265900" y="1228637"/>
              <a:ext cx="2557102" cy="2327803"/>
              <a:chOff x="876400" y="238125"/>
              <a:chExt cx="5642325" cy="5169450"/>
            </a:xfrm>
          </p:grpSpPr>
          <p:sp>
            <p:nvSpPr>
              <p:cNvPr id="1610" name="Google Shape;1610;p48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8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8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8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48"/>
            <p:cNvSpPr/>
            <p:nvPr/>
          </p:nvSpPr>
          <p:spPr>
            <a:xfrm>
              <a:off x="2064748" y="2203151"/>
              <a:ext cx="943931" cy="422161"/>
            </a:xfrm>
            <a:custGeom>
              <a:avLst/>
              <a:gdLst/>
              <a:ahLst/>
              <a:cxnLst/>
              <a:rect l="l" t="t" r="r" b="b"/>
              <a:pathLst>
                <a:path w="23947" h="10710" extrusionOk="0">
                  <a:moveTo>
                    <a:pt x="7916" y="1"/>
                  </a:moveTo>
                  <a:cubicBezTo>
                    <a:pt x="5606" y="1"/>
                    <a:pt x="3289" y="89"/>
                    <a:pt x="961" y="320"/>
                  </a:cubicBezTo>
                  <a:cubicBezTo>
                    <a:pt x="606" y="356"/>
                    <a:pt x="214" y="427"/>
                    <a:pt x="72" y="747"/>
                  </a:cubicBezTo>
                  <a:cubicBezTo>
                    <a:pt x="1" y="996"/>
                    <a:pt x="36" y="1281"/>
                    <a:pt x="179" y="1494"/>
                  </a:cubicBezTo>
                  <a:cubicBezTo>
                    <a:pt x="997" y="2846"/>
                    <a:pt x="2954" y="3451"/>
                    <a:pt x="3239" y="4981"/>
                  </a:cubicBezTo>
                  <a:cubicBezTo>
                    <a:pt x="3452" y="6191"/>
                    <a:pt x="2456" y="7258"/>
                    <a:pt x="2207" y="8468"/>
                  </a:cubicBezTo>
                  <a:cubicBezTo>
                    <a:pt x="2064" y="9108"/>
                    <a:pt x="2207" y="9856"/>
                    <a:pt x="2776" y="10140"/>
                  </a:cubicBezTo>
                  <a:cubicBezTo>
                    <a:pt x="3012" y="10258"/>
                    <a:pt x="3272" y="10327"/>
                    <a:pt x="3536" y="10327"/>
                  </a:cubicBezTo>
                  <a:cubicBezTo>
                    <a:pt x="3591" y="10327"/>
                    <a:pt x="3646" y="10324"/>
                    <a:pt x="3701" y="10318"/>
                  </a:cubicBezTo>
                  <a:cubicBezTo>
                    <a:pt x="9928" y="10460"/>
                    <a:pt x="16119" y="10567"/>
                    <a:pt x="22346" y="10710"/>
                  </a:cubicBezTo>
                  <a:cubicBezTo>
                    <a:pt x="22523" y="10710"/>
                    <a:pt x="22701" y="10674"/>
                    <a:pt x="22879" y="10638"/>
                  </a:cubicBezTo>
                  <a:cubicBezTo>
                    <a:pt x="23555" y="10425"/>
                    <a:pt x="23591" y="9429"/>
                    <a:pt x="23199" y="8824"/>
                  </a:cubicBezTo>
                  <a:cubicBezTo>
                    <a:pt x="22844" y="8219"/>
                    <a:pt x="22239" y="7792"/>
                    <a:pt x="21883" y="7187"/>
                  </a:cubicBezTo>
                  <a:cubicBezTo>
                    <a:pt x="21029" y="5621"/>
                    <a:pt x="22346" y="3807"/>
                    <a:pt x="23520" y="2455"/>
                  </a:cubicBezTo>
                  <a:cubicBezTo>
                    <a:pt x="23733" y="2241"/>
                    <a:pt x="23875" y="1957"/>
                    <a:pt x="23911" y="1672"/>
                  </a:cubicBezTo>
                  <a:cubicBezTo>
                    <a:pt x="23947" y="996"/>
                    <a:pt x="23022" y="711"/>
                    <a:pt x="22346" y="676"/>
                  </a:cubicBezTo>
                  <a:cubicBezTo>
                    <a:pt x="17534" y="387"/>
                    <a:pt x="12739" y="1"/>
                    <a:pt x="7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265302" y="2302364"/>
              <a:ext cx="187982" cy="179901"/>
            </a:xfrm>
            <a:custGeom>
              <a:avLst/>
              <a:gdLst/>
              <a:ahLst/>
              <a:cxnLst/>
              <a:rect l="l" t="t" r="r" b="b"/>
              <a:pathLst>
                <a:path w="4769" h="4564" extrusionOk="0">
                  <a:moveTo>
                    <a:pt x="3487" y="0"/>
                  </a:moveTo>
                  <a:cubicBezTo>
                    <a:pt x="2418" y="0"/>
                    <a:pt x="1344" y="240"/>
                    <a:pt x="250" y="721"/>
                  </a:cubicBezTo>
                  <a:cubicBezTo>
                    <a:pt x="143" y="792"/>
                    <a:pt x="36" y="898"/>
                    <a:pt x="1" y="1041"/>
                  </a:cubicBezTo>
                  <a:cubicBezTo>
                    <a:pt x="1" y="1112"/>
                    <a:pt x="36" y="1183"/>
                    <a:pt x="108" y="1254"/>
                  </a:cubicBezTo>
                  <a:cubicBezTo>
                    <a:pt x="147" y="1313"/>
                    <a:pt x="207" y="1339"/>
                    <a:pt x="284" y="1339"/>
                  </a:cubicBezTo>
                  <a:cubicBezTo>
                    <a:pt x="346" y="1339"/>
                    <a:pt x="419" y="1322"/>
                    <a:pt x="499" y="1290"/>
                  </a:cubicBezTo>
                  <a:cubicBezTo>
                    <a:pt x="1139" y="1076"/>
                    <a:pt x="1815" y="898"/>
                    <a:pt x="2456" y="756"/>
                  </a:cubicBezTo>
                  <a:cubicBezTo>
                    <a:pt x="2963" y="676"/>
                    <a:pt x="3470" y="636"/>
                    <a:pt x="3992" y="636"/>
                  </a:cubicBezTo>
                  <a:cubicBezTo>
                    <a:pt x="4166" y="636"/>
                    <a:pt x="4342" y="640"/>
                    <a:pt x="4520" y="649"/>
                  </a:cubicBezTo>
                  <a:cubicBezTo>
                    <a:pt x="4540" y="660"/>
                    <a:pt x="4561" y="664"/>
                    <a:pt x="4581" y="664"/>
                  </a:cubicBezTo>
                  <a:cubicBezTo>
                    <a:pt x="4629" y="664"/>
                    <a:pt x="4672" y="639"/>
                    <a:pt x="4697" y="614"/>
                  </a:cubicBezTo>
                  <a:cubicBezTo>
                    <a:pt x="4697" y="578"/>
                    <a:pt x="4733" y="507"/>
                    <a:pt x="4769" y="436"/>
                  </a:cubicBezTo>
                  <a:cubicBezTo>
                    <a:pt x="4769" y="400"/>
                    <a:pt x="4769" y="329"/>
                    <a:pt x="4697" y="222"/>
                  </a:cubicBezTo>
                  <a:cubicBezTo>
                    <a:pt x="4662" y="151"/>
                    <a:pt x="4626" y="116"/>
                    <a:pt x="4555" y="80"/>
                  </a:cubicBezTo>
                  <a:cubicBezTo>
                    <a:pt x="4199" y="27"/>
                    <a:pt x="3844" y="0"/>
                    <a:pt x="3487" y="0"/>
                  </a:cubicBezTo>
                  <a:close/>
                  <a:moveTo>
                    <a:pt x="2604" y="956"/>
                  </a:moveTo>
                  <a:cubicBezTo>
                    <a:pt x="2568" y="956"/>
                    <a:pt x="2530" y="960"/>
                    <a:pt x="2491" y="970"/>
                  </a:cubicBezTo>
                  <a:cubicBezTo>
                    <a:pt x="2420" y="970"/>
                    <a:pt x="2385" y="970"/>
                    <a:pt x="2349" y="1005"/>
                  </a:cubicBezTo>
                  <a:cubicBezTo>
                    <a:pt x="2349" y="1041"/>
                    <a:pt x="2314" y="1076"/>
                    <a:pt x="2314" y="1112"/>
                  </a:cubicBezTo>
                  <a:cubicBezTo>
                    <a:pt x="2314" y="1148"/>
                    <a:pt x="2314" y="1183"/>
                    <a:pt x="2314" y="1219"/>
                  </a:cubicBezTo>
                  <a:cubicBezTo>
                    <a:pt x="2314" y="1254"/>
                    <a:pt x="2314" y="1290"/>
                    <a:pt x="2314" y="1325"/>
                  </a:cubicBezTo>
                  <a:cubicBezTo>
                    <a:pt x="2349" y="1824"/>
                    <a:pt x="2349" y="2286"/>
                    <a:pt x="2349" y="2784"/>
                  </a:cubicBezTo>
                  <a:cubicBezTo>
                    <a:pt x="2349" y="3247"/>
                    <a:pt x="2349" y="3745"/>
                    <a:pt x="2314" y="4243"/>
                  </a:cubicBezTo>
                  <a:cubicBezTo>
                    <a:pt x="2349" y="4314"/>
                    <a:pt x="2349" y="4385"/>
                    <a:pt x="2385" y="4457"/>
                  </a:cubicBezTo>
                  <a:cubicBezTo>
                    <a:pt x="2420" y="4528"/>
                    <a:pt x="2527" y="4563"/>
                    <a:pt x="2669" y="4563"/>
                  </a:cubicBezTo>
                  <a:cubicBezTo>
                    <a:pt x="2741" y="4528"/>
                    <a:pt x="2812" y="4492"/>
                    <a:pt x="2847" y="4457"/>
                  </a:cubicBezTo>
                  <a:cubicBezTo>
                    <a:pt x="2918" y="4385"/>
                    <a:pt x="2954" y="4314"/>
                    <a:pt x="2954" y="4243"/>
                  </a:cubicBezTo>
                  <a:cubicBezTo>
                    <a:pt x="2954" y="3745"/>
                    <a:pt x="2990" y="3247"/>
                    <a:pt x="2990" y="2784"/>
                  </a:cubicBezTo>
                  <a:cubicBezTo>
                    <a:pt x="2990" y="2286"/>
                    <a:pt x="2954" y="1788"/>
                    <a:pt x="2918" y="1290"/>
                  </a:cubicBezTo>
                  <a:cubicBezTo>
                    <a:pt x="2918" y="1219"/>
                    <a:pt x="2883" y="1112"/>
                    <a:pt x="2847" y="1041"/>
                  </a:cubicBezTo>
                  <a:cubicBezTo>
                    <a:pt x="2795" y="989"/>
                    <a:pt x="2705" y="956"/>
                    <a:pt x="2604" y="9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475670" y="2318131"/>
              <a:ext cx="152940" cy="164726"/>
            </a:xfrm>
            <a:custGeom>
              <a:avLst/>
              <a:gdLst/>
              <a:ahLst/>
              <a:cxnLst/>
              <a:rect l="l" t="t" r="r" b="b"/>
              <a:pathLst>
                <a:path w="3880" h="4179" extrusionOk="0">
                  <a:moveTo>
                    <a:pt x="357" y="0"/>
                  </a:moveTo>
                  <a:cubicBezTo>
                    <a:pt x="286" y="0"/>
                    <a:pt x="214" y="36"/>
                    <a:pt x="143" y="71"/>
                  </a:cubicBezTo>
                  <a:cubicBezTo>
                    <a:pt x="108" y="107"/>
                    <a:pt x="37" y="178"/>
                    <a:pt x="37" y="285"/>
                  </a:cubicBezTo>
                  <a:cubicBezTo>
                    <a:pt x="1" y="605"/>
                    <a:pt x="1" y="925"/>
                    <a:pt x="1" y="1281"/>
                  </a:cubicBezTo>
                  <a:cubicBezTo>
                    <a:pt x="37" y="1601"/>
                    <a:pt x="37" y="1957"/>
                    <a:pt x="108" y="2277"/>
                  </a:cubicBezTo>
                  <a:cubicBezTo>
                    <a:pt x="143" y="2598"/>
                    <a:pt x="179" y="2918"/>
                    <a:pt x="250" y="3203"/>
                  </a:cubicBezTo>
                  <a:cubicBezTo>
                    <a:pt x="321" y="3523"/>
                    <a:pt x="392" y="3772"/>
                    <a:pt x="463" y="3985"/>
                  </a:cubicBezTo>
                  <a:cubicBezTo>
                    <a:pt x="499" y="4021"/>
                    <a:pt x="535" y="4092"/>
                    <a:pt x="570" y="4128"/>
                  </a:cubicBezTo>
                  <a:cubicBezTo>
                    <a:pt x="621" y="4153"/>
                    <a:pt x="671" y="4178"/>
                    <a:pt x="709" y="4178"/>
                  </a:cubicBezTo>
                  <a:cubicBezTo>
                    <a:pt x="724" y="4178"/>
                    <a:pt x="738" y="4174"/>
                    <a:pt x="748" y="4163"/>
                  </a:cubicBezTo>
                  <a:cubicBezTo>
                    <a:pt x="819" y="4163"/>
                    <a:pt x="855" y="4128"/>
                    <a:pt x="890" y="4057"/>
                  </a:cubicBezTo>
                  <a:cubicBezTo>
                    <a:pt x="926" y="3985"/>
                    <a:pt x="962" y="3950"/>
                    <a:pt x="962" y="3879"/>
                  </a:cubicBezTo>
                  <a:cubicBezTo>
                    <a:pt x="997" y="3807"/>
                    <a:pt x="997" y="3736"/>
                    <a:pt x="997" y="3665"/>
                  </a:cubicBezTo>
                  <a:cubicBezTo>
                    <a:pt x="997" y="3594"/>
                    <a:pt x="997" y="3558"/>
                    <a:pt x="997" y="3523"/>
                  </a:cubicBezTo>
                  <a:cubicBezTo>
                    <a:pt x="962" y="3381"/>
                    <a:pt x="926" y="3238"/>
                    <a:pt x="890" y="3060"/>
                  </a:cubicBezTo>
                  <a:lnTo>
                    <a:pt x="819" y="2598"/>
                  </a:lnTo>
                  <a:cubicBezTo>
                    <a:pt x="1638" y="2491"/>
                    <a:pt x="2420" y="2313"/>
                    <a:pt x="3168" y="2135"/>
                  </a:cubicBezTo>
                  <a:cubicBezTo>
                    <a:pt x="3168" y="2420"/>
                    <a:pt x="3203" y="2669"/>
                    <a:pt x="3203" y="2954"/>
                  </a:cubicBezTo>
                  <a:lnTo>
                    <a:pt x="3239" y="3736"/>
                  </a:lnTo>
                  <a:cubicBezTo>
                    <a:pt x="3239" y="3843"/>
                    <a:pt x="3310" y="3950"/>
                    <a:pt x="3346" y="4021"/>
                  </a:cubicBezTo>
                  <a:cubicBezTo>
                    <a:pt x="3417" y="4092"/>
                    <a:pt x="3523" y="4128"/>
                    <a:pt x="3595" y="4128"/>
                  </a:cubicBezTo>
                  <a:lnTo>
                    <a:pt x="3666" y="4128"/>
                  </a:lnTo>
                  <a:cubicBezTo>
                    <a:pt x="3701" y="4092"/>
                    <a:pt x="3737" y="4057"/>
                    <a:pt x="3772" y="4021"/>
                  </a:cubicBezTo>
                  <a:cubicBezTo>
                    <a:pt x="3808" y="3985"/>
                    <a:pt x="3808" y="3950"/>
                    <a:pt x="3844" y="3914"/>
                  </a:cubicBezTo>
                  <a:cubicBezTo>
                    <a:pt x="3879" y="3879"/>
                    <a:pt x="3879" y="3807"/>
                    <a:pt x="3879" y="3736"/>
                  </a:cubicBezTo>
                  <a:cubicBezTo>
                    <a:pt x="3844" y="3203"/>
                    <a:pt x="3844" y="2633"/>
                    <a:pt x="3808" y="2100"/>
                  </a:cubicBezTo>
                  <a:cubicBezTo>
                    <a:pt x="3772" y="1530"/>
                    <a:pt x="3701" y="961"/>
                    <a:pt x="3630" y="392"/>
                  </a:cubicBezTo>
                  <a:cubicBezTo>
                    <a:pt x="3630" y="285"/>
                    <a:pt x="3595" y="178"/>
                    <a:pt x="3523" y="143"/>
                  </a:cubicBezTo>
                  <a:cubicBezTo>
                    <a:pt x="3452" y="71"/>
                    <a:pt x="3417" y="36"/>
                    <a:pt x="3346" y="36"/>
                  </a:cubicBezTo>
                  <a:cubicBezTo>
                    <a:pt x="3274" y="36"/>
                    <a:pt x="3203" y="71"/>
                    <a:pt x="3132" y="178"/>
                  </a:cubicBezTo>
                  <a:cubicBezTo>
                    <a:pt x="3061" y="249"/>
                    <a:pt x="3025" y="356"/>
                    <a:pt x="3025" y="463"/>
                  </a:cubicBezTo>
                  <a:cubicBezTo>
                    <a:pt x="3025" y="641"/>
                    <a:pt x="3025" y="819"/>
                    <a:pt x="3061" y="961"/>
                  </a:cubicBezTo>
                  <a:cubicBezTo>
                    <a:pt x="3061" y="1139"/>
                    <a:pt x="3096" y="1281"/>
                    <a:pt x="3096" y="1459"/>
                  </a:cubicBezTo>
                  <a:cubicBezTo>
                    <a:pt x="2705" y="1566"/>
                    <a:pt x="2314" y="1637"/>
                    <a:pt x="1922" y="1708"/>
                  </a:cubicBezTo>
                  <a:cubicBezTo>
                    <a:pt x="1495" y="1779"/>
                    <a:pt x="1104" y="1851"/>
                    <a:pt x="748" y="1886"/>
                  </a:cubicBezTo>
                  <a:cubicBezTo>
                    <a:pt x="713" y="1673"/>
                    <a:pt x="713" y="1459"/>
                    <a:pt x="677" y="1246"/>
                  </a:cubicBezTo>
                  <a:cubicBezTo>
                    <a:pt x="677" y="1032"/>
                    <a:pt x="677" y="783"/>
                    <a:pt x="677" y="570"/>
                  </a:cubicBezTo>
                  <a:cubicBezTo>
                    <a:pt x="677" y="534"/>
                    <a:pt x="677" y="498"/>
                    <a:pt x="677" y="427"/>
                  </a:cubicBezTo>
                  <a:cubicBezTo>
                    <a:pt x="641" y="356"/>
                    <a:pt x="641" y="285"/>
                    <a:pt x="606" y="214"/>
                  </a:cubicBezTo>
                  <a:cubicBezTo>
                    <a:pt x="570" y="178"/>
                    <a:pt x="535" y="107"/>
                    <a:pt x="499" y="71"/>
                  </a:cubicBezTo>
                  <a:cubicBezTo>
                    <a:pt x="463" y="36"/>
                    <a:pt x="392" y="0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2649578" y="2316712"/>
              <a:ext cx="158537" cy="173949"/>
            </a:xfrm>
            <a:custGeom>
              <a:avLst/>
              <a:gdLst/>
              <a:ahLst/>
              <a:cxnLst/>
              <a:rect l="l" t="t" r="r" b="b"/>
              <a:pathLst>
                <a:path w="4022" h="4413" extrusionOk="0">
                  <a:moveTo>
                    <a:pt x="2243" y="1"/>
                  </a:moveTo>
                  <a:cubicBezTo>
                    <a:pt x="2100" y="1"/>
                    <a:pt x="1958" y="1"/>
                    <a:pt x="1780" y="36"/>
                  </a:cubicBezTo>
                  <a:cubicBezTo>
                    <a:pt x="1602" y="36"/>
                    <a:pt x="1424" y="72"/>
                    <a:pt x="1211" y="72"/>
                  </a:cubicBezTo>
                  <a:cubicBezTo>
                    <a:pt x="1033" y="107"/>
                    <a:pt x="855" y="143"/>
                    <a:pt x="677" y="143"/>
                  </a:cubicBezTo>
                  <a:cubicBezTo>
                    <a:pt x="499" y="179"/>
                    <a:pt x="321" y="214"/>
                    <a:pt x="214" y="250"/>
                  </a:cubicBezTo>
                  <a:cubicBezTo>
                    <a:pt x="143" y="250"/>
                    <a:pt x="72" y="321"/>
                    <a:pt x="37" y="357"/>
                  </a:cubicBezTo>
                  <a:cubicBezTo>
                    <a:pt x="37" y="392"/>
                    <a:pt x="1" y="463"/>
                    <a:pt x="1" y="534"/>
                  </a:cubicBezTo>
                  <a:cubicBezTo>
                    <a:pt x="1" y="606"/>
                    <a:pt x="37" y="677"/>
                    <a:pt x="72" y="748"/>
                  </a:cubicBezTo>
                  <a:cubicBezTo>
                    <a:pt x="143" y="784"/>
                    <a:pt x="214" y="855"/>
                    <a:pt x="286" y="855"/>
                  </a:cubicBezTo>
                  <a:cubicBezTo>
                    <a:pt x="250" y="1068"/>
                    <a:pt x="250" y="1246"/>
                    <a:pt x="250" y="1460"/>
                  </a:cubicBezTo>
                  <a:cubicBezTo>
                    <a:pt x="214" y="1673"/>
                    <a:pt x="214" y="1887"/>
                    <a:pt x="179" y="2064"/>
                  </a:cubicBezTo>
                  <a:cubicBezTo>
                    <a:pt x="72" y="2100"/>
                    <a:pt x="1" y="2207"/>
                    <a:pt x="1" y="2349"/>
                  </a:cubicBezTo>
                  <a:cubicBezTo>
                    <a:pt x="1" y="2456"/>
                    <a:pt x="37" y="2563"/>
                    <a:pt x="143" y="2634"/>
                  </a:cubicBezTo>
                  <a:cubicBezTo>
                    <a:pt x="143" y="2990"/>
                    <a:pt x="108" y="3310"/>
                    <a:pt x="143" y="3666"/>
                  </a:cubicBezTo>
                  <a:cubicBezTo>
                    <a:pt x="143" y="3915"/>
                    <a:pt x="179" y="4093"/>
                    <a:pt x="286" y="4235"/>
                  </a:cubicBezTo>
                  <a:cubicBezTo>
                    <a:pt x="428" y="4342"/>
                    <a:pt x="570" y="4413"/>
                    <a:pt x="819" y="4413"/>
                  </a:cubicBezTo>
                  <a:cubicBezTo>
                    <a:pt x="1211" y="4413"/>
                    <a:pt x="1602" y="4377"/>
                    <a:pt x="2029" y="4306"/>
                  </a:cubicBezTo>
                  <a:cubicBezTo>
                    <a:pt x="2456" y="4199"/>
                    <a:pt x="2883" y="4093"/>
                    <a:pt x="3310" y="3986"/>
                  </a:cubicBezTo>
                  <a:cubicBezTo>
                    <a:pt x="3381" y="3950"/>
                    <a:pt x="3452" y="3950"/>
                    <a:pt x="3523" y="3915"/>
                  </a:cubicBezTo>
                  <a:cubicBezTo>
                    <a:pt x="3595" y="3879"/>
                    <a:pt x="3701" y="3808"/>
                    <a:pt x="3773" y="3772"/>
                  </a:cubicBezTo>
                  <a:cubicBezTo>
                    <a:pt x="3844" y="3737"/>
                    <a:pt x="3915" y="3701"/>
                    <a:pt x="3950" y="3666"/>
                  </a:cubicBezTo>
                  <a:cubicBezTo>
                    <a:pt x="3986" y="3630"/>
                    <a:pt x="4022" y="3594"/>
                    <a:pt x="4022" y="3559"/>
                  </a:cubicBezTo>
                  <a:cubicBezTo>
                    <a:pt x="4022" y="3488"/>
                    <a:pt x="4022" y="3417"/>
                    <a:pt x="3950" y="3381"/>
                  </a:cubicBezTo>
                  <a:cubicBezTo>
                    <a:pt x="3915" y="3345"/>
                    <a:pt x="3879" y="3310"/>
                    <a:pt x="3808" y="3310"/>
                  </a:cubicBezTo>
                  <a:cubicBezTo>
                    <a:pt x="3773" y="3292"/>
                    <a:pt x="3737" y="3283"/>
                    <a:pt x="3701" y="3283"/>
                  </a:cubicBezTo>
                  <a:cubicBezTo>
                    <a:pt x="3666" y="3283"/>
                    <a:pt x="3630" y="3292"/>
                    <a:pt x="3595" y="3310"/>
                  </a:cubicBezTo>
                  <a:cubicBezTo>
                    <a:pt x="3488" y="3310"/>
                    <a:pt x="3417" y="3310"/>
                    <a:pt x="3346" y="3345"/>
                  </a:cubicBezTo>
                  <a:cubicBezTo>
                    <a:pt x="3203" y="3381"/>
                    <a:pt x="2990" y="3417"/>
                    <a:pt x="2776" y="3452"/>
                  </a:cubicBezTo>
                  <a:cubicBezTo>
                    <a:pt x="2563" y="3488"/>
                    <a:pt x="2349" y="3523"/>
                    <a:pt x="2100" y="3594"/>
                  </a:cubicBezTo>
                  <a:cubicBezTo>
                    <a:pt x="1851" y="3630"/>
                    <a:pt x="1638" y="3666"/>
                    <a:pt x="1389" y="3666"/>
                  </a:cubicBezTo>
                  <a:cubicBezTo>
                    <a:pt x="1175" y="3701"/>
                    <a:pt x="997" y="3701"/>
                    <a:pt x="819" y="3701"/>
                  </a:cubicBezTo>
                  <a:cubicBezTo>
                    <a:pt x="819" y="3345"/>
                    <a:pt x="819" y="2990"/>
                    <a:pt x="855" y="2634"/>
                  </a:cubicBezTo>
                  <a:cubicBezTo>
                    <a:pt x="1211" y="2598"/>
                    <a:pt x="1531" y="2563"/>
                    <a:pt x="1851" y="2527"/>
                  </a:cubicBezTo>
                  <a:cubicBezTo>
                    <a:pt x="2171" y="2491"/>
                    <a:pt x="2492" y="2456"/>
                    <a:pt x="2812" y="2420"/>
                  </a:cubicBezTo>
                  <a:cubicBezTo>
                    <a:pt x="2990" y="2420"/>
                    <a:pt x="3132" y="2385"/>
                    <a:pt x="3203" y="2313"/>
                  </a:cubicBezTo>
                  <a:cubicBezTo>
                    <a:pt x="3310" y="2242"/>
                    <a:pt x="3346" y="2171"/>
                    <a:pt x="3310" y="2100"/>
                  </a:cubicBezTo>
                  <a:cubicBezTo>
                    <a:pt x="3203" y="1993"/>
                    <a:pt x="3061" y="1922"/>
                    <a:pt x="2954" y="1851"/>
                  </a:cubicBezTo>
                  <a:cubicBezTo>
                    <a:pt x="2812" y="1815"/>
                    <a:pt x="2670" y="1780"/>
                    <a:pt x="2527" y="1780"/>
                  </a:cubicBezTo>
                  <a:cubicBezTo>
                    <a:pt x="2349" y="1780"/>
                    <a:pt x="2100" y="1815"/>
                    <a:pt x="1780" y="1851"/>
                  </a:cubicBezTo>
                  <a:cubicBezTo>
                    <a:pt x="1495" y="1887"/>
                    <a:pt x="1175" y="1922"/>
                    <a:pt x="890" y="1958"/>
                  </a:cubicBezTo>
                  <a:lnTo>
                    <a:pt x="926" y="1424"/>
                  </a:lnTo>
                  <a:cubicBezTo>
                    <a:pt x="926" y="1210"/>
                    <a:pt x="962" y="1033"/>
                    <a:pt x="962" y="855"/>
                  </a:cubicBezTo>
                  <a:cubicBezTo>
                    <a:pt x="962" y="855"/>
                    <a:pt x="962" y="855"/>
                    <a:pt x="962" y="819"/>
                  </a:cubicBezTo>
                  <a:lnTo>
                    <a:pt x="962" y="784"/>
                  </a:lnTo>
                  <a:cubicBezTo>
                    <a:pt x="1104" y="748"/>
                    <a:pt x="1246" y="748"/>
                    <a:pt x="1389" y="748"/>
                  </a:cubicBezTo>
                  <a:cubicBezTo>
                    <a:pt x="1567" y="712"/>
                    <a:pt x="1709" y="712"/>
                    <a:pt x="1887" y="677"/>
                  </a:cubicBezTo>
                  <a:cubicBezTo>
                    <a:pt x="2029" y="677"/>
                    <a:pt x="2171" y="641"/>
                    <a:pt x="2349" y="641"/>
                  </a:cubicBezTo>
                  <a:cubicBezTo>
                    <a:pt x="2492" y="641"/>
                    <a:pt x="2598" y="606"/>
                    <a:pt x="2705" y="606"/>
                  </a:cubicBezTo>
                  <a:cubicBezTo>
                    <a:pt x="2812" y="606"/>
                    <a:pt x="2883" y="570"/>
                    <a:pt x="2954" y="534"/>
                  </a:cubicBezTo>
                  <a:cubicBezTo>
                    <a:pt x="3025" y="463"/>
                    <a:pt x="3061" y="392"/>
                    <a:pt x="3025" y="321"/>
                  </a:cubicBezTo>
                  <a:cubicBezTo>
                    <a:pt x="2919" y="179"/>
                    <a:pt x="2776" y="107"/>
                    <a:pt x="2634" y="36"/>
                  </a:cubicBezTo>
                  <a:cubicBezTo>
                    <a:pt x="2527" y="1"/>
                    <a:pt x="2385" y="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917487" y="1464003"/>
              <a:ext cx="294567" cy="498907"/>
            </a:xfrm>
            <a:custGeom>
              <a:avLst/>
              <a:gdLst/>
              <a:ahLst/>
              <a:cxnLst/>
              <a:rect l="l" t="t" r="r" b="b"/>
              <a:pathLst>
                <a:path w="7473" h="12657" extrusionOk="0">
                  <a:moveTo>
                    <a:pt x="3132" y="1"/>
                  </a:moveTo>
                  <a:cubicBezTo>
                    <a:pt x="2669" y="36"/>
                    <a:pt x="2278" y="107"/>
                    <a:pt x="1922" y="285"/>
                  </a:cubicBezTo>
                  <a:cubicBezTo>
                    <a:pt x="1531" y="428"/>
                    <a:pt x="1210" y="641"/>
                    <a:pt x="926" y="890"/>
                  </a:cubicBezTo>
                  <a:cubicBezTo>
                    <a:pt x="641" y="1139"/>
                    <a:pt x="428" y="1424"/>
                    <a:pt x="250" y="1780"/>
                  </a:cubicBezTo>
                  <a:cubicBezTo>
                    <a:pt x="107" y="2100"/>
                    <a:pt x="36" y="2420"/>
                    <a:pt x="1" y="2776"/>
                  </a:cubicBezTo>
                  <a:cubicBezTo>
                    <a:pt x="1" y="3132"/>
                    <a:pt x="72" y="3488"/>
                    <a:pt x="214" y="3879"/>
                  </a:cubicBezTo>
                  <a:cubicBezTo>
                    <a:pt x="357" y="4235"/>
                    <a:pt x="606" y="4591"/>
                    <a:pt x="961" y="4875"/>
                  </a:cubicBezTo>
                  <a:cubicBezTo>
                    <a:pt x="1673" y="5444"/>
                    <a:pt x="2349" y="5943"/>
                    <a:pt x="3061" y="6370"/>
                  </a:cubicBezTo>
                  <a:cubicBezTo>
                    <a:pt x="3737" y="6797"/>
                    <a:pt x="4413" y="7259"/>
                    <a:pt x="5018" y="7757"/>
                  </a:cubicBezTo>
                  <a:cubicBezTo>
                    <a:pt x="5409" y="8042"/>
                    <a:pt x="5694" y="8362"/>
                    <a:pt x="5836" y="8753"/>
                  </a:cubicBezTo>
                  <a:cubicBezTo>
                    <a:pt x="5978" y="9109"/>
                    <a:pt x="6014" y="9430"/>
                    <a:pt x="5943" y="9785"/>
                  </a:cubicBezTo>
                  <a:cubicBezTo>
                    <a:pt x="5872" y="10106"/>
                    <a:pt x="5694" y="10390"/>
                    <a:pt x="5445" y="10639"/>
                  </a:cubicBezTo>
                  <a:cubicBezTo>
                    <a:pt x="5196" y="10853"/>
                    <a:pt x="4875" y="11031"/>
                    <a:pt x="4484" y="11102"/>
                  </a:cubicBezTo>
                  <a:cubicBezTo>
                    <a:pt x="4273" y="11144"/>
                    <a:pt x="4068" y="11164"/>
                    <a:pt x="3869" y="11164"/>
                  </a:cubicBezTo>
                  <a:cubicBezTo>
                    <a:pt x="3563" y="11164"/>
                    <a:pt x="3270" y="11117"/>
                    <a:pt x="2990" y="11031"/>
                  </a:cubicBezTo>
                  <a:cubicBezTo>
                    <a:pt x="2527" y="10853"/>
                    <a:pt x="2136" y="10604"/>
                    <a:pt x="1780" y="10283"/>
                  </a:cubicBezTo>
                  <a:cubicBezTo>
                    <a:pt x="1717" y="10242"/>
                    <a:pt x="1630" y="10224"/>
                    <a:pt x="1526" y="10224"/>
                  </a:cubicBezTo>
                  <a:cubicBezTo>
                    <a:pt x="1452" y="10224"/>
                    <a:pt x="1370" y="10233"/>
                    <a:pt x="1282" y="10248"/>
                  </a:cubicBezTo>
                  <a:cubicBezTo>
                    <a:pt x="1033" y="10283"/>
                    <a:pt x="890" y="10390"/>
                    <a:pt x="784" y="10497"/>
                  </a:cubicBezTo>
                  <a:cubicBezTo>
                    <a:pt x="712" y="10604"/>
                    <a:pt x="712" y="10746"/>
                    <a:pt x="784" y="10959"/>
                  </a:cubicBezTo>
                  <a:cubicBezTo>
                    <a:pt x="855" y="11173"/>
                    <a:pt x="961" y="11351"/>
                    <a:pt x="1033" y="11458"/>
                  </a:cubicBezTo>
                  <a:cubicBezTo>
                    <a:pt x="1460" y="11956"/>
                    <a:pt x="1958" y="12276"/>
                    <a:pt x="2563" y="12489"/>
                  </a:cubicBezTo>
                  <a:cubicBezTo>
                    <a:pt x="2941" y="12601"/>
                    <a:pt x="3333" y="12656"/>
                    <a:pt x="3730" y="12656"/>
                  </a:cubicBezTo>
                  <a:cubicBezTo>
                    <a:pt x="3968" y="12656"/>
                    <a:pt x="4208" y="12636"/>
                    <a:pt x="4448" y="12596"/>
                  </a:cubicBezTo>
                  <a:cubicBezTo>
                    <a:pt x="5196" y="12489"/>
                    <a:pt x="5836" y="12205"/>
                    <a:pt x="6405" y="11742"/>
                  </a:cubicBezTo>
                  <a:cubicBezTo>
                    <a:pt x="6975" y="11244"/>
                    <a:pt x="7330" y="10568"/>
                    <a:pt x="7437" y="9750"/>
                  </a:cubicBezTo>
                  <a:cubicBezTo>
                    <a:pt x="7473" y="9323"/>
                    <a:pt x="7437" y="8931"/>
                    <a:pt x="7330" y="8611"/>
                  </a:cubicBezTo>
                  <a:cubicBezTo>
                    <a:pt x="7224" y="8291"/>
                    <a:pt x="7081" y="7971"/>
                    <a:pt x="6939" y="7722"/>
                  </a:cubicBezTo>
                  <a:cubicBezTo>
                    <a:pt x="6761" y="7437"/>
                    <a:pt x="6548" y="7188"/>
                    <a:pt x="6299" y="6974"/>
                  </a:cubicBezTo>
                  <a:cubicBezTo>
                    <a:pt x="6085" y="6761"/>
                    <a:pt x="5836" y="6547"/>
                    <a:pt x="5551" y="6334"/>
                  </a:cubicBezTo>
                  <a:cubicBezTo>
                    <a:pt x="5338" y="6192"/>
                    <a:pt x="5089" y="6049"/>
                    <a:pt x="4804" y="5836"/>
                  </a:cubicBezTo>
                  <a:cubicBezTo>
                    <a:pt x="4555" y="5658"/>
                    <a:pt x="4270" y="5444"/>
                    <a:pt x="3950" y="5267"/>
                  </a:cubicBezTo>
                  <a:cubicBezTo>
                    <a:pt x="3630" y="5053"/>
                    <a:pt x="3345" y="4840"/>
                    <a:pt x="3025" y="4626"/>
                  </a:cubicBezTo>
                  <a:cubicBezTo>
                    <a:pt x="2705" y="4413"/>
                    <a:pt x="2420" y="4199"/>
                    <a:pt x="2171" y="3986"/>
                  </a:cubicBezTo>
                  <a:cubicBezTo>
                    <a:pt x="1744" y="3665"/>
                    <a:pt x="1495" y="3345"/>
                    <a:pt x="1388" y="2989"/>
                  </a:cubicBezTo>
                  <a:cubicBezTo>
                    <a:pt x="1317" y="2634"/>
                    <a:pt x="1460" y="2242"/>
                    <a:pt x="1815" y="1886"/>
                  </a:cubicBezTo>
                  <a:cubicBezTo>
                    <a:pt x="1993" y="1708"/>
                    <a:pt x="2207" y="1531"/>
                    <a:pt x="2456" y="1459"/>
                  </a:cubicBezTo>
                  <a:cubicBezTo>
                    <a:pt x="2740" y="1353"/>
                    <a:pt x="2954" y="1317"/>
                    <a:pt x="3203" y="1317"/>
                  </a:cubicBezTo>
                  <a:cubicBezTo>
                    <a:pt x="3381" y="1317"/>
                    <a:pt x="3559" y="1353"/>
                    <a:pt x="3772" y="1424"/>
                  </a:cubicBezTo>
                  <a:cubicBezTo>
                    <a:pt x="3950" y="1495"/>
                    <a:pt x="4164" y="1566"/>
                    <a:pt x="4342" y="1673"/>
                  </a:cubicBezTo>
                  <a:cubicBezTo>
                    <a:pt x="4555" y="1780"/>
                    <a:pt x="4733" y="1851"/>
                    <a:pt x="4875" y="1993"/>
                  </a:cubicBezTo>
                  <a:cubicBezTo>
                    <a:pt x="5053" y="2064"/>
                    <a:pt x="5196" y="2171"/>
                    <a:pt x="5302" y="2278"/>
                  </a:cubicBezTo>
                  <a:cubicBezTo>
                    <a:pt x="5449" y="2366"/>
                    <a:pt x="5571" y="2429"/>
                    <a:pt x="5709" y="2429"/>
                  </a:cubicBezTo>
                  <a:cubicBezTo>
                    <a:pt x="5739" y="2429"/>
                    <a:pt x="5769" y="2426"/>
                    <a:pt x="5800" y="2420"/>
                  </a:cubicBezTo>
                  <a:cubicBezTo>
                    <a:pt x="5943" y="2385"/>
                    <a:pt x="6049" y="2313"/>
                    <a:pt x="6121" y="2242"/>
                  </a:cubicBezTo>
                  <a:cubicBezTo>
                    <a:pt x="6227" y="2135"/>
                    <a:pt x="6263" y="1993"/>
                    <a:pt x="6263" y="1851"/>
                  </a:cubicBezTo>
                  <a:cubicBezTo>
                    <a:pt x="6299" y="1708"/>
                    <a:pt x="6263" y="1602"/>
                    <a:pt x="6192" y="1531"/>
                  </a:cubicBezTo>
                  <a:cubicBezTo>
                    <a:pt x="5872" y="1104"/>
                    <a:pt x="5409" y="748"/>
                    <a:pt x="4875" y="463"/>
                  </a:cubicBezTo>
                  <a:cubicBezTo>
                    <a:pt x="4306" y="143"/>
                    <a:pt x="3737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2247091" y="1487850"/>
              <a:ext cx="378723" cy="493665"/>
            </a:xfrm>
            <a:custGeom>
              <a:avLst/>
              <a:gdLst/>
              <a:ahLst/>
              <a:cxnLst/>
              <a:rect l="l" t="t" r="r" b="b"/>
              <a:pathLst>
                <a:path w="9608" h="12524" extrusionOk="0">
                  <a:moveTo>
                    <a:pt x="5088" y="2029"/>
                  </a:moveTo>
                  <a:cubicBezTo>
                    <a:pt x="5480" y="3523"/>
                    <a:pt x="5907" y="4982"/>
                    <a:pt x="6405" y="6369"/>
                  </a:cubicBezTo>
                  <a:cubicBezTo>
                    <a:pt x="5231" y="6547"/>
                    <a:pt x="4163" y="6654"/>
                    <a:pt x="3131" y="6654"/>
                  </a:cubicBezTo>
                  <a:cubicBezTo>
                    <a:pt x="3701" y="5089"/>
                    <a:pt x="4341" y="3559"/>
                    <a:pt x="5088" y="2029"/>
                  </a:cubicBezTo>
                  <a:close/>
                  <a:moveTo>
                    <a:pt x="5586" y="0"/>
                  </a:moveTo>
                  <a:cubicBezTo>
                    <a:pt x="5480" y="0"/>
                    <a:pt x="5373" y="36"/>
                    <a:pt x="5266" y="72"/>
                  </a:cubicBezTo>
                  <a:cubicBezTo>
                    <a:pt x="5159" y="107"/>
                    <a:pt x="5088" y="143"/>
                    <a:pt x="4982" y="214"/>
                  </a:cubicBezTo>
                  <a:cubicBezTo>
                    <a:pt x="4946" y="196"/>
                    <a:pt x="4910" y="187"/>
                    <a:pt x="4870" y="187"/>
                  </a:cubicBezTo>
                  <a:cubicBezTo>
                    <a:pt x="4830" y="187"/>
                    <a:pt x="4786" y="196"/>
                    <a:pt x="4732" y="214"/>
                  </a:cubicBezTo>
                  <a:cubicBezTo>
                    <a:pt x="4626" y="214"/>
                    <a:pt x="4555" y="285"/>
                    <a:pt x="4483" y="392"/>
                  </a:cubicBezTo>
                  <a:cubicBezTo>
                    <a:pt x="3985" y="1175"/>
                    <a:pt x="3523" y="2029"/>
                    <a:pt x="3060" y="2954"/>
                  </a:cubicBezTo>
                  <a:cubicBezTo>
                    <a:pt x="2598" y="3879"/>
                    <a:pt x="2171" y="4839"/>
                    <a:pt x="1779" y="5871"/>
                  </a:cubicBezTo>
                  <a:cubicBezTo>
                    <a:pt x="1388" y="6832"/>
                    <a:pt x="1032" y="7864"/>
                    <a:pt x="712" y="8860"/>
                  </a:cubicBezTo>
                  <a:cubicBezTo>
                    <a:pt x="427" y="9856"/>
                    <a:pt x="214" y="10781"/>
                    <a:pt x="36" y="11707"/>
                  </a:cubicBezTo>
                  <a:cubicBezTo>
                    <a:pt x="0" y="11956"/>
                    <a:pt x="71" y="12169"/>
                    <a:pt x="214" y="12347"/>
                  </a:cubicBezTo>
                  <a:cubicBezTo>
                    <a:pt x="311" y="12469"/>
                    <a:pt x="441" y="12524"/>
                    <a:pt x="605" y="12524"/>
                  </a:cubicBezTo>
                  <a:cubicBezTo>
                    <a:pt x="681" y="12524"/>
                    <a:pt x="764" y="12512"/>
                    <a:pt x="854" y="12489"/>
                  </a:cubicBezTo>
                  <a:cubicBezTo>
                    <a:pt x="997" y="12489"/>
                    <a:pt x="1139" y="12383"/>
                    <a:pt x="1281" y="12169"/>
                  </a:cubicBezTo>
                  <a:cubicBezTo>
                    <a:pt x="1388" y="11956"/>
                    <a:pt x="1495" y="11742"/>
                    <a:pt x="1566" y="11493"/>
                  </a:cubicBezTo>
                  <a:cubicBezTo>
                    <a:pt x="1744" y="10924"/>
                    <a:pt x="1886" y="10354"/>
                    <a:pt x="2064" y="9821"/>
                  </a:cubicBezTo>
                  <a:cubicBezTo>
                    <a:pt x="2242" y="9287"/>
                    <a:pt x="2420" y="8718"/>
                    <a:pt x="2633" y="8148"/>
                  </a:cubicBezTo>
                  <a:cubicBezTo>
                    <a:pt x="3345" y="8113"/>
                    <a:pt x="4092" y="8077"/>
                    <a:pt x="4839" y="8006"/>
                  </a:cubicBezTo>
                  <a:cubicBezTo>
                    <a:pt x="5586" y="7971"/>
                    <a:pt x="6298" y="7864"/>
                    <a:pt x="6939" y="7757"/>
                  </a:cubicBezTo>
                  <a:cubicBezTo>
                    <a:pt x="7116" y="8291"/>
                    <a:pt x="7330" y="8825"/>
                    <a:pt x="7543" y="9323"/>
                  </a:cubicBezTo>
                  <a:cubicBezTo>
                    <a:pt x="7757" y="9856"/>
                    <a:pt x="8006" y="10354"/>
                    <a:pt x="8255" y="10853"/>
                  </a:cubicBezTo>
                  <a:cubicBezTo>
                    <a:pt x="8291" y="10959"/>
                    <a:pt x="8362" y="11066"/>
                    <a:pt x="8433" y="11173"/>
                  </a:cubicBezTo>
                  <a:cubicBezTo>
                    <a:pt x="8504" y="11280"/>
                    <a:pt x="8611" y="11386"/>
                    <a:pt x="8718" y="11493"/>
                  </a:cubicBezTo>
                  <a:cubicBezTo>
                    <a:pt x="8824" y="11600"/>
                    <a:pt x="8931" y="11671"/>
                    <a:pt x="9038" y="11742"/>
                  </a:cubicBezTo>
                  <a:cubicBezTo>
                    <a:pt x="9100" y="11784"/>
                    <a:pt x="9163" y="11801"/>
                    <a:pt x="9225" y="11801"/>
                  </a:cubicBezTo>
                  <a:cubicBezTo>
                    <a:pt x="9270" y="11801"/>
                    <a:pt x="9314" y="11792"/>
                    <a:pt x="9358" y="11778"/>
                  </a:cubicBezTo>
                  <a:cubicBezTo>
                    <a:pt x="9465" y="11742"/>
                    <a:pt x="9536" y="11635"/>
                    <a:pt x="9571" y="11529"/>
                  </a:cubicBezTo>
                  <a:cubicBezTo>
                    <a:pt x="9571" y="11386"/>
                    <a:pt x="9607" y="11244"/>
                    <a:pt x="9607" y="11066"/>
                  </a:cubicBezTo>
                  <a:cubicBezTo>
                    <a:pt x="9607" y="10924"/>
                    <a:pt x="9571" y="10746"/>
                    <a:pt x="9571" y="10604"/>
                  </a:cubicBezTo>
                  <a:cubicBezTo>
                    <a:pt x="9536" y="10426"/>
                    <a:pt x="9500" y="10319"/>
                    <a:pt x="9500" y="10248"/>
                  </a:cubicBezTo>
                  <a:cubicBezTo>
                    <a:pt x="9287" y="9785"/>
                    <a:pt x="9109" y="9323"/>
                    <a:pt x="8931" y="8860"/>
                  </a:cubicBezTo>
                  <a:cubicBezTo>
                    <a:pt x="8753" y="8398"/>
                    <a:pt x="8575" y="7899"/>
                    <a:pt x="8362" y="7437"/>
                  </a:cubicBezTo>
                  <a:cubicBezTo>
                    <a:pt x="8718" y="7259"/>
                    <a:pt x="8931" y="7117"/>
                    <a:pt x="9038" y="6939"/>
                  </a:cubicBezTo>
                  <a:cubicBezTo>
                    <a:pt x="9180" y="6761"/>
                    <a:pt x="9216" y="6583"/>
                    <a:pt x="9109" y="6334"/>
                  </a:cubicBezTo>
                  <a:cubicBezTo>
                    <a:pt x="9038" y="6156"/>
                    <a:pt x="8895" y="6049"/>
                    <a:pt x="8682" y="6014"/>
                  </a:cubicBezTo>
                  <a:cubicBezTo>
                    <a:pt x="8468" y="5978"/>
                    <a:pt x="8291" y="5978"/>
                    <a:pt x="8113" y="5978"/>
                  </a:cubicBezTo>
                  <a:lnTo>
                    <a:pt x="7970" y="6014"/>
                  </a:lnTo>
                  <a:cubicBezTo>
                    <a:pt x="7970" y="6014"/>
                    <a:pt x="7935" y="6014"/>
                    <a:pt x="7864" y="6049"/>
                  </a:cubicBezTo>
                  <a:cubicBezTo>
                    <a:pt x="7579" y="5195"/>
                    <a:pt x="7330" y="4377"/>
                    <a:pt x="7045" y="3559"/>
                  </a:cubicBezTo>
                  <a:cubicBezTo>
                    <a:pt x="6796" y="2740"/>
                    <a:pt x="6583" y="1922"/>
                    <a:pt x="6405" y="1139"/>
                  </a:cubicBezTo>
                  <a:cubicBezTo>
                    <a:pt x="6298" y="854"/>
                    <a:pt x="6191" y="676"/>
                    <a:pt x="6120" y="534"/>
                  </a:cubicBezTo>
                  <a:cubicBezTo>
                    <a:pt x="6049" y="356"/>
                    <a:pt x="5978" y="250"/>
                    <a:pt x="5907" y="178"/>
                  </a:cubicBezTo>
                  <a:cubicBezTo>
                    <a:pt x="5836" y="107"/>
                    <a:pt x="5800" y="36"/>
                    <a:pt x="5729" y="36"/>
                  </a:cubicBezTo>
                  <a:cubicBezTo>
                    <a:pt x="5693" y="0"/>
                    <a:pt x="5622" y="0"/>
                    <a:pt x="5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679062" y="1581466"/>
              <a:ext cx="329609" cy="349870"/>
            </a:xfrm>
            <a:custGeom>
              <a:avLst/>
              <a:gdLst/>
              <a:ahLst/>
              <a:cxnLst/>
              <a:rect l="l" t="t" r="r" b="b"/>
              <a:pathLst>
                <a:path w="8362" h="8876" extrusionOk="0">
                  <a:moveTo>
                    <a:pt x="7950" y="0"/>
                  </a:moveTo>
                  <a:cubicBezTo>
                    <a:pt x="7802" y="0"/>
                    <a:pt x="7655" y="69"/>
                    <a:pt x="7508" y="187"/>
                  </a:cubicBezTo>
                  <a:cubicBezTo>
                    <a:pt x="7330" y="330"/>
                    <a:pt x="7223" y="508"/>
                    <a:pt x="7116" y="721"/>
                  </a:cubicBezTo>
                  <a:cubicBezTo>
                    <a:pt x="6867" y="1219"/>
                    <a:pt x="6618" y="1753"/>
                    <a:pt x="6298" y="2358"/>
                  </a:cubicBezTo>
                  <a:cubicBezTo>
                    <a:pt x="6013" y="2927"/>
                    <a:pt x="5729" y="3496"/>
                    <a:pt x="5408" y="4030"/>
                  </a:cubicBezTo>
                  <a:cubicBezTo>
                    <a:pt x="5088" y="4599"/>
                    <a:pt x="4768" y="5133"/>
                    <a:pt x="4448" y="5631"/>
                  </a:cubicBezTo>
                  <a:cubicBezTo>
                    <a:pt x="4163" y="6129"/>
                    <a:pt x="3878" y="6521"/>
                    <a:pt x="3594" y="6876"/>
                  </a:cubicBezTo>
                  <a:cubicBezTo>
                    <a:pt x="3451" y="6521"/>
                    <a:pt x="3309" y="6094"/>
                    <a:pt x="3202" y="5631"/>
                  </a:cubicBezTo>
                  <a:cubicBezTo>
                    <a:pt x="3060" y="5169"/>
                    <a:pt x="2918" y="4706"/>
                    <a:pt x="2740" y="4243"/>
                  </a:cubicBezTo>
                  <a:cubicBezTo>
                    <a:pt x="2598" y="3745"/>
                    <a:pt x="2491" y="3283"/>
                    <a:pt x="2348" y="2820"/>
                  </a:cubicBezTo>
                  <a:cubicBezTo>
                    <a:pt x="2206" y="2358"/>
                    <a:pt x="2064" y="1966"/>
                    <a:pt x="1957" y="1611"/>
                  </a:cubicBezTo>
                  <a:cubicBezTo>
                    <a:pt x="1886" y="1468"/>
                    <a:pt x="1815" y="1326"/>
                    <a:pt x="1672" y="1184"/>
                  </a:cubicBezTo>
                  <a:cubicBezTo>
                    <a:pt x="1566" y="1006"/>
                    <a:pt x="1423" y="863"/>
                    <a:pt x="1281" y="757"/>
                  </a:cubicBezTo>
                  <a:cubicBezTo>
                    <a:pt x="1139" y="650"/>
                    <a:pt x="961" y="579"/>
                    <a:pt x="783" y="543"/>
                  </a:cubicBezTo>
                  <a:cubicBezTo>
                    <a:pt x="735" y="534"/>
                    <a:pt x="688" y="529"/>
                    <a:pt x="639" y="529"/>
                  </a:cubicBezTo>
                  <a:cubicBezTo>
                    <a:pt x="507" y="529"/>
                    <a:pt x="370" y="562"/>
                    <a:pt x="214" y="614"/>
                  </a:cubicBezTo>
                  <a:cubicBezTo>
                    <a:pt x="71" y="721"/>
                    <a:pt x="0" y="863"/>
                    <a:pt x="0" y="1041"/>
                  </a:cubicBezTo>
                  <a:cubicBezTo>
                    <a:pt x="0" y="1184"/>
                    <a:pt x="36" y="1326"/>
                    <a:pt x="107" y="1504"/>
                  </a:cubicBezTo>
                  <a:cubicBezTo>
                    <a:pt x="178" y="1646"/>
                    <a:pt x="249" y="1824"/>
                    <a:pt x="392" y="1931"/>
                  </a:cubicBezTo>
                  <a:cubicBezTo>
                    <a:pt x="498" y="2073"/>
                    <a:pt x="605" y="2180"/>
                    <a:pt x="676" y="2287"/>
                  </a:cubicBezTo>
                  <a:cubicBezTo>
                    <a:pt x="747" y="2429"/>
                    <a:pt x="854" y="2785"/>
                    <a:pt x="996" y="3247"/>
                  </a:cubicBezTo>
                  <a:cubicBezTo>
                    <a:pt x="1103" y="3745"/>
                    <a:pt x="1281" y="4279"/>
                    <a:pt x="1459" y="4884"/>
                  </a:cubicBezTo>
                  <a:cubicBezTo>
                    <a:pt x="1637" y="5453"/>
                    <a:pt x="1815" y="6023"/>
                    <a:pt x="2028" y="6627"/>
                  </a:cubicBezTo>
                  <a:cubicBezTo>
                    <a:pt x="2242" y="7197"/>
                    <a:pt x="2420" y="7695"/>
                    <a:pt x="2598" y="8086"/>
                  </a:cubicBezTo>
                  <a:cubicBezTo>
                    <a:pt x="2669" y="8229"/>
                    <a:pt x="2775" y="8406"/>
                    <a:pt x="2882" y="8549"/>
                  </a:cubicBezTo>
                  <a:cubicBezTo>
                    <a:pt x="3025" y="8727"/>
                    <a:pt x="3202" y="8833"/>
                    <a:pt x="3451" y="8869"/>
                  </a:cubicBezTo>
                  <a:cubicBezTo>
                    <a:pt x="3490" y="8873"/>
                    <a:pt x="3528" y="8876"/>
                    <a:pt x="3565" y="8876"/>
                  </a:cubicBezTo>
                  <a:cubicBezTo>
                    <a:pt x="3832" y="8876"/>
                    <a:pt x="4047" y="8759"/>
                    <a:pt x="4234" y="8478"/>
                  </a:cubicBezTo>
                  <a:cubicBezTo>
                    <a:pt x="4981" y="7517"/>
                    <a:pt x="5693" y="6450"/>
                    <a:pt x="6334" y="5275"/>
                  </a:cubicBezTo>
                  <a:cubicBezTo>
                    <a:pt x="7010" y="4101"/>
                    <a:pt x="7614" y="2820"/>
                    <a:pt x="8148" y="1468"/>
                  </a:cubicBezTo>
                  <a:cubicBezTo>
                    <a:pt x="8326" y="1077"/>
                    <a:pt x="8362" y="792"/>
                    <a:pt x="8362" y="508"/>
                  </a:cubicBezTo>
                  <a:cubicBezTo>
                    <a:pt x="8326" y="258"/>
                    <a:pt x="8219" y="81"/>
                    <a:pt x="8041" y="9"/>
                  </a:cubicBezTo>
                  <a:cubicBezTo>
                    <a:pt x="8011" y="3"/>
                    <a:pt x="7980" y="0"/>
                    <a:pt x="79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3036692" y="1564477"/>
              <a:ext cx="349239" cy="382034"/>
            </a:xfrm>
            <a:custGeom>
              <a:avLst/>
              <a:gdLst/>
              <a:ahLst/>
              <a:cxnLst/>
              <a:rect l="l" t="t" r="r" b="b"/>
              <a:pathLst>
                <a:path w="8860" h="9692" extrusionOk="0">
                  <a:moveTo>
                    <a:pt x="5180" y="0"/>
                  </a:moveTo>
                  <a:cubicBezTo>
                    <a:pt x="5104" y="0"/>
                    <a:pt x="5026" y="5"/>
                    <a:pt x="4946" y="13"/>
                  </a:cubicBezTo>
                  <a:cubicBezTo>
                    <a:pt x="4661" y="13"/>
                    <a:pt x="4341" y="49"/>
                    <a:pt x="3914" y="85"/>
                  </a:cubicBezTo>
                  <a:cubicBezTo>
                    <a:pt x="3558" y="120"/>
                    <a:pt x="3131" y="156"/>
                    <a:pt x="2704" y="191"/>
                  </a:cubicBezTo>
                  <a:cubicBezTo>
                    <a:pt x="2313" y="227"/>
                    <a:pt x="1886" y="298"/>
                    <a:pt x="1495" y="369"/>
                  </a:cubicBezTo>
                  <a:cubicBezTo>
                    <a:pt x="1103" y="440"/>
                    <a:pt x="783" y="476"/>
                    <a:pt x="498" y="547"/>
                  </a:cubicBezTo>
                  <a:cubicBezTo>
                    <a:pt x="321" y="583"/>
                    <a:pt x="214" y="689"/>
                    <a:pt x="143" y="796"/>
                  </a:cubicBezTo>
                  <a:cubicBezTo>
                    <a:pt x="71" y="903"/>
                    <a:pt x="36" y="1010"/>
                    <a:pt x="36" y="1152"/>
                  </a:cubicBezTo>
                  <a:cubicBezTo>
                    <a:pt x="36" y="1330"/>
                    <a:pt x="107" y="1472"/>
                    <a:pt x="214" y="1615"/>
                  </a:cubicBezTo>
                  <a:cubicBezTo>
                    <a:pt x="356" y="1757"/>
                    <a:pt x="498" y="1864"/>
                    <a:pt x="676" y="1899"/>
                  </a:cubicBezTo>
                  <a:cubicBezTo>
                    <a:pt x="605" y="2326"/>
                    <a:pt x="570" y="2753"/>
                    <a:pt x="570" y="3216"/>
                  </a:cubicBezTo>
                  <a:cubicBezTo>
                    <a:pt x="534" y="3678"/>
                    <a:pt x="498" y="4105"/>
                    <a:pt x="463" y="4532"/>
                  </a:cubicBezTo>
                  <a:cubicBezTo>
                    <a:pt x="214" y="4639"/>
                    <a:pt x="71" y="4852"/>
                    <a:pt x="36" y="5137"/>
                  </a:cubicBezTo>
                  <a:cubicBezTo>
                    <a:pt x="0" y="5386"/>
                    <a:pt x="143" y="5600"/>
                    <a:pt x="392" y="5778"/>
                  </a:cubicBezTo>
                  <a:cubicBezTo>
                    <a:pt x="321" y="6525"/>
                    <a:pt x="321" y="7272"/>
                    <a:pt x="321" y="8019"/>
                  </a:cubicBezTo>
                  <a:cubicBezTo>
                    <a:pt x="321" y="8553"/>
                    <a:pt x="427" y="8980"/>
                    <a:pt x="676" y="9264"/>
                  </a:cubicBezTo>
                  <a:cubicBezTo>
                    <a:pt x="925" y="9549"/>
                    <a:pt x="1317" y="9691"/>
                    <a:pt x="1815" y="9691"/>
                  </a:cubicBezTo>
                  <a:cubicBezTo>
                    <a:pt x="2669" y="9691"/>
                    <a:pt x="3558" y="9620"/>
                    <a:pt x="4483" y="9442"/>
                  </a:cubicBezTo>
                  <a:cubicBezTo>
                    <a:pt x="5409" y="9229"/>
                    <a:pt x="6334" y="8980"/>
                    <a:pt x="7294" y="8695"/>
                  </a:cubicBezTo>
                  <a:cubicBezTo>
                    <a:pt x="7437" y="8660"/>
                    <a:pt x="7579" y="8624"/>
                    <a:pt x="7757" y="8553"/>
                  </a:cubicBezTo>
                  <a:cubicBezTo>
                    <a:pt x="7935" y="8446"/>
                    <a:pt x="8113" y="8375"/>
                    <a:pt x="8255" y="8268"/>
                  </a:cubicBezTo>
                  <a:cubicBezTo>
                    <a:pt x="8433" y="8197"/>
                    <a:pt x="8575" y="8090"/>
                    <a:pt x="8682" y="8019"/>
                  </a:cubicBezTo>
                  <a:cubicBezTo>
                    <a:pt x="8789" y="7912"/>
                    <a:pt x="8860" y="7841"/>
                    <a:pt x="8860" y="7806"/>
                  </a:cubicBezTo>
                  <a:cubicBezTo>
                    <a:pt x="8860" y="7628"/>
                    <a:pt x="8824" y="7521"/>
                    <a:pt x="8718" y="7414"/>
                  </a:cubicBezTo>
                  <a:cubicBezTo>
                    <a:pt x="8646" y="7307"/>
                    <a:pt x="8504" y="7272"/>
                    <a:pt x="8362" y="7236"/>
                  </a:cubicBezTo>
                  <a:cubicBezTo>
                    <a:pt x="8291" y="7219"/>
                    <a:pt x="8219" y="7210"/>
                    <a:pt x="8144" y="7210"/>
                  </a:cubicBezTo>
                  <a:cubicBezTo>
                    <a:pt x="8068" y="7210"/>
                    <a:pt x="7988" y="7219"/>
                    <a:pt x="7899" y="7236"/>
                  </a:cubicBezTo>
                  <a:cubicBezTo>
                    <a:pt x="7686" y="7236"/>
                    <a:pt x="7543" y="7272"/>
                    <a:pt x="7366" y="7307"/>
                  </a:cubicBezTo>
                  <a:cubicBezTo>
                    <a:pt x="7010" y="7379"/>
                    <a:pt x="6618" y="7450"/>
                    <a:pt x="6120" y="7557"/>
                  </a:cubicBezTo>
                  <a:cubicBezTo>
                    <a:pt x="5658" y="7663"/>
                    <a:pt x="5159" y="7734"/>
                    <a:pt x="4626" y="7841"/>
                  </a:cubicBezTo>
                  <a:cubicBezTo>
                    <a:pt x="4128" y="7912"/>
                    <a:pt x="3594" y="8019"/>
                    <a:pt x="3096" y="8055"/>
                  </a:cubicBezTo>
                  <a:cubicBezTo>
                    <a:pt x="2598" y="8126"/>
                    <a:pt x="2206" y="8126"/>
                    <a:pt x="1850" y="8126"/>
                  </a:cubicBezTo>
                  <a:cubicBezTo>
                    <a:pt x="1850" y="7343"/>
                    <a:pt x="1850" y="6560"/>
                    <a:pt x="1922" y="5778"/>
                  </a:cubicBezTo>
                  <a:cubicBezTo>
                    <a:pt x="2669" y="5706"/>
                    <a:pt x="3380" y="5635"/>
                    <a:pt x="4092" y="5564"/>
                  </a:cubicBezTo>
                  <a:cubicBezTo>
                    <a:pt x="4839" y="5493"/>
                    <a:pt x="5515" y="5386"/>
                    <a:pt x="6227" y="5315"/>
                  </a:cubicBezTo>
                  <a:cubicBezTo>
                    <a:pt x="6618" y="5315"/>
                    <a:pt x="6903" y="5208"/>
                    <a:pt x="7081" y="5101"/>
                  </a:cubicBezTo>
                  <a:cubicBezTo>
                    <a:pt x="7259" y="4924"/>
                    <a:pt x="7330" y="4781"/>
                    <a:pt x="7294" y="4639"/>
                  </a:cubicBezTo>
                  <a:cubicBezTo>
                    <a:pt x="7045" y="4354"/>
                    <a:pt x="6761" y="4176"/>
                    <a:pt x="6476" y="4070"/>
                  </a:cubicBezTo>
                  <a:cubicBezTo>
                    <a:pt x="6242" y="3982"/>
                    <a:pt x="5983" y="3918"/>
                    <a:pt x="5721" y="3918"/>
                  </a:cubicBezTo>
                  <a:cubicBezTo>
                    <a:pt x="5664" y="3918"/>
                    <a:pt x="5608" y="3921"/>
                    <a:pt x="5551" y="3927"/>
                  </a:cubicBezTo>
                  <a:cubicBezTo>
                    <a:pt x="5159" y="3927"/>
                    <a:pt x="4626" y="3998"/>
                    <a:pt x="3950" y="4070"/>
                  </a:cubicBezTo>
                  <a:cubicBezTo>
                    <a:pt x="3274" y="4105"/>
                    <a:pt x="2633" y="4176"/>
                    <a:pt x="1993" y="4283"/>
                  </a:cubicBezTo>
                  <a:lnTo>
                    <a:pt x="2064" y="3073"/>
                  </a:lnTo>
                  <a:cubicBezTo>
                    <a:pt x="2100" y="2682"/>
                    <a:pt x="2135" y="2291"/>
                    <a:pt x="2171" y="1899"/>
                  </a:cubicBezTo>
                  <a:cubicBezTo>
                    <a:pt x="2171" y="1864"/>
                    <a:pt x="2171" y="1864"/>
                    <a:pt x="2135" y="1828"/>
                  </a:cubicBezTo>
                  <a:lnTo>
                    <a:pt x="2135" y="1686"/>
                  </a:lnTo>
                  <a:cubicBezTo>
                    <a:pt x="2455" y="1650"/>
                    <a:pt x="2776" y="1650"/>
                    <a:pt x="3096" y="1615"/>
                  </a:cubicBezTo>
                  <a:cubicBezTo>
                    <a:pt x="3452" y="1579"/>
                    <a:pt x="3807" y="1543"/>
                    <a:pt x="4128" y="1508"/>
                  </a:cubicBezTo>
                  <a:cubicBezTo>
                    <a:pt x="4483" y="1472"/>
                    <a:pt x="4839" y="1437"/>
                    <a:pt x="5159" y="1437"/>
                  </a:cubicBezTo>
                  <a:cubicBezTo>
                    <a:pt x="5480" y="1401"/>
                    <a:pt x="5729" y="1365"/>
                    <a:pt x="5978" y="1330"/>
                  </a:cubicBezTo>
                  <a:cubicBezTo>
                    <a:pt x="6191" y="1330"/>
                    <a:pt x="6369" y="1259"/>
                    <a:pt x="6512" y="1152"/>
                  </a:cubicBezTo>
                  <a:cubicBezTo>
                    <a:pt x="6689" y="1045"/>
                    <a:pt x="6725" y="903"/>
                    <a:pt x="6654" y="689"/>
                  </a:cubicBezTo>
                  <a:cubicBezTo>
                    <a:pt x="6405" y="405"/>
                    <a:pt x="6156" y="227"/>
                    <a:pt x="5836" y="120"/>
                  </a:cubicBezTo>
                  <a:cubicBezTo>
                    <a:pt x="5622" y="40"/>
                    <a:pt x="5409" y="0"/>
                    <a:pt x="5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916107" y="2764962"/>
              <a:ext cx="267921" cy="293700"/>
            </a:xfrm>
            <a:custGeom>
              <a:avLst/>
              <a:gdLst/>
              <a:ahLst/>
              <a:cxnLst/>
              <a:rect l="l" t="t" r="r" b="b"/>
              <a:pathLst>
                <a:path w="6797" h="7451" extrusionOk="0">
                  <a:moveTo>
                    <a:pt x="3971" y="1"/>
                  </a:moveTo>
                  <a:cubicBezTo>
                    <a:pt x="3905" y="1"/>
                    <a:pt x="3838" y="5"/>
                    <a:pt x="3772" y="15"/>
                  </a:cubicBezTo>
                  <a:cubicBezTo>
                    <a:pt x="3594" y="15"/>
                    <a:pt x="3309" y="15"/>
                    <a:pt x="3025" y="50"/>
                  </a:cubicBezTo>
                  <a:cubicBezTo>
                    <a:pt x="2740" y="86"/>
                    <a:pt x="2420" y="121"/>
                    <a:pt x="2099" y="157"/>
                  </a:cubicBezTo>
                  <a:cubicBezTo>
                    <a:pt x="1779" y="193"/>
                    <a:pt x="1459" y="228"/>
                    <a:pt x="1174" y="264"/>
                  </a:cubicBezTo>
                  <a:cubicBezTo>
                    <a:pt x="854" y="335"/>
                    <a:pt x="605" y="370"/>
                    <a:pt x="392" y="406"/>
                  </a:cubicBezTo>
                  <a:cubicBezTo>
                    <a:pt x="249" y="442"/>
                    <a:pt x="178" y="513"/>
                    <a:pt x="107" y="619"/>
                  </a:cubicBezTo>
                  <a:cubicBezTo>
                    <a:pt x="71" y="691"/>
                    <a:pt x="36" y="797"/>
                    <a:pt x="36" y="904"/>
                  </a:cubicBezTo>
                  <a:cubicBezTo>
                    <a:pt x="36" y="1011"/>
                    <a:pt x="71" y="1153"/>
                    <a:pt x="178" y="1260"/>
                  </a:cubicBezTo>
                  <a:cubicBezTo>
                    <a:pt x="285" y="1367"/>
                    <a:pt x="392" y="1438"/>
                    <a:pt x="498" y="1438"/>
                  </a:cubicBezTo>
                  <a:cubicBezTo>
                    <a:pt x="463" y="1794"/>
                    <a:pt x="463" y="2114"/>
                    <a:pt x="427" y="2470"/>
                  </a:cubicBezTo>
                  <a:cubicBezTo>
                    <a:pt x="392" y="2825"/>
                    <a:pt x="392" y="3146"/>
                    <a:pt x="356" y="3502"/>
                  </a:cubicBezTo>
                  <a:cubicBezTo>
                    <a:pt x="142" y="3573"/>
                    <a:pt x="36" y="3715"/>
                    <a:pt x="0" y="3929"/>
                  </a:cubicBezTo>
                  <a:cubicBezTo>
                    <a:pt x="0" y="4142"/>
                    <a:pt x="107" y="4320"/>
                    <a:pt x="285" y="4427"/>
                  </a:cubicBezTo>
                  <a:cubicBezTo>
                    <a:pt x="249" y="5032"/>
                    <a:pt x="249" y="5601"/>
                    <a:pt x="249" y="6170"/>
                  </a:cubicBezTo>
                  <a:cubicBezTo>
                    <a:pt x="249" y="6561"/>
                    <a:pt x="356" y="6882"/>
                    <a:pt x="534" y="7131"/>
                  </a:cubicBezTo>
                  <a:cubicBezTo>
                    <a:pt x="712" y="7344"/>
                    <a:pt x="996" y="7451"/>
                    <a:pt x="1388" y="7451"/>
                  </a:cubicBezTo>
                  <a:cubicBezTo>
                    <a:pt x="2064" y="7451"/>
                    <a:pt x="2740" y="7380"/>
                    <a:pt x="3451" y="7238"/>
                  </a:cubicBezTo>
                  <a:cubicBezTo>
                    <a:pt x="4163" y="7095"/>
                    <a:pt x="4875" y="6917"/>
                    <a:pt x="5586" y="6704"/>
                  </a:cubicBezTo>
                  <a:cubicBezTo>
                    <a:pt x="5693" y="6668"/>
                    <a:pt x="5835" y="6633"/>
                    <a:pt x="5942" y="6561"/>
                  </a:cubicBezTo>
                  <a:cubicBezTo>
                    <a:pt x="6084" y="6490"/>
                    <a:pt x="6227" y="6419"/>
                    <a:pt x="6334" y="6348"/>
                  </a:cubicBezTo>
                  <a:cubicBezTo>
                    <a:pt x="6476" y="6277"/>
                    <a:pt x="6583" y="6206"/>
                    <a:pt x="6654" y="6135"/>
                  </a:cubicBezTo>
                  <a:cubicBezTo>
                    <a:pt x="6761" y="6063"/>
                    <a:pt x="6796" y="6028"/>
                    <a:pt x="6796" y="5992"/>
                  </a:cubicBezTo>
                  <a:cubicBezTo>
                    <a:pt x="6796" y="5850"/>
                    <a:pt x="6761" y="5779"/>
                    <a:pt x="6689" y="5708"/>
                  </a:cubicBezTo>
                  <a:cubicBezTo>
                    <a:pt x="6618" y="5636"/>
                    <a:pt x="6547" y="5565"/>
                    <a:pt x="6405" y="5565"/>
                  </a:cubicBezTo>
                  <a:cubicBezTo>
                    <a:pt x="6369" y="5547"/>
                    <a:pt x="6316" y="5539"/>
                    <a:pt x="6253" y="5539"/>
                  </a:cubicBezTo>
                  <a:cubicBezTo>
                    <a:pt x="6191" y="5539"/>
                    <a:pt x="6120" y="5547"/>
                    <a:pt x="6049" y="5565"/>
                  </a:cubicBezTo>
                  <a:cubicBezTo>
                    <a:pt x="5907" y="5565"/>
                    <a:pt x="5764" y="5565"/>
                    <a:pt x="5658" y="5601"/>
                  </a:cubicBezTo>
                  <a:cubicBezTo>
                    <a:pt x="5408" y="5672"/>
                    <a:pt x="5088" y="5743"/>
                    <a:pt x="4697" y="5814"/>
                  </a:cubicBezTo>
                  <a:cubicBezTo>
                    <a:pt x="4341" y="5885"/>
                    <a:pt x="3950" y="5957"/>
                    <a:pt x="3558" y="6028"/>
                  </a:cubicBezTo>
                  <a:cubicBezTo>
                    <a:pt x="3167" y="6099"/>
                    <a:pt x="2775" y="6135"/>
                    <a:pt x="2384" y="6206"/>
                  </a:cubicBezTo>
                  <a:cubicBezTo>
                    <a:pt x="1993" y="6241"/>
                    <a:pt x="1672" y="6241"/>
                    <a:pt x="1423" y="6241"/>
                  </a:cubicBezTo>
                  <a:cubicBezTo>
                    <a:pt x="1423" y="5636"/>
                    <a:pt x="1423" y="5032"/>
                    <a:pt x="1459" y="4462"/>
                  </a:cubicBezTo>
                  <a:cubicBezTo>
                    <a:pt x="2028" y="4391"/>
                    <a:pt x="2598" y="4320"/>
                    <a:pt x="3167" y="4284"/>
                  </a:cubicBezTo>
                  <a:cubicBezTo>
                    <a:pt x="3701" y="4213"/>
                    <a:pt x="4234" y="4142"/>
                    <a:pt x="4768" y="4106"/>
                  </a:cubicBezTo>
                  <a:cubicBezTo>
                    <a:pt x="5088" y="4071"/>
                    <a:pt x="5302" y="4000"/>
                    <a:pt x="5444" y="3893"/>
                  </a:cubicBezTo>
                  <a:cubicBezTo>
                    <a:pt x="5586" y="3786"/>
                    <a:pt x="5622" y="3679"/>
                    <a:pt x="5586" y="3573"/>
                  </a:cubicBezTo>
                  <a:cubicBezTo>
                    <a:pt x="5408" y="3359"/>
                    <a:pt x="5195" y="3217"/>
                    <a:pt x="4981" y="3110"/>
                  </a:cubicBezTo>
                  <a:cubicBezTo>
                    <a:pt x="4732" y="3039"/>
                    <a:pt x="4519" y="3003"/>
                    <a:pt x="4270" y="3003"/>
                  </a:cubicBezTo>
                  <a:cubicBezTo>
                    <a:pt x="3950" y="3039"/>
                    <a:pt x="3558" y="3075"/>
                    <a:pt x="3025" y="3110"/>
                  </a:cubicBezTo>
                  <a:cubicBezTo>
                    <a:pt x="2526" y="3146"/>
                    <a:pt x="2028" y="3217"/>
                    <a:pt x="1530" y="3288"/>
                  </a:cubicBezTo>
                  <a:lnTo>
                    <a:pt x="1601" y="2363"/>
                  </a:lnTo>
                  <a:cubicBezTo>
                    <a:pt x="1601" y="2078"/>
                    <a:pt x="1637" y="1758"/>
                    <a:pt x="1672" y="1473"/>
                  </a:cubicBezTo>
                  <a:cubicBezTo>
                    <a:pt x="1672" y="1438"/>
                    <a:pt x="1672" y="1402"/>
                    <a:pt x="1637" y="1402"/>
                  </a:cubicBezTo>
                  <a:lnTo>
                    <a:pt x="1637" y="1296"/>
                  </a:lnTo>
                  <a:cubicBezTo>
                    <a:pt x="1886" y="1296"/>
                    <a:pt x="2135" y="1260"/>
                    <a:pt x="2384" y="1260"/>
                  </a:cubicBezTo>
                  <a:cubicBezTo>
                    <a:pt x="2669" y="1224"/>
                    <a:pt x="2918" y="1189"/>
                    <a:pt x="3167" y="1153"/>
                  </a:cubicBezTo>
                  <a:cubicBezTo>
                    <a:pt x="3451" y="1118"/>
                    <a:pt x="3701" y="1118"/>
                    <a:pt x="3950" y="1082"/>
                  </a:cubicBezTo>
                  <a:cubicBezTo>
                    <a:pt x="4199" y="1082"/>
                    <a:pt x="4412" y="1046"/>
                    <a:pt x="4590" y="1046"/>
                  </a:cubicBezTo>
                  <a:cubicBezTo>
                    <a:pt x="4768" y="1011"/>
                    <a:pt x="4910" y="975"/>
                    <a:pt x="5017" y="869"/>
                  </a:cubicBezTo>
                  <a:cubicBezTo>
                    <a:pt x="5124" y="797"/>
                    <a:pt x="5159" y="691"/>
                    <a:pt x="5124" y="513"/>
                  </a:cubicBezTo>
                  <a:cubicBezTo>
                    <a:pt x="4946" y="299"/>
                    <a:pt x="4732" y="193"/>
                    <a:pt x="4483" y="86"/>
                  </a:cubicBezTo>
                  <a:cubicBezTo>
                    <a:pt x="4327" y="34"/>
                    <a:pt x="4152" y="1"/>
                    <a:pt x="39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2195179" y="2733271"/>
              <a:ext cx="290349" cy="379196"/>
            </a:xfrm>
            <a:custGeom>
              <a:avLst/>
              <a:gdLst/>
              <a:ahLst/>
              <a:cxnLst/>
              <a:rect l="l" t="t" r="r" b="b"/>
              <a:pathLst>
                <a:path w="7366" h="9620" extrusionOk="0">
                  <a:moveTo>
                    <a:pt x="3915" y="1530"/>
                  </a:moveTo>
                  <a:cubicBezTo>
                    <a:pt x="4199" y="2704"/>
                    <a:pt x="4520" y="3807"/>
                    <a:pt x="4911" y="4875"/>
                  </a:cubicBezTo>
                  <a:cubicBezTo>
                    <a:pt x="4021" y="5017"/>
                    <a:pt x="3203" y="5088"/>
                    <a:pt x="2420" y="5088"/>
                  </a:cubicBezTo>
                  <a:cubicBezTo>
                    <a:pt x="2847" y="3914"/>
                    <a:pt x="3345" y="2704"/>
                    <a:pt x="3915" y="1530"/>
                  </a:cubicBezTo>
                  <a:close/>
                  <a:moveTo>
                    <a:pt x="4306" y="0"/>
                  </a:moveTo>
                  <a:cubicBezTo>
                    <a:pt x="4199" y="0"/>
                    <a:pt x="4128" y="0"/>
                    <a:pt x="4057" y="36"/>
                  </a:cubicBezTo>
                  <a:cubicBezTo>
                    <a:pt x="3950" y="71"/>
                    <a:pt x="3879" y="107"/>
                    <a:pt x="3843" y="143"/>
                  </a:cubicBezTo>
                  <a:cubicBezTo>
                    <a:pt x="3796" y="143"/>
                    <a:pt x="3749" y="127"/>
                    <a:pt x="3701" y="127"/>
                  </a:cubicBezTo>
                  <a:cubicBezTo>
                    <a:pt x="3677" y="127"/>
                    <a:pt x="3654" y="131"/>
                    <a:pt x="3630" y="143"/>
                  </a:cubicBezTo>
                  <a:cubicBezTo>
                    <a:pt x="3559" y="143"/>
                    <a:pt x="3488" y="214"/>
                    <a:pt x="3417" y="285"/>
                  </a:cubicBezTo>
                  <a:cubicBezTo>
                    <a:pt x="3061" y="890"/>
                    <a:pt x="2705" y="1530"/>
                    <a:pt x="2349" y="2242"/>
                  </a:cubicBezTo>
                  <a:cubicBezTo>
                    <a:pt x="1993" y="2953"/>
                    <a:pt x="1673" y="3701"/>
                    <a:pt x="1353" y="4483"/>
                  </a:cubicBezTo>
                  <a:cubicBezTo>
                    <a:pt x="1068" y="5231"/>
                    <a:pt x="784" y="6013"/>
                    <a:pt x="570" y="6796"/>
                  </a:cubicBezTo>
                  <a:cubicBezTo>
                    <a:pt x="321" y="7543"/>
                    <a:pt x="143" y="8291"/>
                    <a:pt x="36" y="8967"/>
                  </a:cubicBezTo>
                  <a:cubicBezTo>
                    <a:pt x="1" y="9180"/>
                    <a:pt x="36" y="9322"/>
                    <a:pt x="143" y="9465"/>
                  </a:cubicBezTo>
                  <a:cubicBezTo>
                    <a:pt x="252" y="9573"/>
                    <a:pt x="361" y="9620"/>
                    <a:pt x="517" y="9620"/>
                  </a:cubicBezTo>
                  <a:cubicBezTo>
                    <a:pt x="565" y="9620"/>
                    <a:pt x="618" y="9615"/>
                    <a:pt x="677" y="9607"/>
                  </a:cubicBezTo>
                  <a:cubicBezTo>
                    <a:pt x="784" y="9571"/>
                    <a:pt x="855" y="9500"/>
                    <a:pt x="961" y="9322"/>
                  </a:cubicBezTo>
                  <a:cubicBezTo>
                    <a:pt x="1068" y="9180"/>
                    <a:pt x="1139" y="9002"/>
                    <a:pt x="1210" y="8789"/>
                  </a:cubicBezTo>
                  <a:cubicBezTo>
                    <a:pt x="1317" y="8362"/>
                    <a:pt x="1460" y="7935"/>
                    <a:pt x="1566" y="7543"/>
                  </a:cubicBezTo>
                  <a:cubicBezTo>
                    <a:pt x="1709" y="7116"/>
                    <a:pt x="1851" y="6689"/>
                    <a:pt x="1993" y="6227"/>
                  </a:cubicBezTo>
                  <a:cubicBezTo>
                    <a:pt x="2563" y="6227"/>
                    <a:pt x="3132" y="6191"/>
                    <a:pt x="3701" y="6156"/>
                  </a:cubicBezTo>
                  <a:cubicBezTo>
                    <a:pt x="4306" y="6085"/>
                    <a:pt x="4840" y="6013"/>
                    <a:pt x="5338" y="5942"/>
                  </a:cubicBezTo>
                  <a:cubicBezTo>
                    <a:pt x="5480" y="6369"/>
                    <a:pt x="5623" y="6761"/>
                    <a:pt x="5800" y="7152"/>
                  </a:cubicBezTo>
                  <a:cubicBezTo>
                    <a:pt x="5978" y="7543"/>
                    <a:pt x="6156" y="7935"/>
                    <a:pt x="6334" y="8326"/>
                  </a:cubicBezTo>
                  <a:cubicBezTo>
                    <a:pt x="6370" y="8397"/>
                    <a:pt x="6405" y="8468"/>
                    <a:pt x="6476" y="8575"/>
                  </a:cubicBezTo>
                  <a:cubicBezTo>
                    <a:pt x="6548" y="8646"/>
                    <a:pt x="6619" y="8753"/>
                    <a:pt x="6690" y="8824"/>
                  </a:cubicBezTo>
                  <a:cubicBezTo>
                    <a:pt x="6761" y="8895"/>
                    <a:pt x="6832" y="8967"/>
                    <a:pt x="6939" y="9002"/>
                  </a:cubicBezTo>
                  <a:cubicBezTo>
                    <a:pt x="6981" y="9044"/>
                    <a:pt x="7035" y="9061"/>
                    <a:pt x="7086" y="9061"/>
                  </a:cubicBezTo>
                  <a:cubicBezTo>
                    <a:pt x="7123" y="9061"/>
                    <a:pt x="7159" y="9053"/>
                    <a:pt x="7188" y="9038"/>
                  </a:cubicBezTo>
                  <a:cubicBezTo>
                    <a:pt x="7259" y="9002"/>
                    <a:pt x="7295" y="8931"/>
                    <a:pt x="7330" y="8824"/>
                  </a:cubicBezTo>
                  <a:cubicBezTo>
                    <a:pt x="7366" y="8718"/>
                    <a:pt x="7366" y="8611"/>
                    <a:pt x="7366" y="8504"/>
                  </a:cubicBezTo>
                  <a:cubicBezTo>
                    <a:pt x="7366" y="8362"/>
                    <a:pt x="7366" y="8255"/>
                    <a:pt x="7330" y="8113"/>
                  </a:cubicBezTo>
                  <a:cubicBezTo>
                    <a:pt x="7330" y="8006"/>
                    <a:pt x="7295" y="7899"/>
                    <a:pt x="7295" y="7864"/>
                  </a:cubicBezTo>
                  <a:cubicBezTo>
                    <a:pt x="7153" y="7508"/>
                    <a:pt x="7010" y="7152"/>
                    <a:pt x="6868" y="6796"/>
                  </a:cubicBezTo>
                  <a:cubicBezTo>
                    <a:pt x="6726" y="6440"/>
                    <a:pt x="6583" y="6049"/>
                    <a:pt x="6441" y="5693"/>
                  </a:cubicBezTo>
                  <a:cubicBezTo>
                    <a:pt x="6690" y="5551"/>
                    <a:pt x="6868" y="5444"/>
                    <a:pt x="6939" y="5302"/>
                  </a:cubicBezTo>
                  <a:cubicBezTo>
                    <a:pt x="7046" y="5195"/>
                    <a:pt x="7081" y="5053"/>
                    <a:pt x="7010" y="4875"/>
                  </a:cubicBezTo>
                  <a:cubicBezTo>
                    <a:pt x="6939" y="4733"/>
                    <a:pt x="6832" y="4626"/>
                    <a:pt x="6690" y="4626"/>
                  </a:cubicBezTo>
                  <a:cubicBezTo>
                    <a:pt x="6564" y="4601"/>
                    <a:pt x="6456" y="4575"/>
                    <a:pt x="6353" y="4575"/>
                  </a:cubicBezTo>
                  <a:cubicBezTo>
                    <a:pt x="6311" y="4575"/>
                    <a:pt x="6269" y="4580"/>
                    <a:pt x="6227" y="4590"/>
                  </a:cubicBezTo>
                  <a:lnTo>
                    <a:pt x="6121" y="4626"/>
                  </a:lnTo>
                  <a:lnTo>
                    <a:pt x="6049" y="4626"/>
                  </a:lnTo>
                  <a:cubicBezTo>
                    <a:pt x="5836" y="3985"/>
                    <a:pt x="5623" y="3345"/>
                    <a:pt x="5409" y="2704"/>
                  </a:cubicBezTo>
                  <a:cubicBezTo>
                    <a:pt x="5231" y="2100"/>
                    <a:pt x="5053" y="1459"/>
                    <a:pt x="4911" y="854"/>
                  </a:cubicBezTo>
                  <a:cubicBezTo>
                    <a:pt x="4840" y="641"/>
                    <a:pt x="4769" y="498"/>
                    <a:pt x="4697" y="392"/>
                  </a:cubicBezTo>
                  <a:cubicBezTo>
                    <a:pt x="4626" y="285"/>
                    <a:pt x="4591" y="178"/>
                    <a:pt x="4520" y="107"/>
                  </a:cubicBezTo>
                  <a:cubicBezTo>
                    <a:pt x="4484" y="71"/>
                    <a:pt x="4448" y="36"/>
                    <a:pt x="4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2510751" y="2730472"/>
              <a:ext cx="300164" cy="380103"/>
            </a:xfrm>
            <a:custGeom>
              <a:avLst/>
              <a:gdLst/>
              <a:ahLst/>
              <a:cxnLst/>
              <a:rect l="l" t="t" r="r" b="b"/>
              <a:pathLst>
                <a:path w="7615" h="9643" extrusionOk="0">
                  <a:moveTo>
                    <a:pt x="3986" y="0"/>
                  </a:moveTo>
                  <a:cubicBezTo>
                    <a:pt x="3594" y="0"/>
                    <a:pt x="3167" y="36"/>
                    <a:pt x="2740" y="142"/>
                  </a:cubicBezTo>
                  <a:cubicBezTo>
                    <a:pt x="2278" y="249"/>
                    <a:pt x="1851" y="391"/>
                    <a:pt x="1424" y="605"/>
                  </a:cubicBezTo>
                  <a:cubicBezTo>
                    <a:pt x="1032" y="854"/>
                    <a:pt x="676" y="1103"/>
                    <a:pt x="392" y="1459"/>
                  </a:cubicBezTo>
                  <a:cubicBezTo>
                    <a:pt x="143" y="1779"/>
                    <a:pt x="0" y="2206"/>
                    <a:pt x="0" y="2669"/>
                  </a:cubicBezTo>
                  <a:cubicBezTo>
                    <a:pt x="0" y="2775"/>
                    <a:pt x="36" y="2918"/>
                    <a:pt x="178" y="3060"/>
                  </a:cubicBezTo>
                  <a:cubicBezTo>
                    <a:pt x="285" y="3167"/>
                    <a:pt x="392" y="3202"/>
                    <a:pt x="499" y="3202"/>
                  </a:cubicBezTo>
                  <a:cubicBezTo>
                    <a:pt x="641" y="3131"/>
                    <a:pt x="783" y="3060"/>
                    <a:pt x="854" y="2918"/>
                  </a:cubicBezTo>
                  <a:cubicBezTo>
                    <a:pt x="926" y="2775"/>
                    <a:pt x="961" y="2633"/>
                    <a:pt x="926" y="2455"/>
                  </a:cubicBezTo>
                  <a:cubicBezTo>
                    <a:pt x="1210" y="2171"/>
                    <a:pt x="1495" y="1921"/>
                    <a:pt x="1815" y="1744"/>
                  </a:cubicBezTo>
                  <a:cubicBezTo>
                    <a:pt x="2135" y="1530"/>
                    <a:pt x="2456" y="1388"/>
                    <a:pt x="2776" y="1317"/>
                  </a:cubicBezTo>
                  <a:cubicBezTo>
                    <a:pt x="3016" y="1237"/>
                    <a:pt x="3256" y="1196"/>
                    <a:pt x="3496" y="1196"/>
                  </a:cubicBezTo>
                  <a:cubicBezTo>
                    <a:pt x="3576" y="1196"/>
                    <a:pt x="3656" y="1201"/>
                    <a:pt x="3736" y="1210"/>
                  </a:cubicBezTo>
                  <a:cubicBezTo>
                    <a:pt x="4021" y="1210"/>
                    <a:pt x="4306" y="1317"/>
                    <a:pt x="4555" y="1459"/>
                  </a:cubicBezTo>
                  <a:cubicBezTo>
                    <a:pt x="4733" y="1566"/>
                    <a:pt x="4839" y="1708"/>
                    <a:pt x="4911" y="1921"/>
                  </a:cubicBezTo>
                  <a:cubicBezTo>
                    <a:pt x="5017" y="2099"/>
                    <a:pt x="5053" y="2277"/>
                    <a:pt x="5089" y="2491"/>
                  </a:cubicBezTo>
                  <a:cubicBezTo>
                    <a:pt x="5089" y="2704"/>
                    <a:pt x="5089" y="2882"/>
                    <a:pt x="5053" y="3096"/>
                  </a:cubicBezTo>
                  <a:cubicBezTo>
                    <a:pt x="5017" y="3274"/>
                    <a:pt x="4982" y="3451"/>
                    <a:pt x="4911" y="3594"/>
                  </a:cubicBezTo>
                  <a:cubicBezTo>
                    <a:pt x="4733" y="3950"/>
                    <a:pt x="4484" y="4270"/>
                    <a:pt x="4128" y="4554"/>
                  </a:cubicBezTo>
                  <a:cubicBezTo>
                    <a:pt x="3736" y="4839"/>
                    <a:pt x="3309" y="5017"/>
                    <a:pt x="2776" y="5088"/>
                  </a:cubicBezTo>
                  <a:cubicBezTo>
                    <a:pt x="2776" y="4732"/>
                    <a:pt x="2776" y="4341"/>
                    <a:pt x="2811" y="3985"/>
                  </a:cubicBezTo>
                  <a:lnTo>
                    <a:pt x="2882" y="2882"/>
                  </a:lnTo>
                  <a:cubicBezTo>
                    <a:pt x="2847" y="2633"/>
                    <a:pt x="2811" y="2455"/>
                    <a:pt x="2740" y="2348"/>
                  </a:cubicBezTo>
                  <a:cubicBezTo>
                    <a:pt x="2669" y="2206"/>
                    <a:pt x="2527" y="2135"/>
                    <a:pt x="2313" y="2099"/>
                  </a:cubicBezTo>
                  <a:cubicBezTo>
                    <a:pt x="2242" y="2099"/>
                    <a:pt x="2135" y="2135"/>
                    <a:pt x="2029" y="2206"/>
                  </a:cubicBezTo>
                  <a:cubicBezTo>
                    <a:pt x="1922" y="2242"/>
                    <a:pt x="1886" y="2348"/>
                    <a:pt x="1851" y="2455"/>
                  </a:cubicBezTo>
                  <a:cubicBezTo>
                    <a:pt x="1815" y="2918"/>
                    <a:pt x="1779" y="3416"/>
                    <a:pt x="1779" y="3985"/>
                  </a:cubicBezTo>
                  <a:lnTo>
                    <a:pt x="1708" y="5693"/>
                  </a:lnTo>
                  <a:cubicBezTo>
                    <a:pt x="1708" y="6262"/>
                    <a:pt x="1673" y="6796"/>
                    <a:pt x="1673" y="7365"/>
                  </a:cubicBezTo>
                  <a:cubicBezTo>
                    <a:pt x="1708" y="7899"/>
                    <a:pt x="1708" y="8397"/>
                    <a:pt x="1744" y="8824"/>
                  </a:cubicBezTo>
                  <a:cubicBezTo>
                    <a:pt x="1708" y="8895"/>
                    <a:pt x="1744" y="8931"/>
                    <a:pt x="1779" y="9038"/>
                  </a:cubicBezTo>
                  <a:cubicBezTo>
                    <a:pt x="1815" y="9109"/>
                    <a:pt x="1851" y="9216"/>
                    <a:pt x="1886" y="9322"/>
                  </a:cubicBezTo>
                  <a:cubicBezTo>
                    <a:pt x="1957" y="9393"/>
                    <a:pt x="1993" y="9465"/>
                    <a:pt x="2064" y="9536"/>
                  </a:cubicBezTo>
                  <a:cubicBezTo>
                    <a:pt x="2100" y="9607"/>
                    <a:pt x="2171" y="9642"/>
                    <a:pt x="2242" y="9642"/>
                  </a:cubicBezTo>
                  <a:cubicBezTo>
                    <a:pt x="2384" y="9642"/>
                    <a:pt x="2491" y="9642"/>
                    <a:pt x="2598" y="9571"/>
                  </a:cubicBezTo>
                  <a:cubicBezTo>
                    <a:pt x="2705" y="9500"/>
                    <a:pt x="2740" y="9393"/>
                    <a:pt x="2740" y="9216"/>
                  </a:cubicBezTo>
                  <a:cubicBezTo>
                    <a:pt x="2740" y="8789"/>
                    <a:pt x="2740" y="8326"/>
                    <a:pt x="2740" y="7899"/>
                  </a:cubicBezTo>
                  <a:cubicBezTo>
                    <a:pt x="2740" y="7401"/>
                    <a:pt x="2740" y="6938"/>
                    <a:pt x="2776" y="6476"/>
                  </a:cubicBezTo>
                  <a:cubicBezTo>
                    <a:pt x="3060" y="6689"/>
                    <a:pt x="3381" y="6903"/>
                    <a:pt x="3736" y="7116"/>
                  </a:cubicBezTo>
                  <a:cubicBezTo>
                    <a:pt x="4092" y="7330"/>
                    <a:pt x="4412" y="7579"/>
                    <a:pt x="4768" y="7828"/>
                  </a:cubicBezTo>
                  <a:cubicBezTo>
                    <a:pt x="5124" y="8041"/>
                    <a:pt x="5444" y="8290"/>
                    <a:pt x="5729" y="8539"/>
                  </a:cubicBezTo>
                  <a:cubicBezTo>
                    <a:pt x="6049" y="8753"/>
                    <a:pt x="6334" y="9002"/>
                    <a:pt x="6583" y="9216"/>
                  </a:cubicBezTo>
                  <a:cubicBezTo>
                    <a:pt x="6761" y="9322"/>
                    <a:pt x="6903" y="9393"/>
                    <a:pt x="7081" y="9393"/>
                  </a:cubicBezTo>
                  <a:cubicBezTo>
                    <a:pt x="7259" y="9358"/>
                    <a:pt x="7366" y="9287"/>
                    <a:pt x="7472" y="9109"/>
                  </a:cubicBezTo>
                  <a:cubicBezTo>
                    <a:pt x="7579" y="8860"/>
                    <a:pt x="7615" y="8646"/>
                    <a:pt x="7508" y="8504"/>
                  </a:cubicBezTo>
                  <a:cubicBezTo>
                    <a:pt x="7437" y="8362"/>
                    <a:pt x="7366" y="8255"/>
                    <a:pt x="7295" y="8184"/>
                  </a:cubicBezTo>
                  <a:cubicBezTo>
                    <a:pt x="6761" y="7792"/>
                    <a:pt x="6227" y="7401"/>
                    <a:pt x="5729" y="7045"/>
                  </a:cubicBezTo>
                  <a:cubicBezTo>
                    <a:pt x="5195" y="6689"/>
                    <a:pt x="4662" y="6333"/>
                    <a:pt x="4057" y="5942"/>
                  </a:cubicBezTo>
                  <a:cubicBezTo>
                    <a:pt x="4911" y="5444"/>
                    <a:pt x="5515" y="4839"/>
                    <a:pt x="5907" y="4163"/>
                  </a:cubicBezTo>
                  <a:cubicBezTo>
                    <a:pt x="6298" y="3487"/>
                    <a:pt x="6369" y="2704"/>
                    <a:pt x="6156" y="1815"/>
                  </a:cubicBezTo>
                  <a:cubicBezTo>
                    <a:pt x="6014" y="1317"/>
                    <a:pt x="5765" y="890"/>
                    <a:pt x="5409" y="534"/>
                  </a:cubicBezTo>
                  <a:cubicBezTo>
                    <a:pt x="5017" y="178"/>
                    <a:pt x="4555" y="0"/>
                    <a:pt x="3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2829122" y="2787509"/>
              <a:ext cx="316996" cy="302411"/>
            </a:xfrm>
            <a:custGeom>
              <a:avLst/>
              <a:gdLst/>
              <a:ahLst/>
              <a:cxnLst/>
              <a:rect l="l" t="t" r="r" b="b"/>
              <a:pathLst>
                <a:path w="8042" h="7672" extrusionOk="0">
                  <a:moveTo>
                    <a:pt x="5776" y="0"/>
                  </a:moveTo>
                  <a:cubicBezTo>
                    <a:pt x="4015" y="0"/>
                    <a:pt x="2249" y="408"/>
                    <a:pt x="463" y="1222"/>
                  </a:cubicBezTo>
                  <a:cubicBezTo>
                    <a:pt x="249" y="1364"/>
                    <a:pt x="71" y="1542"/>
                    <a:pt x="0" y="1755"/>
                  </a:cubicBezTo>
                  <a:cubicBezTo>
                    <a:pt x="0" y="1862"/>
                    <a:pt x="71" y="2004"/>
                    <a:pt x="214" y="2147"/>
                  </a:cubicBezTo>
                  <a:cubicBezTo>
                    <a:pt x="290" y="2223"/>
                    <a:pt x="387" y="2258"/>
                    <a:pt x="504" y="2258"/>
                  </a:cubicBezTo>
                  <a:cubicBezTo>
                    <a:pt x="605" y="2258"/>
                    <a:pt x="722" y="2232"/>
                    <a:pt x="854" y="2182"/>
                  </a:cubicBezTo>
                  <a:cubicBezTo>
                    <a:pt x="1957" y="1791"/>
                    <a:pt x="3060" y="1506"/>
                    <a:pt x="4163" y="1293"/>
                  </a:cubicBezTo>
                  <a:cubicBezTo>
                    <a:pt x="4932" y="1144"/>
                    <a:pt x="5736" y="1082"/>
                    <a:pt x="6550" y="1082"/>
                  </a:cubicBezTo>
                  <a:cubicBezTo>
                    <a:pt x="6904" y="1082"/>
                    <a:pt x="7259" y="1093"/>
                    <a:pt x="7615" y="1115"/>
                  </a:cubicBezTo>
                  <a:cubicBezTo>
                    <a:pt x="7653" y="1124"/>
                    <a:pt x="7686" y="1129"/>
                    <a:pt x="7715" y="1129"/>
                  </a:cubicBezTo>
                  <a:cubicBezTo>
                    <a:pt x="7795" y="1129"/>
                    <a:pt x="7847" y="1096"/>
                    <a:pt x="7899" y="1044"/>
                  </a:cubicBezTo>
                  <a:cubicBezTo>
                    <a:pt x="7935" y="973"/>
                    <a:pt x="7970" y="866"/>
                    <a:pt x="8006" y="759"/>
                  </a:cubicBezTo>
                  <a:cubicBezTo>
                    <a:pt x="8042" y="652"/>
                    <a:pt x="8006" y="546"/>
                    <a:pt x="7935" y="403"/>
                  </a:cubicBezTo>
                  <a:cubicBezTo>
                    <a:pt x="7864" y="261"/>
                    <a:pt x="7757" y="190"/>
                    <a:pt x="7650" y="154"/>
                  </a:cubicBezTo>
                  <a:cubicBezTo>
                    <a:pt x="7026" y="52"/>
                    <a:pt x="6401" y="0"/>
                    <a:pt x="5776" y="0"/>
                  </a:cubicBezTo>
                  <a:close/>
                  <a:moveTo>
                    <a:pt x="4383" y="1600"/>
                  </a:moveTo>
                  <a:cubicBezTo>
                    <a:pt x="4327" y="1600"/>
                    <a:pt x="4266" y="1605"/>
                    <a:pt x="4199" y="1613"/>
                  </a:cubicBezTo>
                  <a:cubicBezTo>
                    <a:pt x="4092" y="1649"/>
                    <a:pt x="4021" y="1649"/>
                    <a:pt x="3985" y="1720"/>
                  </a:cubicBezTo>
                  <a:cubicBezTo>
                    <a:pt x="3950" y="1755"/>
                    <a:pt x="3914" y="1827"/>
                    <a:pt x="3914" y="1898"/>
                  </a:cubicBezTo>
                  <a:cubicBezTo>
                    <a:pt x="3914" y="1933"/>
                    <a:pt x="3914" y="2004"/>
                    <a:pt x="3914" y="2076"/>
                  </a:cubicBezTo>
                  <a:cubicBezTo>
                    <a:pt x="3914" y="2147"/>
                    <a:pt x="3914" y="2182"/>
                    <a:pt x="3914" y="2218"/>
                  </a:cubicBezTo>
                  <a:cubicBezTo>
                    <a:pt x="3950" y="3036"/>
                    <a:pt x="3950" y="3855"/>
                    <a:pt x="3950" y="4673"/>
                  </a:cubicBezTo>
                  <a:cubicBezTo>
                    <a:pt x="3950" y="5491"/>
                    <a:pt x="3950" y="6310"/>
                    <a:pt x="3950" y="7128"/>
                  </a:cubicBezTo>
                  <a:cubicBezTo>
                    <a:pt x="3950" y="7270"/>
                    <a:pt x="3985" y="7413"/>
                    <a:pt x="4057" y="7519"/>
                  </a:cubicBezTo>
                  <a:cubicBezTo>
                    <a:pt x="4086" y="7607"/>
                    <a:pt x="4211" y="7671"/>
                    <a:pt x="4374" y="7671"/>
                  </a:cubicBezTo>
                  <a:cubicBezTo>
                    <a:pt x="4409" y="7671"/>
                    <a:pt x="4446" y="7668"/>
                    <a:pt x="4483" y="7662"/>
                  </a:cubicBezTo>
                  <a:cubicBezTo>
                    <a:pt x="4626" y="7626"/>
                    <a:pt x="4733" y="7591"/>
                    <a:pt x="4804" y="7484"/>
                  </a:cubicBezTo>
                  <a:cubicBezTo>
                    <a:pt x="4910" y="7377"/>
                    <a:pt x="4946" y="7270"/>
                    <a:pt x="4946" y="7164"/>
                  </a:cubicBezTo>
                  <a:cubicBezTo>
                    <a:pt x="5017" y="6310"/>
                    <a:pt x="5053" y="5491"/>
                    <a:pt x="5053" y="4673"/>
                  </a:cubicBezTo>
                  <a:cubicBezTo>
                    <a:pt x="5053" y="3819"/>
                    <a:pt x="5017" y="3001"/>
                    <a:pt x="4946" y="2147"/>
                  </a:cubicBezTo>
                  <a:cubicBezTo>
                    <a:pt x="4946" y="2040"/>
                    <a:pt x="4875" y="1898"/>
                    <a:pt x="4768" y="1755"/>
                  </a:cubicBezTo>
                  <a:cubicBezTo>
                    <a:pt x="4687" y="1647"/>
                    <a:pt x="4564" y="1600"/>
                    <a:pt x="4383" y="16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3183954" y="2814588"/>
              <a:ext cx="255268" cy="276908"/>
            </a:xfrm>
            <a:custGeom>
              <a:avLst/>
              <a:gdLst/>
              <a:ahLst/>
              <a:cxnLst/>
              <a:rect l="l" t="t" r="r" b="b"/>
              <a:pathLst>
                <a:path w="6476" h="7025" extrusionOk="0">
                  <a:moveTo>
                    <a:pt x="570" y="1"/>
                  </a:moveTo>
                  <a:cubicBezTo>
                    <a:pt x="463" y="1"/>
                    <a:pt x="356" y="37"/>
                    <a:pt x="249" y="108"/>
                  </a:cubicBezTo>
                  <a:cubicBezTo>
                    <a:pt x="143" y="179"/>
                    <a:pt x="71" y="286"/>
                    <a:pt x="36" y="463"/>
                  </a:cubicBezTo>
                  <a:cubicBezTo>
                    <a:pt x="0" y="997"/>
                    <a:pt x="0" y="1531"/>
                    <a:pt x="0" y="2136"/>
                  </a:cubicBezTo>
                  <a:cubicBezTo>
                    <a:pt x="36" y="2705"/>
                    <a:pt x="71" y="3274"/>
                    <a:pt x="143" y="3808"/>
                  </a:cubicBezTo>
                  <a:cubicBezTo>
                    <a:pt x="214" y="4377"/>
                    <a:pt x="320" y="4911"/>
                    <a:pt x="392" y="5409"/>
                  </a:cubicBezTo>
                  <a:cubicBezTo>
                    <a:pt x="534" y="5907"/>
                    <a:pt x="641" y="6334"/>
                    <a:pt x="783" y="6726"/>
                  </a:cubicBezTo>
                  <a:cubicBezTo>
                    <a:pt x="819" y="6797"/>
                    <a:pt x="854" y="6868"/>
                    <a:pt x="961" y="6939"/>
                  </a:cubicBezTo>
                  <a:cubicBezTo>
                    <a:pt x="1039" y="6991"/>
                    <a:pt x="1117" y="7024"/>
                    <a:pt x="1195" y="7024"/>
                  </a:cubicBezTo>
                  <a:cubicBezTo>
                    <a:pt x="1224" y="7024"/>
                    <a:pt x="1253" y="7020"/>
                    <a:pt x="1281" y="7010"/>
                  </a:cubicBezTo>
                  <a:cubicBezTo>
                    <a:pt x="1388" y="6975"/>
                    <a:pt x="1459" y="6904"/>
                    <a:pt x="1495" y="6832"/>
                  </a:cubicBezTo>
                  <a:cubicBezTo>
                    <a:pt x="1566" y="6726"/>
                    <a:pt x="1601" y="6619"/>
                    <a:pt x="1601" y="6477"/>
                  </a:cubicBezTo>
                  <a:cubicBezTo>
                    <a:pt x="1637" y="6370"/>
                    <a:pt x="1637" y="6263"/>
                    <a:pt x="1637" y="6156"/>
                  </a:cubicBezTo>
                  <a:cubicBezTo>
                    <a:pt x="1637" y="6050"/>
                    <a:pt x="1637" y="5979"/>
                    <a:pt x="1637" y="5943"/>
                  </a:cubicBezTo>
                  <a:cubicBezTo>
                    <a:pt x="1566" y="5658"/>
                    <a:pt x="1530" y="5409"/>
                    <a:pt x="1495" y="5160"/>
                  </a:cubicBezTo>
                  <a:lnTo>
                    <a:pt x="1388" y="4377"/>
                  </a:lnTo>
                  <a:cubicBezTo>
                    <a:pt x="2740" y="4164"/>
                    <a:pt x="4056" y="3915"/>
                    <a:pt x="5302" y="3595"/>
                  </a:cubicBezTo>
                  <a:cubicBezTo>
                    <a:pt x="5337" y="4057"/>
                    <a:pt x="5337" y="4484"/>
                    <a:pt x="5373" y="4947"/>
                  </a:cubicBezTo>
                  <a:lnTo>
                    <a:pt x="5444" y="6263"/>
                  </a:lnTo>
                  <a:cubicBezTo>
                    <a:pt x="5444" y="6477"/>
                    <a:pt x="5515" y="6619"/>
                    <a:pt x="5622" y="6761"/>
                  </a:cubicBezTo>
                  <a:cubicBezTo>
                    <a:pt x="5764" y="6904"/>
                    <a:pt x="5871" y="6939"/>
                    <a:pt x="6013" y="6939"/>
                  </a:cubicBezTo>
                  <a:cubicBezTo>
                    <a:pt x="6049" y="6939"/>
                    <a:pt x="6085" y="6939"/>
                    <a:pt x="6120" y="6904"/>
                  </a:cubicBezTo>
                  <a:cubicBezTo>
                    <a:pt x="6191" y="6868"/>
                    <a:pt x="6262" y="6832"/>
                    <a:pt x="6298" y="6761"/>
                  </a:cubicBezTo>
                  <a:cubicBezTo>
                    <a:pt x="6369" y="6726"/>
                    <a:pt x="6405" y="6655"/>
                    <a:pt x="6440" y="6583"/>
                  </a:cubicBezTo>
                  <a:cubicBezTo>
                    <a:pt x="6476" y="6512"/>
                    <a:pt x="6476" y="6405"/>
                    <a:pt x="6476" y="6299"/>
                  </a:cubicBezTo>
                  <a:cubicBezTo>
                    <a:pt x="6476" y="5374"/>
                    <a:pt x="6440" y="4449"/>
                    <a:pt x="6369" y="3488"/>
                  </a:cubicBezTo>
                  <a:cubicBezTo>
                    <a:pt x="6334" y="2563"/>
                    <a:pt x="6227" y="1602"/>
                    <a:pt x="6085" y="641"/>
                  </a:cubicBezTo>
                  <a:cubicBezTo>
                    <a:pt x="6049" y="463"/>
                    <a:pt x="6013" y="321"/>
                    <a:pt x="5907" y="214"/>
                  </a:cubicBezTo>
                  <a:cubicBezTo>
                    <a:pt x="5800" y="108"/>
                    <a:pt x="5729" y="72"/>
                    <a:pt x="5622" y="72"/>
                  </a:cubicBezTo>
                  <a:cubicBezTo>
                    <a:pt x="5480" y="72"/>
                    <a:pt x="5373" y="143"/>
                    <a:pt x="5231" y="286"/>
                  </a:cubicBezTo>
                  <a:cubicBezTo>
                    <a:pt x="5124" y="428"/>
                    <a:pt x="5053" y="606"/>
                    <a:pt x="5053" y="784"/>
                  </a:cubicBezTo>
                  <a:cubicBezTo>
                    <a:pt x="5053" y="1068"/>
                    <a:pt x="5088" y="1353"/>
                    <a:pt x="5124" y="1638"/>
                  </a:cubicBezTo>
                  <a:cubicBezTo>
                    <a:pt x="5159" y="1887"/>
                    <a:pt x="5159" y="2171"/>
                    <a:pt x="5195" y="2420"/>
                  </a:cubicBezTo>
                  <a:cubicBezTo>
                    <a:pt x="4555" y="2598"/>
                    <a:pt x="3914" y="2741"/>
                    <a:pt x="3203" y="2883"/>
                  </a:cubicBezTo>
                  <a:cubicBezTo>
                    <a:pt x="2491" y="2990"/>
                    <a:pt x="1850" y="3096"/>
                    <a:pt x="1246" y="3168"/>
                  </a:cubicBezTo>
                  <a:cubicBezTo>
                    <a:pt x="1210" y="2776"/>
                    <a:pt x="1174" y="2420"/>
                    <a:pt x="1139" y="2065"/>
                  </a:cubicBezTo>
                  <a:cubicBezTo>
                    <a:pt x="1139" y="1709"/>
                    <a:pt x="1139" y="1353"/>
                    <a:pt x="1139" y="962"/>
                  </a:cubicBezTo>
                  <a:cubicBezTo>
                    <a:pt x="1139" y="890"/>
                    <a:pt x="1139" y="819"/>
                    <a:pt x="1103" y="713"/>
                  </a:cubicBezTo>
                  <a:cubicBezTo>
                    <a:pt x="1103" y="606"/>
                    <a:pt x="1068" y="499"/>
                    <a:pt x="997" y="392"/>
                  </a:cubicBezTo>
                  <a:cubicBezTo>
                    <a:pt x="961" y="286"/>
                    <a:pt x="890" y="179"/>
                    <a:pt x="819" y="108"/>
                  </a:cubicBezTo>
                  <a:cubicBezTo>
                    <a:pt x="747" y="37"/>
                    <a:pt x="676" y="1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216259" y="2844072"/>
              <a:ext cx="9854" cy="7056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3773001" y="1771141"/>
              <a:ext cx="19669" cy="18290"/>
            </a:xfrm>
            <a:custGeom>
              <a:avLst/>
              <a:gdLst/>
              <a:ahLst/>
              <a:cxnLst/>
              <a:rect l="l" t="t" r="r" b="b"/>
              <a:pathLst>
                <a:path w="499" h="464" extrusionOk="0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3686047" y="1618281"/>
              <a:ext cx="8435" cy="7056"/>
            </a:xfrm>
            <a:custGeom>
              <a:avLst/>
              <a:gdLst/>
              <a:ahLst/>
              <a:cxnLst/>
              <a:rect l="l" t="t" r="r" b="b"/>
              <a:pathLst>
                <a:path w="214" h="179" extrusionOk="0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" grpId="0" animBg="1"/>
      <p:bldP spid="1587" grpId="1" animBg="1"/>
      <p:bldP spid="1591" grpId="0" build="p"/>
      <p:bldP spid="1591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" name="Google Shape;3516;p81"/>
          <p:cNvSpPr/>
          <p:nvPr/>
        </p:nvSpPr>
        <p:spPr>
          <a:xfrm rot="10800000">
            <a:off x="1257167" y="3147280"/>
            <a:ext cx="6135458" cy="115841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9" name="Google Shape;3529;p81"/>
          <p:cNvSpPr/>
          <p:nvPr/>
        </p:nvSpPr>
        <p:spPr>
          <a:xfrm rot="10800000">
            <a:off x="2572305" y="1624584"/>
            <a:ext cx="3505179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1" name="Google Shape;3531;p81"/>
          <p:cNvSpPr txBox="1">
            <a:spLocks noGrp="1"/>
          </p:cNvSpPr>
          <p:nvPr>
            <p:ph type="title"/>
          </p:nvPr>
        </p:nvSpPr>
        <p:spPr>
          <a:xfrm>
            <a:off x="2768944" y="1708480"/>
            <a:ext cx="3111900" cy="1691640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lvl="0" algn="ctr">
              <a:lnSpc>
                <a:spcPct val="130000"/>
              </a:lnSpc>
              <a:buFont typeface="Arial" panose="020B0604020202020204"/>
            </a:pPr>
            <a:r>
              <a:rPr lang="vi-VN" dirty="0">
                <a:solidFill>
                  <a:schemeClr val="bg2"/>
                </a:solidFill>
                <a:latin typeface="Nunito"/>
                <a:ea typeface="Nunito"/>
                <a:cs typeface="Nunito"/>
                <a:sym typeface="+mn-ea"/>
              </a:rPr>
              <a:t>Trồng cây, gây rừng</a:t>
            </a:r>
          </a:p>
        </p:txBody>
      </p:sp>
      <p:sp>
        <p:nvSpPr>
          <p:cNvPr id="3532" name="Google Shape;3532;p81"/>
          <p:cNvSpPr/>
          <p:nvPr/>
        </p:nvSpPr>
        <p:spPr>
          <a:xfrm>
            <a:off x="773699" y="771413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1" grpId="0"/>
      <p:bldP spid="353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3267;p80"/>
          <p:cNvSpPr txBox="1">
            <a:spLocks noGrp="1"/>
          </p:cNvSpPr>
          <p:nvPr>
            <p:ph type="title"/>
          </p:nvPr>
        </p:nvSpPr>
        <p:spPr>
          <a:xfrm>
            <a:off x="713225" y="124845"/>
            <a:ext cx="7717500" cy="1170940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lvl="0" algn="ctr">
              <a:lnSpc>
                <a:spcPct val="130000"/>
              </a:lnSpc>
              <a:buFont typeface="Arial" panose="020B0604020202020204"/>
            </a:pPr>
            <a:r>
              <a:rPr lang="vi-VN" sz="5400">
                <a:solidFill>
                  <a:schemeClr val="bg2"/>
                </a:solidFill>
                <a:latin typeface="Nunito"/>
                <a:ea typeface="Nunito"/>
                <a:cs typeface="Nunito"/>
                <a:sym typeface="+mn-ea"/>
              </a:rPr>
              <a:t>Tái chế</a:t>
            </a:r>
          </a:p>
        </p:txBody>
      </p:sp>
      <p:sp>
        <p:nvSpPr>
          <p:cNvPr id="3268" name="Google Shape;3268;p80"/>
          <p:cNvSpPr/>
          <p:nvPr/>
        </p:nvSpPr>
        <p:spPr>
          <a:xfrm>
            <a:off x="529535" y="1155298"/>
            <a:ext cx="2703726" cy="2828681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D4D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80"/>
          <p:cNvSpPr txBox="1"/>
          <p:nvPr/>
        </p:nvSpPr>
        <p:spPr>
          <a:xfrm>
            <a:off x="785149" y="1593461"/>
            <a:ext cx="23856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tx2">
                    <a:lumMod val="10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SỬ DỤNG PHẾ LIỆU ĐỂ TẠO RA VẬT DỤNG MỚI</a:t>
            </a:r>
          </a:p>
        </p:txBody>
      </p:sp>
      <p:grpSp>
        <p:nvGrpSpPr>
          <p:cNvPr id="3270" name="Google Shape;3270;p80"/>
          <p:cNvGrpSpPr/>
          <p:nvPr/>
        </p:nvGrpSpPr>
        <p:grpSpPr>
          <a:xfrm>
            <a:off x="4493628" y="1504786"/>
            <a:ext cx="1453472" cy="1335328"/>
            <a:chOff x="4493628" y="1504786"/>
            <a:chExt cx="1453472" cy="1335328"/>
          </a:xfrm>
        </p:grpSpPr>
        <p:grpSp>
          <p:nvGrpSpPr>
            <p:cNvPr id="3271" name="Google Shape;3271;p80"/>
            <p:cNvGrpSpPr/>
            <p:nvPr/>
          </p:nvGrpSpPr>
          <p:grpSpPr>
            <a:xfrm>
              <a:off x="4493628" y="1749245"/>
              <a:ext cx="1047838" cy="1090869"/>
              <a:chOff x="1096666" y="629281"/>
              <a:chExt cx="1047838" cy="1090869"/>
            </a:xfrm>
          </p:grpSpPr>
          <p:sp>
            <p:nvSpPr>
              <p:cNvPr id="3272" name="Google Shape;3272;p80"/>
              <p:cNvSpPr/>
              <p:nvPr/>
            </p:nvSpPr>
            <p:spPr>
              <a:xfrm>
                <a:off x="1096666" y="629281"/>
                <a:ext cx="435115" cy="912603"/>
              </a:xfrm>
              <a:custGeom>
                <a:avLst/>
                <a:gdLst/>
                <a:ahLst/>
                <a:cxnLst/>
                <a:rect l="l" t="t" r="r" b="b"/>
                <a:pathLst>
                  <a:path w="20476" h="42946" extrusionOk="0">
                    <a:moveTo>
                      <a:pt x="0" y="42945"/>
                    </a:moveTo>
                    <a:lnTo>
                      <a:pt x="20476" y="37063"/>
                    </a:lnTo>
                    <a:lnTo>
                      <a:pt x="20476" y="0"/>
                    </a:lnTo>
                    <a:lnTo>
                      <a:pt x="0" y="588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80"/>
              <p:cNvSpPr/>
              <p:nvPr/>
            </p:nvSpPr>
            <p:spPr>
              <a:xfrm>
                <a:off x="1531759" y="629281"/>
                <a:ext cx="612744" cy="965876"/>
              </a:xfrm>
              <a:custGeom>
                <a:avLst/>
                <a:gdLst/>
                <a:ahLst/>
                <a:cxnLst/>
                <a:rect l="l" t="t" r="r" b="b"/>
                <a:pathLst>
                  <a:path w="28835" h="45453" extrusionOk="0">
                    <a:moveTo>
                      <a:pt x="28835" y="45452"/>
                    </a:moveTo>
                    <a:lnTo>
                      <a:pt x="1" y="37063"/>
                    </a:lnTo>
                    <a:lnTo>
                      <a:pt x="1" y="0"/>
                    </a:lnTo>
                    <a:lnTo>
                      <a:pt x="28835" y="8390"/>
                    </a:lnTo>
                    <a:close/>
                  </a:path>
                </a:pathLst>
              </a:custGeom>
              <a:solidFill>
                <a:srgbClr val="E9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80"/>
              <p:cNvSpPr/>
              <p:nvPr/>
            </p:nvSpPr>
            <p:spPr>
              <a:xfrm>
                <a:off x="1531759" y="629281"/>
                <a:ext cx="612744" cy="965876"/>
              </a:xfrm>
              <a:custGeom>
                <a:avLst/>
                <a:gdLst/>
                <a:ahLst/>
                <a:cxnLst/>
                <a:rect l="l" t="t" r="r" b="b"/>
                <a:pathLst>
                  <a:path w="28835" h="45453" extrusionOk="0">
                    <a:moveTo>
                      <a:pt x="28835" y="45452"/>
                    </a:moveTo>
                    <a:lnTo>
                      <a:pt x="1" y="37063"/>
                    </a:lnTo>
                    <a:lnTo>
                      <a:pt x="1" y="0"/>
                    </a:lnTo>
                    <a:lnTo>
                      <a:pt x="28835" y="83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80"/>
              <p:cNvSpPr/>
              <p:nvPr/>
            </p:nvSpPr>
            <p:spPr>
              <a:xfrm>
                <a:off x="1096666" y="754273"/>
                <a:ext cx="612722" cy="965876"/>
              </a:xfrm>
              <a:custGeom>
                <a:avLst/>
                <a:gdLst/>
                <a:ahLst/>
                <a:cxnLst/>
                <a:rect l="l" t="t" r="r" b="b"/>
                <a:pathLst>
                  <a:path w="28834" h="45453" extrusionOk="0">
                    <a:moveTo>
                      <a:pt x="28834" y="45453"/>
                    </a:moveTo>
                    <a:lnTo>
                      <a:pt x="0" y="37063"/>
                    </a:lnTo>
                    <a:lnTo>
                      <a:pt x="0" y="0"/>
                    </a:lnTo>
                    <a:lnTo>
                      <a:pt x="28834" y="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80"/>
              <p:cNvSpPr/>
              <p:nvPr/>
            </p:nvSpPr>
            <p:spPr>
              <a:xfrm>
                <a:off x="1709367" y="807547"/>
                <a:ext cx="435136" cy="912602"/>
              </a:xfrm>
              <a:custGeom>
                <a:avLst/>
                <a:gdLst/>
                <a:ahLst/>
                <a:cxnLst/>
                <a:rect l="l" t="t" r="r" b="b"/>
                <a:pathLst>
                  <a:path w="20477" h="42946" extrusionOk="0">
                    <a:moveTo>
                      <a:pt x="1" y="42946"/>
                    </a:moveTo>
                    <a:lnTo>
                      <a:pt x="20477" y="37063"/>
                    </a:lnTo>
                    <a:lnTo>
                      <a:pt x="20477" y="1"/>
                    </a:lnTo>
                    <a:lnTo>
                      <a:pt x="1" y="58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80"/>
              <p:cNvSpPr/>
              <p:nvPr/>
            </p:nvSpPr>
            <p:spPr>
              <a:xfrm>
                <a:off x="1096666" y="629281"/>
                <a:ext cx="1047838" cy="303301"/>
              </a:xfrm>
              <a:custGeom>
                <a:avLst/>
                <a:gdLst/>
                <a:ahLst/>
                <a:cxnLst/>
                <a:rect l="l" t="t" r="r" b="b"/>
                <a:pathLst>
                  <a:path w="49310" h="14273" extrusionOk="0">
                    <a:moveTo>
                      <a:pt x="20476" y="0"/>
                    </a:moveTo>
                    <a:lnTo>
                      <a:pt x="11218" y="2347"/>
                    </a:lnTo>
                    <a:lnTo>
                      <a:pt x="0" y="5882"/>
                    </a:lnTo>
                    <a:lnTo>
                      <a:pt x="28834" y="14272"/>
                    </a:lnTo>
                    <a:lnTo>
                      <a:pt x="39280" y="10961"/>
                    </a:lnTo>
                    <a:lnTo>
                      <a:pt x="49310" y="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78" name="Google Shape;3278;p80"/>
            <p:cNvSpPr/>
            <p:nvPr/>
          </p:nvSpPr>
          <p:spPr>
            <a:xfrm rot="379846">
              <a:off x="5229830" y="2238229"/>
              <a:ext cx="201328" cy="318805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79" name="Google Shape;3279;p80"/>
            <p:cNvGrpSpPr/>
            <p:nvPr/>
          </p:nvGrpSpPr>
          <p:grpSpPr>
            <a:xfrm rot="2524208">
              <a:off x="5591368" y="1461705"/>
              <a:ext cx="115088" cy="881094"/>
              <a:chOff x="6113791" y="2788366"/>
              <a:chExt cx="161224" cy="917809"/>
            </a:xfrm>
          </p:grpSpPr>
          <p:sp>
            <p:nvSpPr>
              <p:cNvPr id="3280" name="Google Shape;3280;p80"/>
              <p:cNvSpPr/>
              <p:nvPr/>
            </p:nvSpPr>
            <p:spPr>
              <a:xfrm>
                <a:off x="6113791" y="2788366"/>
                <a:ext cx="146880" cy="114176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5373" extrusionOk="0">
                    <a:moveTo>
                      <a:pt x="3765" y="1"/>
                    </a:moveTo>
                    <a:cubicBezTo>
                      <a:pt x="3680" y="1"/>
                      <a:pt x="3593" y="2"/>
                      <a:pt x="3504" y="5"/>
                    </a:cubicBezTo>
                    <a:cubicBezTo>
                      <a:pt x="3440" y="2"/>
                      <a:pt x="3375" y="1"/>
                      <a:pt x="3311" y="1"/>
                    </a:cubicBezTo>
                    <a:cubicBezTo>
                      <a:pt x="2476" y="1"/>
                      <a:pt x="1647" y="193"/>
                      <a:pt x="901" y="551"/>
                    </a:cubicBezTo>
                    <a:cubicBezTo>
                      <a:pt x="258" y="937"/>
                      <a:pt x="1" y="2544"/>
                      <a:pt x="226" y="5373"/>
                    </a:cubicBezTo>
                    <a:cubicBezTo>
                      <a:pt x="258" y="5180"/>
                      <a:pt x="386" y="5019"/>
                      <a:pt x="515" y="4891"/>
                    </a:cubicBezTo>
                    <a:cubicBezTo>
                      <a:pt x="804" y="4698"/>
                      <a:pt x="1126" y="4601"/>
                      <a:pt x="1447" y="4569"/>
                    </a:cubicBezTo>
                    <a:cubicBezTo>
                      <a:pt x="2090" y="4505"/>
                      <a:pt x="2797" y="4473"/>
                      <a:pt x="3472" y="4441"/>
                    </a:cubicBezTo>
                    <a:cubicBezTo>
                      <a:pt x="4147" y="4441"/>
                      <a:pt x="4951" y="4473"/>
                      <a:pt x="5690" y="4537"/>
                    </a:cubicBezTo>
                    <a:cubicBezTo>
                      <a:pt x="6012" y="4537"/>
                      <a:pt x="6301" y="4601"/>
                      <a:pt x="6526" y="4794"/>
                    </a:cubicBezTo>
                    <a:cubicBezTo>
                      <a:pt x="6719" y="4923"/>
                      <a:pt x="6847" y="5148"/>
                      <a:pt x="6912" y="5373"/>
                    </a:cubicBezTo>
                    <a:cubicBezTo>
                      <a:pt x="6880" y="2512"/>
                      <a:pt x="6526" y="873"/>
                      <a:pt x="5851" y="455"/>
                    </a:cubicBezTo>
                    <a:cubicBezTo>
                      <a:pt x="5380" y="160"/>
                      <a:pt x="4693" y="1"/>
                      <a:pt x="3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80"/>
              <p:cNvSpPr/>
              <p:nvPr/>
            </p:nvSpPr>
            <p:spPr>
              <a:xfrm>
                <a:off x="6167766" y="3658256"/>
                <a:ext cx="68999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255" extrusionOk="0">
                    <a:moveTo>
                      <a:pt x="1654" y="1"/>
                    </a:moveTo>
                    <a:cubicBezTo>
                      <a:pt x="1089" y="1"/>
                      <a:pt x="524" y="113"/>
                      <a:pt x="0" y="342"/>
                    </a:cubicBezTo>
                    <a:cubicBezTo>
                      <a:pt x="257" y="824"/>
                      <a:pt x="547" y="1275"/>
                      <a:pt x="868" y="1725"/>
                    </a:cubicBezTo>
                    <a:cubicBezTo>
                      <a:pt x="1157" y="2078"/>
                      <a:pt x="1422" y="2255"/>
                      <a:pt x="1672" y="2255"/>
                    </a:cubicBezTo>
                    <a:cubicBezTo>
                      <a:pt x="1921" y="2255"/>
                      <a:pt x="2154" y="2078"/>
                      <a:pt x="2379" y="1725"/>
                    </a:cubicBezTo>
                    <a:cubicBezTo>
                      <a:pt x="2700" y="1275"/>
                      <a:pt x="2990" y="792"/>
                      <a:pt x="3247" y="310"/>
                    </a:cubicBezTo>
                    <a:cubicBezTo>
                      <a:pt x="2742" y="105"/>
                      <a:pt x="2198" y="1"/>
                      <a:pt x="1654" y="1"/>
                    </a:cubicBez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80"/>
              <p:cNvSpPr/>
              <p:nvPr/>
            </p:nvSpPr>
            <p:spPr>
              <a:xfrm>
                <a:off x="6130196" y="3537067"/>
                <a:ext cx="144819" cy="128478"/>
              </a:xfrm>
              <a:custGeom>
                <a:avLst/>
                <a:gdLst/>
                <a:ahLst/>
                <a:cxnLst/>
                <a:rect l="l" t="t" r="r" b="b"/>
                <a:pathLst>
                  <a:path w="6815" h="6046" extrusionOk="0">
                    <a:moveTo>
                      <a:pt x="3527" y="0"/>
                    </a:moveTo>
                    <a:cubicBezTo>
                      <a:pt x="3162" y="0"/>
                      <a:pt x="2884" y="420"/>
                      <a:pt x="2636" y="1288"/>
                    </a:cubicBezTo>
                    <a:cubicBezTo>
                      <a:pt x="2411" y="1995"/>
                      <a:pt x="2282" y="2702"/>
                      <a:pt x="2186" y="3442"/>
                    </a:cubicBezTo>
                    <a:cubicBezTo>
                      <a:pt x="2122" y="2799"/>
                      <a:pt x="1897" y="2156"/>
                      <a:pt x="1543" y="1577"/>
                    </a:cubicBezTo>
                    <a:cubicBezTo>
                      <a:pt x="1222" y="1063"/>
                      <a:pt x="932" y="806"/>
                      <a:pt x="739" y="806"/>
                    </a:cubicBezTo>
                    <a:cubicBezTo>
                      <a:pt x="579" y="806"/>
                      <a:pt x="450" y="902"/>
                      <a:pt x="386" y="1031"/>
                    </a:cubicBezTo>
                    <a:cubicBezTo>
                      <a:pt x="225" y="1191"/>
                      <a:pt x="97" y="1384"/>
                      <a:pt x="0" y="1609"/>
                    </a:cubicBezTo>
                    <a:cubicBezTo>
                      <a:pt x="354" y="2927"/>
                      <a:pt x="836" y="4245"/>
                      <a:pt x="1479" y="5467"/>
                    </a:cubicBezTo>
                    <a:cubicBezTo>
                      <a:pt x="1575" y="5660"/>
                      <a:pt x="1672" y="5852"/>
                      <a:pt x="1768" y="6045"/>
                    </a:cubicBezTo>
                    <a:cubicBezTo>
                      <a:pt x="2308" y="5816"/>
                      <a:pt x="2874" y="5704"/>
                      <a:pt x="3438" y="5704"/>
                    </a:cubicBezTo>
                    <a:cubicBezTo>
                      <a:pt x="3982" y="5704"/>
                      <a:pt x="4526" y="5808"/>
                      <a:pt x="5047" y="6013"/>
                    </a:cubicBezTo>
                    <a:cubicBezTo>
                      <a:pt x="5143" y="5820"/>
                      <a:pt x="5272" y="5627"/>
                      <a:pt x="5368" y="5435"/>
                    </a:cubicBezTo>
                    <a:cubicBezTo>
                      <a:pt x="5979" y="4213"/>
                      <a:pt x="6461" y="2895"/>
                      <a:pt x="6815" y="1545"/>
                    </a:cubicBezTo>
                    <a:cubicBezTo>
                      <a:pt x="6461" y="806"/>
                      <a:pt x="6172" y="452"/>
                      <a:pt x="5850" y="452"/>
                    </a:cubicBezTo>
                    <a:cubicBezTo>
                      <a:pt x="5561" y="452"/>
                      <a:pt x="5336" y="677"/>
                      <a:pt x="5111" y="1127"/>
                    </a:cubicBezTo>
                    <a:cubicBezTo>
                      <a:pt x="4950" y="1449"/>
                      <a:pt x="4822" y="1770"/>
                      <a:pt x="4790" y="2124"/>
                    </a:cubicBezTo>
                    <a:cubicBezTo>
                      <a:pt x="4725" y="1706"/>
                      <a:pt x="4597" y="1288"/>
                      <a:pt x="4436" y="870"/>
                    </a:cubicBezTo>
                    <a:cubicBezTo>
                      <a:pt x="4243" y="324"/>
                      <a:pt x="3954" y="34"/>
                      <a:pt x="3568" y="2"/>
                    </a:cubicBezTo>
                    <a:cubicBezTo>
                      <a:pt x="3554" y="1"/>
                      <a:pt x="3541" y="0"/>
                      <a:pt x="3527" y="0"/>
                    </a:cubicBezTo>
                    <a:close/>
                  </a:path>
                </a:pathLst>
              </a:custGeom>
              <a:solidFill>
                <a:srgbClr val="FFED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80"/>
              <p:cNvSpPr/>
              <p:nvPr/>
            </p:nvSpPr>
            <p:spPr>
              <a:xfrm>
                <a:off x="6118572" y="2961256"/>
                <a:ext cx="156443" cy="648954"/>
              </a:xfrm>
              <a:custGeom>
                <a:avLst/>
                <a:gdLst/>
                <a:ahLst/>
                <a:cxnLst/>
                <a:rect l="l" t="t" r="r" b="b"/>
                <a:pathLst>
                  <a:path w="7362" h="30539" extrusionOk="0">
                    <a:moveTo>
                      <a:pt x="3534" y="1"/>
                    </a:moveTo>
                    <a:cubicBezTo>
                      <a:pt x="2353" y="1"/>
                      <a:pt x="1173" y="105"/>
                      <a:pt x="1" y="323"/>
                    </a:cubicBezTo>
                    <a:cubicBezTo>
                      <a:pt x="322" y="11670"/>
                      <a:pt x="515" y="21120"/>
                      <a:pt x="547" y="28706"/>
                    </a:cubicBezTo>
                    <a:cubicBezTo>
                      <a:pt x="644" y="28481"/>
                      <a:pt x="772" y="28288"/>
                      <a:pt x="901" y="28128"/>
                    </a:cubicBezTo>
                    <a:cubicBezTo>
                      <a:pt x="997" y="27999"/>
                      <a:pt x="1126" y="27903"/>
                      <a:pt x="1286" y="27903"/>
                    </a:cubicBezTo>
                    <a:cubicBezTo>
                      <a:pt x="1479" y="27903"/>
                      <a:pt x="1769" y="28160"/>
                      <a:pt x="2090" y="28674"/>
                    </a:cubicBezTo>
                    <a:cubicBezTo>
                      <a:pt x="2412" y="29253"/>
                      <a:pt x="2637" y="29896"/>
                      <a:pt x="2733" y="30539"/>
                    </a:cubicBezTo>
                    <a:cubicBezTo>
                      <a:pt x="2829" y="29799"/>
                      <a:pt x="2958" y="29092"/>
                      <a:pt x="3151" y="28385"/>
                    </a:cubicBezTo>
                    <a:cubicBezTo>
                      <a:pt x="3392" y="27541"/>
                      <a:pt x="3689" y="27093"/>
                      <a:pt x="4043" y="27093"/>
                    </a:cubicBezTo>
                    <a:cubicBezTo>
                      <a:pt x="4067" y="27093"/>
                      <a:pt x="4091" y="27095"/>
                      <a:pt x="4115" y="27099"/>
                    </a:cubicBezTo>
                    <a:cubicBezTo>
                      <a:pt x="4469" y="27131"/>
                      <a:pt x="4790" y="27421"/>
                      <a:pt x="4983" y="27967"/>
                    </a:cubicBezTo>
                    <a:cubicBezTo>
                      <a:pt x="5144" y="28385"/>
                      <a:pt x="5272" y="28803"/>
                      <a:pt x="5337" y="29221"/>
                    </a:cubicBezTo>
                    <a:cubicBezTo>
                      <a:pt x="5369" y="28867"/>
                      <a:pt x="5497" y="28546"/>
                      <a:pt x="5658" y="28224"/>
                    </a:cubicBezTo>
                    <a:cubicBezTo>
                      <a:pt x="5883" y="27774"/>
                      <a:pt x="6108" y="27549"/>
                      <a:pt x="6397" y="27549"/>
                    </a:cubicBezTo>
                    <a:cubicBezTo>
                      <a:pt x="6687" y="27549"/>
                      <a:pt x="7008" y="27903"/>
                      <a:pt x="7362" y="28642"/>
                    </a:cubicBezTo>
                    <a:cubicBezTo>
                      <a:pt x="7297" y="21056"/>
                      <a:pt x="7105" y="11605"/>
                      <a:pt x="6783" y="258"/>
                    </a:cubicBezTo>
                    <a:cubicBezTo>
                      <a:pt x="5705" y="89"/>
                      <a:pt x="4620" y="1"/>
                      <a:pt x="3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80"/>
              <p:cNvSpPr/>
              <p:nvPr/>
            </p:nvSpPr>
            <p:spPr>
              <a:xfrm>
                <a:off x="6117892" y="2883396"/>
                <a:ext cx="145520" cy="85404"/>
              </a:xfrm>
              <a:custGeom>
                <a:avLst/>
                <a:gdLst/>
                <a:ahLst/>
                <a:cxnLst/>
                <a:rect l="l" t="t" r="r" b="b"/>
                <a:pathLst>
                  <a:path w="6848" h="4019" extrusionOk="0">
                    <a:moveTo>
                      <a:pt x="3311" y="1"/>
                    </a:moveTo>
                    <a:cubicBezTo>
                      <a:pt x="2636" y="1"/>
                      <a:pt x="1929" y="33"/>
                      <a:pt x="1286" y="129"/>
                    </a:cubicBezTo>
                    <a:cubicBezTo>
                      <a:pt x="933" y="129"/>
                      <a:pt x="643" y="258"/>
                      <a:pt x="354" y="419"/>
                    </a:cubicBezTo>
                    <a:cubicBezTo>
                      <a:pt x="226" y="547"/>
                      <a:pt x="97" y="708"/>
                      <a:pt x="65" y="901"/>
                    </a:cubicBezTo>
                    <a:cubicBezTo>
                      <a:pt x="33" y="965"/>
                      <a:pt x="33" y="997"/>
                      <a:pt x="33" y="1029"/>
                    </a:cubicBezTo>
                    <a:cubicBezTo>
                      <a:pt x="1" y="1158"/>
                      <a:pt x="1" y="1287"/>
                      <a:pt x="1" y="1415"/>
                    </a:cubicBezTo>
                    <a:lnTo>
                      <a:pt x="1" y="2605"/>
                    </a:lnTo>
                    <a:lnTo>
                      <a:pt x="33" y="4019"/>
                    </a:lnTo>
                    <a:cubicBezTo>
                      <a:pt x="1225" y="3797"/>
                      <a:pt x="2436" y="3684"/>
                      <a:pt x="3645" y="3684"/>
                    </a:cubicBezTo>
                    <a:cubicBezTo>
                      <a:pt x="4718" y="3684"/>
                      <a:pt x="5790" y="3773"/>
                      <a:pt x="6847" y="3955"/>
                    </a:cubicBezTo>
                    <a:cubicBezTo>
                      <a:pt x="6815" y="3472"/>
                      <a:pt x="6815" y="3022"/>
                      <a:pt x="6815" y="2540"/>
                    </a:cubicBezTo>
                    <a:lnTo>
                      <a:pt x="6815" y="1319"/>
                    </a:lnTo>
                    <a:cubicBezTo>
                      <a:pt x="6783" y="1190"/>
                      <a:pt x="6783" y="1029"/>
                      <a:pt x="6751" y="901"/>
                    </a:cubicBezTo>
                    <a:cubicBezTo>
                      <a:pt x="6687" y="676"/>
                      <a:pt x="6558" y="483"/>
                      <a:pt x="6365" y="322"/>
                    </a:cubicBezTo>
                    <a:cubicBezTo>
                      <a:pt x="6169" y="182"/>
                      <a:pt x="5924" y="91"/>
                      <a:pt x="5652" y="91"/>
                    </a:cubicBezTo>
                    <a:cubicBezTo>
                      <a:pt x="5612" y="91"/>
                      <a:pt x="5571" y="93"/>
                      <a:pt x="5529" y="97"/>
                    </a:cubicBezTo>
                    <a:cubicBezTo>
                      <a:pt x="4790" y="33"/>
                      <a:pt x="4051" y="1"/>
                      <a:pt x="3311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85" name="Google Shape;3285;p80"/>
          <p:cNvGrpSpPr/>
          <p:nvPr/>
        </p:nvGrpSpPr>
        <p:grpSpPr>
          <a:xfrm>
            <a:off x="6954678" y="1532921"/>
            <a:ext cx="1531585" cy="1307193"/>
            <a:chOff x="6954678" y="1532921"/>
            <a:chExt cx="1531585" cy="1307193"/>
          </a:xfrm>
        </p:grpSpPr>
        <p:grpSp>
          <p:nvGrpSpPr>
            <p:cNvPr id="3286" name="Google Shape;3286;p80"/>
            <p:cNvGrpSpPr/>
            <p:nvPr/>
          </p:nvGrpSpPr>
          <p:grpSpPr>
            <a:xfrm>
              <a:off x="6954678" y="1749245"/>
              <a:ext cx="1047838" cy="1090869"/>
              <a:chOff x="1096666" y="629281"/>
              <a:chExt cx="1047838" cy="1090869"/>
            </a:xfrm>
          </p:grpSpPr>
          <p:sp>
            <p:nvSpPr>
              <p:cNvPr id="3287" name="Google Shape;3287;p80"/>
              <p:cNvSpPr/>
              <p:nvPr/>
            </p:nvSpPr>
            <p:spPr>
              <a:xfrm>
                <a:off x="1096666" y="629281"/>
                <a:ext cx="435115" cy="912603"/>
              </a:xfrm>
              <a:custGeom>
                <a:avLst/>
                <a:gdLst/>
                <a:ahLst/>
                <a:cxnLst/>
                <a:rect l="l" t="t" r="r" b="b"/>
                <a:pathLst>
                  <a:path w="20476" h="42946" extrusionOk="0">
                    <a:moveTo>
                      <a:pt x="0" y="42945"/>
                    </a:moveTo>
                    <a:lnTo>
                      <a:pt x="20476" y="37063"/>
                    </a:lnTo>
                    <a:lnTo>
                      <a:pt x="20476" y="0"/>
                    </a:lnTo>
                    <a:lnTo>
                      <a:pt x="0" y="588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80"/>
              <p:cNvSpPr/>
              <p:nvPr/>
            </p:nvSpPr>
            <p:spPr>
              <a:xfrm>
                <a:off x="1531759" y="629281"/>
                <a:ext cx="612744" cy="965876"/>
              </a:xfrm>
              <a:custGeom>
                <a:avLst/>
                <a:gdLst/>
                <a:ahLst/>
                <a:cxnLst/>
                <a:rect l="l" t="t" r="r" b="b"/>
                <a:pathLst>
                  <a:path w="28835" h="45453" extrusionOk="0">
                    <a:moveTo>
                      <a:pt x="28835" y="45452"/>
                    </a:moveTo>
                    <a:lnTo>
                      <a:pt x="1" y="37063"/>
                    </a:lnTo>
                    <a:lnTo>
                      <a:pt x="1" y="0"/>
                    </a:lnTo>
                    <a:lnTo>
                      <a:pt x="28835" y="8390"/>
                    </a:lnTo>
                    <a:close/>
                  </a:path>
                </a:pathLst>
              </a:custGeom>
              <a:solidFill>
                <a:srgbClr val="E9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80"/>
              <p:cNvSpPr/>
              <p:nvPr/>
            </p:nvSpPr>
            <p:spPr>
              <a:xfrm>
                <a:off x="1531759" y="629281"/>
                <a:ext cx="612744" cy="965876"/>
              </a:xfrm>
              <a:custGeom>
                <a:avLst/>
                <a:gdLst/>
                <a:ahLst/>
                <a:cxnLst/>
                <a:rect l="l" t="t" r="r" b="b"/>
                <a:pathLst>
                  <a:path w="28835" h="45453" extrusionOk="0">
                    <a:moveTo>
                      <a:pt x="28835" y="45452"/>
                    </a:moveTo>
                    <a:lnTo>
                      <a:pt x="1" y="37063"/>
                    </a:lnTo>
                    <a:lnTo>
                      <a:pt x="1" y="0"/>
                    </a:lnTo>
                    <a:lnTo>
                      <a:pt x="28835" y="83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80"/>
              <p:cNvSpPr/>
              <p:nvPr/>
            </p:nvSpPr>
            <p:spPr>
              <a:xfrm>
                <a:off x="1096666" y="754273"/>
                <a:ext cx="612722" cy="965876"/>
              </a:xfrm>
              <a:custGeom>
                <a:avLst/>
                <a:gdLst/>
                <a:ahLst/>
                <a:cxnLst/>
                <a:rect l="l" t="t" r="r" b="b"/>
                <a:pathLst>
                  <a:path w="28834" h="45453" extrusionOk="0">
                    <a:moveTo>
                      <a:pt x="28834" y="45453"/>
                    </a:moveTo>
                    <a:lnTo>
                      <a:pt x="0" y="37063"/>
                    </a:lnTo>
                    <a:lnTo>
                      <a:pt x="0" y="0"/>
                    </a:lnTo>
                    <a:lnTo>
                      <a:pt x="28834" y="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80"/>
              <p:cNvSpPr/>
              <p:nvPr/>
            </p:nvSpPr>
            <p:spPr>
              <a:xfrm>
                <a:off x="1709367" y="807547"/>
                <a:ext cx="435136" cy="912602"/>
              </a:xfrm>
              <a:custGeom>
                <a:avLst/>
                <a:gdLst/>
                <a:ahLst/>
                <a:cxnLst/>
                <a:rect l="l" t="t" r="r" b="b"/>
                <a:pathLst>
                  <a:path w="20477" h="42946" extrusionOk="0">
                    <a:moveTo>
                      <a:pt x="1" y="42946"/>
                    </a:moveTo>
                    <a:lnTo>
                      <a:pt x="20477" y="37063"/>
                    </a:lnTo>
                    <a:lnTo>
                      <a:pt x="20477" y="1"/>
                    </a:lnTo>
                    <a:lnTo>
                      <a:pt x="1" y="58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80"/>
              <p:cNvSpPr/>
              <p:nvPr/>
            </p:nvSpPr>
            <p:spPr>
              <a:xfrm>
                <a:off x="1096666" y="629281"/>
                <a:ext cx="1047838" cy="303301"/>
              </a:xfrm>
              <a:custGeom>
                <a:avLst/>
                <a:gdLst/>
                <a:ahLst/>
                <a:cxnLst/>
                <a:rect l="l" t="t" r="r" b="b"/>
                <a:pathLst>
                  <a:path w="49310" h="14273" extrusionOk="0">
                    <a:moveTo>
                      <a:pt x="20476" y="0"/>
                    </a:moveTo>
                    <a:lnTo>
                      <a:pt x="11218" y="2347"/>
                    </a:lnTo>
                    <a:lnTo>
                      <a:pt x="0" y="5882"/>
                    </a:lnTo>
                    <a:lnTo>
                      <a:pt x="28834" y="14272"/>
                    </a:lnTo>
                    <a:lnTo>
                      <a:pt x="39280" y="10961"/>
                    </a:lnTo>
                    <a:lnTo>
                      <a:pt x="49310" y="839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3" name="Google Shape;3293;p80"/>
            <p:cNvSpPr/>
            <p:nvPr/>
          </p:nvSpPr>
          <p:spPr>
            <a:xfrm rot="379846">
              <a:off x="7690880" y="2238229"/>
              <a:ext cx="201328" cy="318805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4" name="Google Shape;3294;p80"/>
            <p:cNvGrpSpPr/>
            <p:nvPr/>
          </p:nvGrpSpPr>
          <p:grpSpPr>
            <a:xfrm rot="10800000">
              <a:off x="7878499" y="1532921"/>
              <a:ext cx="607765" cy="848823"/>
              <a:chOff x="3414297" y="3513203"/>
              <a:chExt cx="1108655" cy="1548381"/>
            </a:xfrm>
          </p:grpSpPr>
          <p:sp>
            <p:nvSpPr>
              <p:cNvPr id="3295" name="Google Shape;3295;p80"/>
              <p:cNvSpPr/>
              <p:nvPr/>
            </p:nvSpPr>
            <p:spPr>
              <a:xfrm>
                <a:off x="3823466" y="3617711"/>
                <a:ext cx="699486" cy="870251"/>
              </a:xfrm>
              <a:custGeom>
                <a:avLst/>
                <a:gdLst/>
                <a:ahLst/>
                <a:cxnLst/>
                <a:rect l="l" t="t" r="r" b="b"/>
                <a:pathLst>
                  <a:path w="32917" h="40953" extrusionOk="0">
                    <a:moveTo>
                      <a:pt x="31084" y="0"/>
                    </a:moveTo>
                    <a:cubicBezTo>
                      <a:pt x="29155" y="2797"/>
                      <a:pt x="24623" y="8776"/>
                      <a:pt x="17423" y="18001"/>
                    </a:cubicBezTo>
                    <a:cubicBezTo>
                      <a:pt x="10222" y="27227"/>
                      <a:pt x="4436" y="34234"/>
                      <a:pt x="0" y="39088"/>
                    </a:cubicBezTo>
                    <a:lnTo>
                      <a:pt x="2026" y="40952"/>
                    </a:lnTo>
                    <a:cubicBezTo>
                      <a:pt x="2476" y="40181"/>
                      <a:pt x="3151" y="39506"/>
                      <a:pt x="3922" y="39056"/>
                    </a:cubicBezTo>
                    <a:cubicBezTo>
                      <a:pt x="4597" y="38622"/>
                      <a:pt x="5182" y="38405"/>
                      <a:pt x="5690" y="38405"/>
                    </a:cubicBezTo>
                    <a:cubicBezTo>
                      <a:pt x="5859" y="38405"/>
                      <a:pt x="6020" y="38429"/>
                      <a:pt x="6172" y="38477"/>
                    </a:cubicBezTo>
                    <a:cubicBezTo>
                      <a:pt x="6570" y="38623"/>
                      <a:pt x="6971" y="38695"/>
                      <a:pt x="7373" y="38695"/>
                    </a:cubicBezTo>
                    <a:cubicBezTo>
                      <a:pt x="8302" y="38695"/>
                      <a:pt x="9238" y="38308"/>
                      <a:pt x="10158" y="37545"/>
                    </a:cubicBezTo>
                    <a:cubicBezTo>
                      <a:pt x="13180" y="34556"/>
                      <a:pt x="15398" y="32177"/>
                      <a:pt x="16844" y="30441"/>
                    </a:cubicBezTo>
                    <a:cubicBezTo>
                      <a:pt x="18291" y="28705"/>
                      <a:pt x="20701" y="25716"/>
                      <a:pt x="24109" y="21473"/>
                    </a:cubicBezTo>
                    <a:cubicBezTo>
                      <a:pt x="27484" y="17230"/>
                      <a:pt x="29830" y="13758"/>
                      <a:pt x="31116" y="11090"/>
                    </a:cubicBezTo>
                    <a:cubicBezTo>
                      <a:pt x="32402" y="8390"/>
                      <a:pt x="32916" y="6172"/>
                      <a:pt x="32659" y="4436"/>
                    </a:cubicBezTo>
                    <a:cubicBezTo>
                      <a:pt x="32434" y="2861"/>
                      <a:pt x="31888" y="1350"/>
                      <a:pt x="3108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80"/>
              <p:cNvSpPr/>
              <p:nvPr/>
            </p:nvSpPr>
            <p:spPr>
              <a:xfrm>
                <a:off x="3414297" y="4426465"/>
                <a:ext cx="474768" cy="3846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18100" extrusionOk="0">
                    <a:moveTo>
                      <a:pt x="9632" y="5122"/>
                    </a:moveTo>
                    <a:cubicBezTo>
                      <a:pt x="10477" y="5122"/>
                      <a:pt x="11199" y="5372"/>
                      <a:pt x="11798" y="5883"/>
                    </a:cubicBezTo>
                    <a:cubicBezTo>
                      <a:pt x="12666" y="6590"/>
                      <a:pt x="12923" y="7586"/>
                      <a:pt x="12537" y="8969"/>
                    </a:cubicBezTo>
                    <a:cubicBezTo>
                      <a:pt x="12152" y="10319"/>
                      <a:pt x="11444" y="11572"/>
                      <a:pt x="10416" y="12569"/>
                    </a:cubicBezTo>
                    <a:cubicBezTo>
                      <a:pt x="9484" y="13597"/>
                      <a:pt x="8326" y="14369"/>
                      <a:pt x="7008" y="14787"/>
                    </a:cubicBezTo>
                    <a:cubicBezTo>
                      <a:pt x="6549" y="14936"/>
                      <a:pt x="6122" y="15012"/>
                      <a:pt x="5726" y="15012"/>
                    </a:cubicBezTo>
                    <a:cubicBezTo>
                      <a:pt x="5016" y="15012"/>
                      <a:pt x="4407" y="14768"/>
                      <a:pt x="3890" y="14272"/>
                    </a:cubicBezTo>
                    <a:cubicBezTo>
                      <a:pt x="3119" y="13501"/>
                      <a:pt x="2798" y="12440"/>
                      <a:pt x="2958" y="11090"/>
                    </a:cubicBezTo>
                    <a:cubicBezTo>
                      <a:pt x="3183" y="9676"/>
                      <a:pt x="3826" y="8390"/>
                      <a:pt x="4790" y="7394"/>
                    </a:cubicBezTo>
                    <a:cubicBezTo>
                      <a:pt x="5755" y="6333"/>
                      <a:pt x="7008" y="5593"/>
                      <a:pt x="8423" y="5272"/>
                    </a:cubicBezTo>
                    <a:cubicBezTo>
                      <a:pt x="8851" y="5172"/>
                      <a:pt x="9254" y="5122"/>
                      <a:pt x="9632" y="5122"/>
                    </a:cubicBezTo>
                    <a:close/>
                    <a:moveTo>
                      <a:pt x="19802" y="0"/>
                    </a:moveTo>
                    <a:cubicBezTo>
                      <a:pt x="19063" y="932"/>
                      <a:pt x="18227" y="1736"/>
                      <a:pt x="17263" y="2411"/>
                    </a:cubicBezTo>
                    <a:cubicBezTo>
                      <a:pt x="16523" y="2990"/>
                      <a:pt x="15687" y="3440"/>
                      <a:pt x="14787" y="3665"/>
                    </a:cubicBezTo>
                    <a:cubicBezTo>
                      <a:pt x="14675" y="3681"/>
                      <a:pt x="14546" y="3689"/>
                      <a:pt x="14401" y="3689"/>
                    </a:cubicBezTo>
                    <a:cubicBezTo>
                      <a:pt x="13677" y="3689"/>
                      <a:pt x="12543" y="3488"/>
                      <a:pt x="10962" y="3086"/>
                    </a:cubicBezTo>
                    <a:cubicBezTo>
                      <a:pt x="9797" y="2785"/>
                      <a:pt x="8820" y="2634"/>
                      <a:pt x="8024" y="2634"/>
                    </a:cubicBezTo>
                    <a:cubicBezTo>
                      <a:pt x="7546" y="2634"/>
                      <a:pt x="7133" y="2688"/>
                      <a:pt x="6783" y="2797"/>
                    </a:cubicBezTo>
                    <a:cubicBezTo>
                      <a:pt x="4983" y="3375"/>
                      <a:pt x="3473" y="4533"/>
                      <a:pt x="2444" y="6076"/>
                    </a:cubicBezTo>
                    <a:cubicBezTo>
                      <a:pt x="1383" y="7490"/>
                      <a:pt x="644" y="9097"/>
                      <a:pt x="258" y="10801"/>
                    </a:cubicBezTo>
                    <a:cubicBezTo>
                      <a:pt x="1" y="12279"/>
                      <a:pt x="355" y="13855"/>
                      <a:pt x="1351" y="15494"/>
                    </a:cubicBezTo>
                    <a:cubicBezTo>
                      <a:pt x="2315" y="17165"/>
                      <a:pt x="3955" y="18001"/>
                      <a:pt x="6301" y="18098"/>
                    </a:cubicBezTo>
                    <a:cubicBezTo>
                      <a:pt x="6343" y="18099"/>
                      <a:pt x="6385" y="18099"/>
                      <a:pt x="6428" y="18099"/>
                    </a:cubicBezTo>
                    <a:cubicBezTo>
                      <a:pt x="8708" y="18099"/>
                      <a:pt x="11204" y="16394"/>
                      <a:pt x="13855" y="12922"/>
                    </a:cubicBezTo>
                    <a:cubicBezTo>
                      <a:pt x="16555" y="9386"/>
                      <a:pt x="18355" y="7072"/>
                      <a:pt x="19288" y="5979"/>
                    </a:cubicBezTo>
                    <a:cubicBezTo>
                      <a:pt x="20220" y="4854"/>
                      <a:pt x="21248" y="3568"/>
                      <a:pt x="22341" y="2058"/>
                    </a:cubicBezTo>
                    <a:lnTo>
                      <a:pt x="198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80"/>
              <p:cNvSpPr/>
              <p:nvPr/>
            </p:nvSpPr>
            <p:spPr>
              <a:xfrm>
                <a:off x="4006534" y="3513203"/>
                <a:ext cx="203575" cy="1061501"/>
              </a:xfrm>
              <a:custGeom>
                <a:avLst/>
                <a:gdLst/>
                <a:ahLst/>
                <a:cxnLst/>
                <a:rect l="l" t="t" r="r" b="b"/>
                <a:pathLst>
                  <a:path w="9580" h="49953" extrusionOk="0">
                    <a:moveTo>
                      <a:pt x="9579" y="0"/>
                    </a:moveTo>
                    <a:cubicBezTo>
                      <a:pt x="8068" y="482"/>
                      <a:pt x="6686" y="1254"/>
                      <a:pt x="5465" y="2282"/>
                    </a:cubicBezTo>
                    <a:cubicBezTo>
                      <a:pt x="4083" y="3407"/>
                      <a:pt x="2990" y="5400"/>
                      <a:pt x="2186" y="8293"/>
                    </a:cubicBezTo>
                    <a:cubicBezTo>
                      <a:pt x="1382" y="11186"/>
                      <a:pt x="868" y="15333"/>
                      <a:pt x="579" y="20765"/>
                    </a:cubicBezTo>
                    <a:cubicBezTo>
                      <a:pt x="289" y="26134"/>
                      <a:pt x="129" y="29959"/>
                      <a:pt x="64" y="32209"/>
                    </a:cubicBezTo>
                    <a:cubicBezTo>
                      <a:pt x="0" y="34491"/>
                      <a:pt x="129" y="37770"/>
                      <a:pt x="386" y="42013"/>
                    </a:cubicBezTo>
                    <a:cubicBezTo>
                      <a:pt x="643" y="43684"/>
                      <a:pt x="1447" y="44810"/>
                      <a:pt x="2732" y="45324"/>
                    </a:cubicBezTo>
                    <a:cubicBezTo>
                      <a:pt x="3311" y="45581"/>
                      <a:pt x="3761" y="46224"/>
                      <a:pt x="4050" y="47253"/>
                    </a:cubicBezTo>
                    <a:cubicBezTo>
                      <a:pt x="4340" y="48120"/>
                      <a:pt x="4372" y="49053"/>
                      <a:pt x="4211" y="49953"/>
                    </a:cubicBezTo>
                    <a:lnTo>
                      <a:pt x="6976" y="49888"/>
                    </a:lnTo>
                    <a:cubicBezTo>
                      <a:pt x="6847" y="43331"/>
                      <a:pt x="7136" y="34202"/>
                      <a:pt x="7843" y="22533"/>
                    </a:cubicBezTo>
                    <a:cubicBezTo>
                      <a:pt x="8551" y="10865"/>
                      <a:pt x="9129" y="3343"/>
                      <a:pt x="9579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80"/>
              <p:cNvSpPr/>
              <p:nvPr/>
            </p:nvSpPr>
            <p:spPr>
              <a:xfrm>
                <a:off x="4066629" y="4546676"/>
                <a:ext cx="289659" cy="514909"/>
              </a:xfrm>
              <a:custGeom>
                <a:avLst/>
                <a:gdLst/>
                <a:ahLst/>
                <a:cxnLst/>
                <a:rect l="l" t="t" r="r" b="b"/>
                <a:pathLst>
                  <a:path w="13631" h="24231" extrusionOk="0">
                    <a:moveTo>
                      <a:pt x="6335" y="9832"/>
                    </a:moveTo>
                    <a:cubicBezTo>
                      <a:pt x="6387" y="9832"/>
                      <a:pt x="6440" y="9834"/>
                      <a:pt x="6494" y="9837"/>
                    </a:cubicBezTo>
                    <a:cubicBezTo>
                      <a:pt x="7619" y="9901"/>
                      <a:pt x="8616" y="10480"/>
                      <a:pt x="9451" y="11637"/>
                    </a:cubicBezTo>
                    <a:lnTo>
                      <a:pt x="9419" y="11637"/>
                    </a:lnTo>
                    <a:cubicBezTo>
                      <a:pt x="10287" y="12794"/>
                      <a:pt x="10737" y="14176"/>
                      <a:pt x="10737" y="15591"/>
                    </a:cubicBezTo>
                    <a:cubicBezTo>
                      <a:pt x="10801" y="17005"/>
                      <a:pt x="10448" y="18387"/>
                      <a:pt x="9676" y="19577"/>
                    </a:cubicBezTo>
                    <a:cubicBezTo>
                      <a:pt x="8873" y="20734"/>
                      <a:pt x="7941" y="21313"/>
                      <a:pt x="6848" y="21345"/>
                    </a:cubicBezTo>
                    <a:cubicBezTo>
                      <a:pt x="6819" y="21346"/>
                      <a:pt x="6790" y="21346"/>
                      <a:pt x="6762" y="21346"/>
                    </a:cubicBezTo>
                    <a:cubicBezTo>
                      <a:pt x="5707" y="21346"/>
                      <a:pt x="4837" y="20769"/>
                      <a:pt x="4180" y="19673"/>
                    </a:cubicBezTo>
                    <a:cubicBezTo>
                      <a:pt x="3505" y="18484"/>
                      <a:pt x="3119" y="17134"/>
                      <a:pt x="3087" y="15784"/>
                    </a:cubicBezTo>
                    <a:cubicBezTo>
                      <a:pt x="3022" y="14337"/>
                      <a:pt x="3280" y="12955"/>
                      <a:pt x="3890" y="11669"/>
                    </a:cubicBezTo>
                    <a:cubicBezTo>
                      <a:pt x="4472" y="10445"/>
                      <a:pt x="5287" y="9832"/>
                      <a:pt x="6335" y="9832"/>
                    </a:cubicBezTo>
                    <a:close/>
                    <a:moveTo>
                      <a:pt x="1158" y="1"/>
                    </a:moveTo>
                    <a:cubicBezTo>
                      <a:pt x="965" y="1833"/>
                      <a:pt x="869" y="3504"/>
                      <a:pt x="837" y="4951"/>
                    </a:cubicBezTo>
                    <a:cubicBezTo>
                      <a:pt x="804" y="6397"/>
                      <a:pt x="612" y="9323"/>
                      <a:pt x="290" y="13759"/>
                    </a:cubicBezTo>
                    <a:cubicBezTo>
                      <a:pt x="1" y="18195"/>
                      <a:pt x="740" y="21152"/>
                      <a:pt x="2540" y="22630"/>
                    </a:cubicBezTo>
                    <a:cubicBezTo>
                      <a:pt x="3825" y="23709"/>
                      <a:pt x="5110" y="24230"/>
                      <a:pt x="6406" y="24230"/>
                    </a:cubicBezTo>
                    <a:cubicBezTo>
                      <a:pt x="6926" y="24230"/>
                      <a:pt x="7448" y="24146"/>
                      <a:pt x="7973" y="23981"/>
                    </a:cubicBezTo>
                    <a:cubicBezTo>
                      <a:pt x="9805" y="23402"/>
                      <a:pt x="11091" y="22470"/>
                      <a:pt x="11894" y="21184"/>
                    </a:cubicBezTo>
                    <a:cubicBezTo>
                      <a:pt x="12730" y="19641"/>
                      <a:pt x="13244" y="17937"/>
                      <a:pt x="13373" y="16202"/>
                    </a:cubicBezTo>
                    <a:cubicBezTo>
                      <a:pt x="13630" y="14337"/>
                      <a:pt x="13277" y="12473"/>
                      <a:pt x="12312" y="10866"/>
                    </a:cubicBezTo>
                    <a:cubicBezTo>
                      <a:pt x="11798" y="10030"/>
                      <a:pt x="10705" y="9162"/>
                      <a:pt x="8969" y="8294"/>
                    </a:cubicBezTo>
                    <a:cubicBezTo>
                      <a:pt x="7266" y="7426"/>
                      <a:pt x="6205" y="6719"/>
                      <a:pt x="5723" y="6205"/>
                    </a:cubicBezTo>
                    <a:cubicBezTo>
                      <a:pt x="5208" y="5433"/>
                      <a:pt x="4855" y="4565"/>
                      <a:pt x="4694" y="3633"/>
                    </a:cubicBezTo>
                    <a:cubicBezTo>
                      <a:pt x="4437" y="2476"/>
                      <a:pt x="4340" y="1319"/>
                      <a:pt x="4405" y="129"/>
                    </a:cubicBezTo>
                    <a:lnTo>
                      <a:pt x="11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80"/>
              <p:cNvSpPr/>
              <p:nvPr/>
            </p:nvSpPr>
            <p:spPr>
              <a:xfrm>
                <a:off x="4061168" y="4213221"/>
                <a:ext cx="57396" cy="55781"/>
              </a:xfrm>
              <a:custGeom>
                <a:avLst/>
                <a:gdLst/>
                <a:ahLst/>
                <a:cxnLst/>
                <a:rect l="l" t="t" r="r" b="b"/>
                <a:pathLst>
                  <a:path w="2701" h="2625" extrusionOk="0">
                    <a:moveTo>
                      <a:pt x="1323" y="1"/>
                    </a:moveTo>
                    <a:cubicBezTo>
                      <a:pt x="788" y="1"/>
                      <a:pt x="300" y="328"/>
                      <a:pt x="129" y="842"/>
                    </a:cubicBezTo>
                    <a:cubicBezTo>
                      <a:pt x="1" y="1163"/>
                      <a:pt x="1" y="1517"/>
                      <a:pt x="161" y="1838"/>
                    </a:cubicBezTo>
                    <a:cubicBezTo>
                      <a:pt x="290" y="2160"/>
                      <a:pt x="547" y="2417"/>
                      <a:pt x="901" y="2546"/>
                    </a:cubicBezTo>
                    <a:cubicBezTo>
                      <a:pt x="1035" y="2599"/>
                      <a:pt x="1175" y="2625"/>
                      <a:pt x="1315" y="2625"/>
                    </a:cubicBezTo>
                    <a:cubicBezTo>
                      <a:pt x="1512" y="2625"/>
                      <a:pt x="1710" y="2575"/>
                      <a:pt x="1897" y="2481"/>
                    </a:cubicBezTo>
                    <a:cubicBezTo>
                      <a:pt x="2219" y="2353"/>
                      <a:pt x="2476" y="2096"/>
                      <a:pt x="2572" y="1774"/>
                    </a:cubicBezTo>
                    <a:cubicBezTo>
                      <a:pt x="2701" y="1453"/>
                      <a:pt x="2701" y="1067"/>
                      <a:pt x="2540" y="778"/>
                    </a:cubicBezTo>
                    <a:cubicBezTo>
                      <a:pt x="2412" y="456"/>
                      <a:pt x="2154" y="199"/>
                      <a:pt x="1833" y="103"/>
                    </a:cubicBezTo>
                    <a:cubicBezTo>
                      <a:pt x="1664" y="33"/>
                      <a:pt x="1491" y="1"/>
                      <a:pt x="132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07" name="Google Shape;3307;p80"/>
          <p:cNvGrpSpPr/>
          <p:nvPr/>
        </p:nvGrpSpPr>
        <p:grpSpPr>
          <a:xfrm>
            <a:off x="6968469" y="3133036"/>
            <a:ext cx="1384611" cy="1338034"/>
            <a:chOff x="6968469" y="3133036"/>
            <a:chExt cx="1384611" cy="1338034"/>
          </a:xfrm>
        </p:grpSpPr>
        <p:grpSp>
          <p:nvGrpSpPr>
            <p:cNvPr id="3308" name="Google Shape;3308;p80"/>
            <p:cNvGrpSpPr/>
            <p:nvPr/>
          </p:nvGrpSpPr>
          <p:grpSpPr>
            <a:xfrm>
              <a:off x="6968469" y="3133036"/>
              <a:ext cx="1021664" cy="1338034"/>
              <a:chOff x="519600" y="-104675"/>
              <a:chExt cx="1177575" cy="1542225"/>
            </a:xfrm>
          </p:grpSpPr>
          <p:sp>
            <p:nvSpPr>
              <p:cNvPr id="3309" name="Google Shape;3309;p80"/>
              <p:cNvSpPr/>
              <p:nvPr/>
            </p:nvSpPr>
            <p:spPr>
              <a:xfrm>
                <a:off x="764475" y="-104675"/>
                <a:ext cx="244125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9765" h="15568" fill="none" extrusionOk="0">
                    <a:moveTo>
                      <a:pt x="0" y="15568"/>
                    </a:moveTo>
                    <a:lnTo>
                      <a:pt x="7492" y="3593"/>
                    </a:lnTo>
                    <a:lnTo>
                      <a:pt x="9765" y="0"/>
                    </a:lnTo>
                  </a:path>
                </a:pathLst>
              </a:custGeom>
              <a:noFill/>
              <a:ln w="6900" cap="flat" cmpd="sng">
                <a:solidFill>
                  <a:schemeClr val="accent1"/>
                </a:solidFill>
                <a:prstDash val="solid"/>
                <a:miter lim="307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80"/>
              <p:cNvSpPr/>
              <p:nvPr/>
            </p:nvSpPr>
            <p:spPr>
              <a:xfrm>
                <a:off x="1004750" y="-100075"/>
                <a:ext cx="353125" cy="418400"/>
              </a:xfrm>
              <a:custGeom>
                <a:avLst/>
                <a:gdLst/>
                <a:ahLst/>
                <a:cxnLst/>
                <a:rect l="l" t="t" r="r" b="b"/>
                <a:pathLst>
                  <a:path w="14125" h="16736" fill="none" extrusionOk="0">
                    <a:moveTo>
                      <a:pt x="14125" y="16735"/>
                    </a:moveTo>
                    <a:lnTo>
                      <a:pt x="0" y="0"/>
                    </a:lnTo>
                  </a:path>
                </a:pathLst>
              </a:custGeom>
              <a:noFill/>
              <a:ln w="6900" cap="flat" cmpd="sng">
                <a:solidFill>
                  <a:schemeClr val="accent1"/>
                </a:solidFill>
                <a:prstDash val="solid"/>
                <a:miter lim="307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80"/>
              <p:cNvSpPr/>
              <p:nvPr/>
            </p:nvSpPr>
            <p:spPr>
              <a:xfrm>
                <a:off x="519600" y="211575"/>
                <a:ext cx="48900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19560" h="41024" extrusionOk="0">
                    <a:moveTo>
                      <a:pt x="0" y="41024"/>
                    </a:moveTo>
                    <a:lnTo>
                      <a:pt x="19560" y="35405"/>
                    </a:lnTo>
                    <a:lnTo>
                      <a:pt x="19560" y="1"/>
                    </a:lnTo>
                    <a:lnTo>
                      <a:pt x="0" y="5620"/>
                    </a:lnTo>
                    <a:close/>
                  </a:path>
                </a:pathLst>
              </a:custGeom>
              <a:solidFill>
                <a:srgbClr val="B882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80"/>
              <p:cNvSpPr/>
              <p:nvPr/>
            </p:nvSpPr>
            <p:spPr>
              <a:xfrm>
                <a:off x="1008575" y="211575"/>
                <a:ext cx="688600" cy="1085500"/>
              </a:xfrm>
              <a:custGeom>
                <a:avLst/>
                <a:gdLst/>
                <a:ahLst/>
                <a:cxnLst/>
                <a:rect l="l" t="t" r="r" b="b"/>
                <a:pathLst>
                  <a:path w="27544" h="43420" extrusionOk="0">
                    <a:moveTo>
                      <a:pt x="27544" y="43419"/>
                    </a:moveTo>
                    <a:lnTo>
                      <a:pt x="1" y="35405"/>
                    </a:lnTo>
                    <a:lnTo>
                      <a:pt x="1" y="1"/>
                    </a:lnTo>
                    <a:lnTo>
                      <a:pt x="27544" y="8015"/>
                    </a:lnTo>
                    <a:close/>
                  </a:path>
                </a:pathLst>
              </a:custGeom>
              <a:solidFill>
                <a:srgbClr val="E9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80"/>
              <p:cNvSpPr/>
              <p:nvPr/>
            </p:nvSpPr>
            <p:spPr>
              <a:xfrm>
                <a:off x="1008575" y="211575"/>
                <a:ext cx="688600" cy="1085500"/>
              </a:xfrm>
              <a:custGeom>
                <a:avLst/>
                <a:gdLst/>
                <a:ahLst/>
                <a:cxnLst/>
                <a:rect l="l" t="t" r="r" b="b"/>
                <a:pathLst>
                  <a:path w="27544" h="43420" extrusionOk="0">
                    <a:moveTo>
                      <a:pt x="27544" y="43419"/>
                    </a:moveTo>
                    <a:lnTo>
                      <a:pt x="1" y="35405"/>
                    </a:lnTo>
                    <a:lnTo>
                      <a:pt x="1" y="1"/>
                    </a:lnTo>
                    <a:lnTo>
                      <a:pt x="27544" y="8015"/>
                    </a:lnTo>
                    <a:close/>
                  </a:path>
                </a:pathLst>
              </a:custGeom>
              <a:solidFill>
                <a:srgbClr val="B882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80"/>
              <p:cNvSpPr/>
              <p:nvPr/>
            </p:nvSpPr>
            <p:spPr>
              <a:xfrm>
                <a:off x="519600" y="352075"/>
                <a:ext cx="688600" cy="1085475"/>
              </a:xfrm>
              <a:custGeom>
                <a:avLst/>
                <a:gdLst/>
                <a:ahLst/>
                <a:cxnLst/>
                <a:rect l="l" t="t" r="r" b="b"/>
                <a:pathLst>
                  <a:path w="27544" h="43419" extrusionOk="0">
                    <a:moveTo>
                      <a:pt x="27543" y="43418"/>
                    </a:moveTo>
                    <a:lnTo>
                      <a:pt x="0" y="35404"/>
                    </a:lnTo>
                    <a:lnTo>
                      <a:pt x="0" y="0"/>
                    </a:lnTo>
                    <a:lnTo>
                      <a:pt x="27543" y="80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80"/>
              <p:cNvSpPr/>
              <p:nvPr/>
            </p:nvSpPr>
            <p:spPr>
              <a:xfrm>
                <a:off x="806700" y="440350"/>
                <a:ext cx="114400" cy="180425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7217" extrusionOk="0">
                    <a:moveTo>
                      <a:pt x="0" y="0"/>
                    </a:moveTo>
                    <a:lnTo>
                      <a:pt x="0" y="5865"/>
                    </a:lnTo>
                    <a:lnTo>
                      <a:pt x="4575" y="7216"/>
                    </a:lnTo>
                    <a:lnTo>
                      <a:pt x="4575" y="13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80"/>
              <p:cNvSpPr/>
              <p:nvPr/>
            </p:nvSpPr>
            <p:spPr>
              <a:xfrm>
                <a:off x="1208175" y="411950"/>
                <a:ext cx="48900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19560" h="41024" extrusionOk="0">
                    <a:moveTo>
                      <a:pt x="0" y="41023"/>
                    </a:moveTo>
                    <a:lnTo>
                      <a:pt x="19560" y="35404"/>
                    </a:lnTo>
                    <a:lnTo>
                      <a:pt x="19560" y="0"/>
                    </a:lnTo>
                    <a:lnTo>
                      <a:pt x="0" y="56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80"/>
              <p:cNvSpPr/>
              <p:nvPr/>
            </p:nvSpPr>
            <p:spPr>
              <a:xfrm>
                <a:off x="1399325" y="466450"/>
                <a:ext cx="107475" cy="22570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9028" extrusionOk="0">
                    <a:moveTo>
                      <a:pt x="4299" y="0"/>
                    </a:moveTo>
                    <a:lnTo>
                      <a:pt x="0" y="1259"/>
                    </a:lnTo>
                    <a:lnTo>
                      <a:pt x="0" y="9028"/>
                    </a:lnTo>
                    <a:lnTo>
                      <a:pt x="4299" y="7769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80"/>
              <p:cNvSpPr/>
              <p:nvPr/>
            </p:nvSpPr>
            <p:spPr>
              <a:xfrm>
                <a:off x="519600" y="211575"/>
                <a:ext cx="1177575" cy="340875"/>
              </a:xfrm>
              <a:custGeom>
                <a:avLst/>
                <a:gdLst/>
                <a:ahLst/>
                <a:cxnLst/>
                <a:rect l="l" t="t" r="r" b="b"/>
                <a:pathLst>
                  <a:path w="47103" h="13635" extrusionOk="0">
                    <a:moveTo>
                      <a:pt x="19560" y="1"/>
                    </a:moveTo>
                    <a:lnTo>
                      <a:pt x="10716" y="2212"/>
                    </a:lnTo>
                    <a:lnTo>
                      <a:pt x="0" y="5620"/>
                    </a:lnTo>
                    <a:lnTo>
                      <a:pt x="27543" y="13634"/>
                    </a:lnTo>
                    <a:lnTo>
                      <a:pt x="37523" y="10472"/>
                    </a:lnTo>
                    <a:lnTo>
                      <a:pt x="47103" y="80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80"/>
              <p:cNvSpPr/>
              <p:nvPr/>
            </p:nvSpPr>
            <p:spPr>
              <a:xfrm>
                <a:off x="873475" y="-103150"/>
                <a:ext cx="136675" cy="565025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22601" fill="none" extrusionOk="0">
                    <a:moveTo>
                      <a:pt x="5466" y="1"/>
                    </a:moveTo>
                    <a:cubicBezTo>
                      <a:pt x="3839" y="7462"/>
                      <a:pt x="1904" y="15139"/>
                      <a:pt x="0" y="22600"/>
                    </a:cubicBezTo>
                  </a:path>
                </a:pathLst>
              </a:custGeom>
              <a:noFill/>
              <a:ln w="6900" cap="flat" cmpd="sng">
                <a:solidFill>
                  <a:schemeClr val="accent1"/>
                </a:solidFill>
                <a:prstDash val="solid"/>
                <a:miter lim="307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80"/>
              <p:cNvSpPr/>
              <p:nvPr/>
            </p:nvSpPr>
            <p:spPr>
              <a:xfrm>
                <a:off x="1007825" y="-100850"/>
                <a:ext cx="445250" cy="583450"/>
              </a:xfrm>
              <a:custGeom>
                <a:avLst/>
                <a:gdLst/>
                <a:ahLst/>
                <a:cxnLst/>
                <a:rect l="l" t="t" r="r" b="b"/>
                <a:pathLst>
                  <a:path w="17810" h="23338" fill="none" extrusionOk="0">
                    <a:moveTo>
                      <a:pt x="17809" y="23337"/>
                    </a:moveTo>
                    <a:cubicBezTo>
                      <a:pt x="14954" y="19253"/>
                      <a:pt x="11576" y="15661"/>
                      <a:pt x="8935" y="11423"/>
                    </a:cubicBezTo>
                    <a:cubicBezTo>
                      <a:pt x="6356" y="7278"/>
                      <a:pt x="2518" y="4146"/>
                      <a:pt x="0" y="1"/>
                    </a:cubicBezTo>
                  </a:path>
                </a:pathLst>
              </a:custGeom>
              <a:noFill/>
              <a:ln w="6900" cap="flat" cmpd="sng">
                <a:solidFill>
                  <a:schemeClr val="accent1"/>
                </a:solidFill>
                <a:prstDash val="solid"/>
                <a:miter lim="307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1" name="Google Shape;3321;p80"/>
            <p:cNvSpPr/>
            <p:nvPr/>
          </p:nvSpPr>
          <p:spPr>
            <a:xfrm rot="379846">
              <a:off x="7755755" y="3885629"/>
              <a:ext cx="201328" cy="3188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2" name="Google Shape;3322;p80"/>
            <p:cNvGrpSpPr/>
            <p:nvPr/>
          </p:nvGrpSpPr>
          <p:grpSpPr>
            <a:xfrm>
              <a:off x="7859301" y="3951723"/>
              <a:ext cx="493779" cy="239545"/>
              <a:chOff x="4131475" y="2016975"/>
              <a:chExt cx="1063950" cy="516150"/>
            </a:xfrm>
          </p:grpSpPr>
          <p:sp>
            <p:nvSpPr>
              <p:cNvPr id="3323" name="Google Shape;3323;p80"/>
              <p:cNvSpPr/>
              <p:nvPr/>
            </p:nvSpPr>
            <p:spPr>
              <a:xfrm>
                <a:off x="4326600" y="2164475"/>
                <a:ext cx="723675" cy="103725"/>
              </a:xfrm>
              <a:custGeom>
                <a:avLst/>
                <a:gdLst/>
                <a:ahLst/>
                <a:cxnLst/>
                <a:rect l="l" t="t" r="r" b="b"/>
                <a:pathLst>
                  <a:path w="28947" h="4149" extrusionOk="0">
                    <a:moveTo>
                      <a:pt x="28701" y="1"/>
                    </a:moveTo>
                    <a:cubicBezTo>
                      <a:pt x="24095" y="31"/>
                      <a:pt x="19305" y="1014"/>
                      <a:pt x="14730" y="1628"/>
                    </a:cubicBezTo>
                    <a:cubicBezTo>
                      <a:pt x="9878" y="2304"/>
                      <a:pt x="4996" y="3071"/>
                      <a:pt x="145" y="3900"/>
                    </a:cubicBezTo>
                    <a:cubicBezTo>
                      <a:pt x="0" y="3929"/>
                      <a:pt x="46" y="4149"/>
                      <a:pt x="180" y="4149"/>
                    </a:cubicBezTo>
                    <a:cubicBezTo>
                      <a:pt x="188" y="4149"/>
                      <a:pt x="197" y="4148"/>
                      <a:pt x="206" y="4146"/>
                    </a:cubicBezTo>
                    <a:cubicBezTo>
                      <a:pt x="5180" y="3348"/>
                      <a:pt x="10155" y="2611"/>
                      <a:pt x="15160" y="1966"/>
                    </a:cubicBezTo>
                    <a:cubicBezTo>
                      <a:pt x="19643" y="1382"/>
                      <a:pt x="24310" y="1229"/>
                      <a:pt x="28763" y="369"/>
                    </a:cubicBezTo>
                    <a:cubicBezTo>
                      <a:pt x="28947" y="308"/>
                      <a:pt x="28916" y="1"/>
                      <a:pt x="287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80"/>
              <p:cNvSpPr/>
              <p:nvPr/>
            </p:nvSpPr>
            <p:spPr>
              <a:xfrm>
                <a:off x="4555125" y="2216675"/>
                <a:ext cx="467525" cy="104425"/>
              </a:xfrm>
              <a:custGeom>
                <a:avLst/>
                <a:gdLst/>
                <a:ahLst/>
                <a:cxnLst/>
                <a:rect l="l" t="t" r="r" b="b"/>
                <a:pathLst>
                  <a:path w="18701" h="4177" extrusionOk="0">
                    <a:moveTo>
                      <a:pt x="62" y="1"/>
                    </a:moveTo>
                    <a:cubicBezTo>
                      <a:pt x="0" y="1"/>
                      <a:pt x="0" y="93"/>
                      <a:pt x="62" y="93"/>
                    </a:cubicBezTo>
                    <a:lnTo>
                      <a:pt x="62" y="62"/>
                    </a:lnTo>
                    <a:cubicBezTo>
                      <a:pt x="6087" y="623"/>
                      <a:pt x="11998" y="1923"/>
                      <a:pt x="17714" y="3934"/>
                    </a:cubicBezTo>
                    <a:lnTo>
                      <a:pt x="17714" y="3934"/>
                    </a:lnTo>
                    <a:cubicBezTo>
                      <a:pt x="17680" y="4017"/>
                      <a:pt x="17722" y="4126"/>
                      <a:pt x="17841" y="4146"/>
                    </a:cubicBezTo>
                    <a:lnTo>
                      <a:pt x="18388" y="4175"/>
                    </a:lnTo>
                    <a:lnTo>
                      <a:pt x="18388" y="4175"/>
                    </a:lnTo>
                    <a:cubicBezTo>
                      <a:pt x="18390" y="4175"/>
                      <a:pt x="18392" y="4176"/>
                      <a:pt x="18393" y="4177"/>
                    </a:cubicBezTo>
                    <a:lnTo>
                      <a:pt x="18393" y="4175"/>
                    </a:lnTo>
                    <a:lnTo>
                      <a:pt x="18393" y="4175"/>
                    </a:lnTo>
                    <a:lnTo>
                      <a:pt x="18424" y="4177"/>
                    </a:lnTo>
                    <a:cubicBezTo>
                      <a:pt x="18670" y="4177"/>
                      <a:pt x="18700" y="3870"/>
                      <a:pt x="18485" y="3808"/>
                    </a:cubicBezTo>
                    <a:cubicBezTo>
                      <a:pt x="18465" y="3801"/>
                      <a:pt x="18444" y="3794"/>
                      <a:pt x="18423" y="3787"/>
                    </a:cubicBezTo>
                    <a:lnTo>
                      <a:pt x="18423" y="3787"/>
                    </a:lnTo>
                    <a:lnTo>
                      <a:pt x="18424" y="3778"/>
                    </a:lnTo>
                    <a:lnTo>
                      <a:pt x="18402" y="3780"/>
                    </a:lnTo>
                    <a:lnTo>
                      <a:pt x="18402" y="3780"/>
                    </a:lnTo>
                    <a:cubicBezTo>
                      <a:pt x="12470" y="1770"/>
                      <a:pt x="6297" y="490"/>
                      <a:pt x="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80"/>
              <p:cNvSpPr/>
              <p:nvPr/>
            </p:nvSpPr>
            <p:spPr>
              <a:xfrm>
                <a:off x="4420225" y="2075325"/>
                <a:ext cx="368025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14721" h="4675" extrusionOk="0">
                    <a:moveTo>
                      <a:pt x="115" y="1"/>
                    </a:moveTo>
                    <a:cubicBezTo>
                      <a:pt x="18" y="1"/>
                      <a:pt x="0" y="130"/>
                      <a:pt x="84" y="158"/>
                    </a:cubicBezTo>
                    <a:cubicBezTo>
                      <a:pt x="4874" y="1663"/>
                      <a:pt x="9603" y="3352"/>
                      <a:pt x="14424" y="4672"/>
                    </a:cubicBezTo>
                    <a:cubicBezTo>
                      <a:pt x="14434" y="4674"/>
                      <a:pt x="14444" y="4674"/>
                      <a:pt x="14454" y="4674"/>
                    </a:cubicBezTo>
                    <a:cubicBezTo>
                      <a:pt x="14647" y="4674"/>
                      <a:pt x="14721" y="4391"/>
                      <a:pt x="14516" y="4304"/>
                    </a:cubicBezTo>
                    <a:cubicBezTo>
                      <a:pt x="9787" y="2707"/>
                      <a:pt x="4936" y="1417"/>
                      <a:pt x="146" y="5"/>
                    </a:cubicBezTo>
                    <a:cubicBezTo>
                      <a:pt x="135" y="2"/>
                      <a:pt x="124" y="1"/>
                      <a:pt x="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80"/>
              <p:cNvSpPr/>
              <p:nvPr/>
            </p:nvSpPr>
            <p:spPr>
              <a:xfrm>
                <a:off x="4512900" y="2127700"/>
                <a:ext cx="226150" cy="249550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9982" extrusionOk="0">
                    <a:moveTo>
                      <a:pt x="8906" y="0"/>
                    </a:moveTo>
                    <a:cubicBezTo>
                      <a:pt x="8885" y="0"/>
                      <a:pt x="8864" y="9"/>
                      <a:pt x="8844" y="29"/>
                    </a:cubicBezTo>
                    <a:lnTo>
                      <a:pt x="8875" y="59"/>
                    </a:lnTo>
                    <a:cubicBezTo>
                      <a:pt x="6787" y="2362"/>
                      <a:pt x="4729" y="4665"/>
                      <a:pt x="2672" y="6999"/>
                    </a:cubicBezTo>
                    <a:cubicBezTo>
                      <a:pt x="2273" y="7429"/>
                      <a:pt x="1" y="9148"/>
                      <a:pt x="922" y="9947"/>
                    </a:cubicBezTo>
                    <a:cubicBezTo>
                      <a:pt x="957" y="9964"/>
                      <a:pt x="1003" y="9982"/>
                      <a:pt x="1053" y="9982"/>
                    </a:cubicBezTo>
                    <a:cubicBezTo>
                      <a:pt x="1090" y="9982"/>
                      <a:pt x="1128" y="9972"/>
                      <a:pt x="1167" y="9947"/>
                    </a:cubicBezTo>
                    <a:lnTo>
                      <a:pt x="1382" y="9854"/>
                    </a:lnTo>
                    <a:cubicBezTo>
                      <a:pt x="1537" y="9751"/>
                      <a:pt x="1432" y="9519"/>
                      <a:pt x="1286" y="9519"/>
                    </a:cubicBezTo>
                    <a:cubicBezTo>
                      <a:pt x="1258" y="9519"/>
                      <a:pt x="1228" y="9528"/>
                      <a:pt x="1198" y="9547"/>
                    </a:cubicBezTo>
                    <a:cubicBezTo>
                      <a:pt x="1444" y="8995"/>
                      <a:pt x="1782" y="8534"/>
                      <a:pt x="2211" y="8104"/>
                    </a:cubicBezTo>
                    <a:lnTo>
                      <a:pt x="3194" y="6999"/>
                    </a:lnTo>
                    <a:cubicBezTo>
                      <a:pt x="3839" y="6231"/>
                      <a:pt x="4484" y="5494"/>
                      <a:pt x="5159" y="4727"/>
                    </a:cubicBezTo>
                    <a:cubicBezTo>
                      <a:pt x="6449" y="3222"/>
                      <a:pt x="7708" y="1687"/>
                      <a:pt x="8997" y="182"/>
                    </a:cubicBezTo>
                    <a:cubicBezTo>
                      <a:pt x="9046" y="110"/>
                      <a:pt x="8981" y="0"/>
                      <a:pt x="89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80"/>
              <p:cNvSpPr/>
              <p:nvPr/>
            </p:nvSpPr>
            <p:spPr>
              <a:xfrm>
                <a:off x="4442000" y="2152050"/>
                <a:ext cx="249025" cy="151050"/>
              </a:xfrm>
              <a:custGeom>
                <a:avLst/>
                <a:gdLst/>
                <a:ahLst/>
                <a:cxnLst/>
                <a:rect l="l" t="t" r="r" b="b"/>
                <a:pathLst>
                  <a:path w="9961" h="6042" extrusionOk="0">
                    <a:moveTo>
                      <a:pt x="9695" y="0"/>
                    </a:moveTo>
                    <a:cubicBezTo>
                      <a:pt x="9663" y="0"/>
                      <a:pt x="9628" y="12"/>
                      <a:pt x="9592" y="37"/>
                    </a:cubicBezTo>
                    <a:cubicBezTo>
                      <a:pt x="6613" y="2309"/>
                      <a:pt x="3420" y="3967"/>
                      <a:pt x="134" y="5718"/>
                    </a:cubicBezTo>
                    <a:cubicBezTo>
                      <a:pt x="1" y="5798"/>
                      <a:pt x="54" y="6042"/>
                      <a:pt x="191" y="6042"/>
                    </a:cubicBezTo>
                    <a:cubicBezTo>
                      <a:pt x="212" y="6042"/>
                      <a:pt x="234" y="6037"/>
                      <a:pt x="257" y="6025"/>
                    </a:cubicBezTo>
                    <a:cubicBezTo>
                      <a:pt x="3696" y="4766"/>
                      <a:pt x="6920" y="2616"/>
                      <a:pt x="9807" y="406"/>
                    </a:cubicBezTo>
                    <a:cubicBezTo>
                      <a:pt x="9960" y="278"/>
                      <a:pt x="9858" y="0"/>
                      <a:pt x="96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80"/>
              <p:cNvSpPr/>
              <p:nvPr/>
            </p:nvSpPr>
            <p:spPr>
              <a:xfrm>
                <a:off x="4328100" y="2093050"/>
                <a:ext cx="297450" cy="261900"/>
              </a:xfrm>
              <a:custGeom>
                <a:avLst/>
                <a:gdLst/>
                <a:ahLst/>
                <a:cxnLst/>
                <a:rect l="l" t="t" r="r" b="b"/>
                <a:pathLst>
                  <a:path w="11898" h="10476" extrusionOk="0">
                    <a:moveTo>
                      <a:pt x="6536" y="5450"/>
                    </a:moveTo>
                    <a:lnTo>
                      <a:pt x="6536" y="5450"/>
                    </a:lnTo>
                    <a:cubicBezTo>
                      <a:pt x="5534" y="6556"/>
                      <a:pt x="4449" y="7604"/>
                      <a:pt x="3309" y="8569"/>
                    </a:cubicBezTo>
                    <a:cubicBezTo>
                      <a:pt x="2817" y="8937"/>
                      <a:pt x="2388" y="9398"/>
                      <a:pt x="2019" y="9889"/>
                    </a:cubicBezTo>
                    <a:cubicBezTo>
                      <a:pt x="2541" y="9183"/>
                      <a:pt x="3124" y="8569"/>
                      <a:pt x="3769" y="7955"/>
                    </a:cubicBezTo>
                    <a:cubicBezTo>
                      <a:pt x="4650" y="7074"/>
                      <a:pt x="5579" y="6244"/>
                      <a:pt x="6536" y="5450"/>
                    </a:cubicBezTo>
                    <a:close/>
                    <a:moveTo>
                      <a:pt x="10713" y="1"/>
                    </a:moveTo>
                    <a:cubicBezTo>
                      <a:pt x="10680" y="1"/>
                      <a:pt x="10647" y="10"/>
                      <a:pt x="10617" y="33"/>
                    </a:cubicBezTo>
                    <a:cubicBezTo>
                      <a:pt x="6871" y="3103"/>
                      <a:pt x="3339" y="6481"/>
                      <a:pt x="115" y="10104"/>
                    </a:cubicBezTo>
                    <a:cubicBezTo>
                      <a:pt x="1" y="10219"/>
                      <a:pt x="109" y="10385"/>
                      <a:pt x="222" y="10385"/>
                    </a:cubicBezTo>
                    <a:cubicBezTo>
                      <a:pt x="260" y="10385"/>
                      <a:pt x="299" y="10366"/>
                      <a:pt x="330" y="10319"/>
                    </a:cubicBezTo>
                    <a:cubicBezTo>
                      <a:pt x="2633" y="7740"/>
                      <a:pt x="5059" y="5253"/>
                      <a:pt x="7638" y="2919"/>
                    </a:cubicBezTo>
                    <a:cubicBezTo>
                      <a:pt x="8283" y="2274"/>
                      <a:pt x="8989" y="1660"/>
                      <a:pt x="9726" y="1107"/>
                    </a:cubicBezTo>
                    <a:cubicBezTo>
                      <a:pt x="9990" y="919"/>
                      <a:pt x="10219" y="581"/>
                      <a:pt x="10222" y="581"/>
                    </a:cubicBezTo>
                    <a:lnTo>
                      <a:pt x="10222" y="581"/>
                    </a:lnTo>
                    <a:cubicBezTo>
                      <a:pt x="10224" y="581"/>
                      <a:pt x="10136" y="716"/>
                      <a:pt x="9910" y="1107"/>
                    </a:cubicBezTo>
                    <a:cubicBezTo>
                      <a:pt x="9152" y="2346"/>
                      <a:pt x="8290" y="3522"/>
                      <a:pt x="7324" y="4601"/>
                    </a:cubicBezTo>
                    <a:lnTo>
                      <a:pt x="7324" y="4601"/>
                    </a:lnTo>
                    <a:cubicBezTo>
                      <a:pt x="5170" y="6264"/>
                      <a:pt x="3130" y="8062"/>
                      <a:pt x="1374" y="10166"/>
                    </a:cubicBezTo>
                    <a:cubicBezTo>
                      <a:pt x="1275" y="10290"/>
                      <a:pt x="1357" y="10475"/>
                      <a:pt x="1490" y="10475"/>
                    </a:cubicBezTo>
                    <a:cubicBezTo>
                      <a:pt x="1521" y="10475"/>
                      <a:pt x="1554" y="10465"/>
                      <a:pt x="1589" y="10442"/>
                    </a:cubicBezTo>
                    <a:cubicBezTo>
                      <a:pt x="3968" y="8673"/>
                      <a:pt x="6120" y="6601"/>
                      <a:pt x="7981" y="4292"/>
                    </a:cubicBezTo>
                    <a:lnTo>
                      <a:pt x="7981" y="4292"/>
                    </a:lnTo>
                    <a:cubicBezTo>
                      <a:pt x="9249" y="3308"/>
                      <a:pt x="10550" y="2370"/>
                      <a:pt x="11845" y="1445"/>
                    </a:cubicBezTo>
                    <a:cubicBezTo>
                      <a:pt x="11898" y="1392"/>
                      <a:pt x="11859" y="1316"/>
                      <a:pt x="11808" y="1316"/>
                    </a:cubicBezTo>
                    <a:cubicBezTo>
                      <a:pt x="11800" y="1316"/>
                      <a:pt x="11792" y="1318"/>
                      <a:pt x="11784" y="1322"/>
                    </a:cubicBezTo>
                    <a:lnTo>
                      <a:pt x="11814" y="1353"/>
                    </a:lnTo>
                    <a:cubicBezTo>
                      <a:pt x="10653" y="2162"/>
                      <a:pt x="9491" y="2977"/>
                      <a:pt x="8354" y="3822"/>
                    </a:cubicBezTo>
                    <a:lnTo>
                      <a:pt x="8354" y="3822"/>
                    </a:lnTo>
                    <a:cubicBezTo>
                      <a:pt x="9254" y="2665"/>
                      <a:pt x="10083" y="1450"/>
                      <a:pt x="10832" y="186"/>
                    </a:cubicBezTo>
                    <a:cubicBezTo>
                      <a:pt x="10901" y="93"/>
                      <a:pt x="10813" y="1"/>
                      <a:pt x="107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80"/>
              <p:cNvSpPr/>
              <p:nvPr/>
            </p:nvSpPr>
            <p:spPr>
              <a:xfrm>
                <a:off x="4385925" y="2114400"/>
                <a:ext cx="354225" cy="299600"/>
              </a:xfrm>
              <a:custGeom>
                <a:avLst/>
                <a:gdLst/>
                <a:ahLst/>
                <a:cxnLst/>
                <a:rect l="l" t="t" r="r" b="b"/>
                <a:pathLst>
                  <a:path w="14169" h="11984" extrusionOk="0">
                    <a:moveTo>
                      <a:pt x="127" y="0"/>
                    </a:moveTo>
                    <a:cubicBezTo>
                      <a:pt x="64" y="0"/>
                      <a:pt x="0" y="66"/>
                      <a:pt x="44" y="131"/>
                    </a:cubicBezTo>
                    <a:cubicBezTo>
                      <a:pt x="1518" y="3078"/>
                      <a:pt x="3729" y="5412"/>
                      <a:pt x="6216" y="7500"/>
                    </a:cubicBezTo>
                    <a:cubicBezTo>
                      <a:pt x="8334" y="9220"/>
                      <a:pt x="10944" y="11891"/>
                      <a:pt x="13769" y="11983"/>
                    </a:cubicBezTo>
                    <a:cubicBezTo>
                      <a:pt x="13954" y="11952"/>
                      <a:pt x="14076" y="11830"/>
                      <a:pt x="14076" y="11676"/>
                    </a:cubicBezTo>
                    <a:cubicBezTo>
                      <a:pt x="14169" y="10970"/>
                      <a:pt x="13984" y="10233"/>
                      <a:pt x="13554" y="9680"/>
                    </a:cubicBezTo>
                    <a:cubicBezTo>
                      <a:pt x="13516" y="9604"/>
                      <a:pt x="13454" y="9572"/>
                      <a:pt x="13391" y="9572"/>
                    </a:cubicBezTo>
                    <a:cubicBezTo>
                      <a:pt x="13252" y="9572"/>
                      <a:pt x="13111" y="9726"/>
                      <a:pt x="13217" y="9895"/>
                    </a:cubicBezTo>
                    <a:cubicBezTo>
                      <a:pt x="13140" y="10811"/>
                      <a:pt x="12898" y="11276"/>
                      <a:pt x="12482" y="11276"/>
                    </a:cubicBezTo>
                    <a:cubicBezTo>
                      <a:pt x="12229" y="11276"/>
                      <a:pt x="11911" y="11104"/>
                      <a:pt x="11528" y="10755"/>
                    </a:cubicBezTo>
                    <a:cubicBezTo>
                      <a:pt x="11221" y="10601"/>
                      <a:pt x="10944" y="10417"/>
                      <a:pt x="10699" y="10233"/>
                    </a:cubicBezTo>
                    <a:cubicBezTo>
                      <a:pt x="10177" y="9895"/>
                      <a:pt x="9685" y="9527"/>
                      <a:pt x="9163" y="9189"/>
                    </a:cubicBezTo>
                    <a:cubicBezTo>
                      <a:pt x="7935" y="8298"/>
                      <a:pt x="6707" y="7408"/>
                      <a:pt x="5571" y="6456"/>
                    </a:cubicBezTo>
                    <a:cubicBezTo>
                      <a:pt x="3360" y="4675"/>
                      <a:pt x="1548" y="2526"/>
                      <a:pt x="197" y="39"/>
                    </a:cubicBezTo>
                    <a:cubicBezTo>
                      <a:pt x="179" y="12"/>
                      <a:pt x="153" y="0"/>
                      <a:pt x="1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80"/>
              <p:cNvSpPr/>
              <p:nvPr/>
            </p:nvSpPr>
            <p:spPr>
              <a:xfrm>
                <a:off x="4576625" y="2016975"/>
                <a:ext cx="411475" cy="304600"/>
              </a:xfrm>
              <a:custGeom>
                <a:avLst/>
                <a:gdLst/>
                <a:ahLst/>
                <a:cxnLst/>
                <a:rect l="l" t="t" r="r" b="b"/>
                <a:pathLst>
                  <a:path w="16459" h="12184" extrusionOk="0">
                    <a:moveTo>
                      <a:pt x="5142" y="0"/>
                    </a:moveTo>
                    <a:cubicBezTo>
                      <a:pt x="5006" y="0"/>
                      <a:pt x="4882" y="113"/>
                      <a:pt x="4882" y="251"/>
                    </a:cubicBezTo>
                    <a:cubicBezTo>
                      <a:pt x="5067" y="2001"/>
                      <a:pt x="5988" y="3291"/>
                      <a:pt x="6940" y="4703"/>
                    </a:cubicBezTo>
                    <a:cubicBezTo>
                      <a:pt x="7370" y="5409"/>
                      <a:pt x="10993" y="10537"/>
                      <a:pt x="10317" y="11151"/>
                    </a:cubicBezTo>
                    <a:cubicBezTo>
                      <a:pt x="10296" y="11168"/>
                      <a:pt x="10259" y="11176"/>
                      <a:pt x="10211" y="11176"/>
                    </a:cubicBezTo>
                    <a:cubicBezTo>
                      <a:pt x="9637" y="11176"/>
                      <a:pt x="7341" y="10098"/>
                      <a:pt x="7001" y="9985"/>
                    </a:cubicBezTo>
                    <a:cubicBezTo>
                      <a:pt x="5804" y="9524"/>
                      <a:pt x="4637" y="9002"/>
                      <a:pt x="3501" y="8449"/>
                    </a:cubicBezTo>
                    <a:cubicBezTo>
                      <a:pt x="2814" y="8106"/>
                      <a:pt x="1424" y="6968"/>
                      <a:pt x="482" y="6968"/>
                    </a:cubicBezTo>
                    <a:cubicBezTo>
                      <a:pt x="328" y="6968"/>
                      <a:pt x="186" y="6999"/>
                      <a:pt x="62" y="7068"/>
                    </a:cubicBezTo>
                    <a:cubicBezTo>
                      <a:pt x="31" y="7068"/>
                      <a:pt x="0" y="7129"/>
                      <a:pt x="31" y="7160"/>
                    </a:cubicBezTo>
                    <a:cubicBezTo>
                      <a:pt x="62" y="7344"/>
                      <a:pt x="31" y="7313"/>
                      <a:pt x="215" y="7344"/>
                    </a:cubicBezTo>
                    <a:cubicBezTo>
                      <a:pt x="230" y="7359"/>
                      <a:pt x="238" y="7367"/>
                      <a:pt x="242" y="7367"/>
                    </a:cubicBezTo>
                    <a:cubicBezTo>
                      <a:pt x="246" y="7367"/>
                      <a:pt x="246" y="7359"/>
                      <a:pt x="246" y="7344"/>
                    </a:cubicBezTo>
                    <a:lnTo>
                      <a:pt x="307" y="7282"/>
                    </a:lnTo>
                    <a:cubicBezTo>
                      <a:pt x="307" y="7282"/>
                      <a:pt x="307" y="7269"/>
                      <a:pt x="298" y="7269"/>
                    </a:cubicBezTo>
                    <a:cubicBezTo>
                      <a:pt x="294" y="7269"/>
                      <a:pt x="287" y="7272"/>
                      <a:pt x="277" y="7282"/>
                    </a:cubicBezTo>
                    <a:lnTo>
                      <a:pt x="277" y="7252"/>
                    </a:lnTo>
                    <a:cubicBezTo>
                      <a:pt x="278" y="7250"/>
                      <a:pt x="281" y="7249"/>
                      <a:pt x="285" y="7249"/>
                    </a:cubicBezTo>
                    <a:cubicBezTo>
                      <a:pt x="523" y="7249"/>
                      <a:pt x="4922" y="9805"/>
                      <a:pt x="5435" y="10046"/>
                    </a:cubicBezTo>
                    <a:cubicBezTo>
                      <a:pt x="7155" y="10844"/>
                      <a:pt x="8936" y="11551"/>
                      <a:pt x="10747" y="12165"/>
                    </a:cubicBezTo>
                    <a:cubicBezTo>
                      <a:pt x="10787" y="12178"/>
                      <a:pt x="10827" y="12184"/>
                      <a:pt x="10868" y="12184"/>
                    </a:cubicBezTo>
                    <a:cubicBezTo>
                      <a:pt x="11018" y="12184"/>
                      <a:pt x="11166" y="12101"/>
                      <a:pt x="11239" y="11980"/>
                    </a:cubicBezTo>
                    <a:cubicBezTo>
                      <a:pt x="12068" y="10537"/>
                      <a:pt x="10102" y="8480"/>
                      <a:pt x="9366" y="7344"/>
                    </a:cubicBezTo>
                    <a:cubicBezTo>
                      <a:pt x="8659" y="6238"/>
                      <a:pt x="7922" y="5194"/>
                      <a:pt x="7216" y="4120"/>
                    </a:cubicBezTo>
                    <a:cubicBezTo>
                      <a:pt x="6878" y="3628"/>
                      <a:pt x="6510" y="3106"/>
                      <a:pt x="6203" y="2584"/>
                    </a:cubicBezTo>
                    <a:cubicBezTo>
                      <a:pt x="5874" y="1997"/>
                      <a:pt x="5473" y="1193"/>
                      <a:pt x="5881" y="1193"/>
                    </a:cubicBezTo>
                    <a:cubicBezTo>
                      <a:pt x="6007" y="1193"/>
                      <a:pt x="6208" y="1268"/>
                      <a:pt x="6510" y="1448"/>
                    </a:cubicBezTo>
                    <a:cubicBezTo>
                      <a:pt x="7492" y="2001"/>
                      <a:pt x="8322" y="3536"/>
                      <a:pt x="9028" y="4365"/>
                    </a:cubicBezTo>
                    <a:cubicBezTo>
                      <a:pt x="10010" y="5532"/>
                      <a:pt x="10993" y="6699"/>
                      <a:pt x="11976" y="7835"/>
                    </a:cubicBezTo>
                    <a:cubicBezTo>
                      <a:pt x="12835" y="8818"/>
                      <a:pt x="13849" y="10629"/>
                      <a:pt x="14954" y="11274"/>
                    </a:cubicBezTo>
                    <a:cubicBezTo>
                      <a:pt x="15179" y="11438"/>
                      <a:pt x="15445" y="11520"/>
                      <a:pt x="15707" y="11520"/>
                    </a:cubicBezTo>
                    <a:cubicBezTo>
                      <a:pt x="15838" y="11520"/>
                      <a:pt x="15967" y="11499"/>
                      <a:pt x="16090" y="11458"/>
                    </a:cubicBezTo>
                    <a:cubicBezTo>
                      <a:pt x="16305" y="11397"/>
                      <a:pt x="16459" y="11213"/>
                      <a:pt x="16459" y="10998"/>
                    </a:cubicBezTo>
                    <a:lnTo>
                      <a:pt x="16459" y="10814"/>
                    </a:lnTo>
                    <a:cubicBezTo>
                      <a:pt x="16442" y="10525"/>
                      <a:pt x="16218" y="10368"/>
                      <a:pt x="15996" y="10368"/>
                    </a:cubicBezTo>
                    <a:cubicBezTo>
                      <a:pt x="15816" y="10368"/>
                      <a:pt x="15637" y="10471"/>
                      <a:pt x="15568" y="10691"/>
                    </a:cubicBezTo>
                    <a:cubicBezTo>
                      <a:pt x="15875" y="9678"/>
                      <a:pt x="13357" y="7774"/>
                      <a:pt x="12712" y="7098"/>
                    </a:cubicBezTo>
                    <a:lnTo>
                      <a:pt x="9888" y="4089"/>
                    </a:lnTo>
                    <a:cubicBezTo>
                      <a:pt x="8536" y="2646"/>
                      <a:pt x="7185" y="589"/>
                      <a:pt x="5190" y="5"/>
                    </a:cubicBezTo>
                    <a:cubicBezTo>
                      <a:pt x="5173" y="2"/>
                      <a:pt x="5157" y="0"/>
                      <a:pt x="51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80"/>
              <p:cNvSpPr/>
              <p:nvPr/>
            </p:nvSpPr>
            <p:spPr>
              <a:xfrm>
                <a:off x="4807300" y="2122800"/>
                <a:ext cx="300650" cy="127150"/>
              </a:xfrm>
              <a:custGeom>
                <a:avLst/>
                <a:gdLst/>
                <a:ahLst/>
                <a:cxnLst/>
                <a:rect l="l" t="t" r="r" b="b"/>
                <a:pathLst>
                  <a:path w="12026" h="5086" extrusionOk="0">
                    <a:moveTo>
                      <a:pt x="210" y="1"/>
                    </a:moveTo>
                    <a:cubicBezTo>
                      <a:pt x="61" y="1"/>
                      <a:pt x="0" y="231"/>
                      <a:pt x="139" y="286"/>
                    </a:cubicBezTo>
                    <a:cubicBezTo>
                      <a:pt x="3854" y="1883"/>
                      <a:pt x="7539" y="3786"/>
                      <a:pt x="11346" y="5076"/>
                    </a:cubicBezTo>
                    <a:cubicBezTo>
                      <a:pt x="11379" y="5083"/>
                      <a:pt x="11411" y="5086"/>
                      <a:pt x="11442" y="5086"/>
                    </a:cubicBezTo>
                    <a:cubicBezTo>
                      <a:pt x="11839" y="5086"/>
                      <a:pt x="12026" y="4565"/>
                      <a:pt x="11684" y="4308"/>
                    </a:cubicBezTo>
                    <a:lnTo>
                      <a:pt x="11101" y="4001"/>
                    </a:lnTo>
                    <a:cubicBezTo>
                      <a:pt x="11052" y="3975"/>
                      <a:pt x="11000" y="3963"/>
                      <a:pt x="10949" y="3963"/>
                    </a:cubicBezTo>
                    <a:cubicBezTo>
                      <a:pt x="10938" y="3963"/>
                      <a:pt x="10927" y="3963"/>
                      <a:pt x="10916" y="3964"/>
                    </a:cubicBezTo>
                    <a:lnTo>
                      <a:pt x="10916" y="3964"/>
                    </a:lnTo>
                    <a:cubicBezTo>
                      <a:pt x="7452" y="2449"/>
                      <a:pt x="3777" y="1296"/>
                      <a:pt x="261" y="10"/>
                    </a:cubicBezTo>
                    <a:cubicBezTo>
                      <a:pt x="243" y="4"/>
                      <a:pt x="226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80"/>
              <p:cNvSpPr/>
              <p:nvPr/>
            </p:nvSpPr>
            <p:spPr>
              <a:xfrm>
                <a:off x="4903000" y="2126725"/>
                <a:ext cx="213000" cy="133750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5350" extrusionOk="0">
                    <a:moveTo>
                      <a:pt x="307" y="0"/>
                    </a:moveTo>
                    <a:cubicBezTo>
                      <a:pt x="120" y="0"/>
                      <a:pt x="0" y="277"/>
                      <a:pt x="179" y="405"/>
                    </a:cubicBezTo>
                    <a:cubicBezTo>
                      <a:pt x="2759" y="2063"/>
                      <a:pt x="5277" y="3906"/>
                      <a:pt x="7948" y="5318"/>
                    </a:cubicBezTo>
                    <a:cubicBezTo>
                      <a:pt x="7995" y="5340"/>
                      <a:pt x="8041" y="5349"/>
                      <a:pt x="8084" y="5349"/>
                    </a:cubicBezTo>
                    <a:cubicBezTo>
                      <a:pt x="8351" y="5349"/>
                      <a:pt x="8520" y="4986"/>
                      <a:pt x="8255" y="4827"/>
                    </a:cubicBezTo>
                    <a:cubicBezTo>
                      <a:pt x="5799" y="3046"/>
                      <a:pt x="3035" y="1603"/>
                      <a:pt x="425" y="37"/>
                    </a:cubicBezTo>
                    <a:cubicBezTo>
                      <a:pt x="384" y="11"/>
                      <a:pt x="344" y="0"/>
                      <a:pt x="3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80"/>
              <p:cNvSpPr/>
              <p:nvPr/>
            </p:nvSpPr>
            <p:spPr>
              <a:xfrm>
                <a:off x="4568175" y="2152675"/>
                <a:ext cx="24012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9605" h="10668" extrusionOk="0">
                    <a:moveTo>
                      <a:pt x="9324" y="0"/>
                    </a:moveTo>
                    <a:cubicBezTo>
                      <a:pt x="9276" y="0"/>
                      <a:pt x="9226" y="22"/>
                      <a:pt x="9182" y="74"/>
                    </a:cubicBezTo>
                    <a:lnTo>
                      <a:pt x="9151" y="74"/>
                    </a:lnTo>
                    <a:lnTo>
                      <a:pt x="4637" y="5294"/>
                    </a:lnTo>
                    <a:lnTo>
                      <a:pt x="2488" y="7781"/>
                    </a:lnTo>
                    <a:cubicBezTo>
                      <a:pt x="2307" y="7984"/>
                      <a:pt x="1258" y="9340"/>
                      <a:pt x="719" y="10038"/>
                    </a:cubicBezTo>
                    <a:lnTo>
                      <a:pt x="719" y="10038"/>
                    </a:lnTo>
                    <a:cubicBezTo>
                      <a:pt x="707" y="10022"/>
                      <a:pt x="693" y="10006"/>
                      <a:pt x="676" y="9992"/>
                    </a:cubicBezTo>
                    <a:lnTo>
                      <a:pt x="615" y="9930"/>
                    </a:lnTo>
                    <a:cubicBezTo>
                      <a:pt x="553" y="9884"/>
                      <a:pt x="476" y="9861"/>
                      <a:pt x="400" y="9861"/>
                    </a:cubicBezTo>
                    <a:cubicBezTo>
                      <a:pt x="323" y="9861"/>
                      <a:pt x="246" y="9884"/>
                      <a:pt x="185" y="9930"/>
                    </a:cubicBezTo>
                    <a:lnTo>
                      <a:pt x="93" y="10053"/>
                    </a:lnTo>
                    <a:cubicBezTo>
                      <a:pt x="0" y="10114"/>
                      <a:pt x="0" y="10237"/>
                      <a:pt x="31" y="10329"/>
                    </a:cubicBezTo>
                    <a:lnTo>
                      <a:pt x="62" y="10452"/>
                    </a:lnTo>
                    <a:cubicBezTo>
                      <a:pt x="93" y="10606"/>
                      <a:pt x="215" y="10667"/>
                      <a:pt x="338" y="10667"/>
                    </a:cubicBezTo>
                    <a:cubicBezTo>
                      <a:pt x="922" y="10636"/>
                      <a:pt x="1075" y="10299"/>
                      <a:pt x="1474" y="9838"/>
                    </a:cubicBezTo>
                    <a:cubicBezTo>
                      <a:pt x="2365" y="8825"/>
                      <a:pt x="3194" y="7781"/>
                      <a:pt x="4054" y="6767"/>
                    </a:cubicBezTo>
                    <a:lnTo>
                      <a:pt x="9489" y="350"/>
                    </a:lnTo>
                    <a:cubicBezTo>
                      <a:pt x="9605" y="210"/>
                      <a:pt x="9474" y="0"/>
                      <a:pt x="9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80"/>
              <p:cNvSpPr/>
              <p:nvPr/>
            </p:nvSpPr>
            <p:spPr>
              <a:xfrm>
                <a:off x="4521250" y="2122975"/>
                <a:ext cx="218800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6551" extrusionOk="0">
                    <a:moveTo>
                      <a:pt x="8464" y="0"/>
                    </a:moveTo>
                    <a:cubicBezTo>
                      <a:pt x="8428" y="0"/>
                      <a:pt x="8391" y="10"/>
                      <a:pt x="8356" y="33"/>
                    </a:cubicBezTo>
                    <a:cubicBezTo>
                      <a:pt x="6053" y="1834"/>
                      <a:pt x="3726" y="3543"/>
                      <a:pt x="1357" y="5220"/>
                    </a:cubicBezTo>
                    <a:lnTo>
                      <a:pt x="1357" y="5220"/>
                    </a:lnTo>
                    <a:cubicBezTo>
                      <a:pt x="1779" y="4563"/>
                      <a:pt x="2191" y="3901"/>
                      <a:pt x="2614" y="3227"/>
                    </a:cubicBezTo>
                    <a:cubicBezTo>
                      <a:pt x="2742" y="3036"/>
                      <a:pt x="2576" y="2860"/>
                      <a:pt x="2401" y="2860"/>
                    </a:cubicBezTo>
                    <a:cubicBezTo>
                      <a:pt x="2322" y="2860"/>
                      <a:pt x="2242" y="2895"/>
                      <a:pt x="2184" y="2981"/>
                    </a:cubicBezTo>
                    <a:cubicBezTo>
                      <a:pt x="1478" y="4025"/>
                      <a:pt x="803" y="5069"/>
                      <a:pt x="127" y="6113"/>
                    </a:cubicBezTo>
                    <a:cubicBezTo>
                      <a:pt x="1" y="6290"/>
                      <a:pt x="187" y="6551"/>
                      <a:pt x="377" y="6551"/>
                    </a:cubicBezTo>
                    <a:cubicBezTo>
                      <a:pt x="417" y="6551"/>
                      <a:pt x="458" y="6539"/>
                      <a:pt x="496" y="6512"/>
                    </a:cubicBezTo>
                    <a:cubicBezTo>
                      <a:pt x="3259" y="4516"/>
                      <a:pt x="5961" y="2459"/>
                      <a:pt x="8602" y="310"/>
                    </a:cubicBezTo>
                    <a:cubicBezTo>
                      <a:pt x="8751" y="185"/>
                      <a:pt x="8618" y="0"/>
                      <a:pt x="84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80"/>
              <p:cNvSpPr/>
              <p:nvPr/>
            </p:nvSpPr>
            <p:spPr>
              <a:xfrm>
                <a:off x="4497550" y="2147525"/>
                <a:ext cx="9525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2924" extrusionOk="0">
                    <a:moveTo>
                      <a:pt x="3590" y="0"/>
                    </a:moveTo>
                    <a:cubicBezTo>
                      <a:pt x="3561" y="0"/>
                      <a:pt x="3530" y="10"/>
                      <a:pt x="3501" y="34"/>
                    </a:cubicBezTo>
                    <a:lnTo>
                      <a:pt x="1351" y="1647"/>
                    </a:lnTo>
                    <a:lnTo>
                      <a:pt x="1351" y="1647"/>
                    </a:lnTo>
                    <a:cubicBezTo>
                      <a:pt x="1357" y="1551"/>
                      <a:pt x="1256" y="1459"/>
                      <a:pt x="1145" y="1459"/>
                    </a:cubicBezTo>
                    <a:cubicBezTo>
                      <a:pt x="1100" y="1459"/>
                      <a:pt x="1055" y="1474"/>
                      <a:pt x="1014" y="1508"/>
                    </a:cubicBezTo>
                    <a:cubicBezTo>
                      <a:pt x="615" y="1784"/>
                      <a:pt x="308" y="2153"/>
                      <a:pt x="93" y="2582"/>
                    </a:cubicBezTo>
                    <a:cubicBezTo>
                      <a:pt x="0" y="2744"/>
                      <a:pt x="134" y="2924"/>
                      <a:pt x="284" y="2924"/>
                    </a:cubicBezTo>
                    <a:cubicBezTo>
                      <a:pt x="334" y="2924"/>
                      <a:pt x="385" y="2904"/>
                      <a:pt x="430" y="2859"/>
                    </a:cubicBezTo>
                    <a:lnTo>
                      <a:pt x="3685" y="280"/>
                    </a:lnTo>
                    <a:cubicBezTo>
                      <a:pt x="3809" y="180"/>
                      <a:pt x="3713" y="0"/>
                      <a:pt x="3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80"/>
              <p:cNvSpPr/>
              <p:nvPr/>
            </p:nvSpPr>
            <p:spPr>
              <a:xfrm>
                <a:off x="4301025" y="2127000"/>
                <a:ext cx="218300" cy="156575"/>
              </a:xfrm>
              <a:custGeom>
                <a:avLst/>
                <a:gdLst/>
                <a:ahLst/>
                <a:cxnLst/>
                <a:rect l="l" t="t" r="r" b="b"/>
                <a:pathLst>
                  <a:path w="8732" h="6263" extrusionOk="0">
                    <a:moveTo>
                      <a:pt x="7472" y="1"/>
                    </a:moveTo>
                    <a:cubicBezTo>
                      <a:pt x="7449" y="1"/>
                      <a:pt x="7424" y="8"/>
                      <a:pt x="7401" y="26"/>
                    </a:cubicBezTo>
                    <a:cubicBezTo>
                      <a:pt x="4576" y="1285"/>
                      <a:pt x="1782" y="3281"/>
                      <a:pt x="93" y="5921"/>
                    </a:cubicBezTo>
                    <a:cubicBezTo>
                      <a:pt x="0" y="6083"/>
                      <a:pt x="152" y="6262"/>
                      <a:pt x="298" y="6262"/>
                    </a:cubicBezTo>
                    <a:cubicBezTo>
                      <a:pt x="345" y="6262"/>
                      <a:pt x="393" y="6243"/>
                      <a:pt x="431" y="6198"/>
                    </a:cubicBezTo>
                    <a:cubicBezTo>
                      <a:pt x="1905" y="4417"/>
                      <a:pt x="3286" y="2789"/>
                      <a:pt x="5221" y="1500"/>
                    </a:cubicBezTo>
                    <a:cubicBezTo>
                      <a:pt x="5651" y="1193"/>
                      <a:pt x="6111" y="916"/>
                      <a:pt x="6572" y="701"/>
                    </a:cubicBezTo>
                    <a:cubicBezTo>
                      <a:pt x="6801" y="603"/>
                      <a:pt x="6986" y="462"/>
                      <a:pt x="7003" y="462"/>
                    </a:cubicBezTo>
                    <a:cubicBezTo>
                      <a:pt x="7018" y="462"/>
                      <a:pt x="6902" y="571"/>
                      <a:pt x="6572" y="916"/>
                    </a:cubicBezTo>
                    <a:cubicBezTo>
                      <a:pt x="5773" y="1776"/>
                      <a:pt x="4975" y="2667"/>
                      <a:pt x="4207" y="3557"/>
                    </a:cubicBezTo>
                    <a:cubicBezTo>
                      <a:pt x="4083" y="3707"/>
                      <a:pt x="4181" y="3897"/>
                      <a:pt x="4338" y="3897"/>
                    </a:cubicBezTo>
                    <a:cubicBezTo>
                      <a:pt x="4374" y="3897"/>
                      <a:pt x="4413" y="3887"/>
                      <a:pt x="4453" y="3864"/>
                    </a:cubicBezTo>
                    <a:cubicBezTo>
                      <a:pt x="5927" y="3066"/>
                      <a:pt x="7309" y="2145"/>
                      <a:pt x="8629" y="1101"/>
                    </a:cubicBezTo>
                    <a:cubicBezTo>
                      <a:pt x="8731" y="998"/>
                      <a:pt x="8621" y="833"/>
                      <a:pt x="8510" y="833"/>
                    </a:cubicBezTo>
                    <a:cubicBezTo>
                      <a:pt x="8488" y="833"/>
                      <a:pt x="8466" y="839"/>
                      <a:pt x="8445" y="855"/>
                    </a:cubicBezTo>
                    <a:cubicBezTo>
                      <a:pt x="7413" y="1647"/>
                      <a:pt x="6325" y="2364"/>
                      <a:pt x="5195" y="3006"/>
                    </a:cubicBezTo>
                    <a:lnTo>
                      <a:pt x="5195" y="3006"/>
                    </a:lnTo>
                    <a:cubicBezTo>
                      <a:pt x="5973" y="2092"/>
                      <a:pt x="6755" y="1151"/>
                      <a:pt x="7554" y="210"/>
                    </a:cubicBezTo>
                    <a:cubicBezTo>
                      <a:pt x="7654" y="136"/>
                      <a:pt x="7572" y="1"/>
                      <a:pt x="74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80"/>
              <p:cNvSpPr/>
              <p:nvPr/>
            </p:nvSpPr>
            <p:spPr>
              <a:xfrm>
                <a:off x="4249050" y="2207400"/>
                <a:ext cx="279550" cy="74675"/>
              </a:xfrm>
              <a:custGeom>
                <a:avLst/>
                <a:gdLst/>
                <a:ahLst/>
                <a:cxnLst/>
                <a:rect l="l" t="t" r="r" b="b"/>
                <a:pathLst>
                  <a:path w="11182" h="2987" extrusionOk="0">
                    <a:moveTo>
                      <a:pt x="181" y="1"/>
                    </a:moveTo>
                    <a:cubicBezTo>
                      <a:pt x="47" y="1"/>
                      <a:pt x="1" y="220"/>
                      <a:pt x="145" y="249"/>
                    </a:cubicBezTo>
                    <a:cubicBezTo>
                      <a:pt x="3615" y="1201"/>
                      <a:pt x="7116" y="2153"/>
                      <a:pt x="10647" y="2982"/>
                    </a:cubicBezTo>
                    <a:cubicBezTo>
                      <a:pt x="10668" y="2985"/>
                      <a:pt x="10689" y="2987"/>
                      <a:pt x="10709" y="2987"/>
                    </a:cubicBezTo>
                    <a:cubicBezTo>
                      <a:pt x="11035" y="2987"/>
                      <a:pt x="11182" y="2539"/>
                      <a:pt x="10892" y="2337"/>
                    </a:cubicBezTo>
                    <a:lnTo>
                      <a:pt x="10278" y="1907"/>
                    </a:lnTo>
                    <a:cubicBezTo>
                      <a:pt x="10231" y="1876"/>
                      <a:pt x="10184" y="1862"/>
                      <a:pt x="10138" y="1862"/>
                    </a:cubicBezTo>
                    <a:cubicBezTo>
                      <a:pt x="10014" y="1862"/>
                      <a:pt x="9904" y="1962"/>
                      <a:pt x="9866" y="2082"/>
                    </a:cubicBezTo>
                    <a:lnTo>
                      <a:pt x="9866" y="2082"/>
                    </a:lnTo>
                    <a:cubicBezTo>
                      <a:pt x="6651" y="1343"/>
                      <a:pt x="3416" y="673"/>
                      <a:pt x="207" y="3"/>
                    </a:cubicBezTo>
                    <a:cubicBezTo>
                      <a:pt x="198" y="1"/>
                      <a:pt x="189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80"/>
              <p:cNvSpPr/>
              <p:nvPr/>
            </p:nvSpPr>
            <p:spPr>
              <a:xfrm>
                <a:off x="4331150" y="2176550"/>
                <a:ext cx="134950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1792" extrusionOk="0">
                    <a:moveTo>
                      <a:pt x="252" y="1"/>
                    </a:moveTo>
                    <a:cubicBezTo>
                      <a:pt x="94" y="1"/>
                      <a:pt x="1" y="251"/>
                      <a:pt x="178" y="377"/>
                    </a:cubicBezTo>
                    <a:cubicBezTo>
                      <a:pt x="1608" y="1301"/>
                      <a:pt x="3270" y="1791"/>
                      <a:pt x="4967" y="1791"/>
                    </a:cubicBezTo>
                    <a:cubicBezTo>
                      <a:pt x="5018" y="1791"/>
                      <a:pt x="5070" y="1791"/>
                      <a:pt x="5121" y="1790"/>
                    </a:cubicBezTo>
                    <a:cubicBezTo>
                      <a:pt x="5398" y="1759"/>
                      <a:pt x="5398" y="1329"/>
                      <a:pt x="5121" y="1299"/>
                    </a:cubicBezTo>
                    <a:cubicBezTo>
                      <a:pt x="3463" y="1145"/>
                      <a:pt x="1866" y="715"/>
                      <a:pt x="362" y="40"/>
                    </a:cubicBezTo>
                    <a:cubicBezTo>
                      <a:pt x="323" y="12"/>
                      <a:pt x="286" y="1"/>
                      <a:pt x="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80"/>
              <p:cNvSpPr/>
              <p:nvPr/>
            </p:nvSpPr>
            <p:spPr>
              <a:xfrm>
                <a:off x="4312250" y="2079875"/>
                <a:ext cx="235550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9422" h="3607" extrusionOk="0">
                    <a:moveTo>
                      <a:pt x="266" y="0"/>
                    </a:moveTo>
                    <a:cubicBezTo>
                      <a:pt x="62" y="0"/>
                      <a:pt x="0" y="319"/>
                      <a:pt x="227" y="376"/>
                    </a:cubicBezTo>
                    <a:cubicBezTo>
                      <a:pt x="3206" y="1297"/>
                      <a:pt x="6031" y="2617"/>
                      <a:pt x="8978" y="3600"/>
                    </a:cubicBezTo>
                    <a:cubicBezTo>
                      <a:pt x="9000" y="3604"/>
                      <a:pt x="9021" y="3606"/>
                      <a:pt x="9041" y="3606"/>
                    </a:cubicBezTo>
                    <a:cubicBezTo>
                      <a:pt x="9305" y="3606"/>
                      <a:pt x="9422" y="3251"/>
                      <a:pt x="9193" y="3108"/>
                    </a:cubicBezTo>
                    <a:cubicBezTo>
                      <a:pt x="6491" y="1665"/>
                      <a:pt x="3298" y="805"/>
                      <a:pt x="319" y="7"/>
                    </a:cubicBezTo>
                    <a:cubicBezTo>
                      <a:pt x="301" y="2"/>
                      <a:pt x="283" y="0"/>
                      <a:pt x="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80"/>
              <p:cNvSpPr/>
              <p:nvPr/>
            </p:nvSpPr>
            <p:spPr>
              <a:xfrm>
                <a:off x="4404350" y="2075200"/>
                <a:ext cx="1373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2587" extrusionOk="0">
                    <a:moveTo>
                      <a:pt x="237" y="1"/>
                    </a:moveTo>
                    <a:cubicBezTo>
                      <a:pt x="84" y="1"/>
                      <a:pt x="1" y="231"/>
                      <a:pt x="167" y="286"/>
                    </a:cubicBezTo>
                    <a:lnTo>
                      <a:pt x="4987" y="2558"/>
                    </a:lnTo>
                    <a:cubicBezTo>
                      <a:pt x="5030" y="2578"/>
                      <a:pt x="5071" y="2586"/>
                      <a:pt x="5109" y="2586"/>
                    </a:cubicBezTo>
                    <a:cubicBezTo>
                      <a:pt x="5370" y="2586"/>
                      <a:pt x="5494" y="2174"/>
                      <a:pt x="5172" y="2067"/>
                    </a:cubicBezTo>
                    <a:lnTo>
                      <a:pt x="289" y="10"/>
                    </a:lnTo>
                    <a:cubicBezTo>
                      <a:pt x="271" y="4"/>
                      <a:pt x="254" y="1"/>
                      <a:pt x="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80"/>
              <p:cNvSpPr/>
              <p:nvPr/>
            </p:nvSpPr>
            <p:spPr>
              <a:xfrm>
                <a:off x="4502275" y="2085850"/>
                <a:ext cx="79300" cy="121825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4873" extrusionOk="0">
                    <a:moveTo>
                      <a:pt x="235" y="1"/>
                    </a:moveTo>
                    <a:cubicBezTo>
                      <a:pt x="116" y="1"/>
                      <a:pt x="1" y="98"/>
                      <a:pt x="57" y="229"/>
                    </a:cubicBezTo>
                    <a:cubicBezTo>
                      <a:pt x="671" y="1887"/>
                      <a:pt x="1562" y="3422"/>
                      <a:pt x="2667" y="4804"/>
                    </a:cubicBezTo>
                    <a:cubicBezTo>
                      <a:pt x="2709" y="4852"/>
                      <a:pt x="2760" y="4873"/>
                      <a:pt x="2811" y="4873"/>
                    </a:cubicBezTo>
                    <a:cubicBezTo>
                      <a:pt x="2988" y="4873"/>
                      <a:pt x="3171" y="4633"/>
                      <a:pt x="3005" y="4466"/>
                    </a:cubicBezTo>
                    <a:cubicBezTo>
                      <a:pt x="1930" y="3146"/>
                      <a:pt x="1040" y="1703"/>
                      <a:pt x="426" y="137"/>
                    </a:cubicBezTo>
                    <a:cubicBezTo>
                      <a:pt x="390" y="41"/>
                      <a:pt x="312" y="1"/>
                      <a:pt x="2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80"/>
              <p:cNvSpPr/>
              <p:nvPr/>
            </p:nvSpPr>
            <p:spPr>
              <a:xfrm>
                <a:off x="4572925" y="2067650"/>
                <a:ext cx="5730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6292" extrusionOk="0">
                    <a:moveTo>
                      <a:pt x="2045" y="1"/>
                    </a:moveTo>
                    <a:cubicBezTo>
                      <a:pt x="1961" y="1"/>
                      <a:pt x="1874" y="47"/>
                      <a:pt x="1837" y="158"/>
                    </a:cubicBezTo>
                    <a:cubicBezTo>
                      <a:pt x="1100" y="2031"/>
                      <a:pt x="486" y="3966"/>
                      <a:pt x="56" y="5962"/>
                    </a:cubicBezTo>
                    <a:cubicBezTo>
                      <a:pt x="0" y="6166"/>
                      <a:pt x="169" y="6291"/>
                      <a:pt x="324" y="6291"/>
                    </a:cubicBezTo>
                    <a:cubicBezTo>
                      <a:pt x="426" y="6291"/>
                      <a:pt x="523" y="6237"/>
                      <a:pt x="547" y="6115"/>
                    </a:cubicBezTo>
                    <a:cubicBezTo>
                      <a:pt x="977" y="4119"/>
                      <a:pt x="1530" y="2154"/>
                      <a:pt x="2236" y="250"/>
                    </a:cubicBezTo>
                    <a:cubicBezTo>
                      <a:pt x="2291" y="104"/>
                      <a:pt x="2171" y="1"/>
                      <a:pt x="20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80"/>
              <p:cNvSpPr/>
              <p:nvPr/>
            </p:nvSpPr>
            <p:spPr>
              <a:xfrm>
                <a:off x="4610225" y="2139725"/>
                <a:ext cx="521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3654" extrusionOk="0">
                    <a:moveTo>
                      <a:pt x="1744" y="1"/>
                    </a:moveTo>
                    <a:cubicBezTo>
                      <a:pt x="1695" y="1"/>
                      <a:pt x="1646" y="21"/>
                      <a:pt x="1604" y="70"/>
                    </a:cubicBezTo>
                    <a:cubicBezTo>
                      <a:pt x="775" y="991"/>
                      <a:pt x="253" y="2127"/>
                      <a:pt x="38" y="3324"/>
                    </a:cubicBezTo>
                    <a:cubicBezTo>
                      <a:pt x="1" y="3528"/>
                      <a:pt x="165" y="3654"/>
                      <a:pt x="315" y="3654"/>
                    </a:cubicBezTo>
                    <a:cubicBezTo>
                      <a:pt x="413" y="3654"/>
                      <a:pt x="505" y="3600"/>
                      <a:pt x="529" y="3478"/>
                    </a:cubicBezTo>
                    <a:cubicBezTo>
                      <a:pt x="713" y="2342"/>
                      <a:pt x="1205" y="1267"/>
                      <a:pt x="1942" y="407"/>
                    </a:cubicBezTo>
                    <a:cubicBezTo>
                      <a:pt x="2084" y="241"/>
                      <a:pt x="1914" y="1"/>
                      <a:pt x="17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80"/>
              <p:cNvSpPr/>
              <p:nvPr/>
            </p:nvSpPr>
            <p:spPr>
              <a:xfrm>
                <a:off x="4665675" y="2121300"/>
                <a:ext cx="130850" cy="139250"/>
              </a:xfrm>
              <a:custGeom>
                <a:avLst/>
                <a:gdLst/>
                <a:ahLst/>
                <a:cxnLst/>
                <a:rect l="l" t="t" r="r" b="b"/>
                <a:pathLst>
                  <a:path w="5234" h="5570" extrusionOk="0">
                    <a:moveTo>
                      <a:pt x="4885" y="1"/>
                    </a:moveTo>
                    <a:cubicBezTo>
                      <a:pt x="4832" y="1"/>
                      <a:pt x="4777" y="21"/>
                      <a:pt x="4729" y="70"/>
                    </a:cubicBezTo>
                    <a:cubicBezTo>
                      <a:pt x="3009" y="1666"/>
                      <a:pt x="1474" y="3386"/>
                      <a:pt x="92" y="5259"/>
                    </a:cubicBezTo>
                    <a:cubicBezTo>
                      <a:pt x="0" y="5397"/>
                      <a:pt x="133" y="5570"/>
                      <a:pt x="269" y="5570"/>
                    </a:cubicBezTo>
                    <a:cubicBezTo>
                      <a:pt x="315" y="5570"/>
                      <a:pt x="361" y="5551"/>
                      <a:pt x="399" y="5505"/>
                    </a:cubicBezTo>
                    <a:cubicBezTo>
                      <a:pt x="1935" y="3754"/>
                      <a:pt x="3408" y="2004"/>
                      <a:pt x="5067" y="407"/>
                    </a:cubicBezTo>
                    <a:cubicBezTo>
                      <a:pt x="5233" y="241"/>
                      <a:pt x="5068" y="1"/>
                      <a:pt x="4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80"/>
              <p:cNvSpPr/>
              <p:nvPr/>
            </p:nvSpPr>
            <p:spPr>
              <a:xfrm>
                <a:off x="4810925" y="2169175"/>
                <a:ext cx="22425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250" extrusionOk="0">
                    <a:moveTo>
                      <a:pt x="540" y="1"/>
                    </a:moveTo>
                    <a:cubicBezTo>
                      <a:pt x="422" y="1"/>
                      <a:pt x="307" y="64"/>
                      <a:pt x="270" y="212"/>
                    </a:cubicBezTo>
                    <a:lnTo>
                      <a:pt x="55" y="949"/>
                    </a:lnTo>
                    <a:cubicBezTo>
                      <a:pt x="0" y="1132"/>
                      <a:pt x="142" y="1250"/>
                      <a:pt x="291" y="1250"/>
                    </a:cubicBezTo>
                    <a:cubicBezTo>
                      <a:pt x="392" y="1250"/>
                      <a:pt x="497" y="1196"/>
                      <a:pt x="546" y="1072"/>
                    </a:cubicBezTo>
                    <a:lnTo>
                      <a:pt x="823" y="365"/>
                    </a:lnTo>
                    <a:cubicBezTo>
                      <a:pt x="896" y="144"/>
                      <a:pt x="716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80"/>
              <p:cNvSpPr/>
              <p:nvPr/>
            </p:nvSpPr>
            <p:spPr>
              <a:xfrm>
                <a:off x="4796450" y="2170750"/>
                <a:ext cx="133700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5685" extrusionOk="0">
                    <a:moveTo>
                      <a:pt x="5017" y="0"/>
                    </a:moveTo>
                    <a:cubicBezTo>
                      <a:pt x="4968" y="0"/>
                      <a:pt x="4918" y="17"/>
                      <a:pt x="4871" y="57"/>
                    </a:cubicBezTo>
                    <a:cubicBezTo>
                      <a:pt x="3090" y="1592"/>
                      <a:pt x="1524" y="3342"/>
                      <a:pt x="112" y="5215"/>
                    </a:cubicBezTo>
                    <a:cubicBezTo>
                      <a:pt x="1" y="5437"/>
                      <a:pt x="166" y="5685"/>
                      <a:pt x="403" y="5685"/>
                    </a:cubicBezTo>
                    <a:cubicBezTo>
                      <a:pt x="428" y="5685"/>
                      <a:pt x="454" y="5682"/>
                      <a:pt x="480" y="5676"/>
                    </a:cubicBezTo>
                    <a:lnTo>
                      <a:pt x="1217" y="5369"/>
                    </a:lnTo>
                    <a:cubicBezTo>
                      <a:pt x="1495" y="5242"/>
                      <a:pt x="1441" y="4846"/>
                      <a:pt x="1207" y="4778"/>
                    </a:cubicBezTo>
                    <a:lnTo>
                      <a:pt x="1207" y="4778"/>
                    </a:lnTo>
                    <a:cubicBezTo>
                      <a:pt x="2399" y="3192"/>
                      <a:pt x="3743" y="1724"/>
                      <a:pt x="5178" y="395"/>
                    </a:cubicBezTo>
                    <a:cubicBezTo>
                      <a:pt x="5347" y="226"/>
                      <a:pt x="5194" y="0"/>
                      <a:pt x="50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80"/>
              <p:cNvSpPr/>
              <p:nvPr/>
            </p:nvSpPr>
            <p:spPr>
              <a:xfrm>
                <a:off x="4839150" y="2165150"/>
                <a:ext cx="143375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6526" extrusionOk="0">
                    <a:moveTo>
                      <a:pt x="5499" y="1"/>
                    </a:moveTo>
                    <a:cubicBezTo>
                      <a:pt x="5457" y="1"/>
                      <a:pt x="5413" y="20"/>
                      <a:pt x="5374" y="66"/>
                    </a:cubicBezTo>
                    <a:lnTo>
                      <a:pt x="1689" y="4211"/>
                    </a:lnTo>
                    <a:cubicBezTo>
                      <a:pt x="1198" y="4733"/>
                      <a:pt x="1" y="5562"/>
                      <a:pt x="492" y="6391"/>
                    </a:cubicBezTo>
                    <a:cubicBezTo>
                      <a:pt x="539" y="6485"/>
                      <a:pt x="622" y="6525"/>
                      <a:pt x="713" y="6525"/>
                    </a:cubicBezTo>
                    <a:cubicBezTo>
                      <a:pt x="741" y="6525"/>
                      <a:pt x="770" y="6521"/>
                      <a:pt x="799" y="6514"/>
                    </a:cubicBezTo>
                    <a:lnTo>
                      <a:pt x="953" y="6483"/>
                    </a:lnTo>
                    <a:cubicBezTo>
                      <a:pt x="1235" y="6399"/>
                      <a:pt x="1154" y="5951"/>
                      <a:pt x="876" y="5951"/>
                    </a:cubicBezTo>
                    <a:cubicBezTo>
                      <a:pt x="860" y="5951"/>
                      <a:pt x="843" y="5952"/>
                      <a:pt x="825" y="5955"/>
                    </a:cubicBezTo>
                    <a:lnTo>
                      <a:pt x="825" y="5955"/>
                    </a:lnTo>
                    <a:cubicBezTo>
                      <a:pt x="1202" y="5846"/>
                      <a:pt x="1941" y="4695"/>
                      <a:pt x="2181" y="4395"/>
                    </a:cubicBezTo>
                    <a:lnTo>
                      <a:pt x="3286" y="3106"/>
                    </a:lnTo>
                    <a:lnTo>
                      <a:pt x="5620" y="311"/>
                    </a:lnTo>
                    <a:cubicBezTo>
                      <a:pt x="5735" y="173"/>
                      <a:pt x="5626" y="1"/>
                      <a:pt x="54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80"/>
              <p:cNvSpPr/>
              <p:nvPr/>
            </p:nvSpPr>
            <p:spPr>
              <a:xfrm>
                <a:off x="4890350" y="2250475"/>
                <a:ext cx="141375" cy="156900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6276" extrusionOk="0">
                    <a:moveTo>
                      <a:pt x="5408" y="0"/>
                    </a:moveTo>
                    <a:cubicBezTo>
                      <a:pt x="5369" y="0"/>
                      <a:pt x="5327" y="18"/>
                      <a:pt x="5291" y="61"/>
                    </a:cubicBezTo>
                    <a:lnTo>
                      <a:pt x="163" y="5895"/>
                    </a:lnTo>
                    <a:cubicBezTo>
                      <a:pt x="0" y="6059"/>
                      <a:pt x="156" y="6275"/>
                      <a:pt x="321" y="6275"/>
                    </a:cubicBezTo>
                    <a:cubicBezTo>
                      <a:pt x="373" y="6275"/>
                      <a:pt x="426" y="6254"/>
                      <a:pt x="471" y="6202"/>
                    </a:cubicBezTo>
                    <a:lnTo>
                      <a:pt x="5537" y="307"/>
                    </a:lnTo>
                    <a:cubicBezTo>
                      <a:pt x="5654" y="189"/>
                      <a:pt x="5538" y="0"/>
                      <a:pt x="54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80"/>
              <p:cNvSpPr/>
              <p:nvPr/>
            </p:nvSpPr>
            <p:spPr>
              <a:xfrm>
                <a:off x="4882775" y="2321425"/>
                <a:ext cx="66225" cy="9865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3946" extrusionOk="0">
                    <a:moveTo>
                      <a:pt x="2295" y="0"/>
                    </a:moveTo>
                    <a:cubicBezTo>
                      <a:pt x="2210" y="0"/>
                      <a:pt x="2122" y="42"/>
                      <a:pt x="2063" y="140"/>
                    </a:cubicBezTo>
                    <a:lnTo>
                      <a:pt x="2032" y="140"/>
                    </a:lnTo>
                    <a:lnTo>
                      <a:pt x="129" y="3549"/>
                    </a:lnTo>
                    <a:cubicBezTo>
                      <a:pt x="1" y="3762"/>
                      <a:pt x="184" y="3945"/>
                      <a:pt x="369" y="3945"/>
                    </a:cubicBezTo>
                    <a:cubicBezTo>
                      <a:pt x="451" y="3945"/>
                      <a:pt x="533" y="3910"/>
                      <a:pt x="589" y="3825"/>
                    </a:cubicBezTo>
                    <a:lnTo>
                      <a:pt x="2524" y="417"/>
                    </a:lnTo>
                    <a:cubicBezTo>
                      <a:pt x="2649" y="187"/>
                      <a:pt x="2476" y="0"/>
                      <a:pt x="2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80"/>
              <p:cNvSpPr/>
              <p:nvPr/>
            </p:nvSpPr>
            <p:spPr>
              <a:xfrm>
                <a:off x="4732625" y="2273525"/>
                <a:ext cx="674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4191" extrusionOk="0">
                    <a:moveTo>
                      <a:pt x="315" y="1"/>
                    </a:moveTo>
                    <a:cubicBezTo>
                      <a:pt x="165" y="1"/>
                      <a:pt x="1" y="177"/>
                      <a:pt x="86" y="367"/>
                    </a:cubicBezTo>
                    <a:cubicBezTo>
                      <a:pt x="669" y="1626"/>
                      <a:pt x="1283" y="3070"/>
                      <a:pt x="2235" y="4114"/>
                    </a:cubicBezTo>
                    <a:cubicBezTo>
                      <a:pt x="2282" y="4168"/>
                      <a:pt x="2336" y="4191"/>
                      <a:pt x="2389" y="4191"/>
                    </a:cubicBezTo>
                    <a:cubicBezTo>
                      <a:pt x="2547" y="4191"/>
                      <a:pt x="2695" y="3990"/>
                      <a:pt x="2604" y="3806"/>
                    </a:cubicBezTo>
                    <a:cubicBezTo>
                      <a:pt x="2296" y="3192"/>
                      <a:pt x="1836" y="2609"/>
                      <a:pt x="1467" y="1995"/>
                    </a:cubicBezTo>
                    <a:cubicBezTo>
                      <a:pt x="1099" y="1381"/>
                      <a:pt x="792" y="767"/>
                      <a:pt x="485" y="122"/>
                    </a:cubicBezTo>
                    <a:cubicBezTo>
                      <a:pt x="447" y="36"/>
                      <a:pt x="382" y="1"/>
                      <a:pt x="3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80"/>
              <p:cNvSpPr/>
              <p:nvPr/>
            </p:nvSpPr>
            <p:spPr>
              <a:xfrm>
                <a:off x="4627875" y="2303900"/>
                <a:ext cx="46075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4409" extrusionOk="0">
                    <a:moveTo>
                      <a:pt x="1506" y="0"/>
                    </a:moveTo>
                    <a:cubicBezTo>
                      <a:pt x="1434" y="0"/>
                      <a:pt x="1366" y="39"/>
                      <a:pt x="1328" y="135"/>
                    </a:cubicBezTo>
                    <a:cubicBezTo>
                      <a:pt x="744" y="1363"/>
                      <a:pt x="315" y="2714"/>
                      <a:pt x="38" y="4065"/>
                    </a:cubicBezTo>
                    <a:cubicBezTo>
                      <a:pt x="1" y="4271"/>
                      <a:pt x="191" y="4408"/>
                      <a:pt x="359" y="4408"/>
                    </a:cubicBezTo>
                    <a:cubicBezTo>
                      <a:pt x="467" y="4408"/>
                      <a:pt x="567" y="4351"/>
                      <a:pt x="591" y="4219"/>
                    </a:cubicBezTo>
                    <a:cubicBezTo>
                      <a:pt x="806" y="2899"/>
                      <a:pt x="1205" y="1609"/>
                      <a:pt x="1758" y="381"/>
                    </a:cubicBezTo>
                    <a:cubicBezTo>
                      <a:pt x="1842" y="190"/>
                      <a:pt x="1665" y="0"/>
                      <a:pt x="15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80"/>
              <p:cNvSpPr/>
              <p:nvPr/>
            </p:nvSpPr>
            <p:spPr>
              <a:xfrm>
                <a:off x="4505200" y="2362525"/>
                <a:ext cx="135200" cy="98225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3929" extrusionOk="0">
                    <a:moveTo>
                      <a:pt x="4983" y="1"/>
                    </a:moveTo>
                    <a:cubicBezTo>
                      <a:pt x="4931" y="1"/>
                      <a:pt x="4876" y="19"/>
                      <a:pt x="4822" y="62"/>
                    </a:cubicBezTo>
                    <a:cubicBezTo>
                      <a:pt x="3226" y="1198"/>
                      <a:pt x="1629" y="2273"/>
                      <a:pt x="155" y="3532"/>
                    </a:cubicBezTo>
                    <a:cubicBezTo>
                      <a:pt x="0" y="3687"/>
                      <a:pt x="149" y="3929"/>
                      <a:pt x="328" y="3929"/>
                    </a:cubicBezTo>
                    <a:cubicBezTo>
                      <a:pt x="362" y="3929"/>
                      <a:pt x="397" y="3920"/>
                      <a:pt x="431" y="3900"/>
                    </a:cubicBezTo>
                    <a:cubicBezTo>
                      <a:pt x="2059" y="2887"/>
                      <a:pt x="3594" y="1720"/>
                      <a:pt x="5129" y="584"/>
                    </a:cubicBezTo>
                    <a:cubicBezTo>
                      <a:pt x="5408" y="407"/>
                      <a:pt x="5227" y="1"/>
                      <a:pt x="49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80"/>
              <p:cNvSpPr/>
              <p:nvPr/>
            </p:nvSpPr>
            <p:spPr>
              <a:xfrm>
                <a:off x="4437975" y="2358350"/>
                <a:ext cx="151450" cy="1041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4164" extrusionOk="0">
                    <a:moveTo>
                      <a:pt x="5731" y="0"/>
                    </a:moveTo>
                    <a:cubicBezTo>
                      <a:pt x="5691" y="0"/>
                      <a:pt x="5649" y="14"/>
                      <a:pt x="5608" y="45"/>
                    </a:cubicBezTo>
                    <a:cubicBezTo>
                      <a:pt x="3796" y="1243"/>
                      <a:pt x="1984" y="2409"/>
                      <a:pt x="234" y="3699"/>
                    </a:cubicBezTo>
                    <a:cubicBezTo>
                      <a:pt x="1" y="3855"/>
                      <a:pt x="140" y="4163"/>
                      <a:pt x="355" y="4163"/>
                    </a:cubicBezTo>
                    <a:cubicBezTo>
                      <a:pt x="394" y="4163"/>
                      <a:pt x="437" y="4153"/>
                      <a:pt x="480" y="4129"/>
                    </a:cubicBezTo>
                    <a:cubicBezTo>
                      <a:pt x="2291" y="2962"/>
                      <a:pt x="4042" y="1703"/>
                      <a:pt x="5853" y="475"/>
                    </a:cubicBezTo>
                    <a:cubicBezTo>
                      <a:pt x="6057" y="322"/>
                      <a:pt x="5923" y="0"/>
                      <a:pt x="57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80"/>
              <p:cNvSpPr/>
              <p:nvPr/>
            </p:nvSpPr>
            <p:spPr>
              <a:xfrm>
                <a:off x="4405200" y="2395700"/>
                <a:ext cx="6235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641" extrusionOk="0">
                    <a:moveTo>
                      <a:pt x="2166" y="0"/>
                    </a:moveTo>
                    <a:cubicBezTo>
                      <a:pt x="2135" y="0"/>
                      <a:pt x="2101" y="8"/>
                      <a:pt x="2067" y="25"/>
                    </a:cubicBezTo>
                    <a:lnTo>
                      <a:pt x="2067" y="56"/>
                    </a:lnTo>
                    <a:cubicBezTo>
                      <a:pt x="1422" y="455"/>
                      <a:pt x="777" y="885"/>
                      <a:pt x="133" y="1315"/>
                    </a:cubicBezTo>
                    <a:cubicBezTo>
                      <a:pt x="0" y="1420"/>
                      <a:pt x="96" y="1640"/>
                      <a:pt x="243" y="1640"/>
                    </a:cubicBezTo>
                    <a:cubicBezTo>
                      <a:pt x="266" y="1640"/>
                      <a:pt x="291" y="1634"/>
                      <a:pt x="317" y="1622"/>
                    </a:cubicBezTo>
                    <a:cubicBezTo>
                      <a:pt x="992" y="1222"/>
                      <a:pt x="1637" y="854"/>
                      <a:pt x="2282" y="424"/>
                    </a:cubicBezTo>
                    <a:cubicBezTo>
                      <a:pt x="2494" y="292"/>
                      <a:pt x="2364" y="0"/>
                      <a:pt x="2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80"/>
              <p:cNvSpPr/>
              <p:nvPr/>
            </p:nvSpPr>
            <p:spPr>
              <a:xfrm>
                <a:off x="4388975" y="2387450"/>
                <a:ext cx="429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385" extrusionOk="0">
                    <a:moveTo>
                      <a:pt x="1589" y="0"/>
                    </a:moveTo>
                    <a:cubicBezTo>
                      <a:pt x="1575" y="0"/>
                      <a:pt x="1561" y="5"/>
                      <a:pt x="1549" y="17"/>
                    </a:cubicBezTo>
                    <a:lnTo>
                      <a:pt x="75" y="1215"/>
                    </a:lnTo>
                    <a:cubicBezTo>
                      <a:pt x="0" y="1290"/>
                      <a:pt x="68" y="1385"/>
                      <a:pt x="145" y="1385"/>
                    </a:cubicBezTo>
                    <a:cubicBezTo>
                      <a:pt x="163" y="1385"/>
                      <a:pt x="181" y="1380"/>
                      <a:pt x="198" y="1368"/>
                    </a:cubicBezTo>
                    <a:lnTo>
                      <a:pt x="1641" y="140"/>
                    </a:lnTo>
                    <a:cubicBezTo>
                      <a:pt x="1716" y="90"/>
                      <a:pt x="1650" y="0"/>
                      <a:pt x="15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80"/>
              <p:cNvSpPr/>
              <p:nvPr/>
            </p:nvSpPr>
            <p:spPr>
              <a:xfrm>
                <a:off x="4299925" y="2322325"/>
                <a:ext cx="93100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906" extrusionOk="0">
                    <a:moveTo>
                      <a:pt x="3441" y="0"/>
                    </a:moveTo>
                    <a:cubicBezTo>
                      <a:pt x="3393" y="0"/>
                      <a:pt x="3344" y="22"/>
                      <a:pt x="3300" y="74"/>
                    </a:cubicBezTo>
                    <a:cubicBezTo>
                      <a:pt x="2409" y="1118"/>
                      <a:pt x="1304" y="1732"/>
                      <a:pt x="198" y="2499"/>
                    </a:cubicBezTo>
                    <a:cubicBezTo>
                      <a:pt x="1" y="2612"/>
                      <a:pt x="88" y="2906"/>
                      <a:pt x="294" y="2906"/>
                    </a:cubicBezTo>
                    <a:cubicBezTo>
                      <a:pt x="312" y="2906"/>
                      <a:pt x="332" y="2904"/>
                      <a:pt x="352" y="2898"/>
                    </a:cubicBezTo>
                    <a:cubicBezTo>
                      <a:pt x="1672" y="2499"/>
                      <a:pt x="2778" y="1425"/>
                      <a:pt x="3607" y="381"/>
                    </a:cubicBezTo>
                    <a:cubicBezTo>
                      <a:pt x="3723" y="217"/>
                      <a:pt x="3592" y="0"/>
                      <a:pt x="34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80"/>
              <p:cNvSpPr/>
              <p:nvPr/>
            </p:nvSpPr>
            <p:spPr>
              <a:xfrm>
                <a:off x="4354775" y="2305675"/>
                <a:ext cx="54475" cy="146125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5845" extrusionOk="0">
                    <a:moveTo>
                      <a:pt x="913" y="0"/>
                    </a:moveTo>
                    <a:cubicBezTo>
                      <a:pt x="820" y="0"/>
                      <a:pt x="724" y="47"/>
                      <a:pt x="676" y="156"/>
                    </a:cubicBezTo>
                    <a:cubicBezTo>
                      <a:pt x="0" y="2029"/>
                      <a:pt x="246" y="4363"/>
                      <a:pt x="1720" y="5775"/>
                    </a:cubicBezTo>
                    <a:cubicBezTo>
                      <a:pt x="1768" y="5824"/>
                      <a:pt x="1825" y="5845"/>
                      <a:pt x="1880" y="5845"/>
                    </a:cubicBezTo>
                    <a:cubicBezTo>
                      <a:pt x="2036" y="5845"/>
                      <a:pt x="2179" y="5680"/>
                      <a:pt x="2088" y="5499"/>
                    </a:cubicBezTo>
                    <a:cubicBezTo>
                      <a:pt x="1013" y="3872"/>
                      <a:pt x="491" y="2183"/>
                      <a:pt x="1136" y="279"/>
                    </a:cubicBezTo>
                    <a:cubicBezTo>
                      <a:pt x="1192" y="111"/>
                      <a:pt x="1056" y="0"/>
                      <a:pt x="9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80"/>
              <p:cNvSpPr/>
              <p:nvPr/>
            </p:nvSpPr>
            <p:spPr>
              <a:xfrm>
                <a:off x="4428075" y="2303575"/>
                <a:ext cx="1305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4969" extrusionOk="0">
                    <a:moveTo>
                      <a:pt x="322" y="1"/>
                    </a:moveTo>
                    <a:cubicBezTo>
                      <a:pt x="157" y="1"/>
                      <a:pt x="0" y="232"/>
                      <a:pt x="139" y="394"/>
                    </a:cubicBezTo>
                    <a:cubicBezTo>
                      <a:pt x="1213" y="1775"/>
                      <a:pt x="2319" y="3126"/>
                      <a:pt x="3486" y="4385"/>
                    </a:cubicBezTo>
                    <a:cubicBezTo>
                      <a:pt x="3783" y="4699"/>
                      <a:pt x="4241" y="4969"/>
                      <a:pt x="4610" y="4969"/>
                    </a:cubicBezTo>
                    <a:cubicBezTo>
                      <a:pt x="4926" y="4969"/>
                      <a:pt x="5177" y="4771"/>
                      <a:pt x="5205" y="4232"/>
                    </a:cubicBezTo>
                    <a:cubicBezTo>
                      <a:pt x="5223" y="4022"/>
                      <a:pt x="5022" y="3892"/>
                      <a:pt x="4834" y="3892"/>
                    </a:cubicBezTo>
                    <a:cubicBezTo>
                      <a:pt x="4691" y="3892"/>
                      <a:pt x="4556" y="3967"/>
                      <a:pt x="4530" y="4140"/>
                    </a:cubicBezTo>
                    <a:cubicBezTo>
                      <a:pt x="4527" y="4162"/>
                      <a:pt x="4513" y="4171"/>
                      <a:pt x="4491" y="4171"/>
                    </a:cubicBezTo>
                    <a:cubicBezTo>
                      <a:pt x="4292" y="4171"/>
                      <a:pt x="3421" y="3397"/>
                      <a:pt x="3394" y="3341"/>
                    </a:cubicBezTo>
                    <a:cubicBezTo>
                      <a:pt x="3025" y="2973"/>
                      <a:pt x="2657" y="2635"/>
                      <a:pt x="2319" y="2267"/>
                    </a:cubicBezTo>
                    <a:cubicBezTo>
                      <a:pt x="1674" y="1560"/>
                      <a:pt x="1060" y="824"/>
                      <a:pt x="477" y="87"/>
                    </a:cubicBezTo>
                    <a:cubicBezTo>
                      <a:pt x="431" y="26"/>
                      <a:pt x="376" y="1"/>
                      <a:pt x="3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80"/>
              <p:cNvSpPr/>
              <p:nvPr/>
            </p:nvSpPr>
            <p:spPr>
              <a:xfrm>
                <a:off x="4417075" y="2224450"/>
                <a:ext cx="204950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7377" extrusionOk="0">
                    <a:moveTo>
                      <a:pt x="317" y="1"/>
                    </a:moveTo>
                    <a:cubicBezTo>
                      <a:pt x="161" y="1"/>
                      <a:pt x="0" y="160"/>
                      <a:pt x="87" y="335"/>
                    </a:cubicBezTo>
                    <a:cubicBezTo>
                      <a:pt x="1684" y="3159"/>
                      <a:pt x="4294" y="6568"/>
                      <a:pt x="7580" y="7366"/>
                    </a:cubicBezTo>
                    <a:cubicBezTo>
                      <a:pt x="7612" y="7374"/>
                      <a:pt x="7642" y="7377"/>
                      <a:pt x="7672" y="7377"/>
                    </a:cubicBezTo>
                    <a:cubicBezTo>
                      <a:pt x="8014" y="7377"/>
                      <a:pt x="8198" y="6919"/>
                      <a:pt x="7887" y="6721"/>
                    </a:cubicBezTo>
                    <a:cubicBezTo>
                      <a:pt x="6536" y="5708"/>
                      <a:pt x="5000" y="5033"/>
                      <a:pt x="3711" y="3927"/>
                    </a:cubicBezTo>
                    <a:cubicBezTo>
                      <a:pt x="2421" y="2852"/>
                      <a:pt x="1346" y="1563"/>
                      <a:pt x="487" y="89"/>
                    </a:cubicBezTo>
                    <a:cubicBezTo>
                      <a:pt x="442" y="27"/>
                      <a:pt x="380" y="1"/>
                      <a:pt x="3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80"/>
              <p:cNvSpPr/>
              <p:nvPr/>
            </p:nvSpPr>
            <p:spPr>
              <a:xfrm>
                <a:off x="4524925" y="2303900"/>
                <a:ext cx="178525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7141" h="4993" extrusionOk="0">
                    <a:moveTo>
                      <a:pt x="310" y="1"/>
                    </a:moveTo>
                    <a:cubicBezTo>
                      <a:pt x="139" y="1"/>
                      <a:pt x="1" y="217"/>
                      <a:pt x="164" y="381"/>
                    </a:cubicBezTo>
                    <a:cubicBezTo>
                      <a:pt x="1915" y="2315"/>
                      <a:pt x="4064" y="3881"/>
                      <a:pt x="6428" y="4956"/>
                    </a:cubicBezTo>
                    <a:cubicBezTo>
                      <a:pt x="6484" y="4981"/>
                      <a:pt x="6539" y="4993"/>
                      <a:pt x="6591" y="4993"/>
                    </a:cubicBezTo>
                    <a:cubicBezTo>
                      <a:pt x="6915" y="4993"/>
                      <a:pt x="7141" y="4557"/>
                      <a:pt x="6797" y="4372"/>
                    </a:cubicBezTo>
                    <a:cubicBezTo>
                      <a:pt x="4463" y="3267"/>
                      <a:pt x="2345" y="1824"/>
                      <a:pt x="471" y="74"/>
                    </a:cubicBezTo>
                    <a:cubicBezTo>
                      <a:pt x="420" y="22"/>
                      <a:pt x="363" y="1"/>
                      <a:pt x="3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80"/>
              <p:cNvSpPr/>
              <p:nvPr/>
            </p:nvSpPr>
            <p:spPr>
              <a:xfrm>
                <a:off x="4669150" y="2370625"/>
                <a:ext cx="8440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376" h="2486" extrusionOk="0">
                    <a:moveTo>
                      <a:pt x="339" y="0"/>
                    </a:moveTo>
                    <a:cubicBezTo>
                      <a:pt x="130" y="0"/>
                      <a:pt x="0" y="322"/>
                      <a:pt x="230" y="475"/>
                    </a:cubicBezTo>
                    <a:cubicBezTo>
                      <a:pt x="1089" y="1151"/>
                      <a:pt x="1980" y="1796"/>
                      <a:pt x="2901" y="2440"/>
                    </a:cubicBezTo>
                    <a:cubicBezTo>
                      <a:pt x="2948" y="2472"/>
                      <a:pt x="2994" y="2485"/>
                      <a:pt x="3037" y="2485"/>
                    </a:cubicBezTo>
                    <a:cubicBezTo>
                      <a:pt x="3246" y="2485"/>
                      <a:pt x="3376" y="2163"/>
                      <a:pt x="3147" y="2010"/>
                    </a:cubicBezTo>
                    <a:cubicBezTo>
                      <a:pt x="2287" y="1335"/>
                      <a:pt x="1396" y="690"/>
                      <a:pt x="475" y="45"/>
                    </a:cubicBezTo>
                    <a:cubicBezTo>
                      <a:pt x="428" y="14"/>
                      <a:pt x="382" y="0"/>
                      <a:pt x="3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80"/>
              <p:cNvSpPr/>
              <p:nvPr/>
            </p:nvSpPr>
            <p:spPr>
              <a:xfrm>
                <a:off x="4623350" y="2056175"/>
                <a:ext cx="263300" cy="215800"/>
              </a:xfrm>
              <a:custGeom>
                <a:avLst/>
                <a:gdLst/>
                <a:ahLst/>
                <a:cxnLst/>
                <a:rect l="l" t="t" r="r" b="b"/>
                <a:pathLst>
                  <a:path w="10532" h="8632" extrusionOk="0">
                    <a:moveTo>
                      <a:pt x="10235" y="0"/>
                    </a:moveTo>
                    <a:cubicBezTo>
                      <a:pt x="10200" y="0"/>
                      <a:pt x="10167" y="10"/>
                      <a:pt x="10137" y="34"/>
                    </a:cubicBezTo>
                    <a:lnTo>
                      <a:pt x="10107" y="34"/>
                    </a:lnTo>
                    <a:cubicBezTo>
                      <a:pt x="6790" y="2767"/>
                      <a:pt x="3198" y="5315"/>
                      <a:pt x="127" y="8294"/>
                    </a:cubicBezTo>
                    <a:cubicBezTo>
                      <a:pt x="0" y="8421"/>
                      <a:pt x="125" y="8631"/>
                      <a:pt x="276" y="8631"/>
                    </a:cubicBezTo>
                    <a:cubicBezTo>
                      <a:pt x="308" y="8631"/>
                      <a:pt x="341" y="8622"/>
                      <a:pt x="373" y="8601"/>
                    </a:cubicBezTo>
                    <a:cubicBezTo>
                      <a:pt x="3873" y="6114"/>
                      <a:pt x="7067" y="3074"/>
                      <a:pt x="10383" y="280"/>
                    </a:cubicBezTo>
                    <a:cubicBezTo>
                      <a:pt x="10532" y="180"/>
                      <a:pt x="10380" y="0"/>
                      <a:pt x="102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80"/>
              <p:cNvSpPr/>
              <p:nvPr/>
            </p:nvSpPr>
            <p:spPr>
              <a:xfrm>
                <a:off x="4655850" y="2081775"/>
                <a:ext cx="16520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5190" extrusionOk="0">
                    <a:moveTo>
                      <a:pt x="6229" y="1"/>
                    </a:moveTo>
                    <a:cubicBezTo>
                      <a:pt x="6177" y="1"/>
                      <a:pt x="6124" y="16"/>
                      <a:pt x="6074" y="54"/>
                    </a:cubicBezTo>
                    <a:cubicBezTo>
                      <a:pt x="4139" y="1589"/>
                      <a:pt x="1959" y="3032"/>
                      <a:pt x="178" y="4752"/>
                    </a:cubicBezTo>
                    <a:cubicBezTo>
                      <a:pt x="1" y="4929"/>
                      <a:pt x="158" y="5190"/>
                      <a:pt x="356" y="5190"/>
                    </a:cubicBezTo>
                    <a:cubicBezTo>
                      <a:pt x="398" y="5190"/>
                      <a:pt x="442" y="5178"/>
                      <a:pt x="485" y="5151"/>
                    </a:cubicBezTo>
                    <a:cubicBezTo>
                      <a:pt x="2573" y="3769"/>
                      <a:pt x="4477" y="1988"/>
                      <a:pt x="6411" y="392"/>
                    </a:cubicBezTo>
                    <a:cubicBezTo>
                      <a:pt x="6607" y="245"/>
                      <a:pt x="6433" y="1"/>
                      <a:pt x="62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80"/>
              <p:cNvSpPr/>
              <p:nvPr/>
            </p:nvSpPr>
            <p:spPr>
              <a:xfrm>
                <a:off x="4558200" y="2063625"/>
                <a:ext cx="182975" cy="1669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6676" extrusionOk="0">
                    <a:moveTo>
                      <a:pt x="6997" y="1"/>
                    </a:moveTo>
                    <a:cubicBezTo>
                      <a:pt x="6945" y="1"/>
                      <a:pt x="6892" y="22"/>
                      <a:pt x="6848" y="74"/>
                    </a:cubicBezTo>
                    <a:lnTo>
                      <a:pt x="6817" y="74"/>
                    </a:lnTo>
                    <a:lnTo>
                      <a:pt x="3839" y="2991"/>
                    </a:lnTo>
                    <a:lnTo>
                      <a:pt x="2365" y="4465"/>
                    </a:lnTo>
                    <a:cubicBezTo>
                      <a:pt x="1873" y="4956"/>
                      <a:pt x="1167" y="5908"/>
                      <a:pt x="430" y="5969"/>
                    </a:cubicBezTo>
                    <a:cubicBezTo>
                      <a:pt x="0" y="6031"/>
                      <a:pt x="0" y="6645"/>
                      <a:pt x="430" y="6675"/>
                    </a:cubicBezTo>
                    <a:cubicBezTo>
                      <a:pt x="443" y="6676"/>
                      <a:pt x="455" y="6676"/>
                      <a:pt x="468" y="6676"/>
                    </a:cubicBezTo>
                    <a:cubicBezTo>
                      <a:pt x="1707" y="6676"/>
                      <a:pt x="2588" y="5193"/>
                      <a:pt x="3378" y="4372"/>
                    </a:cubicBezTo>
                    <a:lnTo>
                      <a:pt x="7155" y="381"/>
                    </a:lnTo>
                    <a:cubicBezTo>
                      <a:pt x="7318" y="217"/>
                      <a:pt x="7162" y="1"/>
                      <a:pt x="69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80"/>
              <p:cNvSpPr/>
              <p:nvPr/>
            </p:nvSpPr>
            <p:spPr>
              <a:xfrm>
                <a:off x="4410975" y="2058250"/>
                <a:ext cx="232375" cy="194000"/>
              </a:xfrm>
              <a:custGeom>
                <a:avLst/>
                <a:gdLst/>
                <a:ahLst/>
                <a:cxnLst/>
                <a:rect l="l" t="t" r="r" b="b"/>
                <a:pathLst>
                  <a:path w="9295" h="7760" extrusionOk="0">
                    <a:moveTo>
                      <a:pt x="8822" y="1"/>
                    </a:moveTo>
                    <a:cubicBezTo>
                      <a:pt x="8755" y="1"/>
                      <a:pt x="8686" y="22"/>
                      <a:pt x="8622" y="74"/>
                    </a:cubicBezTo>
                    <a:lnTo>
                      <a:pt x="4692" y="3451"/>
                    </a:lnTo>
                    <a:lnTo>
                      <a:pt x="2696" y="5140"/>
                    </a:lnTo>
                    <a:cubicBezTo>
                      <a:pt x="2201" y="5564"/>
                      <a:pt x="1545" y="6312"/>
                      <a:pt x="892" y="6749"/>
                    </a:cubicBezTo>
                    <a:lnTo>
                      <a:pt x="892" y="6749"/>
                    </a:lnTo>
                    <a:lnTo>
                      <a:pt x="915" y="6614"/>
                    </a:lnTo>
                    <a:cubicBezTo>
                      <a:pt x="988" y="6376"/>
                      <a:pt x="788" y="6214"/>
                      <a:pt x="595" y="6214"/>
                    </a:cubicBezTo>
                    <a:cubicBezTo>
                      <a:pt x="465" y="6214"/>
                      <a:pt x="338" y="6287"/>
                      <a:pt x="301" y="6461"/>
                    </a:cubicBezTo>
                    <a:lnTo>
                      <a:pt x="55" y="7290"/>
                    </a:lnTo>
                    <a:cubicBezTo>
                      <a:pt x="0" y="7537"/>
                      <a:pt x="191" y="7760"/>
                      <a:pt x="430" y="7760"/>
                    </a:cubicBezTo>
                    <a:cubicBezTo>
                      <a:pt x="458" y="7760"/>
                      <a:pt x="487" y="7757"/>
                      <a:pt x="516" y="7750"/>
                    </a:cubicBezTo>
                    <a:cubicBezTo>
                      <a:pt x="1867" y="7443"/>
                      <a:pt x="3156" y="5693"/>
                      <a:pt x="4200" y="4802"/>
                    </a:cubicBezTo>
                    <a:lnTo>
                      <a:pt x="9052" y="534"/>
                    </a:lnTo>
                    <a:cubicBezTo>
                      <a:pt x="9295" y="316"/>
                      <a:pt x="9076" y="1"/>
                      <a:pt x="8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80"/>
              <p:cNvSpPr/>
              <p:nvPr/>
            </p:nvSpPr>
            <p:spPr>
              <a:xfrm>
                <a:off x="4337000" y="2096750"/>
                <a:ext cx="143250" cy="150525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021" extrusionOk="0">
                    <a:moveTo>
                      <a:pt x="5381" y="0"/>
                    </a:moveTo>
                    <a:cubicBezTo>
                      <a:pt x="5328" y="0"/>
                      <a:pt x="5273" y="21"/>
                      <a:pt x="5225" y="69"/>
                    </a:cubicBezTo>
                    <a:cubicBezTo>
                      <a:pt x="3681" y="1785"/>
                      <a:pt x="2110" y="3473"/>
                      <a:pt x="488" y="5136"/>
                    </a:cubicBezTo>
                    <a:lnTo>
                      <a:pt x="488" y="5136"/>
                    </a:lnTo>
                    <a:cubicBezTo>
                      <a:pt x="435" y="5138"/>
                      <a:pt x="382" y="5157"/>
                      <a:pt x="343" y="5197"/>
                    </a:cubicBezTo>
                    <a:cubicBezTo>
                      <a:pt x="220" y="5320"/>
                      <a:pt x="128" y="5473"/>
                      <a:pt x="66" y="5627"/>
                    </a:cubicBezTo>
                    <a:cubicBezTo>
                      <a:pt x="0" y="5848"/>
                      <a:pt x="204" y="6021"/>
                      <a:pt x="392" y="6021"/>
                    </a:cubicBezTo>
                    <a:cubicBezTo>
                      <a:pt x="465" y="6021"/>
                      <a:pt x="537" y="5994"/>
                      <a:pt x="588" y="5934"/>
                    </a:cubicBezTo>
                    <a:cubicBezTo>
                      <a:pt x="2277" y="4153"/>
                      <a:pt x="3935" y="2311"/>
                      <a:pt x="5563" y="407"/>
                    </a:cubicBezTo>
                    <a:cubicBezTo>
                      <a:pt x="5729" y="240"/>
                      <a:pt x="5564" y="0"/>
                      <a:pt x="53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80"/>
              <p:cNvSpPr/>
              <p:nvPr/>
            </p:nvSpPr>
            <p:spPr>
              <a:xfrm>
                <a:off x="4254950" y="2130875"/>
                <a:ext cx="136325" cy="146875"/>
              </a:xfrm>
              <a:custGeom>
                <a:avLst/>
                <a:gdLst/>
                <a:ahLst/>
                <a:cxnLst/>
                <a:rect l="l" t="t" r="r" b="b"/>
                <a:pathLst>
                  <a:path w="5453" h="5875" extrusionOk="0">
                    <a:moveTo>
                      <a:pt x="5129" y="0"/>
                    </a:moveTo>
                    <a:cubicBezTo>
                      <a:pt x="5075" y="0"/>
                      <a:pt x="5021" y="25"/>
                      <a:pt x="4976" y="86"/>
                    </a:cubicBezTo>
                    <a:lnTo>
                      <a:pt x="4945" y="55"/>
                    </a:lnTo>
                    <a:cubicBezTo>
                      <a:pt x="3440" y="1928"/>
                      <a:pt x="1813" y="3648"/>
                      <a:pt x="216" y="5398"/>
                    </a:cubicBezTo>
                    <a:cubicBezTo>
                      <a:pt x="1" y="5589"/>
                      <a:pt x="196" y="5874"/>
                      <a:pt x="409" y="5874"/>
                    </a:cubicBezTo>
                    <a:cubicBezTo>
                      <a:pt x="469" y="5874"/>
                      <a:pt x="531" y="5851"/>
                      <a:pt x="585" y="5797"/>
                    </a:cubicBezTo>
                    <a:cubicBezTo>
                      <a:pt x="2304" y="4108"/>
                      <a:pt x="3870" y="2327"/>
                      <a:pt x="5314" y="424"/>
                    </a:cubicBezTo>
                    <a:cubicBezTo>
                      <a:pt x="5453" y="238"/>
                      <a:pt x="5294" y="0"/>
                      <a:pt x="51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80"/>
              <p:cNvSpPr/>
              <p:nvPr/>
            </p:nvSpPr>
            <p:spPr>
              <a:xfrm>
                <a:off x="4261075" y="2157375"/>
                <a:ext cx="96775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5952" extrusionOk="0">
                    <a:moveTo>
                      <a:pt x="238" y="0"/>
                    </a:moveTo>
                    <a:cubicBezTo>
                      <a:pt x="124" y="0"/>
                      <a:pt x="1" y="97"/>
                      <a:pt x="63" y="223"/>
                    </a:cubicBezTo>
                    <a:lnTo>
                      <a:pt x="33" y="223"/>
                    </a:lnTo>
                    <a:cubicBezTo>
                      <a:pt x="800" y="2158"/>
                      <a:pt x="1722" y="4246"/>
                      <a:pt x="3103" y="5842"/>
                    </a:cubicBezTo>
                    <a:cubicBezTo>
                      <a:pt x="3172" y="5919"/>
                      <a:pt x="3259" y="5952"/>
                      <a:pt x="3346" y="5952"/>
                    </a:cubicBezTo>
                    <a:cubicBezTo>
                      <a:pt x="3606" y="5952"/>
                      <a:pt x="3871" y="5658"/>
                      <a:pt x="3687" y="5382"/>
                    </a:cubicBezTo>
                    <a:cubicBezTo>
                      <a:pt x="2551" y="3601"/>
                      <a:pt x="1292" y="2004"/>
                      <a:pt x="371" y="70"/>
                    </a:cubicBezTo>
                    <a:cubicBezTo>
                      <a:pt x="341" y="21"/>
                      <a:pt x="291" y="0"/>
                      <a:pt x="2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80"/>
              <p:cNvSpPr/>
              <p:nvPr/>
            </p:nvSpPr>
            <p:spPr>
              <a:xfrm>
                <a:off x="4310375" y="2272350"/>
                <a:ext cx="60300" cy="762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3051" extrusionOk="0">
                    <a:moveTo>
                      <a:pt x="254" y="0"/>
                    </a:moveTo>
                    <a:cubicBezTo>
                      <a:pt x="129" y="0"/>
                      <a:pt x="0" y="131"/>
                      <a:pt x="87" y="261"/>
                    </a:cubicBezTo>
                    <a:cubicBezTo>
                      <a:pt x="579" y="1243"/>
                      <a:pt x="1223" y="2195"/>
                      <a:pt x="2022" y="2994"/>
                    </a:cubicBezTo>
                    <a:cubicBezTo>
                      <a:pt x="2054" y="3034"/>
                      <a:pt x="2099" y="3051"/>
                      <a:pt x="2144" y="3051"/>
                    </a:cubicBezTo>
                    <a:cubicBezTo>
                      <a:pt x="2274" y="3051"/>
                      <a:pt x="2412" y="2915"/>
                      <a:pt x="2298" y="2779"/>
                    </a:cubicBezTo>
                    <a:cubicBezTo>
                      <a:pt x="1623" y="1919"/>
                      <a:pt x="978" y="1029"/>
                      <a:pt x="394" y="77"/>
                    </a:cubicBezTo>
                    <a:cubicBezTo>
                      <a:pt x="358" y="23"/>
                      <a:pt x="307" y="0"/>
                      <a:pt x="2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80"/>
              <p:cNvSpPr/>
              <p:nvPr/>
            </p:nvSpPr>
            <p:spPr>
              <a:xfrm>
                <a:off x="4310850" y="2238575"/>
                <a:ext cx="103050" cy="164425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6577" extrusionOk="0">
                    <a:moveTo>
                      <a:pt x="222" y="0"/>
                    </a:moveTo>
                    <a:cubicBezTo>
                      <a:pt x="110" y="0"/>
                      <a:pt x="0" y="81"/>
                      <a:pt x="38" y="230"/>
                    </a:cubicBezTo>
                    <a:cubicBezTo>
                      <a:pt x="836" y="2410"/>
                      <a:pt x="1941" y="4529"/>
                      <a:pt x="3323" y="6433"/>
                    </a:cubicBezTo>
                    <a:cubicBezTo>
                      <a:pt x="3378" y="6529"/>
                      <a:pt x="3477" y="6576"/>
                      <a:pt x="3578" y="6576"/>
                    </a:cubicBezTo>
                    <a:cubicBezTo>
                      <a:pt x="3700" y="6576"/>
                      <a:pt x="3825" y="6506"/>
                      <a:pt x="3876" y="6371"/>
                    </a:cubicBezTo>
                    <a:cubicBezTo>
                      <a:pt x="4091" y="5726"/>
                      <a:pt x="4122" y="5020"/>
                      <a:pt x="3968" y="4375"/>
                    </a:cubicBezTo>
                    <a:cubicBezTo>
                      <a:pt x="3943" y="4228"/>
                      <a:pt x="3845" y="4164"/>
                      <a:pt x="3740" y="4164"/>
                    </a:cubicBezTo>
                    <a:cubicBezTo>
                      <a:pt x="3582" y="4164"/>
                      <a:pt x="3409" y="4308"/>
                      <a:pt x="3446" y="4529"/>
                    </a:cubicBezTo>
                    <a:cubicBezTo>
                      <a:pt x="3504" y="4878"/>
                      <a:pt x="3501" y="5239"/>
                      <a:pt x="3445" y="5589"/>
                    </a:cubicBezTo>
                    <a:lnTo>
                      <a:pt x="3445" y="5589"/>
                    </a:lnTo>
                    <a:cubicBezTo>
                      <a:pt x="2211" y="3892"/>
                      <a:pt x="1183" y="2050"/>
                      <a:pt x="406" y="107"/>
                    </a:cubicBezTo>
                    <a:cubicBezTo>
                      <a:pt x="370" y="35"/>
                      <a:pt x="295" y="0"/>
                      <a:pt x="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80"/>
              <p:cNvSpPr/>
              <p:nvPr/>
            </p:nvSpPr>
            <p:spPr>
              <a:xfrm>
                <a:off x="4436150" y="2272725"/>
                <a:ext cx="1612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23" extrusionOk="0">
                    <a:moveTo>
                      <a:pt x="338" y="0"/>
                    </a:moveTo>
                    <a:cubicBezTo>
                      <a:pt x="0" y="31"/>
                      <a:pt x="0" y="492"/>
                      <a:pt x="338" y="522"/>
                    </a:cubicBezTo>
                    <a:cubicBezTo>
                      <a:pt x="645" y="492"/>
                      <a:pt x="645" y="31"/>
                      <a:pt x="3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80"/>
              <p:cNvSpPr/>
              <p:nvPr/>
            </p:nvSpPr>
            <p:spPr>
              <a:xfrm>
                <a:off x="4512600" y="2285925"/>
                <a:ext cx="43625" cy="9802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3921" extrusionOk="0">
                    <a:moveTo>
                      <a:pt x="295" y="1"/>
                    </a:moveTo>
                    <a:cubicBezTo>
                      <a:pt x="146" y="1"/>
                      <a:pt x="1" y="118"/>
                      <a:pt x="74" y="301"/>
                    </a:cubicBezTo>
                    <a:cubicBezTo>
                      <a:pt x="412" y="1437"/>
                      <a:pt x="750" y="2604"/>
                      <a:pt x="1118" y="3710"/>
                    </a:cubicBezTo>
                    <a:cubicBezTo>
                      <a:pt x="1167" y="3857"/>
                      <a:pt x="1285" y="3921"/>
                      <a:pt x="1401" y="3921"/>
                    </a:cubicBezTo>
                    <a:cubicBezTo>
                      <a:pt x="1575" y="3921"/>
                      <a:pt x="1744" y="3777"/>
                      <a:pt x="1671" y="3556"/>
                    </a:cubicBezTo>
                    <a:cubicBezTo>
                      <a:pt x="1333" y="2420"/>
                      <a:pt x="934" y="1284"/>
                      <a:pt x="535" y="178"/>
                    </a:cubicBezTo>
                    <a:cubicBezTo>
                      <a:pt x="497" y="55"/>
                      <a:pt x="39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80"/>
              <p:cNvSpPr/>
              <p:nvPr/>
            </p:nvSpPr>
            <p:spPr>
              <a:xfrm>
                <a:off x="4555900" y="2237400"/>
                <a:ext cx="138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31" extrusionOk="0">
                    <a:moveTo>
                      <a:pt x="276" y="1"/>
                    </a:moveTo>
                    <a:cubicBezTo>
                      <a:pt x="0" y="1"/>
                      <a:pt x="0" y="431"/>
                      <a:pt x="276" y="431"/>
                    </a:cubicBezTo>
                    <a:cubicBezTo>
                      <a:pt x="553" y="431"/>
                      <a:pt x="553" y="1"/>
                      <a:pt x="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80"/>
              <p:cNvSpPr/>
              <p:nvPr/>
            </p:nvSpPr>
            <p:spPr>
              <a:xfrm>
                <a:off x="4621775" y="2261500"/>
                <a:ext cx="41450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343" extrusionOk="0">
                    <a:moveTo>
                      <a:pt x="476" y="1"/>
                    </a:moveTo>
                    <a:cubicBezTo>
                      <a:pt x="244" y="1"/>
                      <a:pt x="1" y="264"/>
                      <a:pt x="129" y="541"/>
                    </a:cubicBezTo>
                    <a:lnTo>
                      <a:pt x="835" y="2138"/>
                    </a:lnTo>
                    <a:cubicBezTo>
                      <a:pt x="893" y="2282"/>
                      <a:pt x="1002" y="2342"/>
                      <a:pt x="1118" y="2342"/>
                    </a:cubicBezTo>
                    <a:cubicBezTo>
                      <a:pt x="1371" y="2342"/>
                      <a:pt x="1658" y="2055"/>
                      <a:pt x="1510" y="1739"/>
                    </a:cubicBezTo>
                    <a:lnTo>
                      <a:pt x="743" y="173"/>
                    </a:lnTo>
                    <a:cubicBezTo>
                      <a:pt x="677" y="51"/>
                      <a:pt x="578" y="1"/>
                      <a:pt x="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80"/>
              <p:cNvSpPr/>
              <p:nvPr/>
            </p:nvSpPr>
            <p:spPr>
              <a:xfrm>
                <a:off x="4652650" y="2290675"/>
                <a:ext cx="37675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860" extrusionOk="0">
                    <a:moveTo>
                      <a:pt x="420" y="1"/>
                    </a:moveTo>
                    <a:cubicBezTo>
                      <a:pt x="144" y="1"/>
                      <a:pt x="0" y="431"/>
                      <a:pt x="275" y="541"/>
                    </a:cubicBezTo>
                    <a:lnTo>
                      <a:pt x="890" y="818"/>
                    </a:lnTo>
                    <a:cubicBezTo>
                      <a:pt x="944" y="847"/>
                      <a:pt x="996" y="859"/>
                      <a:pt x="1044" y="859"/>
                    </a:cubicBezTo>
                    <a:cubicBezTo>
                      <a:pt x="1351" y="859"/>
                      <a:pt x="1507" y="340"/>
                      <a:pt x="1135" y="234"/>
                    </a:cubicBezTo>
                    <a:lnTo>
                      <a:pt x="521" y="19"/>
                    </a:lnTo>
                    <a:cubicBezTo>
                      <a:pt x="486" y="6"/>
                      <a:pt x="452" y="1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80"/>
              <p:cNvSpPr/>
              <p:nvPr/>
            </p:nvSpPr>
            <p:spPr>
              <a:xfrm>
                <a:off x="4722475" y="2315700"/>
                <a:ext cx="153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23" extrusionOk="0">
                    <a:moveTo>
                      <a:pt x="307" y="1"/>
                    </a:moveTo>
                    <a:cubicBezTo>
                      <a:pt x="0" y="31"/>
                      <a:pt x="0" y="492"/>
                      <a:pt x="307" y="523"/>
                    </a:cubicBezTo>
                    <a:cubicBezTo>
                      <a:pt x="614" y="492"/>
                      <a:pt x="614" y="31"/>
                      <a:pt x="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80"/>
              <p:cNvSpPr/>
              <p:nvPr/>
            </p:nvSpPr>
            <p:spPr>
              <a:xfrm>
                <a:off x="4800625" y="2283500"/>
                <a:ext cx="48525" cy="13722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5489" extrusionOk="0">
                    <a:moveTo>
                      <a:pt x="387" y="0"/>
                    </a:moveTo>
                    <a:cubicBezTo>
                      <a:pt x="197" y="0"/>
                      <a:pt x="0" y="170"/>
                      <a:pt x="37" y="429"/>
                    </a:cubicBezTo>
                    <a:cubicBezTo>
                      <a:pt x="252" y="2026"/>
                      <a:pt x="590" y="3622"/>
                      <a:pt x="1050" y="5188"/>
                    </a:cubicBezTo>
                    <a:cubicBezTo>
                      <a:pt x="1100" y="5398"/>
                      <a:pt x="1262" y="5489"/>
                      <a:pt x="1430" y="5489"/>
                    </a:cubicBezTo>
                    <a:cubicBezTo>
                      <a:pt x="1680" y="5489"/>
                      <a:pt x="1941" y="5286"/>
                      <a:pt x="1849" y="4973"/>
                    </a:cubicBezTo>
                    <a:cubicBezTo>
                      <a:pt x="1419" y="3407"/>
                      <a:pt x="1020" y="1811"/>
                      <a:pt x="682" y="245"/>
                    </a:cubicBezTo>
                    <a:cubicBezTo>
                      <a:pt x="633" y="74"/>
                      <a:pt x="512" y="0"/>
                      <a:pt x="3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80"/>
              <p:cNvSpPr/>
              <p:nvPr/>
            </p:nvSpPr>
            <p:spPr>
              <a:xfrm>
                <a:off x="4852975" y="2300975"/>
                <a:ext cx="64375" cy="75775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3031" extrusionOk="0">
                    <a:moveTo>
                      <a:pt x="443" y="0"/>
                    </a:moveTo>
                    <a:cubicBezTo>
                      <a:pt x="216" y="0"/>
                      <a:pt x="1" y="173"/>
                      <a:pt x="92" y="467"/>
                    </a:cubicBezTo>
                    <a:cubicBezTo>
                      <a:pt x="400" y="1357"/>
                      <a:pt x="891" y="2186"/>
                      <a:pt x="1566" y="2893"/>
                    </a:cubicBezTo>
                    <a:cubicBezTo>
                      <a:pt x="1663" y="2990"/>
                      <a:pt x="1773" y="3030"/>
                      <a:pt x="1879" y="3030"/>
                    </a:cubicBezTo>
                    <a:cubicBezTo>
                      <a:pt x="2245" y="3030"/>
                      <a:pt x="2575" y="2550"/>
                      <a:pt x="2242" y="2217"/>
                    </a:cubicBezTo>
                    <a:cubicBezTo>
                      <a:pt x="1628" y="1695"/>
                      <a:pt x="1136" y="1020"/>
                      <a:pt x="829" y="252"/>
                    </a:cubicBezTo>
                    <a:cubicBezTo>
                      <a:pt x="755" y="79"/>
                      <a:pt x="597" y="0"/>
                      <a:pt x="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80"/>
              <p:cNvSpPr/>
              <p:nvPr/>
            </p:nvSpPr>
            <p:spPr>
              <a:xfrm>
                <a:off x="4942775" y="2359475"/>
                <a:ext cx="20000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76" extrusionOk="0">
                    <a:moveTo>
                      <a:pt x="400" y="0"/>
                    </a:moveTo>
                    <a:cubicBezTo>
                      <a:pt x="1" y="31"/>
                      <a:pt x="1" y="614"/>
                      <a:pt x="400" y="676"/>
                    </a:cubicBezTo>
                    <a:cubicBezTo>
                      <a:pt x="799" y="614"/>
                      <a:pt x="799" y="31"/>
                      <a:pt x="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80"/>
              <p:cNvSpPr/>
              <p:nvPr/>
            </p:nvSpPr>
            <p:spPr>
              <a:xfrm>
                <a:off x="4648775" y="2204400"/>
                <a:ext cx="309475" cy="224950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8998" extrusionOk="0">
                    <a:moveTo>
                      <a:pt x="1120" y="0"/>
                    </a:moveTo>
                    <a:cubicBezTo>
                      <a:pt x="1105" y="0"/>
                      <a:pt x="1090" y="0"/>
                      <a:pt x="1075" y="0"/>
                    </a:cubicBezTo>
                    <a:cubicBezTo>
                      <a:pt x="369" y="0"/>
                      <a:pt x="1" y="860"/>
                      <a:pt x="492" y="1351"/>
                    </a:cubicBezTo>
                    <a:cubicBezTo>
                      <a:pt x="1229" y="2150"/>
                      <a:pt x="2273" y="2426"/>
                      <a:pt x="3225" y="2948"/>
                    </a:cubicBezTo>
                    <a:cubicBezTo>
                      <a:pt x="4238" y="3562"/>
                      <a:pt x="5221" y="4207"/>
                      <a:pt x="6172" y="4944"/>
                    </a:cubicBezTo>
                    <a:cubicBezTo>
                      <a:pt x="8076" y="6387"/>
                      <a:pt x="9919" y="7861"/>
                      <a:pt x="12068" y="8967"/>
                    </a:cubicBezTo>
                    <a:cubicBezTo>
                      <a:pt x="12100" y="8988"/>
                      <a:pt x="12132" y="8997"/>
                      <a:pt x="12160" y="8997"/>
                    </a:cubicBezTo>
                    <a:cubicBezTo>
                      <a:pt x="12297" y="8997"/>
                      <a:pt x="12379" y="8792"/>
                      <a:pt x="12252" y="8690"/>
                    </a:cubicBezTo>
                    <a:cubicBezTo>
                      <a:pt x="10072" y="7093"/>
                      <a:pt x="8260" y="5128"/>
                      <a:pt x="6326" y="3286"/>
                    </a:cubicBezTo>
                    <a:cubicBezTo>
                      <a:pt x="4954" y="2036"/>
                      <a:pt x="3099" y="0"/>
                      <a:pt x="1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80"/>
              <p:cNvSpPr/>
              <p:nvPr/>
            </p:nvSpPr>
            <p:spPr>
              <a:xfrm>
                <a:off x="4614225" y="2243550"/>
                <a:ext cx="16277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6695" extrusionOk="0">
                    <a:moveTo>
                      <a:pt x="768" y="0"/>
                    </a:moveTo>
                    <a:cubicBezTo>
                      <a:pt x="339" y="0"/>
                      <a:pt x="1" y="338"/>
                      <a:pt x="1" y="768"/>
                    </a:cubicBezTo>
                    <a:cubicBezTo>
                      <a:pt x="1" y="1597"/>
                      <a:pt x="369" y="1873"/>
                      <a:pt x="953" y="2426"/>
                    </a:cubicBezTo>
                    <a:lnTo>
                      <a:pt x="2979" y="4391"/>
                    </a:lnTo>
                    <a:cubicBezTo>
                      <a:pt x="3839" y="5220"/>
                      <a:pt x="4852" y="6602"/>
                      <a:pt x="6142" y="6694"/>
                    </a:cubicBezTo>
                    <a:cubicBezTo>
                      <a:pt x="6357" y="6694"/>
                      <a:pt x="6510" y="6510"/>
                      <a:pt x="6449" y="6295"/>
                    </a:cubicBezTo>
                    <a:cubicBezTo>
                      <a:pt x="6357" y="5988"/>
                      <a:pt x="6234" y="5681"/>
                      <a:pt x="6111" y="5374"/>
                    </a:cubicBezTo>
                    <a:cubicBezTo>
                      <a:pt x="6082" y="5325"/>
                      <a:pt x="6034" y="5304"/>
                      <a:pt x="5985" y="5304"/>
                    </a:cubicBezTo>
                    <a:cubicBezTo>
                      <a:pt x="5904" y="5304"/>
                      <a:pt x="5818" y="5360"/>
                      <a:pt x="5799" y="5441"/>
                    </a:cubicBezTo>
                    <a:lnTo>
                      <a:pt x="5799" y="5441"/>
                    </a:lnTo>
                    <a:cubicBezTo>
                      <a:pt x="5024" y="4515"/>
                      <a:pt x="4268" y="3592"/>
                      <a:pt x="3532" y="2610"/>
                    </a:cubicBezTo>
                    <a:cubicBezTo>
                      <a:pt x="2764" y="1597"/>
                      <a:pt x="2150" y="154"/>
                      <a:pt x="7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80"/>
              <p:cNvSpPr/>
              <p:nvPr/>
            </p:nvSpPr>
            <p:spPr>
              <a:xfrm>
                <a:off x="4569925" y="2286025"/>
                <a:ext cx="211100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8444" h="6450" extrusionOk="0">
                    <a:moveTo>
                      <a:pt x="811" y="0"/>
                    </a:moveTo>
                    <a:cubicBezTo>
                      <a:pt x="294" y="0"/>
                      <a:pt x="1" y="644"/>
                      <a:pt x="391" y="1034"/>
                    </a:cubicBezTo>
                    <a:cubicBezTo>
                      <a:pt x="1435" y="2109"/>
                      <a:pt x="2909" y="2754"/>
                      <a:pt x="4137" y="3614"/>
                    </a:cubicBezTo>
                    <a:cubicBezTo>
                      <a:pt x="5458" y="4504"/>
                      <a:pt x="6778" y="5456"/>
                      <a:pt x="8098" y="6408"/>
                    </a:cubicBezTo>
                    <a:cubicBezTo>
                      <a:pt x="8133" y="6437"/>
                      <a:pt x="8169" y="6450"/>
                      <a:pt x="8202" y="6450"/>
                    </a:cubicBezTo>
                    <a:cubicBezTo>
                      <a:pt x="8342" y="6450"/>
                      <a:pt x="8443" y="6225"/>
                      <a:pt x="8344" y="6101"/>
                    </a:cubicBezTo>
                    <a:cubicBezTo>
                      <a:pt x="7269" y="4750"/>
                      <a:pt x="6041" y="3521"/>
                      <a:pt x="4690" y="2447"/>
                    </a:cubicBezTo>
                    <a:cubicBezTo>
                      <a:pt x="3554" y="1526"/>
                      <a:pt x="2387" y="451"/>
                      <a:pt x="974" y="21"/>
                    </a:cubicBezTo>
                    <a:cubicBezTo>
                      <a:pt x="918" y="7"/>
                      <a:pt x="863" y="0"/>
                      <a:pt x="8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80"/>
              <p:cNvSpPr/>
              <p:nvPr/>
            </p:nvSpPr>
            <p:spPr>
              <a:xfrm>
                <a:off x="4567400" y="2260825"/>
                <a:ext cx="1382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9996" extrusionOk="0">
                    <a:moveTo>
                      <a:pt x="321" y="1"/>
                    </a:moveTo>
                    <a:cubicBezTo>
                      <a:pt x="169" y="1"/>
                      <a:pt x="18" y="103"/>
                      <a:pt x="1" y="292"/>
                    </a:cubicBezTo>
                    <a:cubicBezTo>
                      <a:pt x="124" y="2595"/>
                      <a:pt x="799" y="4836"/>
                      <a:pt x="1997" y="6832"/>
                    </a:cubicBezTo>
                    <a:cubicBezTo>
                      <a:pt x="2764" y="8153"/>
                      <a:pt x="3716" y="9903"/>
                      <a:pt x="5405" y="9995"/>
                    </a:cubicBezTo>
                    <a:cubicBezTo>
                      <a:pt x="5497" y="9995"/>
                      <a:pt x="5528" y="9872"/>
                      <a:pt x="5436" y="9842"/>
                    </a:cubicBezTo>
                    <a:lnTo>
                      <a:pt x="5436" y="9811"/>
                    </a:lnTo>
                    <a:cubicBezTo>
                      <a:pt x="3532" y="9412"/>
                      <a:pt x="2457" y="6372"/>
                      <a:pt x="1843" y="4806"/>
                    </a:cubicBezTo>
                    <a:cubicBezTo>
                      <a:pt x="1321" y="3301"/>
                      <a:pt x="891" y="1766"/>
                      <a:pt x="615" y="200"/>
                    </a:cubicBezTo>
                    <a:cubicBezTo>
                      <a:pt x="561" y="64"/>
                      <a:pt x="441" y="1"/>
                      <a:pt x="3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80"/>
              <p:cNvSpPr/>
              <p:nvPr/>
            </p:nvSpPr>
            <p:spPr>
              <a:xfrm>
                <a:off x="4849125" y="2208225"/>
                <a:ext cx="78725" cy="314575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2583" extrusionOk="0">
                    <a:moveTo>
                      <a:pt x="339" y="1"/>
                    </a:moveTo>
                    <a:cubicBezTo>
                      <a:pt x="200" y="1"/>
                      <a:pt x="62" y="93"/>
                      <a:pt x="62" y="277"/>
                    </a:cubicBezTo>
                    <a:cubicBezTo>
                      <a:pt x="1" y="4638"/>
                      <a:pt x="2089" y="8414"/>
                      <a:pt x="3102" y="12560"/>
                    </a:cubicBezTo>
                    <a:cubicBezTo>
                      <a:pt x="3102" y="12575"/>
                      <a:pt x="3117" y="12583"/>
                      <a:pt x="3129" y="12583"/>
                    </a:cubicBezTo>
                    <a:cubicBezTo>
                      <a:pt x="3141" y="12583"/>
                      <a:pt x="3148" y="12575"/>
                      <a:pt x="3133" y="12560"/>
                    </a:cubicBezTo>
                    <a:cubicBezTo>
                      <a:pt x="2181" y="8537"/>
                      <a:pt x="554" y="4515"/>
                      <a:pt x="615" y="277"/>
                    </a:cubicBezTo>
                    <a:cubicBezTo>
                      <a:pt x="615" y="93"/>
                      <a:pt x="477" y="1"/>
                      <a:pt x="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80"/>
              <p:cNvSpPr/>
              <p:nvPr/>
            </p:nvSpPr>
            <p:spPr>
              <a:xfrm>
                <a:off x="4923625" y="2220150"/>
                <a:ext cx="102250" cy="230675"/>
              </a:xfrm>
              <a:custGeom>
                <a:avLst/>
                <a:gdLst/>
                <a:ahLst/>
                <a:cxnLst/>
                <a:rect l="l" t="t" r="r" b="b"/>
                <a:pathLst>
                  <a:path w="4090" h="9227" extrusionOk="0">
                    <a:moveTo>
                      <a:pt x="385" y="0"/>
                    </a:moveTo>
                    <a:cubicBezTo>
                      <a:pt x="188" y="0"/>
                      <a:pt x="1" y="175"/>
                      <a:pt x="61" y="414"/>
                    </a:cubicBezTo>
                    <a:cubicBezTo>
                      <a:pt x="706" y="3393"/>
                      <a:pt x="2548" y="6279"/>
                      <a:pt x="3684" y="9104"/>
                    </a:cubicBezTo>
                    <a:cubicBezTo>
                      <a:pt x="3721" y="9190"/>
                      <a:pt x="3796" y="9227"/>
                      <a:pt x="3870" y="9227"/>
                    </a:cubicBezTo>
                    <a:cubicBezTo>
                      <a:pt x="3982" y="9227"/>
                      <a:pt x="4090" y="9142"/>
                      <a:pt x="4052" y="9012"/>
                    </a:cubicBezTo>
                    <a:cubicBezTo>
                      <a:pt x="2916" y="6156"/>
                      <a:pt x="2241" y="2779"/>
                      <a:pt x="675" y="169"/>
                    </a:cubicBezTo>
                    <a:cubicBezTo>
                      <a:pt x="600" y="51"/>
                      <a:pt x="491" y="0"/>
                      <a:pt x="3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80"/>
              <p:cNvSpPr/>
              <p:nvPr/>
            </p:nvSpPr>
            <p:spPr>
              <a:xfrm>
                <a:off x="4973450" y="2195950"/>
                <a:ext cx="959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5372" extrusionOk="0">
                    <a:moveTo>
                      <a:pt x="376" y="0"/>
                    </a:moveTo>
                    <a:cubicBezTo>
                      <a:pt x="186" y="0"/>
                      <a:pt x="0" y="201"/>
                      <a:pt x="125" y="431"/>
                    </a:cubicBezTo>
                    <a:cubicBezTo>
                      <a:pt x="1108" y="2119"/>
                      <a:pt x="2182" y="3747"/>
                      <a:pt x="3349" y="5282"/>
                    </a:cubicBezTo>
                    <a:cubicBezTo>
                      <a:pt x="3394" y="5345"/>
                      <a:pt x="3458" y="5371"/>
                      <a:pt x="3522" y="5371"/>
                    </a:cubicBezTo>
                    <a:cubicBezTo>
                      <a:pt x="3676" y="5371"/>
                      <a:pt x="3835" y="5219"/>
                      <a:pt x="3748" y="5067"/>
                    </a:cubicBezTo>
                    <a:lnTo>
                      <a:pt x="3718" y="5067"/>
                    </a:lnTo>
                    <a:cubicBezTo>
                      <a:pt x="2612" y="3470"/>
                      <a:pt x="1630" y="1812"/>
                      <a:pt x="616" y="154"/>
                    </a:cubicBezTo>
                    <a:cubicBezTo>
                      <a:pt x="557" y="46"/>
                      <a:pt x="466" y="0"/>
                      <a:pt x="3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80"/>
              <p:cNvSpPr/>
              <p:nvPr/>
            </p:nvSpPr>
            <p:spPr>
              <a:xfrm>
                <a:off x="4895100" y="2162125"/>
                <a:ext cx="1609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8480" extrusionOk="0">
                    <a:moveTo>
                      <a:pt x="6322" y="1"/>
                    </a:moveTo>
                    <a:cubicBezTo>
                      <a:pt x="6303" y="1"/>
                      <a:pt x="6284" y="10"/>
                      <a:pt x="6268" y="33"/>
                    </a:cubicBezTo>
                    <a:cubicBezTo>
                      <a:pt x="3935" y="2551"/>
                      <a:pt x="1847" y="5315"/>
                      <a:pt x="66" y="8262"/>
                    </a:cubicBezTo>
                    <a:cubicBezTo>
                      <a:pt x="0" y="8371"/>
                      <a:pt x="104" y="8480"/>
                      <a:pt x="203" y="8480"/>
                    </a:cubicBezTo>
                    <a:cubicBezTo>
                      <a:pt x="244" y="8480"/>
                      <a:pt x="284" y="8461"/>
                      <a:pt x="311" y="8416"/>
                    </a:cubicBezTo>
                    <a:cubicBezTo>
                      <a:pt x="2061" y="5468"/>
                      <a:pt x="4088" y="2705"/>
                      <a:pt x="6391" y="156"/>
                    </a:cubicBezTo>
                    <a:cubicBezTo>
                      <a:pt x="6437" y="87"/>
                      <a:pt x="6380" y="1"/>
                      <a:pt x="63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80"/>
              <p:cNvSpPr/>
              <p:nvPr/>
            </p:nvSpPr>
            <p:spPr>
              <a:xfrm>
                <a:off x="4868725" y="2175450"/>
                <a:ext cx="92350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795" extrusionOk="0">
                    <a:moveTo>
                      <a:pt x="3479" y="0"/>
                    </a:moveTo>
                    <a:cubicBezTo>
                      <a:pt x="3440" y="0"/>
                      <a:pt x="3399" y="16"/>
                      <a:pt x="3362" y="53"/>
                    </a:cubicBezTo>
                    <a:lnTo>
                      <a:pt x="169" y="3431"/>
                    </a:lnTo>
                    <a:cubicBezTo>
                      <a:pt x="0" y="3575"/>
                      <a:pt x="152" y="3795"/>
                      <a:pt x="329" y="3795"/>
                    </a:cubicBezTo>
                    <a:cubicBezTo>
                      <a:pt x="378" y="3795"/>
                      <a:pt x="429" y="3778"/>
                      <a:pt x="476" y="3738"/>
                    </a:cubicBezTo>
                    <a:lnTo>
                      <a:pt x="3577" y="268"/>
                    </a:lnTo>
                    <a:cubicBezTo>
                      <a:pt x="3693" y="152"/>
                      <a:pt x="3598" y="0"/>
                      <a:pt x="3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80"/>
              <p:cNvSpPr/>
              <p:nvPr/>
            </p:nvSpPr>
            <p:spPr>
              <a:xfrm>
                <a:off x="4777925" y="2085825"/>
                <a:ext cx="167625" cy="192600"/>
              </a:xfrm>
              <a:custGeom>
                <a:avLst/>
                <a:gdLst/>
                <a:ahLst/>
                <a:cxnLst/>
                <a:rect l="l" t="t" r="r" b="b"/>
                <a:pathLst>
                  <a:path w="6705" h="7704" extrusionOk="0">
                    <a:moveTo>
                      <a:pt x="6364" y="1"/>
                    </a:moveTo>
                    <a:cubicBezTo>
                      <a:pt x="6318" y="1"/>
                      <a:pt x="6270" y="14"/>
                      <a:pt x="6226" y="45"/>
                    </a:cubicBezTo>
                    <a:cubicBezTo>
                      <a:pt x="3739" y="2011"/>
                      <a:pt x="1682" y="4467"/>
                      <a:pt x="147" y="7231"/>
                    </a:cubicBezTo>
                    <a:cubicBezTo>
                      <a:pt x="0" y="7482"/>
                      <a:pt x="210" y="7704"/>
                      <a:pt x="427" y="7704"/>
                    </a:cubicBezTo>
                    <a:cubicBezTo>
                      <a:pt x="528" y="7704"/>
                      <a:pt x="631" y="7655"/>
                      <a:pt x="699" y="7538"/>
                    </a:cubicBezTo>
                    <a:cubicBezTo>
                      <a:pt x="2143" y="4805"/>
                      <a:pt x="4138" y="2348"/>
                      <a:pt x="6534" y="352"/>
                    </a:cubicBezTo>
                    <a:cubicBezTo>
                      <a:pt x="6705" y="206"/>
                      <a:pt x="6545" y="1"/>
                      <a:pt x="63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80"/>
              <p:cNvSpPr/>
              <p:nvPr/>
            </p:nvSpPr>
            <p:spPr>
              <a:xfrm>
                <a:off x="4709550" y="2093650"/>
                <a:ext cx="177800" cy="137025"/>
              </a:xfrm>
              <a:custGeom>
                <a:avLst/>
                <a:gdLst/>
                <a:ahLst/>
                <a:cxnLst/>
                <a:rect l="l" t="t" r="r" b="b"/>
                <a:pathLst>
                  <a:path w="7112" h="5481" extrusionOk="0">
                    <a:moveTo>
                      <a:pt x="6775" y="1"/>
                    </a:moveTo>
                    <a:cubicBezTo>
                      <a:pt x="6736" y="1"/>
                      <a:pt x="6697" y="12"/>
                      <a:pt x="6659" y="39"/>
                    </a:cubicBezTo>
                    <a:cubicBezTo>
                      <a:pt x="4478" y="1698"/>
                      <a:pt x="2268" y="3325"/>
                      <a:pt x="180" y="5075"/>
                    </a:cubicBezTo>
                    <a:cubicBezTo>
                      <a:pt x="0" y="5203"/>
                      <a:pt x="163" y="5480"/>
                      <a:pt x="346" y="5480"/>
                    </a:cubicBezTo>
                    <a:cubicBezTo>
                      <a:pt x="383" y="5480"/>
                      <a:pt x="420" y="5469"/>
                      <a:pt x="456" y="5444"/>
                    </a:cubicBezTo>
                    <a:cubicBezTo>
                      <a:pt x="2667" y="3847"/>
                      <a:pt x="4785" y="2097"/>
                      <a:pt x="6935" y="408"/>
                    </a:cubicBezTo>
                    <a:cubicBezTo>
                      <a:pt x="7112" y="256"/>
                      <a:pt x="6956" y="1"/>
                      <a:pt x="6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80"/>
              <p:cNvSpPr/>
              <p:nvPr/>
            </p:nvSpPr>
            <p:spPr>
              <a:xfrm>
                <a:off x="4674775" y="2078500"/>
                <a:ext cx="133075" cy="119500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4780" extrusionOk="0">
                    <a:moveTo>
                      <a:pt x="4877" y="1"/>
                    </a:moveTo>
                    <a:cubicBezTo>
                      <a:pt x="4818" y="1"/>
                      <a:pt x="4758" y="19"/>
                      <a:pt x="4703" y="62"/>
                    </a:cubicBezTo>
                    <a:cubicBezTo>
                      <a:pt x="3075" y="1352"/>
                      <a:pt x="1571" y="2764"/>
                      <a:pt x="189" y="4330"/>
                    </a:cubicBezTo>
                    <a:cubicBezTo>
                      <a:pt x="0" y="4519"/>
                      <a:pt x="174" y="4780"/>
                      <a:pt x="375" y="4780"/>
                    </a:cubicBezTo>
                    <a:cubicBezTo>
                      <a:pt x="436" y="4780"/>
                      <a:pt x="500" y="4756"/>
                      <a:pt x="557" y="4699"/>
                    </a:cubicBezTo>
                    <a:cubicBezTo>
                      <a:pt x="2031" y="3255"/>
                      <a:pt x="3505" y="1782"/>
                      <a:pt x="5102" y="492"/>
                    </a:cubicBezTo>
                    <a:cubicBezTo>
                      <a:pt x="5323" y="295"/>
                      <a:pt x="5112" y="1"/>
                      <a:pt x="48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80"/>
              <p:cNvSpPr/>
              <p:nvPr/>
            </p:nvSpPr>
            <p:spPr>
              <a:xfrm>
                <a:off x="4526750" y="2065725"/>
                <a:ext cx="199000" cy="129500"/>
              </a:xfrm>
              <a:custGeom>
                <a:avLst/>
                <a:gdLst/>
                <a:ahLst/>
                <a:cxnLst/>
                <a:rect l="l" t="t" r="r" b="b"/>
                <a:pathLst>
                  <a:path w="7960" h="5180" extrusionOk="0">
                    <a:moveTo>
                      <a:pt x="7764" y="0"/>
                    </a:moveTo>
                    <a:cubicBezTo>
                      <a:pt x="7745" y="0"/>
                      <a:pt x="7725" y="6"/>
                      <a:pt x="7707" y="20"/>
                    </a:cubicBezTo>
                    <a:cubicBezTo>
                      <a:pt x="5189" y="1648"/>
                      <a:pt x="2640" y="3214"/>
                      <a:pt x="153" y="4872"/>
                    </a:cubicBezTo>
                    <a:cubicBezTo>
                      <a:pt x="1" y="4973"/>
                      <a:pt x="100" y="5179"/>
                      <a:pt x="225" y="5179"/>
                    </a:cubicBezTo>
                    <a:cubicBezTo>
                      <a:pt x="252" y="5179"/>
                      <a:pt x="279" y="5170"/>
                      <a:pt x="306" y="5148"/>
                    </a:cubicBezTo>
                    <a:cubicBezTo>
                      <a:pt x="2824" y="3552"/>
                      <a:pt x="5311" y="1893"/>
                      <a:pt x="7829" y="266"/>
                    </a:cubicBezTo>
                    <a:cubicBezTo>
                      <a:pt x="7959" y="188"/>
                      <a:pt x="7869" y="0"/>
                      <a:pt x="7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80"/>
              <p:cNvSpPr/>
              <p:nvPr/>
            </p:nvSpPr>
            <p:spPr>
              <a:xfrm>
                <a:off x="4423650" y="2107575"/>
                <a:ext cx="139500" cy="148150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5926" extrusionOk="0">
                    <a:moveTo>
                      <a:pt x="5315" y="1"/>
                    </a:moveTo>
                    <a:cubicBezTo>
                      <a:pt x="5252" y="1"/>
                      <a:pt x="5185" y="29"/>
                      <a:pt x="5137" y="97"/>
                    </a:cubicBezTo>
                    <a:cubicBezTo>
                      <a:pt x="3693" y="2062"/>
                      <a:pt x="2035" y="3904"/>
                      <a:pt x="193" y="5532"/>
                    </a:cubicBezTo>
                    <a:cubicBezTo>
                      <a:pt x="0" y="5700"/>
                      <a:pt x="167" y="5926"/>
                      <a:pt x="366" y="5926"/>
                    </a:cubicBezTo>
                    <a:cubicBezTo>
                      <a:pt x="421" y="5926"/>
                      <a:pt x="478" y="5909"/>
                      <a:pt x="531" y="5869"/>
                    </a:cubicBezTo>
                    <a:cubicBezTo>
                      <a:pt x="2434" y="4242"/>
                      <a:pt x="4093" y="2369"/>
                      <a:pt x="5474" y="281"/>
                    </a:cubicBezTo>
                    <a:cubicBezTo>
                      <a:pt x="5580" y="134"/>
                      <a:pt x="5454" y="1"/>
                      <a:pt x="53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80"/>
              <p:cNvSpPr/>
              <p:nvPr/>
            </p:nvSpPr>
            <p:spPr>
              <a:xfrm>
                <a:off x="4276875" y="2158100"/>
                <a:ext cx="157950" cy="222400"/>
              </a:xfrm>
              <a:custGeom>
                <a:avLst/>
                <a:gdLst/>
                <a:ahLst/>
                <a:cxnLst/>
                <a:rect l="l" t="t" r="r" b="b"/>
                <a:pathLst>
                  <a:path w="6318" h="8896" extrusionOk="0">
                    <a:moveTo>
                      <a:pt x="5960" y="0"/>
                    </a:moveTo>
                    <a:cubicBezTo>
                      <a:pt x="5886" y="0"/>
                      <a:pt x="5811" y="30"/>
                      <a:pt x="5757" y="102"/>
                    </a:cubicBezTo>
                    <a:cubicBezTo>
                      <a:pt x="3792" y="2804"/>
                      <a:pt x="1734" y="5568"/>
                      <a:pt x="107" y="8485"/>
                    </a:cubicBezTo>
                    <a:cubicBezTo>
                      <a:pt x="1" y="8697"/>
                      <a:pt x="174" y="8895"/>
                      <a:pt x="362" y="8895"/>
                    </a:cubicBezTo>
                    <a:cubicBezTo>
                      <a:pt x="445" y="8895"/>
                      <a:pt x="532" y="8856"/>
                      <a:pt x="598" y="8761"/>
                    </a:cubicBezTo>
                    <a:cubicBezTo>
                      <a:pt x="2533" y="6028"/>
                      <a:pt x="4252" y="3111"/>
                      <a:pt x="6187" y="348"/>
                    </a:cubicBezTo>
                    <a:cubicBezTo>
                      <a:pt x="6317" y="174"/>
                      <a:pt x="6140" y="0"/>
                      <a:pt x="59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80"/>
              <p:cNvSpPr/>
              <p:nvPr/>
            </p:nvSpPr>
            <p:spPr>
              <a:xfrm>
                <a:off x="4288350" y="2311175"/>
                <a:ext cx="72225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3939" extrusionOk="0">
                    <a:moveTo>
                      <a:pt x="2594" y="1"/>
                    </a:moveTo>
                    <a:cubicBezTo>
                      <a:pt x="2535" y="1"/>
                      <a:pt x="2478" y="27"/>
                      <a:pt x="2442" y="90"/>
                    </a:cubicBezTo>
                    <a:lnTo>
                      <a:pt x="2412" y="90"/>
                    </a:lnTo>
                    <a:lnTo>
                      <a:pt x="109" y="3621"/>
                    </a:lnTo>
                    <a:cubicBezTo>
                      <a:pt x="1" y="3772"/>
                      <a:pt x="151" y="3938"/>
                      <a:pt x="303" y="3938"/>
                    </a:cubicBezTo>
                    <a:cubicBezTo>
                      <a:pt x="367" y="3938"/>
                      <a:pt x="431" y="3909"/>
                      <a:pt x="477" y="3836"/>
                    </a:cubicBezTo>
                    <a:lnTo>
                      <a:pt x="2780" y="305"/>
                    </a:lnTo>
                    <a:cubicBezTo>
                      <a:pt x="2889" y="153"/>
                      <a:pt x="2736" y="1"/>
                      <a:pt x="25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80"/>
              <p:cNvSpPr/>
              <p:nvPr/>
            </p:nvSpPr>
            <p:spPr>
              <a:xfrm>
                <a:off x="4328975" y="2340000"/>
                <a:ext cx="60475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4247" extrusionOk="0">
                    <a:moveTo>
                      <a:pt x="2042" y="0"/>
                    </a:moveTo>
                    <a:cubicBezTo>
                      <a:pt x="1956" y="0"/>
                      <a:pt x="1866" y="40"/>
                      <a:pt x="1800" y="134"/>
                    </a:cubicBezTo>
                    <a:lnTo>
                      <a:pt x="1831" y="134"/>
                    </a:lnTo>
                    <a:cubicBezTo>
                      <a:pt x="1094" y="1240"/>
                      <a:pt x="203" y="2652"/>
                      <a:pt x="19" y="4003"/>
                    </a:cubicBezTo>
                    <a:cubicBezTo>
                      <a:pt x="0" y="4154"/>
                      <a:pt x="143" y="4246"/>
                      <a:pt x="284" y="4246"/>
                    </a:cubicBezTo>
                    <a:cubicBezTo>
                      <a:pt x="373" y="4246"/>
                      <a:pt x="463" y="4209"/>
                      <a:pt x="510" y="4126"/>
                    </a:cubicBezTo>
                    <a:cubicBezTo>
                      <a:pt x="817" y="3543"/>
                      <a:pt x="1001" y="2836"/>
                      <a:pt x="1278" y="2222"/>
                    </a:cubicBezTo>
                    <a:cubicBezTo>
                      <a:pt x="1554" y="1608"/>
                      <a:pt x="1892" y="994"/>
                      <a:pt x="2291" y="411"/>
                    </a:cubicBezTo>
                    <a:cubicBezTo>
                      <a:pt x="2419" y="198"/>
                      <a:pt x="2237" y="0"/>
                      <a:pt x="20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80"/>
              <p:cNvSpPr/>
              <p:nvPr/>
            </p:nvSpPr>
            <p:spPr>
              <a:xfrm>
                <a:off x="4382675" y="2372450"/>
                <a:ext cx="72025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4607" extrusionOk="0">
                    <a:moveTo>
                      <a:pt x="2573" y="0"/>
                    </a:moveTo>
                    <a:cubicBezTo>
                      <a:pt x="2503" y="0"/>
                      <a:pt x="2432" y="29"/>
                      <a:pt x="2385" y="95"/>
                    </a:cubicBezTo>
                    <a:lnTo>
                      <a:pt x="2415" y="64"/>
                    </a:lnTo>
                    <a:lnTo>
                      <a:pt x="2415" y="64"/>
                    </a:lnTo>
                    <a:cubicBezTo>
                      <a:pt x="1371" y="1354"/>
                      <a:pt x="573" y="2828"/>
                      <a:pt x="20" y="4363"/>
                    </a:cubicBezTo>
                    <a:cubicBezTo>
                      <a:pt x="0" y="4505"/>
                      <a:pt x="113" y="4607"/>
                      <a:pt x="228" y="4607"/>
                    </a:cubicBezTo>
                    <a:cubicBezTo>
                      <a:pt x="287" y="4607"/>
                      <a:pt x="347" y="4580"/>
                      <a:pt x="389" y="4517"/>
                    </a:cubicBezTo>
                    <a:cubicBezTo>
                      <a:pt x="1095" y="3074"/>
                      <a:pt x="1893" y="1661"/>
                      <a:pt x="2753" y="310"/>
                    </a:cubicBezTo>
                    <a:cubicBezTo>
                      <a:pt x="2880" y="141"/>
                      <a:pt x="2730" y="0"/>
                      <a:pt x="25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80"/>
              <p:cNvSpPr/>
              <p:nvPr/>
            </p:nvSpPr>
            <p:spPr>
              <a:xfrm>
                <a:off x="4878650" y="2132950"/>
                <a:ext cx="145625" cy="185375"/>
              </a:xfrm>
              <a:custGeom>
                <a:avLst/>
                <a:gdLst/>
                <a:ahLst/>
                <a:cxnLst/>
                <a:rect l="l" t="t" r="r" b="b"/>
                <a:pathLst>
                  <a:path w="5825" h="7415" extrusionOk="0">
                    <a:moveTo>
                      <a:pt x="5622" y="1"/>
                    </a:moveTo>
                    <a:cubicBezTo>
                      <a:pt x="5581" y="1"/>
                      <a:pt x="5541" y="19"/>
                      <a:pt x="5514" y="64"/>
                    </a:cubicBezTo>
                    <a:cubicBezTo>
                      <a:pt x="3794" y="2459"/>
                      <a:pt x="1983" y="4762"/>
                      <a:pt x="140" y="7065"/>
                    </a:cubicBezTo>
                    <a:cubicBezTo>
                      <a:pt x="1" y="7205"/>
                      <a:pt x="143" y="7415"/>
                      <a:pt x="287" y="7415"/>
                    </a:cubicBezTo>
                    <a:cubicBezTo>
                      <a:pt x="333" y="7415"/>
                      <a:pt x="379" y="7394"/>
                      <a:pt x="417" y="7341"/>
                    </a:cubicBezTo>
                    <a:cubicBezTo>
                      <a:pt x="2320" y="5039"/>
                      <a:pt x="4071" y="2674"/>
                      <a:pt x="5759" y="218"/>
                    </a:cubicBezTo>
                    <a:cubicBezTo>
                      <a:pt x="5825" y="109"/>
                      <a:pt x="5721" y="1"/>
                      <a:pt x="56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80"/>
              <p:cNvSpPr/>
              <p:nvPr/>
            </p:nvSpPr>
            <p:spPr>
              <a:xfrm>
                <a:off x="4838125" y="2035850"/>
                <a:ext cx="185000" cy="182675"/>
              </a:xfrm>
              <a:custGeom>
                <a:avLst/>
                <a:gdLst/>
                <a:ahLst/>
                <a:cxnLst/>
                <a:rect l="l" t="t" r="r" b="b"/>
                <a:pathLst>
                  <a:path w="7400" h="7307" extrusionOk="0">
                    <a:moveTo>
                      <a:pt x="7323" y="1"/>
                    </a:moveTo>
                    <a:cubicBezTo>
                      <a:pt x="7312" y="1"/>
                      <a:pt x="7300" y="6"/>
                      <a:pt x="7288" y="18"/>
                    </a:cubicBezTo>
                    <a:cubicBezTo>
                      <a:pt x="4770" y="1922"/>
                      <a:pt x="2130" y="4225"/>
                      <a:pt x="195" y="6742"/>
                    </a:cubicBezTo>
                    <a:cubicBezTo>
                      <a:pt x="0" y="6986"/>
                      <a:pt x="230" y="7307"/>
                      <a:pt x="487" y="7307"/>
                    </a:cubicBezTo>
                    <a:cubicBezTo>
                      <a:pt x="554" y="7307"/>
                      <a:pt x="623" y="7285"/>
                      <a:pt x="686" y="7234"/>
                    </a:cubicBezTo>
                    <a:cubicBezTo>
                      <a:pt x="3082" y="5084"/>
                      <a:pt x="5262" y="2505"/>
                      <a:pt x="7350" y="110"/>
                    </a:cubicBezTo>
                    <a:cubicBezTo>
                      <a:pt x="7399" y="85"/>
                      <a:pt x="7369" y="1"/>
                      <a:pt x="73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80"/>
              <p:cNvSpPr/>
              <p:nvPr/>
            </p:nvSpPr>
            <p:spPr>
              <a:xfrm>
                <a:off x="4801550" y="2091575"/>
                <a:ext cx="115625" cy="13322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5329" extrusionOk="0">
                    <a:moveTo>
                      <a:pt x="4315" y="1"/>
                    </a:moveTo>
                    <a:cubicBezTo>
                      <a:pt x="4267" y="1"/>
                      <a:pt x="4218" y="19"/>
                      <a:pt x="4176" y="61"/>
                    </a:cubicBezTo>
                    <a:cubicBezTo>
                      <a:pt x="2702" y="1535"/>
                      <a:pt x="1167" y="3132"/>
                      <a:pt x="92" y="4974"/>
                    </a:cubicBezTo>
                    <a:cubicBezTo>
                      <a:pt x="1" y="5134"/>
                      <a:pt x="165" y="5328"/>
                      <a:pt x="330" y="5328"/>
                    </a:cubicBezTo>
                    <a:cubicBezTo>
                      <a:pt x="387" y="5328"/>
                      <a:pt x="444" y="5305"/>
                      <a:pt x="491" y="5250"/>
                    </a:cubicBezTo>
                    <a:cubicBezTo>
                      <a:pt x="1781" y="3562"/>
                      <a:pt x="2979" y="1873"/>
                      <a:pt x="4483" y="368"/>
                    </a:cubicBezTo>
                    <a:cubicBezTo>
                      <a:pt x="4625" y="203"/>
                      <a:pt x="4476" y="1"/>
                      <a:pt x="43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80"/>
              <p:cNvSpPr/>
              <p:nvPr/>
            </p:nvSpPr>
            <p:spPr>
              <a:xfrm>
                <a:off x="4670775" y="2043300"/>
                <a:ext cx="201000" cy="187500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7500" extrusionOk="0">
                    <a:moveTo>
                      <a:pt x="7727" y="0"/>
                    </a:moveTo>
                    <a:cubicBezTo>
                      <a:pt x="7682" y="0"/>
                      <a:pt x="7636" y="17"/>
                      <a:pt x="7595" y="58"/>
                    </a:cubicBezTo>
                    <a:cubicBezTo>
                      <a:pt x="4924" y="2176"/>
                      <a:pt x="2437" y="4541"/>
                      <a:pt x="165" y="7089"/>
                    </a:cubicBezTo>
                    <a:cubicBezTo>
                      <a:pt x="1" y="7277"/>
                      <a:pt x="140" y="7500"/>
                      <a:pt x="325" y="7500"/>
                    </a:cubicBezTo>
                    <a:cubicBezTo>
                      <a:pt x="382" y="7500"/>
                      <a:pt x="444" y="7478"/>
                      <a:pt x="502" y="7427"/>
                    </a:cubicBezTo>
                    <a:cubicBezTo>
                      <a:pt x="2867" y="4971"/>
                      <a:pt x="5262" y="2545"/>
                      <a:pt x="7872" y="334"/>
                    </a:cubicBezTo>
                    <a:cubicBezTo>
                      <a:pt x="8040" y="214"/>
                      <a:pt x="7889" y="0"/>
                      <a:pt x="77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80"/>
              <p:cNvSpPr/>
              <p:nvPr/>
            </p:nvSpPr>
            <p:spPr>
              <a:xfrm>
                <a:off x="4621550" y="2109675"/>
                <a:ext cx="10120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3478" extrusionOk="0">
                    <a:moveTo>
                      <a:pt x="3739" y="1"/>
                    </a:moveTo>
                    <a:cubicBezTo>
                      <a:pt x="3685" y="1"/>
                      <a:pt x="3628" y="22"/>
                      <a:pt x="3577" y="74"/>
                    </a:cubicBezTo>
                    <a:cubicBezTo>
                      <a:pt x="2471" y="1118"/>
                      <a:pt x="1335" y="2131"/>
                      <a:pt x="168" y="3114"/>
                    </a:cubicBezTo>
                    <a:cubicBezTo>
                      <a:pt x="0" y="3258"/>
                      <a:pt x="152" y="3478"/>
                      <a:pt x="329" y="3478"/>
                    </a:cubicBezTo>
                    <a:cubicBezTo>
                      <a:pt x="378" y="3478"/>
                      <a:pt x="429" y="3461"/>
                      <a:pt x="475" y="3421"/>
                    </a:cubicBezTo>
                    <a:cubicBezTo>
                      <a:pt x="1673" y="2469"/>
                      <a:pt x="2809" y="1456"/>
                      <a:pt x="3884" y="381"/>
                    </a:cubicBezTo>
                    <a:cubicBezTo>
                      <a:pt x="4047" y="218"/>
                      <a:pt x="3909" y="1"/>
                      <a:pt x="37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80"/>
              <p:cNvSpPr/>
              <p:nvPr/>
            </p:nvSpPr>
            <p:spPr>
              <a:xfrm>
                <a:off x="4896850" y="2123550"/>
                <a:ext cx="127400" cy="143025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5721" extrusionOk="0">
                    <a:moveTo>
                      <a:pt x="4879" y="1"/>
                    </a:moveTo>
                    <a:cubicBezTo>
                      <a:pt x="4847" y="1"/>
                      <a:pt x="4814" y="13"/>
                      <a:pt x="4786" y="41"/>
                    </a:cubicBezTo>
                    <a:lnTo>
                      <a:pt x="118" y="5353"/>
                    </a:lnTo>
                    <a:cubicBezTo>
                      <a:pt x="0" y="5519"/>
                      <a:pt x="137" y="5721"/>
                      <a:pt x="276" y="5721"/>
                    </a:cubicBezTo>
                    <a:cubicBezTo>
                      <a:pt x="318" y="5721"/>
                      <a:pt x="359" y="5703"/>
                      <a:pt x="395" y="5660"/>
                    </a:cubicBezTo>
                    <a:lnTo>
                      <a:pt x="5001" y="256"/>
                    </a:lnTo>
                    <a:cubicBezTo>
                      <a:pt x="5095" y="138"/>
                      <a:pt x="4989" y="1"/>
                      <a:pt x="48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80"/>
              <p:cNvSpPr/>
              <p:nvPr/>
            </p:nvSpPr>
            <p:spPr>
              <a:xfrm>
                <a:off x="4980800" y="2182050"/>
                <a:ext cx="120375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4114" extrusionOk="0">
                    <a:moveTo>
                      <a:pt x="4446" y="0"/>
                    </a:moveTo>
                    <a:cubicBezTo>
                      <a:pt x="4392" y="0"/>
                      <a:pt x="4336" y="20"/>
                      <a:pt x="4283" y="65"/>
                    </a:cubicBezTo>
                    <a:cubicBezTo>
                      <a:pt x="2902" y="1294"/>
                      <a:pt x="1489" y="2460"/>
                      <a:pt x="169" y="3750"/>
                    </a:cubicBezTo>
                    <a:cubicBezTo>
                      <a:pt x="0" y="3894"/>
                      <a:pt x="152" y="4114"/>
                      <a:pt x="329" y="4114"/>
                    </a:cubicBezTo>
                    <a:cubicBezTo>
                      <a:pt x="378" y="4114"/>
                      <a:pt x="429" y="4097"/>
                      <a:pt x="476" y="4057"/>
                    </a:cubicBezTo>
                    <a:cubicBezTo>
                      <a:pt x="1919" y="2921"/>
                      <a:pt x="3270" y="1631"/>
                      <a:pt x="4621" y="434"/>
                    </a:cubicBezTo>
                    <a:cubicBezTo>
                      <a:pt x="4815" y="265"/>
                      <a:pt x="4646" y="0"/>
                      <a:pt x="44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80"/>
              <p:cNvSpPr/>
              <p:nvPr/>
            </p:nvSpPr>
            <p:spPr>
              <a:xfrm>
                <a:off x="5068350" y="2249100"/>
                <a:ext cx="5355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936" extrusionOk="0">
                    <a:moveTo>
                      <a:pt x="1812" y="0"/>
                    </a:moveTo>
                    <a:cubicBezTo>
                      <a:pt x="1754" y="0"/>
                      <a:pt x="1694" y="25"/>
                      <a:pt x="1641" y="85"/>
                    </a:cubicBezTo>
                    <a:lnTo>
                      <a:pt x="167" y="1529"/>
                    </a:lnTo>
                    <a:cubicBezTo>
                      <a:pt x="1" y="1695"/>
                      <a:pt x="166" y="1935"/>
                      <a:pt x="363" y="1935"/>
                    </a:cubicBezTo>
                    <a:cubicBezTo>
                      <a:pt x="420" y="1935"/>
                      <a:pt x="480" y="1915"/>
                      <a:pt x="536" y="1866"/>
                    </a:cubicBezTo>
                    <a:lnTo>
                      <a:pt x="1979" y="423"/>
                    </a:lnTo>
                    <a:cubicBezTo>
                      <a:pt x="2141" y="238"/>
                      <a:pt x="1989" y="0"/>
                      <a:pt x="18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80"/>
              <p:cNvSpPr/>
              <p:nvPr/>
            </p:nvSpPr>
            <p:spPr>
              <a:xfrm>
                <a:off x="5037200" y="2244575"/>
                <a:ext cx="158225" cy="13102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5241" extrusionOk="0">
                    <a:moveTo>
                      <a:pt x="6090" y="1"/>
                    </a:moveTo>
                    <a:cubicBezTo>
                      <a:pt x="6067" y="1"/>
                      <a:pt x="6043" y="7"/>
                      <a:pt x="6019" y="21"/>
                    </a:cubicBezTo>
                    <a:lnTo>
                      <a:pt x="6019" y="52"/>
                    </a:lnTo>
                    <a:cubicBezTo>
                      <a:pt x="3993" y="1525"/>
                      <a:pt x="2027" y="3091"/>
                      <a:pt x="124" y="4719"/>
                    </a:cubicBezTo>
                    <a:cubicBezTo>
                      <a:pt x="1" y="4872"/>
                      <a:pt x="62" y="5057"/>
                      <a:pt x="216" y="5118"/>
                    </a:cubicBezTo>
                    <a:cubicBezTo>
                      <a:pt x="369" y="5149"/>
                      <a:pt x="523" y="5210"/>
                      <a:pt x="676" y="5241"/>
                    </a:cubicBezTo>
                    <a:cubicBezTo>
                      <a:pt x="922" y="5241"/>
                      <a:pt x="983" y="4934"/>
                      <a:pt x="799" y="4842"/>
                    </a:cubicBezTo>
                    <a:cubicBezTo>
                      <a:pt x="777" y="4833"/>
                      <a:pt x="754" y="4824"/>
                      <a:pt x="731" y="4815"/>
                    </a:cubicBezTo>
                    <a:lnTo>
                      <a:pt x="731" y="4815"/>
                    </a:lnTo>
                    <a:cubicBezTo>
                      <a:pt x="2490" y="3243"/>
                      <a:pt x="4303" y="1728"/>
                      <a:pt x="6173" y="297"/>
                    </a:cubicBezTo>
                    <a:cubicBezTo>
                      <a:pt x="6329" y="193"/>
                      <a:pt x="6220" y="1"/>
                      <a:pt x="60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80"/>
              <p:cNvSpPr/>
              <p:nvPr/>
            </p:nvSpPr>
            <p:spPr>
              <a:xfrm>
                <a:off x="5036325" y="2320150"/>
                <a:ext cx="104900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771" extrusionOk="0">
                    <a:moveTo>
                      <a:pt x="3952" y="0"/>
                    </a:moveTo>
                    <a:cubicBezTo>
                      <a:pt x="3937" y="0"/>
                      <a:pt x="3921" y="2"/>
                      <a:pt x="3905" y="7"/>
                    </a:cubicBezTo>
                    <a:lnTo>
                      <a:pt x="3905" y="38"/>
                    </a:lnTo>
                    <a:lnTo>
                      <a:pt x="251" y="1327"/>
                    </a:lnTo>
                    <a:cubicBezTo>
                      <a:pt x="1" y="1411"/>
                      <a:pt x="77" y="1770"/>
                      <a:pt x="276" y="1770"/>
                    </a:cubicBezTo>
                    <a:cubicBezTo>
                      <a:pt x="297" y="1770"/>
                      <a:pt x="319" y="1766"/>
                      <a:pt x="343" y="1757"/>
                    </a:cubicBezTo>
                    <a:lnTo>
                      <a:pt x="3997" y="375"/>
                    </a:lnTo>
                    <a:cubicBezTo>
                      <a:pt x="4195" y="319"/>
                      <a:pt x="4132" y="0"/>
                      <a:pt x="3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80"/>
              <p:cNvSpPr/>
              <p:nvPr/>
            </p:nvSpPr>
            <p:spPr>
              <a:xfrm>
                <a:off x="4366450" y="2124775"/>
                <a:ext cx="314775" cy="225050"/>
              </a:xfrm>
              <a:custGeom>
                <a:avLst/>
                <a:gdLst/>
                <a:ahLst/>
                <a:cxnLst/>
                <a:rect l="l" t="t" r="r" b="b"/>
                <a:pathLst>
                  <a:path w="12591" h="9002" extrusionOk="0">
                    <a:moveTo>
                      <a:pt x="241" y="1"/>
                    </a:moveTo>
                    <a:cubicBezTo>
                      <a:pt x="113" y="1"/>
                      <a:pt x="0" y="152"/>
                      <a:pt x="117" y="268"/>
                    </a:cubicBezTo>
                    <a:cubicBezTo>
                      <a:pt x="3709" y="3707"/>
                      <a:pt x="7425" y="7331"/>
                      <a:pt x="12184" y="8989"/>
                    </a:cubicBezTo>
                    <a:cubicBezTo>
                      <a:pt x="12207" y="8998"/>
                      <a:pt x="12230" y="9002"/>
                      <a:pt x="12252" y="9002"/>
                    </a:cubicBezTo>
                    <a:cubicBezTo>
                      <a:pt x="12461" y="9002"/>
                      <a:pt x="12590" y="8639"/>
                      <a:pt x="12368" y="8528"/>
                    </a:cubicBezTo>
                    <a:cubicBezTo>
                      <a:pt x="7762" y="6532"/>
                      <a:pt x="4016" y="3400"/>
                      <a:pt x="362" y="53"/>
                    </a:cubicBezTo>
                    <a:cubicBezTo>
                      <a:pt x="325" y="16"/>
                      <a:pt x="282" y="1"/>
                      <a:pt x="2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80"/>
              <p:cNvSpPr/>
              <p:nvPr/>
            </p:nvSpPr>
            <p:spPr>
              <a:xfrm>
                <a:off x="4703800" y="2288500"/>
                <a:ext cx="104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4688" extrusionOk="0">
                    <a:moveTo>
                      <a:pt x="137" y="0"/>
                    </a:moveTo>
                    <a:cubicBezTo>
                      <a:pt x="68" y="0"/>
                      <a:pt x="0" y="55"/>
                      <a:pt x="41" y="137"/>
                    </a:cubicBezTo>
                    <a:cubicBezTo>
                      <a:pt x="778" y="1979"/>
                      <a:pt x="1699" y="4129"/>
                      <a:pt x="3787" y="4681"/>
                    </a:cubicBezTo>
                    <a:cubicBezTo>
                      <a:pt x="3806" y="4685"/>
                      <a:pt x="3823" y="4687"/>
                      <a:pt x="3840" y="4687"/>
                    </a:cubicBezTo>
                    <a:cubicBezTo>
                      <a:pt x="4078" y="4687"/>
                      <a:pt x="4168" y="4307"/>
                      <a:pt x="3910" y="4221"/>
                    </a:cubicBezTo>
                    <a:cubicBezTo>
                      <a:pt x="2006" y="3484"/>
                      <a:pt x="1085" y="1795"/>
                      <a:pt x="225" y="45"/>
                    </a:cubicBezTo>
                    <a:cubicBezTo>
                      <a:pt x="205" y="14"/>
                      <a:pt x="171" y="0"/>
                      <a:pt x="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80"/>
              <p:cNvSpPr/>
              <p:nvPr/>
            </p:nvSpPr>
            <p:spPr>
              <a:xfrm>
                <a:off x="4903800" y="2313800"/>
                <a:ext cx="63300" cy="16215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6486" extrusionOk="0">
                    <a:moveTo>
                      <a:pt x="2422" y="0"/>
                    </a:moveTo>
                    <a:cubicBezTo>
                      <a:pt x="2395" y="0"/>
                      <a:pt x="2369" y="14"/>
                      <a:pt x="2358" y="46"/>
                    </a:cubicBezTo>
                    <a:cubicBezTo>
                      <a:pt x="1468" y="2073"/>
                      <a:pt x="700" y="4130"/>
                      <a:pt x="55" y="6249"/>
                    </a:cubicBezTo>
                    <a:cubicBezTo>
                      <a:pt x="1" y="6394"/>
                      <a:pt x="107" y="6485"/>
                      <a:pt x="222" y="6485"/>
                    </a:cubicBezTo>
                    <a:cubicBezTo>
                      <a:pt x="302" y="6485"/>
                      <a:pt x="386" y="6441"/>
                      <a:pt x="424" y="6341"/>
                    </a:cubicBezTo>
                    <a:cubicBezTo>
                      <a:pt x="1007" y="4222"/>
                      <a:pt x="1713" y="2134"/>
                      <a:pt x="2512" y="107"/>
                    </a:cubicBezTo>
                    <a:cubicBezTo>
                      <a:pt x="2532" y="47"/>
                      <a:pt x="2474" y="0"/>
                      <a:pt x="24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80"/>
              <p:cNvSpPr/>
              <p:nvPr/>
            </p:nvSpPr>
            <p:spPr>
              <a:xfrm>
                <a:off x="4928850" y="2341950"/>
                <a:ext cx="49825" cy="123175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4927" extrusionOk="0">
                    <a:moveTo>
                      <a:pt x="1916" y="0"/>
                    </a:moveTo>
                    <a:cubicBezTo>
                      <a:pt x="1902" y="0"/>
                      <a:pt x="1887" y="7"/>
                      <a:pt x="1878" y="25"/>
                    </a:cubicBezTo>
                    <a:cubicBezTo>
                      <a:pt x="1203" y="1591"/>
                      <a:pt x="589" y="3157"/>
                      <a:pt x="36" y="4754"/>
                    </a:cubicBezTo>
                    <a:cubicBezTo>
                      <a:pt x="0" y="4861"/>
                      <a:pt x="79" y="4927"/>
                      <a:pt x="163" y="4927"/>
                    </a:cubicBezTo>
                    <a:cubicBezTo>
                      <a:pt x="223" y="4927"/>
                      <a:pt x="287" y="4893"/>
                      <a:pt x="312" y="4816"/>
                    </a:cubicBezTo>
                    <a:cubicBezTo>
                      <a:pt x="804" y="3219"/>
                      <a:pt x="1356" y="1622"/>
                      <a:pt x="1970" y="87"/>
                    </a:cubicBezTo>
                    <a:cubicBezTo>
                      <a:pt x="1992" y="43"/>
                      <a:pt x="1952" y="0"/>
                      <a:pt x="19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80"/>
              <p:cNvSpPr/>
              <p:nvPr/>
            </p:nvSpPr>
            <p:spPr>
              <a:xfrm>
                <a:off x="4936000" y="2325450"/>
                <a:ext cx="91275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5412" extrusionOk="0">
                    <a:moveTo>
                      <a:pt x="3478" y="1"/>
                    </a:moveTo>
                    <a:cubicBezTo>
                      <a:pt x="3432" y="1"/>
                      <a:pt x="3382" y="22"/>
                      <a:pt x="3343" y="71"/>
                    </a:cubicBezTo>
                    <a:lnTo>
                      <a:pt x="3373" y="41"/>
                    </a:lnTo>
                    <a:lnTo>
                      <a:pt x="3373" y="41"/>
                    </a:lnTo>
                    <a:cubicBezTo>
                      <a:pt x="2176" y="1668"/>
                      <a:pt x="1070" y="3357"/>
                      <a:pt x="88" y="5107"/>
                    </a:cubicBezTo>
                    <a:cubicBezTo>
                      <a:pt x="1" y="5259"/>
                      <a:pt x="160" y="5411"/>
                      <a:pt x="304" y="5411"/>
                    </a:cubicBezTo>
                    <a:cubicBezTo>
                      <a:pt x="363" y="5411"/>
                      <a:pt x="420" y="5385"/>
                      <a:pt x="456" y="5322"/>
                    </a:cubicBezTo>
                    <a:cubicBezTo>
                      <a:pt x="1377" y="3541"/>
                      <a:pt x="2421" y="1822"/>
                      <a:pt x="3588" y="194"/>
                    </a:cubicBezTo>
                    <a:cubicBezTo>
                      <a:pt x="3650" y="90"/>
                      <a:pt x="3573" y="1"/>
                      <a:pt x="34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80"/>
              <p:cNvSpPr/>
              <p:nvPr/>
            </p:nvSpPr>
            <p:spPr>
              <a:xfrm>
                <a:off x="4998775" y="2357075"/>
                <a:ext cx="469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662" extrusionOk="0">
                    <a:moveTo>
                      <a:pt x="1662" y="0"/>
                    </a:moveTo>
                    <a:cubicBezTo>
                      <a:pt x="1614" y="0"/>
                      <a:pt x="1567" y="28"/>
                      <a:pt x="1538" y="96"/>
                    </a:cubicBezTo>
                    <a:lnTo>
                      <a:pt x="64" y="3382"/>
                    </a:lnTo>
                    <a:cubicBezTo>
                      <a:pt x="1" y="3529"/>
                      <a:pt x="125" y="3662"/>
                      <a:pt x="239" y="3662"/>
                    </a:cubicBezTo>
                    <a:cubicBezTo>
                      <a:pt x="292" y="3662"/>
                      <a:pt x="342" y="3633"/>
                      <a:pt x="371" y="3566"/>
                    </a:cubicBezTo>
                    <a:lnTo>
                      <a:pt x="1814" y="280"/>
                    </a:lnTo>
                    <a:cubicBezTo>
                      <a:pt x="1877" y="133"/>
                      <a:pt x="1767" y="0"/>
                      <a:pt x="1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80"/>
              <p:cNvSpPr/>
              <p:nvPr/>
            </p:nvSpPr>
            <p:spPr>
              <a:xfrm>
                <a:off x="4551150" y="2346550"/>
                <a:ext cx="216050" cy="131625"/>
              </a:xfrm>
              <a:custGeom>
                <a:avLst/>
                <a:gdLst/>
                <a:ahLst/>
                <a:cxnLst/>
                <a:rect l="l" t="t" r="r" b="b"/>
                <a:pathLst>
                  <a:path w="8642" h="5265" extrusionOk="0">
                    <a:moveTo>
                      <a:pt x="8504" y="1"/>
                    </a:moveTo>
                    <a:cubicBezTo>
                      <a:pt x="8486" y="1"/>
                      <a:pt x="8468" y="8"/>
                      <a:pt x="8450" y="26"/>
                    </a:cubicBezTo>
                    <a:cubicBezTo>
                      <a:pt x="5779" y="1837"/>
                      <a:pt x="3015" y="3495"/>
                      <a:pt x="159" y="4969"/>
                    </a:cubicBezTo>
                    <a:cubicBezTo>
                      <a:pt x="1" y="5049"/>
                      <a:pt x="92" y="5264"/>
                      <a:pt x="238" y="5264"/>
                    </a:cubicBezTo>
                    <a:cubicBezTo>
                      <a:pt x="262" y="5264"/>
                      <a:pt x="287" y="5259"/>
                      <a:pt x="313" y="5246"/>
                    </a:cubicBezTo>
                    <a:cubicBezTo>
                      <a:pt x="3138" y="3741"/>
                      <a:pt x="5901" y="2052"/>
                      <a:pt x="8542" y="210"/>
                    </a:cubicBezTo>
                    <a:cubicBezTo>
                      <a:pt x="8642" y="135"/>
                      <a:pt x="8580" y="1"/>
                      <a:pt x="85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80"/>
              <p:cNvSpPr/>
              <p:nvPr/>
            </p:nvSpPr>
            <p:spPr>
              <a:xfrm>
                <a:off x="4274350" y="2289300"/>
                <a:ext cx="297250" cy="14025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5610" extrusionOk="0">
                    <a:moveTo>
                      <a:pt x="11712" y="0"/>
                    </a:moveTo>
                    <a:cubicBezTo>
                      <a:pt x="11696" y="0"/>
                      <a:pt x="11678" y="4"/>
                      <a:pt x="11661" y="13"/>
                    </a:cubicBezTo>
                    <a:cubicBezTo>
                      <a:pt x="8227" y="1564"/>
                      <a:pt x="4793" y="3090"/>
                      <a:pt x="1359" y="4636"/>
                    </a:cubicBezTo>
                    <a:lnTo>
                      <a:pt x="1359" y="4636"/>
                    </a:lnTo>
                    <a:cubicBezTo>
                      <a:pt x="1503" y="4491"/>
                      <a:pt x="1355" y="4285"/>
                      <a:pt x="1184" y="4285"/>
                    </a:cubicBezTo>
                    <a:cubicBezTo>
                      <a:pt x="1135" y="4285"/>
                      <a:pt x="1084" y="4302"/>
                      <a:pt x="1037" y="4342"/>
                    </a:cubicBezTo>
                    <a:cubicBezTo>
                      <a:pt x="699" y="4557"/>
                      <a:pt x="392" y="4834"/>
                      <a:pt x="177" y="5202"/>
                    </a:cubicBezTo>
                    <a:cubicBezTo>
                      <a:pt x="0" y="5354"/>
                      <a:pt x="156" y="5609"/>
                      <a:pt x="354" y="5609"/>
                    </a:cubicBezTo>
                    <a:cubicBezTo>
                      <a:pt x="397" y="5609"/>
                      <a:pt x="441" y="5598"/>
                      <a:pt x="484" y="5571"/>
                    </a:cubicBezTo>
                    <a:lnTo>
                      <a:pt x="11784" y="197"/>
                    </a:lnTo>
                    <a:cubicBezTo>
                      <a:pt x="11890" y="144"/>
                      <a:pt x="11814" y="0"/>
                      <a:pt x="117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80"/>
              <p:cNvSpPr/>
              <p:nvPr/>
            </p:nvSpPr>
            <p:spPr>
              <a:xfrm>
                <a:off x="4289325" y="2299125"/>
                <a:ext cx="139825" cy="14377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751" extrusionOk="0">
                    <a:moveTo>
                      <a:pt x="5340" y="1"/>
                    </a:moveTo>
                    <a:cubicBezTo>
                      <a:pt x="5302" y="1"/>
                      <a:pt x="5263" y="15"/>
                      <a:pt x="5228" y="50"/>
                    </a:cubicBezTo>
                    <a:lnTo>
                      <a:pt x="5197" y="50"/>
                    </a:lnTo>
                    <a:cubicBezTo>
                      <a:pt x="3355" y="1677"/>
                      <a:pt x="1636" y="3458"/>
                      <a:pt x="131" y="5392"/>
                    </a:cubicBezTo>
                    <a:cubicBezTo>
                      <a:pt x="0" y="5549"/>
                      <a:pt x="136" y="5750"/>
                      <a:pt x="312" y="5750"/>
                    </a:cubicBezTo>
                    <a:cubicBezTo>
                      <a:pt x="343" y="5750"/>
                      <a:pt x="375" y="5744"/>
                      <a:pt x="407" y="5730"/>
                    </a:cubicBezTo>
                    <a:cubicBezTo>
                      <a:pt x="622" y="5607"/>
                      <a:pt x="837" y="5485"/>
                      <a:pt x="1052" y="5331"/>
                    </a:cubicBezTo>
                    <a:cubicBezTo>
                      <a:pt x="1221" y="5234"/>
                      <a:pt x="1143" y="5005"/>
                      <a:pt x="998" y="4971"/>
                    </a:cubicBezTo>
                    <a:lnTo>
                      <a:pt x="998" y="4971"/>
                    </a:lnTo>
                    <a:cubicBezTo>
                      <a:pt x="2360" y="3286"/>
                      <a:pt x="3845" y="1704"/>
                      <a:pt x="5474" y="265"/>
                    </a:cubicBezTo>
                    <a:cubicBezTo>
                      <a:pt x="5593" y="169"/>
                      <a:pt x="5472" y="1"/>
                      <a:pt x="53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80"/>
              <p:cNvSpPr/>
              <p:nvPr/>
            </p:nvSpPr>
            <p:spPr>
              <a:xfrm>
                <a:off x="4296375" y="2329575"/>
                <a:ext cx="109875" cy="74825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993" extrusionOk="0">
                    <a:moveTo>
                      <a:pt x="4086" y="1"/>
                    </a:moveTo>
                    <a:cubicBezTo>
                      <a:pt x="4055" y="1"/>
                      <a:pt x="4024" y="9"/>
                      <a:pt x="3994" y="29"/>
                    </a:cubicBezTo>
                    <a:cubicBezTo>
                      <a:pt x="2797" y="950"/>
                      <a:pt x="1507" y="1810"/>
                      <a:pt x="217" y="2547"/>
                    </a:cubicBezTo>
                    <a:cubicBezTo>
                      <a:pt x="0" y="2710"/>
                      <a:pt x="143" y="2993"/>
                      <a:pt x="349" y="2993"/>
                    </a:cubicBezTo>
                    <a:cubicBezTo>
                      <a:pt x="376" y="2993"/>
                      <a:pt x="404" y="2988"/>
                      <a:pt x="432" y="2977"/>
                    </a:cubicBezTo>
                    <a:cubicBezTo>
                      <a:pt x="1753" y="2179"/>
                      <a:pt x="3042" y="1319"/>
                      <a:pt x="4240" y="336"/>
                    </a:cubicBezTo>
                    <a:cubicBezTo>
                      <a:pt x="4394" y="233"/>
                      <a:pt x="4247" y="1"/>
                      <a:pt x="40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80"/>
              <p:cNvSpPr/>
              <p:nvPr/>
            </p:nvSpPr>
            <p:spPr>
              <a:xfrm>
                <a:off x="4211075" y="2209150"/>
                <a:ext cx="20455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8182" h="6635" extrusionOk="0">
                    <a:moveTo>
                      <a:pt x="7955" y="0"/>
                    </a:moveTo>
                    <a:cubicBezTo>
                      <a:pt x="7926" y="0"/>
                      <a:pt x="7896" y="8"/>
                      <a:pt x="7867" y="25"/>
                    </a:cubicBezTo>
                    <a:lnTo>
                      <a:pt x="1020" y="5558"/>
                    </a:lnTo>
                    <a:lnTo>
                      <a:pt x="1020" y="5558"/>
                    </a:lnTo>
                    <a:cubicBezTo>
                      <a:pt x="995" y="5483"/>
                      <a:pt x="927" y="5420"/>
                      <a:pt x="857" y="5420"/>
                    </a:cubicBezTo>
                    <a:cubicBezTo>
                      <a:pt x="817" y="5420"/>
                      <a:pt x="777" y="5441"/>
                      <a:pt x="743" y="5491"/>
                    </a:cubicBezTo>
                    <a:cubicBezTo>
                      <a:pt x="528" y="5737"/>
                      <a:pt x="375" y="5982"/>
                      <a:pt x="160" y="6259"/>
                    </a:cubicBezTo>
                    <a:cubicBezTo>
                      <a:pt x="0" y="6463"/>
                      <a:pt x="178" y="6634"/>
                      <a:pt x="356" y="6634"/>
                    </a:cubicBezTo>
                    <a:cubicBezTo>
                      <a:pt x="418" y="6634"/>
                      <a:pt x="480" y="6613"/>
                      <a:pt x="528" y="6566"/>
                    </a:cubicBezTo>
                    <a:lnTo>
                      <a:pt x="8082" y="240"/>
                    </a:lnTo>
                    <a:cubicBezTo>
                      <a:pt x="8182" y="141"/>
                      <a:pt x="8079" y="0"/>
                      <a:pt x="79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80"/>
              <p:cNvSpPr/>
              <p:nvPr/>
            </p:nvSpPr>
            <p:spPr>
              <a:xfrm>
                <a:off x="4131475" y="2237100"/>
                <a:ext cx="161475" cy="105800"/>
              </a:xfrm>
              <a:custGeom>
                <a:avLst/>
                <a:gdLst/>
                <a:ahLst/>
                <a:cxnLst/>
                <a:rect l="l" t="t" r="r" b="b"/>
                <a:pathLst>
                  <a:path w="6459" h="4232" extrusionOk="0">
                    <a:moveTo>
                      <a:pt x="6310" y="0"/>
                    </a:moveTo>
                    <a:cubicBezTo>
                      <a:pt x="6294" y="0"/>
                      <a:pt x="6278" y="4"/>
                      <a:pt x="6261" y="13"/>
                    </a:cubicBezTo>
                    <a:lnTo>
                      <a:pt x="6230" y="13"/>
                    </a:lnTo>
                    <a:cubicBezTo>
                      <a:pt x="4173" y="1180"/>
                      <a:pt x="2177" y="2439"/>
                      <a:pt x="242" y="3790"/>
                    </a:cubicBezTo>
                    <a:cubicBezTo>
                      <a:pt x="1" y="3935"/>
                      <a:pt x="159" y="4232"/>
                      <a:pt x="357" y="4232"/>
                    </a:cubicBezTo>
                    <a:cubicBezTo>
                      <a:pt x="388" y="4232"/>
                      <a:pt x="420" y="4225"/>
                      <a:pt x="452" y="4208"/>
                    </a:cubicBezTo>
                    <a:lnTo>
                      <a:pt x="452" y="4208"/>
                    </a:lnTo>
                    <a:lnTo>
                      <a:pt x="457" y="4219"/>
                    </a:lnTo>
                    <a:cubicBezTo>
                      <a:pt x="2422" y="2838"/>
                      <a:pt x="4357" y="1487"/>
                      <a:pt x="6353" y="197"/>
                    </a:cubicBezTo>
                    <a:cubicBezTo>
                      <a:pt x="6459" y="144"/>
                      <a:pt x="6405" y="0"/>
                      <a:pt x="63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80"/>
              <p:cNvSpPr/>
              <p:nvPr/>
            </p:nvSpPr>
            <p:spPr>
              <a:xfrm>
                <a:off x="4139050" y="2169300"/>
                <a:ext cx="148425" cy="114350"/>
              </a:xfrm>
              <a:custGeom>
                <a:avLst/>
                <a:gdLst/>
                <a:ahLst/>
                <a:cxnLst/>
                <a:rect l="l" t="t" r="r" b="b"/>
                <a:pathLst>
                  <a:path w="5937" h="4574" extrusionOk="0">
                    <a:moveTo>
                      <a:pt x="5745" y="0"/>
                    </a:moveTo>
                    <a:cubicBezTo>
                      <a:pt x="5724" y="0"/>
                      <a:pt x="5702" y="7"/>
                      <a:pt x="5681" y="23"/>
                    </a:cubicBezTo>
                    <a:lnTo>
                      <a:pt x="154" y="4199"/>
                    </a:lnTo>
                    <a:cubicBezTo>
                      <a:pt x="1" y="4301"/>
                      <a:pt x="167" y="4573"/>
                      <a:pt x="315" y="4573"/>
                    </a:cubicBezTo>
                    <a:cubicBezTo>
                      <a:pt x="345" y="4573"/>
                      <a:pt x="374" y="4562"/>
                      <a:pt x="400" y="4536"/>
                    </a:cubicBezTo>
                    <a:lnTo>
                      <a:pt x="5835" y="238"/>
                    </a:lnTo>
                    <a:cubicBezTo>
                      <a:pt x="5937" y="161"/>
                      <a:pt x="5848" y="0"/>
                      <a:pt x="5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80"/>
              <p:cNvSpPr/>
              <p:nvPr/>
            </p:nvSpPr>
            <p:spPr>
              <a:xfrm>
                <a:off x="4255575" y="2143000"/>
                <a:ext cx="151425" cy="193125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25" extrusionOk="0">
                    <a:moveTo>
                      <a:pt x="221" y="0"/>
                    </a:moveTo>
                    <a:cubicBezTo>
                      <a:pt x="109" y="0"/>
                      <a:pt x="1" y="85"/>
                      <a:pt x="38" y="215"/>
                    </a:cubicBezTo>
                    <a:cubicBezTo>
                      <a:pt x="1143" y="3193"/>
                      <a:pt x="2402" y="6387"/>
                      <a:pt x="5534" y="7707"/>
                    </a:cubicBezTo>
                    <a:cubicBezTo>
                      <a:pt x="5564" y="7719"/>
                      <a:pt x="5594" y="7725"/>
                      <a:pt x="5623" y="7725"/>
                    </a:cubicBezTo>
                    <a:cubicBezTo>
                      <a:pt x="5884" y="7725"/>
                      <a:pt x="6057" y="7262"/>
                      <a:pt x="5780" y="7124"/>
                    </a:cubicBezTo>
                    <a:cubicBezTo>
                      <a:pt x="2863" y="5773"/>
                      <a:pt x="1542" y="2948"/>
                      <a:pt x="406" y="123"/>
                    </a:cubicBezTo>
                    <a:cubicBezTo>
                      <a:pt x="370" y="37"/>
                      <a:pt x="294" y="0"/>
                      <a:pt x="2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80"/>
              <p:cNvSpPr/>
              <p:nvPr/>
            </p:nvSpPr>
            <p:spPr>
              <a:xfrm>
                <a:off x="4357950" y="2147250"/>
                <a:ext cx="78775" cy="11835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4734" extrusionOk="0">
                    <a:moveTo>
                      <a:pt x="282" y="0"/>
                    </a:moveTo>
                    <a:cubicBezTo>
                      <a:pt x="147" y="0"/>
                      <a:pt x="1" y="137"/>
                      <a:pt x="88" y="291"/>
                    </a:cubicBezTo>
                    <a:cubicBezTo>
                      <a:pt x="979" y="1764"/>
                      <a:pt x="1838" y="3238"/>
                      <a:pt x="2790" y="4651"/>
                    </a:cubicBezTo>
                    <a:cubicBezTo>
                      <a:pt x="2829" y="4710"/>
                      <a:pt x="2884" y="4734"/>
                      <a:pt x="2937" y="4734"/>
                    </a:cubicBezTo>
                    <a:cubicBezTo>
                      <a:pt x="3049" y="4734"/>
                      <a:pt x="3150" y="4623"/>
                      <a:pt x="3067" y="4497"/>
                    </a:cubicBezTo>
                    <a:cubicBezTo>
                      <a:pt x="2238" y="2993"/>
                      <a:pt x="1316" y="1549"/>
                      <a:pt x="426" y="76"/>
                    </a:cubicBezTo>
                    <a:cubicBezTo>
                      <a:pt x="390" y="23"/>
                      <a:pt x="337" y="0"/>
                      <a:pt x="2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80"/>
              <p:cNvSpPr/>
              <p:nvPr/>
            </p:nvSpPr>
            <p:spPr>
              <a:xfrm>
                <a:off x="4361875" y="2089925"/>
                <a:ext cx="82525" cy="124575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4983" extrusionOk="0">
                    <a:moveTo>
                      <a:pt x="240" y="1"/>
                    </a:moveTo>
                    <a:cubicBezTo>
                      <a:pt x="118" y="1"/>
                      <a:pt x="1" y="133"/>
                      <a:pt x="85" y="281"/>
                    </a:cubicBezTo>
                    <a:lnTo>
                      <a:pt x="85" y="250"/>
                    </a:lnTo>
                    <a:cubicBezTo>
                      <a:pt x="1006" y="1785"/>
                      <a:pt x="1896" y="3351"/>
                      <a:pt x="2879" y="4886"/>
                    </a:cubicBezTo>
                    <a:cubicBezTo>
                      <a:pt x="2918" y="4954"/>
                      <a:pt x="2978" y="4982"/>
                      <a:pt x="3038" y="4982"/>
                    </a:cubicBezTo>
                    <a:cubicBezTo>
                      <a:pt x="3169" y="4982"/>
                      <a:pt x="3301" y="4849"/>
                      <a:pt x="3217" y="4702"/>
                    </a:cubicBezTo>
                    <a:cubicBezTo>
                      <a:pt x="2295" y="3136"/>
                      <a:pt x="1344" y="1632"/>
                      <a:pt x="392" y="96"/>
                    </a:cubicBezTo>
                    <a:cubicBezTo>
                      <a:pt x="353" y="29"/>
                      <a:pt x="296" y="1"/>
                      <a:pt x="2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80"/>
              <p:cNvSpPr/>
              <p:nvPr/>
            </p:nvSpPr>
            <p:spPr>
              <a:xfrm>
                <a:off x="4452425" y="2075600"/>
                <a:ext cx="41450" cy="1064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4256" extrusionOk="0">
                    <a:moveTo>
                      <a:pt x="285" y="0"/>
                    </a:moveTo>
                    <a:cubicBezTo>
                      <a:pt x="142" y="0"/>
                      <a:pt x="0" y="118"/>
                      <a:pt x="55" y="301"/>
                    </a:cubicBezTo>
                    <a:lnTo>
                      <a:pt x="1130" y="4078"/>
                    </a:lnTo>
                    <a:cubicBezTo>
                      <a:pt x="1180" y="4202"/>
                      <a:pt x="1279" y="4256"/>
                      <a:pt x="1376" y="4256"/>
                    </a:cubicBezTo>
                    <a:cubicBezTo>
                      <a:pt x="1520" y="4256"/>
                      <a:pt x="1658" y="4138"/>
                      <a:pt x="1621" y="3955"/>
                    </a:cubicBezTo>
                    <a:lnTo>
                      <a:pt x="516" y="178"/>
                    </a:lnTo>
                    <a:cubicBezTo>
                      <a:pt x="479" y="54"/>
                      <a:pt x="381" y="0"/>
                      <a:pt x="2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80"/>
              <p:cNvSpPr/>
              <p:nvPr/>
            </p:nvSpPr>
            <p:spPr>
              <a:xfrm>
                <a:off x="4510300" y="2085700"/>
                <a:ext cx="549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3870" extrusionOk="0">
                    <a:moveTo>
                      <a:pt x="257" y="0"/>
                    </a:moveTo>
                    <a:cubicBezTo>
                      <a:pt x="125" y="0"/>
                      <a:pt x="0" y="100"/>
                      <a:pt x="74" y="265"/>
                    </a:cubicBezTo>
                    <a:cubicBezTo>
                      <a:pt x="504" y="1463"/>
                      <a:pt x="1026" y="2630"/>
                      <a:pt x="1640" y="3735"/>
                    </a:cubicBezTo>
                    <a:cubicBezTo>
                      <a:pt x="1688" y="3831"/>
                      <a:pt x="1765" y="3870"/>
                      <a:pt x="1844" y="3870"/>
                    </a:cubicBezTo>
                    <a:cubicBezTo>
                      <a:pt x="2018" y="3870"/>
                      <a:pt x="2197" y="3680"/>
                      <a:pt x="2070" y="3489"/>
                    </a:cubicBezTo>
                    <a:cubicBezTo>
                      <a:pt x="1486" y="2384"/>
                      <a:pt x="964" y="1279"/>
                      <a:pt x="473" y="143"/>
                    </a:cubicBezTo>
                    <a:cubicBezTo>
                      <a:pt x="436" y="44"/>
                      <a:pt x="345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80"/>
              <p:cNvSpPr/>
              <p:nvPr/>
            </p:nvSpPr>
            <p:spPr>
              <a:xfrm>
                <a:off x="4582750" y="2017675"/>
                <a:ext cx="45075" cy="1547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6188" extrusionOk="0">
                    <a:moveTo>
                      <a:pt x="323" y="0"/>
                    </a:moveTo>
                    <a:cubicBezTo>
                      <a:pt x="193" y="0"/>
                      <a:pt x="62" y="85"/>
                      <a:pt x="62" y="254"/>
                    </a:cubicBezTo>
                    <a:cubicBezTo>
                      <a:pt x="1" y="2188"/>
                      <a:pt x="339" y="4122"/>
                      <a:pt x="1014" y="5965"/>
                    </a:cubicBezTo>
                    <a:cubicBezTo>
                      <a:pt x="1086" y="6121"/>
                      <a:pt x="1233" y="6188"/>
                      <a:pt x="1374" y="6188"/>
                    </a:cubicBezTo>
                    <a:cubicBezTo>
                      <a:pt x="1595" y="6188"/>
                      <a:pt x="1802" y="6024"/>
                      <a:pt x="1690" y="5781"/>
                    </a:cubicBezTo>
                    <a:cubicBezTo>
                      <a:pt x="953" y="4030"/>
                      <a:pt x="584" y="2157"/>
                      <a:pt x="584" y="254"/>
                    </a:cubicBezTo>
                    <a:cubicBezTo>
                      <a:pt x="584" y="85"/>
                      <a:pt x="454" y="0"/>
                      <a:pt x="3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80"/>
              <p:cNvSpPr/>
              <p:nvPr/>
            </p:nvSpPr>
            <p:spPr>
              <a:xfrm>
                <a:off x="4636675" y="2046575"/>
                <a:ext cx="29625" cy="79950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3198" extrusionOk="0">
                    <a:moveTo>
                      <a:pt x="354" y="0"/>
                    </a:moveTo>
                    <a:cubicBezTo>
                      <a:pt x="183" y="0"/>
                      <a:pt x="0" y="151"/>
                      <a:pt x="55" y="387"/>
                    </a:cubicBezTo>
                    <a:lnTo>
                      <a:pt x="485" y="2966"/>
                    </a:lnTo>
                    <a:cubicBezTo>
                      <a:pt x="522" y="3127"/>
                      <a:pt x="648" y="3198"/>
                      <a:pt x="779" y="3198"/>
                    </a:cubicBezTo>
                    <a:cubicBezTo>
                      <a:pt x="976" y="3198"/>
                      <a:pt x="1185" y="3040"/>
                      <a:pt x="1129" y="2782"/>
                    </a:cubicBezTo>
                    <a:lnTo>
                      <a:pt x="607" y="234"/>
                    </a:lnTo>
                    <a:cubicBezTo>
                      <a:pt x="582" y="71"/>
                      <a:pt x="471" y="0"/>
                      <a:pt x="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80"/>
              <p:cNvSpPr/>
              <p:nvPr/>
            </p:nvSpPr>
            <p:spPr>
              <a:xfrm>
                <a:off x="4702675" y="2046250"/>
                <a:ext cx="29975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2430" extrusionOk="0">
                    <a:moveTo>
                      <a:pt x="371" y="0"/>
                    </a:moveTo>
                    <a:cubicBezTo>
                      <a:pt x="186" y="0"/>
                      <a:pt x="0" y="162"/>
                      <a:pt x="55" y="400"/>
                    </a:cubicBezTo>
                    <a:lnTo>
                      <a:pt x="547" y="2243"/>
                    </a:lnTo>
                    <a:cubicBezTo>
                      <a:pt x="606" y="2373"/>
                      <a:pt x="720" y="2430"/>
                      <a:pt x="834" y="2430"/>
                    </a:cubicBezTo>
                    <a:cubicBezTo>
                      <a:pt x="1016" y="2430"/>
                      <a:pt x="1199" y="2285"/>
                      <a:pt x="1161" y="2058"/>
                    </a:cubicBezTo>
                    <a:lnTo>
                      <a:pt x="670" y="247"/>
                    </a:lnTo>
                    <a:cubicBezTo>
                      <a:pt x="620" y="74"/>
                      <a:pt x="496" y="0"/>
                      <a:pt x="3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80"/>
              <p:cNvSpPr/>
              <p:nvPr/>
            </p:nvSpPr>
            <p:spPr>
              <a:xfrm>
                <a:off x="4773225" y="2035275"/>
                <a:ext cx="107450" cy="117400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4696" extrusionOk="0">
                    <a:moveTo>
                      <a:pt x="4110" y="0"/>
                    </a:moveTo>
                    <a:cubicBezTo>
                      <a:pt x="4080" y="0"/>
                      <a:pt x="4048" y="12"/>
                      <a:pt x="4019" y="41"/>
                    </a:cubicBezTo>
                    <a:lnTo>
                      <a:pt x="120" y="4401"/>
                    </a:lnTo>
                    <a:cubicBezTo>
                      <a:pt x="0" y="4520"/>
                      <a:pt x="104" y="4695"/>
                      <a:pt x="228" y="4695"/>
                    </a:cubicBezTo>
                    <a:cubicBezTo>
                      <a:pt x="263" y="4695"/>
                      <a:pt x="300" y="4681"/>
                      <a:pt x="335" y="4647"/>
                    </a:cubicBezTo>
                    <a:lnTo>
                      <a:pt x="4204" y="225"/>
                    </a:lnTo>
                    <a:cubicBezTo>
                      <a:pt x="4298" y="131"/>
                      <a:pt x="4211" y="0"/>
                      <a:pt x="41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80"/>
              <p:cNvSpPr/>
              <p:nvPr/>
            </p:nvSpPr>
            <p:spPr>
              <a:xfrm>
                <a:off x="4860675" y="2120925"/>
                <a:ext cx="4677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80" extrusionOk="0">
                    <a:moveTo>
                      <a:pt x="1463" y="1"/>
                    </a:moveTo>
                    <a:cubicBezTo>
                      <a:pt x="1377" y="1"/>
                      <a:pt x="1291" y="34"/>
                      <a:pt x="1228" y="115"/>
                    </a:cubicBezTo>
                    <a:lnTo>
                      <a:pt x="153" y="1589"/>
                    </a:lnTo>
                    <a:cubicBezTo>
                      <a:pt x="1" y="1785"/>
                      <a:pt x="187" y="1980"/>
                      <a:pt x="385" y="1980"/>
                    </a:cubicBezTo>
                    <a:cubicBezTo>
                      <a:pt x="467" y="1980"/>
                      <a:pt x="551" y="1946"/>
                      <a:pt x="614" y="1866"/>
                    </a:cubicBezTo>
                    <a:lnTo>
                      <a:pt x="1719" y="392"/>
                    </a:lnTo>
                    <a:cubicBezTo>
                      <a:pt x="1871" y="196"/>
                      <a:pt x="1670" y="1"/>
                      <a:pt x="14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80"/>
              <p:cNvSpPr/>
              <p:nvPr/>
            </p:nvSpPr>
            <p:spPr>
              <a:xfrm>
                <a:off x="4951625" y="2160650"/>
                <a:ext cx="1727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605" extrusionOk="0">
                    <a:moveTo>
                      <a:pt x="430" y="0"/>
                    </a:moveTo>
                    <a:cubicBezTo>
                      <a:pt x="292" y="0"/>
                      <a:pt x="138" y="92"/>
                      <a:pt x="108" y="277"/>
                    </a:cubicBezTo>
                    <a:lnTo>
                      <a:pt x="15" y="1351"/>
                    </a:lnTo>
                    <a:cubicBezTo>
                      <a:pt x="0" y="1520"/>
                      <a:pt x="123" y="1605"/>
                      <a:pt x="253" y="1605"/>
                    </a:cubicBezTo>
                    <a:cubicBezTo>
                      <a:pt x="384" y="1605"/>
                      <a:pt x="522" y="1520"/>
                      <a:pt x="537" y="1351"/>
                    </a:cubicBezTo>
                    <a:lnTo>
                      <a:pt x="660" y="277"/>
                    </a:lnTo>
                    <a:cubicBezTo>
                      <a:pt x="691" y="92"/>
                      <a:pt x="568" y="0"/>
                      <a:pt x="4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80"/>
              <p:cNvSpPr/>
              <p:nvPr/>
            </p:nvSpPr>
            <p:spPr>
              <a:xfrm>
                <a:off x="4961325" y="2218150"/>
                <a:ext cx="7215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3749" extrusionOk="0">
                    <a:moveTo>
                      <a:pt x="2683" y="1"/>
                    </a:moveTo>
                    <a:cubicBezTo>
                      <a:pt x="2642" y="1"/>
                      <a:pt x="2602" y="20"/>
                      <a:pt x="2575" y="65"/>
                    </a:cubicBezTo>
                    <a:cubicBezTo>
                      <a:pt x="1777" y="1231"/>
                      <a:pt x="978" y="2337"/>
                      <a:pt x="119" y="3411"/>
                    </a:cubicBezTo>
                    <a:cubicBezTo>
                      <a:pt x="1" y="3553"/>
                      <a:pt x="136" y="3749"/>
                      <a:pt x="261" y="3749"/>
                    </a:cubicBezTo>
                    <a:cubicBezTo>
                      <a:pt x="299" y="3749"/>
                      <a:pt x="336" y="3731"/>
                      <a:pt x="364" y="3688"/>
                    </a:cubicBezTo>
                    <a:cubicBezTo>
                      <a:pt x="1255" y="2552"/>
                      <a:pt x="2053" y="1416"/>
                      <a:pt x="2821" y="218"/>
                    </a:cubicBezTo>
                    <a:cubicBezTo>
                      <a:pt x="2886" y="110"/>
                      <a:pt x="2782" y="1"/>
                      <a:pt x="26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80"/>
              <p:cNvSpPr/>
              <p:nvPr/>
            </p:nvSpPr>
            <p:spPr>
              <a:xfrm>
                <a:off x="4997950" y="2231075"/>
                <a:ext cx="84900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4122" extrusionOk="0">
                    <a:moveTo>
                      <a:pt x="3048" y="1"/>
                    </a:moveTo>
                    <a:cubicBezTo>
                      <a:pt x="2994" y="1"/>
                      <a:pt x="2940" y="21"/>
                      <a:pt x="2891" y="70"/>
                    </a:cubicBezTo>
                    <a:cubicBezTo>
                      <a:pt x="1816" y="1175"/>
                      <a:pt x="895" y="2403"/>
                      <a:pt x="128" y="3754"/>
                    </a:cubicBezTo>
                    <a:cubicBezTo>
                      <a:pt x="0" y="3945"/>
                      <a:pt x="166" y="4121"/>
                      <a:pt x="341" y="4121"/>
                    </a:cubicBezTo>
                    <a:cubicBezTo>
                      <a:pt x="420" y="4121"/>
                      <a:pt x="500" y="4086"/>
                      <a:pt x="557" y="4000"/>
                    </a:cubicBezTo>
                    <a:cubicBezTo>
                      <a:pt x="1294" y="2710"/>
                      <a:pt x="2185" y="1482"/>
                      <a:pt x="3229" y="407"/>
                    </a:cubicBezTo>
                    <a:cubicBezTo>
                      <a:pt x="3395" y="241"/>
                      <a:pt x="3230" y="1"/>
                      <a:pt x="30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80"/>
              <p:cNvSpPr/>
              <p:nvPr/>
            </p:nvSpPr>
            <p:spPr>
              <a:xfrm>
                <a:off x="5031650" y="2246000"/>
                <a:ext cx="116700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6097" extrusionOk="0">
                    <a:moveTo>
                      <a:pt x="4365" y="1"/>
                    </a:moveTo>
                    <a:cubicBezTo>
                      <a:pt x="4313" y="1"/>
                      <a:pt x="4260" y="26"/>
                      <a:pt x="4215" y="87"/>
                    </a:cubicBezTo>
                    <a:cubicBezTo>
                      <a:pt x="2771" y="1898"/>
                      <a:pt x="1420" y="3771"/>
                      <a:pt x="131" y="5706"/>
                    </a:cubicBezTo>
                    <a:cubicBezTo>
                      <a:pt x="0" y="5901"/>
                      <a:pt x="193" y="6097"/>
                      <a:pt x="381" y="6097"/>
                    </a:cubicBezTo>
                    <a:cubicBezTo>
                      <a:pt x="460" y="6097"/>
                      <a:pt x="537" y="6063"/>
                      <a:pt x="591" y="5982"/>
                    </a:cubicBezTo>
                    <a:cubicBezTo>
                      <a:pt x="1820" y="4078"/>
                      <a:pt x="3140" y="2205"/>
                      <a:pt x="4552" y="394"/>
                    </a:cubicBezTo>
                    <a:cubicBezTo>
                      <a:pt x="4668" y="232"/>
                      <a:pt x="4523" y="1"/>
                      <a:pt x="4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80"/>
              <p:cNvSpPr/>
              <p:nvPr/>
            </p:nvSpPr>
            <p:spPr>
              <a:xfrm>
                <a:off x="5078350" y="2264950"/>
                <a:ext cx="112225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4956" extrusionOk="0">
                    <a:moveTo>
                      <a:pt x="4200" y="0"/>
                    </a:moveTo>
                    <a:cubicBezTo>
                      <a:pt x="4152" y="0"/>
                      <a:pt x="4104" y="20"/>
                      <a:pt x="4066" y="66"/>
                    </a:cubicBezTo>
                    <a:cubicBezTo>
                      <a:pt x="2838" y="1632"/>
                      <a:pt x="1548" y="3136"/>
                      <a:pt x="166" y="4579"/>
                    </a:cubicBezTo>
                    <a:cubicBezTo>
                      <a:pt x="0" y="4722"/>
                      <a:pt x="164" y="4956"/>
                      <a:pt x="332" y="4956"/>
                    </a:cubicBezTo>
                    <a:cubicBezTo>
                      <a:pt x="382" y="4956"/>
                      <a:pt x="432" y="4935"/>
                      <a:pt x="474" y="4886"/>
                    </a:cubicBezTo>
                    <a:cubicBezTo>
                      <a:pt x="1855" y="3443"/>
                      <a:pt x="3176" y="1908"/>
                      <a:pt x="4373" y="311"/>
                    </a:cubicBezTo>
                    <a:cubicBezTo>
                      <a:pt x="4488" y="173"/>
                      <a:pt x="4344" y="0"/>
                      <a:pt x="42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80"/>
              <p:cNvSpPr/>
              <p:nvPr/>
            </p:nvSpPr>
            <p:spPr>
              <a:xfrm>
                <a:off x="4303775" y="2315475"/>
                <a:ext cx="159275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7387" extrusionOk="0">
                    <a:moveTo>
                      <a:pt x="6198" y="1"/>
                    </a:moveTo>
                    <a:cubicBezTo>
                      <a:pt x="6152" y="1"/>
                      <a:pt x="6103" y="21"/>
                      <a:pt x="6063" y="71"/>
                    </a:cubicBezTo>
                    <a:cubicBezTo>
                      <a:pt x="4343" y="2620"/>
                      <a:pt x="2286" y="4769"/>
                      <a:pt x="167" y="6980"/>
                    </a:cubicBezTo>
                    <a:cubicBezTo>
                      <a:pt x="1" y="7146"/>
                      <a:pt x="147" y="7387"/>
                      <a:pt x="322" y="7387"/>
                    </a:cubicBezTo>
                    <a:cubicBezTo>
                      <a:pt x="373" y="7387"/>
                      <a:pt x="426" y="7366"/>
                      <a:pt x="474" y="7318"/>
                    </a:cubicBezTo>
                    <a:cubicBezTo>
                      <a:pt x="2746" y="5291"/>
                      <a:pt x="4650" y="2743"/>
                      <a:pt x="6308" y="194"/>
                    </a:cubicBezTo>
                    <a:cubicBezTo>
                      <a:pt x="6371" y="90"/>
                      <a:pt x="6293" y="1"/>
                      <a:pt x="61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80"/>
              <p:cNvSpPr/>
              <p:nvPr/>
            </p:nvSpPr>
            <p:spPr>
              <a:xfrm>
                <a:off x="4421550" y="2234925"/>
                <a:ext cx="1267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8299" extrusionOk="0">
                    <a:moveTo>
                      <a:pt x="4928" y="0"/>
                    </a:moveTo>
                    <a:cubicBezTo>
                      <a:pt x="4899" y="0"/>
                      <a:pt x="4870" y="11"/>
                      <a:pt x="4852" y="38"/>
                    </a:cubicBezTo>
                    <a:cubicBezTo>
                      <a:pt x="3747" y="1543"/>
                      <a:pt x="2703" y="3048"/>
                      <a:pt x="1689" y="4583"/>
                    </a:cubicBezTo>
                    <a:cubicBezTo>
                      <a:pt x="922" y="5688"/>
                      <a:pt x="123" y="6732"/>
                      <a:pt x="1" y="8114"/>
                    </a:cubicBezTo>
                    <a:cubicBezTo>
                      <a:pt x="1" y="8237"/>
                      <a:pt x="93" y="8298"/>
                      <a:pt x="189" y="8298"/>
                    </a:cubicBezTo>
                    <a:cubicBezTo>
                      <a:pt x="285" y="8298"/>
                      <a:pt x="384" y="8237"/>
                      <a:pt x="400" y="8114"/>
                    </a:cubicBezTo>
                    <a:cubicBezTo>
                      <a:pt x="553" y="6487"/>
                      <a:pt x="1751" y="5043"/>
                      <a:pt x="2611" y="3723"/>
                    </a:cubicBezTo>
                    <a:cubicBezTo>
                      <a:pt x="3409" y="2526"/>
                      <a:pt x="4207" y="1328"/>
                      <a:pt x="5006" y="130"/>
                    </a:cubicBezTo>
                    <a:cubicBezTo>
                      <a:pt x="5071" y="65"/>
                      <a:pt x="4998" y="0"/>
                      <a:pt x="49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80"/>
              <p:cNvSpPr/>
              <p:nvPr/>
            </p:nvSpPr>
            <p:spPr>
              <a:xfrm>
                <a:off x="4499850" y="2346325"/>
                <a:ext cx="139800" cy="137900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5516" extrusionOk="0">
                    <a:moveTo>
                      <a:pt x="5188" y="0"/>
                    </a:moveTo>
                    <a:cubicBezTo>
                      <a:pt x="5127" y="0"/>
                      <a:pt x="5064" y="20"/>
                      <a:pt x="5006" y="65"/>
                    </a:cubicBezTo>
                    <a:cubicBezTo>
                      <a:pt x="3900" y="987"/>
                      <a:pt x="2795" y="1938"/>
                      <a:pt x="1720" y="2890"/>
                    </a:cubicBezTo>
                    <a:cubicBezTo>
                      <a:pt x="983" y="3504"/>
                      <a:pt x="1" y="4180"/>
                      <a:pt x="31" y="5224"/>
                    </a:cubicBezTo>
                    <a:cubicBezTo>
                      <a:pt x="31" y="5413"/>
                      <a:pt x="185" y="5515"/>
                      <a:pt x="336" y="5515"/>
                    </a:cubicBezTo>
                    <a:cubicBezTo>
                      <a:pt x="456" y="5515"/>
                      <a:pt x="574" y="5452"/>
                      <a:pt x="615" y="5316"/>
                    </a:cubicBezTo>
                    <a:cubicBezTo>
                      <a:pt x="891" y="4211"/>
                      <a:pt x="2058" y="3412"/>
                      <a:pt x="2856" y="2675"/>
                    </a:cubicBezTo>
                    <a:cubicBezTo>
                      <a:pt x="3655" y="1938"/>
                      <a:pt x="4545" y="1171"/>
                      <a:pt x="5374" y="434"/>
                    </a:cubicBezTo>
                    <a:cubicBezTo>
                      <a:pt x="5592" y="265"/>
                      <a:pt x="5410" y="0"/>
                      <a:pt x="51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80"/>
              <p:cNvSpPr/>
              <p:nvPr/>
            </p:nvSpPr>
            <p:spPr>
              <a:xfrm>
                <a:off x="4610825" y="2366025"/>
                <a:ext cx="778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3834" extrusionOk="0">
                    <a:moveTo>
                      <a:pt x="2817" y="0"/>
                    </a:moveTo>
                    <a:cubicBezTo>
                      <a:pt x="2774" y="0"/>
                      <a:pt x="2729" y="14"/>
                      <a:pt x="2685" y="45"/>
                    </a:cubicBezTo>
                    <a:cubicBezTo>
                      <a:pt x="1672" y="1058"/>
                      <a:pt x="812" y="2194"/>
                      <a:pt x="106" y="3453"/>
                    </a:cubicBezTo>
                    <a:cubicBezTo>
                      <a:pt x="0" y="3644"/>
                      <a:pt x="186" y="3834"/>
                      <a:pt x="361" y="3834"/>
                    </a:cubicBezTo>
                    <a:cubicBezTo>
                      <a:pt x="441" y="3834"/>
                      <a:pt x="519" y="3795"/>
                      <a:pt x="567" y="3699"/>
                    </a:cubicBezTo>
                    <a:cubicBezTo>
                      <a:pt x="1212" y="2471"/>
                      <a:pt x="2041" y="1365"/>
                      <a:pt x="2992" y="352"/>
                    </a:cubicBezTo>
                    <a:cubicBezTo>
                      <a:pt x="3115" y="205"/>
                      <a:pt x="2984" y="0"/>
                      <a:pt x="28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80"/>
              <p:cNvSpPr/>
              <p:nvPr/>
            </p:nvSpPr>
            <p:spPr>
              <a:xfrm>
                <a:off x="4673500" y="2384050"/>
                <a:ext cx="78800" cy="104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4178" extrusionOk="0">
                    <a:moveTo>
                      <a:pt x="2864" y="0"/>
                    </a:moveTo>
                    <a:cubicBezTo>
                      <a:pt x="2818" y="0"/>
                      <a:pt x="2770" y="18"/>
                      <a:pt x="2727" y="61"/>
                    </a:cubicBezTo>
                    <a:cubicBezTo>
                      <a:pt x="1714" y="1228"/>
                      <a:pt x="823" y="2487"/>
                      <a:pt x="86" y="3838"/>
                    </a:cubicBezTo>
                    <a:cubicBezTo>
                      <a:pt x="1" y="4030"/>
                      <a:pt x="153" y="4177"/>
                      <a:pt x="315" y="4177"/>
                    </a:cubicBezTo>
                    <a:cubicBezTo>
                      <a:pt x="387" y="4177"/>
                      <a:pt x="460" y="4149"/>
                      <a:pt x="516" y="4083"/>
                    </a:cubicBezTo>
                    <a:cubicBezTo>
                      <a:pt x="1253" y="2794"/>
                      <a:pt x="2113" y="1535"/>
                      <a:pt x="3034" y="337"/>
                    </a:cubicBezTo>
                    <a:cubicBezTo>
                      <a:pt x="3152" y="196"/>
                      <a:pt x="3016" y="0"/>
                      <a:pt x="2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80"/>
              <p:cNvSpPr/>
              <p:nvPr/>
            </p:nvSpPr>
            <p:spPr>
              <a:xfrm>
                <a:off x="4724625" y="2428900"/>
                <a:ext cx="7135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70" extrusionOk="0">
                    <a:moveTo>
                      <a:pt x="2518" y="1"/>
                    </a:moveTo>
                    <a:cubicBezTo>
                      <a:pt x="2463" y="1"/>
                      <a:pt x="2410" y="24"/>
                      <a:pt x="2371" y="79"/>
                    </a:cubicBezTo>
                    <a:lnTo>
                      <a:pt x="160" y="2842"/>
                    </a:lnTo>
                    <a:cubicBezTo>
                      <a:pt x="0" y="3047"/>
                      <a:pt x="180" y="3270"/>
                      <a:pt x="370" y="3270"/>
                    </a:cubicBezTo>
                    <a:cubicBezTo>
                      <a:pt x="436" y="3270"/>
                      <a:pt x="504" y="3243"/>
                      <a:pt x="559" y="3180"/>
                    </a:cubicBezTo>
                    <a:lnTo>
                      <a:pt x="2739" y="355"/>
                    </a:lnTo>
                    <a:cubicBezTo>
                      <a:pt x="2854" y="195"/>
                      <a:pt x="2679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80"/>
              <p:cNvSpPr/>
              <p:nvPr/>
            </p:nvSpPr>
            <p:spPr>
              <a:xfrm>
                <a:off x="4787650" y="2434500"/>
                <a:ext cx="68925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988" extrusionOk="0">
                    <a:moveTo>
                      <a:pt x="2428" y="1"/>
                    </a:moveTo>
                    <a:cubicBezTo>
                      <a:pt x="2377" y="1"/>
                      <a:pt x="2324" y="21"/>
                      <a:pt x="2276" y="70"/>
                    </a:cubicBezTo>
                    <a:lnTo>
                      <a:pt x="188" y="2495"/>
                    </a:lnTo>
                    <a:cubicBezTo>
                      <a:pt x="0" y="2706"/>
                      <a:pt x="188" y="2988"/>
                      <a:pt x="396" y="2988"/>
                    </a:cubicBezTo>
                    <a:cubicBezTo>
                      <a:pt x="461" y="2988"/>
                      <a:pt x="528" y="2960"/>
                      <a:pt x="587" y="2895"/>
                    </a:cubicBezTo>
                    <a:lnTo>
                      <a:pt x="2613" y="407"/>
                    </a:lnTo>
                    <a:cubicBezTo>
                      <a:pt x="2756" y="241"/>
                      <a:pt x="2604" y="1"/>
                      <a:pt x="2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80"/>
              <p:cNvSpPr/>
              <p:nvPr/>
            </p:nvSpPr>
            <p:spPr>
              <a:xfrm>
                <a:off x="4835350" y="2434600"/>
                <a:ext cx="8082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3233" h="2888" extrusionOk="0">
                    <a:moveTo>
                      <a:pt x="2836" y="1"/>
                    </a:moveTo>
                    <a:cubicBezTo>
                      <a:pt x="2780" y="1"/>
                      <a:pt x="2722" y="20"/>
                      <a:pt x="2671" y="66"/>
                    </a:cubicBezTo>
                    <a:lnTo>
                      <a:pt x="214" y="2369"/>
                    </a:lnTo>
                    <a:cubicBezTo>
                      <a:pt x="0" y="2582"/>
                      <a:pt x="209" y="2887"/>
                      <a:pt x="442" y="2887"/>
                    </a:cubicBezTo>
                    <a:cubicBezTo>
                      <a:pt x="511" y="2887"/>
                      <a:pt x="581" y="2861"/>
                      <a:pt x="644" y="2798"/>
                    </a:cubicBezTo>
                    <a:lnTo>
                      <a:pt x="3039" y="465"/>
                    </a:lnTo>
                    <a:cubicBezTo>
                      <a:pt x="3233" y="271"/>
                      <a:pt x="3044" y="1"/>
                      <a:pt x="28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80"/>
              <p:cNvSpPr/>
              <p:nvPr/>
            </p:nvSpPr>
            <p:spPr>
              <a:xfrm>
                <a:off x="4869225" y="2419250"/>
                <a:ext cx="104525" cy="113875"/>
              </a:xfrm>
              <a:custGeom>
                <a:avLst/>
                <a:gdLst/>
                <a:ahLst/>
                <a:cxnLst/>
                <a:rect l="l" t="t" r="r" b="b"/>
                <a:pathLst>
                  <a:path w="4181" h="4555" extrusionOk="0">
                    <a:moveTo>
                      <a:pt x="3784" y="1"/>
                    </a:moveTo>
                    <a:cubicBezTo>
                      <a:pt x="3728" y="1"/>
                      <a:pt x="3670" y="20"/>
                      <a:pt x="3618" y="65"/>
                    </a:cubicBezTo>
                    <a:cubicBezTo>
                      <a:pt x="2421" y="1324"/>
                      <a:pt x="1254" y="2675"/>
                      <a:pt x="179" y="4057"/>
                    </a:cubicBezTo>
                    <a:cubicBezTo>
                      <a:pt x="0" y="4281"/>
                      <a:pt x="197" y="4554"/>
                      <a:pt x="424" y="4554"/>
                    </a:cubicBezTo>
                    <a:cubicBezTo>
                      <a:pt x="508" y="4554"/>
                      <a:pt x="596" y="4517"/>
                      <a:pt x="671" y="4426"/>
                    </a:cubicBezTo>
                    <a:cubicBezTo>
                      <a:pt x="1715" y="3044"/>
                      <a:pt x="2820" y="1724"/>
                      <a:pt x="3987" y="465"/>
                    </a:cubicBezTo>
                    <a:cubicBezTo>
                      <a:pt x="4181" y="271"/>
                      <a:pt x="3992" y="1"/>
                      <a:pt x="3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80"/>
              <p:cNvSpPr/>
              <p:nvPr/>
            </p:nvSpPr>
            <p:spPr>
              <a:xfrm>
                <a:off x="4823125" y="2375650"/>
                <a:ext cx="689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1466" extrusionOk="0">
                    <a:moveTo>
                      <a:pt x="2492" y="0"/>
                    </a:moveTo>
                    <a:cubicBezTo>
                      <a:pt x="2461" y="0"/>
                      <a:pt x="2427" y="9"/>
                      <a:pt x="2392" y="29"/>
                    </a:cubicBezTo>
                    <a:lnTo>
                      <a:pt x="212" y="1103"/>
                    </a:lnTo>
                    <a:cubicBezTo>
                      <a:pt x="1" y="1182"/>
                      <a:pt x="130" y="1466"/>
                      <a:pt x="307" y="1466"/>
                    </a:cubicBezTo>
                    <a:cubicBezTo>
                      <a:pt x="336" y="1466"/>
                      <a:pt x="366" y="1458"/>
                      <a:pt x="396" y="1441"/>
                    </a:cubicBezTo>
                    <a:lnTo>
                      <a:pt x="2576" y="336"/>
                    </a:lnTo>
                    <a:cubicBezTo>
                      <a:pt x="2756" y="233"/>
                      <a:pt x="2656" y="0"/>
                      <a:pt x="2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80"/>
              <p:cNvSpPr/>
              <p:nvPr/>
            </p:nvSpPr>
            <p:spPr>
              <a:xfrm>
                <a:off x="4672900" y="2341800"/>
                <a:ext cx="193250" cy="159800"/>
              </a:xfrm>
              <a:custGeom>
                <a:avLst/>
                <a:gdLst/>
                <a:ahLst/>
                <a:cxnLst/>
                <a:rect l="l" t="t" r="r" b="b"/>
                <a:pathLst>
                  <a:path w="7730" h="6392" extrusionOk="0">
                    <a:moveTo>
                      <a:pt x="7464" y="1"/>
                    </a:moveTo>
                    <a:cubicBezTo>
                      <a:pt x="7431" y="1"/>
                      <a:pt x="7394" y="10"/>
                      <a:pt x="7357" y="31"/>
                    </a:cubicBezTo>
                    <a:cubicBezTo>
                      <a:pt x="5883" y="707"/>
                      <a:pt x="4593" y="1659"/>
                      <a:pt x="3519" y="2826"/>
                    </a:cubicBezTo>
                    <a:cubicBezTo>
                      <a:pt x="3419" y="2950"/>
                      <a:pt x="3501" y="3135"/>
                      <a:pt x="3634" y="3135"/>
                    </a:cubicBezTo>
                    <a:cubicBezTo>
                      <a:pt x="3665" y="3135"/>
                      <a:pt x="3699" y="3125"/>
                      <a:pt x="3734" y="3102"/>
                    </a:cubicBezTo>
                    <a:lnTo>
                      <a:pt x="5392" y="2089"/>
                    </a:lnTo>
                    <a:cubicBezTo>
                      <a:pt x="5495" y="2037"/>
                      <a:pt x="5447" y="1921"/>
                      <a:pt x="5356" y="1921"/>
                    </a:cubicBezTo>
                    <a:cubicBezTo>
                      <a:pt x="5338" y="1921"/>
                      <a:pt x="5319" y="1925"/>
                      <a:pt x="5300" y="1935"/>
                    </a:cubicBezTo>
                    <a:lnTo>
                      <a:pt x="4621" y="2269"/>
                    </a:lnTo>
                    <a:lnTo>
                      <a:pt x="4621" y="2269"/>
                    </a:lnTo>
                    <a:cubicBezTo>
                      <a:pt x="5246" y="1736"/>
                      <a:pt x="5926" y="1261"/>
                      <a:pt x="6654" y="858"/>
                    </a:cubicBezTo>
                    <a:lnTo>
                      <a:pt x="6654" y="858"/>
                    </a:lnTo>
                    <a:cubicBezTo>
                      <a:pt x="4813" y="2925"/>
                      <a:pt x="2608" y="4538"/>
                      <a:pt x="233" y="5958"/>
                    </a:cubicBezTo>
                    <a:cubicBezTo>
                      <a:pt x="0" y="6087"/>
                      <a:pt x="138" y="6391"/>
                      <a:pt x="353" y="6391"/>
                    </a:cubicBezTo>
                    <a:cubicBezTo>
                      <a:pt x="393" y="6391"/>
                      <a:pt x="435" y="6381"/>
                      <a:pt x="479" y="6357"/>
                    </a:cubicBezTo>
                    <a:cubicBezTo>
                      <a:pt x="3306" y="5019"/>
                      <a:pt x="5622" y="2869"/>
                      <a:pt x="7545" y="412"/>
                    </a:cubicBezTo>
                    <a:lnTo>
                      <a:pt x="7545" y="412"/>
                    </a:lnTo>
                    <a:cubicBezTo>
                      <a:pt x="7554" y="408"/>
                      <a:pt x="7563" y="404"/>
                      <a:pt x="7572" y="400"/>
                    </a:cubicBezTo>
                    <a:lnTo>
                      <a:pt x="7564" y="389"/>
                    </a:lnTo>
                    <a:lnTo>
                      <a:pt x="7564" y="389"/>
                    </a:lnTo>
                    <a:cubicBezTo>
                      <a:pt x="7577" y="372"/>
                      <a:pt x="7590" y="355"/>
                      <a:pt x="7603" y="339"/>
                    </a:cubicBezTo>
                    <a:cubicBezTo>
                      <a:pt x="7729" y="212"/>
                      <a:pt x="7626" y="1"/>
                      <a:pt x="74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80"/>
              <p:cNvSpPr/>
              <p:nvPr/>
            </p:nvSpPr>
            <p:spPr>
              <a:xfrm>
                <a:off x="4774325" y="2436475"/>
                <a:ext cx="52625" cy="80000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3200" extrusionOk="0">
                    <a:moveTo>
                      <a:pt x="1868" y="1"/>
                    </a:moveTo>
                    <a:cubicBezTo>
                      <a:pt x="1811" y="1"/>
                      <a:pt x="1751" y="25"/>
                      <a:pt x="1703" y="83"/>
                    </a:cubicBezTo>
                    <a:lnTo>
                      <a:pt x="1734" y="83"/>
                    </a:lnTo>
                    <a:lnTo>
                      <a:pt x="106" y="2846"/>
                    </a:lnTo>
                    <a:cubicBezTo>
                      <a:pt x="0" y="3038"/>
                      <a:pt x="159" y="3199"/>
                      <a:pt x="317" y="3199"/>
                    </a:cubicBezTo>
                    <a:cubicBezTo>
                      <a:pt x="388" y="3199"/>
                      <a:pt x="458" y="3167"/>
                      <a:pt x="506" y="3092"/>
                    </a:cubicBezTo>
                    <a:lnTo>
                      <a:pt x="2041" y="267"/>
                    </a:lnTo>
                    <a:cubicBezTo>
                      <a:pt x="2104" y="119"/>
                      <a:pt x="1994" y="1"/>
                      <a:pt x="1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80"/>
              <p:cNvSpPr/>
              <p:nvPr/>
            </p:nvSpPr>
            <p:spPr>
              <a:xfrm>
                <a:off x="4856350" y="2387775"/>
                <a:ext cx="25625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2033" extrusionOk="0">
                    <a:moveTo>
                      <a:pt x="785" y="0"/>
                    </a:moveTo>
                    <a:cubicBezTo>
                      <a:pt x="729" y="0"/>
                      <a:pt x="672" y="29"/>
                      <a:pt x="633" y="96"/>
                    </a:cubicBezTo>
                    <a:cubicBezTo>
                      <a:pt x="357" y="649"/>
                      <a:pt x="172" y="1232"/>
                      <a:pt x="19" y="1846"/>
                    </a:cubicBezTo>
                    <a:cubicBezTo>
                      <a:pt x="1" y="1955"/>
                      <a:pt x="101" y="2032"/>
                      <a:pt x="192" y="2032"/>
                    </a:cubicBezTo>
                    <a:cubicBezTo>
                      <a:pt x="255" y="2032"/>
                      <a:pt x="313" y="1996"/>
                      <a:pt x="326" y="1908"/>
                    </a:cubicBezTo>
                    <a:cubicBezTo>
                      <a:pt x="479" y="1355"/>
                      <a:pt x="664" y="802"/>
                      <a:pt x="940" y="280"/>
                    </a:cubicBezTo>
                    <a:cubicBezTo>
                      <a:pt x="1024" y="133"/>
                      <a:pt x="907" y="0"/>
                      <a:pt x="7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80"/>
              <p:cNvSpPr/>
              <p:nvPr/>
            </p:nvSpPr>
            <p:spPr>
              <a:xfrm>
                <a:off x="4850900" y="2382625"/>
                <a:ext cx="78275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4505" extrusionOk="0">
                    <a:moveTo>
                      <a:pt x="2953" y="0"/>
                    </a:moveTo>
                    <a:cubicBezTo>
                      <a:pt x="2897" y="0"/>
                      <a:pt x="2840" y="27"/>
                      <a:pt x="2816" y="87"/>
                    </a:cubicBezTo>
                    <a:cubicBezTo>
                      <a:pt x="2202" y="1592"/>
                      <a:pt x="1281" y="2974"/>
                      <a:pt x="145" y="4140"/>
                    </a:cubicBezTo>
                    <a:cubicBezTo>
                      <a:pt x="0" y="4285"/>
                      <a:pt x="158" y="4504"/>
                      <a:pt x="321" y="4504"/>
                    </a:cubicBezTo>
                    <a:cubicBezTo>
                      <a:pt x="366" y="4504"/>
                      <a:pt x="412" y="4487"/>
                      <a:pt x="452" y="4448"/>
                    </a:cubicBezTo>
                    <a:cubicBezTo>
                      <a:pt x="1649" y="3250"/>
                      <a:pt x="2571" y="1776"/>
                      <a:pt x="3093" y="179"/>
                    </a:cubicBezTo>
                    <a:cubicBezTo>
                      <a:pt x="3130" y="67"/>
                      <a:pt x="3042" y="0"/>
                      <a:pt x="29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80"/>
              <p:cNvSpPr/>
              <p:nvPr/>
            </p:nvSpPr>
            <p:spPr>
              <a:xfrm>
                <a:off x="4684175" y="2424025"/>
                <a:ext cx="809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3669" extrusionOk="0">
                    <a:moveTo>
                      <a:pt x="2921" y="0"/>
                    </a:moveTo>
                    <a:cubicBezTo>
                      <a:pt x="2854" y="0"/>
                      <a:pt x="2784" y="26"/>
                      <a:pt x="2730" y="89"/>
                    </a:cubicBezTo>
                    <a:lnTo>
                      <a:pt x="2761" y="89"/>
                    </a:lnTo>
                    <a:cubicBezTo>
                      <a:pt x="1932" y="1256"/>
                      <a:pt x="980" y="2239"/>
                      <a:pt x="120" y="3344"/>
                    </a:cubicBezTo>
                    <a:cubicBezTo>
                      <a:pt x="0" y="3488"/>
                      <a:pt x="123" y="3669"/>
                      <a:pt x="270" y="3669"/>
                    </a:cubicBezTo>
                    <a:cubicBezTo>
                      <a:pt x="312" y="3669"/>
                      <a:pt x="356" y="3654"/>
                      <a:pt x="396" y="3621"/>
                    </a:cubicBezTo>
                    <a:cubicBezTo>
                      <a:pt x="1410" y="2607"/>
                      <a:pt x="2331" y="1502"/>
                      <a:pt x="3129" y="304"/>
                    </a:cubicBezTo>
                    <a:cubicBezTo>
                      <a:pt x="3238" y="152"/>
                      <a:pt x="3085" y="0"/>
                      <a:pt x="29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80"/>
              <p:cNvSpPr/>
              <p:nvPr/>
            </p:nvSpPr>
            <p:spPr>
              <a:xfrm>
                <a:off x="4614825" y="2418125"/>
                <a:ext cx="798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680" extrusionOk="0">
                    <a:moveTo>
                      <a:pt x="2900" y="1"/>
                    </a:moveTo>
                    <a:cubicBezTo>
                      <a:pt x="2857" y="1"/>
                      <a:pt x="2812" y="15"/>
                      <a:pt x="2771" y="49"/>
                    </a:cubicBezTo>
                    <a:cubicBezTo>
                      <a:pt x="1881" y="817"/>
                      <a:pt x="959" y="1554"/>
                      <a:pt x="130" y="2383"/>
                    </a:cubicBezTo>
                    <a:cubicBezTo>
                      <a:pt x="0" y="2487"/>
                      <a:pt x="113" y="2679"/>
                      <a:pt x="244" y="2679"/>
                    </a:cubicBezTo>
                    <a:cubicBezTo>
                      <a:pt x="267" y="2679"/>
                      <a:pt x="291" y="2673"/>
                      <a:pt x="315" y="2659"/>
                    </a:cubicBezTo>
                    <a:cubicBezTo>
                      <a:pt x="1266" y="1922"/>
                      <a:pt x="2126" y="1124"/>
                      <a:pt x="3047" y="325"/>
                    </a:cubicBezTo>
                    <a:cubicBezTo>
                      <a:pt x="3191" y="182"/>
                      <a:pt x="3055" y="1"/>
                      <a:pt x="29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80"/>
              <p:cNvSpPr/>
              <p:nvPr/>
            </p:nvSpPr>
            <p:spPr>
              <a:xfrm>
                <a:off x="4558075" y="2445500"/>
                <a:ext cx="7155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894" extrusionOk="0">
                    <a:moveTo>
                      <a:pt x="2630" y="0"/>
                    </a:moveTo>
                    <a:cubicBezTo>
                      <a:pt x="2605" y="0"/>
                      <a:pt x="2579" y="9"/>
                      <a:pt x="2554" y="29"/>
                    </a:cubicBezTo>
                    <a:lnTo>
                      <a:pt x="128" y="1656"/>
                    </a:lnTo>
                    <a:cubicBezTo>
                      <a:pt x="1" y="1733"/>
                      <a:pt x="85" y="1894"/>
                      <a:pt x="187" y="1894"/>
                    </a:cubicBezTo>
                    <a:cubicBezTo>
                      <a:pt x="208" y="1894"/>
                      <a:pt x="230" y="1887"/>
                      <a:pt x="251" y="1871"/>
                    </a:cubicBezTo>
                    <a:lnTo>
                      <a:pt x="2707" y="305"/>
                    </a:lnTo>
                    <a:cubicBezTo>
                      <a:pt x="2862" y="228"/>
                      <a:pt x="2758" y="0"/>
                      <a:pt x="26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80"/>
              <p:cNvSpPr/>
              <p:nvPr/>
            </p:nvSpPr>
            <p:spPr>
              <a:xfrm>
                <a:off x="4451850" y="2386900"/>
                <a:ext cx="111700" cy="98025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3921" extrusionOk="0">
                    <a:moveTo>
                      <a:pt x="4210" y="0"/>
                    </a:moveTo>
                    <a:cubicBezTo>
                      <a:pt x="4176" y="0"/>
                      <a:pt x="4139" y="12"/>
                      <a:pt x="4101" y="39"/>
                    </a:cubicBezTo>
                    <a:cubicBezTo>
                      <a:pt x="2688" y="1114"/>
                      <a:pt x="1368" y="2311"/>
                      <a:pt x="140" y="3570"/>
                    </a:cubicBezTo>
                    <a:cubicBezTo>
                      <a:pt x="0" y="3710"/>
                      <a:pt x="125" y="3920"/>
                      <a:pt x="274" y="3920"/>
                    </a:cubicBezTo>
                    <a:cubicBezTo>
                      <a:pt x="321" y="3920"/>
                      <a:pt x="371" y="3899"/>
                      <a:pt x="416" y="3847"/>
                    </a:cubicBezTo>
                    <a:cubicBezTo>
                      <a:pt x="1614" y="2618"/>
                      <a:pt x="2934" y="1452"/>
                      <a:pt x="4316" y="408"/>
                    </a:cubicBezTo>
                    <a:cubicBezTo>
                      <a:pt x="4467" y="256"/>
                      <a:pt x="4369" y="0"/>
                      <a:pt x="4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80"/>
              <p:cNvSpPr/>
              <p:nvPr/>
            </p:nvSpPr>
            <p:spPr>
              <a:xfrm>
                <a:off x="4402125" y="2417150"/>
                <a:ext cx="115950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583" extrusionOk="0">
                    <a:moveTo>
                      <a:pt x="4329" y="1"/>
                    </a:moveTo>
                    <a:cubicBezTo>
                      <a:pt x="4282" y="1"/>
                      <a:pt x="4233" y="17"/>
                      <a:pt x="4186" y="57"/>
                    </a:cubicBezTo>
                    <a:lnTo>
                      <a:pt x="163" y="4203"/>
                    </a:lnTo>
                    <a:cubicBezTo>
                      <a:pt x="0" y="4366"/>
                      <a:pt x="138" y="4583"/>
                      <a:pt x="309" y="4583"/>
                    </a:cubicBezTo>
                    <a:cubicBezTo>
                      <a:pt x="362" y="4583"/>
                      <a:pt x="419" y="4561"/>
                      <a:pt x="471" y="4510"/>
                    </a:cubicBezTo>
                    <a:lnTo>
                      <a:pt x="4493" y="364"/>
                    </a:lnTo>
                    <a:cubicBezTo>
                      <a:pt x="4637" y="220"/>
                      <a:pt x="4499" y="1"/>
                      <a:pt x="4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80"/>
              <p:cNvSpPr/>
              <p:nvPr/>
            </p:nvSpPr>
            <p:spPr>
              <a:xfrm>
                <a:off x="4682450" y="2347250"/>
                <a:ext cx="199375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5462" extrusionOk="0">
                    <a:moveTo>
                      <a:pt x="183" y="0"/>
                    </a:moveTo>
                    <a:cubicBezTo>
                      <a:pt x="94" y="0"/>
                      <a:pt x="0" y="116"/>
                      <a:pt x="97" y="213"/>
                    </a:cubicBezTo>
                    <a:cubicBezTo>
                      <a:pt x="2185" y="2393"/>
                      <a:pt x="4641" y="4143"/>
                      <a:pt x="7374" y="5433"/>
                    </a:cubicBezTo>
                    <a:cubicBezTo>
                      <a:pt x="7419" y="5453"/>
                      <a:pt x="7463" y="5462"/>
                      <a:pt x="7505" y="5462"/>
                    </a:cubicBezTo>
                    <a:cubicBezTo>
                      <a:pt x="7782" y="5462"/>
                      <a:pt x="7974" y="5075"/>
                      <a:pt x="7681" y="4941"/>
                    </a:cubicBezTo>
                    <a:cubicBezTo>
                      <a:pt x="4979" y="3682"/>
                      <a:pt x="2461" y="2024"/>
                      <a:pt x="250" y="28"/>
                    </a:cubicBezTo>
                    <a:cubicBezTo>
                      <a:pt x="231" y="9"/>
                      <a:pt x="207" y="0"/>
                      <a:pt x="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80"/>
              <p:cNvSpPr/>
              <p:nvPr/>
            </p:nvSpPr>
            <p:spPr>
              <a:xfrm>
                <a:off x="4789050" y="2368075"/>
                <a:ext cx="132025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3528" extrusionOk="0">
                    <a:moveTo>
                      <a:pt x="330" y="0"/>
                    </a:moveTo>
                    <a:cubicBezTo>
                      <a:pt x="153" y="0"/>
                      <a:pt x="0" y="238"/>
                      <a:pt x="162" y="424"/>
                    </a:cubicBezTo>
                    <a:cubicBezTo>
                      <a:pt x="961" y="1314"/>
                      <a:pt x="1851" y="2112"/>
                      <a:pt x="2864" y="2757"/>
                    </a:cubicBezTo>
                    <a:cubicBezTo>
                      <a:pt x="3309" y="3046"/>
                      <a:pt x="3930" y="3528"/>
                      <a:pt x="4484" y="3528"/>
                    </a:cubicBezTo>
                    <a:cubicBezTo>
                      <a:pt x="4695" y="3528"/>
                      <a:pt x="4897" y="3458"/>
                      <a:pt x="5075" y="3279"/>
                    </a:cubicBezTo>
                    <a:cubicBezTo>
                      <a:pt x="5281" y="3048"/>
                      <a:pt x="5099" y="2752"/>
                      <a:pt x="4854" y="2752"/>
                    </a:cubicBezTo>
                    <a:cubicBezTo>
                      <a:pt x="4807" y="2752"/>
                      <a:pt x="4757" y="2763"/>
                      <a:pt x="4707" y="2788"/>
                    </a:cubicBezTo>
                    <a:cubicBezTo>
                      <a:pt x="4642" y="2821"/>
                      <a:pt x="4567" y="2835"/>
                      <a:pt x="4484" y="2835"/>
                    </a:cubicBezTo>
                    <a:cubicBezTo>
                      <a:pt x="3868" y="2835"/>
                      <a:pt x="2841" y="2015"/>
                      <a:pt x="2435" y="1744"/>
                    </a:cubicBezTo>
                    <a:cubicBezTo>
                      <a:pt x="1728" y="1253"/>
                      <a:pt x="1083" y="700"/>
                      <a:pt x="500" y="86"/>
                    </a:cubicBezTo>
                    <a:cubicBezTo>
                      <a:pt x="447" y="26"/>
                      <a:pt x="387" y="0"/>
                      <a:pt x="3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80"/>
              <p:cNvSpPr/>
              <p:nvPr/>
            </p:nvSpPr>
            <p:spPr>
              <a:xfrm>
                <a:off x="4833500" y="2345700"/>
                <a:ext cx="151825" cy="93000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3720" extrusionOk="0">
                    <a:moveTo>
                      <a:pt x="162" y="1"/>
                    </a:moveTo>
                    <a:cubicBezTo>
                      <a:pt x="80" y="1"/>
                      <a:pt x="1" y="117"/>
                      <a:pt x="73" y="213"/>
                    </a:cubicBezTo>
                    <a:cubicBezTo>
                      <a:pt x="1608" y="1841"/>
                      <a:pt x="3512" y="3038"/>
                      <a:pt x="5662" y="3714"/>
                    </a:cubicBezTo>
                    <a:cubicBezTo>
                      <a:pt x="5681" y="3718"/>
                      <a:pt x="5699" y="3719"/>
                      <a:pt x="5717" y="3719"/>
                    </a:cubicBezTo>
                    <a:cubicBezTo>
                      <a:pt x="5982" y="3719"/>
                      <a:pt x="6072" y="3309"/>
                      <a:pt x="5784" y="3222"/>
                    </a:cubicBezTo>
                    <a:cubicBezTo>
                      <a:pt x="3727" y="2578"/>
                      <a:pt x="1823" y="1503"/>
                      <a:pt x="227" y="29"/>
                    </a:cubicBezTo>
                    <a:cubicBezTo>
                      <a:pt x="207" y="9"/>
                      <a:pt x="185" y="1"/>
                      <a:pt x="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80"/>
              <p:cNvSpPr/>
              <p:nvPr/>
            </p:nvSpPr>
            <p:spPr>
              <a:xfrm>
                <a:off x="4939350" y="2364950"/>
                <a:ext cx="11630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2239" extrusionOk="0">
                    <a:moveTo>
                      <a:pt x="329" y="1"/>
                    </a:moveTo>
                    <a:cubicBezTo>
                      <a:pt x="152" y="1"/>
                      <a:pt x="0" y="220"/>
                      <a:pt x="169" y="364"/>
                    </a:cubicBezTo>
                    <a:cubicBezTo>
                      <a:pt x="1274" y="1470"/>
                      <a:pt x="2748" y="2115"/>
                      <a:pt x="4314" y="2237"/>
                    </a:cubicBezTo>
                    <a:cubicBezTo>
                      <a:pt x="4323" y="2238"/>
                      <a:pt x="4332" y="2239"/>
                      <a:pt x="4341" y="2239"/>
                    </a:cubicBezTo>
                    <a:cubicBezTo>
                      <a:pt x="4651" y="2239"/>
                      <a:pt x="4643" y="1715"/>
                      <a:pt x="4314" y="1715"/>
                    </a:cubicBezTo>
                    <a:cubicBezTo>
                      <a:pt x="2871" y="1623"/>
                      <a:pt x="1489" y="1040"/>
                      <a:pt x="476" y="57"/>
                    </a:cubicBezTo>
                    <a:cubicBezTo>
                      <a:pt x="429" y="17"/>
                      <a:pt x="378" y="1"/>
                      <a:pt x="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80"/>
              <p:cNvSpPr/>
              <p:nvPr/>
            </p:nvSpPr>
            <p:spPr>
              <a:xfrm>
                <a:off x="4977825" y="2292900"/>
                <a:ext cx="100150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4006" h="3411" extrusionOk="0">
                    <a:moveTo>
                      <a:pt x="259" y="1"/>
                    </a:moveTo>
                    <a:cubicBezTo>
                      <a:pt x="144" y="1"/>
                      <a:pt x="0" y="112"/>
                      <a:pt x="42" y="237"/>
                    </a:cubicBezTo>
                    <a:cubicBezTo>
                      <a:pt x="656" y="1773"/>
                      <a:pt x="1946" y="2939"/>
                      <a:pt x="3543" y="3400"/>
                    </a:cubicBezTo>
                    <a:cubicBezTo>
                      <a:pt x="3568" y="3407"/>
                      <a:pt x="3593" y="3410"/>
                      <a:pt x="3617" y="3410"/>
                    </a:cubicBezTo>
                    <a:cubicBezTo>
                      <a:pt x="3901" y="3410"/>
                      <a:pt x="4006" y="2932"/>
                      <a:pt x="3665" y="2847"/>
                    </a:cubicBezTo>
                    <a:cubicBezTo>
                      <a:pt x="2192" y="2509"/>
                      <a:pt x="963" y="1496"/>
                      <a:pt x="380" y="84"/>
                    </a:cubicBezTo>
                    <a:cubicBezTo>
                      <a:pt x="360" y="25"/>
                      <a:pt x="313" y="1"/>
                      <a:pt x="2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80"/>
              <p:cNvSpPr/>
              <p:nvPr/>
            </p:nvSpPr>
            <p:spPr>
              <a:xfrm>
                <a:off x="5046975" y="2313525"/>
                <a:ext cx="7410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1850" extrusionOk="0">
                    <a:moveTo>
                      <a:pt x="379" y="1"/>
                    </a:moveTo>
                    <a:cubicBezTo>
                      <a:pt x="186" y="1"/>
                      <a:pt x="0" y="226"/>
                      <a:pt x="193" y="395"/>
                    </a:cubicBezTo>
                    <a:cubicBezTo>
                      <a:pt x="869" y="1009"/>
                      <a:pt x="1636" y="1470"/>
                      <a:pt x="2496" y="1838"/>
                    </a:cubicBezTo>
                    <a:cubicBezTo>
                      <a:pt x="2520" y="1846"/>
                      <a:pt x="2543" y="1849"/>
                      <a:pt x="2565" y="1849"/>
                    </a:cubicBezTo>
                    <a:cubicBezTo>
                      <a:pt x="2805" y="1849"/>
                      <a:pt x="2964" y="1428"/>
                      <a:pt x="2711" y="1316"/>
                    </a:cubicBezTo>
                    <a:cubicBezTo>
                      <a:pt x="1943" y="978"/>
                      <a:pt x="1207" y="548"/>
                      <a:pt x="531" y="57"/>
                    </a:cubicBezTo>
                    <a:cubicBezTo>
                      <a:pt x="485" y="17"/>
                      <a:pt x="431" y="1"/>
                      <a:pt x="3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80"/>
              <p:cNvSpPr/>
              <p:nvPr/>
            </p:nvSpPr>
            <p:spPr>
              <a:xfrm>
                <a:off x="5073475" y="2271850"/>
                <a:ext cx="51625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766" extrusionOk="0">
                    <a:moveTo>
                      <a:pt x="289" y="1"/>
                    </a:moveTo>
                    <a:cubicBezTo>
                      <a:pt x="145" y="1"/>
                      <a:pt x="1" y="173"/>
                      <a:pt x="116" y="312"/>
                    </a:cubicBezTo>
                    <a:lnTo>
                      <a:pt x="85" y="281"/>
                    </a:lnTo>
                    <a:lnTo>
                      <a:pt x="85" y="281"/>
                    </a:lnTo>
                    <a:cubicBezTo>
                      <a:pt x="638" y="1018"/>
                      <a:pt x="1098" y="1816"/>
                      <a:pt x="1498" y="2645"/>
                    </a:cubicBezTo>
                    <a:cubicBezTo>
                      <a:pt x="1545" y="2730"/>
                      <a:pt x="1620" y="2765"/>
                      <a:pt x="1698" y="2765"/>
                    </a:cubicBezTo>
                    <a:cubicBezTo>
                      <a:pt x="1875" y="2765"/>
                      <a:pt x="2065" y="2582"/>
                      <a:pt x="1958" y="2369"/>
                    </a:cubicBezTo>
                    <a:cubicBezTo>
                      <a:pt x="1528" y="1540"/>
                      <a:pt x="1006" y="772"/>
                      <a:pt x="423" y="66"/>
                    </a:cubicBezTo>
                    <a:cubicBezTo>
                      <a:pt x="384" y="20"/>
                      <a:pt x="337" y="1"/>
                      <a:pt x="2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80"/>
              <p:cNvSpPr/>
              <p:nvPr/>
            </p:nvSpPr>
            <p:spPr>
              <a:xfrm>
                <a:off x="4531075" y="2391475"/>
                <a:ext cx="122825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4599" extrusionOk="0">
                    <a:moveTo>
                      <a:pt x="197" y="0"/>
                    </a:moveTo>
                    <a:cubicBezTo>
                      <a:pt x="94" y="0"/>
                      <a:pt x="1" y="137"/>
                      <a:pt x="72" y="255"/>
                    </a:cubicBezTo>
                    <a:cubicBezTo>
                      <a:pt x="1331" y="1852"/>
                      <a:pt x="2774" y="3295"/>
                      <a:pt x="4371" y="4554"/>
                    </a:cubicBezTo>
                    <a:cubicBezTo>
                      <a:pt x="4412" y="4585"/>
                      <a:pt x="4457" y="4599"/>
                      <a:pt x="4500" y="4599"/>
                    </a:cubicBezTo>
                    <a:cubicBezTo>
                      <a:pt x="4714" y="4599"/>
                      <a:pt x="4913" y="4272"/>
                      <a:pt x="4709" y="4094"/>
                    </a:cubicBezTo>
                    <a:lnTo>
                      <a:pt x="4494" y="3848"/>
                    </a:lnTo>
                    <a:cubicBezTo>
                      <a:pt x="4445" y="3806"/>
                      <a:pt x="4388" y="3788"/>
                      <a:pt x="4331" y="3788"/>
                    </a:cubicBezTo>
                    <a:lnTo>
                      <a:pt x="4331" y="3788"/>
                    </a:lnTo>
                    <a:cubicBezTo>
                      <a:pt x="2883" y="2656"/>
                      <a:pt x="1518" y="1415"/>
                      <a:pt x="287" y="40"/>
                    </a:cubicBezTo>
                    <a:cubicBezTo>
                      <a:pt x="259" y="12"/>
                      <a:pt x="227" y="0"/>
                      <a:pt x="1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80"/>
              <p:cNvSpPr/>
              <p:nvPr/>
            </p:nvSpPr>
            <p:spPr>
              <a:xfrm>
                <a:off x="4402325" y="2335925"/>
                <a:ext cx="12832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5272" extrusionOk="0">
                    <a:moveTo>
                      <a:pt x="226" y="0"/>
                    </a:moveTo>
                    <a:cubicBezTo>
                      <a:pt x="111" y="0"/>
                      <a:pt x="0" y="119"/>
                      <a:pt x="63" y="266"/>
                    </a:cubicBezTo>
                    <a:cubicBezTo>
                      <a:pt x="1199" y="2201"/>
                      <a:pt x="2735" y="3890"/>
                      <a:pt x="4546" y="5210"/>
                    </a:cubicBezTo>
                    <a:cubicBezTo>
                      <a:pt x="4600" y="5253"/>
                      <a:pt x="4655" y="5272"/>
                      <a:pt x="4707" y="5272"/>
                    </a:cubicBezTo>
                    <a:cubicBezTo>
                      <a:pt x="4951" y="5272"/>
                      <a:pt x="5132" y="4860"/>
                      <a:pt x="4853" y="4657"/>
                    </a:cubicBezTo>
                    <a:cubicBezTo>
                      <a:pt x="3042" y="3521"/>
                      <a:pt x="1476" y="1925"/>
                      <a:pt x="370" y="82"/>
                    </a:cubicBezTo>
                    <a:cubicBezTo>
                      <a:pt x="332" y="25"/>
                      <a:pt x="279" y="0"/>
                      <a:pt x="2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80"/>
              <p:cNvSpPr/>
              <p:nvPr/>
            </p:nvSpPr>
            <p:spPr>
              <a:xfrm>
                <a:off x="4398675" y="2385000"/>
                <a:ext cx="86800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3472" h="2654" extrusionOk="0">
                    <a:moveTo>
                      <a:pt x="242" y="1"/>
                    </a:moveTo>
                    <a:cubicBezTo>
                      <a:pt x="114" y="1"/>
                      <a:pt x="1" y="152"/>
                      <a:pt x="117" y="269"/>
                    </a:cubicBezTo>
                    <a:cubicBezTo>
                      <a:pt x="1038" y="1190"/>
                      <a:pt x="2082" y="1957"/>
                      <a:pt x="3188" y="2633"/>
                    </a:cubicBezTo>
                    <a:cubicBezTo>
                      <a:pt x="3211" y="2647"/>
                      <a:pt x="3235" y="2653"/>
                      <a:pt x="3257" y="2653"/>
                    </a:cubicBezTo>
                    <a:cubicBezTo>
                      <a:pt x="3381" y="2653"/>
                      <a:pt x="3471" y="2465"/>
                      <a:pt x="3341" y="2387"/>
                    </a:cubicBezTo>
                    <a:cubicBezTo>
                      <a:pt x="2328" y="1620"/>
                      <a:pt x="1284" y="883"/>
                      <a:pt x="363" y="54"/>
                    </a:cubicBezTo>
                    <a:cubicBezTo>
                      <a:pt x="326" y="16"/>
                      <a:pt x="283" y="1"/>
                      <a:pt x="2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80"/>
              <p:cNvSpPr/>
              <p:nvPr/>
            </p:nvSpPr>
            <p:spPr>
              <a:xfrm>
                <a:off x="4305550" y="2373225"/>
                <a:ext cx="96175" cy="109850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4394" extrusionOk="0">
                    <a:moveTo>
                      <a:pt x="203" y="1"/>
                    </a:moveTo>
                    <a:cubicBezTo>
                      <a:pt x="104" y="1"/>
                      <a:pt x="0" y="109"/>
                      <a:pt x="65" y="218"/>
                    </a:cubicBezTo>
                    <a:cubicBezTo>
                      <a:pt x="956" y="1692"/>
                      <a:pt x="2061" y="3350"/>
                      <a:pt x="3474" y="4363"/>
                    </a:cubicBezTo>
                    <a:cubicBezTo>
                      <a:pt x="3505" y="4384"/>
                      <a:pt x="3538" y="4393"/>
                      <a:pt x="3570" y="4393"/>
                    </a:cubicBezTo>
                    <a:cubicBezTo>
                      <a:pt x="3721" y="4393"/>
                      <a:pt x="3847" y="4178"/>
                      <a:pt x="3719" y="4025"/>
                    </a:cubicBezTo>
                    <a:cubicBezTo>
                      <a:pt x="3167" y="3411"/>
                      <a:pt x="2491" y="2889"/>
                      <a:pt x="1938" y="2275"/>
                    </a:cubicBezTo>
                    <a:cubicBezTo>
                      <a:pt x="1355" y="1569"/>
                      <a:pt x="802" y="832"/>
                      <a:pt x="311" y="64"/>
                    </a:cubicBezTo>
                    <a:cubicBezTo>
                      <a:pt x="284" y="19"/>
                      <a:pt x="244" y="1"/>
                      <a:pt x="2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80"/>
              <p:cNvSpPr/>
              <p:nvPr/>
            </p:nvSpPr>
            <p:spPr>
              <a:xfrm>
                <a:off x="4241100" y="2372750"/>
                <a:ext cx="59775" cy="11270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4508" extrusionOk="0">
                    <a:moveTo>
                      <a:pt x="217" y="1"/>
                    </a:moveTo>
                    <a:cubicBezTo>
                      <a:pt x="112" y="1"/>
                      <a:pt x="1" y="120"/>
                      <a:pt x="64" y="267"/>
                    </a:cubicBezTo>
                    <a:lnTo>
                      <a:pt x="1999" y="4413"/>
                    </a:lnTo>
                    <a:cubicBezTo>
                      <a:pt x="2027" y="4479"/>
                      <a:pt x="2079" y="4508"/>
                      <a:pt x="2134" y="4508"/>
                    </a:cubicBezTo>
                    <a:cubicBezTo>
                      <a:pt x="2256" y="4508"/>
                      <a:pt x="2390" y="4367"/>
                      <a:pt x="2306" y="4198"/>
                    </a:cubicBezTo>
                    <a:lnTo>
                      <a:pt x="340" y="83"/>
                    </a:lnTo>
                    <a:cubicBezTo>
                      <a:pt x="312" y="26"/>
                      <a:pt x="265" y="1"/>
                      <a:pt x="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80"/>
              <p:cNvSpPr/>
              <p:nvPr/>
            </p:nvSpPr>
            <p:spPr>
              <a:xfrm>
                <a:off x="4189725" y="2293450"/>
                <a:ext cx="57200" cy="146150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5846" extrusionOk="0">
                    <a:moveTo>
                      <a:pt x="207" y="1"/>
                    </a:moveTo>
                    <a:cubicBezTo>
                      <a:pt x="101" y="1"/>
                      <a:pt x="0" y="86"/>
                      <a:pt x="0" y="215"/>
                    </a:cubicBezTo>
                    <a:cubicBezTo>
                      <a:pt x="492" y="2088"/>
                      <a:pt x="1106" y="3900"/>
                      <a:pt x="1812" y="5712"/>
                    </a:cubicBezTo>
                    <a:cubicBezTo>
                      <a:pt x="1847" y="5805"/>
                      <a:pt x="1932" y="5845"/>
                      <a:pt x="2016" y="5845"/>
                    </a:cubicBezTo>
                    <a:cubicBezTo>
                      <a:pt x="2152" y="5845"/>
                      <a:pt x="2287" y="5741"/>
                      <a:pt x="2211" y="5589"/>
                    </a:cubicBezTo>
                    <a:cubicBezTo>
                      <a:pt x="1566" y="3777"/>
                      <a:pt x="922" y="1965"/>
                      <a:pt x="400" y="123"/>
                    </a:cubicBezTo>
                    <a:cubicBezTo>
                      <a:pt x="351" y="38"/>
                      <a:pt x="278" y="1"/>
                      <a:pt x="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80"/>
              <p:cNvSpPr/>
              <p:nvPr/>
            </p:nvSpPr>
            <p:spPr>
              <a:xfrm>
                <a:off x="4212125" y="2274200"/>
                <a:ext cx="42425" cy="8470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3388" extrusionOk="0">
                    <a:moveTo>
                      <a:pt x="273" y="0"/>
                    </a:moveTo>
                    <a:cubicBezTo>
                      <a:pt x="136" y="0"/>
                      <a:pt x="0" y="112"/>
                      <a:pt x="56" y="279"/>
                    </a:cubicBezTo>
                    <a:lnTo>
                      <a:pt x="1100" y="3196"/>
                    </a:lnTo>
                    <a:cubicBezTo>
                      <a:pt x="1149" y="3331"/>
                      <a:pt x="1261" y="3387"/>
                      <a:pt x="1371" y="3387"/>
                    </a:cubicBezTo>
                    <a:cubicBezTo>
                      <a:pt x="1537" y="3387"/>
                      <a:pt x="1696" y="3258"/>
                      <a:pt x="1622" y="3073"/>
                    </a:cubicBezTo>
                    <a:lnTo>
                      <a:pt x="486" y="156"/>
                    </a:lnTo>
                    <a:cubicBezTo>
                      <a:pt x="450" y="47"/>
                      <a:pt x="361" y="0"/>
                      <a:pt x="2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80"/>
              <p:cNvSpPr/>
              <p:nvPr/>
            </p:nvSpPr>
            <p:spPr>
              <a:xfrm>
                <a:off x="4245175" y="2216300"/>
                <a:ext cx="57775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3378" extrusionOk="0">
                    <a:moveTo>
                      <a:pt x="302" y="0"/>
                    </a:moveTo>
                    <a:cubicBezTo>
                      <a:pt x="151" y="0"/>
                      <a:pt x="0" y="162"/>
                      <a:pt x="85" y="353"/>
                    </a:cubicBezTo>
                    <a:lnTo>
                      <a:pt x="1774" y="3271"/>
                    </a:lnTo>
                    <a:cubicBezTo>
                      <a:pt x="1830" y="3345"/>
                      <a:pt x="1906" y="3377"/>
                      <a:pt x="1980" y="3377"/>
                    </a:cubicBezTo>
                    <a:cubicBezTo>
                      <a:pt x="2150" y="3377"/>
                      <a:pt x="2311" y="3208"/>
                      <a:pt x="2204" y="2994"/>
                    </a:cubicBezTo>
                    <a:lnTo>
                      <a:pt x="485" y="108"/>
                    </a:lnTo>
                    <a:cubicBezTo>
                      <a:pt x="437" y="32"/>
                      <a:pt x="370" y="0"/>
                      <a:pt x="3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80"/>
              <p:cNvSpPr/>
              <p:nvPr/>
            </p:nvSpPr>
            <p:spPr>
              <a:xfrm>
                <a:off x="4270800" y="2156350"/>
                <a:ext cx="52200" cy="135425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5417" extrusionOk="0">
                    <a:moveTo>
                      <a:pt x="350" y="0"/>
                    </a:moveTo>
                    <a:cubicBezTo>
                      <a:pt x="176" y="0"/>
                      <a:pt x="1" y="150"/>
                      <a:pt x="74" y="387"/>
                    </a:cubicBezTo>
                    <a:cubicBezTo>
                      <a:pt x="534" y="2015"/>
                      <a:pt x="933" y="3673"/>
                      <a:pt x="1548" y="5239"/>
                    </a:cubicBezTo>
                    <a:cubicBezTo>
                      <a:pt x="1597" y="5363"/>
                      <a:pt x="1697" y="5417"/>
                      <a:pt x="1796" y="5417"/>
                    </a:cubicBezTo>
                    <a:cubicBezTo>
                      <a:pt x="1942" y="5417"/>
                      <a:pt x="2088" y="5299"/>
                      <a:pt x="2070" y="5116"/>
                    </a:cubicBezTo>
                    <a:cubicBezTo>
                      <a:pt x="1701" y="3458"/>
                      <a:pt x="1118" y="1830"/>
                      <a:pt x="626" y="234"/>
                    </a:cubicBezTo>
                    <a:cubicBezTo>
                      <a:pt x="589" y="71"/>
                      <a:pt x="470" y="0"/>
                      <a:pt x="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80"/>
              <p:cNvSpPr/>
              <p:nvPr/>
            </p:nvSpPr>
            <p:spPr>
              <a:xfrm>
                <a:off x="4288925" y="2235025"/>
                <a:ext cx="414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398" extrusionOk="0">
                    <a:moveTo>
                      <a:pt x="277" y="1"/>
                    </a:moveTo>
                    <a:cubicBezTo>
                      <a:pt x="135" y="1"/>
                      <a:pt x="1" y="141"/>
                      <a:pt x="86" y="311"/>
                    </a:cubicBezTo>
                    <a:lnTo>
                      <a:pt x="55" y="311"/>
                    </a:lnTo>
                    <a:lnTo>
                      <a:pt x="1130" y="2276"/>
                    </a:lnTo>
                    <a:cubicBezTo>
                      <a:pt x="1177" y="2362"/>
                      <a:pt x="1251" y="2397"/>
                      <a:pt x="1325" y="2397"/>
                    </a:cubicBezTo>
                    <a:cubicBezTo>
                      <a:pt x="1491" y="2397"/>
                      <a:pt x="1656" y="2221"/>
                      <a:pt x="1529" y="2030"/>
                    </a:cubicBezTo>
                    <a:lnTo>
                      <a:pt x="454" y="96"/>
                    </a:lnTo>
                    <a:cubicBezTo>
                      <a:pt x="406" y="29"/>
                      <a:pt x="341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80"/>
              <p:cNvSpPr/>
              <p:nvPr/>
            </p:nvSpPr>
            <p:spPr>
              <a:xfrm>
                <a:off x="4182025" y="2185400"/>
                <a:ext cx="122550" cy="237125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9485" extrusionOk="0">
                    <a:moveTo>
                      <a:pt x="186" y="1"/>
                    </a:moveTo>
                    <a:cubicBezTo>
                      <a:pt x="92" y="1"/>
                      <a:pt x="1" y="104"/>
                      <a:pt x="63" y="208"/>
                    </a:cubicBezTo>
                    <a:cubicBezTo>
                      <a:pt x="1629" y="3125"/>
                      <a:pt x="2949" y="6134"/>
                      <a:pt x="4024" y="9205"/>
                    </a:cubicBezTo>
                    <a:cubicBezTo>
                      <a:pt x="4097" y="9401"/>
                      <a:pt x="4265" y="9485"/>
                      <a:pt x="4427" y="9485"/>
                    </a:cubicBezTo>
                    <a:cubicBezTo>
                      <a:pt x="4670" y="9485"/>
                      <a:pt x="4902" y="9297"/>
                      <a:pt x="4791" y="9020"/>
                    </a:cubicBezTo>
                    <a:cubicBezTo>
                      <a:pt x="3594" y="5888"/>
                      <a:pt x="2089" y="2910"/>
                      <a:pt x="308" y="85"/>
                    </a:cubicBezTo>
                    <a:cubicBezTo>
                      <a:pt x="278" y="25"/>
                      <a:pt x="232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80"/>
              <p:cNvSpPr/>
              <p:nvPr/>
            </p:nvSpPr>
            <p:spPr>
              <a:xfrm>
                <a:off x="4250650" y="2199000"/>
                <a:ext cx="7347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6440" extrusionOk="0">
                    <a:moveTo>
                      <a:pt x="86" y="0"/>
                    </a:moveTo>
                    <a:cubicBezTo>
                      <a:pt x="44" y="0"/>
                      <a:pt x="0" y="34"/>
                      <a:pt x="20" y="94"/>
                    </a:cubicBezTo>
                    <a:lnTo>
                      <a:pt x="20" y="63"/>
                    </a:lnTo>
                    <a:cubicBezTo>
                      <a:pt x="603" y="2274"/>
                      <a:pt x="1494" y="4362"/>
                      <a:pt x="2599" y="6358"/>
                    </a:cubicBezTo>
                    <a:cubicBezTo>
                      <a:pt x="2628" y="6415"/>
                      <a:pt x="2675" y="6440"/>
                      <a:pt x="2723" y="6440"/>
                    </a:cubicBezTo>
                    <a:cubicBezTo>
                      <a:pt x="2828" y="6440"/>
                      <a:pt x="2939" y="6321"/>
                      <a:pt x="2876" y="6173"/>
                    </a:cubicBezTo>
                    <a:cubicBezTo>
                      <a:pt x="1739" y="4239"/>
                      <a:pt x="818" y="2182"/>
                      <a:pt x="143" y="32"/>
                    </a:cubicBezTo>
                    <a:cubicBezTo>
                      <a:pt x="132" y="10"/>
                      <a:pt x="109" y="0"/>
                      <a:pt x="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80"/>
              <p:cNvSpPr/>
              <p:nvPr/>
            </p:nvSpPr>
            <p:spPr>
              <a:xfrm>
                <a:off x="4302100" y="2080100"/>
                <a:ext cx="62650" cy="162575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6503" extrusionOk="0">
                    <a:moveTo>
                      <a:pt x="229" y="0"/>
                    </a:moveTo>
                    <a:cubicBezTo>
                      <a:pt x="120" y="0"/>
                      <a:pt x="0" y="93"/>
                      <a:pt x="19" y="244"/>
                    </a:cubicBezTo>
                    <a:lnTo>
                      <a:pt x="50" y="244"/>
                    </a:lnTo>
                    <a:cubicBezTo>
                      <a:pt x="480" y="2362"/>
                      <a:pt x="1155" y="4420"/>
                      <a:pt x="2046" y="6385"/>
                    </a:cubicBezTo>
                    <a:cubicBezTo>
                      <a:pt x="2077" y="6468"/>
                      <a:pt x="2144" y="6502"/>
                      <a:pt x="2214" y="6502"/>
                    </a:cubicBezTo>
                    <a:cubicBezTo>
                      <a:pt x="2352" y="6502"/>
                      <a:pt x="2506" y="6373"/>
                      <a:pt x="2445" y="6231"/>
                    </a:cubicBezTo>
                    <a:cubicBezTo>
                      <a:pt x="1585" y="4266"/>
                      <a:pt x="910" y="2209"/>
                      <a:pt x="388" y="121"/>
                    </a:cubicBezTo>
                    <a:cubicBezTo>
                      <a:pt x="364" y="38"/>
                      <a:pt x="299" y="0"/>
                      <a:pt x="2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80"/>
              <p:cNvSpPr/>
              <p:nvPr/>
            </p:nvSpPr>
            <p:spPr>
              <a:xfrm>
                <a:off x="4355800" y="2051300"/>
                <a:ext cx="59600" cy="127775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5111" extrusionOk="0">
                    <a:moveTo>
                      <a:pt x="146" y="0"/>
                    </a:moveTo>
                    <a:cubicBezTo>
                      <a:pt x="75" y="0"/>
                      <a:pt x="0" y="55"/>
                      <a:pt x="21" y="137"/>
                    </a:cubicBezTo>
                    <a:lnTo>
                      <a:pt x="2078" y="5019"/>
                    </a:lnTo>
                    <a:cubicBezTo>
                      <a:pt x="2099" y="5083"/>
                      <a:pt x="2147" y="5110"/>
                      <a:pt x="2196" y="5110"/>
                    </a:cubicBezTo>
                    <a:cubicBezTo>
                      <a:pt x="2287" y="5110"/>
                      <a:pt x="2384" y="5016"/>
                      <a:pt x="2324" y="4896"/>
                    </a:cubicBezTo>
                    <a:lnTo>
                      <a:pt x="236" y="45"/>
                    </a:lnTo>
                    <a:cubicBezTo>
                      <a:pt x="215" y="14"/>
                      <a:pt x="181" y="0"/>
                      <a:pt x="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80"/>
              <p:cNvSpPr/>
              <p:nvPr/>
            </p:nvSpPr>
            <p:spPr>
              <a:xfrm>
                <a:off x="4460700" y="2062375"/>
                <a:ext cx="2430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4203" extrusionOk="0">
                    <a:moveTo>
                      <a:pt x="185" y="1"/>
                    </a:moveTo>
                    <a:cubicBezTo>
                      <a:pt x="97" y="1"/>
                      <a:pt x="9" y="57"/>
                      <a:pt x="1" y="168"/>
                    </a:cubicBezTo>
                    <a:lnTo>
                      <a:pt x="1" y="168"/>
                    </a:lnTo>
                    <a:cubicBezTo>
                      <a:pt x="1" y="163"/>
                      <a:pt x="1" y="159"/>
                      <a:pt x="1" y="154"/>
                    </a:cubicBezTo>
                    <a:lnTo>
                      <a:pt x="1" y="185"/>
                    </a:lnTo>
                    <a:cubicBezTo>
                      <a:pt x="1" y="179"/>
                      <a:pt x="1" y="173"/>
                      <a:pt x="1" y="168"/>
                    </a:cubicBezTo>
                    <a:lnTo>
                      <a:pt x="1" y="168"/>
                    </a:lnTo>
                    <a:cubicBezTo>
                      <a:pt x="63" y="1514"/>
                      <a:pt x="278" y="2830"/>
                      <a:pt x="645" y="4115"/>
                    </a:cubicBezTo>
                    <a:cubicBezTo>
                      <a:pt x="669" y="4175"/>
                      <a:pt x="726" y="4202"/>
                      <a:pt x="784" y="4202"/>
                    </a:cubicBezTo>
                    <a:cubicBezTo>
                      <a:pt x="876" y="4202"/>
                      <a:pt x="971" y="4136"/>
                      <a:pt x="952" y="4023"/>
                    </a:cubicBezTo>
                    <a:cubicBezTo>
                      <a:pt x="676" y="2764"/>
                      <a:pt x="492" y="1475"/>
                      <a:pt x="369" y="185"/>
                    </a:cubicBezTo>
                    <a:cubicBezTo>
                      <a:pt x="369" y="62"/>
                      <a:pt x="277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77" name="Google Shape;3477;p80"/>
          <p:cNvSpPr txBox="1"/>
          <p:nvPr/>
        </p:nvSpPr>
        <p:spPr>
          <a:xfrm>
            <a:off x="3919100" y="1473127"/>
            <a:ext cx="4938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rPr>
              <a:t>1</a:t>
            </a:r>
            <a:endParaRPr sz="12000">
              <a:solidFill>
                <a:schemeClr val="dk2"/>
              </a:solidFill>
              <a:latin typeface="Nanum Pen Script" panose="03040600000000000000" charset="-127"/>
              <a:ea typeface="Nanum Pen Script" panose="03040600000000000000" charset="-127"/>
              <a:cs typeface="Nanum Pen Script" panose="03040600000000000000" charset="-127"/>
              <a:sym typeface="Nanum Pen Script" panose="03040600000000000000" charset="-127"/>
            </a:endParaRPr>
          </a:p>
        </p:txBody>
      </p:sp>
      <p:sp>
        <p:nvSpPr>
          <p:cNvPr id="3478" name="Google Shape;3478;p80"/>
          <p:cNvSpPr txBox="1"/>
          <p:nvPr/>
        </p:nvSpPr>
        <p:spPr>
          <a:xfrm>
            <a:off x="6384675" y="1473127"/>
            <a:ext cx="4938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rPr>
              <a:t>2</a:t>
            </a:r>
            <a:endParaRPr sz="12000" dirty="0">
              <a:solidFill>
                <a:schemeClr val="dk2"/>
              </a:solidFill>
              <a:latin typeface="Nanum Pen Script" panose="03040600000000000000" charset="-127"/>
              <a:ea typeface="Nanum Pen Script" panose="03040600000000000000" charset="-127"/>
              <a:cs typeface="Nanum Pen Script" panose="03040600000000000000" charset="-127"/>
              <a:sym typeface="Nanum Pen Script" panose="03040600000000000000" charset="-127"/>
            </a:endParaRPr>
          </a:p>
        </p:txBody>
      </p:sp>
      <p:grpSp>
        <p:nvGrpSpPr>
          <p:cNvPr id="3479" name="Google Shape;3479;p80"/>
          <p:cNvGrpSpPr/>
          <p:nvPr/>
        </p:nvGrpSpPr>
        <p:grpSpPr>
          <a:xfrm>
            <a:off x="4517744" y="3133036"/>
            <a:ext cx="1827328" cy="1338034"/>
            <a:chOff x="4517744" y="3133036"/>
            <a:chExt cx="1827328" cy="1338034"/>
          </a:xfrm>
        </p:grpSpPr>
        <p:grpSp>
          <p:nvGrpSpPr>
            <p:cNvPr id="3480" name="Google Shape;3480;p80"/>
            <p:cNvGrpSpPr/>
            <p:nvPr/>
          </p:nvGrpSpPr>
          <p:grpSpPr>
            <a:xfrm>
              <a:off x="5687684" y="3530444"/>
              <a:ext cx="657389" cy="543211"/>
              <a:chOff x="5192327" y="3881360"/>
              <a:chExt cx="1291022" cy="1066793"/>
            </a:xfrm>
          </p:grpSpPr>
          <p:sp>
            <p:nvSpPr>
              <p:cNvPr id="3481" name="Google Shape;3481;p80"/>
              <p:cNvSpPr/>
              <p:nvPr/>
            </p:nvSpPr>
            <p:spPr>
              <a:xfrm>
                <a:off x="5528396" y="3881360"/>
                <a:ext cx="954954" cy="608643"/>
              </a:xfrm>
              <a:custGeom>
                <a:avLst/>
                <a:gdLst/>
                <a:ahLst/>
                <a:cxnLst/>
                <a:rect l="l" t="t" r="r" b="b"/>
                <a:pathLst>
                  <a:path w="44939" h="28642" fill="none" extrusionOk="0">
                    <a:moveTo>
                      <a:pt x="1" y="28642"/>
                    </a:moveTo>
                    <a:cubicBezTo>
                      <a:pt x="2797" y="23274"/>
                      <a:pt x="8037" y="21570"/>
                      <a:pt x="13534" y="22406"/>
                    </a:cubicBezTo>
                    <a:cubicBezTo>
                      <a:pt x="17680" y="23016"/>
                      <a:pt x="23338" y="24527"/>
                      <a:pt x="26166" y="19834"/>
                    </a:cubicBezTo>
                    <a:cubicBezTo>
                      <a:pt x="28320" y="16266"/>
                      <a:pt x="25363" y="9259"/>
                      <a:pt x="29831" y="5080"/>
                    </a:cubicBezTo>
                    <a:cubicBezTo>
                      <a:pt x="35199" y="1"/>
                      <a:pt x="41435" y="547"/>
                      <a:pt x="44939" y="2637"/>
                    </a:cubicBezTo>
                  </a:path>
                </a:pathLst>
              </a:custGeom>
              <a:noFill/>
              <a:ln w="120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80"/>
              <p:cNvSpPr/>
              <p:nvPr/>
            </p:nvSpPr>
            <p:spPr>
              <a:xfrm>
                <a:off x="5356271" y="4749550"/>
                <a:ext cx="543745" cy="198603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9346" extrusionOk="0">
                    <a:moveTo>
                      <a:pt x="14491" y="1827"/>
                    </a:moveTo>
                    <a:cubicBezTo>
                      <a:pt x="14423" y="1827"/>
                      <a:pt x="14350" y="1829"/>
                      <a:pt x="14273" y="1833"/>
                    </a:cubicBezTo>
                    <a:cubicBezTo>
                      <a:pt x="13565" y="1833"/>
                      <a:pt x="12890" y="1961"/>
                      <a:pt x="12215" y="2154"/>
                    </a:cubicBezTo>
                    <a:cubicBezTo>
                      <a:pt x="11540" y="2315"/>
                      <a:pt x="10865" y="2572"/>
                      <a:pt x="10255" y="2861"/>
                    </a:cubicBezTo>
                    <a:cubicBezTo>
                      <a:pt x="9740" y="3151"/>
                      <a:pt x="9483" y="3408"/>
                      <a:pt x="9547" y="3601"/>
                    </a:cubicBezTo>
                    <a:cubicBezTo>
                      <a:pt x="9547" y="3601"/>
                      <a:pt x="9547" y="3633"/>
                      <a:pt x="9547" y="3633"/>
                    </a:cubicBezTo>
                    <a:cubicBezTo>
                      <a:pt x="9612" y="3794"/>
                      <a:pt x="9965" y="3890"/>
                      <a:pt x="10512" y="3890"/>
                    </a:cubicBezTo>
                    <a:cubicBezTo>
                      <a:pt x="11219" y="3858"/>
                      <a:pt x="11894" y="3729"/>
                      <a:pt x="12569" y="3537"/>
                    </a:cubicBezTo>
                    <a:cubicBezTo>
                      <a:pt x="13244" y="3376"/>
                      <a:pt x="13919" y="3151"/>
                      <a:pt x="14530" y="2829"/>
                    </a:cubicBezTo>
                    <a:lnTo>
                      <a:pt x="14562" y="2829"/>
                    </a:lnTo>
                    <a:cubicBezTo>
                      <a:pt x="15044" y="2540"/>
                      <a:pt x="15301" y="2283"/>
                      <a:pt x="15269" y="2090"/>
                    </a:cubicBezTo>
                    <a:cubicBezTo>
                      <a:pt x="15213" y="1922"/>
                      <a:pt x="14961" y="1827"/>
                      <a:pt x="14491" y="1827"/>
                    </a:cubicBezTo>
                    <a:close/>
                    <a:moveTo>
                      <a:pt x="25041" y="1"/>
                    </a:moveTo>
                    <a:cubicBezTo>
                      <a:pt x="25202" y="676"/>
                      <a:pt x="24109" y="1576"/>
                      <a:pt x="21827" y="2669"/>
                    </a:cubicBezTo>
                    <a:cubicBezTo>
                      <a:pt x="16233" y="5208"/>
                      <a:pt x="10222" y="6783"/>
                      <a:pt x="4115" y="7330"/>
                    </a:cubicBezTo>
                    <a:cubicBezTo>
                      <a:pt x="3606" y="7363"/>
                      <a:pt x="3145" y="7380"/>
                      <a:pt x="2730" y="7380"/>
                    </a:cubicBezTo>
                    <a:cubicBezTo>
                      <a:pt x="1154" y="7380"/>
                      <a:pt x="255" y="7138"/>
                      <a:pt x="1" y="6655"/>
                    </a:cubicBezTo>
                    <a:lnTo>
                      <a:pt x="1" y="6655"/>
                    </a:lnTo>
                    <a:lnTo>
                      <a:pt x="611" y="8776"/>
                    </a:lnTo>
                    <a:cubicBezTo>
                      <a:pt x="957" y="9146"/>
                      <a:pt x="1814" y="9346"/>
                      <a:pt x="3212" y="9346"/>
                    </a:cubicBezTo>
                    <a:cubicBezTo>
                      <a:pt x="3635" y="9346"/>
                      <a:pt x="4107" y="9328"/>
                      <a:pt x="4629" y="9290"/>
                    </a:cubicBezTo>
                    <a:cubicBezTo>
                      <a:pt x="10737" y="8744"/>
                      <a:pt x="16748" y="7169"/>
                      <a:pt x="22373" y="4629"/>
                    </a:cubicBezTo>
                    <a:cubicBezTo>
                      <a:pt x="24366" y="3665"/>
                      <a:pt x="25427" y="2861"/>
                      <a:pt x="25587" y="2219"/>
                    </a:cubicBezTo>
                    <a:lnTo>
                      <a:pt x="250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80"/>
              <p:cNvSpPr/>
              <p:nvPr/>
            </p:nvSpPr>
            <p:spPr>
              <a:xfrm>
                <a:off x="5351489" y="4730552"/>
                <a:ext cx="540324" cy="175822"/>
              </a:xfrm>
              <a:custGeom>
                <a:avLst/>
                <a:gdLst/>
                <a:ahLst/>
                <a:cxnLst/>
                <a:rect l="l" t="t" r="r" b="b"/>
                <a:pathLst>
                  <a:path w="25427" h="8274" extrusionOk="0">
                    <a:moveTo>
                      <a:pt x="14716" y="2721"/>
                    </a:moveTo>
                    <a:cubicBezTo>
                      <a:pt x="15185" y="2721"/>
                      <a:pt x="15434" y="2816"/>
                      <a:pt x="15462" y="2984"/>
                    </a:cubicBezTo>
                    <a:lnTo>
                      <a:pt x="15462" y="3016"/>
                    </a:lnTo>
                    <a:cubicBezTo>
                      <a:pt x="15494" y="3209"/>
                      <a:pt x="15237" y="3434"/>
                      <a:pt x="14755" y="3723"/>
                    </a:cubicBezTo>
                    <a:cubicBezTo>
                      <a:pt x="14112" y="4045"/>
                      <a:pt x="13469" y="4302"/>
                      <a:pt x="12762" y="4463"/>
                    </a:cubicBezTo>
                    <a:cubicBezTo>
                      <a:pt x="12087" y="4656"/>
                      <a:pt x="11412" y="4752"/>
                      <a:pt x="10705" y="4784"/>
                    </a:cubicBezTo>
                    <a:cubicBezTo>
                      <a:pt x="10158" y="4784"/>
                      <a:pt x="9837" y="4720"/>
                      <a:pt x="9740" y="4559"/>
                    </a:cubicBezTo>
                    <a:cubicBezTo>
                      <a:pt x="9740" y="4527"/>
                      <a:pt x="9740" y="4527"/>
                      <a:pt x="9740" y="4527"/>
                    </a:cubicBezTo>
                    <a:cubicBezTo>
                      <a:pt x="9708" y="4302"/>
                      <a:pt x="9933" y="4077"/>
                      <a:pt x="10447" y="3788"/>
                    </a:cubicBezTo>
                    <a:cubicBezTo>
                      <a:pt x="11090" y="3466"/>
                      <a:pt x="11733" y="3241"/>
                      <a:pt x="12408" y="3048"/>
                    </a:cubicBezTo>
                    <a:cubicBezTo>
                      <a:pt x="13083" y="2855"/>
                      <a:pt x="13790" y="2759"/>
                      <a:pt x="14498" y="2727"/>
                    </a:cubicBezTo>
                    <a:cubicBezTo>
                      <a:pt x="14575" y="2723"/>
                      <a:pt x="14648" y="2721"/>
                      <a:pt x="14716" y="2721"/>
                    </a:cubicBezTo>
                    <a:close/>
                    <a:moveTo>
                      <a:pt x="22569" y="0"/>
                    </a:moveTo>
                    <a:cubicBezTo>
                      <a:pt x="22145" y="0"/>
                      <a:pt x="21673" y="20"/>
                      <a:pt x="21152" y="59"/>
                    </a:cubicBezTo>
                    <a:cubicBezTo>
                      <a:pt x="15012" y="605"/>
                      <a:pt x="9033" y="2180"/>
                      <a:pt x="3408" y="4688"/>
                    </a:cubicBezTo>
                    <a:cubicBezTo>
                      <a:pt x="1093" y="5813"/>
                      <a:pt x="1" y="6745"/>
                      <a:pt x="193" y="7420"/>
                    </a:cubicBezTo>
                    <a:cubicBezTo>
                      <a:pt x="193" y="7484"/>
                      <a:pt x="226" y="7516"/>
                      <a:pt x="226" y="7549"/>
                    </a:cubicBezTo>
                    <a:cubicBezTo>
                      <a:pt x="480" y="8032"/>
                      <a:pt x="1379" y="8274"/>
                      <a:pt x="2955" y="8274"/>
                    </a:cubicBezTo>
                    <a:cubicBezTo>
                      <a:pt x="3370" y="8274"/>
                      <a:pt x="3831" y="8257"/>
                      <a:pt x="4340" y="8224"/>
                    </a:cubicBezTo>
                    <a:cubicBezTo>
                      <a:pt x="10447" y="7677"/>
                      <a:pt x="16458" y="6102"/>
                      <a:pt x="22052" y="3563"/>
                    </a:cubicBezTo>
                    <a:cubicBezTo>
                      <a:pt x="24334" y="2470"/>
                      <a:pt x="25427" y="1570"/>
                      <a:pt x="25266" y="895"/>
                    </a:cubicBezTo>
                    <a:lnTo>
                      <a:pt x="25266" y="862"/>
                    </a:lnTo>
                    <a:cubicBezTo>
                      <a:pt x="25138" y="299"/>
                      <a:pt x="24233" y="0"/>
                      <a:pt x="225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80"/>
              <p:cNvSpPr/>
              <p:nvPr/>
            </p:nvSpPr>
            <p:spPr>
              <a:xfrm>
                <a:off x="5240139" y="4191482"/>
                <a:ext cx="607282" cy="702971"/>
              </a:xfrm>
              <a:custGeom>
                <a:avLst/>
                <a:gdLst/>
                <a:ahLst/>
                <a:cxnLst/>
                <a:rect l="l" t="t" r="r" b="b"/>
                <a:pathLst>
                  <a:path w="28578" h="33081" extrusionOk="0">
                    <a:moveTo>
                      <a:pt x="21345" y="1"/>
                    </a:moveTo>
                    <a:cubicBezTo>
                      <a:pt x="14691" y="3311"/>
                      <a:pt x="7426" y="5240"/>
                      <a:pt x="1" y="5594"/>
                    </a:cubicBezTo>
                    <a:lnTo>
                      <a:pt x="7137" y="32659"/>
                    </a:lnTo>
                    <a:cubicBezTo>
                      <a:pt x="7206" y="32936"/>
                      <a:pt x="7839" y="33081"/>
                      <a:pt x="9034" y="33081"/>
                    </a:cubicBezTo>
                    <a:cubicBezTo>
                      <a:pt x="9504" y="33081"/>
                      <a:pt x="10061" y="33058"/>
                      <a:pt x="10705" y="33013"/>
                    </a:cubicBezTo>
                    <a:cubicBezTo>
                      <a:pt x="13341" y="32820"/>
                      <a:pt x="15945" y="32338"/>
                      <a:pt x="18484" y="31566"/>
                    </a:cubicBezTo>
                    <a:cubicBezTo>
                      <a:pt x="20959" y="30891"/>
                      <a:pt x="23370" y="30024"/>
                      <a:pt x="25716" y="28963"/>
                    </a:cubicBezTo>
                    <a:cubicBezTo>
                      <a:pt x="27645" y="28063"/>
                      <a:pt x="28577" y="27452"/>
                      <a:pt x="28449" y="27066"/>
                    </a:cubicBezTo>
                    <a:lnTo>
                      <a:pt x="21345" y="1"/>
                    </a:lnTo>
                    <a:close/>
                  </a:path>
                </a:pathLst>
              </a:custGeom>
              <a:solidFill>
                <a:srgbClr val="FA82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80"/>
              <p:cNvSpPr/>
              <p:nvPr/>
            </p:nvSpPr>
            <p:spPr>
              <a:xfrm>
                <a:off x="5197108" y="4142310"/>
                <a:ext cx="543065" cy="198326"/>
              </a:xfrm>
              <a:custGeom>
                <a:avLst/>
                <a:gdLst/>
                <a:ahLst/>
                <a:cxnLst/>
                <a:rect l="l" t="t" r="r" b="b"/>
                <a:pathLst>
                  <a:path w="25556" h="9333" extrusionOk="0">
                    <a:moveTo>
                      <a:pt x="14461" y="1826"/>
                    </a:moveTo>
                    <a:cubicBezTo>
                      <a:pt x="14392" y="1826"/>
                      <a:pt x="14318" y="1828"/>
                      <a:pt x="14241" y="1832"/>
                    </a:cubicBezTo>
                    <a:cubicBezTo>
                      <a:pt x="13566" y="1865"/>
                      <a:pt x="12859" y="1961"/>
                      <a:pt x="12184" y="2154"/>
                    </a:cubicBezTo>
                    <a:cubicBezTo>
                      <a:pt x="11509" y="2315"/>
                      <a:pt x="10834" y="2572"/>
                      <a:pt x="10223" y="2893"/>
                    </a:cubicBezTo>
                    <a:cubicBezTo>
                      <a:pt x="9708" y="3150"/>
                      <a:pt x="9483" y="3407"/>
                      <a:pt x="9516" y="3600"/>
                    </a:cubicBezTo>
                    <a:cubicBezTo>
                      <a:pt x="9516" y="3600"/>
                      <a:pt x="9516" y="3633"/>
                      <a:pt x="9516" y="3633"/>
                    </a:cubicBezTo>
                    <a:cubicBezTo>
                      <a:pt x="9580" y="3793"/>
                      <a:pt x="9933" y="3890"/>
                      <a:pt x="10480" y="3890"/>
                    </a:cubicBezTo>
                    <a:cubicBezTo>
                      <a:pt x="11187" y="3858"/>
                      <a:pt x="11862" y="3729"/>
                      <a:pt x="12537" y="3536"/>
                    </a:cubicBezTo>
                    <a:lnTo>
                      <a:pt x="12537" y="3568"/>
                    </a:lnTo>
                    <a:cubicBezTo>
                      <a:pt x="13212" y="3375"/>
                      <a:pt x="13887" y="3150"/>
                      <a:pt x="14530" y="2829"/>
                    </a:cubicBezTo>
                    <a:cubicBezTo>
                      <a:pt x="15012" y="2540"/>
                      <a:pt x="15269" y="2282"/>
                      <a:pt x="15237" y="2090"/>
                    </a:cubicBezTo>
                    <a:cubicBezTo>
                      <a:pt x="15209" y="1921"/>
                      <a:pt x="14936" y="1826"/>
                      <a:pt x="14461" y="1826"/>
                    </a:cubicBezTo>
                    <a:close/>
                    <a:moveTo>
                      <a:pt x="25041" y="0"/>
                    </a:moveTo>
                    <a:cubicBezTo>
                      <a:pt x="25170" y="675"/>
                      <a:pt x="24109" y="1575"/>
                      <a:pt x="21827" y="2668"/>
                    </a:cubicBezTo>
                    <a:cubicBezTo>
                      <a:pt x="16202" y="5208"/>
                      <a:pt x="10223" y="6783"/>
                      <a:pt x="4083" y="7329"/>
                    </a:cubicBezTo>
                    <a:cubicBezTo>
                      <a:pt x="3639" y="7352"/>
                      <a:pt x="3231" y="7364"/>
                      <a:pt x="2859" y="7364"/>
                    </a:cubicBezTo>
                    <a:cubicBezTo>
                      <a:pt x="1184" y="7364"/>
                      <a:pt x="238" y="7127"/>
                      <a:pt x="1" y="6654"/>
                    </a:cubicBezTo>
                    <a:lnTo>
                      <a:pt x="1" y="6654"/>
                    </a:lnTo>
                    <a:lnTo>
                      <a:pt x="612" y="8743"/>
                    </a:lnTo>
                    <a:cubicBezTo>
                      <a:pt x="939" y="9146"/>
                      <a:pt x="1838" y="9332"/>
                      <a:pt x="3277" y="9332"/>
                    </a:cubicBezTo>
                    <a:cubicBezTo>
                      <a:pt x="3676" y="9332"/>
                      <a:pt x="4116" y="9318"/>
                      <a:pt x="4598" y="9290"/>
                    </a:cubicBezTo>
                    <a:cubicBezTo>
                      <a:pt x="10737" y="8743"/>
                      <a:pt x="16716" y="7168"/>
                      <a:pt x="22341" y="4661"/>
                    </a:cubicBezTo>
                    <a:cubicBezTo>
                      <a:pt x="24334" y="3665"/>
                      <a:pt x="25395" y="2861"/>
                      <a:pt x="25556" y="2218"/>
                    </a:cubicBezTo>
                    <a:lnTo>
                      <a:pt x="250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80"/>
              <p:cNvSpPr/>
              <p:nvPr/>
            </p:nvSpPr>
            <p:spPr>
              <a:xfrm>
                <a:off x="5192327" y="4122887"/>
                <a:ext cx="539644" cy="175929"/>
              </a:xfrm>
              <a:custGeom>
                <a:avLst/>
                <a:gdLst/>
                <a:ahLst/>
                <a:cxnLst/>
                <a:rect l="l" t="t" r="r" b="b"/>
                <a:pathLst>
                  <a:path w="25395" h="8279" extrusionOk="0">
                    <a:moveTo>
                      <a:pt x="14498" y="2714"/>
                    </a:moveTo>
                    <a:cubicBezTo>
                      <a:pt x="15077" y="2714"/>
                      <a:pt x="15398" y="2811"/>
                      <a:pt x="15462" y="3004"/>
                    </a:cubicBezTo>
                    <a:cubicBezTo>
                      <a:pt x="15527" y="3196"/>
                      <a:pt x="15269" y="3421"/>
                      <a:pt x="14755" y="3711"/>
                    </a:cubicBezTo>
                    <a:lnTo>
                      <a:pt x="14755" y="3743"/>
                    </a:lnTo>
                    <a:cubicBezTo>
                      <a:pt x="14112" y="4064"/>
                      <a:pt x="13437" y="4289"/>
                      <a:pt x="12762" y="4450"/>
                    </a:cubicBezTo>
                    <a:cubicBezTo>
                      <a:pt x="12087" y="4643"/>
                      <a:pt x="11412" y="4772"/>
                      <a:pt x="10705" y="4772"/>
                    </a:cubicBezTo>
                    <a:cubicBezTo>
                      <a:pt x="10158" y="4772"/>
                      <a:pt x="9837" y="4707"/>
                      <a:pt x="9741" y="4547"/>
                    </a:cubicBezTo>
                    <a:cubicBezTo>
                      <a:pt x="9741" y="4547"/>
                      <a:pt x="9741" y="4514"/>
                      <a:pt x="9741" y="4514"/>
                    </a:cubicBezTo>
                    <a:cubicBezTo>
                      <a:pt x="9708" y="4321"/>
                      <a:pt x="9933" y="4064"/>
                      <a:pt x="10448" y="3775"/>
                    </a:cubicBezTo>
                    <a:cubicBezTo>
                      <a:pt x="11091" y="3486"/>
                      <a:pt x="11734" y="3229"/>
                      <a:pt x="12409" y="3068"/>
                    </a:cubicBezTo>
                    <a:cubicBezTo>
                      <a:pt x="13084" y="2875"/>
                      <a:pt x="13791" y="2746"/>
                      <a:pt x="14498" y="2714"/>
                    </a:cubicBezTo>
                    <a:close/>
                    <a:moveTo>
                      <a:pt x="22462" y="0"/>
                    </a:moveTo>
                    <a:cubicBezTo>
                      <a:pt x="22058" y="0"/>
                      <a:pt x="21611" y="16"/>
                      <a:pt x="21120" y="46"/>
                    </a:cubicBezTo>
                    <a:cubicBezTo>
                      <a:pt x="14980" y="625"/>
                      <a:pt x="9001" y="2200"/>
                      <a:pt x="3376" y="4707"/>
                    </a:cubicBezTo>
                    <a:lnTo>
                      <a:pt x="3376" y="4675"/>
                    </a:lnTo>
                    <a:cubicBezTo>
                      <a:pt x="1062" y="5832"/>
                      <a:pt x="1" y="6732"/>
                      <a:pt x="162" y="7440"/>
                    </a:cubicBezTo>
                    <a:cubicBezTo>
                      <a:pt x="162" y="7472"/>
                      <a:pt x="194" y="7504"/>
                      <a:pt x="194" y="7568"/>
                    </a:cubicBezTo>
                    <a:cubicBezTo>
                      <a:pt x="457" y="8041"/>
                      <a:pt x="1408" y="8278"/>
                      <a:pt x="3066" y="8278"/>
                    </a:cubicBezTo>
                    <a:cubicBezTo>
                      <a:pt x="3434" y="8278"/>
                      <a:pt x="3838" y="8266"/>
                      <a:pt x="4276" y="8243"/>
                    </a:cubicBezTo>
                    <a:cubicBezTo>
                      <a:pt x="10416" y="7665"/>
                      <a:pt x="16427" y="6089"/>
                      <a:pt x="22020" y="3582"/>
                    </a:cubicBezTo>
                    <a:cubicBezTo>
                      <a:pt x="24302" y="2457"/>
                      <a:pt x="25395" y="1557"/>
                      <a:pt x="25234" y="882"/>
                    </a:cubicBezTo>
                    <a:lnTo>
                      <a:pt x="25234" y="850"/>
                    </a:lnTo>
                    <a:cubicBezTo>
                      <a:pt x="25104" y="278"/>
                      <a:pt x="24175" y="0"/>
                      <a:pt x="22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80"/>
              <p:cNvSpPr/>
              <p:nvPr/>
            </p:nvSpPr>
            <p:spPr>
              <a:xfrm>
                <a:off x="5244921" y="4223421"/>
                <a:ext cx="597040" cy="642132"/>
              </a:xfrm>
              <a:custGeom>
                <a:avLst/>
                <a:gdLst/>
                <a:ahLst/>
                <a:cxnLst/>
                <a:rect l="l" t="t" r="r" b="b"/>
                <a:pathLst>
                  <a:path w="28096" h="30218" extrusionOk="0">
                    <a:moveTo>
                      <a:pt x="21569" y="0"/>
                    </a:moveTo>
                    <a:cubicBezTo>
                      <a:pt x="21549" y="0"/>
                      <a:pt x="21528" y="3"/>
                      <a:pt x="21506" y="8"/>
                    </a:cubicBezTo>
                    <a:cubicBezTo>
                      <a:pt x="21409" y="41"/>
                      <a:pt x="21345" y="169"/>
                      <a:pt x="21377" y="266"/>
                    </a:cubicBezTo>
                    <a:cubicBezTo>
                      <a:pt x="21377" y="298"/>
                      <a:pt x="21441" y="683"/>
                      <a:pt x="18741" y="1969"/>
                    </a:cubicBezTo>
                    <a:cubicBezTo>
                      <a:pt x="16395" y="2998"/>
                      <a:pt x="14016" y="3866"/>
                      <a:pt x="11541" y="4541"/>
                    </a:cubicBezTo>
                    <a:cubicBezTo>
                      <a:pt x="9034" y="5280"/>
                      <a:pt x="6430" y="5794"/>
                      <a:pt x="3826" y="5987"/>
                    </a:cubicBezTo>
                    <a:cubicBezTo>
                      <a:pt x="3182" y="6026"/>
                      <a:pt x="2660" y="6041"/>
                      <a:pt x="2236" y="6041"/>
                    </a:cubicBezTo>
                    <a:cubicBezTo>
                      <a:pt x="522" y="6041"/>
                      <a:pt x="419" y="5788"/>
                      <a:pt x="419" y="5762"/>
                    </a:cubicBezTo>
                    <a:cubicBezTo>
                      <a:pt x="392" y="5683"/>
                      <a:pt x="322" y="5625"/>
                      <a:pt x="227" y="5625"/>
                    </a:cubicBezTo>
                    <a:cubicBezTo>
                      <a:pt x="206" y="5625"/>
                      <a:pt x="184" y="5628"/>
                      <a:pt x="162" y="5634"/>
                    </a:cubicBezTo>
                    <a:cubicBezTo>
                      <a:pt x="65" y="5634"/>
                      <a:pt x="1" y="5762"/>
                      <a:pt x="33" y="5859"/>
                    </a:cubicBezTo>
                    <a:cubicBezTo>
                      <a:pt x="111" y="6169"/>
                      <a:pt x="460" y="6459"/>
                      <a:pt x="2274" y="6459"/>
                    </a:cubicBezTo>
                    <a:cubicBezTo>
                      <a:pt x="2712" y="6459"/>
                      <a:pt x="3234" y="6443"/>
                      <a:pt x="3858" y="6405"/>
                    </a:cubicBezTo>
                    <a:cubicBezTo>
                      <a:pt x="6108" y="6244"/>
                      <a:pt x="8326" y="5859"/>
                      <a:pt x="10512" y="5248"/>
                    </a:cubicBezTo>
                    <a:cubicBezTo>
                      <a:pt x="10930" y="5151"/>
                      <a:pt x="11284" y="5023"/>
                      <a:pt x="11669" y="4926"/>
                    </a:cubicBezTo>
                    <a:cubicBezTo>
                      <a:pt x="14145" y="4251"/>
                      <a:pt x="16555" y="3384"/>
                      <a:pt x="18902" y="2355"/>
                    </a:cubicBezTo>
                    <a:cubicBezTo>
                      <a:pt x="21602" y="1069"/>
                      <a:pt x="21859" y="523"/>
                      <a:pt x="21763" y="169"/>
                    </a:cubicBezTo>
                    <a:cubicBezTo>
                      <a:pt x="21736" y="63"/>
                      <a:pt x="21665" y="0"/>
                      <a:pt x="21569" y="0"/>
                    </a:cubicBezTo>
                    <a:close/>
                    <a:moveTo>
                      <a:pt x="21923" y="1487"/>
                    </a:moveTo>
                    <a:cubicBezTo>
                      <a:pt x="21795" y="1519"/>
                      <a:pt x="21731" y="1648"/>
                      <a:pt x="21763" y="1744"/>
                    </a:cubicBezTo>
                    <a:cubicBezTo>
                      <a:pt x="21763" y="1776"/>
                      <a:pt x="21827" y="2194"/>
                      <a:pt x="19127" y="3448"/>
                    </a:cubicBezTo>
                    <a:cubicBezTo>
                      <a:pt x="16813" y="4476"/>
                      <a:pt x="14402" y="5344"/>
                      <a:pt x="11959" y="6019"/>
                    </a:cubicBezTo>
                    <a:cubicBezTo>
                      <a:pt x="9419" y="6791"/>
                      <a:pt x="6848" y="7273"/>
                      <a:pt x="4212" y="7466"/>
                    </a:cubicBezTo>
                    <a:cubicBezTo>
                      <a:pt x="3603" y="7502"/>
                      <a:pt x="3104" y="7517"/>
                      <a:pt x="2695" y="7517"/>
                    </a:cubicBezTo>
                    <a:cubicBezTo>
                      <a:pt x="922" y="7517"/>
                      <a:pt x="837" y="7241"/>
                      <a:pt x="837" y="7241"/>
                    </a:cubicBezTo>
                    <a:cubicBezTo>
                      <a:pt x="810" y="7162"/>
                      <a:pt x="719" y="7104"/>
                      <a:pt x="633" y="7104"/>
                    </a:cubicBezTo>
                    <a:cubicBezTo>
                      <a:pt x="615" y="7104"/>
                      <a:pt x="597" y="7107"/>
                      <a:pt x="580" y="7112"/>
                    </a:cubicBezTo>
                    <a:cubicBezTo>
                      <a:pt x="451" y="7144"/>
                      <a:pt x="387" y="7241"/>
                      <a:pt x="419" y="7369"/>
                    </a:cubicBezTo>
                    <a:cubicBezTo>
                      <a:pt x="495" y="7676"/>
                      <a:pt x="856" y="7941"/>
                      <a:pt x="2593" y="7941"/>
                    </a:cubicBezTo>
                    <a:cubicBezTo>
                      <a:pt x="3044" y="7941"/>
                      <a:pt x="3588" y="7924"/>
                      <a:pt x="4244" y="7884"/>
                    </a:cubicBezTo>
                    <a:cubicBezTo>
                      <a:pt x="6494" y="7723"/>
                      <a:pt x="8744" y="7337"/>
                      <a:pt x="10930" y="6727"/>
                    </a:cubicBezTo>
                    <a:cubicBezTo>
                      <a:pt x="11284" y="6630"/>
                      <a:pt x="11669" y="6502"/>
                      <a:pt x="12087" y="6405"/>
                    </a:cubicBezTo>
                    <a:cubicBezTo>
                      <a:pt x="14562" y="5730"/>
                      <a:pt x="16973" y="4862"/>
                      <a:pt x="19320" y="3834"/>
                    </a:cubicBezTo>
                    <a:cubicBezTo>
                      <a:pt x="21988" y="2580"/>
                      <a:pt x="22277" y="2033"/>
                      <a:pt x="22181" y="1648"/>
                    </a:cubicBezTo>
                    <a:cubicBezTo>
                      <a:pt x="22148" y="1551"/>
                      <a:pt x="22020" y="1487"/>
                      <a:pt x="21923" y="1487"/>
                    </a:cubicBezTo>
                    <a:close/>
                    <a:moveTo>
                      <a:pt x="22214" y="2411"/>
                    </a:moveTo>
                    <a:cubicBezTo>
                      <a:pt x="22193" y="2411"/>
                      <a:pt x="22171" y="2414"/>
                      <a:pt x="22148" y="2419"/>
                    </a:cubicBezTo>
                    <a:cubicBezTo>
                      <a:pt x="22052" y="2419"/>
                      <a:pt x="21988" y="2548"/>
                      <a:pt x="21988" y="2644"/>
                    </a:cubicBezTo>
                    <a:cubicBezTo>
                      <a:pt x="22020" y="2676"/>
                      <a:pt x="22084" y="3094"/>
                      <a:pt x="19384" y="4348"/>
                    </a:cubicBezTo>
                    <a:cubicBezTo>
                      <a:pt x="17038" y="5377"/>
                      <a:pt x="14627" y="6244"/>
                      <a:pt x="12184" y="6919"/>
                    </a:cubicBezTo>
                    <a:cubicBezTo>
                      <a:pt x="9676" y="7691"/>
                      <a:pt x="7073" y="8173"/>
                      <a:pt x="4469" y="8366"/>
                    </a:cubicBezTo>
                    <a:cubicBezTo>
                      <a:pt x="3860" y="8402"/>
                      <a:pt x="3360" y="8417"/>
                      <a:pt x="2949" y="8417"/>
                    </a:cubicBezTo>
                    <a:cubicBezTo>
                      <a:pt x="1168" y="8417"/>
                      <a:pt x="1062" y="8141"/>
                      <a:pt x="1062" y="8141"/>
                    </a:cubicBezTo>
                    <a:cubicBezTo>
                      <a:pt x="1024" y="8054"/>
                      <a:pt x="948" y="8015"/>
                      <a:pt x="873" y="8015"/>
                    </a:cubicBezTo>
                    <a:cubicBezTo>
                      <a:pt x="754" y="8015"/>
                      <a:pt x="637" y="8112"/>
                      <a:pt x="676" y="8270"/>
                    </a:cubicBezTo>
                    <a:cubicBezTo>
                      <a:pt x="753" y="8576"/>
                      <a:pt x="1093" y="8841"/>
                      <a:pt x="2838" y="8841"/>
                    </a:cubicBezTo>
                    <a:cubicBezTo>
                      <a:pt x="3291" y="8841"/>
                      <a:pt x="3839" y="8824"/>
                      <a:pt x="4501" y="8784"/>
                    </a:cubicBezTo>
                    <a:cubicBezTo>
                      <a:pt x="6751" y="8623"/>
                      <a:pt x="8969" y="8237"/>
                      <a:pt x="11155" y="7659"/>
                    </a:cubicBezTo>
                    <a:lnTo>
                      <a:pt x="12312" y="7337"/>
                    </a:lnTo>
                    <a:cubicBezTo>
                      <a:pt x="14787" y="6630"/>
                      <a:pt x="17198" y="5762"/>
                      <a:pt x="19545" y="4734"/>
                    </a:cubicBezTo>
                    <a:cubicBezTo>
                      <a:pt x="22245" y="3480"/>
                      <a:pt x="22502" y="2934"/>
                      <a:pt x="22406" y="2548"/>
                    </a:cubicBezTo>
                    <a:cubicBezTo>
                      <a:pt x="22379" y="2468"/>
                      <a:pt x="22309" y="2411"/>
                      <a:pt x="22214" y="2411"/>
                    </a:cubicBezTo>
                    <a:close/>
                    <a:moveTo>
                      <a:pt x="23047" y="5625"/>
                    </a:moveTo>
                    <a:cubicBezTo>
                      <a:pt x="23027" y="5625"/>
                      <a:pt x="23006" y="5628"/>
                      <a:pt x="22984" y="5634"/>
                    </a:cubicBezTo>
                    <a:cubicBezTo>
                      <a:pt x="22888" y="5666"/>
                      <a:pt x="22824" y="5762"/>
                      <a:pt x="22856" y="5891"/>
                    </a:cubicBezTo>
                    <a:cubicBezTo>
                      <a:pt x="22856" y="5891"/>
                      <a:pt x="22920" y="6309"/>
                      <a:pt x="20220" y="7594"/>
                    </a:cubicBezTo>
                    <a:cubicBezTo>
                      <a:pt x="17905" y="8623"/>
                      <a:pt x="15495" y="9491"/>
                      <a:pt x="13019" y="10166"/>
                    </a:cubicBezTo>
                    <a:cubicBezTo>
                      <a:pt x="10512" y="10905"/>
                      <a:pt x="7909" y="11388"/>
                      <a:pt x="5305" y="11613"/>
                    </a:cubicBezTo>
                    <a:cubicBezTo>
                      <a:pt x="4745" y="11640"/>
                      <a:pt x="4277" y="11652"/>
                      <a:pt x="3886" y="11652"/>
                    </a:cubicBezTo>
                    <a:cubicBezTo>
                      <a:pt x="2008" y="11652"/>
                      <a:pt x="1898" y="11388"/>
                      <a:pt x="1898" y="11388"/>
                    </a:cubicBezTo>
                    <a:cubicBezTo>
                      <a:pt x="1871" y="11281"/>
                      <a:pt x="1800" y="11219"/>
                      <a:pt x="1704" y="11219"/>
                    </a:cubicBezTo>
                    <a:cubicBezTo>
                      <a:pt x="1684" y="11219"/>
                      <a:pt x="1662" y="11221"/>
                      <a:pt x="1640" y="11227"/>
                    </a:cubicBezTo>
                    <a:cubicBezTo>
                      <a:pt x="1544" y="11259"/>
                      <a:pt x="1480" y="11388"/>
                      <a:pt x="1512" y="11484"/>
                    </a:cubicBezTo>
                    <a:cubicBezTo>
                      <a:pt x="1589" y="11795"/>
                      <a:pt x="1959" y="12085"/>
                      <a:pt x="3765" y="12085"/>
                    </a:cubicBezTo>
                    <a:cubicBezTo>
                      <a:pt x="4200" y="12085"/>
                      <a:pt x="4719" y="12068"/>
                      <a:pt x="5337" y="12030"/>
                    </a:cubicBezTo>
                    <a:cubicBezTo>
                      <a:pt x="7587" y="11838"/>
                      <a:pt x="9805" y="11452"/>
                      <a:pt x="11991" y="10873"/>
                    </a:cubicBezTo>
                    <a:lnTo>
                      <a:pt x="11991" y="10841"/>
                    </a:lnTo>
                    <a:cubicBezTo>
                      <a:pt x="12377" y="10745"/>
                      <a:pt x="12762" y="10648"/>
                      <a:pt x="13148" y="10552"/>
                    </a:cubicBezTo>
                    <a:cubicBezTo>
                      <a:pt x="15623" y="9877"/>
                      <a:pt x="18034" y="9009"/>
                      <a:pt x="20381" y="7948"/>
                    </a:cubicBezTo>
                    <a:cubicBezTo>
                      <a:pt x="23081" y="6694"/>
                      <a:pt x="23338" y="6148"/>
                      <a:pt x="23241" y="5794"/>
                    </a:cubicBezTo>
                    <a:cubicBezTo>
                      <a:pt x="23215" y="5688"/>
                      <a:pt x="23144" y="5625"/>
                      <a:pt x="23047" y="5625"/>
                    </a:cubicBezTo>
                    <a:close/>
                    <a:moveTo>
                      <a:pt x="23295" y="6493"/>
                    </a:moveTo>
                    <a:cubicBezTo>
                      <a:pt x="23277" y="6493"/>
                      <a:pt x="23258" y="6496"/>
                      <a:pt x="23241" y="6502"/>
                    </a:cubicBezTo>
                    <a:cubicBezTo>
                      <a:pt x="23113" y="6534"/>
                      <a:pt x="23049" y="6630"/>
                      <a:pt x="23081" y="6759"/>
                    </a:cubicBezTo>
                    <a:cubicBezTo>
                      <a:pt x="23081" y="6759"/>
                      <a:pt x="23177" y="7177"/>
                      <a:pt x="20445" y="8462"/>
                    </a:cubicBezTo>
                    <a:cubicBezTo>
                      <a:pt x="18130" y="9491"/>
                      <a:pt x="15720" y="10327"/>
                      <a:pt x="13277" y="11002"/>
                    </a:cubicBezTo>
                    <a:cubicBezTo>
                      <a:pt x="10737" y="11773"/>
                      <a:pt x="8166" y="12255"/>
                      <a:pt x="5530" y="12480"/>
                    </a:cubicBezTo>
                    <a:cubicBezTo>
                      <a:pt x="4970" y="12508"/>
                      <a:pt x="4503" y="12520"/>
                      <a:pt x="4113" y="12520"/>
                    </a:cubicBezTo>
                    <a:cubicBezTo>
                      <a:pt x="2243" y="12520"/>
                      <a:pt x="2155" y="12255"/>
                      <a:pt x="2155" y="12255"/>
                    </a:cubicBezTo>
                    <a:cubicBezTo>
                      <a:pt x="2128" y="12123"/>
                      <a:pt x="2036" y="12067"/>
                      <a:pt x="1944" y="12067"/>
                    </a:cubicBezTo>
                    <a:cubicBezTo>
                      <a:pt x="1812" y="12067"/>
                      <a:pt x="1680" y="12182"/>
                      <a:pt x="1737" y="12352"/>
                    </a:cubicBezTo>
                    <a:cubicBezTo>
                      <a:pt x="1816" y="12668"/>
                      <a:pt x="2197" y="12941"/>
                      <a:pt x="4081" y="12941"/>
                    </a:cubicBezTo>
                    <a:cubicBezTo>
                      <a:pt x="4497" y="12941"/>
                      <a:pt x="4986" y="12927"/>
                      <a:pt x="5562" y="12898"/>
                    </a:cubicBezTo>
                    <a:cubicBezTo>
                      <a:pt x="7812" y="12738"/>
                      <a:pt x="10062" y="12352"/>
                      <a:pt x="12248" y="11773"/>
                    </a:cubicBezTo>
                    <a:lnTo>
                      <a:pt x="12248" y="11741"/>
                    </a:lnTo>
                    <a:cubicBezTo>
                      <a:pt x="12602" y="11645"/>
                      <a:pt x="12987" y="11548"/>
                      <a:pt x="13405" y="11420"/>
                    </a:cubicBezTo>
                    <a:cubicBezTo>
                      <a:pt x="15880" y="10712"/>
                      <a:pt x="18291" y="9877"/>
                      <a:pt x="20638" y="8816"/>
                    </a:cubicBezTo>
                    <a:cubicBezTo>
                      <a:pt x="23338" y="7562"/>
                      <a:pt x="23595" y="7016"/>
                      <a:pt x="23499" y="6630"/>
                    </a:cubicBezTo>
                    <a:cubicBezTo>
                      <a:pt x="23472" y="6551"/>
                      <a:pt x="23380" y="6493"/>
                      <a:pt x="23295" y="6493"/>
                    </a:cubicBezTo>
                    <a:close/>
                    <a:moveTo>
                      <a:pt x="23853" y="8679"/>
                    </a:moveTo>
                    <a:cubicBezTo>
                      <a:pt x="23832" y="8679"/>
                      <a:pt x="23811" y="8682"/>
                      <a:pt x="23788" y="8687"/>
                    </a:cubicBezTo>
                    <a:cubicBezTo>
                      <a:pt x="23691" y="8720"/>
                      <a:pt x="23627" y="8816"/>
                      <a:pt x="23659" y="8945"/>
                    </a:cubicBezTo>
                    <a:cubicBezTo>
                      <a:pt x="23659" y="8945"/>
                      <a:pt x="23724" y="9362"/>
                      <a:pt x="21023" y="10616"/>
                    </a:cubicBezTo>
                    <a:cubicBezTo>
                      <a:pt x="18677" y="11645"/>
                      <a:pt x="16298" y="12513"/>
                      <a:pt x="13823" y="13188"/>
                    </a:cubicBezTo>
                    <a:cubicBezTo>
                      <a:pt x="11316" y="13959"/>
                      <a:pt x="8712" y="14441"/>
                      <a:pt x="6108" y="14666"/>
                    </a:cubicBezTo>
                    <a:cubicBezTo>
                      <a:pt x="5549" y="14694"/>
                      <a:pt x="5081" y="14705"/>
                      <a:pt x="4689" y="14705"/>
                    </a:cubicBezTo>
                    <a:cubicBezTo>
                      <a:pt x="2811" y="14705"/>
                      <a:pt x="2701" y="14441"/>
                      <a:pt x="2701" y="14441"/>
                    </a:cubicBezTo>
                    <a:cubicBezTo>
                      <a:pt x="2674" y="14335"/>
                      <a:pt x="2604" y="14272"/>
                      <a:pt x="2507" y="14272"/>
                    </a:cubicBezTo>
                    <a:cubicBezTo>
                      <a:pt x="2487" y="14272"/>
                      <a:pt x="2466" y="14275"/>
                      <a:pt x="2444" y="14281"/>
                    </a:cubicBezTo>
                    <a:cubicBezTo>
                      <a:pt x="2348" y="14313"/>
                      <a:pt x="2283" y="14409"/>
                      <a:pt x="2315" y="14538"/>
                    </a:cubicBezTo>
                    <a:cubicBezTo>
                      <a:pt x="2392" y="14844"/>
                      <a:pt x="2732" y="15110"/>
                      <a:pt x="4477" y="15110"/>
                    </a:cubicBezTo>
                    <a:cubicBezTo>
                      <a:pt x="4930" y="15110"/>
                      <a:pt x="5478" y="15092"/>
                      <a:pt x="6141" y="15052"/>
                    </a:cubicBezTo>
                    <a:cubicBezTo>
                      <a:pt x="8391" y="14891"/>
                      <a:pt x="10609" y="14506"/>
                      <a:pt x="12794" y="13927"/>
                    </a:cubicBezTo>
                    <a:lnTo>
                      <a:pt x="12794" y="13895"/>
                    </a:lnTo>
                    <a:cubicBezTo>
                      <a:pt x="13180" y="13798"/>
                      <a:pt x="13566" y="13702"/>
                      <a:pt x="13952" y="13605"/>
                    </a:cubicBezTo>
                    <a:cubicBezTo>
                      <a:pt x="16427" y="12898"/>
                      <a:pt x="18838" y="12030"/>
                      <a:pt x="21184" y="11002"/>
                    </a:cubicBezTo>
                    <a:cubicBezTo>
                      <a:pt x="23884" y="9748"/>
                      <a:pt x="24141" y="9202"/>
                      <a:pt x="24045" y="8816"/>
                    </a:cubicBezTo>
                    <a:cubicBezTo>
                      <a:pt x="24019" y="8737"/>
                      <a:pt x="23949" y="8679"/>
                      <a:pt x="23853" y="8679"/>
                    </a:cubicBezTo>
                    <a:close/>
                    <a:moveTo>
                      <a:pt x="24985" y="13021"/>
                    </a:moveTo>
                    <a:cubicBezTo>
                      <a:pt x="24971" y="13021"/>
                      <a:pt x="24958" y="13023"/>
                      <a:pt x="24945" y="13027"/>
                    </a:cubicBezTo>
                    <a:cubicBezTo>
                      <a:pt x="24816" y="13059"/>
                      <a:pt x="24752" y="13188"/>
                      <a:pt x="24784" y="13284"/>
                    </a:cubicBezTo>
                    <a:cubicBezTo>
                      <a:pt x="24784" y="13316"/>
                      <a:pt x="24881" y="13734"/>
                      <a:pt x="22181" y="14988"/>
                    </a:cubicBezTo>
                    <a:cubicBezTo>
                      <a:pt x="19834" y="16016"/>
                      <a:pt x="17423" y="16884"/>
                      <a:pt x="14980" y="17559"/>
                    </a:cubicBezTo>
                    <a:cubicBezTo>
                      <a:pt x="12473" y="18331"/>
                      <a:pt x="9869" y="18813"/>
                      <a:pt x="7266" y="19006"/>
                    </a:cubicBezTo>
                    <a:cubicBezTo>
                      <a:pt x="6615" y="19044"/>
                      <a:pt x="6089" y="19060"/>
                      <a:pt x="5663" y="19060"/>
                    </a:cubicBezTo>
                    <a:cubicBezTo>
                      <a:pt x="3941" y="19060"/>
                      <a:pt x="3858" y="18807"/>
                      <a:pt x="3858" y="18781"/>
                    </a:cubicBezTo>
                    <a:cubicBezTo>
                      <a:pt x="3832" y="18701"/>
                      <a:pt x="3740" y="18644"/>
                      <a:pt x="3655" y="18644"/>
                    </a:cubicBezTo>
                    <a:cubicBezTo>
                      <a:pt x="3636" y="18644"/>
                      <a:pt x="3618" y="18646"/>
                      <a:pt x="3601" y="18652"/>
                    </a:cubicBezTo>
                    <a:cubicBezTo>
                      <a:pt x="3473" y="18684"/>
                      <a:pt x="3408" y="18781"/>
                      <a:pt x="3440" y="18909"/>
                    </a:cubicBezTo>
                    <a:cubicBezTo>
                      <a:pt x="3543" y="19216"/>
                      <a:pt x="3888" y="19481"/>
                      <a:pt x="5618" y="19481"/>
                    </a:cubicBezTo>
                    <a:cubicBezTo>
                      <a:pt x="6067" y="19481"/>
                      <a:pt x="6610" y="19463"/>
                      <a:pt x="7266" y="19424"/>
                    </a:cubicBezTo>
                    <a:cubicBezTo>
                      <a:pt x="9516" y="19263"/>
                      <a:pt x="11766" y="18877"/>
                      <a:pt x="13952" y="18266"/>
                    </a:cubicBezTo>
                    <a:cubicBezTo>
                      <a:pt x="14305" y="18170"/>
                      <a:pt x="14691" y="18041"/>
                      <a:pt x="15109" y="17977"/>
                    </a:cubicBezTo>
                    <a:cubicBezTo>
                      <a:pt x="17584" y="17270"/>
                      <a:pt x="19995" y="16402"/>
                      <a:pt x="22341" y="15373"/>
                    </a:cubicBezTo>
                    <a:cubicBezTo>
                      <a:pt x="25041" y="14120"/>
                      <a:pt x="25299" y="13573"/>
                      <a:pt x="25202" y="13188"/>
                    </a:cubicBezTo>
                    <a:cubicBezTo>
                      <a:pt x="25174" y="13104"/>
                      <a:pt x="25074" y="13021"/>
                      <a:pt x="24985" y="13021"/>
                    </a:cubicBezTo>
                    <a:close/>
                    <a:moveTo>
                      <a:pt x="25224" y="13872"/>
                    </a:moveTo>
                    <a:cubicBezTo>
                      <a:pt x="25106" y="13872"/>
                      <a:pt x="24990" y="13968"/>
                      <a:pt x="25009" y="14120"/>
                    </a:cubicBezTo>
                    <a:cubicBezTo>
                      <a:pt x="25009" y="14120"/>
                      <a:pt x="25074" y="14538"/>
                      <a:pt x="22373" y="15823"/>
                    </a:cubicBezTo>
                    <a:cubicBezTo>
                      <a:pt x="20059" y="16852"/>
                      <a:pt x="17648" y="17720"/>
                      <a:pt x="15205" y="18395"/>
                    </a:cubicBezTo>
                    <a:cubicBezTo>
                      <a:pt x="12666" y="19134"/>
                      <a:pt x="10094" y="19617"/>
                      <a:pt x="7458" y="19842"/>
                    </a:cubicBezTo>
                    <a:cubicBezTo>
                      <a:pt x="6899" y="19869"/>
                      <a:pt x="6432" y="19881"/>
                      <a:pt x="6042" y="19881"/>
                    </a:cubicBezTo>
                    <a:cubicBezTo>
                      <a:pt x="4171" y="19881"/>
                      <a:pt x="4083" y="19617"/>
                      <a:pt x="4083" y="19617"/>
                    </a:cubicBezTo>
                    <a:cubicBezTo>
                      <a:pt x="4057" y="19484"/>
                      <a:pt x="3965" y="19428"/>
                      <a:pt x="3873" y="19428"/>
                    </a:cubicBezTo>
                    <a:cubicBezTo>
                      <a:pt x="3741" y="19428"/>
                      <a:pt x="3609" y="19543"/>
                      <a:pt x="3665" y="19713"/>
                    </a:cubicBezTo>
                    <a:cubicBezTo>
                      <a:pt x="3743" y="20024"/>
                      <a:pt x="4113" y="20314"/>
                      <a:pt x="5919" y="20314"/>
                    </a:cubicBezTo>
                    <a:cubicBezTo>
                      <a:pt x="6354" y="20314"/>
                      <a:pt x="6873" y="20297"/>
                      <a:pt x="7491" y="20259"/>
                    </a:cubicBezTo>
                    <a:cubicBezTo>
                      <a:pt x="9741" y="20067"/>
                      <a:pt x="11991" y="19681"/>
                      <a:pt x="14145" y="19102"/>
                    </a:cubicBezTo>
                    <a:lnTo>
                      <a:pt x="14145" y="19070"/>
                    </a:lnTo>
                    <a:cubicBezTo>
                      <a:pt x="14530" y="18974"/>
                      <a:pt x="14948" y="18877"/>
                      <a:pt x="15302" y="18781"/>
                    </a:cubicBezTo>
                    <a:cubicBezTo>
                      <a:pt x="17777" y="18106"/>
                      <a:pt x="20220" y="17238"/>
                      <a:pt x="22566" y="16177"/>
                    </a:cubicBezTo>
                    <a:cubicBezTo>
                      <a:pt x="25234" y="14923"/>
                      <a:pt x="25524" y="14377"/>
                      <a:pt x="25427" y="14023"/>
                    </a:cubicBezTo>
                    <a:cubicBezTo>
                      <a:pt x="25388" y="13918"/>
                      <a:pt x="25305" y="13872"/>
                      <a:pt x="25224" y="13872"/>
                    </a:cubicBezTo>
                    <a:close/>
                    <a:moveTo>
                      <a:pt x="25428" y="14658"/>
                    </a:moveTo>
                    <a:cubicBezTo>
                      <a:pt x="25407" y="14658"/>
                      <a:pt x="25386" y="14661"/>
                      <a:pt x="25363" y="14666"/>
                    </a:cubicBezTo>
                    <a:cubicBezTo>
                      <a:pt x="25266" y="14698"/>
                      <a:pt x="25202" y="14795"/>
                      <a:pt x="25234" y="14923"/>
                    </a:cubicBezTo>
                    <a:cubicBezTo>
                      <a:pt x="25234" y="14923"/>
                      <a:pt x="25299" y="15341"/>
                      <a:pt x="22598" y="16627"/>
                    </a:cubicBezTo>
                    <a:cubicBezTo>
                      <a:pt x="20252" y="17656"/>
                      <a:pt x="17873" y="18491"/>
                      <a:pt x="15398" y="19166"/>
                    </a:cubicBezTo>
                    <a:cubicBezTo>
                      <a:pt x="12891" y="19938"/>
                      <a:pt x="10287" y="20420"/>
                      <a:pt x="7683" y="20645"/>
                    </a:cubicBezTo>
                    <a:cubicBezTo>
                      <a:pt x="7124" y="20673"/>
                      <a:pt x="6656" y="20684"/>
                      <a:pt x="6264" y="20684"/>
                    </a:cubicBezTo>
                    <a:cubicBezTo>
                      <a:pt x="4386" y="20684"/>
                      <a:pt x="4276" y="20420"/>
                      <a:pt x="4276" y="20420"/>
                    </a:cubicBezTo>
                    <a:cubicBezTo>
                      <a:pt x="4250" y="20314"/>
                      <a:pt x="4179" y="20251"/>
                      <a:pt x="4082" y="20251"/>
                    </a:cubicBezTo>
                    <a:cubicBezTo>
                      <a:pt x="4062" y="20251"/>
                      <a:pt x="4041" y="20254"/>
                      <a:pt x="4019" y="20259"/>
                    </a:cubicBezTo>
                    <a:cubicBezTo>
                      <a:pt x="3923" y="20292"/>
                      <a:pt x="3858" y="20388"/>
                      <a:pt x="3890" y="20517"/>
                    </a:cubicBezTo>
                    <a:cubicBezTo>
                      <a:pt x="3969" y="20833"/>
                      <a:pt x="4329" y="21105"/>
                      <a:pt x="6223" y="21105"/>
                    </a:cubicBezTo>
                    <a:cubicBezTo>
                      <a:pt x="6641" y="21105"/>
                      <a:pt x="7134" y="21092"/>
                      <a:pt x="7716" y="21063"/>
                    </a:cubicBezTo>
                    <a:cubicBezTo>
                      <a:pt x="9966" y="20870"/>
                      <a:pt x="12184" y="20484"/>
                      <a:pt x="14370" y="19906"/>
                    </a:cubicBezTo>
                    <a:cubicBezTo>
                      <a:pt x="14755" y="19809"/>
                      <a:pt x="15141" y="19681"/>
                      <a:pt x="15527" y="19584"/>
                    </a:cubicBezTo>
                    <a:cubicBezTo>
                      <a:pt x="18002" y="18909"/>
                      <a:pt x="20413" y="18041"/>
                      <a:pt x="22759" y="16981"/>
                    </a:cubicBezTo>
                    <a:cubicBezTo>
                      <a:pt x="25459" y="15727"/>
                      <a:pt x="25717" y="15181"/>
                      <a:pt x="25620" y="14795"/>
                    </a:cubicBezTo>
                    <a:cubicBezTo>
                      <a:pt x="25594" y="14715"/>
                      <a:pt x="25524" y="14658"/>
                      <a:pt x="25428" y="14658"/>
                    </a:cubicBezTo>
                    <a:close/>
                    <a:moveTo>
                      <a:pt x="26005" y="16876"/>
                    </a:moveTo>
                    <a:cubicBezTo>
                      <a:pt x="25985" y="16876"/>
                      <a:pt x="25964" y="16879"/>
                      <a:pt x="25942" y="16884"/>
                    </a:cubicBezTo>
                    <a:cubicBezTo>
                      <a:pt x="25845" y="16916"/>
                      <a:pt x="25781" y="17045"/>
                      <a:pt x="25813" y="17141"/>
                    </a:cubicBezTo>
                    <a:cubicBezTo>
                      <a:pt x="25813" y="17174"/>
                      <a:pt x="25877" y="17559"/>
                      <a:pt x="23177" y="18845"/>
                    </a:cubicBezTo>
                    <a:cubicBezTo>
                      <a:pt x="20863" y="19874"/>
                      <a:pt x="18452" y="20742"/>
                      <a:pt x="15977" y="21417"/>
                    </a:cubicBezTo>
                    <a:cubicBezTo>
                      <a:pt x="13469" y="22156"/>
                      <a:pt x="10898" y="22670"/>
                      <a:pt x="8262" y="22863"/>
                    </a:cubicBezTo>
                    <a:cubicBezTo>
                      <a:pt x="7618" y="22901"/>
                      <a:pt x="7096" y="22917"/>
                      <a:pt x="6672" y="22917"/>
                    </a:cubicBezTo>
                    <a:cubicBezTo>
                      <a:pt x="4958" y="22917"/>
                      <a:pt x="4855" y="22664"/>
                      <a:pt x="4855" y="22638"/>
                    </a:cubicBezTo>
                    <a:cubicBezTo>
                      <a:pt x="4829" y="22549"/>
                      <a:pt x="4758" y="22510"/>
                      <a:pt x="4683" y="22510"/>
                    </a:cubicBezTo>
                    <a:cubicBezTo>
                      <a:pt x="4570" y="22510"/>
                      <a:pt x="4450" y="22599"/>
                      <a:pt x="4469" y="22735"/>
                    </a:cubicBezTo>
                    <a:cubicBezTo>
                      <a:pt x="4547" y="23045"/>
                      <a:pt x="4917" y="23335"/>
                      <a:pt x="6722" y="23335"/>
                    </a:cubicBezTo>
                    <a:cubicBezTo>
                      <a:pt x="7158" y="23335"/>
                      <a:pt x="7676" y="23318"/>
                      <a:pt x="8294" y="23281"/>
                    </a:cubicBezTo>
                    <a:cubicBezTo>
                      <a:pt x="10544" y="23120"/>
                      <a:pt x="12762" y="22735"/>
                      <a:pt x="14948" y="22124"/>
                    </a:cubicBezTo>
                    <a:cubicBezTo>
                      <a:pt x="15334" y="22027"/>
                      <a:pt x="15752" y="21899"/>
                      <a:pt x="16105" y="21802"/>
                    </a:cubicBezTo>
                    <a:cubicBezTo>
                      <a:pt x="18580" y="21127"/>
                      <a:pt x="20991" y="20259"/>
                      <a:pt x="23338" y="19231"/>
                    </a:cubicBezTo>
                    <a:cubicBezTo>
                      <a:pt x="26038" y="17945"/>
                      <a:pt x="26295" y="17399"/>
                      <a:pt x="26199" y="17045"/>
                    </a:cubicBezTo>
                    <a:cubicBezTo>
                      <a:pt x="26172" y="16938"/>
                      <a:pt x="26101" y="16876"/>
                      <a:pt x="26005" y="16876"/>
                    </a:cubicBezTo>
                    <a:close/>
                    <a:moveTo>
                      <a:pt x="26473" y="18612"/>
                    </a:moveTo>
                    <a:cubicBezTo>
                      <a:pt x="26457" y="18612"/>
                      <a:pt x="26440" y="18615"/>
                      <a:pt x="26424" y="18620"/>
                    </a:cubicBezTo>
                    <a:cubicBezTo>
                      <a:pt x="26295" y="18652"/>
                      <a:pt x="26231" y="18749"/>
                      <a:pt x="26263" y="18877"/>
                    </a:cubicBezTo>
                    <a:cubicBezTo>
                      <a:pt x="26263" y="18877"/>
                      <a:pt x="26327" y="19295"/>
                      <a:pt x="23627" y="20581"/>
                    </a:cubicBezTo>
                    <a:cubicBezTo>
                      <a:pt x="21313" y="21609"/>
                      <a:pt x="18902" y="22477"/>
                      <a:pt x="16427" y="23152"/>
                    </a:cubicBezTo>
                    <a:cubicBezTo>
                      <a:pt x="13920" y="23892"/>
                      <a:pt x="11348" y="24374"/>
                      <a:pt x="8712" y="24599"/>
                    </a:cubicBezTo>
                    <a:cubicBezTo>
                      <a:pt x="8152" y="24627"/>
                      <a:pt x="7684" y="24638"/>
                      <a:pt x="7293" y="24638"/>
                    </a:cubicBezTo>
                    <a:cubicBezTo>
                      <a:pt x="5415" y="24638"/>
                      <a:pt x="5305" y="24374"/>
                      <a:pt x="5305" y="24374"/>
                    </a:cubicBezTo>
                    <a:cubicBezTo>
                      <a:pt x="5305" y="24267"/>
                      <a:pt x="5217" y="24205"/>
                      <a:pt x="5131" y="24205"/>
                    </a:cubicBezTo>
                    <a:cubicBezTo>
                      <a:pt x="5114" y="24205"/>
                      <a:pt x="5096" y="24208"/>
                      <a:pt x="5080" y="24213"/>
                    </a:cubicBezTo>
                    <a:cubicBezTo>
                      <a:pt x="4951" y="24245"/>
                      <a:pt x="4887" y="24374"/>
                      <a:pt x="4919" y="24470"/>
                    </a:cubicBezTo>
                    <a:cubicBezTo>
                      <a:pt x="4997" y="24781"/>
                      <a:pt x="5367" y="25071"/>
                      <a:pt x="7172" y="25071"/>
                    </a:cubicBezTo>
                    <a:cubicBezTo>
                      <a:pt x="7608" y="25071"/>
                      <a:pt x="8126" y="25054"/>
                      <a:pt x="8744" y="25017"/>
                    </a:cubicBezTo>
                    <a:cubicBezTo>
                      <a:pt x="10994" y="24824"/>
                      <a:pt x="13212" y="24438"/>
                      <a:pt x="15398" y="23860"/>
                    </a:cubicBezTo>
                    <a:lnTo>
                      <a:pt x="15398" y="23827"/>
                    </a:lnTo>
                    <a:cubicBezTo>
                      <a:pt x="15784" y="23731"/>
                      <a:pt x="16170" y="23635"/>
                      <a:pt x="16587" y="23538"/>
                    </a:cubicBezTo>
                    <a:cubicBezTo>
                      <a:pt x="19030" y="22863"/>
                      <a:pt x="21473" y="21995"/>
                      <a:pt x="23820" y="20934"/>
                    </a:cubicBezTo>
                    <a:cubicBezTo>
                      <a:pt x="26488" y="19681"/>
                      <a:pt x="26745" y="19134"/>
                      <a:pt x="26649" y="18781"/>
                    </a:cubicBezTo>
                    <a:cubicBezTo>
                      <a:pt x="26622" y="18674"/>
                      <a:pt x="26551" y="18612"/>
                      <a:pt x="26473" y="18612"/>
                    </a:cubicBezTo>
                    <a:close/>
                    <a:moveTo>
                      <a:pt x="26680" y="19415"/>
                    </a:moveTo>
                    <a:cubicBezTo>
                      <a:pt x="26660" y="19415"/>
                      <a:pt x="26639" y="19418"/>
                      <a:pt x="26617" y="19424"/>
                    </a:cubicBezTo>
                    <a:cubicBezTo>
                      <a:pt x="26520" y="19456"/>
                      <a:pt x="26456" y="19552"/>
                      <a:pt x="26488" y="19681"/>
                    </a:cubicBezTo>
                    <a:cubicBezTo>
                      <a:pt x="26488" y="19681"/>
                      <a:pt x="26552" y="20099"/>
                      <a:pt x="23852" y="21384"/>
                    </a:cubicBezTo>
                    <a:cubicBezTo>
                      <a:pt x="21506" y="22413"/>
                      <a:pt x="19127" y="23281"/>
                      <a:pt x="16652" y="23956"/>
                    </a:cubicBezTo>
                    <a:cubicBezTo>
                      <a:pt x="14145" y="24695"/>
                      <a:pt x="11541" y="25178"/>
                      <a:pt x="8937" y="25403"/>
                    </a:cubicBezTo>
                    <a:cubicBezTo>
                      <a:pt x="8377" y="25430"/>
                      <a:pt x="7909" y="25442"/>
                      <a:pt x="7518" y="25442"/>
                    </a:cubicBezTo>
                    <a:cubicBezTo>
                      <a:pt x="5640" y="25442"/>
                      <a:pt x="5530" y="25178"/>
                      <a:pt x="5530" y="25178"/>
                    </a:cubicBezTo>
                    <a:cubicBezTo>
                      <a:pt x="5517" y="25045"/>
                      <a:pt x="5427" y="24989"/>
                      <a:pt x="5335" y="24989"/>
                    </a:cubicBezTo>
                    <a:cubicBezTo>
                      <a:pt x="5204" y="24989"/>
                      <a:pt x="5068" y="25104"/>
                      <a:pt x="5144" y="25274"/>
                    </a:cubicBezTo>
                    <a:cubicBezTo>
                      <a:pt x="5222" y="25585"/>
                      <a:pt x="5571" y="25875"/>
                      <a:pt x="7385" y="25875"/>
                    </a:cubicBezTo>
                    <a:cubicBezTo>
                      <a:pt x="7822" y="25875"/>
                      <a:pt x="8345" y="25858"/>
                      <a:pt x="8969" y="25820"/>
                    </a:cubicBezTo>
                    <a:cubicBezTo>
                      <a:pt x="11219" y="25628"/>
                      <a:pt x="13437" y="25242"/>
                      <a:pt x="15623" y="24663"/>
                    </a:cubicBezTo>
                    <a:cubicBezTo>
                      <a:pt x="16009" y="24567"/>
                      <a:pt x="16395" y="24470"/>
                      <a:pt x="16780" y="24342"/>
                    </a:cubicBezTo>
                    <a:cubicBezTo>
                      <a:pt x="19255" y="23667"/>
                      <a:pt x="21666" y="22799"/>
                      <a:pt x="24013" y="21738"/>
                    </a:cubicBezTo>
                    <a:cubicBezTo>
                      <a:pt x="26713" y="20484"/>
                      <a:pt x="26970" y="19938"/>
                      <a:pt x="26874" y="19584"/>
                    </a:cubicBezTo>
                    <a:cubicBezTo>
                      <a:pt x="26847" y="19478"/>
                      <a:pt x="26776" y="19415"/>
                      <a:pt x="26680" y="19415"/>
                    </a:cubicBezTo>
                    <a:close/>
                    <a:moveTo>
                      <a:pt x="27570" y="22840"/>
                    </a:moveTo>
                    <a:cubicBezTo>
                      <a:pt x="27452" y="22840"/>
                      <a:pt x="27337" y="22936"/>
                      <a:pt x="27356" y="23088"/>
                    </a:cubicBezTo>
                    <a:cubicBezTo>
                      <a:pt x="27356" y="23088"/>
                      <a:pt x="27452" y="23506"/>
                      <a:pt x="24720" y="24792"/>
                    </a:cubicBezTo>
                    <a:cubicBezTo>
                      <a:pt x="22406" y="25820"/>
                      <a:pt x="19995" y="26656"/>
                      <a:pt x="17552" y="27363"/>
                    </a:cubicBezTo>
                    <a:cubicBezTo>
                      <a:pt x="15012" y="28103"/>
                      <a:pt x="12441" y="28585"/>
                      <a:pt x="9805" y="28778"/>
                    </a:cubicBezTo>
                    <a:cubicBezTo>
                      <a:pt x="9161" y="28816"/>
                      <a:pt x="8640" y="28831"/>
                      <a:pt x="8218" y="28831"/>
                    </a:cubicBezTo>
                    <a:cubicBezTo>
                      <a:pt x="6512" y="28831"/>
                      <a:pt x="6430" y="28578"/>
                      <a:pt x="6430" y="28553"/>
                    </a:cubicBezTo>
                    <a:cubicBezTo>
                      <a:pt x="6403" y="28432"/>
                      <a:pt x="6308" y="28378"/>
                      <a:pt x="6215" y="28378"/>
                    </a:cubicBezTo>
                    <a:cubicBezTo>
                      <a:pt x="6084" y="28378"/>
                      <a:pt x="5956" y="28481"/>
                      <a:pt x="6012" y="28649"/>
                    </a:cubicBezTo>
                    <a:cubicBezTo>
                      <a:pt x="6089" y="28982"/>
                      <a:pt x="6450" y="29253"/>
                      <a:pt x="8197" y="29253"/>
                    </a:cubicBezTo>
                    <a:cubicBezTo>
                      <a:pt x="8646" y="29253"/>
                      <a:pt x="9186" y="29235"/>
                      <a:pt x="9837" y="29196"/>
                    </a:cubicBezTo>
                    <a:cubicBezTo>
                      <a:pt x="12087" y="29035"/>
                      <a:pt x="14337" y="28649"/>
                      <a:pt x="16523" y="28038"/>
                    </a:cubicBezTo>
                    <a:cubicBezTo>
                      <a:pt x="16877" y="27942"/>
                      <a:pt x="17263" y="27846"/>
                      <a:pt x="17680" y="27749"/>
                    </a:cubicBezTo>
                    <a:cubicBezTo>
                      <a:pt x="20156" y="27074"/>
                      <a:pt x="22566" y="26206"/>
                      <a:pt x="24913" y="25145"/>
                    </a:cubicBezTo>
                    <a:cubicBezTo>
                      <a:pt x="27613" y="23892"/>
                      <a:pt x="27870" y="23345"/>
                      <a:pt x="27774" y="22992"/>
                    </a:cubicBezTo>
                    <a:cubicBezTo>
                      <a:pt x="27734" y="22886"/>
                      <a:pt x="27652" y="22840"/>
                      <a:pt x="27570" y="22840"/>
                    </a:cubicBezTo>
                    <a:close/>
                    <a:moveTo>
                      <a:pt x="27816" y="23761"/>
                    </a:moveTo>
                    <a:cubicBezTo>
                      <a:pt x="27682" y="23761"/>
                      <a:pt x="27535" y="23877"/>
                      <a:pt x="27613" y="24052"/>
                    </a:cubicBezTo>
                    <a:cubicBezTo>
                      <a:pt x="27613" y="24052"/>
                      <a:pt x="27677" y="24470"/>
                      <a:pt x="24977" y="25756"/>
                    </a:cubicBezTo>
                    <a:cubicBezTo>
                      <a:pt x="22663" y="26753"/>
                      <a:pt x="20252" y="27620"/>
                      <a:pt x="17809" y="28296"/>
                    </a:cubicBezTo>
                    <a:cubicBezTo>
                      <a:pt x="15302" y="29067"/>
                      <a:pt x="12698" y="29549"/>
                      <a:pt x="10094" y="29742"/>
                    </a:cubicBezTo>
                    <a:cubicBezTo>
                      <a:pt x="9450" y="29780"/>
                      <a:pt x="8928" y="29796"/>
                      <a:pt x="8504" y="29796"/>
                    </a:cubicBezTo>
                    <a:cubicBezTo>
                      <a:pt x="6790" y="29796"/>
                      <a:pt x="6687" y="29543"/>
                      <a:pt x="6687" y="29517"/>
                    </a:cubicBezTo>
                    <a:cubicBezTo>
                      <a:pt x="6650" y="29430"/>
                      <a:pt x="6574" y="29391"/>
                      <a:pt x="6498" y="29391"/>
                    </a:cubicBezTo>
                    <a:cubicBezTo>
                      <a:pt x="6379" y="29391"/>
                      <a:pt x="6262" y="29488"/>
                      <a:pt x="6301" y="29646"/>
                    </a:cubicBezTo>
                    <a:cubicBezTo>
                      <a:pt x="6378" y="29952"/>
                      <a:pt x="6718" y="30218"/>
                      <a:pt x="8463" y="30218"/>
                    </a:cubicBezTo>
                    <a:cubicBezTo>
                      <a:pt x="8916" y="30218"/>
                      <a:pt x="9464" y="30200"/>
                      <a:pt x="10126" y="30160"/>
                    </a:cubicBezTo>
                    <a:cubicBezTo>
                      <a:pt x="12377" y="29999"/>
                      <a:pt x="14595" y="29613"/>
                      <a:pt x="16780" y="29035"/>
                    </a:cubicBezTo>
                    <a:lnTo>
                      <a:pt x="17905" y="28713"/>
                    </a:lnTo>
                    <a:cubicBezTo>
                      <a:pt x="20381" y="28038"/>
                      <a:pt x="22791" y="27170"/>
                      <a:pt x="25138" y="26110"/>
                    </a:cubicBezTo>
                    <a:cubicBezTo>
                      <a:pt x="27838" y="24856"/>
                      <a:pt x="28095" y="24310"/>
                      <a:pt x="27999" y="23924"/>
                    </a:cubicBezTo>
                    <a:cubicBezTo>
                      <a:pt x="27986" y="23810"/>
                      <a:pt x="27904" y="23761"/>
                      <a:pt x="27816" y="2376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80"/>
              <p:cNvSpPr/>
              <p:nvPr/>
            </p:nvSpPr>
            <p:spPr>
              <a:xfrm>
                <a:off x="5255609" y="4269363"/>
                <a:ext cx="574728" cy="549057"/>
              </a:xfrm>
              <a:custGeom>
                <a:avLst/>
                <a:gdLst/>
                <a:ahLst/>
                <a:cxnLst/>
                <a:rect l="l" t="t" r="r" b="b"/>
                <a:pathLst>
                  <a:path w="27046" h="25838" extrusionOk="0">
                    <a:moveTo>
                      <a:pt x="21642" y="1"/>
                    </a:moveTo>
                    <a:cubicBezTo>
                      <a:pt x="21522" y="1"/>
                      <a:pt x="21401" y="89"/>
                      <a:pt x="21420" y="225"/>
                    </a:cubicBezTo>
                    <a:cubicBezTo>
                      <a:pt x="21453" y="257"/>
                      <a:pt x="21517" y="675"/>
                      <a:pt x="18817" y="1929"/>
                    </a:cubicBezTo>
                    <a:cubicBezTo>
                      <a:pt x="16470" y="2957"/>
                      <a:pt x="14059" y="3825"/>
                      <a:pt x="11616" y="4500"/>
                    </a:cubicBezTo>
                    <a:cubicBezTo>
                      <a:pt x="9077" y="5272"/>
                      <a:pt x="6473" y="5754"/>
                      <a:pt x="3870" y="5979"/>
                    </a:cubicBezTo>
                    <a:cubicBezTo>
                      <a:pt x="3261" y="6015"/>
                      <a:pt x="2761" y="6030"/>
                      <a:pt x="2350" y="6030"/>
                    </a:cubicBezTo>
                    <a:cubicBezTo>
                      <a:pt x="568" y="6030"/>
                      <a:pt x="462" y="5754"/>
                      <a:pt x="462" y="5754"/>
                    </a:cubicBezTo>
                    <a:cubicBezTo>
                      <a:pt x="449" y="5622"/>
                      <a:pt x="360" y="5566"/>
                      <a:pt x="268" y="5566"/>
                    </a:cubicBezTo>
                    <a:cubicBezTo>
                      <a:pt x="137" y="5566"/>
                      <a:pt x="1" y="5680"/>
                      <a:pt x="77" y="5850"/>
                    </a:cubicBezTo>
                    <a:cubicBezTo>
                      <a:pt x="154" y="6161"/>
                      <a:pt x="503" y="6451"/>
                      <a:pt x="2318" y="6451"/>
                    </a:cubicBezTo>
                    <a:cubicBezTo>
                      <a:pt x="2755" y="6451"/>
                      <a:pt x="3277" y="6434"/>
                      <a:pt x="3902" y="6397"/>
                    </a:cubicBezTo>
                    <a:cubicBezTo>
                      <a:pt x="6152" y="6204"/>
                      <a:pt x="8370" y="5818"/>
                      <a:pt x="10556" y="5240"/>
                    </a:cubicBezTo>
                    <a:lnTo>
                      <a:pt x="10588" y="5207"/>
                    </a:lnTo>
                    <a:cubicBezTo>
                      <a:pt x="10974" y="5111"/>
                      <a:pt x="11327" y="5015"/>
                      <a:pt x="11745" y="4918"/>
                    </a:cubicBezTo>
                    <a:cubicBezTo>
                      <a:pt x="14220" y="4211"/>
                      <a:pt x="16631" y="3343"/>
                      <a:pt x="18977" y="2314"/>
                    </a:cubicBezTo>
                    <a:cubicBezTo>
                      <a:pt x="21678" y="1061"/>
                      <a:pt x="21935" y="514"/>
                      <a:pt x="21838" y="129"/>
                    </a:cubicBezTo>
                    <a:cubicBezTo>
                      <a:pt x="21800" y="39"/>
                      <a:pt x="21721" y="1"/>
                      <a:pt x="21642" y="1"/>
                    </a:cubicBezTo>
                    <a:close/>
                    <a:moveTo>
                      <a:pt x="22052" y="1470"/>
                    </a:moveTo>
                    <a:cubicBezTo>
                      <a:pt x="22034" y="1470"/>
                      <a:pt x="22016" y="1473"/>
                      <a:pt x="21999" y="1479"/>
                    </a:cubicBezTo>
                    <a:cubicBezTo>
                      <a:pt x="21870" y="1479"/>
                      <a:pt x="21806" y="1607"/>
                      <a:pt x="21838" y="1704"/>
                    </a:cubicBezTo>
                    <a:cubicBezTo>
                      <a:pt x="21838" y="1736"/>
                      <a:pt x="21903" y="2154"/>
                      <a:pt x="19203" y="3407"/>
                    </a:cubicBezTo>
                    <a:cubicBezTo>
                      <a:pt x="16888" y="4436"/>
                      <a:pt x="14477" y="5304"/>
                      <a:pt x="12034" y="5979"/>
                    </a:cubicBezTo>
                    <a:cubicBezTo>
                      <a:pt x="9495" y="6750"/>
                      <a:pt x="6891" y="7233"/>
                      <a:pt x="4255" y="7458"/>
                    </a:cubicBezTo>
                    <a:cubicBezTo>
                      <a:pt x="3611" y="7496"/>
                      <a:pt x="3090" y="7511"/>
                      <a:pt x="2668" y="7511"/>
                    </a:cubicBezTo>
                    <a:cubicBezTo>
                      <a:pt x="963" y="7511"/>
                      <a:pt x="880" y="7258"/>
                      <a:pt x="880" y="7233"/>
                    </a:cubicBezTo>
                    <a:cubicBezTo>
                      <a:pt x="842" y="7143"/>
                      <a:pt x="763" y="7104"/>
                      <a:pt x="684" y="7104"/>
                    </a:cubicBezTo>
                    <a:cubicBezTo>
                      <a:pt x="564" y="7104"/>
                      <a:pt x="443" y="7193"/>
                      <a:pt x="462" y="7329"/>
                    </a:cubicBezTo>
                    <a:cubicBezTo>
                      <a:pt x="540" y="7640"/>
                      <a:pt x="910" y="7930"/>
                      <a:pt x="2716" y="7930"/>
                    </a:cubicBezTo>
                    <a:cubicBezTo>
                      <a:pt x="3151" y="7930"/>
                      <a:pt x="3669" y="7913"/>
                      <a:pt x="4287" y="7875"/>
                    </a:cubicBezTo>
                    <a:cubicBezTo>
                      <a:pt x="6538" y="7715"/>
                      <a:pt x="8788" y="7329"/>
                      <a:pt x="10941" y="6718"/>
                    </a:cubicBezTo>
                    <a:lnTo>
                      <a:pt x="12163" y="6397"/>
                    </a:lnTo>
                    <a:cubicBezTo>
                      <a:pt x="14638" y="5690"/>
                      <a:pt x="17049" y="4822"/>
                      <a:pt x="19395" y="3793"/>
                    </a:cubicBezTo>
                    <a:cubicBezTo>
                      <a:pt x="22063" y="2539"/>
                      <a:pt x="22321" y="1993"/>
                      <a:pt x="22224" y="1607"/>
                    </a:cubicBezTo>
                    <a:cubicBezTo>
                      <a:pt x="22224" y="1528"/>
                      <a:pt x="22137" y="1470"/>
                      <a:pt x="22052" y="1470"/>
                    </a:cubicBezTo>
                    <a:close/>
                    <a:moveTo>
                      <a:pt x="22266" y="2376"/>
                    </a:moveTo>
                    <a:cubicBezTo>
                      <a:pt x="22132" y="2376"/>
                      <a:pt x="21985" y="2493"/>
                      <a:pt x="22063" y="2668"/>
                    </a:cubicBezTo>
                    <a:cubicBezTo>
                      <a:pt x="22063" y="2668"/>
                      <a:pt x="22128" y="3086"/>
                      <a:pt x="19428" y="4372"/>
                    </a:cubicBezTo>
                    <a:cubicBezTo>
                      <a:pt x="17081" y="5400"/>
                      <a:pt x="14670" y="6236"/>
                      <a:pt x="12227" y="6943"/>
                    </a:cubicBezTo>
                    <a:cubicBezTo>
                      <a:pt x="9720" y="7683"/>
                      <a:pt x="7116" y="8165"/>
                      <a:pt x="4513" y="8390"/>
                    </a:cubicBezTo>
                    <a:cubicBezTo>
                      <a:pt x="3953" y="8417"/>
                      <a:pt x="3485" y="8429"/>
                      <a:pt x="3093" y="8429"/>
                    </a:cubicBezTo>
                    <a:cubicBezTo>
                      <a:pt x="1215" y="8429"/>
                      <a:pt x="1105" y="8165"/>
                      <a:pt x="1105" y="8165"/>
                    </a:cubicBezTo>
                    <a:cubicBezTo>
                      <a:pt x="1092" y="8032"/>
                      <a:pt x="1003" y="7976"/>
                      <a:pt x="911" y="7976"/>
                    </a:cubicBezTo>
                    <a:cubicBezTo>
                      <a:pt x="780" y="7976"/>
                      <a:pt x="644" y="8091"/>
                      <a:pt x="719" y="8261"/>
                    </a:cubicBezTo>
                    <a:cubicBezTo>
                      <a:pt x="798" y="8577"/>
                      <a:pt x="1158" y="8850"/>
                      <a:pt x="3052" y="8850"/>
                    </a:cubicBezTo>
                    <a:cubicBezTo>
                      <a:pt x="3470" y="8850"/>
                      <a:pt x="3963" y="8837"/>
                      <a:pt x="4545" y="8808"/>
                    </a:cubicBezTo>
                    <a:cubicBezTo>
                      <a:pt x="6795" y="8615"/>
                      <a:pt x="9013" y="8229"/>
                      <a:pt x="11199" y="7650"/>
                    </a:cubicBezTo>
                    <a:lnTo>
                      <a:pt x="11231" y="7618"/>
                    </a:lnTo>
                    <a:cubicBezTo>
                      <a:pt x="11584" y="7522"/>
                      <a:pt x="11970" y="7425"/>
                      <a:pt x="12356" y="7329"/>
                    </a:cubicBezTo>
                    <a:cubicBezTo>
                      <a:pt x="14831" y="6654"/>
                      <a:pt x="17242" y="5786"/>
                      <a:pt x="19588" y="4725"/>
                    </a:cubicBezTo>
                    <a:cubicBezTo>
                      <a:pt x="22288" y="3472"/>
                      <a:pt x="22546" y="2925"/>
                      <a:pt x="22449" y="2539"/>
                    </a:cubicBezTo>
                    <a:cubicBezTo>
                      <a:pt x="22436" y="2426"/>
                      <a:pt x="22354" y="2376"/>
                      <a:pt x="22266" y="2376"/>
                    </a:cubicBezTo>
                    <a:close/>
                    <a:moveTo>
                      <a:pt x="23093" y="5617"/>
                    </a:moveTo>
                    <a:cubicBezTo>
                      <a:pt x="23072" y="5617"/>
                      <a:pt x="23050" y="5620"/>
                      <a:pt x="23028" y="5625"/>
                    </a:cubicBezTo>
                    <a:cubicBezTo>
                      <a:pt x="22931" y="5657"/>
                      <a:pt x="22867" y="5754"/>
                      <a:pt x="22899" y="5882"/>
                    </a:cubicBezTo>
                    <a:cubicBezTo>
                      <a:pt x="22899" y="5882"/>
                      <a:pt x="22963" y="6300"/>
                      <a:pt x="20263" y="7586"/>
                    </a:cubicBezTo>
                    <a:cubicBezTo>
                      <a:pt x="17917" y="8615"/>
                      <a:pt x="15538" y="9451"/>
                      <a:pt x="13063" y="10126"/>
                    </a:cubicBezTo>
                    <a:cubicBezTo>
                      <a:pt x="10556" y="10897"/>
                      <a:pt x="7952" y="11379"/>
                      <a:pt x="5348" y="11604"/>
                    </a:cubicBezTo>
                    <a:cubicBezTo>
                      <a:pt x="4789" y="11632"/>
                      <a:pt x="4320" y="11643"/>
                      <a:pt x="3929" y="11643"/>
                    </a:cubicBezTo>
                    <a:cubicBezTo>
                      <a:pt x="2051" y="11643"/>
                      <a:pt x="1941" y="11379"/>
                      <a:pt x="1941" y="11379"/>
                    </a:cubicBezTo>
                    <a:cubicBezTo>
                      <a:pt x="1914" y="11273"/>
                      <a:pt x="1844" y="11210"/>
                      <a:pt x="1747" y="11210"/>
                    </a:cubicBezTo>
                    <a:cubicBezTo>
                      <a:pt x="1727" y="11210"/>
                      <a:pt x="1706" y="11213"/>
                      <a:pt x="1684" y="11218"/>
                    </a:cubicBezTo>
                    <a:cubicBezTo>
                      <a:pt x="1587" y="11251"/>
                      <a:pt x="1523" y="11347"/>
                      <a:pt x="1555" y="11476"/>
                    </a:cubicBezTo>
                    <a:cubicBezTo>
                      <a:pt x="1634" y="11792"/>
                      <a:pt x="1994" y="12064"/>
                      <a:pt x="3888" y="12064"/>
                    </a:cubicBezTo>
                    <a:cubicBezTo>
                      <a:pt x="4306" y="12064"/>
                      <a:pt x="4799" y="12051"/>
                      <a:pt x="5380" y="12022"/>
                    </a:cubicBezTo>
                    <a:cubicBezTo>
                      <a:pt x="7631" y="11829"/>
                      <a:pt x="9848" y="11443"/>
                      <a:pt x="12034" y="10865"/>
                    </a:cubicBezTo>
                    <a:lnTo>
                      <a:pt x="12066" y="10833"/>
                    </a:lnTo>
                    <a:cubicBezTo>
                      <a:pt x="12420" y="10736"/>
                      <a:pt x="12838" y="10608"/>
                      <a:pt x="13191" y="10543"/>
                    </a:cubicBezTo>
                    <a:cubicBezTo>
                      <a:pt x="15667" y="9868"/>
                      <a:pt x="18077" y="9001"/>
                      <a:pt x="20424" y="7940"/>
                    </a:cubicBezTo>
                    <a:cubicBezTo>
                      <a:pt x="23124" y="6686"/>
                      <a:pt x="23381" y="6140"/>
                      <a:pt x="23285" y="5754"/>
                    </a:cubicBezTo>
                    <a:cubicBezTo>
                      <a:pt x="23258" y="5675"/>
                      <a:pt x="23188" y="5617"/>
                      <a:pt x="23093" y="5617"/>
                    </a:cubicBezTo>
                    <a:close/>
                    <a:moveTo>
                      <a:pt x="23338" y="6517"/>
                    </a:moveTo>
                    <a:cubicBezTo>
                      <a:pt x="23320" y="6517"/>
                      <a:pt x="23302" y="6520"/>
                      <a:pt x="23285" y="6525"/>
                    </a:cubicBezTo>
                    <a:cubicBezTo>
                      <a:pt x="23156" y="6558"/>
                      <a:pt x="23092" y="6654"/>
                      <a:pt x="23124" y="6783"/>
                    </a:cubicBezTo>
                    <a:cubicBezTo>
                      <a:pt x="23124" y="6783"/>
                      <a:pt x="23221" y="7200"/>
                      <a:pt x="20488" y="8486"/>
                    </a:cubicBezTo>
                    <a:cubicBezTo>
                      <a:pt x="18174" y="9515"/>
                      <a:pt x="15763" y="10351"/>
                      <a:pt x="13320" y="11026"/>
                    </a:cubicBezTo>
                    <a:cubicBezTo>
                      <a:pt x="10781" y="11797"/>
                      <a:pt x="8209" y="12279"/>
                      <a:pt x="5573" y="12504"/>
                    </a:cubicBezTo>
                    <a:cubicBezTo>
                      <a:pt x="5014" y="12532"/>
                      <a:pt x="4546" y="12543"/>
                      <a:pt x="4157" y="12543"/>
                    </a:cubicBezTo>
                    <a:cubicBezTo>
                      <a:pt x="2286" y="12543"/>
                      <a:pt x="2198" y="12279"/>
                      <a:pt x="2198" y="12279"/>
                    </a:cubicBezTo>
                    <a:cubicBezTo>
                      <a:pt x="2171" y="12173"/>
                      <a:pt x="2079" y="12110"/>
                      <a:pt x="1993" y="12110"/>
                    </a:cubicBezTo>
                    <a:cubicBezTo>
                      <a:pt x="1975" y="12110"/>
                      <a:pt x="1958" y="12113"/>
                      <a:pt x="1941" y="12119"/>
                    </a:cubicBezTo>
                    <a:cubicBezTo>
                      <a:pt x="1812" y="12151"/>
                      <a:pt x="1748" y="12247"/>
                      <a:pt x="1780" y="12376"/>
                    </a:cubicBezTo>
                    <a:cubicBezTo>
                      <a:pt x="1859" y="12692"/>
                      <a:pt x="2240" y="12965"/>
                      <a:pt x="4125" y="12965"/>
                    </a:cubicBezTo>
                    <a:cubicBezTo>
                      <a:pt x="4541" y="12965"/>
                      <a:pt x="5030" y="12951"/>
                      <a:pt x="5605" y="12922"/>
                    </a:cubicBezTo>
                    <a:cubicBezTo>
                      <a:pt x="7856" y="12729"/>
                      <a:pt x="10106" y="12344"/>
                      <a:pt x="12259" y="11765"/>
                    </a:cubicBezTo>
                    <a:lnTo>
                      <a:pt x="12291" y="11733"/>
                    </a:lnTo>
                    <a:cubicBezTo>
                      <a:pt x="12677" y="11636"/>
                      <a:pt x="13063" y="11540"/>
                      <a:pt x="13449" y="11443"/>
                    </a:cubicBezTo>
                    <a:cubicBezTo>
                      <a:pt x="15924" y="10768"/>
                      <a:pt x="18335" y="9901"/>
                      <a:pt x="20681" y="8840"/>
                    </a:cubicBezTo>
                    <a:cubicBezTo>
                      <a:pt x="23349" y="7586"/>
                      <a:pt x="23638" y="7040"/>
                      <a:pt x="23542" y="6654"/>
                    </a:cubicBezTo>
                    <a:cubicBezTo>
                      <a:pt x="23516" y="6575"/>
                      <a:pt x="23424" y="6517"/>
                      <a:pt x="23338" y="6517"/>
                    </a:cubicBezTo>
                    <a:close/>
                    <a:moveTo>
                      <a:pt x="23894" y="8619"/>
                    </a:moveTo>
                    <a:cubicBezTo>
                      <a:pt x="23763" y="8619"/>
                      <a:pt x="23627" y="8734"/>
                      <a:pt x="23703" y="8904"/>
                    </a:cubicBezTo>
                    <a:cubicBezTo>
                      <a:pt x="23703" y="8936"/>
                      <a:pt x="23767" y="9354"/>
                      <a:pt x="21067" y="10608"/>
                    </a:cubicBezTo>
                    <a:cubicBezTo>
                      <a:pt x="18720" y="11636"/>
                      <a:pt x="16310" y="12504"/>
                      <a:pt x="13867" y="13179"/>
                    </a:cubicBezTo>
                    <a:cubicBezTo>
                      <a:pt x="11359" y="13951"/>
                      <a:pt x="8756" y="14433"/>
                      <a:pt x="6152" y="14626"/>
                    </a:cubicBezTo>
                    <a:cubicBezTo>
                      <a:pt x="5508" y="14664"/>
                      <a:pt x="4985" y="14680"/>
                      <a:pt x="4561" y="14680"/>
                    </a:cubicBezTo>
                    <a:cubicBezTo>
                      <a:pt x="2848" y="14680"/>
                      <a:pt x="2745" y="14427"/>
                      <a:pt x="2745" y="14401"/>
                    </a:cubicBezTo>
                    <a:cubicBezTo>
                      <a:pt x="2718" y="14321"/>
                      <a:pt x="2648" y="14264"/>
                      <a:pt x="2553" y="14264"/>
                    </a:cubicBezTo>
                    <a:cubicBezTo>
                      <a:pt x="2532" y="14264"/>
                      <a:pt x="2510" y="14267"/>
                      <a:pt x="2487" y="14272"/>
                    </a:cubicBezTo>
                    <a:cubicBezTo>
                      <a:pt x="2391" y="14304"/>
                      <a:pt x="2327" y="14401"/>
                      <a:pt x="2359" y="14529"/>
                    </a:cubicBezTo>
                    <a:cubicBezTo>
                      <a:pt x="2435" y="14836"/>
                      <a:pt x="2775" y="15101"/>
                      <a:pt x="4521" y="15101"/>
                    </a:cubicBezTo>
                    <a:cubicBezTo>
                      <a:pt x="4974" y="15101"/>
                      <a:pt x="5522" y="15083"/>
                      <a:pt x="6184" y="15044"/>
                    </a:cubicBezTo>
                    <a:cubicBezTo>
                      <a:pt x="8434" y="14883"/>
                      <a:pt x="10652" y="14497"/>
                      <a:pt x="12838" y="13886"/>
                    </a:cubicBezTo>
                    <a:lnTo>
                      <a:pt x="12870" y="13854"/>
                    </a:lnTo>
                    <a:cubicBezTo>
                      <a:pt x="13224" y="13758"/>
                      <a:pt x="13642" y="13661"/>
                      <a:pt x="13995" y="13597"/>
                    </a:cubicBezTo>
                    <a:cubicBezTo>
                      <a:pt x="16470" y="12890"/>
                      <a:pt x="18881" y="12022"/>
                      <a:pt x="21228" y="10993"/>
                    </a:cubicBezTo>
                    <a:cubicBezTo>
                      <a:pt x="23928" y="9740"/>
                      <a:pt x="24185" y="9193"/>
                      <a:pt x="24088" y="8808"/>
                    </a:cubicBezTo>
                    <a:cubicBezTo>
                      <a:pt x="24075" y="8675"/>
                      <a:pt x="23986" y="8619"/>
                      <a:pt x="23894" y="8619"/>
                    </a:cubicBezTo>
                    <a:close/>
                    <a:moveTo>
                      <a:pt x="24280" y="10021"/>
                    </a:moveTo>
                    <a:cubicBezTo>
                      <a:pt x="24260" y="10021"/>
                      <a:pt x="24239" y="10024"/>
                      <a:pt x="24217" y="10029"/>
                    </a:cubicBezTo>
                    <a:cubicBezTo>
                      <a:pt x="24121" y="10061"/>
                      <a:pt x="24056" y="10190"/>
                      <a:pt x="24088" y="10286"/>
                    </a:cubicBezTo>
                    <a:cubicBezTo>
                      <a:pt x="24088" y="10318"/>
                      <a:pt x="24153" y="10736"/>
                      <a:pt x="21420" y="12022"/>
                    </a:cubicBezTo>
                    <a:cubicBezTo>
                      <a:pt x="19106" y="13051"/>
                      <a:pt x="16695" y="13919"/>
                      <a:pt x="14252" y="14594"/>
                    </a:cubicBezTo>
                    <a:cubicBezTo>
                      <a:pt x="11713" y="15333"/>
                      <a:pt x="9141" y="15815"/>
                      <a:pt x="6505" y="16040"/>
                    </a:cubicBezTo>
                    <a:cubicBezTo>
                      <a:pt x="5946" y="16068"/>
                      <a:pt x="5479" y="16079"/>
                      <a:pt x="5089" y="16079"/>
                    </a:cubicBezTo>
                    <a:cubicBezTo>
                      <a:pt x="3218" y="16079"/>
                      <a:pt x="3130" y="15815"/>
                      <a:pt x="3130" y="15815"/>
                    </a:cubicBezTo>
                    <a:cubicBezTo>
                      <a:pt x="3104" y="15709"/>
                      <a:pt x="3011" y="15646"/>
                      <a:pt x="2925" y="15646"/>
                    </a:cubicBezTo>
                    <a:cubicBezTo>
                      <a:pt x="2907" y="15646"/>
                      <a:pt x="2890" y="15649"/>
                      <a:pt x="2873" y="15654"/>
                    </a:cubicBezTo>
                    <a:cubicBezTo>
                      <a:pt x="2745" y="15687"/>
                      <a:pt x="2680" y="15815"/>
                      <a:pt x="2712" y="15912"/>
                    </a:cubicBezTo>
                    <a:cubicBezTo>
                      <a:pt x="2790" y="16222"/>
                      <a:pt x="3160" y="16512"/>
                      <a:pt x="4966" y="16512"/>
                    </a:cubicBezTo>
                    <a:cubicBezTo>
                      <a:pt x="5401" y="16512"/>
                      <a:pt x="5920" y="16495"/>
                      <a:pt x="6538" y="16458"/>
                    </a:cubicBezTo>
                    <a:cubicBezTo>
                      <a:pt x="8788" y="16265"/>
                      <a:pt x="11006" y="15879"/>
                      <a:pt x="13191" y="15301"/>
                    </a:cubicBezTo>
                    <a:lnTo>
                      <a:pt x="13224" y="15269"/>
                    </a:lnTo>
                    <a:cubicBezTo>
                      <a:pt x="13609" y="15172"/>
                      <a:pt x="13995" y="15076"/>
                      <a:pt x="14381" y="14947"/>
                    </a:cubicBezTo>
                    <a:cubicBezTo>
                      <a:pt x="16856" y="14272"/>
                      <a:pt x="19267" y="13404"/>
                      <a:pt x="21613" y="12376"/>
                    </a:cubicBezTo>
                    <a:cubicBezTo>
                      <a:pt x="24313" y="11090"/>
                      <a:pt x="24571" y="10543"/>
                      <a:pt x="24474" y="10190"/>
                    </a:cubicBezTo>
                    <a:cubicBezTo>
                      <a:pt x="24448" y="10083"/>
                      <a:pt x="24377" y="10021"/>
                      <a:pt x="24280" y="10021"/>
                    </a:cubicBezTo>
                    <a:close/>
                    <a:moveTo>
                      <a:pt x="25052" y="13010"/>
                    </a:moveTo>
                    <a:cubicBezTo>
                      <a:pt x="25032" y="13010"/>
                      <a:pt x="25011" y="13013"/>
                      <a:pt x="24988" y="13019"/>
                    </a:cubicBezTo>
                    <a:cubicBezTo>
                      <a:pt x="24892" y="13051"/>
                      <a:pt x="24828" y="13179"/>
                      <a:pt x="24860" y="13276"/>
                    </a:cubicBezTo>
                    <a:cubicBezTo>
                      <a:pt x="24860" y="13308"/>
                      <a:pt x="24924" y="13694"/>
                      <a:pt x="22224" y="14979"/>
                    </a:cubicBezTo>
                    <a:cubicBezTo>
                      <a:pt x="19910" y="16008"/>
                      <a:pt x="17499" y="16876"/>
                      <a:pt x="15024" y="17551"/>
                    </a:cubicBezTo>
                    <a:cubicBezTo>
                      <a:pt x="12516" y="18290"/>
                      <a:pt x="9913" y="18805"/>
                      <a:pt x="7309" y="18997"/>
                    </a:cubicBezTo>
                    <a:cubicBezTo>
                      <a:pt x="6700" y="19034"/>
                      <a:pt x="6200" y="19048"/>
                      <a:pt x="5789" y="19048"/>
                    </a:cubicBezTo>
                    <a:cubicBezTo>
                      <a:pt x="4008" y="19048"/>
                      <a:pt x="3902" y="18772"/>
                      <a:pt x="3902" y="18772"/>
                    </a:cubicBezTo>
                    <a:cubicBezTo>
                      <a:pt x="3875" y="18693"/>
                      <a:pt x="3805" y="18636"/>
                      <a:pt x="3710" y="18636"/>
                    </a:cubicBezTo>
                    <a:cubicBezTo>
                      <a:pt x="3689" y="18636"/>
                      <a:pt x="3667" y="18638"/>
                      <a:pt x="3645" y="18644"/>
                    </a:cubicBezTo>
                    <a:cubicBezTo>
                      <a:pt x="3548" y="18644"/>
                      <a:pt x="3484" y="18772"/>
                      <a:pt x="3516" y="18869"/>
                    </a:cubicBezTo>
                    <a:cubicBezTo>
                      <a:pt x="3594" y="19180"/>
                      <a:pt x="3964" y="19470"/>
                      <a:pt x="5769" y="19470"/>
                    </a:cubicBezTo>
                    <a:cubicBezTo>
                      <a:pt x="6205" y="19470"/>
                      <a:pt x="6723" y="19453"/>
                      <a:pt x="7341" y="19415"/>
                    </a:cubicBezTo>
                    <a:cubicBezTo>
                      <a:pt x="9591" y="19255"/>
                      <a:pt x="11809" y="18869"/>
                      <a:pt x="13995" y="18258"/>
                    </a:cubicBezTo>
                    <a:lnTo>
                      <a:pt x="13995" y="18226"/>
                    </a:lnTo>
                    <a:cubicBezTo>
                      <a:pt x="14381" y="18130"/>
                      <a:pt x="14767" y="18033"/>
                      <a:pt x="15152" y="17937"/>
                    </a:cubicBezTo>
                    <a:cubicBezTo>
                      <a:pt x="17627" y="17262"/>
                      <a:pt x="20038" y="16394"/>
                      <a:pt x="22385" y="15365"/>
                    </a:cubicBezTo>
                    <a:cubicBezTo>
                      <a:pt x="25085" y="14079"/>
                      <a:pt x="25342" y="13533"/>
                      <a:pt x="25246" y="13179"/>
                    </a:cubicBezTo>
                    <a:cubicBezTo>
                      <a:pt x="25219" y="13073"/>
                      <a:pt x="25148" y="13010"/>
                      <a:pt x="25052" y="13010"/>
                    </a:cubicBezTo>
                    <a:close/>
                    <a:moveTo>
                      <a:pt x="25214" y="13822"/>
                    </a:moveTo>
                    <a:cubicBezTo>
                      <a:pt x="25085" y="13854"/>
                      <a:pt x="25021" y="13983"/>
                      <a:pt x="25053" y="14079"/>
                    </a:cubicBezTo>
                    <a:cubicBezTo>
                      <a:pt x="25053" y="14111"/>
                      <a:pt x="25117" y="14529"/>
                      <a:pt x="22417" y="15783"/>
                    </a:cubicBezTo>
                    <a:cubicBezTo>
                      <a:pt x="20103" y="16812"/>
                      <a:pt x="17692" y="17680"/>
                      <a:pt x="15249" y="18355"/>
                    </a:cubicBezTo>
                    <a:cubicBezTo>
                      <a:pt x="12709" y="19126"/>
                      <a:pt x="10138" y="19608"/>
                      <a:pt x="7534" y="19833"/>
                    </a:cubicBezTo>
                    <a:cubicBezTo>
                      <a:pt x="6974" y="19861"/>
                      <a:pt x="6506" y="19872"/>
                      <a:pt x="6115" y="19872"/>
                    </a:cubicBezTo>
                    <a:cubicBezTo>
                      <a:pt x="4237" y="19872"/>
                      <a:pt x="4127" y="19608"/>
                      <a:pt x="4127" y="19608"/>
                    </a:cubicBezTo>
                    <a:cubicBezTo>
                      <a:pt x="4114" y="19476"/>
                      <a:pt x="4024" y="19420"/>
                      <a:pt x="3932" y="19420"/>
                    </a:cubicBezTo>
                    <a:cubicBezTo>
                      <a:pt x="3801" y="19420"/>
                      <a:pt x="3665" y="19534"/>
                      <a:pt x="3741" y="19705"/>
                    </a:cubicBezTo>
                    <a:cubicBezTo>
                      <a:pt x="3820" y="20021"/>
                      <a:pt x="4179" y="20293"/>
                      <a:pt x="6056" y="20293"/>
                    </a:cubicBezTo>
                    <a:cubicBezTo>
                      <a:pt x="6470" y="20293"/>
                      <a:pt x="6959" y="20280"/>
                      <a:pt x="7534" y="20251"/>
                    </a:cubicBezTo>
                    <a:cubicBezTo>
                      <a:pt x="9816" y="20058"/>
                      <a:pt x="12034" y="19672"/>
                      <a:pt x="14220" y="19094"/>
                    </a:cubicBezTo>
                    <a:lnTo>
                      <a:pt x="14220" y="19062"/>
                    </a:lnTo>
                    <a:cubicBezTo>
                      <a:pt x="14606" y="18965"/>
                      <a:pt x="14992" y="18837"/>
                      <a:pt x="15377" y="18740"/>
                    </a:cubicBezTo>
                    <a:cubicBezTo>
                      <a:pt x="17852" y="18065"/>
                      <a:pt x="20263" y="17197"/>
                      <a:pt x="22610" y="16169"/>
                    </a:cubicBezTo>
                    <a:cubicBezTo>
                      <a:pt x="25278" y="14915"/>
                      <a:pt x="25535" y="14369"/>
                      <a:pt x="25439" y="13983"/>
                    </a:cubicBezTo>
                    <a:cubicBezTo>
                      <a:pt x="25439" y="13886"/>
                      <a:pt x="25310" y="13822"/>
                      <a:pt x="25214" y="13822"/>
                    </a:cubicBezTo>
                    <a:close/>
                    <a:moveTo>
                      <a:pt x="25780" y="15775"/>
                    </a:moveTo>
                    <a:cubicBezTo>
                      <a:pt x="25762" y="15775"/>
                      <a:pt x="25744" y="15777"/>
                      <a:pt x="25728" y="15783"/>
                    </a:cubicBezTo>
                    <a:cubicBezTo>
                      <a:pt x="25631" y="15815"/>
                      <a:pt x="25535" y="15944"/>
                      <a:pt x="25567" y="16040"/>
                    </a:cubicBezTo>
                    <a:cubicBezTo>
                      <a:pt x="25567" y="16072"/>
                      <a:pt x="25664" y="16458"/>
                      <a:pt x="22931" y="17744"/>
                    </a:cubicBezTo>
                    <a:cubicBezTo>
                      <a:pt x="20617" y="18772"/>
                      <a:pt x="18206" y="19640"/>
                      <a:pt x="15763" y="20315"/>
                    </a:cubicBezTo>
                    <a:cubicBezTo>
                      <a:pt x="13256" y="21055"/>
                      <a:pt x="10652" y="21569"/>
                      <a:pt x="8048" y="21762"/>
                    </a:cubicBezTo>
                    <a:cubicBezTo>
                      <a:pt x="7434" y="21798"/>
                      <a:pt x="6930" y="21813"/>
                      <a:pt x="6516" y="21813"/>
                    </a:cubicBezTo>
                    <a:cubicBezTo>
                      <a:pt x="4726" y="21813"/>
                      <a:pt x="4641" y="21537"/>
                      <a:pt x="4641" y="21537"/>
                    </a:cubicBezTo>
                    <a:cubicBezTo>
                      <a:pt x="4603" y="21447"/>
                      <a:pt x="4524" y="21409"/>
                      <a:pt x="4445" y="21409"/>
                    </a:cubicBezTo>
                    <a:cubicBezTo>
                      <a:pt x="4325" y="21409"/>
                      <a:pt x="4204" y="21498"/>
                      <a:pt x="4223" y="21633"/>
                    </a:cubicBezTo>
                    <a:cubicBezTo>
                      <a:pt x="4327" y="21944"/>
                      <a:pt x="4681" y="22234"/>
                      <a:pt x="6479" y="22234"/>
                    </a:cubicBezTo>
                    <a:cubicBezTo>
                      <a:pt x="6913" y="22234"/>
                      <a:pt x="7430" y="22217"/>
                      <a:pt x="8048" y="22180"/>
                    </a:cubicBezTo>
                    <a:cubicBezTo>
                      <a:pt x="10299" y="22019"/>
                      <a:pt x="12549" y="21633"/>
                      <a:pt x="14734" y="21023"/>
                    </a:cubicBezTo>
                    <a:lnTo>
                      <a:pt x="15892" y="20701"/>
                    </a:lnTo>
                    <a:cubicBezTo>
                      <a:pt x="18367" y="20026"/>
                      <a:pt x="20778" y="19158"/>
                      <a:pt x="23124" y="18130"/>
                    </a:cubicBezTo>
                    <a:cubicBezTo>
                      <a:pt x="25824" y="16844"/>
                      <a:pt x="26081" y="16297"/>
                      <a:pt x="25985" y="15944"/>
                    </a:cubicBezTo>
                    <a:cubicBezTo>
                      <a:pt x="25958" y="15837"/>
                      <a:pt x="25866" y="15775"/>
                      <a:pt x="25780" y="15775"/>
                    </a:cubicBezTo>
                    <a:close/>
                    <a:moveTo>
                      <a:pt x="26530" y="18571"/>
                    </a:moveTo>
                    <a:cubicBezTo>
                      <a:pt x="26510" y="18571"/>
                      <a:pt x="26489" y="18574"/>
                      <a:pt x="26467" y="18580"/>
                    </a:cubicBezTo>
                    <a:cubicBezTo>
                      <a:pt x="26371" y="18612"/>
                      <a:pt x="26306" y="18740"/>
                      <a:pt x="26306" y="18837"/>
                    </a:cubicBezTo>
                    <a:cubicBezTo>
                      <a:pt x="26339" y="18869"/>
                      <a:pt x="26403" y="19255"/>
                      <a:pt x="23703" y="20540"/>
                    </a:cubicBezTo>
                    <a:cubicBezTo>
                      <a:pt x="21356" y="21569"/>
                      <a:pt x="18945" y="22437"/>
                      <a:pt x="16502" y="23112"/>
                    </a:cubicBezTo>
                    <a:cubicBezTo>
                      <a:pt x="13995" y="23851"/>
                      <a:pt x="11391" y="24366"/>
                      <a:pt x="8788" y="24558"/>
                    </a:cubicBezTo>
                    <a:cubicBezTo>
                      <a:pt x="8179" y="24595"/>
                      <a:pt x="7679" y="24609"/>
                      <a:pt x="7268" y="24609"/>
                    </a:cubicBezTo>
                    <a:cubicBezTo>
                      <a:pt x="5487" y="24609"/>
                      <a:pt x="5380" y="24333"/>
                      <a:pt x="5380" y="24333"/>
                    </a:cubicBezTo>
                    <a:cubicBezTo>
                      <a:pt x="5348" y="24237"/>
                      <a:pt x="5252" y="24173"/>
                      <a:pt x="5123" y="24173"/>
                    </a:cubicBezTo>
                    <a:cubicBezTo>
                      <a:pt x="5027" y="24205"/>
                      <a:pt x="4963" y="24333"/>
                      <a:pt x="4995" y="24430"/>
                    </a:cubicBezTo>
                    <a:cubicBezTo>
                      <a:pt x="5072" y="24741"/>
                      <a:pt x="5421" y="25031"/>
                      <a:pt x="7236" y="25031"/>
                    </a:cubicBezTo>
                    <a:cubicBezTo>
                      <a:pt x="7673" y="25031"/>
                      <a:pt x="8196" y="25014"/>
                      <a:pt x="8820" y="24976"/>
                    </a:cubicBezTo>
                    <a:cubicBezTo>
                      <a:pt x="11070" y="24816"/>
                      <a:pt x="13288" y="24430"/>
                      <a:pt x="15474" y="23851"/>
                    </a:cubicBezTo>
                    <a:lnTo>
                      <a:pt x="15474" y="23819"/>
                    </a:lnTo>
                    <a:cubicBezTo>
                      <a:pt x="15859" y="23723"/>
                      <a:pt x="16213" y="23626"/>
                      <a:pt x="16631" y="23498"/>
                    </a:cubicBezTo>
                    <a:cubicBezTo>
                      <a:pt x="19106" y="22823"/>
                      <a:pt x="21517" y="21955"/>
                      <a:pt x="23863" y="20926"/>
                    </a:cubicBezTo>
                    <a:cubicBezTo>
                      <a:pt x="26564" y="19640"/>
                      <a:pt x="26821" y="19094"/>
                      <a:pt x="26724" y="18740"/>
                    </a:cubicBezTo>
                    <a:cubicBezTo>
                      <a:pt x="26698" y="18634"/>
                      <a:pt x="26627" y="18571"/>
                      <a:pt x="26530" y="18571"/>
                    </a:cubicBezTo>
                    <a:close/>
                    <a:moveTo>
                      <a:pt x="26746" y="19407"/>
                    </a:moveTo>
                    <a:cubicBezTo>
                      <a:pt x="26727" y="19407"/>
                      <a:pt x="26709" y="19410"/>
                      <a:pt x="26692" y="19415"/>
                    </a:cubicBezTo>
                    <a:cubicBezTo>
                      <a:pt x="26564" y="19415"/>
                      <a:pt x="26499" y="19544"/>
                      <a:pt x="26531" y="19672"/>
                    </a:cubicBezTo>
                    <a:cubicBezTo>
                      <a:pt x="26531" y="19672"/>
                      <a:pt x="26596" y="20090"/>
                      <a:pt x="23896" y="21344"/>
                    </a:cubicBezTo>
                    <a:cubicBezTo>
                      <a:pt x="21581" y="22405"/>
                      <a:pt x="19170" y="23241"/>
                      <a:pt x="16727" y="23916"/>
                    </a:cubicBezTo>
                    <a:cubicBezTo>
                      <a:pt x="14188" y="24687"/>
                      <a:pt x="11616" y="25169"/>
                      <a:pt x="8981" y="25394"/>
                    </a:cubicBezTo>
                    <a:cubicBezTo>
                      <a:pt x="8421" y="25422"/>
                      <a:pt x="7954" y="25433"/>
                      <a:pt x="7564" y="25433"/>
                    </a:cubicBezTo>
                    <a:cubicBezTo>
                      <a:pt x="5693" y="25433"/>
                      <a:pt x="5605" y="25169"/>
                      <a:pt x="5605" y="25169"/>
                    </a:cubicBezTo>
                    <a:cubicBezTo>
                      <a:pt x="5566" y="25064"/>
                      <a:pt x="5483" y="25018"/>
                      <a:pt x="5402" y="25018"/>
                    </a:cubicBezTo>
                    <a:cubicBezTo>
                      <a:pt x="5284" y="25018"/>
                      <a:pt x="5169" y="25114"/>
                      <a:pt x="5188" y="25266"/>
                    </a:cubicBezTo>
                    <a:cubicBezTo>
                      <a:pt x="5264" y="25572"/>
                      <a:pt x="5624" y="25838"/>
                      <a:pt x="7362" y="25838"/>
                    </a:cubicBezTo>
                    <a:cubicBezTo>
                      <a:pt x="7813" y="25838"/>
                      <a:pt x="8357" y="25820"/>
                      <a:pt x="9013" y="25780"/>
                    </a:cubicBezTo>
                    <a:cubicBezTo>
                      <a:pt x="11263" y="25619"/>
                      <a:pt x="13513" y="25233"/>
                      <a:pt x="15699" y="24655"/>
                    </a:cubicBezTo>
                    <a:lnTo>
                      <a:pt x="16856" y="24333"/>
                    </a:lnTo>
                    <a:cubicBezTo>
                      <a:pt x="19331" y="23626"/>
                      <a:pt x="21742" y="22758"/>
                      <a:pt x="24088" y="21730"/>
                    </a:cubicBezTo>
                    <a:cubicBezTo>
                      <a:pt x="26756" y="20476"/>
                      <a:pt x="27046" y="19930"/>
                      <a:pt x="26949" y="19544"/>
                    </a:cubicBezTo>
                    <a:cubicBezTo>
                      <a:pt x="26923" y="19465"/>
                      <a:pt x="26831" y="19407"/>
                      <a:pt x="26746" y="1940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9" name="Google Shape;3489;p80"/>
            <p:cNvGrpSpPr/>
            <p:nvPr/>
          </p:nvGrpSpPr>
          <p:grpSpPr>
            <a:xfrm>
              <a:off x="5673755" y="4209098"/>
              <a:ext cx="563044" cy="160993"/>
              <a:chOff x="6381350" y="4602525"/>
              <a:chExt cx="1275875" cy="364650"/>
            </a:xfrm>
          </p:grpSpPr>
          <p:sp>
            <p:nvSpPr>
              <p:cNvPr id="3490" name="Google Shape;3490;p80"/>
              <p:cNvSpPr/>
              <p:nvPr/>
            </p:nvSpPr>
            <p:spPr>
              <a:xfrm>
                <a:off x="6381350" y="4602525"/>
                <a:ext cx="1275875" cy="364650"/>
              </a:xfrm>
              <a:custGeom>
                <a:avLst/>
                <a:gdLst/>
                <a:ahLst/>
                <a:cxnLst/>
                <a:rect l="l" t="t" r="r" b="b"/>
                <a:pathLst>
                  <a:path w="51035" h="14586" extrusionOk="0">
                    <a:moveTo>
                      <a:pt x="30891" y="1"/>
                    </a:moveTo>
                    <a:cubicBezTo>
                      <a:pt x="19745" y="1"/>
                      <a:pt x="10748" y="1198"/>
                      <a:pt x="10748" y="2703"/>
                    </a:cubicBezTo>
                    <a:lnTo>
                      <a:pt x="10748" y="5006"/>
                    </a:lnTo>
                    <a:lnTo>
                      <a:pt x="1" y="5006"/>
                    </a:lnTo>
                    <a:lnTo>
                      <a:pt x="1" y="14217"/>
                    </a:lnTo>
                    <a:lnTo>
                      <a:pt x="20328" y="14217"/>
                    </a:lnTo>
                    <a:cubicBezTo>
                      <a:pt x="23399" y="14463"/>
                      <a:pt x="27022" y="14586"/>
                      <a:pt x="30891" y="14586"/>
                    </a:cubicBezTo>
                    <a:cubicBezTo>
                      <a:pt x="42007" y="14586"/>
                      <a:pt x="51034" y="13388"/>
                      <a:pt x="51034" y="11914"/>
                    </a:cubicBezTo>
                    <a:lnTo>
                      <a:pt x="51034" y="2703"/>
                    </a:lnTo>
                    <a:cubicBezTo>
                      <a:pt x="51034" y="1198"/>
                      <a:pt x="42007" y="1"/>
                      <a:pt x="308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80"/>
              <p:cNvSpPr/>
              <p:nvPr/>
            </p:nvSpPr>
            <p:spPr>
              <a:xfrm>
                <a:off x="6859600" y="4630175"/>
                <a:ext cx="584225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23369" h="3132" extrusionOk="0">
                    <a:moveTo>
                      <a:pt x="11669" y="0"/>
                    </a:moveTo>
                    <a:cubicBezTo>
                      <a:pt x="5221" y="0"/>
                      <a:pt x="1" y="706"/>
                      <a:pt x="1" y="1566"/>
                    </a:cubicBezTo>
                    <a:cubicBezTo>
                      <a:pt x="1" y="2426"/>
                      <a:pt x="5221" y="3132"/>
                      <a:pt x="11669" y="3132"/>
                    </a:cubicBezTo>
                    <a:cubicBezTo>
                      <a:pt x="18117" y="3132"/>
                      <a:pt x="23368" y="2426"/>
                      <a:pt x="23368" y="1566"/>
                    </a:cubicBezTo>
                    <a:cubicBezTo>
                      <a:pt x="23368" y="706"/>
                      <a:pt x="18117" y="0"/>
                      <a:pt x="11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2" name="Google Shape;3492;p80"/>
            <p:cNvGrpSpPr/>
            <p:nvPr/>
          </p:nvGrpSpPr>
          <p:grpSpPr>
            <a:xfrm>
              <a:off x="4517744" y="3133036"/>
              <a:ext cx="1021664" cy="1338034"/>
              <a:chOff x="519600" y="-104675"/>
              <a:chExt cx="1177575" cy="1542225"/>
            </a:xfrm>
          </p:grpSpPr>
          <p:sp>
            <p:nvSpPr>
              <p:cNvPr id="3493" name="Google Shape;3493;p80"/>
              <p:cNvSpPr/>
              <p:nvPr/>
            </p:nvSpPr>
            <p:spPr>
              <a:xfrm>
                <a:off x="764475" y="-104675"/>
                <a:ext cx="244125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9765" h="15568" fill="none" extrusionOk="0">
                    <a:moveTo>
                      <a:pt x="0" y="15568"/>
                    </a:moveTo>
                    <a:lnTo>
                      <a:pt x="7492" y="3593"/>
                    </a:lnTo>
                    <a:lnTo>
                      <a:pt x="9765" y="0"/>
                    </a:lnTo>
                  </a:path>
                </a:pathLst>
              </a:custGeom>
              <a:noFill/>
              <a:ln w="6900" cap="flat" cmpd="sng">
                <a:solidFill>
                  <a:schemeClr val="accent1"/>
                </a:solidFill>
                <a:prstDash val="solid"/>
                <a:miter lim="307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80"/>
              <p:cNvSpPr/>
              <p:nvPr/>
            </p:nvSpPr>
            <p:spPr>
              <a:xfrm>
                <a:off x="1004750" y="-100075"/>
                <a:ext cx="353125" cy="418400"/>
              </a:xfrm>
              <a:custGeom>
                <a:avLst/>
                <a:gdLst/>
                <a:ahLst/>
                <a:cxnLst/>
                <a:rect l="l" t="t" r="r" b="b"/>
                <a:pathLst>
                  <a:path w="14125" h="16736" fill="none" extrusionOk="0">
                    <a:moveTo>
                      <a:pt x="14125" y="16735"/>
                    </a:moveTo>
                    <a:lnTo>
                      <a:pt x="0" y="0"/>
                    </a:lnTo>
                  </a:path>
                </a:pathLst>
              </a:custGeom>
              <a:noFill/>
              <a:ln w="6900" cap="flat" cmpd="sng">
                <a:solidFill>
                  <a:schemeClr val="accent1"/>
                </a:solidFill>
                <a:prstDash val="solid"/>
                <a:miter lim="307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80"/>
              <p:cNvSpPr/>
              <p:nvPr/>
            </p:nvSpPr>
            <p:spPr>
              <a:xfrm>
                <a:off x="519600" y="211575"/>
                <a:ext cx="48900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19560" h="41024" extrusionOk="0">
                    <a:moveTo>
                      <a:pt x="0" y="41024"/>
                    </a:moveTo>
                    <a:lnTo>
                      <a:pt x="19560" y="35405"/>
                    </a:lnTo>
                    <a:lnTo>
                      <a:pt x="19560" y="1"/>
                    </a:lnTo>
                    <a:lnTo>
                      <a:pt x="0" y="5620"/>
                    </a:lnTo>
                    <a:close/>
                  </a:path>
                </a:pathLst>
              </a:custGeom>
              <a:solidFill>
                <a:srgbClr val="B882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80"/>
              <p:cNvSpPr/>
              <p:nvPr/>
            </p:nvSpPr>
            <p:spPr>
              <a:xfrm>
                <a:off x="1008575" y="211575"/>
                <a:ext cx="688600" cy="1085500"/>
              </a:xfrm>
              <a:custGeom>
                <a:avLst/>
                <a:gdLst/>
                <a:ahLst/>
                <a:cxnLst/>
                <a:rect l="l" t="t" r="r" b="b"/>
                <a:pathLst>
                  <a:path w="27544" h="43420" extrusionOk="0">
                    <a:moveTo>
                      <a:pt x="27544" y="43419"/>
                    </a:moveTo>
                    <a:lnTo>
                      <a:pt x="1" y="35405"/>
                    </a:lnTo>
                    <a:lnTo>
                      <a:pt x="1" y="1"/>
                    </a:lnTo>
                    <a:lnTo>
                      <a:pt x="27544" y="8015"/>
                    </a:lnTo>
                    <a:close/>
                  </a:path>
                </a:pathLst>
              </a:custGeom>
              <a:solidFill>
                <a:srgbClr val="E9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80"/>
              <p:cNvSpPr/>
              <p:nvPr/>
            </p:nvSpPr>
            <p:spPr>
              <a:xfrm>
                <a:off x="1008575" y="211575"/>
                <a:ext cx="688600" cy="1085500"/>
              </a:xfrm>
              <a:custGeom>
                <a:avLst/>
                <a:gdLst/>
                <a:ahLst/>
                <a:cxnLst/>
                <a:rect l="l" t="t" r="r" b="b"/>
                <a:pathLst>
                  <a:path w="27544" h="43420" extrusionOk="0">
                    <a:moveTo>
                      <a:pt x="27544" y="43419"/>
                    </a:moveTo>
                    <a:lnTo>
                      <a:pt x="1" y="35405"/>
                    </a:lnTo>
                    <a:lnTo>
                      <a:pt x="1" y="1"/>
                    </a:lnTo>
                    <a:lnTo>
                      <a:pt x="27544" y="8015"/>
                    </a:lnTo>
                    <a:close/>
                  </a:path>
                </a:pathLst>
              </a:custGeom>
              <a:solidFill>
                <a:srgbClr val="B882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80"/>
              <p:cNvSpPr/>
              <p:nvPr/>
            </p:nvSpPr>
            <p:spPr>
              <a:xfrm>
                <a:off x="519600" y="352075"/>
                <a:ext cx="688600" cy="1085475"/>
              </a:xfrm>
              <a:custGeom>
                <a:avLst/>
                <a:gdLst/>
                <a:ahLst/>
                <a:cxnLst/>
                <a:rect l="l" t="t" r="r" b="b"/>
                <a:pathLst>
                  <a:path w="27544" h="43419" extrusionOk="0">
                    <a:moveTo>
                      <a:pt x="27543" y="43418"/>
                    </a:moveTo>
                    <a:lnTo>
                      <a:pt x="0" y="35404"/>
                    </a:lnTo>
                    <a:lnTo>
                      <a:pt x="0" y="0"/>
                    </a:lnTo>
                    <a:lnTo>
                      <a:pt x="27543" y="801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80"/>
              <p:cNvSpPr/>
              <p:nvPr/>
            </p:nvSpPr>
            <p:spPr>
              <a:xfrm>
                <a:off x="806700" y="440350"/>
                <a:ext cx="114400" cy="180425"/>
              </a:xfrm>
              <a:custGeom>
                <a:avLst/>
                <a:gdLst/>
                <a:ahLst/>
                <a:cxnLst/>
                <a:rect l="l" t="t" r="r" b="b"/>
                <a:pathLst>
                  <a:path w="4576" h="7217" extrusionOk="0">
                    <a:moveTo>
                      <a:pt x="0" y="0"/>
                    </a:moveTo>
                    <a:lnTo>
                      <a:pt x="0" y="5865"/>
                    </a:lnTo>
                    <a:lnTo>
                      <a:pt x="4575" y="7216"/>
                    </a:lnTo>
                    <a:lnTo>
                      <a:pt x="4575" y="13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80"/>
              <p:cNvSpPr/>
              <p:nvPr/>
            </p:nvSpPr>
            <p:spPr>
              <a:xfrm>
                <a:off x="1208175" y="411950"/>
                <a:ext cx="489000" cy="1025600"/>
              </a:xfrm>
              <a:custGeom>
                <a:avLst/>
                <a:gdLst/>
                <a:ahLst/>
                <a:cxnLst/>
                <a:rect l="l" t="t" r="r" b="b"/>
                <a:pathLst>
                  <a:path w="19560" h="41024" extrusionOk="0">
                    <a:moveTo>
                      <a:pt x="0" y="41023"/>
                    </a:moveTo>
                    <a:lnTo>
                      <a:pt x="19560" y="35404"/>
                    </a:lnTo>
                    <a:lnTo>
                      <a:pt x="19560" y="0"/>
                    </a:lnTo>
                    <a:lnTo>
                      <a:pt x="0" y="56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80"/>
              <p:cNvSpPr/>
              <p:nvPr/>
            </p:nvSpPr>
            <p:spPr>
              <a:xfrm>
                <a:off x="1399325" y="466450"/>
                <a:ext cx="107475" cy="22570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9028" extrusionOk="0">
                    <a:moveTo>
                      <a:pt x="4299" y="0"/>
                    </a:moveTo>
                    <a:lnTo>
                      <a:pt x="0" y="1259"/>
                    </a:lnTo>
                    <a:lnTo>
                      <a:pt x="0" y="9028"/>
                    </a:lnTo>
                    <a:lnTo>
                      <a:pt x="4299" y="7769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80"/>
              <p:cNvSpPr/>
              <p:nvPr/>
            </p:nvSpPr>
            <p:spPr>
              <a:xfrm>
                <a:off x="519600" y="211575"/>
                <a:ext cx="1177575" cy="340875"/>
              </a:xfrm>
              <a:custGeom>
                <a:avLst/>
                <a:gdLst/>
                <a:ahLst/>
                <a:cxnLst/>
                <a:rect l="l" t="t" r="r" b="b"/>
                <a:pathLst>
                  <a:path w="47103" h="13635" extrusionOk="0">
                    <a:moveTo>
                      <a:pt x="19560" y="1"/>
                    </a:moveTo>
                    <a:lnTo>
                      <a:pt x="10716" y="2212"/>
                    </a:lnTo>
                    <a:lnTo>
                      <a:pt x="0" y="5620"/>
                    </a:lnTo>
                    <a:lnTo>
                      <a:pt x="27543" y="13634"/>
                    </a:lnTo>
                    <a:lnTo>
                      <a:pt x="37523" y="10472"/>
                    </a:lnTo>
                    <a:lnTo>
                      <a:pt x="47103" y="80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80"/>
              <p:cNvSpPr/>
              <p:nvPr/>
            </p:nvSpPr>
            <p:spPr>
              <a:xfrm>
                <a:off x="873475" y="-103150"/>
                <a:ext cx="136675" cy="565025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22601" fill="none" extrusionOk="0">
                    <a:moveTo>
                      <a:pt x="5466" y="1"/>
                    </a:moveTo>
                    <a:cubicBezTo>
                      <a:pt x="3839" y="7462"/>
                      <a:pt x="1904" y="15139"/>
                      <a:pt x="0" y="22600"/>
                    </a:cubicBezTo>
                  </a:path>
                </a:pathLst>
              </a:custGeom>
              <a:noFill/>
              <a:ln w="6900" cap="flat" cmpd="sng">
                <a:solidFill>
                  <a:schemeClr val="accent1"/>
                </a:solidFill>
                <a:prstDash val="solid"/>
                <a:miter lim="307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80"/>
              <p:cNvSpPr/>
              <p:nvPr/>
            </p:nvSpPr>
            <p:spPr>
              <a:xfrm>
                <a:off x="1007825" y="-100850"/>
                <a:ext cx="445250" cy="583450"/>
              </a:xfrm>
              <a:custGeom>
                <a:avLst/>
                <a:gdLst/>
                <a:ahLst/>
                <a:cxnLst/>
                <a:rect l="l" t="t" r="r" b="b"/>
                <a:pathLst>
                  <a:path w="17810" h="23338" fill="none" extrusionOk="0">
                    <a:moveTo>
                      <a:pt x="17809" y="23337"/>
                    </a:moveTo>
                    <a:cubicBezTo>
                      <a:pt x="14954" y="19253"/>
                      <a:pt x="11576" y="15661"/>
                      <a:pt x="8935" y="11423"/>
                    </a:cubicBezTo>
                    <a:cubicBezTo>
                      <a:pt x="6356" y="7278"/>
                      <a:pt x="2518" y="4146"/>
                      <a:pt x="0" y="1"/>
                    </a:cubicBezTo>
                  </a:path>
                </a:pathLst>
              </a:custGeom>
              <a:noFill/>
              <a:ln w="6900" cap="flat" cmpd="sng">
                <a:solidFill>
                  <a:schemeClr val="accent1"/>
                </a:solidFill>
                <a:prstDash val="solid"/>
                <a:miter lim="307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05" name="Google Shape;3505;p80"/>
            <p:cNvSpPr/>
            <p:nvPr/>
          </p:nvSpPr>
          <p:spPr>
            <a:xfrm rot="379846">
              <a:off x="5229830" y="3885629"/>
              <a:ext cx="201328" cy="3188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6" name="Google Shape;3506;p80"/>
          <p:cNvSpPr txBox="1"/>
          <p:nvPr/>
        </p:nvSpPr>
        <p:spPr>
          <a:xfrm>
            <a:off x="3919100" y="3131999"/>
            <a:ext cx="4938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rPr>
              <a:t>3</a:t>
            </a:r>
            <a:endParaRPr sz="12000">
              <a:solidFill>
                <a:schemeClr val="dk2"/>
              </a:solidFill>
              <a:latin typeface="Nanum Pen Script" panose="03040600000000000000" charset="-127"/>
              <a:ea typeface="Nanum Pen Script" panose="03040600000000000000" charset="-127"/>
              <a:cs typeface="Nanum Pen Script" panose="03040600000000000000" charset="-127"/>
              <a:sym typeface="Nanum Pen Script" panose="03040600000000000000" charset="-127"/>
            </a:endParaRPr>
          </a:p>
        </p:txBody>
      </p:sp>
      <p:sp>
        <p:nvSpPr>
          <p:cNvPr id="3507" name="Google Shape;3507;p80"/>
          <p:cNvSpPr txBox="1"/>
          <p:nvPr/>
        </p:nvSpPr>
        <p:spPr>
          <a:xfrm>
            <a:off x="6384675" y="3131999"/>
            <a:ext cx="4938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rPr>
              <a:t>4</a:t>
            </a:r>
            <a:endParaRPr sz="12000">
              <a:solidFill>
                <a:schemeClr val="dk2"/>
              </a:solidFill>
              <a:latin typeface="Nanum Pen Script" panose="03040600000000000000" charset="-127"/>
              <a:ea typeface="Nanum Pen Script" panose="03040600000000000000" charset="-127"/>
              <a:cs typeface="Nanum Pen Script" panose="03040600000000000000" charset="-127"/>
              <a:sym typeface="Nanum Pen Script" panose="0304060000000000000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8" grpId="0" animBg="1"/>
      <p:bldP spid="3268" grpId="1" animBg="1"/>
      <p:bldP spid="3269" grpId="0"/>
      <p:bldP spid="326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8204b51dd013dd4d3bcae47352159e9d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35" y="-20320"/>
            <a:ext cx="9124315" cy="5128260"/>
          </a:xfrm>
          <a:prstGeom prst="rect">
            <a:avLst/>
          </a:prstGeom>
        </p:spPr>
      </p:pic>
      <p:sp>
        <p:nvSpPr>
          <p:cNvPr id="2812" name="Google Shape;2812;p77"/>
          <p:cNvSpPr txBox="1"/>
          <p:nvPr/>
        </p:nvSpPr>
        <p:spPr>
          <a:xfrm>
            <a:off x="2555875" y="3867785"/>
            <a:ext cx="4272915" cy="97091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vert="horz" wrap="square" lIns="91440" tIns="45720" rIns="91440" bIns="4572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3040600000000000000" charset="-127"/>
              <a:buNone/>
              <a:defRPr sz="6000" b="1" i="0" u="none" strike="noStrike" cap="none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3040600000000000000" charset="-127"/>
              <a:buNone/>
              <a:defRPr sz="2800" b="0" i="0" u="none" strike="noStrike" cap="none">
                <a:solidFill>
                  <a:schemeClr val="dk1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defRPr>
            </a:lvl9pPr>
          </a:lstStyle>
          <a:p>
            <a:pPr lvl="0" algn="ctr">
              <a:lnSpc>
                <a:spcPct val="130000"/>
              </a:lnSpc>
              <a:buFont typeface="Arial" panose="020B0604020202020204"/>
            </a:pPr>
            <a:r>
              <a:rPr lang="vi-VN" sz="4400">
                <a:solidFill>
                  <a:schemeClr val="bg2"/>
                </a:solidFill>
                <a:latin typeface="Nunito"/>
                <a:ea typeface="Nunito"/>
                <a:cs typeface="Nunito"/>
                <a:sym typeface="+mn-ea"/>
              </a:rPr>
              <a:t>Tuyên truyền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2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2" grpId="0" animBg="1"/>
      <p:bldP spid="28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87"/>
          <p:cNvSpPr txBox="1">
            <a:spLocks noGrp="1"/>
          </p:cNvSpPr>
          <p:nvPr>
            <p:ph type="title"/>
          </p:nvPr>
        </p:nvSpPr>
        <p:spPr>
          <a:xfrm>
            <a:off x="805110" y="1059930"/>
            <a:ext cx="4106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Thanks</a:t>
            </a:r>
          </a:p>
        </p:txBody>
      </p:sp>
      <p:grpSp>
        <p:nvGrpSpPr>
          <p:cNvPr id="3709" name="Google Shape;3709;p87"/>
          <p:cNvGrpSpPr/>
          <p:nvPr/>
        </p:nvGrpSpPr>
        <p:grpSpPr>
          <a:xfrm>
            <a:off x="3339858" y="346406"/>
            <a:ext cx="4887726" cy="3635762"/>
            <a:chOff x="3543058" y="830069"/>
            <a:chExt cx="4887726" cy="3635762"/>
          </a:xfrm>
        </p:grpSpPr>
        <p:grpSp>
          <p:nvGrpSpPr>
            <p:cNvPr id="3710" name="Google Shape;3710;p87"/>
            <p:cNvGrpSpPr/>
            <p:nvPr/>
          </p:nvGrpSpPr>
          <p:grpSpPr>
            <a:xfrm>
              <a:off x="3543058" y="830069"/>
              <a:ext cx="4887726" cy="3635762"/>
              <a:chOff x="279125" y="238125"/>
              <a:chExt cx="7013525" cy="5217050"/>
            </a:xfrm>
          </p:grpSpPr>
          <p:sp>
            <p:nvSpPr>
              <p:cNvPr id="3711" name="Google Shape;3711;p87"/>
              <p:cNvSpPr/>
              <p:nvPr/>
            </p:nvSpPr>
            <p:spPr>
              <a:xfrm>
                <a:off x="279125" y="238125"/>
                <a:ext cx="6522825" cy="5217050"/>
              </a:xfrm>
              <a:custGeom>
                <a:avLst/>
                <a:gdLst/>
                <a:ahLst/>
                <a:cxnLst/>
                <a:rect l="l" t="t" r="r" b="b"/>
                <a:pathLst>
                  <a:path w="260913" h="208682" extrusionOk="0">
                    <a:moveTo>
                      <a:pt x="213022" y="0"/>
                    </a:moveTo>
                    <a:cubicBezTo>
                      <a:pt x="211334" y="0"/>
                      <a:pt x="209694" y="96"/>
                      <a:pt x="208103" y="386"/>
                    </a:cubicBezTo>
                    <a:cubicBezTo>
                      <a:pt x="206994" y="579"/>
                      <a:pt x="205884" y="820"/>
                      <a:pt x="204775" y="1206"/>
                    </a:cubicBezTo>
                    <a:cubicBezTo>
                      <a:pt x="203762" y="1543"/>
                      <a:pt x="202798" y="1929"/>
                      <a:pt x="201833" y="2411"/>
                    </a:cubicBezTo>
                    <a:cubicBezTo>
                      <a:pt x="200242" y="3279"/>
                      <a:pt x="198747" y="4292"/>
                      <a:pt x="197396" y="5498"/>
                    </a:cubicBezTo>
                    <a:cubicBezTo>
                      <a:pt x="195805" y="6848"/>
                      <a:pt x="194358" y="8295"/>
                      <a:pt x="193056" y="9887"/>
                    </a:cubicBezTo>
                    <a:lnTo>
                      <a:pt x="192911" y="9935"/>
                    </a:lnTo>
                    <a:cubicBezTo>
                      <a:pt x="190500" y="11382"/>
                      <a:pt x="188040" y="12780"/>
                      <a:pt x="185677" y="14083"/>
                    </a:cubicBezTo>
                    <a:cubicBezTo>
                      <a:pt x="183989" y="15047"/>
                      <a:pt x="182204" y="16060"/>
                      <a:pt x="180468" y="17073"/>
                    </a:cubicBezTo>
                    <a:cubicBezTo>
                      <a:pt x="178250" y="18375"/>
                      <a:pt x="176321" y="19532"/>
                      <a:pt x="174536" y="20738"/>
                    </a:cubicBezTo>
                    <a:cubicBezTo>
                      <a:pt x="172559" y="21992"/>
                      <a:pt x="170678" y="23391"/>
                      <a:pt x="168990" y="24789"/>
                    </a:cubicBezTo>
                    <a:cubicBezTo>
                      <a:pt x="167254" y="26188"/>
                      <a:pt x="165614" y="27683"/>
                      <a:pt x="164119" y="29323"/>
                    </a:cubicBezTo>
                    <a:cubicBezTo>
                      <a:pt x="162479" y="31011"/>
                      <a:pt x="161033" y="32891"/>
                      <a:pt x="159779" y="34869"/>
                    </a:cubicBezTo>
                    <a:cubicBezTo>
                      <a:pt x="159152" y="35737"/>
                      <a:pt x="158621" y="36653"/>
                      <a:pt x="158042" y="37714"/>
                    </a:cubicBezTo>
                    <a:cubicBezTo>
                      <a:pt x="157512" y="38727"/>
                      <a:pt x="156933" y="39884"/>
                      <a:pt x="156354" y="41235"/>
                    </a:cubicBezTo>
                    <a:cubicBezTo>
                      <a:pt x="155486" y="43260"/>
                      <a:pt x="154715" y="45334"/>
                      <a:pt x="153847" y="47649"/>
                    </a:cubicBezTo>
                    <a:lnTo>
                      <a:pt x="153654" y="48180"/>
                    </a:lnTo>
                    <a:cubicBezTo>
                      <a:pt x="153027" y="49964"/>
                      <a:pt x="152352" y="51797"/>
                      <a:pt x="151628" y="53581"/>
                    </a:cubicBezTo>
                    <a:cubicBezTo>
                      <a:pt x="150808" y="55510"/>
                      <a:pt x="149892" y="57391"/>
                      <a:pt x="148783" y="59176"/>
                    </a:cubicBezTo>
                    <a:cubicBezTo>
                      <a:pt x="148252" y="59995"/>
                      <a:pt x="147673" y="60815"/>
                      <a:pt x="147095" y="61587"/>
                    </a:cubicBezTo>
                    <a:cubicBezTo>
                      <a:pt x="146468" y="62359"/>
                      <a:pt x="145744" y="63082"/>
                      <a:pt x="145021" y="63757"/>
                    </a:cubicBezTo>
                    <a:cubicBezTo>
                      <a:pt x="144732" y="64095"/>
                      <a:pt x="144394" y="64384"/>
                      <a:pt x="144056" y="64625"/>
                    </a:cubicBezTo>
                    <a:cubicBezTo>
                      <a:pt x="143719" y="64866"/>
                      <a:pt x="143285" y="65252"/>
                      <a:pt x="142754" y="65590"/>
                    </a:cubicBezTo>
                    <a:cubicBezTo>
                      <a:pt x="141934" y="66217"/>
                      <a:pt x="141018" y="66747"/>
                      <a:pt x="140102" y="67230"/>
                    </a:cubicBezTo>
                    <a:cubicBezTo>
                      <a:pt x="138896" y="67808"/>
                      <a:pt x="137642" y="68339"/>
                      <a:pt x="136677" y="68725"/>
                    </a:cubicBezTo>
                    <a:cubicBezTo>
                      <a:pt x="135520" y="69207"/>
                      <a:pt x="134266" y="69641"/>
                      <a:pt x="132819" y="70123"/>
                    </a:cubicBezTo>
                    <a:cubicBezTo>
                      <a:pt x="130119" y="70991"/>
                      <a:pt x="127370" y="71667"/>
                      <a:pt x="125296" y="72197"/>
                    </a:cubicBezTo>
                    <a:cubicBezTo>
                      <a:pt x="123704" y="72583"/>
                      <a:pt x="122113" y="72921"/>
                      <a:pt x="120473" y="73306"/>
                    </a:cubicBezTo>
                    <a:lnTo>
                      <a:pt x="117820" y="73885"/>
                    </a:lnTo>
                    <a:cubicBezTo>
                      <a:pt x="114927" y="74560"/>
                      <a:pt x="112564" y="75139"/>
                      <a:pt x="110442" y="75766"/>
                    </a:cubicBezTo>
                    <a:cubicBezTo>
                      <a:pt x="108030" y="76489"/>
                      <a:pt x="105619" y="77357"/>
                      <a:pt x="103304" y="78418"/>
                    </a:cubicBezTo>
                    <a:cubicBezTo>
                      <a:pt x="100941" y="79431"/>
                      <a:pt x="98674" y="80685"/>
                      <a:pt x="96552" y="82084"/>
                    </a:cubicBezTo>
                    <a:cubicBezTo>
                      <a:pt x="94382" y="83627"/>
                      <a:pt x="92308" y="85315"/>
                      <a:pt x="90427" y="87196"/>
                    </a:cubicBezTo>
                    <a:cubicBezTo>
                      <a:pt x="88643" y="88932"/>
                      <a:pt x="86955" y="90813"/>
                      <a:pt x="85411" y="92790"/>
                    </a:cubicBezTo>
                    <a:cubicBezTo>
                      <a:pt x="84061" y="94623"/>
                      <a:pt x="82807" y="96504"/>
                      <a:pt x="81698" y="98529"/>
                    </a:cubicBezTo>
                    <a:cubicBezTo>
                      <a:pt x="80589" y="100507"/>
                      <a:pt x="79624" y="102581"/>
                      <a:pt x="78852" y="104703"/>
                    </a:cubicBezTo>
                    <a:cubicBezTo>
                      <a:pt x="78129" y="106728"/>
                      <a:pt x="77502" y="108850"/>
                      <a:pt x="77068" y="110972"/>
                    </a:cubicBezTo>
                    <a:cubicBezTo>
                      <a:pt x="76537" y="113191"/>
                      <a:pt x="76200" y="115409"/>
                      <a:pt x="75959" y="117676"/>
                    </a:cubicBezTo>
                    <a:cubicBezTo>
                      <a:pt x="75766" y="119798"/>
                      <a:pt x="75669" y="122016"/>
                      <a:pt x="75669" y="124476"/>
                    </a:cubicBezTo>
                    <a:cubicBezTo>
                      <a:pt x="75669" y="126695"/>
                      <a:pt x="75766" y="129058"/>
                      <a:pt x="75959" y="131662"/>
                    </a:cubicBezTo>
                    <a:cubicBezTo>
                      <a:pt x="76055" y="132675"/>
                      <a:pt x="76152" y="133832"/>
                      <a:pt x="76345" y="135183"/>
                    </a:cubicBezTo>
                    <a:cubicBezTo>
                      <a:pt x="76441" y="136147"/>
                      <a:pt x="76537" y="137112"/>
                      <a:pt x="76682" y="138076"/>
                    </a:cubicBezTo>
                    <a:lnTo>
                      <a:pt x="76779" y="138848"/>
                    </a:lnTo>
                    <a:cubicBezTo>
                      <a:pt x="77020" y="140632"/>
                      <a:pt x="77164" y="142369"/>
                      <a:pt x="77213" y="144153"/>
                    </a:cubicBezTo>
                    <a:cubicBezTo>
                      <a:pt x="77213" y="145166"/>
                      <a:pt x="77213" y="146227"/>
                      <a:pt x="77164" y="147336"/>
                    </a:cubicBezTo>
                    <a:cubicBezTo>
                      <a:pt x="77116" y="148831"/>
                      <a:pt x="76972" y="150374"/>
                      <a:pt x="76730" y="151870"/>
                    </a:cubicBezTo>
                    <a:cubicBezTo>
                      <a:pt x="76489" y="153316"/>
                      <a:pt x="76152" y="154715"/>
                      <a:pt x="75718" y="156114"/>
                    </a:cubicBezTo>
                    <a:cubicBezTo>
                      <a:pt x="75428" y="156982"/>
                      <a:pt x="75139" y="157850"/>
                      <a:pt x="74753" y="158718"/>
                    </a:cubicBezTo>
                    <a:cubicBezTo>
                      <a:pt x="74367" y="159490"/>
                      <a:pt x="73981" y="160309"/>
                      <a:pt x="73499" y="161081"/>
                    </a:cubicBezTo>
                    <a:cubicBezTo>
                      <a:pt x="73162" y="161612"/>
                      <a:pt x="72776" y="162094"/>
                      <a:pt x="72390" y="162576"/>
                    </a:cubicBezTo>
                    <a:cubicBezTo>
                      <a:pt x="71956" y="163107"/>
                      <a:pt x="71522" y="163637"/>
                      <a:pt x="71039" y="164071"/>
                    </a:cubicBezTo>
                    <a:cubicBezTo>
                      <a:pt x="70605" y="164457"/>
                      <a:pt x="70171" y="164795"/>
                      <a:pt x="69737" y="165132"/>
                    </a:cubicBezTo>
                    <a:cubicBezTo>
                      <a:pt x="69207" y="165518"/>
                      <a:pt x="68725" y="165807"/>
                      <a:pt x="68146" y="166097"/>
                    </a:cubicBezTo>
                    <a:lnTo>
                      <a:pt x="68098" y="166145"/>
                    </a:lnTo>
                    <a:cubicBezTo>
                      <a:pt x="66988" y="166724"/>
                      <a:pt x="65831" y="167158"/>
                      <a:pt x="64577" y="167399"/>
                    </a:cubicBezTo>
                    <a:cubicBezTo>
                      <a:pt x="63854" y="167544"/>
                      <a:pt x="63130" y="167640"/>
                      <a:pt x="62407" y="167688"/>
                    </a:cubicBezTo>
                    <a:cubicBezTo>
                      <a:pt x="61924" y="167736"/>
                      <a:pt x="61442" y="167785"/>
                      <a:pt x="60912" y="167785"/>
                    </a:cubicBezTo>
                    <a:cubicBezTo>
                      <a:pt x="60526" y="167785"/>
                      <a:pt x="60140" y="167785"/>
                      <a:pt x="59754" y="167736"/>
                    </a:cubicBezTo>
                    <a:cubicBezTo>
                      <a:pt x="59368" y="167736"/>
                      <a:pt x="58934" y="167688"/>
                      <a:pt x="58549" y="167640"/>
                    </a:cubicBezTo>
                    <a:cubicBezTo>
                      <a:pt x="58163" y="167592"/>
                      <a:pt x="57632" y="167544"/>
                      <a:pt x="57150" y="167447"/>
                    </a:cubicBezTo>
                    <a:cubicBezTo>
                      <a:pt x="56234" y="167302"/>
                      <a:pt x="55269" y="167158"/>
                      <a:pt x="54063" y="166868"/>
                    </a:cubicBezTo>
                    <a:cubicBezTo>
                      <a:pt x="51893" y="166386"/>
                      <a:pt x="49723" y="165711"/>
                      <a:pt x="48083" y="165229"/>
                    </a:cubicBezTo>
                    <a:cubicBezTo>
                      <a:pt x="46733" y="164795"/>
                      <a:pt x="45382" y="164361"/>
                      <a:pt x="43984" y="163878"/>
                    </a:cubicBezTo>
                    <a:cubicBezTo>
                      <a:pt x="42971" y="163541"/>
                      <a:pt x="41910" y="163203"/>
                      <a:pt x="40849" y="162865"/>
                    </a:cubicBezTo>
                    <a:cubicBezTo>
                      <a:pt x="38100" y="161949"/>
                      <a:pt x="35833" y="161322"/>
                      <a:pt x="33711" y="160888"/>
                    </a:cubicBezTo>
                    <a:cubicBezTo>
                      <a:pt x="32554" y="160647"/>
                      <a:pt x="31348" y="160406"/>
                      <a:pt x="30094" y="160261"/>
                    </a:cubicBezTo>
                    <a:cubicBezTo>
                      <a:pt x="28840" y="160116"/>
                      <a:pt x="27586" y="160020"/>
                      <a:pt x="26332" y="160020"/>
                    </a:cubicBezTo>
                    <a:lnTo>
                      <a:pt x="25947" y="160020"/>
                    </a:lnTo>
                    <a:cubicBezTo>
                      <a:pt x="24789" y="160020"/>
                      <a:pt x="23680" y="160068"/>
                      <a:pt x="22571" y="160213"/>
                    </a:cubicBezTo>
                    <a:cubicBezTo>
                      <a:pt x="21220" y="160358"/>
                      <a:pt x="19870" y="160647"/>
                      <a:pt x="18568" y="160985"/>
                    </a:cubicBezTo>
                    <a:cubicBezTo>
                      <a:pt x="17507" y="161226"/>
                      <a:pt x="16494" y="161563"/>
                      <a:pt x="15433" y="161949"/>
                    </a:cubicBezTo>
                    <a:cubicBezTo>
                      <a:pt x="14420" y="162383"/>
                      <a:pt x="13311" y="162817"/>
                      <a:pt x="12153" y="163444"/>
                    </a:cubicBezTo>
                    <a:cubicBezTo>
                      <a:pt x="10031" y="164457"/>
                      <a:pt x="8054" y="165759"/>
                      <a:pt x="6270" y="167206"/>
                    </a:cubicBezTo>
                    <a:cubicBezTo>
                      <a:pt x="5450" y="167881"/>
                      <a:pt x="4678" y="168653"/>
                      <a:pt x="3955" y="169424"/>
                    </a:cubicBezTo>
                    <a:cubicBezTo>
                      <a:pt x="3617" y="169762"/>
                      <a:pt x="3279" y="170148"/>
                      <a:pt x="2894" y="170678"/>
                    </a:cubicBezTo>
                    <a:cubicBezTo>
                      <a:pt x="2556" y="171112"/>
                      <a:pt x="2218" y="171595"/>
                      <a:pt x="1929" y="172077"/>
                    </a:cubicBezTo>
                    <a:cubicBezTo>
                      <a:pt x="1399" y="172945"/>
                      <a:pt x="965" y="173861"/>
                      <a:pt x="627" y="174826"/>
                    </a:cubicBezTo>
                    <a:cubicBezTo>
                      <a:pt x="338" y="175791"/>
                      <a:pt x="145" y="176707"/>
                      <a:pt x="48" y="177671"/>
                    </a:cubicBezTo>
                    <a:cubicBezTo>
                      <a:pt x="0" y="178250"/>
                      <a:pt x="0" y="178829"/>
                      <a:pt x="48" y="179359"/>
                    </a:cubicBezTo>
                    <a:cubicBezTo>
                      <a:pt x="48" y="179938"/>
                      <a:pt x="145" y="180469"/>
                      <a:pt x="289" y="180999"/>
                    </a:cubicBezTo>
                    <a:cubicBezTo>
                      <a:pt x="338" y="181288"/>
                      <a:pt x="434" y="181578"/>
                      <a:pt x="531" y="181819"/>
                    </a:cubicBezTo>
                    <a:cubicBezTo>
                      <a:pt x="579" y="182108"/>
                      <a:pt x="675" y="182398"/>
                      <a:pt x="820" y="182687"/>
                    </a:cubicBezTo>
                    <a:cubicBezTo>
                      <a:pt x="1013" y="183121"/>
                      <a:pt x="1302" y="183603"/>
                      <a:pt x="1592" y="184037"/>
                    </a:cubicBezTo>
                    <a:cubicBezTo>
                      <a:pt x="1929" y="184472"/>
                      <a:pt x="2267" y="184857"/>
                      <a:pt x="2701" y="185195"/>
                    </a:cubicBezTo>
                    <a:cubicBezTo>
                      <a:pt x="3087" y="185533"/>
                      <a:pt x="3569" y="185870"/>
                      <a:pt x="4051" y="186111"/>
                    </a:cubicBezTo>
                    <a:cubicBezTo>
                      <a:pt x="4582" y="186401"/>
                      <a:pt x="5160" y="186594"/>
                      <a:pt x="5739" y="186738"/>
                    </a:cubicBezTo>
                    <a:cubicBezTo>
                      <a:pt x="6077" y="186883"/>
                      <a:pt x="6463" y="186931"/>
                      <a:pt x="6848" y="186979"/>
                    </a:cubicBezTo>
                    <a:cubicBezTo>
                      <a:pt x="7282" y="187076"/>
                      <a:pt x="7716" y="187076"/>
                      <a:pt x="8150" y="187076"/>
                    </a:cubicBezTo>
                    <a:lnTo>
                      <a:pt x="8247" y="187076"/>
                    </a:lnTo>
                    <a:cubicBezTo>
                      <a:pt x="8343" y="187076"/>
                      <a:pt x="8440" y="187028"/>
                      <a:pt x="8488" y="186931"/>
                    </a:cubicBezTo>
                    <a:cubicBezTo>
                      <a:pt x="8585" y="186883"/>
                      <a:pt x="8681" y="186835"/>
                      <a:pt x="8729" y="186738"/>
                    </a:cubicBezTo>
                    <a:cubicBezTo>
                      <a:pt x="8777" y="186594"/>
                      <a:pt x="8729" y="186449"/>
                      <a:pt x="8585" y="186352"/>
                    </a:cubicBezTo>
                    <a:cubicBezTo>
                      <a:pt x="8247" y="186111"/>
                      <a:pt x="7861" y="185918"/>
                      <a:pt x="7524" y="185677"/>
                    </a:cubicBezTo>
                    <a:cubicBezTo>
                      <a:pt x="7186" y="185436"/>
                      <a:pt x="6945" y="185195"/>
                      <a:pt x="6655" y="184954"/>
                    </a:cubicBezTo>
                    <a:cubicBezTo>
                      <a:pt x="6318" y="184713"/>
                      <a:pt x="6028" y="184423"/>
                      <a:pt x="5787" y="184134"/>
                    </a:cubicBezTo>
                    <a:cubicBezTo>
                      <a:pt x="5643" y="183941"/>
                      <a:pt x="5498" y="183748"/>
                      <a:pt x="5353" y="183555"/>
                    </a:cubicBezTo>
                    <a:cubicBezTo>
                      <a:pt x="5257" y="183411"/>
                      <a:pt x="5160" y="183218"/>
                      <a:pt x="5064" y="183025"/>
                    </a:cubicBezTo>
                    <a:cubicBezTo>
                      <a:pt x="4967" y="182880"/>
                      <a:pt x="4919" y="182735"/>
                      <a:pt x="4871" y="182639"/>
                    </a:cubicBezTo>
                    <a:cubicBezTo>
                      <a:pt x="4823" y="182446"/>
                      <a:pt x="4775" y="182253"/>
                      <a:pt x="4726" y="182108"/>
                    </a:cubicBezTo>
                    <a:cubicBezTo>
                      <a:pt x="4678" y="181964"/>
                      <a:pt x="4678" y="181819"/>
                      <a:pt x="4678" y="181674"/>
                    </a:cubicBezTo>
                    <a:cubicBezTo>
                      <a:pt x="4630" y="181530"/>
                      <a:pt x="4630" y="181337"/>
                      <a:pt x="4678" y="181144"/>
                    </a:cubicBezTo>
                    <a:cubicBezTo>
                      <a:pt x="4678" y="180999"/>
                      <a:pt x="4726" y="180806"/>
                      <a:pt x="4726" y="180662"/>
                    </a:cubicBezTo>
                    <a:cubicBezTo>
                      <a:pt x="4775" y="180517"/>
                      <a:pt x="4823" y="180324"/>
                      <a:pt x="4871" y="180179"/>
                    </a:cubicBezTo>
                    <a:cubicBezTo>
                      <a:pt x="4967" y="179986"/>
                      <a:pt x="5016" y="179842"/>
                      <a:pt x="5112" y="179697"/>
                    </a:cubicBezTo>
                    <a:cubicBezTo>
                      <a:pt x="5160" y="179552"/>
                      <a:pt x="5257" y="179359"/>
                      <a:pt x="5353" y="179215"/>
                    </a:cubicBezTo>
                    <a:cubicBezTo>
                      <a:pt x="5498" y="179022"/>
                      <a:pt x="5643" y="178829"/>
                      <a:pt x="5836" y="178636"/>
                    </a:cubicBezTo>
                    <a:cubicBezTo>
                      <a:pt x="6028" y="178443"/>
                      <a:pt x="6221" y="178202"/>
                      <a:pt x="6463" y="178009"/>
                    </a:cubicBezTo>
                    <a:cubicBezTo>
                      <a:pt x="6752" y="177768"/>
                      <a:pt x="7089" y="177575"/>
                      <a:pt x="7427" y="177334"/>
                    </a:cubicBezTo>
                    <a:cubicBezTo>
                      <a:pt x="7765" y="177141"/>
                      <a:pt x="8102" y="176900"/>
                      <a:pt x="8488" y="176755"/>
                    </a:cubicBezTo>
                    <a:cubicBezTo>
                      <a:pt x="8922" y="176562"/>
                      <a:pt x="9356" y="176369"/>
                      <a:pt x="9838" y="176225"/>
                    </a:cubicBezTo>
                    <a:cubicBezTo>
                      <a:pt x="10321" y="176032"/>
                      <a:pt x="10803" y="175935"/>
                      <a:pt x="11334" y="175839"/>
                    </a:cubicBezTo>
                    <a:cubicBezTo>
                      <a:pt x="11816" y="175742"/>
                      <a:pt x="12346" y="175646"/>
                      <a:pt x="12877" y="175598"/>
                    </a:cubicBezTo>
                    <a:lnTo>
                      <a:pt x="14661" y="175598"/>
                    </a:lnTo>
                    <a:cubicBezTo>
                      <a:pt x="15144" y="175646"/>
                      <a:pt x="15626" y="175742"/>
                      <a:pt x="16108" y="175791"/>
                    </a:cubicBezTo>
                    <a:cubicBezTo>
                      <a:pt x="16687" y="175935"/>
                      <a:pt x="17217" y="176032"/>
                      <a:pt x="17748" y="176225"/>
                    </a:cubicBezTo>
                    <a:cubicBezTo>
                      <a:pt x="18182" y="176417"/>
                      <a:pt x="18664" y="176610"/>
                      <a:pt x="19098" y="176852"/>
                    </a:cubicBezTo>
                    <a:cubicBezTo>
                      <a:pt x="19532" y="177044"/>
                      <a:pt x="19966" y="177334"/>
                      <a:pt x="20400" y="177623"/>
                    </a:cubicBezTo>
                    <a:cubicBezTo>
                      <a:pt x="20834" y="177913"/>
                      <a:pt x="21268" y="178250"/>
                      <a:pt x="21654" y="178588"/>
                    </a:cubicBezTo>
                    <a:cubicBezTo>
                      <a:pt x="22088" y="178925"/>
                      <a:pt x="22522" y="179359"/>
                      <a:pt x="22908" y="179697"/>
                    </a:cubicBezTo>
                    <a:cubicBezTo>
                      <a:pt x="23776" y="180565"/>
                      <a:pt x="24644" y="181481"/>
                      <a:pt x="25416" y="182446"/>
                    </a:cubicBezTo>
                    <a:cubicBezTo>
                      <a:pt x="26670" y="183941"/>
                      <a:pt x="27876" y="185484"/>
                      <a:pt x="29033" y="187028"/>
                    </a:cubicBezTo>
                    <a:lnTo>
                      <a:pt x="29901" y="188185"/>
                    </a:lnTo>
                    <a:cubicBezTo>
                      <a:pt x="31300" y="190018"/>
                      <a:pt x="32747" y="191754"/>
                      <a:pt x="34338" y="193442"/>
                    </a:cubicBezTo>
                    <a:cubicBezTo>
                      <a:pt x="36074" y="195178"/>
                      <a:pt x="37955" y="196818"/>
                      <a:pt x="39933" y="198361"/>
                    </a:cubicBezTo>
                    <a:cubicBezTo>
                      <a:pt x="41862" y="199808"/>
                      <a:pt x="43887" y="201110"/>
                      <a:pt x="45961" y="202268"/>
                    </a:cubicBezTo>
                    <a:cubicBezTo>
                      <a:pt x="48131" y="203473"/>
                      <a:pt x="50398" y="204534"/>
                      <a:pt x="52713" y="205402"/>
                    </a:cubicBezTo>
                    <a:cubicBezTo>
                      <a:pt x="54980" y="206271"/>
                      <a:pt x="57343" y="206946"/>
                      <a:pt x="59706" y="207428"/>
                    </a:cubicBezTo>
                    <a:cubicBezTo>
                      <a:pt x="60719" y="207669"/>
                      <a:pt x="61876" y="207862"/>
                      <a:pt x="63227" y="208055"/>
                    </a:cubicBezTo>
                    <a:cubicBezTo>
                      <a:pt x="64432" y="208200"/>
                      <a:pt x="65638" y="208344"/>
                      <a:pt x="66988" y="208489"/>
                    </a:cubicBezTo>
                    <a:cubicBezTo>
                      <a:pt x="68628" y="208634"/>
                      <a:pt x="70268" y="208682"/>
                      <a:pt x="71908" y="208682"/>
                    </a:cubicBezTo>
                    <a:cubicBezTo>
                      <a:pt x="72631" y="208682"/>
                      <a:pt x="73354" y="208682"/>
                      <a:pt x="74030" y="208634"/>
                    </a:cubicBezTo>
                    <a:cubicBezTo>
                      <a:pt x="76634" y="208537"/>
                      <a:pt x="79190" y="208248"/>
                      <a:pt x="81746" y="207717"/>
                    </a:cubicBezTo>
                    <a:cubicBezTo>
                      <a:pt x="84447" y="207187"/>
                      <a:pt x="87099" y="206415"/>
                      <a:pt x="89607" y="205306"/>
                    </a:cubicBezTo>
                    <a:cubicBezTo>
                      <a:pt x="91970" y="204341"/>
                      <a:pt x="94237" y="203039"/>
                      <a:pt x="96359" y="201544"/>
                    </a:cubicBezTo>
                    <a:cubicBezTo>
                      <a:pt x="97372" y="200821"/>
                      <a:pt x="98385" y="200001"/>
                      <a:pt x="99349" y="199133"/>
                    </a:cubicBezTo>
                    <a:cubicBezTo>
                      <a:pt x="99735" y="198795"/>
                      <a:pt x="100121" y="198458"/>
                      <a:pt x="100507" y="198072"/>
                    </a:cubicBezTo>
                    <a:lnTo>
                      <a:pt x="100844" y="197734"/>
                    </a:lnTo>
                    <a:cubicBezTo>
                      <a:pt x="101375" y="197252"/>
                      <a:pt x="101953" y="196721"/>
                      <a:pt x="102580" y="196191"/>
                    </a:cubicBezTo>
                    <a:cubicBezTo>
                      <a:pt x="103159" y="195709"/>
                      <a:pt x="103738" y="195226"/>
                      <a:pt x="104317" y="194792"/>
                    </a:cubicBezTo>
                    <a:cubicBezTo>
                      <a:pt x="104944" y="194310"/>
                      <a:pt x="105426" y="193972"/>
                      <a:pt x="106149" y="193490"/>
                    </a:cubicBezTo>
                    <a:cubicBezTo>
                      <a:pt x="107355" y="192718"/>
                      <a:pt x="108609" y="191995"/>
                      <a:pt x="109911" y="191368"/>
                    </a:cubicBezTo>
                    <a:cubicBezTo>
                      <a:pt x="110393" y="191127"/>
                      <a:pt x="110972" y="190838"/>
                      <a:pt x="111551" y="190596"/>
                    </a:cubicBezTo>
                    <a:cubicBezTo>
                      <a:pt x="112130" y="190355"/>
                      <a:pt x="112757" y="190114"/>
                      <a:pt x="113576" y="189873"/>
                    </a:cubicBezTo>
                    <a:cubicBezTo>
                      <a:pt x="114879" y="189439"/>
                      <a:pt x="116277" y="189053"/>
                      <a:pt x="117676" y="188764"/>
                    </a:cubicBezTo>
                    <a:cubicBezTo>
                      <a:pt x="118399" y="188667"/>
                      <a:pt x="119219" y="188523"/>
                      <a:pt x="120039" y="188426"/>
                    </a:cubicBezTo>
                    <a:cubicBezTo>
                      <a:pt x="120859" y="188330"/>
                      <a:pt x="121582" y="188282"/>
                      <a:pt x="122547" y="188233"/>
                    </a:cubicBezTo>
                    <a:cubicBezTo>
                      <a:pt x="123125" y="188233"/>
                      <a:pt x="123752" y="188185"/>
                      <a:pt x="124379" y="188185"/>
                    </a:cubicBezTo>
                    <a:cubicBezTo>
                      <a:pt x="125440" y="188185"/>
                      <a:pt x="126550" y="188233"/>
                      <a:pt x="127707" y="188282"/>
                    </a:cubicBezTo>
                    <a:cubicBezTo>
                      <a:pt x="130070" y="188474"/>
                      <a:pt x="132433" y="188860"/>
                      <a:pt x="134604" y="189198"/>
                    </a:cubicBezTo>
                    <a:lnTo>
                      <a:pt x="138028" y="189777"/>
                    </a:lnTo>
                    <a:cubicBezTo>
                      <a:pt x="139378" y="189970"/>
                      <a:pt x="140729" y="190211"/>
                      <a:pt x="142079" y="190404"/>
                    </a:cubicBezTo>
                    <a:cubicBezTo>
                      <a:pt x="144587" y="190789"/>
                      <a:pt x="146854" y="191079"/>
                      <a:pt x="148976" y="191223"/>
                    </a:cubicBezTo>
                    <a:cubicBezTo>
                      <a:pt x="150133" y="191320"/>
                      <a:pt x="151339" y="191368"/>
                      <a:pt x="152593" y="191368"/>
                    </a:cubicBezTo>
                    <a:lnTo>
                      <a:pt x="152834" y="191368"/>
                    </a:lnTo>
                    <a:cubicBezTo>
                      <a:pt x="154039" y="191368"/>
                      <a:pt x="155245" y="191272"/>
                      <a:pt x="156451" y="191175"/>
                    </a:cubicBezTo>
                    <a:cubicBezTo>
                      <a:pt x="158476" y="190934"/>
                      <a:pt x="160454" y="190548"/>
                      <a:pt x="162431" y="189970"/>
                    </a:cubicBezTo>
                    <a:cubicBezTo>
                      <a:pt x="164457" y="189391"/>
                      <a:pt x="166434" y="188619"/>
                      <a:pt x="168363" y="187751"/>
                    </a:cubicBezTo>
                    <a:cubicBezTo>
                      <a:pt x="170244" y="186931"/>
                      <a:pt x="172077" y="186015"/>
                      <a:pt x="173909" y="185098"/>
                    </a:cubicBezTo>
                    <a:lnTo>
                      <a:pt x="175019" y="184520"/>
                    </a:lnTo>
                    <a:cubicBezTo>
                      <a:pt x="176610" y="183700"/>
                      <a:pt x="178250" y="182880"/>
                      <a:pt x="179841" y="182108"/>
                    </a:cubicBezTo>
                    <a:lnTo>
                      <a:pt x="179841" y="182108"/>
                    </a:lnTo>
                    <a:lnTo>
                      <a:pt x="179793" y="182157"/>
                    </a:lnTo>
                    <a:lnTo>
                      <a:pt x="181192" y="181481"/>
                    </a:lnTo>
                    <a:cubicBezTo>
                      <a:pt x="181288" y="181433"/>
                      <a:pt x="181336" y="181385"/>
                      <a:pt x="181385" y="181337"/>
                    </a:cubicBezTo>
                    <a:cubicBezTo>
                      <a:pt x="181433" y="181240"/>
                      <a:pt x="181433" y="181192"/>
                      <a:pt x="181385" y="181096"/>
                    </a:cubicBezTo>
                    <a:lnTo>
                      <a:pt x="181385" y="181047"/>
                    </a:lnTo>
                    <a:cubicBezTo>
                      <a:pt x="184616" y="178684"/>
                      <a:pt x="187702" y="176128"/>
                      <a:pt x="190596" y="173379"/>
                    </a:cubicBezTo>
                    <a:cubicBezTo>
                      <a:pt x="191368" y="172656"/>
                      <a:pt x="192188" y="171932"/>
                      <a:pt x="192959" y="171209"/>
                    </a:cubicBezTo>
                    <a:lnTo>
                      <a:pt x="195467" y="168894"/>
                    </a:lnTo>
                    <a:cubicBezTo>
                      <a:pt x="196287" y="168122"/>
                      <a:pt x="197107" y="167399"/>
                      <a:pt x="197927" y="166675"/>
                    </a:cubicBezTo>
                    <a:lnTo>
                      <a:pt x="199663" y="165132"/>
                    </a:lnTo>
                    <a:lnTo>
                      <a:pt x="200290" y="164602"/>
                    </a:lnTo>
                    <a:cubicBezTo>
                      <a:pt x="206704" y="159055"/>
                      <a:pt x="212829" y="153172"/>
                      <a:pt x="218616" y="146998"/>
                    </a:cubicBezTo>
                    <a:cubicBezTo>
                      <a:pt x="224500" y="140681"/>
                      <a:pt x="229950" y="133977"/>
                      <a:pt x="234869" y="126839"/>
                    </a:cubicBezTo>
                    <a:cubicBezTo>
                      <a:pt x="238872" y="121052"/>
                      <a:pt x="242393" y="114927"/>
                      <a:pt x="245383" y="108561"/>
                    </a:cubicBezTo>
                    <a:cubicBezTo>
                      <a:pt x="245431" y="108513"/>
                      <a:pt x="245479" y="108464"/>
                      <a:pt x="245528" y="108416"/>
                    </a:cubicBezTo>
                    <a:cubicBezTo>
                      <a:pt x="246203" y="106873"/>
                      <a:pt x="246830" y="105330"/>
                      <a:pt x="247360" y="103835"/>
                    </a:cubicBezTo>
                    <a:cubicBezTo>
                      <a:pt x="247553" y="103208"/>
                      <a:pt x="247794" y="102629"/>
                      <a:pt x="247987" y="101954"/>
                    </a:cubicBezTo>
                    <a:cubicBezTo>
                      <a:pt x="247553" y="100844"/>
                      <a:pt x="247119" y="99735"/>
                      <a:pt x="246637" y="98674"/>
                    </a:cubicBezTo>
                    <a:cubicBezTo>
                      <a:pt x="247216" y="98433"/>
                      <a:pt x="247842" y="98192"/>
                      <a:pt x="248373" y="97951"/>
                    </a:cubicBezTo>
                    <a:lnTo>
                      <a:pt x="249289" y="97517"/>
                    </a:lnTo>
                    <a:cubicBezTo>
                      <a:pt x="249579" y="96407"/>
                      <a:pt x="249868" y="95298"/>
                      <a:pt x="250109" y="94141"/>
                    </a:cubicBezTo>
                    <a:cubicBezTo>
                      <a:pt x="250399" y="92790"/>
                      <a:pt x="250640" y="91344"/>
                      <a:pt x="250977" y="89511"/>
                    </a:cubicBezTo>
                    <a:cubicBezTo>
                      <a:pt x="251218" y="87871"/>
                      <a:pt x="251460" y="86183"/>
                      <a:pt x="251701" y="84543"/>
                    </a:cubicBezTo>
                    <a:cubicBezTo>
                      <a:pt x="252328" y="80058"/>
                      <a:pt x="253003" y="75428"/>
                      <a:pt x="254257" y="70991"/>
                    </a:cubicBezTo>
                    <a:cubicBezTo>
                      <a:pt x="254691" y="69448"/>
                      <a:pt x="255221" y="67953"/>
                      <a:pt x="255848" y="66458"/>
                    </a:cubicBezTo>
                    <a:cubicBezTo>
                      <a:pt x="256138" y="65783"/>
                      <a:pt x="256475" y="65108"/>
                      <a:pt x="256813" y="64481"/>
                    </a:cubicBezTo>
                    <a:lnTo>
                      <a:pt x="257006" y="64047"/>
                    </a:lnTo>
                    <a:cubicBezTo>
                      <a:pt x="257150" y="63805"/>
                      <a:pt x="257247" y="63613"/>
                      <a:pt x="257343" y="63420"/>
                    </a:cubicBezTo>
                    <a:cubicBezTo>
                      <a:pt x="257536" y="63034"/>
                      <a:pt x="257729" y="62600"/>
                      <a:pt x="257922" y="62166"/>
                    </a:cubicBezTo>
                    <a:cubicBezTo>
                      <a:pt x="258597" y="60815"/>
                      <a:pt x="259128" y="59417"/>
                      <a:pt x="259610" y="57970"/>
                    </a:cubicBezTo>
                    <a:cubicBezTo>
                      <a:pt x="260044" y="56571"/>
                      <a:pt x="260382" y="55124"/>
                      <a:pt x="260623" y="53678"/>
                    </a:cubicBezTo>
                    <a:cubicBezTo>
                      <a:pt x="260816" y="52279"/>
                      <a:pt x="260912" y="50832"/>
                      <a:pt x="260912" y="49434"/>
                    </a:cubicBezTo>
                    <a:cubicBezTo>
                      <a:pt x="260864" y="46347"/>
                      <a:pt x="260333" y="43309"/>
                      <a:pt x="259369" y="40415"/>
                    </a:cubicBezTo>
                    <a:cubicBezTo>
                      <a:pt x="258935" y="39065"/>
                      <a:pt x="258404" y="37666"/>
                      <a:pt x="257633" y="35882"/>
                    </a:cubicBezTo>
                    <a:cubicBezTo>
                      <a:pt x="257006" y="34483"/>
                      <a:pt x="256331" y="32988"/>
                      <a:pt x="255511" y="31348"/>
                    </a:cubicBezTo>
                    <a:cubicBezTo>
                      <a:pt x="253967" y="28310"/>
                      <a:pt x="252279" y="25416"/>
                      <a:pt x="250447" y="22571"/>
                    </a:cubicBezTo>
                    <a:cubicBezTo>
                      <a:pt x="249579" y="21220"/>
                      <a:pt x="248662" y="19870"/>
                      <a:pt x="247650" y="18423"/>
                    </a:cubicBezTo>
                    <a:cubicBezTo>
                      <a:pt x="246781" y="17169"/>
                      <a:pt x="245913" y="16012"/>
                      <a:pt x="244997" y="14806"/>
                    </a:cubicBezTo>
                    <a:cubicBezTo>
                      <a:pt x="243213" y="12636"/>
                      <a:pt x="241187" y="10707"/>
                      <a:pt x="238969" y="8970"/>
                    </a:cubicBezTo>
                    <a:cubicBezTo>
                      <a:pt x="236798" y="7234"/>
                      <a:pt x="234387" y="5739"/>
                      <a:pt x="231879" y="4533"/>
                    </a:cubicBezTo>
                    <a:cubicBezTo>
                      <a:pt x="229371" y="3279"/>
                      <a:pt x="226767" y="2267"/>
                      <a:pt x="224066" y="1495"/>
                    </a:cubicBezTo>
                    <a:cubicBezTo>
                      <a:pt x="221414" y="772"/>
                      <a:pt x="218665" y="289"/>
                      <a:pt x="215916" y="96"/>
                    </a:cubicBezTo>
                    <a:cubicBezTo>
                      <a:pt x="214903" y="48"/>
                      <a:pt x="213938" y="0"/>
                      <a:pt x="213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87"/>
              <p:cNvSpPr/>
              <p:nvPr/>
            </p:nvSpPr>
            <p:spPr>
              <a:xfrm>
                <a:off x="5974800" y="692650"/>
                <a:ext cx="828350" cy="2702000"/>
              </a:xfrm>
              <a:custGeom>
                <a:avLst/>
                <a:gdLst/>
                <a:ahLst/>
                <a:cxnLst/>
                <a:rect l="l" t="t" r="r" b="b"/>
                <a:pathLst>
                  <a:path w="33134" h="108080" extrusionOk="0">
                    <a:moveTo>
                      <a:pt x="19630" y="1"/>
                    </a:moveTo>
                    <a:lnTo>
                      <a:pt x="19630" y="1"/>
                    </a:lnTo>
                    <a:cubicBezTo>
                      <a:pt x="19871" y="676"/>
                      <a:pt x="20064" y="1303"/>
                      <a:pt x="20257" y="1978"/>
                    </a:cubicBezTo>
                    <a:cubicBezTo>
                      <a:pt x="20498" y="2895"/>
                      <a:pt x="20739" y="3811"/>
                      <a:pt x="20884" y="4775"/>
                    </a:cubicBezTo>
                    <a:cubicBezTo>
                      <a:pt x="21076" y="5692"/>
                      <a:pt x="21221" y="6705"/>
                      <a:pt x="21269" y="7717"/>
                    </a:cubicBezTo>
                    <a:cubicBezTo>
                      <a:pt x="21366" y="8682"/>
                      <a:pt x="21414" y="9646"/>
                      <a:pt x="21414" y="10611"/>
                    </a:cubicBezTo>
                    <a:cubicBezTo>
                      <a:pt x="21462" y="12830"/>
                      <a:pt x="21366" y="15000"/>
                      <a:pt x="21125" y="17170"/>
                    </a:cubicBezTo>
                    <a:cubicBezTo>
                      <a:pt x="20835" y="19244"/>
                      <a:pt x="20498" y="21318"/>
                      <a:pt x="20015" y="23391"/>
                    </a:cubicBezTo>
                    <a:cubicBezTo>
                      <a:pt x="19533" y="25513"/>
                      <a:pt x="18906" y="27587"/>
                      <a:pt x="18231" y="29661"/>
                    </a:cubicBezTo>
                    <a:cubicBezTo>
                      <a:pt x="17845" y="30722"/>
                      <a:pt x="17459" y="31831"/>
                      <a:pt x="17074" y="32892"/>
                    </a:cubicBezTo>
                    <a:cubicBezTo>
                      <a:pt x="16688" y="33857"/>
                      <a:pt x="16302" y="34870"/>
                      <a:pt x="15868" y="35834"/>
                    </a:cubicBezTo>
                    <a:cubicBezTo>
                      <a:pt x="15048" y="37763"/>
                      <a:pt x="14132" y="39692"/>
                      <a:pt x="13215" y="41622"/>
                    </a:cubicBezTo>
                    <a:cubicBezTo>
                      <a:pt x="12251" y="43551"/>
                      <a:pt x="11238" y="45528"/>
                      <a:pt x="10177" y="47505"/>
                    </a:cubicBezTo>
                    <a:cubicBezTo>
                      <a:pt x="9164" y="49434"/>
                      <a:pt x="8103" y="51315"/>
                      <a:pt x="7042" y="53196"/>
                    </a:cubicBezTo>
                    <a:cubicBezTo>
                      <a:pt x="6512" y="54113"/>
                      <a:pt x="5981" y="55077"/>
                      <a:pt x="5499" y="56042"/>
                    </a:cubicBezTo>
                    <a:cubicBezTo>
                      <a:pt x="5065" y="57006"/>
                      <a:pt x="4679" y="57778"/>
                      <a:pt x="4293" y="58694"/>
                    </a:cubicBezTo>
                    <a:cubicBezTo>
                      <a:pt x="3329" y="60961"/>
                      <a:pt x="2557" y="63276"/>
                      <a:pt x="1882" y="65687"/>
                    </a:cubicBezTo>
                    <a:cubicBezTo>
                      <a:pt x="1592" y="66893"/>
                      <a:pt x="1303" y="68099"/>
                      <a:pt x="1062" y="69304"/>
                    </a:cubicBezTo>
                    <a:cubicBezTo>
                      <a:pt x="821" y="70414"/>
                      <a:pt x="628" y="71571"/>
                      <a:pt x="483" y="72680"/>
                    </a:cubicBezTo>
                    <a:cubicBezTo>
                      <a:pt x="146" y="75236"/>
                      <a:pt x="1" y="77792"/>
                      <a:pt x="1" y="80348"/>
                    </a:cubicBezTo>
                    <a:cubicBezTo>
                      <a:pt x="1" y="81602"/>
                      <a:pt x="49" y="82856"/>
                      <a:pt x="97" y="84062"/>
                    </a:cubicBezTo>
                    <a:cubicBezTo>
                      <a:pt x="194" y="85316"/>
                      <a:pt x="339" y="86522"/>
                      <a:pt x="483" y="87727"/>
                    </a:cubicBezTo>
                    <a:cubicBezTo>
                      <a:pt x="821" y="90332"/>
                      <a:pt x="1400" y="92936"/>
                      <a:pt x="2123" y="95492"/>
                    </a:cubicBezTo>
                    <a:cubicBezTo>
                      <a:pt x="2461" y="96698"/>
                      <a:pt x="2846" y="97807"/>
                      <a:pt x="3232" y="98964"/>
                    </a:cubicBezTo>
                    <a:cubicBezTo>
                      <a:pt x="3618" y="99977"/>
                      <a:pt x="4004" y="100990"/>
                      <a:pt x="4438" y="102003"/>
                    </a:cubicBezTo>
                    <a:cubicBezTo>
                      <a:pt x="5306" y="104077"/>
                      <a:pt x="6319" y="106102"/>
                      <a:pt x="7428" y="108080"/>
                    </a:cubicBezTo>
                    <a:cubicBezTo>
                      <a:pt x="11286" y="102485"/>
                      <a:pt x="14662" y="96553"/>
                      <a:pt x="17556" y="90380"/>
                    </a:cubicBezTo>
                    <a:cubicBezTo>
                      <a:pt x="17604" y="90332"/>
                      <a:pt x="17652" y="90283"/>
                      <a:pt x="17701" y="90235"/>
                    </a:cubicBezTo>
                    <a:cubicBezTo>
                      <a:pt x="18376" y="88644"/>
                      <a:pt x="19003" y="87100"/>
                      <a:pt x="19533" y="85654"/>
                    </a:cubicBezTo>
                    <a:cubicBezTo>
                      <a:pt x="19726" y="85027"/>
                      <a:pt x="19967" y="84448"/>
                      <a:pt x="20160" y="83821"/>
                    </a:cubicBezTo>
                    <a:cubicBezTo>
                      <a:pt x="19726" y="82712"/>
                      <a:pt x="19292" y="81554"/>
                      <a:pt x="18810" y="80493"/>
                    </a:cubicBezTo>
                    <a:cubicBezTo>
                      <a:pt x="19389" y="80252"/>
                      <a:pt x="20015" y="80011"/>
                      <a:pt x="20546" y="79770"/>
                    </a:cubicBezTo>
                    <a:cubicBezTo>
                      <a:pt x="20884" y="79625"/>
                      <a:pt x="21173" y="79480"/>
                      <a:pt x="21511" y="79287"/>
                    </a:cubicBezTo>
                    <a:cubicBezTo>
                      <a:pt x="21800" y="78226"/>
                      <a:pt x="22041" y="77117"/>
                      <a:pt x="22282" y="75960"/>
                    </a:cubicBezTo>
                    <a:cubicBezTo>
                      <a:pt x="22572" y="74609"/>
                      <a:pt x="22861" y="73163"/>
                      <a:pt x="23150" y="71330"/>
                    </a:cubicBezTo>
                    <a:cubicBezTo>
                      <a:pt x="23391" y="69738"/>
                      <a:pt x="23633" y="68147"/>
                      <a:pt x="23874" y="66362"/>
                    </a:cubicBezTo>
                    <a:cubicBezTo>
                      <a:pt x="24501" y="61877"/>
                      <a:pt x="25176" y="57247"/>
                      <a:pt x="26478" y="52810"/>
                    </a:cubicBezTo>
                    <a:cubicBezTo>
                      <a:pt x="26912" y="51267"/>
                      <a:pt x="27443" y="49772"/>
                      <a:pt x="28070" y="48277"/>
                    </a:cubicBezTo>
                    <a:cubicBezTo>
                      <a:pt x="28359" y="47602"/>
                      <a:pt x="28648" y="46927"/>
                      <a:pt x="28986" y="46251"/>
                    </a:cubicBezTo>
                    <a:lnTo>
                      <a:pt x="29227" y="45866"/>
                    </a:lnTo>
                    <a:cubicBezTo>
                      <a:pt x="29323" y="45624"/>
                      <a:pt x="29420" y="45432"/>
                      <a:pt x="29516" y="45239"/>
                    </a:cubicBezTo>
                    <a:cubicBezTo>
                      <a:pt x="29709" y="44853"/>
                      <a:pt x="29902" y="44419"/>
                      <a:pt x="30143" y="43985"/>
                    </a:cubicBezTo>
                    <a:cubicBezTo>
                      <a:pt x="30770" y="42634"/>
                      <a:pt x="31301" y="41236"/>
                      <a:pt x="31783" y="39789"/>
                    </a:cubicBezTo>
                    <a:cubicBezTo>
                      <a:pt x="32217" y="38390"/>
                      <a:pt x="32555" y="36943"/>
                      <a:pt x="32796" y="35497"/>
                    </a:cubicBezTo>
                    <a:cubicBezTo>
                      <a:pt x="33037" y="34098"/>
                      <a:pt x="33133" y="32651"/>
                      <a:pt x="33133" y="31253"/>
                    </a:cubicBezTo>
                    <a:cubicBezTo>
                      <a:pt x="33037" y="28166"/>
                      <a:pt x="32506" y="25128"/>
                      <a:pt x="31542" y="22234"/>
                    </a:cubicBezTo>
                    <a:cubicBezTo>
                      <a:pt x="31108" y="20884"/>
                      <a:pt x="30577" y="19485"/>
                      <a:pt x="29806" y="17701"/>
                    </a:cubicBezTo>
                    <a:cubicBezTo>
                      <a:pt x="29227" y="16254"/>
                      <a:pt x="28504" y="14807"/>
                      <a:pt x="27684" y="13167"/>
                    </a:cubicBezTo>
                    <a:cubicBezTo>
                      <a:pt x="26140" y="10129"/>
                      <a:pt x="24452" y="7235"/>
                      <a:pt x="22620" y="4390"/>
                    </a:cubicBezTo>
                    <a:cubicBezTo>
                      <a:pt x="21752" y="3039"/>
                      <a:pt x="20835" y="1737"/>
                      <a:pt x="19823" y="242"/>
                    </a:cubicBezTo>
                    <a:lnTo>
                      <a:pt x="19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87"/>
              <p:cNvSpPr/>
              <p:nvPr/>
            </p:nvSpPr>
            <p:spPr>
              <a:xfrm>
                <a:off x="412950" y="598625"/>
                <a:ext cx="5429250" cy="4856550"/>
              </a:xfrm>
              <a:custGeom>
                <a:avLst/>
                <a:gdLst/>
                <a:ahLst/>
                <a:cxnLst/>
                <a:rect l="l" t="t" r="r" b="b"/>
                <a:pathLst>
                  <a:path w="217170" h="194262" extrusionOk="0">
                    <a:moveTo>
                      <a:pt x="187606" y="579"/>
                    </a:moveTo>
                    <a:lnTo>
                      <a:pt x="187606" y="627"/>
                    </a:ln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653" y="580"/>
                      <a:pt x="187630" y="579"/>
                      <a:pt x="187606" y="579"/>
                    </a:cubicBezTo>
                    <a:close/>
                    <a:moveTo>
                      <a:pt x="30" y="164795"/>
                    </a:moveTo>
                    <a:cubicBezTo>
                      <a:pt x="20" y="164811"/>
                      <a:pt x="10" y="164826"/>
                      <a:pt x="0" y="164843"/>
                    </a:cubicBezTo>
                    <a:cubicBezTo>
                      <a:pt x="13" y="164830"/>
                      <a:pt x="23" y="164813"/>
                      <a:pt x="30" y="164795"/>
                    </a:cubicBezTo>
                    <a:close/>
                    <a:moveTo>
                      <a:pt x="188571" y="0"/>
                    </a:move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783" y="596"/>
                      <a:pt x="187863" y="643"/>
                      <a:pt x="187944" y="724"/>
                    </a:cubicBezTo>
                    <a:cubicBezTo>
                      <a:pt x="187992" y="772"/>
                      <a:pt x="188040" y="820"/>
                      <a:pt x="188089" y="868"/>
                    </a:cubicBezTo>
                    <a:cubicBezTo>
                      <a:pt x="188089" y="916"/>
                      <a:pt x="188137" y="965"/>
                      <a:pt x="188185" y="1013"/>
                    </a:cubicBezTo>
                    <a:cubicBezTo>
                      <a:pt x="188233" y="1158"/>
                      <a:pt x="188281" y="1254"/>
                      <a:pt x="188330" y="1399"/>
                    </a:cubicBezTo>
                    <a:cubicBezTo>
                      <a:pt x="188426" y="1736"/>
                      <a:pt x="188474" y="2122"/>
                      <a:pt x="188474" y="2508"/>
                    </a:cubicBezTo>
                    <a:cubicBezTo>
                      <a:pt x="188426" y="2942"/>
                      <a:pt x="188426" y="3376"/>
                      <a:pt x="188330" y="3810"/>
                    </a:cubicBezTo>
                    <a:cubicBezTo>
                      <a:pt x="188185" y="4775"/>
                      <a:pt x="187992" y="5739"/>
                      <a:pt x="187751" y="6656"/>
                    </a:cubicBezTo>
                    <a:cubicBezTo>
                      <a:pt x="187655" y="7041"/>
                      <a:pt x="187558" y="7475"/>
                      <a:pt x="187462" y="7861"/>
                    </a:cubicBezTo>
                    <a:cubicBezTo>
                      <a:pt x="187365" y="8102"/>
                      <a:pt x="187317" y="8344"/>
                      <a:pt x="187269" y="8633"/>
                    </a:cubicBezTo>
                    <a:cubicBezTo>
                      <a:pt x="187172" y="8922"/>
                      <a:pt x="187124" y="9212"/>
                      <a:pt x="187076" y="9549"/>
                    </a:cubicBezTo>
                    <a:cubicBezTo>
                      <a:pt x="186304" y="13793"/>
                      <a:pt x="185581" y="17989"/>
                      <a:pt x="184906" y="22281"/>
                    </a:cubicBezTo>
                    <a:cubicBezTo>
                      <a:pt x="184616" y="24403"/>
                      <a:pt x="184279" y="26525"/>
                      <a:pt x="183989" y="28647"/>
                    </a:cubicBezTo>
                    <a:cubicBezTo>
                      <a:pt x="183700" y="30769"/>
                      <a:pt x="183410" y="32940"/>
                      <a:pt x="183121" y="35062"/>
                    </a:cubicBezTo>
                    <a:cubicBezTo>
                      <a:pt x="182494" y="39354"/>
                      <a:pt x="181964" y="43646"/>
                      <a:pt x="181530" y="47939"/>
                    </a:cubicBezTo>
                    <a:cubicBezTo>
                      <a:pt x="181337" y="49434"/>
                      <a:pt x="181240" y="50929"/>
                      <a:pt x="180999" y="52472"/>
                    </a:cubicBezTo>
                    <a:cubicBezTo>
                      <a:pt x="180903" y="53195"/>
                      <a:pt x="180806" y="53967"/>
                      <a:pt x="180613" y="54691"/>
                    </a:cubicBezTo>
                    <a:cubicBezTo>
                      <a:pt x="180469" y="55414"/>
                      <a:pt x="180276" y="56186"/>
                      <a:pt x="180035" y="56909"/>
                    </a:cubicBezTo>
                    <a:cubicBezTo>
                      <a:pt x="179600" y="58259"/>
                      <a:pt x="178925" y="59562"/>
                      <a:pt x="178009" y="60671"/>
                    </a:cubicBezTo>
                    <a:cubicBezTo>
                      <a:pt x="177720" y="60912"/>
                      <a:pt x="177478" y="61201"/>
                      <a:pt x="177189" y="61442"/>
                    </a:cubicBezTo>
                    <a:cubicBezTo>
                      <a:pt x="176900" y="61684"/>
                      <a:pt x="176562" y="61925"/>
                      <a:pt x="176225" y="62118"/>
                    </a:cubicBezTo>
                    <a:cubicBezTo>
                      <a:pt x="175887" y="62311"/>
                      <a:pt x="175549" y="62455"/>
                      <a:pt x="175212" y="62600"/>
                    </a:cubicBezTo>
                    <a:cubicBezTo>
                      <a:pt x="174874" y="62648"/>
                      <a:pt x="174585" y="62696"/>
                      <a:pt x="174295" y="62745"/>
                    </a:cubicBezTo>
                    <a:cubicBezTo>
                      <a:pt x="173958" y="62745"/>
                      <a:pt x="173620" y="62745"/>
                      <a:pt x="173283" y="62696"/>
                    </a:cubicBezTo>
                    <a:cubicBezTo>
                      <a:pt x="172993" y="62648"/>
                      <a:pt x="172704" y="62552"/>
                      <a:pt x="172415" y="62455"/>
                    </a:cubicBezTo>
                    <a:cubicBezTo>
                      <a:pt x="171788" y="62166"/>
                      <a:pt x="171257" y="61828"/>
                      <a:pt x="170727" y="61394"/>
                    </a:cubicBezTo>
                    <a:cubicBezTo>
                      <a:pt x="170196" y="60960"/>
                      <a:pt x="169666" y="60430"/>
                      <a:pt x="169280" y="59851"/>
                    </a:cubicBezTo>
                    <a:cubicBezTo>
                      <a:pt x="168797" y="59272"/>
                      <a:pt x="168412" y="58693"/>
                      <a:pt x="168074" y="58066"/>
                    </a:cubicBezTo>
                    <a:cubicBezTo>
                      <a:pt x="167688" y="57391"/>
                      <a:pt x="167399" y="56764"/>
                      <a:pt x="167109" y="56089"/>
                    </a:cubicBezTo>
                    <a:cubicBezTo>
                      <a:pt x="166772" y="55221"/>
                      <a:pt x="166531" y="54353"/>
                      <a:pt x="166290" y="53437"/>
                    </a:cubicBezTo>
                    <a:cubicBezTo>
                      <a:pt x="165807" y="51652"/>
                      <a:pt x="165566" y="49771"/>
                      <a:pt x="165518" y="47939"/>
                    </a:cubicBezTo>
                    <a:cubicBezTo>
                      <a:pt x="165422" y="46009"/>
                      <a:pt x="165518" y="44080"/>
                      <a:pt x="165759" y="42199"/>
                    </a:cubicBezTo>
                    <a:cubicBezTo>
                      <a:pt x="166000" y="40319"/>
                      <a:pt x="166338" y="38486"/>
                      <a:pt x="166772" y="36653"/>
                    </a:cubicBezTo>
                    <a:cubicBezTo>
                      <a:pt x="167206" y="34917"/>
                      <a:pt x="167736" y="33181"/>
                      <a:pt x="168267" y="31445"/>
                    </a:cubicBezTo>
                    <a:cubicBezTo>
                      <a:pt x="168846" y="29708"/>
                      <a:pt x="169424" y="28021"/>
                      <a:pt x="170100" y="26333"/>
                    </a:cubicBezTo>
                    <a:cubicBezTo>
                      <a:pt x="171402" y="23005"/>
                      <a:pt x="172993" y="19725"/>
                      <a:pt x="174778" y="16591"/>
                    </a:cubicBezTo>
                    <a:cubicBezTo>
                      <a:pt x="176514" y="13407"/>
                      <a:pt x="178539" y="10369"/>
                      <a:pt x="180806" y="7524"/>
                    </a:cubicBezTo>
                    <a:cubicBezTo>
                      <a:pt x="181867" y="6125"/>
                      <a:pt x="183073" y="4775"/>
                      <a:pt x="184279" y="3473"/>
                    </a:cubicBezTo>
                    <a:cubicBezTo>
                      <a:pt x="184857" y="2846"/>
                      <a:pt x="185484" y="2219"/>
                      <a:pt x="186111" y="1592"/>
                    </a:cubicBezTo>
                    <a:lnTo>
                      <a:pt x="186111" y="1592"/>
                    </a:lnTo>
                    <a:cubicBezTo>
                      <a:pt x="185532" y="2026"/>
                      <a:pt x="184857" y="2460"/>
                      <a:pt x="184230" y="2894"/>
                    </a:cubicBezTo>
                    <a:cubicBezTo>
                      <a:pt x="183603" y="3376"/>
                      <a:pt x="182880" y="3907"/>
                      <a:pt x="182205" y="4437"/>
                    </a:cubicBezTo>
                    <a:cubicBezTo>
                      <a:pt x="180276" y="5980"/>
                      <a:pt x="178443" y="7620"/>
                      <a:pt x="176707" y="9356"/>
                    </a:cubicBezTo>
                    <a:cubicBezTo>
                      <a:pt x="175887" y="10224"/>
                      <a:pt x="175067" y="11141"/>
                      <a:pt x="174295" y="12057"/>
                    </a:cubicBezTo>
                    <a:cubicBezTo>
                      <a:pt x="173861" y="12588"/>
                      <a:pt x="173427" y="13070"/>
                      <a:pt x="173041" y="13600"/>
                    </a:cubicBezTo>
                    <a:cubicBezTo>
                      <a:pt x="172607" y="14131"/>
                      <a:pt x="172366" y="14517"/>
                      <a:pt x="172029" y="14999"/>
                    </a:cubicBezTo>
                    <a:lnTo>
                      <a:pt x="172029" y="14951"/>
                    </a:lnTo>
                    <a:cubicBezTo>
                      <a:pt x="171161" y="16108"/>
                      <a:pt x="170389" y="17266"/>
                      <a:pt x="169617" y="18471"/>
                    </a:cubicBezTo>
                    <a:cubicBezTo>
                      <a:pt x="168942" y="19532"/>
                      <a:pt x="168315" y="20642"/>
                      <a:pt x="167688" y="21751"/>
                    </a:cubicBezTo>
                    <a:cubicBezTo>
                      <a:pt x="167109" y="22860"/>
                      <a:pt x="166483" y="24162"/>
                      <a:pt x="165904" y="25416"/>
                    </a:cubicBezTo>
                    <a:cubicBezTo>
                      <a:pt x="165614" y="26043"/>
                      <a:pt x="165325" y="26670"/>
                      <a:pt x="165084" y="27297"/>
                    </a:cubicBezTo>
                    <a:cubicBezTo>
                      <a:pt x="164843" y="27828"/>
                      <a:pt x="164650" y="28358"/>
                      <a:pt x="164457" y="28889"/>
                    </a:cubicBezTo>
                    <a:cubicBezTo>
                      <a:pt x="163926" y="30384"/>
                      <a:pt x="163396" y="31879"/>
                      <a:pt x="162962" y="33374"/>
                    </a:cubicBezTo>
                    <a:cubicBezTo>
                      <a:pt x="162480" y="34917"/>
                      <a:pt x="162094" y="36412"/>
                      <a:pt x="161756" y="38004"/>
                    </a:cubicBezTo>
                    <a:cubicBezTo>
                      <a:pt x="161370" y="39547"/>
                      <a:pt x="161081" y="41090"/>
                      <a:pt x="160840" y="42682"/>
                    </a:cubicBezTo>
                    <a:cubicBezTo>
                      <a:pt x="160695" y="43453"/>
                      <a:pt x="160599" y="44273"/>
                      <a:pt x="160502" y="45045"/>
                    </a:cubicBezTo>
                    <a:cubicBezTo>
                      <a:pt x="160406" y="45817"/>
                      <a:pt x="160309" y="46636"/>
                      <a:pt x="160213" y="47408"/>
                    </a:cubicBezTo>
                    <a:cubicBezTo>
                      <a:pt x="159972" y="49916"/>
                      <a:pt x="159827" y="52424"/>
                      <a:pt x="159779" y="54932"/>
                    </a:cubicBezTo>
                    <a:cubicBezTo>
                      <a:pt x="159731" y="57343"/>
                      <a:pt x="159779" y="59754"/>
                      <a:pt x="159875" y="62166"/>
                    </a:cubicBezTo>
                    <a:cubicBezTo>
                      <a:pt x="160020" y="64722"/>
                      <a:pt x="160213" y="67230"/>
                      <a:pt x="160502" y="69738"/>
                    </a:cubicBezTo>
                    <a:cubicBezTo>
                      <a:pt x="160599" y="70750"/>
                      <a:pt x="160743" y="71763"/>
                      <a:pt x="160840" y="72728"/>
                    </a:cubicBezTo>
                    <a:cubicBezTo>
                      <a:pt x="160936" y="73596"/>
                      <a:pt x="160985" y="74464"/>
                      <a:pt x="161081" y="75332"/>
                    </a:cubicBezTo>
                    <a:cubicBezTo>
                      <a:pt x="161274" y="77309"/>
                      <a:pt x="161419" y="79287"/>
                      <a:pt x="161515" y="81264"/>
                    </a:cubicBezTo>
                    <a:cubicBezTo>
                      <a:pt x="161612" y="83241"/>
                      <a:pt x="161660" y="85122"/>
                      <a:pt x="161660" y="87051"/>
                    </a:cubicBezTo>
                    <a:cubicBezTo>
                      <a:pt x="161660" y="88981"/>
                      <a:pt x="161612" y="90910"/>
                      <a:pt x="161419" y="92887"/>
                    </a:cubicBezTo>
                    <a:cubicBezTo>
                      <a:pt x="161322" y="94720"/>
                      <a:pt x="161081" y="96552"/>
                      <a:pt x="160792" y="98385"/>
                    </a:cubicBezTo>
                    <a:cubicBezTo>
                      <a:pt x="160599" y="99542"/>
                      <a:pt x="160406" y="100700"/>
                      <a:pt x="160116" y="101857"/>
                    </a:cubicBezTo>
                    <a:cubicBezTo>
                      <a:pt x="159875" y="102918"/>
                      <a:pt x="159634" y="103979"/>
                      <a:pt x="159297" y="104992"/>
                    </a:cubicBezTo>
                    <a:cubicBezTo>
                      <a:pt x="159007" y="106005"/>
                      <a:pt x="158670" y="107066"/>
                      <a:pt x="158236" y="108079"/>
                    </a:cubicBezTo>
                    <a:cubicBezTo>
                      <a:pt x="157850" y="109092"/>
                      <a:pt x="157464" y="110008"/>
                      <a:pt x="156982" y="110972"/>
                    </a:cubicBezTo>
                    <a:cubicBezTo>
                      <a:pt x="156499" y="112033"/>
                      <a:pt x="155921" y="113046"/>
                      <a:pt x="155294" y="114011"/>
                    </a:cubicBezTo>
                    <a:cubicBezTo>
                      <a:pt x="154763" y="114831"/>
                      <a:pt x="154233" y="115651"/>
                      <a:pt x="153606" y="116422"/>
                    </a:cubicBezTo>
                    <a:cubicBezTo>
                      <a:pt x="152931" y="117338"/>
                      <a:pt x="152159" y="118207"/>
                      <a:pt x="151339" y="119026"/>
                    </a:cubicBezTo>
                    <a:cubicBezTo>
                      <a:pt x="150567" y="119846"/>
                      <a:pt x="149796" y="120570"/>
                      <a:pt x="148928" y="121293"/>
                    </a:cubicBezTo>
                    <a:cubicBezTo>
                      <a:pt x="148494" y="121631"/>
                      <a:pt x="148060" y="122017"/>
                      <a:pt x="147577" y="122354"/>
                    </a:cubicBezTo>
                    <a:cubicBezTo>
                      <a:pt x="147143" y="122692"/>
                      <a:pt x="146661" y="123029"/>
                      <a:pt x="146179" y="123319"/>
                    </a:cubicBezTo>
                    <a:cubicBezTo>
                      <a:pt x="145552" y="123705"/>
                      <a:pt x="144973" y="124090"/>
                      <a:pt x="144298" y="124428"/>
                    </a:cubicBezTo>
                    <a:cubicBezTo>
                      <a:pt x="143960" y="124621"/>
                      <a:pt x="143623" y="124766"/>
                      <a:pt x="143333" y="124958"/>
                    </a:cubicBezTo>
                    <a:cubicBezTo>
                      <a:pt x="142996" y="125103"/>
                      <a:pt x="142658" y="125248"/>
                      <a:pt x="142320" y="125393"/>
                    </a:cubicBezTo>
                    <a:cubicBezTo>
                      <a:pt x="142031" y="125537"/>
                      <a:pt x="141645" y="125682"/>
                      <a:pt x="141308" y="125827"/>
                    </a:cubicBezTo>
                    <a:cubicBezTo>
                      <a:pt x="140970" y="125923"/>
                      <a:pt x="140681" y="126068"/>
                      <a:pt x="140343" y="126164"/>
                    </a:cubicBezTo>
                    <a:cubicBezTo>
                      <a:pt x="139668" y="126357"/>
                      <a:pt x="138993" y="126550"/>
                      <a:pt x="138269" y="126695"/>
                    </a:cubicBezTo>
                    <a:cubicBezTo>
                      <a:pt x="137739" y="126839"/>
                      <a:pt x="137112" y="126936"/>
                      <a:pt x="136533" y="126984"/>
                    </a:cubicBezTo>
                    <a:cubicBezTo>
                      <a:pt x="135858" y="127081"/>
                      <a:pt x="135183" y="127129"/>
                      <a:pt x="134459" y="127129"/>
                    </a:cubicBezTo>
                    <a:cubicBezTo>
                      <a:pt x="134025" y="127129"/>
                      <a:pt x="133543" y="127129"/>
                      <a:pt x="133109" y="127032"/>
                    </a:cubicBezTo>
                    <a:cubicBezTo>
                      <a:pt x="132820" y="127032"/>
                      <a:pt x="132578" y="126984"/>
                      <a:pt x="132337" y="126984"/>
                    </a:cubicBezTo>
                    <a:cubicBezTo>
                      <a:pt x="132000" y="126936"/>
                      <a:pt x="131662" y="126888"/>
                      <a:pt x="131324" y="126791"/>
                    </a:cubicBezTo>
                    <a:cubicBezTo>
                      <a:pt x="130939" y="126743"/>
                      <a:pt x="130601" y="126646"/>
                      <a:pt x="130263" y="126550"/>
                    </a:cubicBezTo>
                    <a:cubicBezTo>
                      <a:pt x="129926" y="126454"/>
                      <a:pt x="129588" y="126357"/>
                      <a:pt x="129251" y="126212"/>
                    </a:cubicBezTo>
                    <a:cubicBezTo>
                      <a:pt x="129010" y="126164"/>
                      <a:pt x="128768" y="126068"/>
                      <a:pt x="128527" y="125971"/>
                    </a:cubicBezTo>
                    <a:cubicBezTo>
                      <a:pt x="128190" y="125827"/>
                      <a:pt x="127804" y="125682"/>
                      <a:pt x="127466" y="125537"/>
                    </a:cubicBezTo>
                    <a:cubicBezTo>
                      <a:pt x="127177" y="125344"/>
                      <a:pt x="126888" y="125248"/>
                      <a:pt x="126646" y="125103"/>
                    </a:cubicBezTo>
                    <a:cubicBezTo>
                      <a:pt x="126019" y="124766"/>
                      <a:pt x="125489" y="124428"/>
                      <a:pt x="124910" y="124090"/>
                    </a:cubicBezTo>
                    <a:cubicBezTo>
                      <a:pt x="124380" y="123705"/>
                      <a:pt x="123994" y="123463"/>
                      <a:pt x="123560" y="123126"/>
                    </a:cubicBezTo>
                    <a:cubicBezTo>
                      <a:pt x="122740" y="122547"/>
                      <a:pt x="121920" y="121920"/>
                      <a:pt x="121100" y="121341"/>
                    </a:cubicBezTo>
                    <a:cubicBezTo>
                      <a:pt x="120763" y="121052"/>
                      <a:pt x="120377" y="120811"/>
                      <a:pt x="120039" y="120522"/>
                    </a:cubicBezTo>
                    <a:cubicBezTo>
                      <a:pt x="119653" y="120280"/>
                      <a:pt x="119316" y="120039"/>
                      <a:pt x="118930" y="119846"/>
                    </a:cubicBezTo>
                    <a:cubicBezTo>
                      <a:pt x="118544" y="119605"/>
                      <a:pt x="118207" y="119412"/>
                      <a:pt x="117821" y="119219"/>
                    </a:cubicBezTo>
                    <a:cubicBezTo>
                      <a:pt x="117580" y="119123"/>
                      <a:pt x="117387" y="119026"/>
                      <a:pt x="117146" y="118882"/>
                    </a:cubicBezTo>
                    <a:cubicBezTo>
                      <a:pt x="116904" y="118785"/>
                      <a:pt x="116856" y="118785"/>
                      <a:pt x="116711" y="118737"/>
                    </a:cubicBezTo>
                    <a:cubicBezTo>
                      <a:pt x="116326" y="118592"/>
                      <a:pt x="115892" y="118448"/>
                      <a:pt x="115506" y="118351"/>
                    </a:cubicBezTo>
                    <a:cubicBezTo>
                      <a:pt x="115265" y="118303"/>
                      <a:pt x="114975" y="118207"/>
                      <a:pt x="114734" y="118207"/>
                    </a:cubicBezTo>
                    <a:cubicBezTo>
                      <a:pt x="114493" y="118158"/>
                      <a:pt x="114397" y="118158"/>
                      <a:pt x="114252" y="118110"/>
                    </a:cubicBezTo>
                    <a:cubicBezTo>
                      <a:pt x="114035" y="118086"/>
                      <a:pt x="113818" y="118074"/>
                      <a:pt x="113595" y="118074"/>
                    </a:cubicBezTo>
                    <a:cubicBezTo>
                      <a:pt x="113372" y="118074"/>
                      <a:pt x="113143" y="118086"/>
                      <a:pt x="112901" y="118110"/>
                    </a:cubicBezTo>
                    <a:lnTo>
                      <a:pt x="112371" y="118110"/>
                    </a:lnTo>
                    <a:lnTo>
                      <a:pt x="111744" y="118207"/>
                    </a:lnTo>
                    <a:lnTo>
                      <a:pt x="111792" y="118207"/>
                    </a:lnTo>
                    <a:cubicBezTo>
                      <a:pt x="111406" y="118255"/>
                      <a:pt x="110972" y="118351"/>
                      <a:pt x="110587" y="118496"/>
                    </a:cubicBezTo>
                    <a:cubicBezTo>
                      <a:pt x="110297" y="118544"/>
                      <a:pt x="110056" y="118641"/>
                      <a:pt x="109767" y="118737"/>
                    </a:cubicBezTo>
                    <a:cubicBezTo>
                      <a:pt x="109477" y="118834"/>
                      <a:pt x="109284" y="118930"/>
                      <a:pt x="108995" y="119026"/>
                    </a:cubicBezTo>
                    <a:lnTo>
                      <a:pt x="108320" y="119316"/>
                    </a:lnTo>
                    <a:cubicBezTo>
                      <a:pt x="107645" y="119605"/>
                      <a:pt x="107018" y="119943"/>
                      <a:pt x="106391" y="120329"/>
                    </a:cubicBezTo>
                    <a:cubicBezTo>
                      <a:pt x="106101" y="120473"/>
                      <a:pt x="105812" y="120666"/>
                      <a:pt x="105571" y="120859"/>
                    </a:cubicBezTo>
                    <a:cubicBezTo>
                      <a:pt x="105330" y="121004"/>
                      <a:pt x="105089" y="121197"/>
                      <a:pt x="104847" y="121390"/>
                    </a:cubicBezTo>
                    <a:cubicBezTo>
                      <a:pt x="104269" y="121824"/>
                      <a:pt x="103786" y="122306"/>
                      <a:pt x="103304" y="122788"/>
                    </a:cubicBezTo>
                    <a:cubicBezTo>
                      <a:pt x="103063" y="123078"/>
                      <a:pt x="102774" y="123319"/>
                      <a:pt x="102533" y="123608"/>
                    </a:cubicBezTo>
                    <a:cubicBezTo>
                      <a:pt x="102291" y="123897"/>
                      <a:pt x="102195" y="124090"/>
                      <a:pt x="102002" y="124332"/>
                    </a:cubicBezTo>
                    <a:cubicBezTo>
                      <a:pt x="101520" y="125055"/>
                      <a:pt x="101037" y="125778"/>
                      <a:pt x="100603" y="126550"/>
                    </a:cubicBezTo>
                    <a:cubicBezTo>
                      <a:pt x="100362" y="126984"/>
                      <a:pt x="100169" y="127370"/>
                      <a:pt x="99976" y="127756"/>
                    </a:cubicBezTo>
                    <a:cubicBezTo>
                      <a:pt x="99784" y="128190"/>
                      <a:pt x="99639" y="128624"/>
                      <a:pt x="99446" y="129058"/>
                    </a:cubicBezTo>
                    <a:cubicBezTo>
                      <a:pt x="99108" y="129926"/>
                      <a:pt x="98819" y="130794"/>
                      <a:pt x="98578" y="131710"/>
                    </a:cubicBezTo>
                    <a:cubicBezTo>
                      <a:pt x="98337" y="132627"/>
                      <a:pt x="98096" y="133591"/>
                      <a:pt x="97903" y="134556"/>
                    </a:cubicBezTo>
                    <a:cubicBezTo>
                      <a:pt x="97710" y="135472"/>
                      <a:pt x="97565" y="136485"/>
                      <a:pt x="97420" y="137450"/>
                    </a:cubicBezTo>
                    <a:cubicBezTo>
                      <a:pt x="97276" y="138414"/>
                      <a:pt x="97179" y="139427"/>
                      <a:pt x="97083" y="140391"/>
                    </a:cubicBezTo>
                    <a:cubicBezTo>
                      <a:pt x="96890" y="142079"/>
                      <a:pt x="96745" y="143816"/>
                      <a:pt x="96649" y="145504"/>
                    </a:cubicBezTo>
                    <a:cubicBezTo>
                      <a:pt x="96504" y="147192"/>
                      <a:pt x="96408" y="148783"/>
                      <a:pt x="96263" y="150423"/>
                    </a:cubicBezTo>
                    <a:cubicBezTo>
                      <a:pt x="96118" y="151773"/>
                      <a:pt x="96022" y="153075"/>
                      <a:pt x="95781" y="154426"/>
                    </a:cubicBezTo>
                    <a:cubicBezTo>
                      <a:pt x="95539" y="155728"/>
                      <a:pt x="95154" y="157126"/>
                      <a:pt x="94816" y="158477"/>
                    </a:cubicBezTo>
                    <a:cubicBezTo>
                      <a:pt x="94382" y="159924"/>
                      <a:pt x="93900" y="161322"/>
                      <a:pt x="93369" y="162721"/>
                    </a:cubicBezTo>
                    <a:cubicBezTo>
                      <a:pt x="92790" y="164216"/>
                      <a:pt x="92115" y="165663"/>
                      <a:pt x="91344" y="167110"/>
                    </a:cubicBezTo>
                    <a:cubicBezTo>
                      <a:pt x="90910" y="167833"/>
                      <a:pt x="90476" y="168556"/>
                      <a:pt x="90042" y="169280"/>
                    </a:cubicBezTo>
                    <a:cubicBezTo>
                      <a:pt x="89656" y="169859"/>
                      <a:pt x="89222" y="170437"/>
                      <a:pt x="88836" y="170968"/>
                    </a:cubicBezTo>
                    <a:cubicBezTo>
                      <a:pt x="88402" y="171547"/>
                      <a:pt x="87968" y="172125"/>
                      <a:pt x="87485" y="172656"/>
                    </a:cubicBezTo>
                    <a:cubicBezTo>
                      <a:pt x="87003" y="173186"/>
                      <a:pt x="86473" y="173669"/>
                      <a:pt x="85942" y="174103"/>
                    </a:cubicBezTo>
                    <a:cubicBezTo>
                      <a:pt x="85267" y="174633"/>
                      <a:pt x="84592" y="175115"/>
                      <a:pt x="83868" y="175550"/>
                    </a:cubicBezTo>
                    <a:cubicBezTo>
                      <a:pt x="83675" y="175646"/>
                      <a:pt x="83483" y="175742"/>
                      <a:pt x="83290" y="175839"/>
                    </a:cubicBezTo>
                    <a:lnTo>
                      <a:pt x="82759" y="176080"/>
                    </a:lnTo>
                    <a:cubicBezTo>
                      <a:pt x="82422" y="176225"/>
                      <a:pt x="82084" y="176369"/>
                      <a:pt x="81746" y="176466"/>
                    </a:cubicBezTo>
                    <a:cubicBezTo>
                      <a:pt x="81312" y="176611"/>
                      <a:pt x="80830" y="176707"/>
                      <a:pt x="80396" y="176803"/>
                    </a:cubicBezTo>
                    <a:cubicBezTo>
                      <a:pt x="80010" y="176900"/>
                      <a:pt x="79673" y="176948"/>
                      <a:pt x="79335" y="176948"/>
                    </a:cubicBezTo>
                    <a:cubicBezTo>
                      <a:pt x="78901" y="176996"/>
                      <a:pt x="78467" y="176996"/>
                      <a:pt x="78033" y="176996"/>
                    </a:cubicBezTo>
                    <a:cubicBezTo>
                      <a:pt x="77647" y="176996"/>
                      <a:pt x="77261" y="176948"/>
                      <a:pt x="76875" y="176900"/>
                    </a:cubicBezTo>
                    <a:cubicBezTo>
                      <a:pt x="76345" y="176852"/>
                      <a:pt x="75814" y="176755"/>
                      <a:pt x="75284" y="176611"/>
                    </a:cubicBezTo>
                    <a:cubicBezTo>
                      <a:pt x="74850" y="176514"/>
                      <a:pt x="74367" y="176369"/>
                      <a:pt x="73933" y="176176"/>
                    </a:cubicBezTo>
                    <a:cubicBezTo>
                      <a:pt x="73644" y="176080"/>
                      <a:pt x="73355" y="175984"/>
                      <a:pt x="73114" y="175839"/>
                    </a:cubicBezTo>
                    <a:cubicBezTo>
                      <a:pt x="72824" y="175742"/>
                      <a:pt x="72583" y="175550"/>
                      <a:pt x="72342" y="175405"/>
                    </a:cubicBezTo>
                    <a:cubicBezTo>
                      <a:pt x="72149" y="175260"/>
                      <a:pt x="71908" y="175115"/>
                      <a:pt x="71763" y="174923"/>
                    </a:cubicBezTo>
                    <a:cubicBezTo>
                      <a:pt x="71619" y="174778"/>
                      <a:pt x="71474" y="174633"/>
                      <a:pt x="71377" y="174440"/>
                    </a:cubicBezTo>
                    <a:cubicBezTo>
                      <a:pt x="71329" y="174296"/>
                      <a:pt x="71233" y="174151"/>
                      <a:pt x="71184" y="173958"/>
                    </a:cubicBezTo>
                    <a:cubicBezTo>
                      <a:pt x="71136" y="173813"/>
                      <a:pt x="71088" y="173620"/>
                      <a:pt x="71088" y="173427"/>
                    </a:cubicBezTo>
                    <a:cubicBezTo>
                      <a:pt x="71040" y="173235"/>
                      <a:pt x="71040" y="173042"/>
                      <a:pt x="71088" y="172801"/>
                    </a:cubicBezTo>
                    <a:cubicBezTo>
                      <a:pt x="71088" y="172608"/>
                      <a:pt x="71136" y="172415"/>
                      <a:pt x="71233" y="172222"/>
                    </a:cubicBezTo>
                    <a:cubicBezTo>
                      <a:pt x="71281" y="171981"/>
                      <a:pt x="71377" y="171788"/>
                      <a:pt x="71474" y="171595"/>
                    </a:cubicBezTo>
                    <a:cubicBezTo>
                      <a:pt x="71570" y="171402"/>
                      <a:pt x="71715" y="171161"/>
                      <a:pt x="71860" y="170920"/>
                    </a:cubicBezTo>
                    <a:cubicBezTo>
                      <a:pt x="72149" y="170437"/>
                      <a:pt x="72487" y="169955"/>
                      <a:pt x="72872" y="169473"/>
                    </a:cubicBezTo>
                    <a:cubicBezTo>
                      <a:pt x="73306" y="168991"/>
                      <a:pt x="73741" y="168460"/>
                      <a:pt x="74175" y="167978"/>
                    </a:cubicBezTo>
                    <a:cubicBezTo>
                      <a:pt x="75236" y="166868"/>
                      <a:pt x="76297" y="165807"/>
                      <a:pt x="77309" y="164698"/>
                    </a:cubicBezTo>
                    <a:cubicBezTo>
                      <a:pt x="78370" y="163637"/>
                      <a:pt x="79335" y="162528"/>
                      <a:pt x="80203" y="161371"/>
                    </a:cubicBezTo>
                    <a:cubicBezTo>
                      <a:pt x="80541" y="160936"/>
                      <a:pt x="80830" y="160502"/>
                      <a:pt x="81071" y="160068"/>
                    </a:cubicBezTo>
                    <a:cubicBezTo>
                      <a:pt x="81216" y="159827"/>
                      <a:pt x="81312" y="159634"/>
                      <a:pt x="81409" y="159393"/>
                    </a:cubicBezTo>
                    <a:cubicBezTo>
                      <a:pt x="81505" y="159152"/>
                      <a:pt x="81553" y="159056"/>
                      <a:pt x="81650" y="158863"/>
                    </a:cubicBezTo>
                    <a:cubicBezTo>
                      <a:pt x="81746" y="158622"/>
                      <a:pt x="81795" y="158380"/>
                      <a:pt x="81891" y="158139"/>
                    </a:cubicBezTo>
                    <a:cubicBezTo>
                      <a:pt x="81891" y="157995"/>
                      <a:pt x="81939" y="157850"/>
                      <a:pt x="81939" y="157753"/>
                    </a:cubicBezTo>
                    <a:cubicBezTo>
                      <a:pt x="81939" y="157657"/>
                      <a:pt x="81939" y="157561"/>
                      <a:pt x="81987" y="157512"/>
                    </a:cubicBezTo>
                    <a:cubicBezTo>
                      <a:pt x="81987" y="157368"/>
                      <a:pt x="81987" y="157175"/>
                      <a:pt x="81987" y="157030"/>
                    </a:cubicBezTo>
                    <a:cubicBezTo>
                      <a:pt x="81987" y="156885"/>
                      <a:pt x="81939" y="156692"/>
                      <a:pt x="81939" y="156548"/>
                    </a:cubicBezTo>
                    <a:cubicBezTo>
                      <a:pt x="81891" y="156403"/>
                      <a:pt x="81843" y="156258"/>
                      <a:pt x="81843" y="156065"/>
                    </a:cubicBezTo>
                    <a:lnTo>
                      <a:pt x="81698" y="155728"/>
                    </a:lnTo>
                    <a:lnTo>
                      <a:pt x="81698" y="155776"/>
                    </a:lnTo>
                    <a:cubicBezTo>
                      <a:pt x="81602" y="155583"/>
                      <a:pt x="81505" y="155438"/>
                      <a:pt x="81457" y="155294"/>
                    </a:cubicBezTo>
                    <a:cubicBezTo>
                      <a:pt x="81361" y="155197"/>
                      <a:pt x="81312" y="155053"/>
                      <a:pt x="81216" y="154956"/>
                    </a:cubicBezTo>
                    <a:lnTo>
                      <a:pt x="81119" y="154812"/>
                    </a:lnTo>
                    <a:lnTo>
                      <a:pt x="81119" y="154860"/>
                    </a:lnTo>
                    <a:cubicBezTo>
                      <a:pt x="80975" y="154667"/>
                      <a:pt x="80830" y="154522"/>
                      <a:pt x="80637" y="154329"/>
                    </a:cubicBezTo>
                    <a:lnTo>
                      <a:pt x="80396" y="154136"/>
                    </a:lnTo>
                    <a:lnTo>
                      <a:pt x="80300" y="154040"/>
                    </a:lnTo>
                    <a:cubicBezTo>
                      <a:pt x="80155" y="153992"/>
                      <a:pt x="80058" y="153895"/>
                      <a:pt x="79914" y="153799"/>
                    </a:cubicBezTo>
                    <a:lnTo>
                      <a:pt x="79624" y="153702"/>
                    </a:lnTo>
                    <a:lnTo>
                      <a:pt x="79528" y="153654"/>
                    </a:lnTo>
                    <a:cubicBezTo>
                      <a:pt x="79383" y="153606"/>
                      <a:pt x="79238" y="153558"/>
                      <a:pt x="79094" y="153509"/>
                    </a:cubicBezTo>
                    <a:lnTo>
                      <a:pt x="78660" y="153461"/>
                    </a:lnTo>
                    <a:cubicBezTo>
                      <a:pt x="78563" y="153437"/>
                      <a:pt x="78467" y="153425"/>
                      <a:pt x="78364" y="153425"/>
                    </a:cubicBezTo>
                    <a:cubicBezTo>
                      <a:pt x="78262" y="153425"/>
                      <a:pt x="78153" y="153437"/>
                      <a:pt x="78033" y="153461"/>
                    </a:cubicBezTo>
                    <a:lnTo>
                      <a:pt x="77454" y="153461"/>
                    </a:lnTo>
                    <a:cubicBezTo>
                      <a:pt x="77020" y="153558"/>
                      <a:pt x="76634" y="153654"/>
                      <a:pt x="76248" y="153751"/>
                    </a:cubicBezTo>
                    <a:cubicBezTo>
                      <a:pt x="76055" y="153799"/>
                      <a:pt x="75863" y="153895"/>
                      <a:pt x="75670" y="153943"/>
                    </a:cubicBezTo>
                    <a:lnTo>
                      <a:pt x="75139" y="154185"/>
                    </a:lnTo>
                    <a:lnTo>
                      <a:pt x="75187" y="154185"/>
                    </a:lnTo>
                    <a:cubicBezTo>
                      <a:pt x="74705" y="154377"/>
                      <a:pt x="74175" y="154619"/>
                      <a:pt x="73692" y="154908"/>
                    </a:cubicBezTo>
                    <a:cubicBezTo>
                      <a:pt x="73258" y="155197"/>
                      <a:pt x="72824" y="155438"/>
                      <a:pt x="72390" y="155728"/>
                    </a:cubicBezTo>
                    <a:cubicBezTo>
                      <a:pt x="72004" y="156017"/>
                      <a:pt x="71522" y="156307"/>
                      <a:pt x="71088" y="156596"/>
                    </a:cubicBezTo>
                    <a:cubicBezTo>
                      <a:pt x="70702" y="156934"/>
                      <a:pt x="70268" y="157271"/>
                      <a:pt x="69834" y="157609"/>
                    </a:cubicBezTo>
                    <a:cubicBezTo>
                      <a:pt x="68773" y="158429"/>
                      <a:pt x="67809" y="159297"/>
                      <a:pt x="66796" y="160165"/>
                    </a:cubicBezTo>
                    <a:cubicBezTo>
                      <a:pt x="66217" y="160744"/>
                      <a:pt x="65590" y="161322"/>
                      <a:pt x="64963" y="161901"/>
                    </a:cubicBezTo>
                    <a:cubicBezTo>
                      <a:pt x="64481" y="162287"/>
                      <a:pt x="64047" y="162721"/>
                      <a:pt x="63564" y="163155"/>
                    </a:cubicBezTo>
                    <a:cubicBezTo>
                      <a:pt x="63275" y="163444"/>
                      <a:pt x="62938" y="163685"/>
                      <a:pt x="62600" y="163975"/>
                    </a:cubicBezTo>
                    <a:cubicBezTo>
                      <a:pt x="62166" y="164361"/>
                      <a:pt x="61684" y="164698"/>
                      <a:pt x="61250" y="165084"/>
                    </a:cubicBezTo>
                    <a:cubicBezTo>
                      <a:pt x="60767" y="165422"/>
                      <a:pt x="60189" y="165856"/>
                      <a:pt x="59658" y="166193"/>
                    </a:cubicBezTo>
                    <a:cubicBezTo>
                      <a:pt x="59079" y="166579"/>
                      <a:pt x="58597" y="166917"/>
                      <a:pt x="58018" y="167206"/>
                    </a:cubicBezTo>
                    <a:cubicBezTo>
                      <a:pt x="57488" y="167544"/>
                      <a:pt x="56764" y="167930"/>
                      <a:pt x="56137" y="168219"/>
                    </a:cubicBezTo>
                    <a:cubicBezTo>
                      <a:pt x="55703" y="168412"/>
                      <a:pt x="55221" y="168653"/>
                      <a:pt x="54739" y="168798"/>
                    </a:cubicBezTo>
                    <a:cubicBezTo>
                      <a:pt x="54257" y="168991"/>
                      <a:pt x="53630" y="169232"/>
                      <a:pt x="53099" y="169376"/>
                    </a:cubicBezTo>
                    <a:cubicBezTo>
                      <a:pt x="52520" y="169569"/>
                      <a:pt x="51990" y="169714"/>
                      <a:pt x="51411" y="169810"/>
                    </a:cubicBezTo>
                    <a:cubicBezTo>
                      <a:pt x="50832" y="169907"/>
                      <a:pt x="50205" y="170003"/>
                      <a:pt x="49627" y="170052"/>
                    </a:cubicBezTo>
                    <a:cubicBezTo>
                      <a:pt x="49048" y="170100"/>
                      <a:pt x="48469" y="170148"/>
                      <a:pt x="47890" y="170196"/>
                    </a:cubicBezTo>
                    <a:cubicBezTo>
                      <a:pt x="47263" y="170196"/>
                      <a:pt x="46685" y="170196"/>
                      <a:pt x="46058" y="170100"/>
                    </a:cubicBezTo>
                    <a:cubicBezTo>
                      <a:pt x="45479" y="170052"/>
                      <a:pt x="44997" y="170003"/>
                      <a:pt x="44466" y="169955"/>
                    </a:cubicBezTo>
                    <a:cubicBezTo>
                      <a:pt x="43743" y="169810"/>
                      <a:pt x="42971" y="169666"/>
                      <a:pt x="42248" y="169521"/>
                    </a:cubicBezTo>
                    <a:cubicBezTo>
                      <a:pt x="41476" y="169328"/>
                      <a:pt x="40897" y="169135"/>
                      <a:pt x="40222" y="168942"/>
                    </a:cubicBezTo>
                    <a:cubicBezTo>
                      <a:pt x="39740" y="168798"/>
                      <a:pt x="39306" y="168605"/>
                      <a:pt x="38824" y="168460"/>
                    </a:cubicBezTo>
                    <a:cubicBezTo>
                      <a:pt x="38341" y="168267"/>
                      <a:pt x="37763" y="168026"/>
                      <a:pt x="37280" y="167785"/>
                    </a:cubicBezTo>
                    <a:cubicBezTo>
                      <a:pt x="36702" y="167495"/>
                      <a:pt x="36075" y="167206"/>
                      <a:pt x="35496" y="166917"/>
                    </a:cubicBezTo>
                    <a:cubicBezTo>
                      <a:pt x="34965" y="166627"/>
                      <a:pt x="34531" y="166338"/>
                      <a:pt x="34001" y="166049"/>
                    </a:cubicBezTo>
                    <a:cubicBezTo>
                      <a:pt x="33036" y="165422"/>
                      <a:pt x="32024" y="164795"/>
                      <a:pt x="31059" y="164168"/>
                    </a:cubicBezTo>
                    <a:cubicBezTo>
                      <a:pt x="29998" y="163444"/>
                      <a:pt x="28937" y="162721"/>
                      <a:pt x="27876" y="161997"/>
                    </a:cubicBezTo>
                    <a:cubicBezTo>
                      <a:pt x="26815" y="161274"/>
                      <a:pt x="25947" y="160647"/>
                      <a:pt x="24934" y="160020"/>
                    </a:cubicBezTo>
                    <a:cubicBezTo>
                      <a:pt x="23921" y="159393"/>
                      <a:pt x="22812" y="158718"/>
                      <a:pt x="21703" y="158091"/>
                    </a:cubicBezTo>
                    <a:cubicBezTo>
                      <a:pt x="21172" y="157850"/>
                      <a:pt x="20690" y="157561"/>
                      <a:pt x="20159" y="157319"/>
                    </a:cubicBezTo>
                    <a:cubicBezTo>
                      <a:pt x="19870" y="157223"/>
                      <a:pt x="19629" y="157078"/>
                      <a:pt x="19388" y="156982"/>
                    </a:cubicBezTo>
                    <a:lnTo>
                      <a:pt x="18616" y="156692"/>
                    </a:lnTo>
                    <a:cubicBezTo>
                      <a:pt x="17796" y="156355"/>
                      <a:pt x="17025" y="156114"/>
                      <a:pt x="16205" y="155921"/>
                    </a:cubicBezTo>
                    <a:cubicBezTo>
                      <a:pt x="15771" y="155776"/>
                      <a:pt x="15337" y="155680"/>
                      <a:pt x="14854" y="155631"/>
                    </a:cubicBezTo>
                    <a:lnTo>
                      <a:pt x="14324" y="155535"/>
                    </a:lnTo>
                    <a:lnTo>
                      <a:pt x="13793" y="155438"/>
                    </a:lnTo>
                    <a:cubicBezTo>
                      <a:pt x="13248" y="155404"/>
                      <a:pt x="12726" y="155370"/>
                      <a:pt x="12195" y="155370"/>
                    </a:cubicBezTo>
                    <a:cubicBezTo>
                      <a:pt x="11975" y="155370"/>
                      <a:pt x="11753" y="155376"/>
                      <a:pt x="11527" y="155390"/>
                    </a:cubicBezTo>
                    <a:cubicBezTo>
                      <a:pt x="11237" y="155390"/>
                      <a:pt x="10900" y="155390"/>
                      <a:pt x="10562" y="155438"/>
                    </a:cubicBezTo>
                    <a:lnTo>
                      <a:pt x="9983" y="155535"/>
                    </a:lnTo>
                    <a:cubicBezTo>
                      <a:pt x="9501" y="155583"/>
                      <a:pt x="8971" y="155728"/>
                      <a:pt x="8488" y="155873"/>
                    </a:cubicBezTo>
                    <a:cubicBezTo>
                      <a:pt x="8247" y="155969"/>
                      <a:pt x="8006" y="156065"/>
                      <a:pt x="7765" y="156162"/>
                    </a:cubicBezTo>
                    <a:lnTo>
                      <a:pt x="7234" y="156355"/>
                    </a:lnTo>
                    <a:cubicBezTo>
                      <a:pt x="6704" y="156596"/>
                      <a:pt x="6173" y="156837"/>
                      <a:pt x="5691" y="157175"/>
                    </a:cubicBezTo>
                    <a:cubicBezTo>
                      <a:pt x="5498" y="157319"/>
                      <a:pt x="5257" y="157464"/>
                      <a:pt x="5064" y="157609"/>
                    </a:cubicBezTo>
                    <a:cubicBezTo>
                      <a:pt x="4871" y="157753"/>
                      <a:pt x="4630" y="157898"/>
                      <a:pt x="4437" y="158043"/>
                    </a:cubicBezTo>
                    <a:lnTo>
                      <a:pt x="4485" y="158043"/>
                    </a:lnTo>
                    <a:cubicBezTo>
                      <a:pt x="4003" y="158429"/>
                      <a:pt x="3521" y="158814"/>
                      <a:pt x="3087" y="159297"/>
                    </a:cubicBezTo>
                    <a:cubicBezTo>
                      <a:pt x="2894" y="159538"/>
                      <a:pt x="2653" y="159731"/>
                      <a:pt x="2508" y="159972"/>
                    </a:cubicBezTo>
                    <a:cubicBezTo>
                      <a:pt x="2315" y="160213"/>
                      <a:pt x="2122" y="160454"/>
                      <a:pt x="1929" y="160695"/>
                    </a:cubicBezTo>
                    <a:cubicBezTo>
                      <a:pt x="1592" y="161129"/>
                      <a:pt x="1302" y="161612"/>
                      <a:pt x="1013" y="162142"/>
                    </a:cubicBezTo>
                    <a:cubicBezTo>
                      <a:pt x="868" y="162383"/>
                      <a:pt x="772" y="162673"/>
                      <a:pt x="627" y="162914"/>
                    </a:cubicBezTo>
                    <a:cubicBezTo>
                      <a:pt x="531" y="163155"/>
                      <a:pt x="483" y="163300"/>
                      <a:pt x="386" y="163541"/>
                    </a:cubicBezTo>
                    <a:cubicBezTo>
                      <a:pt x="241" y="163878"/>
                      <a:pt x="145" y="164264"/>
                      <a:pt x="49" y="164650"/>
                    </a:cubicBezTo>
                    <a:cubicBezTo>
                      <a:pt x="49" y="164685"/>
                      <a:pt x="49" y="164746"/>
                      <a:pt x="30" y="164795"/>
                    </a:cubicBezTo>
                    <a:lnTo>
                      <a:pt x="30" y="164795"/>
                    </a:lnTo>
                    <a:cubicBezTo>
                      <a:pt x="165" y="164582"/>
                      <a:pt x="300" y="164444"/>
                      <a:pt x="434" y="164264"/>
                    </a:cubicBezTo>
                    <a:cubicBezTo>
                      <a:pt x="627" y="164023"/>
                      <a:pt x="868" y="163830"/>
                      <a:pt x="1110" y="163637"/>
                    </a:cubicBezTo>
                    <a:cubicBezTo>
                      <a:pt x="1399" y="163396"/>
                      <a:pt x="1688" y="163155"/>
                      <a:pt x="2026" y="162962"/>
                    </a:cubicBezTo>
                    <a:cubicBezTo>
                      <a:pt x="2363" y="162721"/>
                      <a:pt x="2701" y="162528"/>
                      <a:pt x="3087" y="162335"/>
                    </a:cubicBezTo>
                    <a:cubicBezTo>
                      <a:pt x="3521" y="162142"/>
                      <a:pt x="3955" y="161949"/>
                      <a:pt x="4437" y="161805"/>
                    </a:cubicBezTo>
                    <a:cubicBezTo>
                      <a:pt x="4920" y="161660"/>
                      <a:pt x="5402" y="161515"/>
                      <a:pt x="5932" y="161419"/>
                    </a:cubicBezTo>
                    <a:cubicBezTo>
                      <a:pt x="6463" y="161322"/>
                      <a:pt x="6945" y="161274"/>
                      <a:pt x="7476" y="161226"/>
                    </a:cubicBezTo>
                    <a:lnTo>
                      <a:pt x="9260" y="161226"/>
                    </a:lnTo>
                    <a:cubicBezTo>
                      <a:pt x="9742" y="161274"/>
                      <a:pt x="10225" y="161322"/>
                      <a:pt x="10707" y="161419"/>
                    </a:cubicBezTo>
                    <a:cubicBezTo>
                      <a:pt x="11286" y="161515"/>
                      <a:pt x="11816" y="161660"/>
                      <a:pt x="12347" y="161853"/>
                    </a:cubicBezTo>
                    <a:cubicBezTo>
                      <a:pt x="12781" y="161997"/>
                      <a:pt x="13263" y="162190"/>
                      <a:pt x="13697" y="162432"/>
                    </a:cubicBezTo>
                    <a:cubicBezTo>
                      <a:pt x="14131" y="162673"/>
                      <a:pt x="14565" y="162914"/>
                      <a:pt x="14999" y="163203"/>
                    </a:cubicBezTo>
                    <a:cubicBezTo>
                      <a:pt x="15433" y="163541"/>
                      <a:pt x="15867" y="163878"/>
                      <a:pt x="16253" y="164216"/>
                    </a:cubicBezTo>
                    <a:cubicBezTo>
                      <a:pt x="16735" y="164602"/>
                      <a:pt x="17169" y="164988"/>
                      <a:pt x="17507" y="165325"/>
                    </a:cubicBezTo>
                    <a:cubicBezTo>
                      <a:pt x="18375" y="166193"/>
                      <a:pt x="19243" y="167061"/>
                      <a:pt x="20015" y="168026"/>
                    </a:cubicBezTo>
                    <a:cubicBezTo>
                      <a:pt x="21317" y="169569"/>
                      <a:pt x="22619" y="171257"/>
                      <a:pt x="23632" y="172608"/>
                    </a:cubicBezTo>
                    <a:lnTo>
                      <a:pt x="24500" y="173765"/>
                    </a:lnTo>
                    <a:cubicBezTo>
                      <a:pt x="25899" y="175598"/>
                      <a:pt x="27345" y="177382"/>
                      <a:pt x="28937" y="179022"/>
                    </a:cubicBezTo>
                    <a:cubicBezTo>
                      <a:pt x="30721" y="180806"/>
                      <a:pt x="32602" y="182398"/>
                      <a:pt x="34580" y="183941"/>
                    </a:cubicBezTo>
                    <a:cubicBezTo>
                      <a:pt x="36509" y="185388"/>
                      <a:pt x="38534" y="186690"/>
                      <a:pt x="40608" y="187848"/>
                    </a:cubicBezTo>
                    <a:cubicBezTo>
                      <a:pt x="42778" y="189053"/>
                      <a:pt x="45045" y="190114"/>
                      <a:pt x="47360" y="190982"/>
                    </a:cubicBezTo>
                    <a:cubicBezTo>
                      <a:pt x="49627" y="191851"/>
                      <a:pt x="51990" y="192526"/>
                      <a:pt x="54353" y="193008"/>
                    </a:cubicBezTo>
                    <a:cubicBezTo>
                      <a:pt x="55366" y="193249"/>
                      <a:pt x="56475" y="193442"/>
                      <a:pt x="57874" y="193635"/>
                    </a:cubicBezTo>
                    <a:cubicBezTo>
                      <a:pt x="59079" y="193780"/>
                      <a:pt x="60285" y="193924"/>
                      <a:pt x="61635" y="194021"/>
                    </a:cubicBezTo>
                    <a:cubicBezTo>
                      <a:pt x="63275" y="194165"/>
                      <a:pt x="64963" y="194262"/>
                      <a:pt x="66555" y="194262"/>
                    </a:cubicBezTo>
                    <a:cubicBezTo>
                      <a:pt x="67278" y="194262"/>
                      <a:pt x="67953" y="194262"/>
                      <a:pt x="68677" y="194214"/>
                    </a:cubicBezTo>
                    <a:cubicBezTo>
                      <a:pt x="71281" y="194117"/>
                      <a:pt x="73837" y="193828"/>
                      <a:pt x="76393" y="193297"/>
                    </a:cubicBezTo>
                    <a:cubicBezTo>
                      <a:pt x="79094" y="192767"/>
                      <a:pt x="81698" y="191947"/>
                      <a:pt x="84254" y="190886"/>
                    </a:cubicBezTo>
                    <a:cubicBezTo>
                      <a:pt x="86617" y="189873"/>
                      <a:pt x="88884" y="188619"/>
                      <a:pt x="91006" y="187124"/>
                    </a:cubicBezTo>
                    <a:cubicBezTo>
                      <a:pt x="92019" y="186401"/>
                      <a:pt x="93032" y="185581"/>
                      <a:pt x="93996" y="184713"/>
                    </a:cubicBezTo>
                    <a:cubicBezTo>
                      <a:pt x="94382" y="184423"/>
                      <a:pt x="94720" y="184038"/>
                      <a:pt x="95057" y="183700"/>
                    </a:cubicBezTo>
                    <a:lnTo>
                      <a:pt x="95154" y="183652"/>
                    </a:lnTo>
                    <a:lnTo>
                      <a:pt x="95491" y="183314"/>
                    </a:lnTo>
                    <a:cubicBezTo>
                      <a:pt x="96022" y="182832"/>
                      <a:pt x="96552" y="182301"/>
                      <a:pt x="97227" y="181771"/>
                    </a:cubicBezTo>
                    <a:cubicBezTo>
                      <a:pt x="97806" y="181289"/>
                      <a:pt x="98385" y="180806"/>
                      <a:pt x="98964" y="180372"/>
                    </a:cubicBezTo>
                    <a:cubicBezTo>
                      <a:pt x="99591" y="179890"/>
                      <a:pt x="100073" y="179552"/>
                      <a:pt x="100796" y="179070"/>
                    </a:cubicBezTo>
                    <a:cubicBezTo>
                      <a:pt x="102002" y="178298"/>
                      <a:pt x="103256" y="177575"/>
                      <a:pt x="104510" y="176948"/>
                    </a:cubicBezTo>
                    <a:cubicBezTo>
                      <a:pt x="105040" y="176707"/>
                      <a:pt x="105619" y="176418"/>
                      <a:pt x="106198" y="176176"/>
                    </a:cubicBezTo>
                    <a:cubicBezTo>
                      <a:pt x="106777" y="175935"/>
                      <a:pt x="107452" y="175694"/>
                      <a:pt x="108175" y="175453"/>
                    </a:cubicBezTo>
                    <a:cubicBezTo>
                      <a:pt x="109526" y="175019"/>
                      <a:pt x="110924" y="174633"/>
                      <a:pt x="112323" y="174344"/>
                    </a:cubicBezTo>
                    <a:cubicBezTo>
                      <a:pt x="113046" y="174247"/>
                      <a:pt x="113866" y="174103"/>
                      <a:pt x="114686" y="174006"/>
                    </a:cubicBezTo>
                    <a:cubicBezTo>
                      <a:pt x="115458" y="173910"/>
                      <a:pt x="116229" y="173862"/>
                      <a:pt x="117146" y="173813"/>
                    </a:cubicBezTo>
                    <a:cubicBezTo>
                      <a:pt x="117821" y="173765"/>
                      <a:pt x="118448" y="173765"/>
                      <a:pt x="119026" y="173765"/>
                    </a:cubicBezTo>
                    <a:cubicBezTo>
                      <a:pt x="120039" y="173765"/>
                      <a:pt x="121148" y="173813"/>
                      <a:pt x="122354" y="173862"/>
                    </a:cubicBezTo>
                    <a:cubicBezTo>
                      <a:pt x="124669" y="174054"/>
                      <a:pt x="127032" y="174440"/>
                      <a:pt x="129251" y="174778"/>
                    </a:cubicBezTo>
                    <a:lnTo>
                      <a:pt x="132675" y="175357"/>
                    </a:lnTo>
                    <a:lnTo>
                      <a:pt x="133061" y="175405"/>
                    </a:lnTo>
                    <a:cubicBezTo>
                      <a:pt x="134266" y="175598"/>
                      <a:pt x="135472" y="175791"/>
                      <a:pt x="136726" y="175984"/>
                    </a:cubicBezTo>
                    <a:cubicBezTo>
                      <a:pt x="139186" y="176369"/>
                      <a:pt x="141452" y="176659"/>
                      <a:pt x="143623" y="176803"/>
                    </a:cubicBezTo>
                    <a:cubicBezTo>
                      <a:pt x="144780" y="176900"/>
                      <a:pt x="145986" y="176948"/>
                      <a:pt x="147240" y="176948"/>
                    </a:cubicBezTo>
                    <a:lnTo>
                      <a:pt x="147433" y="176948"/>
                    </a:lnTo>
                    <a:cubicBezTo>
                      <a:pt x="148638" y="176948"/>
                      <a:pt x="149844" y="176852"/>
                      <a:pt x="151050" y="176755"/>
                    </a:cubicBezTo>
                    <a:cubicBezTo>
                      <a:pt x="153075" y="176514"/>
                      <a:pt x="155101" y="176128"/>
                      <a:pt x="157030" y="175550"/>
                    </a:cubicBezTo>
                    <a:cubicBezTo>
                      <a:pt x="159055" y="174971"/>
                      <a:pt x="161081" y="174199"/>
                      <a:pt x="163010" y="173331"/>
                    </a:cubicBezTo>
                    <a:cubicBezTo>
                      <a:pt x="164891" y="172511"/>
                      <a:pt x="166772" y="171547"/>
                      <a:pt x="168556" y="170630"/>
                    </a:cubicBezTo>
                    <a:lnTo>
                      <a:pt x="169617" y="170100"/>
                    </a:lnTo>
                    <a:lnTo>
                      <a:pt x="169714" y="170052"/>
                    </a:lnTo>
                    <a:cubicBezTo>
                      <a:pt x="171112" y="169376"/>
                      <a:pt x="172849" y="168460"/>
                      <a:pt x="174537" y="167640"/>
                    </a:cubicBezTo>
                    <a:lnTo>
                      <a:pt x="174440" y="167640"/>
                    </a:lnTo>
                    <a:cubicBezTo>
                      <a:pt x="174778" y="167544"/>
                      <a:pt x="175067" y="167399"/>
                      <a:pt x="175405" y="167254"/>
                    </a:cubicBezTo>
                    <a:lnTo>
                      <a:pt x="175887" y="167013"/>
                    </a:lnTo>
                    <a:cubicBezTo>
                      <a:pt x="175935" y="166965"/>
                      <a:pt x="176032" y="166917"/>
                      <a:pt x="176032" y="166868"/>
                    </a:cubicBezTo>
                    <a:cubicBezTo>
                      <a:pt x="176080" y="166772"/>
                      <a:pt x="176080" y="166676"/>
                      <a:pt x="176032" y="166627"/>
                    </a:cubicBezTo>
                    <a:cubicBezTo>
                      <a:pt x="179263" y="164216"/>
                      <a:pt x="182301" y="161660"/>
                      <a:pt x="185243" y="158911"/>
                    </a:cubicBezTo>
                    <a:cubicBezTo>
                      <a:pt x="186015" y="158187"/>
                      <a:pt x="186786" y="157464"/>
                      <a:pt x="187606" y="156741"/>
                    </a:cubicBezTo>
                    <a:lnTo>
                      <a:pt x="190114" y="154426"/>
                    </a:lnTo>
                    <a:cubicBezTo>
                      <a:pt x="190934" y="153654"/>
                      <a:pt x="191754" y="152931"/>
                      <a:pt x="192574" y="152207"/>
                    </a:cubicBezTo>
                    <a:cubicBezTo>
                      <a:pt x="193008" y="151821"/>
                      <a:pt x="193442" y="151436"/>
                      <a:pt x="193876" y="151098"/>
                    </a:cubicBezTo>
                    <a:lnTo>
                      <a:pt x="194117" y="150857"/>
                    </a:lnTo>
                    <a:lnTo>
                      <a:pt x="194310" y="150664"/>
                    </a:lnTo>
                    <a:lnTo>
                      <a:pt x="194937" y="150133"/>
                    </a:lnTo>
                    <a:cubicBezTo>
                      <a:pt x="201351" y="144587"/>
                      <a:pt x="207476" y="138703"/>
                      <a:pt x="213263" y="132530"/>
                    </a:cubicBezTo>
                    <a:cubicBezTo>
                      <a:pt x="213794" y="131952"/>
                      <a:pt x="214276" y="131373"/>
                      <a:pt x="214807" y="130842"/>
                    </a:cubicBezTo>
                    <a:cubicBezTo>
                      <a:pt x="214951" y="129444"/>
                      <a:pt x="215096" y="128093"/>
                      <a:pt x="215289" y="126743"/>
                    </a:cubicBezTo>
                    <a:cubicBezTo>
                      <a:pt x="215578" y="123801"/>
                      <a:pt x="215868" y="120859"/>
                      <a:pt x="216109" y="117917"/>
                    </a:cubicBezTo>
                    <a:cubicBezTo>
                      <a:pt x="216591" y="111937"/>
                      <a:pt x="216929" y="106005"/>
                      <a:pt x="217073" y="100025"/>
                    </a:cubicBezTo>
                    <a:cubicBezTo>
                      <a:pt x="217122" y="97035"/>
                      <a:pt x="217170" y="94044"/>
                      <a:pt x="217122" y="91054"/>
                    </a:cubicBezTo>
                    <a:cubicBezTo>
                      <a:pt x="217122" y="88064"/>
                      <a:pt x="217025" y="85122"/>
                      <a:pt x="216881" y="82132"/>
                    </a:cubicBezTo>
                    <a:lnTo>
                      <a:pt x="216881" y="82180"/>
                    </a:lnTo>
                    <a:cubicBezTo>
                      <a:pt x="216639" y="76586"/>
                      <a:pt x="216254" y="70992"/>
                      <a:pt x="215627" y="65397"/>
                    </a:cubicBezTo>
                    <a:cubicBezTo>
                      <a:pt x="215289" y="62552"/>
                      <a:pt x="214903" y="59706"/>
                      <a:pt x="214517" y="56861"/>
                    </a:cubicBezTo>
                    <a:cubicBezTo>
                      <a:pt x="214083" y="54305"/>
                      <a:pt x="213649" y="51700"/>
                      <a:pt x="213215" y="49144"/>
                    </a:cubicBezTo>
                    <a:cubicBezTo>
                      <a:pt x="212588" y="45817"/>
                      <a:pt x="211913" y="42441"/>
                      <a:pt x="211141" y="39113"/>
                    </a:cubicBezTo>
                    <a:cubicBezTo>
                      <a:pt x="210756" y="37328"/>
                      <a:pt x="210322" y="35592"/>
                      <a:pt x="209839" y="33808"/>
                    </a:cubicBezTo>
                    <a:cubicBezTo>
                      <a:pt x="209357" y="32023"/>
                      <a:pt x="208826" y="30239"/>
                      <a:pt x="208248" y="28406"/>
                    </a:cubicBezTo>
                    <a:lnTo>
                      <a:pt x="208248" y="28358"/>
                    </a:lnTo>
                    <a:cubicBezTo>
                      <a:pt x="207283" y="25320"/>
                      <a:pt x="206174" y="22281"/>
                      <a:pt x="204872" y="19339"/>
                    </a:cubicBezTo>
                    <a:cubicBezTo>
                      <a:pt x="204293" y="17941"/>
                      <a:pt x="203570" y="16542"/>
                      <a:pt x="202846" y="15144"/>
                    </a:cubicBezTo>
                    <a:cubicBezTo>
                      <a:pt x="202460" y="14468"/>
                      <a:pt x="202075" y="13745"/>
                      <a:pt x="201689" y="13070"/>
                    </a:cubicBezTo>
                    <a:cubicBezTo>
                      <a:pt x="201303" y="12346"/>
                      <a:pt x="200965" y="11864"/>
                      <a:pt x="200580" y="11237"/>
                    </a:cubicBezTo>
                    <a:cubicBezTo>
                      <a:pt x="199711" y="9887"/>
                      <a:pt x="198747" y="8585"/>
                      <a:pt x="197734" y="7331"/>
                    </a:cubicBezTo>
                    <a:cubicBezTo>
                      <a:pt x="197204" y="6656"/>
                      <a:pt x="196673" y="6029"/>
                      <a:pt x="196094" y="5402"/>
                    </a:cubicBezTo>
                    <a:cubicBezTo>
                      <a:pt x="195516" y="4823"/>
                      <a:pt x="195082" y="4341"/>
                      <a:pt x="194503" y="3858"/>
                    </a:cubicBezTo>
                    <a:cubicBezTo>
                      <a:pt x="193683" y="3135"/>
                      <a:pt x="192815" y="2460"/>
                      <a:pt x="191947" y="1881"/>
                    </a:cubicBezTo>
                    <a:cubicBezTo>
                      <a:pt x="191561" y="1592"/>
                      <a:pt x="191127" y="1302"/>
                      <a:pt x="190741" y="1061"/>
                    </a:cubicBezTo>
                    <a:lnTo>
                      <a:pt x="189873" y="675"/>
                    </a:lnTo>
                    <a:cubicBezTo>
                      <a:pt x="189584" y="531"/>
                      <a:pt x="189294" y="386"/>
                      <a:pt x="189005" y="241"/>
                    </a:cubicBezTo>
                    <a:cubicBezTo>
                      <a:pt x="188860" y="193"/>
                      <a:pt x="188716" y="97"/>
                      <a:pt x="18857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87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87"/>
              <p:cNvSpPr/>
              <p:nvPr/>
            </p:nvSpPr>
            <p:spPr>
              <a:xfrm>
                <a:off x="5274300" y="697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87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87"/>
              <p:cNvSpPr/>
              <p:nvPr/>
            </p:nvSpPr>
            <p:spPr>
              <a:xfrm>
                <a:off x="2812275" y="438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87"/>
              <p:cNvSpPr/>
              <p:nvPr/>
            </p:nvSpPr>
            <p:spPr>
              <a:xfrm>
                <a:off x="3330725" y="3567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87"/>
              <p:cNvSpPr/>
              <p:nvPr/>
            </p:nvSpPr>
            <p:spPr>
              <a:xfrm>
                <a:off x="757775" y="4484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87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87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87"/>
              <p:cNvSpPr/>
              <p:nvPr/>
            </p:nvSpPr>
            <p:spPr>
              <a:xfrm>
                <a:off x="461175" y="461480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87"/>
              <p:cNvSpPr/>
              <p:nvPr/>
            </p:nvSpPr>
            <p:spPr>
              <a:xfrm>
                <a:off x="2631425" y="3142625"/>
                <a:ext cx="967000" cy="1347700"/>
              </a:xfrm>
              <a:custGeom>
                <a:avLst/>
                <a:gdLst/>
                <a:ahLst/>
                <a:cxnLst/>
                <a:rect l="l" t="t" r="r" b="b"/>
                <a:pathLst>
                  <a:path w="38680" h="53908" extrusionOk="0">
                    <a:moveTo>
                      <a:pt x="37907" y="1"/>
                    </a:moveTo>
                    <a:lnTo>
                      <a:pt x="37136" y="146"/>
                    </a:lnTo>
                    <a:cubicBezTo>
                      <a:pt x="33519" y="773"/>
                      <a:pt x="29902" y="869"/>
                      <a:pt x="26381" y="1737"/>
                    </a:cubicBezTo>
                    <a:cubicBezTo>
                      <a:pt x="25513" y="1978"/>
                      <a:pt x="24645" y="2219"/>
                      <a:pt x="23825" y="2557"/>
                    </a:cubicBezTo>
                    <a:cubicBezTo>
                      <a:pt x="23150" y="2798"/>
                      <a:pt x="22475" y="3087"/>
                      <a:pt x="21799" y="3377"/>
                    </a:cubicBezTo>
                    <a:cubicBezTo>
                      <a:pt x="20545" y="3956"/>
                      <a:pt x="19340" y="4631"/>
                      <a:pt x="18182" y="5402"/>
                    </a:cubicBezTo>
                    <a:cubicBezTo>
                      <a:pt x="15867" y="6897"/>
                      <a:pt x="13794" y="8730"/>
                      <a:pt x="11913" y="10804"/>
                    </a:cubicBezTo>
                    <a:cubicBezTo>
                      <a:pt x="10996" y="11865"/>
                      <a:pt x="10128" y="12974"/>
                      <a:pt x="9308" y="14132"/>
                    </a:cubicBezTo>
                    <a:cubicBezTo>
                      <a:pt x="8488" y="15241"/>
                      <a:pt x="7765" y="16398"/>
                      <a:pt x="7090" y="17652"/>
                    </a:cubicBezTo>
                    <a:cubicBezTo>
                      <a:pt x="5739" y="20064"/>
                      <a:pt x="4582" y="22668"/>
                      <a:pt x="3714" y="25369"/>
                    </a:cubicBezTo>
                    <a:cubicBezTo>
                      <a:pt x="2846" y="27973"/>
                      <a:pt x="2219" y="30722"/>
                      <a:pt x="1833" y="33471"/>
                    </a:cubicBezTo>
                    <a:cubicBezTo>
                      <a:pt x="1737" y="34098"/>
                      <a:pt x="1688" y="34725"/>
                      <a:pt x="1592" y="35352"/>
                    </a:cubicBezTo>
                    <a:cubicBezTo>
                      <a:pt x="1544" y="35931"/>
                      <a:pt x="1495" y="36509"/>
                      <a:pt x="1495" y="37088"/>
                    </a:cubicBezTo>
                    <a:cubicBezTo>
                      <a:pt x="1447" y="38294"/>
                      <a:pt x="1495" y="39500"/>
                      <a:pt x="1592" y="40705"/>
                    </a:cubicBezTo>
                    <a:cubicBezTo>
                      <a:pt x="1688" y="42007"/>
                      <a:pt x="1737" y="43310"/>
                      <a:pt x="1785" y="44660"/>
                    </a:cubicBezTo>
                    <a:cubicBezTo>
                      <a:pt x="1881" y="45962"/>
                      <a:pt x="1833" y="47264"/>
                      <a:pt x="1737" y="48566"/>
                    </a:cubicBezTo>
                    <a:cubicBezTo>
                      <a:pt x="1640" y="49676"/>
                      <a:pt x="1399" y="50785"/>
                      <a:pt x="1061" y="51894"/>
                    </a:cubicBezTo>
                    <a:lnTo>
                      <a:pt x="1061" y="51846"/>
                    </a:lnTo>
                    <a:cubicBezTo>
                      <a:pt x="820" y="52473"/>
                      <a:pt x="531" y="53052"/>
                      <a:pt x="145" y="53582"/>
                    </a:cubicBezTo>
                    <a:lnTo>
                      <a:pt x="49" y="53678"/>
                    </a:lnTo>
                    <a:cubicBezTo>
                      <a:pt x="0" y="53727"/>
                      <a:pt x="0" y="53823"/>
                      <a:pt x="49" y="53871"/>
                    </a:cubicBezTo>
                    <a:cubicBezTo>
                      <a:pt x="97" y="53896"/>
                      <a:pt x="145" y="53908"/>
                      <a:pt x="187" y="53908"/>
                    </a:cubicBezTo>
                    <a:cubicBezTo>
                      <a:pt x="229" y="53908"/>
                      <a:pt x="266" y="53896"/>
                      <a:pt x="290" y="53871"/>
                    </a:cubicBezTo>
                    <a:cubicBezTo>
                      <a:pt x="627" y="53389"/>
                      <a:pt x="917" y="52907"/>
                      <a:pt x="1158" y="52376"/>
                    </a:cubicBezTo>
                    <a:cubicBezTo>
                      <a:pt x="1399" y="51846"/>
                      <a:pt x="1592" y="51267"/>
                      <a:pt x="1737" y="50688"/>
                    </a:cubicBezTo>
                    <a:cubicBezTo>
                      <a:pt x="2026" y="49386"/>
                      <a:pt x="2219" y="48084"/>
                      <a:pt x="2219" y="46734"/>
                    </a:cubicBezTo>
                    <a:cubicBezTo>
                      <a:pt x="2364" y="43985"/>
                      <a:pt x="2122" y="41236"/>
                      <a:pt x="2171" y="38487"/>
                    </a:cubicBezTo>
                    <a:cubicBezTo>
                      <a:pt x="2171" y="37763"/>
                      <a:pt x="2171" y="37088"/>
                      <a:pt x="2267" y="36413"/>
                    </a:cubicBezTo>
                    <a:cubicBezTo>
                      <a:pt x="2460" y="34436"/>
                      <a:pt x="2798" y="32458"/>
                      <a:pt x="3232" y="30529"/>
                    </a:cubicBezTo>
                    <a:cubicBezTo>
                      <a:pt x="3473" y="29516"/>
                      <a:pt x="3762" y="28504"/>
                      <a:pt x="4051" y="27491"/>
                    </a:cubicBezTo>
                    <a:cubicBezTo>
                      <a:pt x="4341" y="26478"/>
                      <a:pt x="4630" y="25610"/>
                      <a:pt x="5016" y="24694"/>
                    </a:cubicBezTo>
                    <a:cubicBezTo>
                      <a:pt x="6318" y="21125"/>
                      <a:pt x="8054" y="17797"/>
                      <a:pt x="10225" y="14710"/>
                    </a:cubicBezTo>
                    <a:lnTo>
                      <a:pt x="10225" y="14759"/>
                    </a:lnTo>
                    <a:lnTo>
                      <a:pt x="10273" y="14662"/>
                    </a:lnTo>
                    <a:cubicBezTo>
                      <a:pt x="12057" y="12203"/>
                      <a:pt x="14083" y="10032"/>
                      <a:pt x="16398" y="8151"/>
                    </a:cubicBezTo>
                    <a:cubicBezTo>
                      <a:pt x="18375" y="6608"/>
                      <a:pt x="20497" y="5306"/>
                      <a:pt x="22716" y="4293"/>
                    </a:cubicBezTo>
                    <a:cubicBezTo>
                      <a:pt x="23632" y="3907"/>
                      <a:pt x="24548" y="3522"/>
                      <a:pt x="25465" y="3232"/>
                    </a:cubicBezTo>
                    <a:cubicBezTo>
                      <a:pt x="26574" y="2943"/>
                      <a:pt x="27731" y="2653"/>
                      <a:pt x="28841" y="2461"/>
                    </a:cubicBezTo>
                    <a:cubicBezTo>
                      <a:pt x="30384" y="2219"/>
                      <a:pt x="31927" y="2026"/>
                      <a:pt x="33470" y="1882"/>
                    </a:cubicBezTo>
                    <a:cubicBezTo>
                      <a:pt x="34242" y="1785"/>
                      <a:pt x="35062" y="1689"/>
                      <a:pt x="35834" y="1544"/>
                    </a:cubicBezTo>
                    <a:cubicBezTo>
                      <a:pt x="36605" y="1448"/>
                      <a:pt x="37425" y="1303"/>
                      <a:pt x="38245" y="1158"/>
                    </a:cubicBezTo>
                    <a:cubicBezTo>
                      <a:pt x="38390" y="1110"/>
                      <a:pt x="38534" y="1014"/>
                      <a:pt x="38583" y="869"/>
                    </a:cubicBezTo>
                    <a:cubicBezTo>
                      <a:pt x="38679" y="724"/>
                      <a:pt x="38679" y="580"/>
                      <a:pt x="38631" y="435"/>
                    </a:cubicBezTo>
                    <a:cubicBezTo>
                      <a:pt x="38583" y="290"/>
                      <a:pt x="38486" y="146"/>
                      <a:pt x="38341" y="97"/>
                    </a:cubicBezTo>
                    <a:lnTo>
                      <a:pt x="38197" y="49"/>
                    </a:lnTo>
                    <a:lnTo>
                      <a:pt x="37907" y="49"/>
                    </a:lnTo>
                    <a:lnTo>
                      <a:pt x="37907" y="1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87"/>
              <p:cNvSpPr/>
              <p:nvPr/>
            </p:nvSpPr>
            <p:spPr>
              <a:xfrm>
                <a:off x="2580775" y="1278625"/>
                <a:ext cx="2023175" cy="2183550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87342" extrusionOk="0">
                    <a:moveTo>
                      <a:pt x="72823" y="10334"/>
                    </a:moveTo>
                    <a:cubicBezTo>
                      <a:pt x="72818" y="10344"/>
                      <a:pt x="72813" y="10353"/>
                      <a:pt x="72807" y="10363"/>
                    </a:cubicBezTo>
                    <a:lnTo>
                      <a:pt x="72807" y="10363"/>
                    </a:lnTo>
                    <a:cubicBezTo>
                      <a:pt x="72815" y="10355"/>
                      <a:pt x="72821" y="10346"/>
                      <a:pt x="72823" y="10334"/>
                    </a:cubicBezTo>
                    <a:close/>
                    <a:moveTo>
                      <a:pt x="72807" y="10363"/>
                    </a:moveTo>
                    <a:cubicBezTo>
                      <a:pt x="72794" y="10378"/>
                      <a:pt x="72776" y="10389"/>
                      <a:pt x="72776" y="10418"/>
                    </a:cubicBezTo>
                    <a:cubicBezTo>
                      <a:pt x="72787" y="10399"/>
                      <a:pt x="72797" y="10381"/>
                      <a:pt x="72807" y="10363"/>
                    </a:cubicBezTo>
                    <a:close/>
                    <a:moveTo>
                      <a:pt x="80300" y="1"/>
                    </a:moveTo>
                    <a:cubicBezTo>
                      <a:pt x="80155" y="1"/>
                      <a:pt x="80011" y="1"/>
                      <a:pt x="79914" y="97"/>
                    </a:cubicBezTo>
                    <a:cubicBezTo>
                      <a:pt x="78274" y="1255"/>
                      <a:pt x="76731" y="2653"/>
                      <a:pt x="75381" y="4148"/>
                    </a:cubicBezTo>
                    <a:cubicBezTo>
                      <a:pt x="74127" y="5595"/>
                      <a:pt x="72969" y="7138"/>
                      <a:pt x="71957" y="8778"/>
                    </a:cubicBezTo>
                    <a:cubicBezTo>
                      <a:pt x="70028" y="12058"/>
                      <a:pt x="68436" y="15578"/>
                      <a:pt x="67230" y="19195"/>
                    </a:cubicBezTo>
                    <a:cubicBezTo>
                      <a:pt x="65976" y="22812"/>
                      <a:pt x="64964" y="26478"/>
                      <a:pt x="63806" y="30095"/>
                    </a:cubicBezTo>
                    <a:cubicBezTo>
                      <a:pt x="62697" y="33712"/>
                      <a:pt x="61250" y="37184"/>
                      <a:pt x="59514" y="40560"/>
                    </a:cubicBezTo>
                    <a:cubicBezTo>
                      <a:pt x="58212" y="42827"/>
                      <a:pt x="56668" y="44949"/>
                      <a:pt x="54884" y="46878"/>
                    </a:cubicBezTo>
                    <a:cubicBezTo>
                      <a:pt x="52955" y="48807"/>
                      <a:pt x="50833" y="50495"/>
                      <a:pt x="48470" y="51894"/>
                    </a:cubicBezTo>
                    <a:cubicBezTo>
                      <a:pt x="46589" y="53003"/>
                      <a:pt x="44563" y="53968"/>
                      <a:pt x="42538" y="54787"/>
                    </a:cubicBezTo>
                    <a:cubicBezTo>
                      <a:pt x="40416" y="55607"/>
                      <a:pt x="38245" y="56331"/>
                      <a:pt x="36123" y="57006"/>
                    </a:cubicBezTo>
                    <a:cubicBezTo>
                      <a:pt x="33953" y="57681"/>
                      <a:pt x="31735" y="58308"/>
                      <a:pt x="29564" y="58983"/>
                    </a:cubicBezTo>
                    <a:cubicBezTo>
                      <a:pt x="27346" y="59658"/>
                      <a:pt x="25176" y="60478"/>
                      <a:pt x="23054" y="61346"/>
                    </a:cubicBezTo>
                    <a:cubicBezTo>
                      <a:pt x="19292" y="62890"/>
                      <a:pt x="15723" y="64964"/>
                      <a:pt x="12492" y="67471"/>
                    </a:cubicBezTo>
                    <a:cubicBezTo>
                      <a:pt x="9453" y="69883"/>
                      <a:pt x="6753" y="72825"/>
                      <a:pt x="4631" y="76104"/>
                    </a:cubicBezTo>
                    <a:cubicBezTo>
                      <a:pt x="3570" y="77744"/>
                      <a:pt x="2653" y="79480"/>
                      <a:pt x="1882" y="81313"/>
                    </a:cubicBezTo>
                    <a:cubicBezTo>
                      <a:pt x="1110" y="83194"/>
                      <a:pt x="483" y="85123"/>
                      <a:pt x="1" y="87100"/>
                    </a:cubicBezTo>
                    <a:cubicBezTo>
                      <a:pt x="1" y="87197"/>
                      <a:pt x="49" y="87293"/>
                      <a:pt x="145" y="87341"/>
                    </a:cubicBezTo>
                    <a:cubicBezTo>
                      <a:pt x="242" y="87341"/>
                      <a:pt x="338" y="87245"/>
                      <a:pt x="387" y="87148"/>
                    </a:cubicBezTo>
                    <a:cubicBezTo>
                      <a:pt x="435" y="86907"/>
                      <a:pt x="483" y="86666"/>
                      <a:pt x="531" y="86425"/>
                    </a:cubicBezTo>
                    <a:cubicBezTo>
                      <a:pt x="1303" y="83580"/>
                      <a:pt x="2364" y="80879"/>
                      <a:pt x="3811" y="78323"/>
                    </a:cubicBezTo>
                    <a:cubicBezTo>
                      <a:pt x="5209" y="75815"/>
                      <a:pt x="6897" y="73548"/>
                      <a:pt x="8875" y="71474"/>
                    </a:cubicBezTo>
                    <a:cubicBezTo>
                      <a:pt x="11238" y="69063"/>
                      <a:pt x="13939" y="66941"/>
                      <a:pt x="16881" y="65205"/>
                    </a:cubicBezTo>
                    <a:cubicBezTo>
                      <a:pt x="18617" y="64192"/>
                      <a:pt x="20498" y="63227"/>
                      <a:pt x="22378" y="62456"/>
                    </a:cubicBezTo>
                    <a:cubicBezTo>
                      <a:pt x="24452" y="61539"/>
                      <a:pt x="26623" y="60816"/>
                      <a:pt x="28793" y="60141"/>
                    </a:cubicBezTo>
                    <a:cubicBezTo>
                      <a:pt x="30963" y="59466"/>
                      <a:pt x="33182" y="58839"/>
                      <a:pt x="35400" y="58212"/>
                    </a:cubicBezTo>
                    <a:cubicBezTo>
                      <a:pt x="37618" y="57585"/>
                      <a:pt x="39740" y="56909"/>
                      <a:pt x="41911" y="56186"/>
                    </a:cubicBezTo>
                    <a:cubicBezTo>
                      <a:pt x="44033" y="55414"/>
                      <a:pt x="46107" y="54498"/>
                      <a:pt x="48084" y="53437"/>
                    </a:cubicBezTo>
                    <a:cubicBezTo>
                      <a:pt x="50109" y="52328"/>
                      <a:pt x="52039" y="51026"/>
                      <a:pt x="53823" y="49531"/>
                    </a:cubicBezTo>
                    <a:cubicBezTo>
                      <a:pt x="55366" y="48180"/>
                      <a:pt x="56765" y="46685"/>
                      <a:pt x="58019" y="45094"/>
                    </a:cubicBezTo>
                    <a:cubicBezTo>
                      <a:pt x="59128" y="43550"/>
                      <a:pt x="60189" y="41959"/>
                      <a:pt x="61057" y="40319"/>
                    </a:cubicBezTo>
                    <a:cubicBezTo>
                      <a:pt x="62793" y="36943"/>
                      <a:pt x="64288" y="33423"/>
                      <a:pt x="65446" y="29805"/>
                    </a:cubicBezTo>
                    <a:cubicBezTo>
                      <a:pt x="66652" y="26188"/>
                      <a:pt x="67761" y="22523"/>
                      <a:pt x="69063" y="18906"/>
                    </a:cubicBezTo>
                    <a:cubicBezTo>
                      <a:pt x="70076" y="15964"/>
                      <a:pt x="71281" y="13167"/>
                      <a:pt x="72728" y="10466"/>
                    </a:cubicBezTo>
                    <a:lnTo>
                      <a:pt x="72825" y="10321"/>
                    </a:lnTo>
                    <a:lnTo>
                      <a:pt x="72825" y="10321"/>
                    </a:lnTo>
                    <a:cubicBezTo>
                      <a:pt x="72825" y="10326"/>
                      <a:pt x="72824" y="10330"/>
                      <a:pt x="72823" y="10334"/>
                    </a:cubicBezTo>
                    <a:lnTo>
                      <a:pt x="72823" y="10334"/>
                    </a:lnTo>
                    <a:cubicBezTo>
                      <a:pt x="73483" y="9158"/>
                      <a:pt x="74146" y="8029"/>
                      <a:pt x="74947" y="6945"/>
                    </a:cubicBezTo>
                    <a:cubicBezTo>
                      <a:pt x="75718" y="5836"/>
                      <a:pt x="76635" y="4775"/>
                      <a:pt x="77551" y="3762"/>
                    </a:cubicBezTo>
                    <a:cubicBezTo>
                      <a:pt x="78516" y="2798"/>
                      <a:pt x="79577" y="1833"/>
                      <a:pt x="80638" y="965"/>
                    </a:cubicBezTo>
                    <a:cubicBezTo>
                      <a:pt x="80927" y="628"/>
                      <a:pt x="80782" y="97"/>
                      <a:pt x="80348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87"/>
              <p:cNvSpPr/>
              <p:nvPr/>
            </p:nvSpPr>
            <p:spPr>
              <a:xfrm>
                <a:off x="1317225" y="2525325"/>
                <a:ext cx="1710900" cy="2130675"/>
              </a:xfrm>
              <a:custGeom>
                <a:avLst/>
                <a:gdLst/>
                <a:ahLst/>
                <a:cxnLst/>
                <a:rect l="l" t="t" r="r" b="b"/>
                <a:pathLst>
                  <a:path w="68436" h="85227" extrusionOk="0">
                    <a:moveTo>
                      <a:pt x="67760" y="0"/>
                    </a:moveTo>
                    <a:cubicBezTo>
                      <a:pt x="67664" y="0"/>
                      <a:pt x="67615" y="0"/>
                      <a:pt x="67519" y="48"/>
                    </a:cubicBezTo>
                    <a:lnTo>
                      <a:pt x="67471" y="48"/>
                    </a:lnTo>
                    <a:cubicBezTo>
                      <a:pt x="65590" y="627"/>
                      <a:pt x="63709" y="1399"/>
                      <a:pt x="61973" y="2315"/>
                    </a:cubicBezTo>
                    <a:cubicBezTo>
                      <a:pt x="60285" y="3231"/>
                      <a:pt x="58645" y="4341"/>
                      <a:pt x="57150" y="5546"/>
                    </a:cubicBezTo>
                    <a:cubicBezTo>
                      <a:pt x="54208" y="8006"/>
                      <a:pt x="51700" y="10900"/>
                      <a:pt x="49771" y="14179"/>
                    </a:cubicBezTo>
                    <a:cubicBezTo>
                      <a:pt x="47746" y="17507"/>
                      <a:pt x="46154" y="21076"/>
                      <a:pt x="45045" y="24789"/>
                    </a:cubicBezTo>
                    <a:cubicBezTo>
                      <a:pt x="43887" y="28503"/>
                      <a:pt x="43067" y="32361"/>
                      <a:pt x="42682" y="36219"/>
                    </a:cubicBezTo>
                    <a:cubicBezTo>
                      <a:pt x="42296" y="40319"/>
                      <a:pt x="42151" y="44418"/>
                      <a:pt x="42199" y="48517"/>
                    </a:cubicBezTo>
                    <a:cubicBezTo>
                      <a:pt x="42248" y="52762"/>
                      <a:pt x="42006" y="57006"/>
                      <a:pt x="41380" y="61201"/>
                    </a:cubicBezTo>
                    <a:cubicBezTo>
                      <a:pt x="41235" y="62214"/>
                      <a:pt x="40994" y="63179"/>
                      <a:pt x="40753" y="64192"/>
                    </a:cubicBezTo>
                    <a:cubicBezTo>
                      <a:pt x="40463" y="65301"/>
                      <a:pt x="40126" y="66410"/>
                      <a:pt x="39692" y="67471"/>
                    </a:cubicBezTo>
                    <a:cubicBezTo>
                      <a:pt x="39306" y="68484"/>
                      <a:pt x="38823" y="69497"/>
                      <a:pt x="38293" y="70461"/>
                    </a:cubicBezTo>
                    <a:lnTo>
                      <a:pt x="38245" y="70558"/>
                    </a:lnTo>
                    <a:lnTo>
                      <a:pt x="38245" y="70509"/>
                    </a:lnTo>
                    <a:cubicBezTo>
                      <a:pt x="37762" y="71426"/>
                      <a:pt x="37184" y="72294"/>
                      <a:pt x="36605" y="73114"/>
                    </a:cubicBezTo>
                    <a:cubicBezTo>
                      <a:pt x="35930" y="73982"/>
                      <a:pt x="35255" y="74802"/>
                      <a:pt x="34483" y="75622"/>
                    </a:cubicBezTo>
                    <a:lnTo>
                      <a:pt x="34435" y="75670"/>
                    </a:lnTo>
                    <a:cubicBezTo>
                      <a:pt x="32650" y="77454"/>
                      <a:pt x="30721" y="78997"/>
                      <a:pt x="28551" y="80300"/>
                    </a:cubicBezTo>
                    <a:lnTo>
                      <a:pt x="28503" y="80300"/>
                    </a:lnTo>
                    <a:cubicBezTo>
                      <a:pt x="27297" y="81023"/>
                      <a:pt x="26043" y="81650"/>
                      <a:pt x="24741" y="82180"/>
                    </a:cubicBezTo>
                    <a:cubicBezTo>
                      <a:pt x="23391" y="82759"/>
                      <a:pt x="21992" y="83242"/>
                      <a:pt x="20593" y="83676"/>
                    </a:cubicBezTo>
                    <a:lnTo>
                      <a:pt x="20545" y="83676"/>
                    </a:lnTo>
                    <a:cubicBezTo>
                      <a:pt x="17797" y="84399"/>
                      <a:pt x="14904" y="84833"/>
                      <a:pt x="12059" y="84881"/>
                    </a:cubicBezTo>
                    <a:lnTo>
                      <a:pt x="12059" y="84881"/>
                    </a:lnTo>
                    <a:cubicBezTo>
                      <a:pt x="9663" y="84878"/>
                      <a:pt x="7220" y="84588"/>
                      <a:pt x="4919" y="83965"/>
                    </a:cubicBezTo>
                    <a:cubicBezTo>
                      <a:pt x="3328" y="83579"/>
                      <a:pt x="1736" y="83000"/>
                      <a:pt x="193" y="82229"/>
                    </a:cubicBezTo>
                    <a:cubicBezTo>
                      <a:pt x="145" y="82229"/>
                      <a:pt x="48" y="82229"/>
                      <a:pt x="48" y="82325"/>
                    </a:cubicBezTo>
                    <a:cubicBezTo>
                      <a:pt x="0" y="82422"/>
                      <a:pt x="48" y="82470"/>
                      <a:pt x="97" y="82518"/>
                    </a:cubicBezTo>
                    <a:cubicBezTo>
                      <a:pt x="2026" y="83434"/>
                      <a:pt x="4051" y="84158"/>
                      <a:pt x="6125" y="84592"/>
                    </a:cubicBezTo>
                    <a:cubicBezTo>
                      <a:pt x="8037" y="85026"/>
                      <a:pt x="9988" y="85226"/>
                      <a:pt x="11943" y="85226"/>
                    </a:cubicBezTo>
                    <a:cubicBezTo>
                      <a:pt x="12158" y="85226"/>
                      <a:pt x="12373" y="85224"/>
                      <a:pt x="12588" y="85219"/>
                    </a:cubicBezTo>
                    <a:cubicBezTo>
                      <a:pt x="16928" y="85219"/>
                      <a:pt x="21220" y="84351"/>
                      <a:pt x="25271" y="82663"/>
                    </a:cubicBezTo>
                    <a:cubicBezTo>
                      <a:pt x="27249" y="81795"/>
                      <a:pt x="29178" y="80782"/>
                      <a:pt x="31011" y="79576"/>
                    </a:cubicBezTo>
                    <a:cubicBezTo>
                      <a:pt x="32843" y="78322"/>
                      <a:pt x="34531" y="76875"/>
                      <a:pt x="35978" y="75236"/>
                    </a:cubicBezTo>
                    <a:cubicBezTo>
                      <a:pt x="37425" y="73692"/>
                      <a:pt x="38631" y="71908"/>
                      <a:pt x="39595" y="70027"/>
                    </a:cubicBezTo>
                    <a:cubicBezTo>
                      <a:pt x="40560" y="68194"/>
                      <a:pt x="41283" y="66265"/>
                      <a:pt x="41814" y="64288"/>
                    </a:cubicBezTo>
                    <a:cubicBezTo>
                      <a:pt x="42778" y="60237"/>
                      <a:pt x="43309" y="56041"/>
                      <a:pt x="43357" y="51893"/>
                    </a:cubicBezTo>
                    <a:cubicBezTo>
                      <a:pt x="43405" y="49723"/>
                      <a:pt x="43453" y="47553"/>
                      <a:pt x="43453" y="45383"/>
                    </a:cubicBezTo>
                    <a:cubicBezTo>
                      <a:pt x="43502" y="43261"/>
                      <a:pt x="43550" y="41235"/>
                      <a:pt x="43694" y="39161"/>
                    </a:cubicBezTo>
                    <a:cubicBezTo>
                      <a:pt x="43936" y="35496"/>
                      <a:pt x="44514" y="31879"/>
                      <a:pt x="45382" y="28262"/>
                    </a:cubicBezTo>
                    <a:cubicBezTo>
                      <a:pt x="45913" y="26284"/>
                      <a:pt x="46540" y="24307"/>
                      <a:pt x="47263" y="22426"/>
                    </a:cubicBezTo>
                    <a:cubicBezTo>
                      <a:pt x="48035" y="20449"/>
                      <a:pt x="48951" y="18520"/>
                      <a:pt x="49964" y="16639"/>
                    </a:cubicBezTo>
                    <a:lnTo>
                      <a:pt x="49964" y="16639"/>
                    </a:lnTo>
                    <a:lnTo>
                      <a:pt x="49868" y="16784"/>
                    </a:lnTo>
                    <a:cubicBezTo>
                      <a:pt x="50687" y="15385"/>
                      <a:pt x="51556" y="13986"/>
                      <a:pt x="52520" y="12636"/>
                    </a:cubicBezTo>
                    <a:cubicBezTo>
                      <a:pt x="53485" y="11334"/>
                      <a:pt x="54546" y="10032"/>
                      <a:pt x="55703" y="8874"/>
                    </a:cubicBezTo>
                    <a:cubicBezTo>
                      <a:pt x="57536" y="6945"/>
                      <a:pt x="59610" y="5305"/>
                      <a:pt x="61828" y="3907"/>
                    </a:cubicBezTo>
                    <a:cubicBezTo>
                      <a:pt x="62793" y="3328"/>
                      <a:pt x="63757" y="2846"/>
                      <a:pt x="64722" y="2363"/>
                    </a:cubicBezTo>
                    <a:cubicBezTo>
                      <a:pt x="65783" y="1881"/>
                      <a:pt x="66892" y="1495"/>
                      <a:pt x="68001" y="1109"/>
                    </a:cubicBezTo>
                    <a:cubicBezTo>
                      <a:pt x="68146" y="1061"/>
                      <a:pt x="68242" y="917"/>
                      <a:pt x="68291" y="772"/>
                    </a:cubicBezTo>
                    <a:cubicBezTo>
                      <a:pt x="68435" y="483"/>
                      <a:pt x="68291" y="145"/>
                      <a:pt x="68001" y="48"/>
                    </a:cubicBezTo>
                    <a:lnTo>
                      <a:pt x="67857" y="0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87"/>
              <p:cNvSpPr/>
              <p:nvPr/>
            </p:nvSpPr>
            <p:spPr>
              <a:xfrm>
                <a:off x="4606350" y="1023025"/>
                <a:ext cx="242375" cy="871000"/>
              </a:xfrm>
              <a:custGeom>
                <a:avLst/>
                <a:gdLst/>
                <a:ahLst/>
                <a:cxnLst/>
                <a:rect l="l" t="t" r="r" b="b"/>
                <a:pathLst>
                  <a:path w="9695" h="34840" extrusionOk="0">
                    <a:moveTo>
                      <a:pt x="9260" y="0"/>
                    </a:moveTo>
                    <a:cubicBezTo>
                      <a:pt x="9067" y="0"/>
                      <a:pt x="8874" y="145"/>
                      <a:pt x="8826" y="290"/>
                    </a:cubicBezTo>
                    <a:cubicBezTo>
                      <a:pt x="8537" y="1013"/>
                      <a:pt x="8199" y="1785"/>
                      <a:pt x="7910" y="2508"/>
                    </a:cubicBezTo>
                    <a:cubicBezTo>
                      <a:pt x="7669" y="3232"/>
                      <a:pt x="7331" y="3955"/>
                      <a:pt x="6993" y="4678"/>
                    </a:cubicBezTo>
                    <a:cubicBezTo>
                      <a:pt x="6415" y="6125"/>
                      <a:pt x="5740" y="7572"/>
                      <a:pt x="5113" y="9019"/>
                    </a:cubicBezTo>
                    <a:cubicBezTo>
                      <a:pt x="4486" y="10466"/>
                      <a:pt x="3907" y="11913"/>
                      <a:pt x="3280" y="13359"/>
                    </a:cubicBezTo>
                    <a:cubicBezTo>
                      <a:pt x="2701" y="14806"/>
                      <a:pt x="2171" y="16253"/>
                      <a:pt x="1737" y="17700"/>
                    </a:cubicBezTo>
                    <a:cubicBezTo>
                      <a:pt x="1303" y="19002"/>
                      <a:pt x="965" y="20401"/>
                      <a:pt x="676" y="21751"/>
                    </a:cubicBezTo>
                    <a:cubicBezTo>
                      <a:pt x="434" y="23150"/>
                      <a:pt x="242" y="24500"/>
                      <a:pt x="193" y="25899"/>
                    </a:cubicBezTo>
                    <a:cubicBezTo>
                      <a:pt x="0" y="28889"/>
                      <a:pt x="386" y="31879"/>
                      <a:pt x="1254" y="34724"/>
                    </a:cubicBezTo>
                    <a:cubicBezTo>
                      <a:pt x="1254" y="34795"/>
                      <a:pt x="1306" y="34840"/>
                      <a:pt x="1372" y="34840"/>
                    </a:cubicBezTo>
                    <a:cubicBezTo>
                      <a:pt x="1396" y="34840"/>
                      <a:pt x="1421" y="34834"/>
                      <a:pt x="1447" y="34821"/>
                    </a:cubicBezTo>
                    <a:cubicBezTo>
                      <a:pt x="1544" y="34821"/>
                      <a:pt x="1592" y="34724"/>
                      <a:pt x="1592" y="34628"/>
                    </a:cubicBezTo>
                    <a:cubicBezTo>
                      <a:pt x="1110" y="33036"/>
                      <a:pt x="820" y="31445"/>
                      <a:pt x="724" y="29805"/>
                    </a:cubicBezTo>
                    <a:cubicBezTo>
                      <a:pt x="627" y="28648"/>
                      <a:pt x="627" y="27442"/>
                      <a:pt x="724" y="26333"/>
                    </a:cubicBezTo>
                    <a:cubicBezTo>
                      <a:pt x="772" y="25175"/>
                      <a:pt x="965" y="24066"/>
                      <a:pt x="1158" y="22957"/>
                    </a:cubicBezTo>
                    <a:lnTo>
                      <a:pt x="1158" y="23053"/>
                    </a:lnTo>
                    <a:cubicBezTo>
                      <a:pt x="1447" y="21558"/>
                      <a:pt x="1881" y="20063"/>
                      <a:pt x="2364" y="18665"/>
                    </a:cubicBezTo>
                    <a:cubicBezTo>
                      <a:pt x="2798" y="17169"/>
                      <a:pt x="3376" y="15771"/>
                      <a:pt x="3955" y="14324"/>
                    </a:cubicBezTo>
                    <a:cubicBezTo>
                      <a:pt x="5161" y="11430"/>
                      <a:pt x="6559" y="8633"/>
                      <a:pt x="7717" y="5739"/>
                    </a:cubicBezTo>
                    <a:cubicBezTo>
                      <a:pt x="8103" y="4871"/>
                      <a:pt x="8440" y="4003"/>
                      <a:pt x="8730" y="3135"/>
                    </a:cubicBezTo>
                    <a:cubicBezTo>
                      <a:pt x="9067" y="2315"/>
                      <a:pt x="9357" y="1399"/>
                      <a:pt x="9646" y="531"/>
                    </a:cubicBezTo>
                    <a:cubicBezTo>
                      <a:pt x="9694" y="338"/>
                      <a:pt x="9598" y="97"/>
                      <a:pt x="9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87"/>
              <p:cNvSpPr/>
              <p:nvPr/>
            </p:nvSpPr>
            <p:spPr>
              <a:xfrm>
                <a:off x="2243200" y="1676300"/>
                <a:ext cx="1900175" cy="1592950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63718" extrusionOk="0">
                    <a:moveTo>
                      <a:pt x="75479" y="1"/>
                    </a:moveTo>
                    <a:cubicBezTo>
                      <a:pt x="75277" y="1"/>
                      <a:pt x="75072" y="135"/>
                      <a:pt x="74994" y="395"/>
                    </a:cubicBezTo>
                    <a:lnTo>
                      <a:pt x="75042" y="346"/>
                    </a:lnTo>
                    <a:lnTo>
                      <a:pt x="75042" y="346"/>
                    </a:lnTo>
                    <a:cubicBezTo>
                      <a:pt x="74946" y="539"/>
                      <a:pt x="74898" y="780"/>
                      <a:pt x="74801" y="973"/>
                    </a:cubicBezTo>
                    <a:lnTo>
                      <a:pt x="74560" y="1552"/>
                    </a:lnTo>
                    <a:cubicBezTo>
                      <a:pt x="74415" y="1938"/>
                      <a:pt x="74271" y="2324"/>
                      <a:pt x="74078" y="2758"/>
                    </a:cubicBezTo>
                    <a:cubicBezTo>
                      <a:pt x="73210" y="4639"/>
                      <a:pt x="72101" y="6375"/>
                      <a:pt x="70798" y="7966"/>
                    </a:cubicBezTo>
                    <a:cubicBezTo>
                      <a:pt x="68918" y="10088"/>
                      <a:pt x="66795" y="12018"/>
                      <a:pt x="64481" y="13609"/>
                    </a:cubicBezTo>
                    <a:lnTo>
                      <a:pt x="64529" y="13609"/>
                    </a:lnTo>
                    <a:cubicBezTo>
                      <a:pt x="61008" y="15972"/>
                      <a:pt x="57198" y="17901"/>
                      <a:pt x="53195" y="19348"/>
                    </a:cubicBezTo>
                    <a:cubicBezTo>
                      <a:pt x="50253" y="20457"/>
                      <a:pt x="47263" y="21374"/>
                      <a:pt x="44225" y="22049"/>
                    </a:cubicBezTo>
                    <a:cubicBezTo>
                      <a:pt x="42633" y="22435"/>
                      <a:pt x="40994" y="22724"/>
                      <a:pt x="39354" y="23014"/>
                    </a:cubicBezTo>
                    <a:cubicBezTo>
                      <a:pt x="37521" y="23399"/>
                      <a:pt x="35689" y="23785"/>
                      <a:pt x="33856" y="24219"/>
                    </a:cubicBezTo>
                    <a:cubicBezTo>
                      <a:pt x="30191" y="25087"/>
                      <a:pt x="26622" y="26245"/>
                      <a:pt x="23149" y="27643"/>
                    </a:cubicBezTo>
                    <a:cubicBezTo>
                      <a:pt x="19725" y="29042"/>
                      <a:pt x="16542" y="30971"/>
                      <a:pt x="13697" y="33286"/>
                    </a:cubicBezTo>
                    <a:cubicBezTo>
                      <a:pt x="12250" y="34492"/>
                      <a:pt x="10900" y="35794"/>
                      <a:pt x="9694" y="37241"/>
                    </a:cubicBezTo>
                    <a:cubicBezTo>
                      <a:pt x="9067" y="38012"/>
                      <a:pt x="8440" y="38832"/>
                      <a:pt x="7909" y="39652"/>
                    </a:cubicBezTo>
                    <a:cubicBezTo>
                      <a:pt x="7331" y="40520"/>
                      <a:pt x="6704" y="41485"/>
                      <a:pt x="6173" y="42353"/>
                    </a:cubicBezTo>
                    <a:cubicBezTo>
                      <a:pt x="4003" y="45970"/>
                      <a:pt x="2411" y="49876"/>
                      <a:pt x="1399" y="53976"/>
                    </a:cubicBezTo>
                    <a:cubicBezTo>
                      <a:pt x="675" y="57111"/>
                      <a:pt x="193" y="60342"/>
                      <a:pt x="0" y="63573"/>
                    </a:cubicBezTo>
                    <a:cubicBezTo>
                      <a:pt x="0" y="63670"/>
                      <a:pt x="48" y="63718"/>
                      <a:pt x="145" y="63718"/>
                    </a:cubicBezTo>
                    <a:cubicBezTo>
                      <a:pt x="241" y="63718"/>
                      <a:pt x="289" y="63670"/>
                      <a:pt x="289" y="63573"/>
                    </a:cubicBezTo>
                    <a:cubicBezTo>
                      <a:pt x="386" y="61982"/>
                      <a:pt x="579" y="60390"/>
                      <a:pt x="820" y="58750"/>
                    </a:cubicBezTo>
                    <a:cubicBezTo>
                      <a:pt x="1447" y="54844"/>
                      <a:pt x="2604" y="51034"/>
                      <a:pt x="4244" y="47369"/>
                    </a:cubicBezTo>
                    <a:cubicBezTo>
                      <a:pt x="4967" y="45729"/>
                      <a:pt x="5836" y="44137"/>
                      <a:pt x="6800" y="42594"/>
                    </a:cubicBezTo>
                    <a:cubicBezTo>
                      <a:pt x="7234" y="41822"/>
                      <a:pt x="7765" y="41099"/>
                      <a:pt x="8247" y="40327"/>
                    </a:cubicBezTo>
                    <a:cubicBezTo>
                      <a:pt x="8777" y="39604"/>
                      <a:pt x="9308" y="38880"/>
                      <a:pt x="9887" y="38205"/>
                    </a:cubicBezTo>
                    <a:lnTo>
                      <a:pt x="9887" y="38205"/>
                    </a:lnTo>
                    <a:lnTo>
                      <a:pt x="9838" y="38254"/>
                    </a:lnTo>
                    <a:cubicBezTo>
                      <a:pt x="11623" y="36180"/>
                      <a:pt x="13648" y="34299"/>
                      <a:pt x="15867" y="32756"/>
                    </a:cubicBezTo>
                    <a:lnTo>
                      <a:pt x="15867" y="32756"/>
                    </a:lnTo>
                    <a:lnTo>
                      <a:pt x="15819" y="32804"/>
                    </a:lnTo>
                    <a:cubicBezTo>
                      <a:pt x="18761" y="30778"/>
                      <a:pt x="21944" y="29187"/>
                      <a:pt x="25320" y="27981"/>
                    </a:cubicBezTo>
                    <a:cubicBezTo>
                      <a:pt x="28840" y="26679"/>
                      <a:pt x="32506" y="25666"/>
                      <a:pt x="36171" y="24894"/>
                    </a:cubicBezTo>
                    <a:cubicBezTo>
                      <a:pt x="37955" y="24509"/>
                      <a:pt x="39836" y="24123"/>
                      <a:pt x="41621" y="23785"/>
                    </a:cubicBezTo>
                    <a:cubicBezTo>
                      <a:pt x="42440" y="23640"/>
                      <a:pt x="43212" y="23496"/>
                      <a:pt x="43984" y="23351"/>
                    </a:cubicBezTo>
                    <a:cubicBezTo>
                      <a:pt x="44755" y="23158"/>
                      <a:pt x="45431" y="23014"/>
                      <a:pt x="46154" y="22821"/>
                    </a:cubicBezTo>
                    <a:cubicBezTo>
                      <a:pt x="49241" y="22097"/>
                      <a:pt x="52279" y="21133"/>
                      <a:pt x="55269" y="19927"/>
                    </a:cubicBezTo>
                    <a:cubicBezTo>
                      <a:pt x="58356" y="18769"/>
                      <a:pt x="61346" y="17274"/>
                      <a:pt x="64191" y="15538"/>
                    </a:cubicBezTo>
                    <a:cubicBezTo>
                      <a:pt x="66988" y="13802"/>
                      <a:pt x="69496" y="11680"/>
                      <a:pt x="71618" y="9220"/>
                    </a:cubicBezTo>
                    <a:cubicBezTo>
                      <a:pt x="72631" y="7966"/>
                      <a:pt x="73547" y="6664"/>
                      <a:pt x="74271" y="5266"/>
                    </a:cubicBezTo>
                    <a:cubicBezTo>
                      <a:pt x="74657" y="4542"/>
                      <a:pt x="74994" y="3771"/>
                      <a:pt x="75284" y="3047"/>
                    </a:cubicBezTo>
                    <a:cubicBezTo>
                      <a:pt x="75573" y="2276"/>
                      <a:pt x="75814" y="1552"/>
                      <a:pt x="75959" y="732"/>
                    </a:cubicBezTo>
                    <a:cubicBezTo>
                      <a:pt x="75959" y="732"/>
                      <a:pt x="75959" y="684"/>
                      <a:pt x="75959" y="684"/>
                    </a:cubicBezTo>
                    <a:cubicBezTo>
                      <a:pt x="76007" y="539"/>
                      <a:pt x="76007" y="395"/>
                      <a:pt x="75911" y="298"/>
                    </a:cubicBezTo>
                    <a:cubicBezTo>
                      <a:pt x="75822" y="98"/>
                      <a:pt x="75651" y="1"/>
                      <a:pt x="75479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87"/>
              <p:cNvSpPr/>
              <p:nvPr/>
            </p:nvSpPr>
            <p:spPr>
              <a:xfrm>
                <a:off x="3176400" y="756550"/>
                <a:ext cx="1649400" cy="1734300"/>
              </a:xfrm>
              <a:custGeom>
                <a:avLst/>
                <a:gdLst/>
                <a:ahLst/>
                <a:cxnLst/>
                <a:rect l="l" t="t" r="r" b="b"/>
                <a:pathLst>
                  <a:path w="65976" h="69372" extrusionOk="0">
                    <a:moveTo>
                      <a:pt x="65108" y="1"/>
                    </a:moveTo>
                    <a:cubicBezTo>
                      <a:pt x="65011" y="1"/>
                      <a:pt x="64915" y="49"/>
                      <a:pt x="64818" y="146"/>
                    </a:cubicBezTo>
                    <a:cubicBezTo>
                      <a:pt x="63323" y="1207"/>
                      <a:pt x="61877" y="2364"/>
                      <a:pt x="60526" y="3666"/>
                    </a:cubicBezTo>
                    <a:cubicBezTo>
                      <a:pt x="59272" y="4872"/>
                      <a:pt x="58018" y="6126"/>
                      <a:pt x="56909" y="7476"/>
                    </a:cubicBezTo>
                    <a:cubicBezTo>
                      <a:pt x="54642" y="10032"/>
                      <a:pt x="52665" y="12830"/>
                      <a:pt x="50929" y="15771"/>
                    </a:cubicBezTo>
                    <a:cubicBezTo>
                      <a:pt x="49193" y="18713"/>
                      <a:pt x="47601" y="21752"/>
                      <a:pt x="46203" y="24887"/>
                    </a:cubicBezTo>
                    <a:cubicBezTo>
                      <a:pt x="44707" y="28166"/>
                      <a:pt x="43309" y="31494"/>
                      <a:pt x="41910" y="34773"/>
                    </a:cubicBezTo>
                    <a:cubicBezTo>
                      <a:pt x="41524" y="35834"/>
                      <a:pt x="41090" y="36799"/>
                      <a:pt x="40608" y="37812"/>
                    </a:cubicBezTo>
                    <a:lnTo>
                      <a:pt x="40656" y="37667"/>
                    </a:lnTo>
                    <a:lnTo>
                      <a:pt x="40656" y="37667"/>
                    </a:lnTo>
                    <a:cubicBezTo>
                      <a:pt x="39644" y="39982"/>
                      <a:pt x="38486" y="42249"/>
                      <a:pt x="37184" y="44419"/>
                    </a:cubicBezTo>
                    <a:cubicBezTo>
                      <a:pt x="35930" y="46589"/>
                      <a:pt x="34483" y="48615"/>
                      <a:pt x="32892" y="50544"/>
                    </a:cubicBezTo>
                    <a:cubicBezTo>
                      <a:pt x="31734" y="51894"/>
                      <a:pt x="30528" y="53148"/>
                      <a:pt x="29275" y="54354"/>
                    </a:cubicBezTo>
                    <a:cubicBezTo>
                      <a:pt x="28599" y="54981"/>
                      <a:pt x="27876" y="55608"/>
                      <a:pt x="27153" y="56235"/>
                    </a:cubicBezTo>
                    <a:cubicBezTo>
                      <a:pt x="26429" y="56813"/>
                      <a:pt x="25609" y="57392"/>
                      <a:pt x="24789" y="58019"/>
                    </a:cubicBezTo>
                    <a:lnTo>
                      <a:pt x="24838" y="58019"/>
                    </a:lnTo>
                    <a:lnTo>
                      <a:pt x="24789" y="58067"/>
                    </a:lnTo>
                    <a:lnTo>
                      <a:pt x="24789" y="58019"/>
                    </a:lnTo>
                    <a:lnTo>
                      <a:pt x="24741" y="58067"/>
                    </a:lnTo>
                    <a:cubicBezTo>
                      <a:pt x="22812" y="59418"/>
                      <a:pt x="20738" y="60575"/>
                      <a:pt x="18616" y="61540"/>
                    </a:cubicBezTo>
                    <a:cubicBezTo>
                      <a:pt x="16446" y="62552"/>
                      <a:pt x="14228" y="63421"/>
                      <a:pt x="12009" y="64240"/>
                    </a:cubicBezTo>
                    <a:lnTo>
                      <a:pt x="12057" y="64240"/>
                    </a:lnTo>
                    <a:cubicBezTo>
                      <a:pt x="10080" y="64964"/>
                      <a:pt x="8054" y="65687"/>
                      <a:pt x="6077" y="66459"/>
                    </a:cubicBezTo>
                    <a:cubicBezTo>
                      <a:pt x="4100" y="67231"/>
                      <a:pt x="2026" y="68099"/>
                      <a:pt x="97" y="69063"/>
                    </a:cubicBezTo>
                    <a:cubicBezTo>
                      <a:pt x="0" y="69111"/>
                      <a:pt x="0" y="69208"/>
                      <a:pt x="0" y="69256"/>
                    </a:cubicBezTo>
                    <a:cubicBezTo>
                      <a:pt x="36" y="69327"/>
                      <a:pt x="97" y="69372"/>
                      <a:pt x="165" y="69372"/>
                    </a:cubicBezTo>
                    <a:cubicBezTo>
                      <a:pt x="190" y="69372"/>
                      <a:pt x="216" y="69366"/>
                      <a:pt x="241" y="69353"/>
                    </a:cubicBezTo>
                    <a:cubicBezTo>
                      <a:pt x="2219" y="68388"/>
                      <a:pt x="4293" y="67520"/>
                      <a:pt x="6366" y="66797"/>
                    </a:cubicBezTo>
                    <a:cubicBezTo>
                      <a:pt x="9983" y="65446"/>
                      <a:pt x="13697" y="64289"/>
                      <a:pt x="17266" y="62794"/>
                    </a:cubicBezTo>
                    <a:cubicBezTo>
                      <a:pt x="19099" y="62022"/>
                      <a:pt x="20883" y="61202"/>
                      <a:pt x="22571" y="60238"/>
                    </a:cubicBezTo>
                    <a:cubicBezTo>
                      <a:pt x="24307" y="59273"/>
                      <a:pt x="25947" y="58164"/>
                      <a:pt x="27490" y="56958"/>
                    </a:cubicBezTo>
                    <a:cubicBezTo>
                      <a:pt x="30287" y="54788"/>
                      <a:pt x="32795" y="52280"/>
                      <a:pt x="34965" y="49531"/>
                    </a:cubicBezTo>
                    <a:cubicBezTo>
                      <a:pt x="37087" y="46782"/>
                      <a:pt x="38920" y="43840"/>
                      <a:pt x="40463" y="40754"/>
                    </a:cubicBezTo>
                    <a:cubicBezTo>
                      <a:pt x="40946" y="39789"/>
                      <a:pt x="41428" y="38776"/>
                      <a:pt x="41862" y="37812"/>
                    </a:cubicBezTo>
                    <a:cubicBezTo>
                      <a:pt x="42296" y="36847"/>
                      <a:pt x="42778" y="35786"/>
                      <a:pt x="43212" y="34725"/>
                    </a:cubicBezTo>
                    <a:cubicBezTo>
                      <a:pt x="44032" y="32796"/>
                      <a:pt x="44900" y="30819"/>
                      <a:pt x="45768" y="28889"/>
                    </a:cubicBezTo>
                    <a:cubicBezTo>
                      <a:pt x="45768" y="28889"/>
                      <a:pt x="45768" y="28889"/>
                      <a:pt x="45768" y="28938"/>
                    </a:cubicBezTo>
                    <a:cubicBezTo>
                      <a:pt x="47215" y="25755"/>
                      <a:pt x="48662" y="22668"/>
                      <a:pt x="50350" y="19630"/>
                    </a:cubicBezTo>
                    <a:cubicBezTo>
                      <a:pt x="51942" y="16640"/>
                      <a:pt x="53774" y="13794"/>
                      <a:pt x="55800" y="11093"/>
                    </a:cubicBezTo>
                    <a:cubicBezTo>
                      <a:pt x="56282" y="10466"/>
                      <a:pt x="56813" y="9791"/>
                      <a:pt x="57343" y="9164"/>
                    </a:cubicBezTo>
                    <a:cubicBezTo>
                      <a:pt x="58549" y="7717"/>
                      <a:pt x="59803" y="6367"/>
                      <a:pt x="61105" y="5065"/>
                    </a:cubicBezTo>
                    <a:cubicBezTo>
                      <a:pt x="61780" y="4390"/>
                      <a:pt x="62503" y="3715"/>
                      <a:pt x="63227" y="3088"/>
                    </a:cubicBezTo>
                    <a:cubicBezTo>
                      <a:pt x="63999" y="2364"/>
                      <a:pt x="64818" y="1689"/>
                      <a:pt x="65638" y="1014"/>
                    </a:cubicBezTo>
                    <a:cubicBezTo>
                      <a:pt x="65976" y="676"/>
                      <a:pt x="65735" y="49"/>
                      <a:pt x="6525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87"/>
              <p:cNvSpPr/>
              <p:nvPr/>
            </p:nvSpPr>
            <p:spPr>
              <a:xfrm>
                <a:off x="323725" y="4296475"/>
                <a:ext cx="1672125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66885" h="16110" extrusionOk="0">
                    <a:moveTo>
                      <a:pt x="22233" y="1"/>
                    </a:moveTo>
                    <a:cubicBezTo>
                      <a:pt x="21751" y="1"/>
                      <a:pt x="21221" y="1"/>
                      <a:pt x="20690" y="49"/>
                    </a:cubicBezTo>
                    <a:lnTo>
                      <a:pt x="20738" y="49"/>
                    </a:lnTo>
                    <a:cubicBezTo>
                      <a:pt x="18857" y="194"/>
                      <a:pt x="17025" y="483"/>
                      <a:pt x="15240" y="1062"/>
                    </a:cubicBezTo>
                    <a:cubicBezTo>
                      <a:pt x="13745" y="1496"/>
                      <a:pt x="12299" y="2027"/>
                      <a:pt x="10900" y="2750"/>
                    </a:cubicBezTo>
                    <a:cubicBezTo>
                      <a:pt x="9550" y="3377"/>
                      <a:pt x="8247" y="4149"/>
                      <a:pt x="7090" y="5017"/>
                    </a:cubicBezTo>
                    <a:cubicBezTo>
                      <a:pt x="5884" y="5933"/>
                      <a:pt x="4775" y="6898"/>
                      <a:pt x="3810" y="8007"/>
                    </a:cubicBezTo>
                    <a:cubicBezTo>
                      <a:pt x="2846" y="9116"/>
                      <a:pt x="2026" y="10322"/>
                      <a:pt x="1399" y="11624"/>
                    </a:cubicBezTo>
                    <a:cubicBezTo>
                      <a:pt x="724" y="12974"/>
                      <a:pt x="290" y="14421"/>
                      <a:pt x="49" y="15916"/>
                    </a:cubicBezTo>
                    <a:cubicBezTo>
                      <a:pt x="0" y="16013"/>
                      <a:pt x="49" y="16061"/>
                      <a:pt x="145" y="16109"/>
                    </a:cubicBezTo>
                    <a:cubicBezTo>
                      <a:pt x="193" y="16109"/>
                      <a:pt x="290" y="16061"/>
                      <a:pt x="338" y="16013"/>
                    </a:cubicBezTo>
                    <a:cubicBezTo>
                      <a:pt x="483" y="14903"/>
                      <a:pt x="820" y="13891"/>
                      <a:pt x="1254" y="12878"/>
                    </a:cubicBezTo>
                    <a:cubicBezTo>
                      <a:pt x="1785" y="11576"/>
                      <a:pt x="2508" y="10370"/>
                      <a:pt x="3376" y="9309"/>
                    </a:cubicBezTo>
                    <a:cubicBezTo>
                      <a:pt x="4437" y="7959"/>
                      <a:pt x="5643" y="6753"/>
                      <a:pt x="7042" y="5740"/>
                    </a:cubicBezTo>
                    <a:lnTo>
                      <a:pt x="7042" y="5740"/>
                    </a:lnTo>
                    <a:lnTo>
                      <a:pt x="6993" y="5788"/>
                    </a:lnTo>
                    <a:cubicBezTo>
                      <a:pt x="8730" y="4486"/>
                      <a:pt x="10611" y="3473"/>
                      <a:pt x="12636" y="2653"/>
                    </a:cubicBezTo>
                    <a:lnTo>
                      <a:pt x="12684" y="2605"/>
                    </a:lnTo>
                    <a:cubicBezTo>
                      <a:pt x="13601" y="2268"/>
                      <a:pt x="14517" y="1978"/>
                      <a:pt x="15433" y="1689"/>
                    </a:cubicBezTo>
                    <a:cubicBezTo>
                      <a:pt x="16543" y="1400"/>
                      <a:pt x="17700" y="1158"/>
                      <a:pt x="18857" y="1062"/>
                    </a:cubicBezTo>
                    <a:cubicBezTo>
                      <a:pt x="19912" y="938"/>
                      <a:pt x="20975" y="876"/>
                      <a:pt x="22039" y="876"/>
                    </a:cubicBezTo>
                    <a:cubicBezTo>
                      <a:pt x="23458" y="876"/>
                      <a:pt x="24879" y="986"/>
                      <a:pt x="26285" y="1207"/>
                    </a:cubicBezTo>
                    <a:cubicBezTo>
                      <a:pt x="29998" y="1785"/>
                      <a:pt x="33712" y="2702"/>
                      <a:pt x="37329" y="3956"/>
                    </a:cubicBezTo>
                    <a:cubicBezTo>
                      <a:pt x="39113" y="4534"/>
                      <a:pt x="40994" y="5161"/>
                      <a:pt x="42827" y="5692"/>
                    </a:cubicBezTo>
                    <a:cubicBezTo>
                      <a:pt x="44659" y="6271"/>
                      <a:pt x="46444" y="6801"/>
                      <a:pt x="48276" y="7235"/>
                    </a:cubicBezTo>
                    <a:cubicBezTo>
                      <a:pt x="49771" y="7621"/>
                      <a:pt x="51267" y="7910"/>
                      <a:pt x="52762" y="8151"/>
                    </a:cubicBezTo>
                    <a:cubicBezTo>
                      <a:pt x="54305" y="8393"/>
                      <a:pt x="55896" y="8537"/>
                      <a:pt x="57536" y="8586"/>
                    </a:cubicBezTo>
                    <a:cubicBezTo>
                      <a:pt x="58308" y="8586"/>
                      <a:pt x="59079" y="8537"/>
                      <a:pt x="59851" y="8489"/>
                    </a:cubicBezTo>
                    <a:cubicBezTo>
                      <a:pt x="60623" y="8441"/>
                      <a:pt x="61394" y="8296"/>
                      <a:pt x="62118" y="8151"/>
                    </a:cubicBezTo>
                    <a:cubicBezTo>
                      <a:pt x="62889" y="8007"/>
                      <a:pt x="63613" y="7766"/>
                      <a:pt x="64336" y="7476"/>
                    </a:cubicBezTo>
                    <a:cubicBezTo>
                      <a:pt x="64722" y="7332"/>
                      <a:pt x="65060" y="7187"/>
                      <a:pt x="65446" y="6994"/>
                    </a:cubicBezTo>
                    <a:cubicBezTo>
                      <a:pt x="65783" y="6849"/>
                      <a:pt x="66169" y="6608"/>
                      <a:pt x="66507" y="6415"/>
                    </a:cubicBezTo>
                    <a:cubicBezTo>
                      <a:pt x="66884" y="6163"/>
                      <a:pt x="66641" y="5656"/>
                      <a:pt x="66285" y="5656"/>
                    </a:cubicBezTo>
                    <a:cubicBezTo>
                      <a:pt x="66232" y="5656"/>
                      <a:pt x="66177" y="5667"/>
                      <a:pt x="66121" y="5692"/>
                    </a:cubicBezTo>
                    <a:cubicBezTo>
                      <a:pt x="65687" y="5933"/>
                      <a:pt x="65253" y="6126"/>
                      <a:pt x="64770" y="6271"/>
                    </a:cubicBezTo>
                    <a:lnTo>
                      <a:pt x="64674" y="6319"/>
                    </a:lnTo>
                    <a:lnTo>
                      <a:pt x="64722" y="6319"/>
                    </a:lnTo>
                    <a:cubicBezTo>
                      <a:pt x="64047" y="6560"/>
                      <a:pt x="63372" y="6753"/>
                      <a:pt x="62697" y="6946"/>
                    </a:cubicBezTo>
                    <a:cubicBezTo>
                      <a:pt x="62021" y="7090"/>
                      <a:pt x="61346" y="7187"/>
                      <a:pt x="60671" y="7283"/>
                    </a:cubicBezTo>
                    <a:lnTo>
                      <a:pt x="60574" y="7283"/>
                    </a:lnTo>
                    <a:cubicBezTo>
                      <a:pt x="59719" y="7374"/>
                      <a:pt x="58856" y="7417"/>
                      <a:pt x="57995" y="7417"/>
                    </a:cubicBezTo>
                    <a:cubicBezTo>
                      <a:pt x="56574" y="7417"/>
                      <a:pt x="55155" y="7301"/>
                      <a:pt x="53774" y="7090"/>
                    </a:cubicBezTo>
                    <a:cubicBezTo>
                      <a:pt x="51990" y="6849"/>
                      <a:pt x="50206" y="6512"/>
                      <a:pt x="48469" y="6078"/>
                    </a:cubicBezTo>
                    <a:cubicBezTo>
                      <a:pt x="46637" y="5644"/>
                      <a:pt x="44804" y="5113"/>
                      <a:pt x="43020" y="4534"/>
                    </a:cubicBezTo>
                    <a:cubicBezTo>
                      <a:pt x="41187" y="4004"/>
                      <a:pt x="39354" y="3377"/>
                      <a:pt x="37473" y="2846"/>
                    </a:cubicBezTo>
                    <a:cubicBezTo>
                      <a:pt x="35641" y="2268"/>
                      <a:pt x="33760" y="1737"/>
                      <a:pt x="31879" y="1303"/>
                    </a:cubicBezTo>
                    <a:cubicBezTo>
                      <a:pt x="28744" y="483"/>
                      <a:pt x="25513" y="49"/>
                      <a:pt x="2223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87"/>
              <p:cNvSpPr/>
              <p:nvPr/>
            </p:nvSpPr>
            <p:spPr>
              <a:xfrm>
                <a:off x="985650" y="4462875"/>
                <a:ext cx="773550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30942" h="5179" extrusionOk="0">
                    <a:moveTo>
                      <a:pt x="1833" y="0"/>
                    </a:moveTo>
                    <a:cubicBezTo>
                      <a:pt x="1254" y="0"/>
                      <a:pt x="724" y="49"/>
                      <a:pt x="145" y="97"/>
                    </a:cubicBezTo>
                    <a:cubicBezTo>
                      <a:pt x="97" y="97"/>
                      <a:pt x="0" y="145"/>
                      <a:pt x="0" y="242"/>
                    </a:cubicBezTo>
                    <a:cubicBezTo>
                      <a:pt x="0" y="290"/>
                      <a:pt x="97" y="386"/>
                      <a:pt x="145" y="386"/>
                    </a:cubicBezTo>
                    <a:cubicBezTo>
                      <a:pt x="832" y="341"/>
                      <a:pt x="1514" y="320"/>
                      <a:pt x="2193" y="320"/>
                    </a:cubicBezTo>
                    <a:cubicBezTo>
                      <a:pt x="3707" y="320"/>
                      <a:pt x="5206" y="428"/>
                      <a:pt x="6704" y="627"/>
                    </a:cubicBezTo>
                    <a:lnTo>
                      <a:pt x="6656" y="627"/>
                    </a:lnTo>
                    <a:cubicBezTo>
                      <a:pt x="7524" y="772"/>
                      <a:pt x="8392" y="917"/>
                      <a:pt x="9308" y="1061"/>
                    </a:cubicBezTo>
                    <a:cubicBezTo>
                      <a:pt x="10177" y="1254"/>
                      <a:pt x="11045" y="1495"/>
                      <a:pt x="11913" y="1737"/>
                    </a:cubicBezTo>
                    <a:cubicBezTo>
                      <a:pt x="12781" y="1978"/>
                      <a:pt x="13649" y="2219"/>
                      <a:pt x="14517" y="2508"/>
                    </a:cubicBezTo>
                    <a:cubicBezTo>
                      <a:pt x="15385" y="2798"/>
                      <a:pt x="16253" y="3135"/>
                      <a:pt x="17170" y="3425"/>
                    </a:cubicBezTo>
                    <a:cubicBezTo>
                      <a:pt x="18038" y="3762"/>
                      <a:pt x="18906" y="4052"/>
                      <a:pt x="19774" y="4244"/>
                    </a:cubicBezTo>
                    <a:cubicBezTo>
                      <a:pt x="20642" y="4534"/>
                      <a:pt x="21510" y="4727"/>
                      <a:pt x="22378" y="4871"/>
                    </a:cubicBezTo>
                    <a:cubicBezTo>
                      <a:pt x="23246" y="5016"/>
                      <a:pt x="24114" y="5113"/>
                      <a:pt x="25031" y="5161"/>
                    </a:cubicBezTo>
                    <a:cubicBezTo>
                      <a:pt x="25248" y="5173"/>
                      <a:pt x="25468" y="5179"/>
                      <a:pt x="25689" y="5179"/>
                    </a:cubicBezTo>
                    <a:cubicBezTo>
                      <a:pt x="26354" y="5179"/>
                      <a:pt x="27032" y="5125"/>
                      <a:pt x="27683" y="5016"/>
                    </a:cubicBezTo>
                    <a:cubicBezTo>
                      <a:pt x="28600" y="4920"/>
                      <a:pt x="29516" y="4727"/>
                      <a:pt x="30432" y="4437"/>
                    </a:cubicBezTo>
                    <a:cubicBezTo>
                      <a:pt x="30529" y="4389"/>
                      <a:pt x="30625" y="4341"/>
                      <a:pt x="30722" y="4196"/>
                    </a:cubicBezTo>
                    <a:cubicBezTo>
                      <a:pt x="30941" y="3888"/>
                      <a:pt x="30680" y="3460"/>
                      <a:pt x="30340" y="3460"/>
                    </a:cubicBezTo>
                    <a:cubicBezTo>
                      <a:pt x="30307" y="3460"/>
                      <a:pt x="30273" y="3464"/>
                      <a:pt x="30239" y="3473"/>
                    </a:cubicBezTo>
                    <a:cubicBezTo>
                      <a:pt x="29419" y="3666"/>
                      <a:pt x="28648" y="3810"/>
                      <a:pt x="27876" y="3955"/>
                    </a:cubicBezTo>
                    <a:cubicBezTo>
                      <a:pt x="27056" y="4003"/>
                      <a:pt x="26236" y="4052"/>
                      <a:pt x="25465" y="4052"/>
                    </a:cubicBezTo>
                    <a:cubicBezTo>
                      <a:pt x="24645" y="4052"/>
                      <a:pt x="23825" y="4003"/>
                      <a:pt x="23053" y="3907"/>
                    </a:cubicBezTo>
                    <a:lnTo>
                      <a:pt x="22957" y="3907"/>
                    </a:lnTo>
                    <a:cubicBezTo>
                      <a:pt x="21221" y="3617"/>
                      <a:pt x="19484" y="3232"/>
                      <a:pt x="17797" y="2701"/>
                    </a:cubicBezTo>
                    <a:cubicBezTo>
                      <a:pt x="16928" y="2460"/>
                      <a:pt x="16012" y="2171"/>
                      <a:pt x="15144" y="1930"/>
                    </a:cubicBezTo>
                    <a:cubicBezTo>
                      <a:pt x="14276" y="1640"/>
                      <a:pt x="13360" y="1447"/>
                      <a:pt x="12491" y="1206"/>
                    </a:cubicBezTo>
                    <a:cubicBezTo>
                      <a:pt x="11575" y="1013"/>
                      <a:pt x="10707" y="820"/>
                      <a:pt x="9839" y="676"/>
                    </a:cubicBezTo>
                    <a:cubicBezTo>
                      <a:pt x="8923" y="483"/>
                      <a:pt x="8103" y="386"/>
                      <a:pt x="7235" y="242"/>
                    </a:cubicBezTo>
                    <a:cubicBezTo>
                      <a:pt x="5788" y="97"/>
                      <a:pt x="4341" y="0"/>
                      <a:pt x="2846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87"/>
              <p:cNvSpPr/>
              <p:nvPr/>
            </p:nvSpPr>
            <p:spPr>
              <a:xfrm>
                <a:off x="2619775" y="2900300"/>
                <a:ext cx="1102825" cy="1047150"/>
              </a:xfrm>
              <a:custGeom>
                <a:avLst/>
                <a:gdLst/>
                <a:ahLst/>
                <a:cxnLst/>
                <a:rect l="l" t="t" r="r" b="b"/>
                <a:pathLst>
                  <a:path w="44113" h="41886" extrusionOk="0">
                    <a:moveTo>
                      <a:pt x="43486" y="0"/>
                    </a:moveTo>
                    <a:cubicBezTo>
                      <a:pt x="43389" y="0"/>
                      <a:pt x="43244" y="48"/>
                      <a:pt x="43148" y="145"/>
                    </a:cubicBezTo>
                    <a:lnTo>
                      <a:pt x="43293" y="97"/>
                    </a:lnTo>
                    <a:lnTo>
                      <a:pt x="43293" y="97"/>
                    </a:lnTo>
                    <a:cubicBezTo>
                      <a:pt x="42810" y="434"/>
                      <a:pt x="42280" y="772"/>
                      <a:pt x="41798" y="1061"/>
                    </a:cubicBezTo>
                    <a:cubicBezTo>
                      <a:pt x="40592" y="1785"/>
                      <a:pt x="39386" y="2411"/>
                      <a:pt x="38180" y="2990"/>
                    </a:cubicBezTo>
                    <a:cubicBezTo>
                      <a:pt x="36878" y="3569"/>
                      <a:pt x="35576" y="4099"/>
                      <a:pt x="34274" y="4630"/>
                    </a:cubicBezTo>
                    <a:cubicBezTo>
                      <a:pt x="31670" y="5643"/>
                      <a:pt x="28969" y="6511"/>
                      <a:pt x="26365" y="7427"/>
                    </a:cubicBezTo>
                    <a:cubicBezTo>
                      <a:pt x="23712" y="8344"/>
                      <a:pt x="21108" y="9405"/>
                      <a:pt x="18600" y="10562"/>
                    </a:cubicBezTo>
                    <a:cubicBezTo>
                      <a:pt x="16044" y="11768"/>
                      <a:pt x="13681" y="13311"/>
                      <a:pt x="11559" y="15095"/>
                    </a:cubicBezTo>
                    <a:cubicBezTo>
                      <a:pt x="10450" y="16060"/>
                      <a:pt x="9389" y="17121"/>
                      <a:pt x="8472" y="18230"/>
                    </a:cubicBezTo>
                    <a:cubicBezTo>
                      <a:pt x="7411" y="19484"/>
                      <a:pt x="6495" y="20883"/>
                      <a:pt x="5771" y="22378"/>
                    </a:cubicBezTo>
                    <a:cubicBezTo>
                      <a:pt x="5048" y="23776"/>
                      <a:pt x="4421" y="25271"/>
                      <a:pt x="3939" y="26767"/>
                    </a:cubicBezTo>
                    <a:cubicBezTo>
                      <a:pt x="3456" y="28262"/>
                      <a:pt x="3119" y="29805"/>
                      <a:pt x="2733" y="31300"/>
                    </a:cubicBezTo>
                    <a:cubicBezTo>
                      <a:pt x="2347" y="33084"/>
                      <a:pt x="1961" y="34869"/>
                      <a:pt x="1527" y="36653"/>
                    </a:cubicBezTo>
                    <a:cubicBezTo>
                      <a:pt x="1142" y="38389"/>
                      <a:pt x="611" y="40077"/>
                      <a:pt x="32" y="41717"/>
                    </a:cubicBezTo>
                    <a:cubicBezTo>
                      <a:pt x="1" y="41811"/>
                      <a:pt x="72" y="41885"/>
                      <a:pt x="152" y="41885"/>
                    </a:cubicBezTo>
                    <a:cubicBezTo>
                      <a:pt x="194" y="41885"/>
                      <a:pt x="240" y="41864"/>
                      <a:pt x="273" y="41814"/>
                    </a:cubicBezTo>
                    <a:cubicBezTo>
                      <a:pt x="1334" y="38824"/>
                      <a:pt x="2203" y="35785"/>
                      <a:pt x="2878" y="32650"/>
                    </a:cubicBezTo>
                    <a:cubicBezTo>
                      <a:pt x="2878" y="32554"/>
                      <a:pt x="2926" y="32506"/>
                      <a:pt x="2926" y="32409"/>
                    </a:cubicBezTo>
                    <a:cubicBezTo>
                      <a:pt x="2926" y="32361"/>
                      <a:pt x="2926" y="32361"/>
                      <a:pt x="2926" y="32313"/>
                    </a:cubicBezTo>
                    <a:lnTo>
                      <a:pt x="2926" y="32265"/>
                    </a:lnTo>
                    <a:cubicBezTo>
                      <a:pt x="2926" y="32168"/>
                      <a:pt x="2974" y="32072"/>
                      <a:pt x="3022" y="31975"/>
                    </a:cubicBezTo>
                    <a:cubicBezTo>
                      <a:pt x="3071" y="31830"/>
                      <a:pt x="3119" y="31638"/>
                      <a:pt x="3167" y="31445"/>
                    </a:cubicBezTo>
                    <a:cubicBezTo>
                      <a:pt x="3264" y="31059"/>
                      <a:pt x="3360" y="30625"/>
                      <a:pt x="3456" y="30239"/>
                    </a:cubicBezTo>
                    <a:cubicBezTo>
                      <a:pt x="3842" y="28696"/>
                      <a:pt x="4325" y="27201"/>
                      <a:pt x="4855" y="25754"/>
                    </a:cubicBezTo>
                    <a:cubicBezTo>
                      <a:pt x="5289" y="24645"/>
                      <a:pt x="5771" y="23632"/>
                      <a:pt x="6302" y="22619"/>
                    </a:cubicBezTo>
                    <a:lnTo>
                      <a:pt x="6302" y="22619"/>
                    </a:lnTo>
                    <a:lnTo>
                      <a:pt x="6254" y="22715"/>
                    </a:lnTo>
                    <a:cubicBezTo>
                      <a:pt x="6784" y="21751"/>
                      <a:pt x="7363" y="20883"/>
                      <a:pt x="7990" y="20015"/>
                    </a:cubicBezTo>
                    <a:cubicBezTo>
                      <a:pt x="8569" y="19243"/>
                      <a:pt x="9244" y="18471"/>
                      <a:pt x="9919" y="17796"/>
                    </a:cubicBezTo>
                    <a:cubicBezTo>
                      <a:pt x="10787" y="16928"/>
                      <a:pt x="11655" y="16108"/>
                      <a:pt x="12620" y="15385"/>
                    </a:cubicBezTo>
                    <a:cubicBezTo>
                      <a:pt x="13584" y="14613"/>
                      <a:pt x="14597" y="13890"/>
                      <a:pt x="15658" y="13263"/>
                    </a:cubicBezTo>
                    <a:lnTo>
                      <a:pt x="15658" y="13263"/>
                    </a:lnTo>
                    <a:lnTo>
                      <a:pt x="15513" y="13359"/>
                    </a:lnTo>
                    <a:cubicBezTo>
                      <a:pt x="20336" y="10466"/>
                      <a:pt x="25738" y="8826"/>
                      <a:pt x="30995" y="6993"/>
                    </a:cubicBezTo>
                    <a:cubicBezTo>
                      <a:pt x="35431" y="5450"/>
                      <a:pt x="39917" y="3714"/>
                      <a:pt x="43823" y="965"/>
                    </a:cubicBezTo>
                    <a:cubicBezTo>
                      <a:pt x="44064" y="772"/>
                      <a:pt x="44112" y="434"/>
                      <a:pt x="43920" y="241"/>
                    </a:cubicBezTo>
                    <a:cubicBezTo>
                      <a:pt x="43823" y="97"/>
                      <a:pt x="43678" y="48"/>
                      <a:pt x="4353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87"/>
              <p:cNvSpPr/>
              <p:nvPr/>
            </p:nvSpPr>
            <p:spPr>
              <a:xfrm>
                <a:off x="2474675" y="2293825"/>
                <a:ext cx="155175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62070" h="60394" extrusionOk="0">
                    <a:moveTo>
                      <a:pt x="57054" y="3328"/>
                    </a:moveTo>
                    <a:lnTo>
                      <a:pt x="57006" y="3376"/>
                    </a:lnTo>
                    <a:lnTo>
                      <a:pt x="57006" y="3328"/>
                    </a:lnTo>
                    <a:close/>
                    <a:moveTo>
                      <a:pt x="61298" y="0"/>
                    </a:moveTo>
                    <a:cubicBezTo>
                      <a:pt x="61154" y="0"/>
                      <a:pt x="61009" y="49"/>
                      <a:pt x="60912" y="145"/>
                    </a:cubicBezTo>
                    <a:lnTo>
                      <a:pt x="60912" y="97"/>
                    </a:lnTo>
                    <a:cubicBezTo>
                      <a:pt x="60285" y="676"/>
                      <a:pt x="59610" y="1303"/>
                      <a:pt x="58935" y="1833"/>
                    </a:cubicBezTo>
                    <a:cubicBezTo>
                      <a:pt x="58260" y="2364"/>
                      <a:pt x="57681" y="2798"/>
                      <a:pt x="57054" y="3280"/>
                    </a:cubicBezTo>
                    <a:lnTo>
                      <a:pt x="56958" y="3328"/>
                    </a:lnTo>
                    <a:lnTo>
                      <a:pt x="56910" y="3376"/>
                    </a:lnTo>
                    <a:cubicBezTo>
                      <a:pt x="55173" y="4582"/>
                      <a:pt x="53341" y="5643"/>
                      <a:pt x="51412" y="6559"/>
                    </a:cubicBezTo>
                    <a:cubicBezTo>
                      <a:pt x="49482" y="7476"/>
                      <a:pt x="47505" y="8296"/>
                      <a:pt x="45480" y="9019"/>
                    </a:cubicBezTo>
                    <a:lnTo>
                      <a:pt x="45528" y="9019"/>
                    </a:lnTo>
                    <a:cubicBezTo>
                      <a:pt x="40367" y="10900"/>
                      <a:pt x="35014" y="12299"/>
                      <a:pt x="29854" y="14131"/>
                    </a:cubicBezTo>
                    <a:cubicBezTo>
                      <a:pt x="27249" y="14999"/>
                      <a:pt x="24742" y="16060"/>
                      <a:pt x="22282" y="17218"/>
                    </a:cubicBezTo>
                    <a:cubicBezTo>
                      <a:pt x="19822" y="18375"/>
                      <a:pt x="17507" y="19822"/>
                      <a:pt x="15385" y="21414"/>
                    </a:cubicBezTo>
                    <a:cubicBezTo>
                      <a:pt x="13119" y="23150"/>
                      <a:pt x="11141" y="25175"/>
                      <a:pt x="9502" y="27442"/>
                    </a:cubicBezTo>
                    <a:cubicBezTo>
                      <a:pt x="7476" y="30143"/>
                      <a:pt x="5788" y="33133"/>
                      <a:pt x="4534" y="36268"/>
                    </a:cubicBezTo>
                    <a:cubicBezTo>
                      <a:pt x="3377" y="39210"/>
                      <a:pt x="2509" y="42248"/>
                      <a:pt x="1930" y="45383"/>
                    </a:cubicBezTo>
                    <a:cubicBezTo>
                      <a:pt x="1303" y="48566"/>
                      <a:pt x="917" y="51749"/>
                      <a:pt x="579" y="54932"/>
                    </a:cubicBezTo>
                    <a:cubicBezTo>
                      <a:pt x="387" y="56716"/>
                      <a:pt x="194" y="58501"/>
                      <a:pt x="1" y="60285"/>
                    </a:cubicBezTo>
                    <a:cubicBezTo>
                      <a:pt x="1" y="60358"/>
                      <a:pt x="61" y="60394"/>
                      <a:pt x="127" y="60394"/>
                    </a:cubicBezTo>
                    <a:cubicBezTo>
                      <a:pt x="194" y="60394"/>
                      <a:pt x="266" y="60358"/>
                      <a:pt x="290" y="60285"/>
                    </a:cubicBezTo>
                    <a:cubicBezTo>
                      <a:pt x="724" y="56427"/>
                      <a:pt x="1110" y="52569"/>
                      <a:pt x="1737" y="48759"/>
                    </a:cubicBezTo>
                    <a:cubicBezTo>
                      <a:pt x="2412" y="44225"/>
                      <a:pt x="3714" y="39740"/>
                      <a:pt x="5547" y="35496"/>
                    </a:cubicBezTo>
                    <a:lnTo>
                      <a:pt x="5595" y="35448"/>
                    </a:lnTo>
                    <a:cubicBezTo>
                      <a:pt x="6270" y="33953"/>
                      <a:pt x="7042" y="32554"/>
                      <a:pt x="7910" y="31156"/>
                    </a:cubicBezTo>
                    <a:cubicBezTo>
                      <a:pt x="8826" y="29709"/>
                      <a:pt x="9839" y="28310"/>
                      <a:pt x="10948" y="26960"/>
                    </a:cubicBezTo>
                    <a:cubicBezTo>
                      <a:pt x="12733" y="24838"/>
                      <a:pt x="14807" y="22957"/>
                      <a:pt x="17073" y="21365"/>
                    </a:cubicBezTo>
                    <a:cubicBezTo>
                      <a:pt x="20546" y="19099"/>
                      <a:pt x="24259" y="17266"/>
                      <a:pt x="28166" y="15916"/>
                    </a:cubicBezTo>
                    <a:lnTo>
                      <a:pt x="28166" y="15916"/>
                    </a:lnTo>
                    <a:lnTo>
                      <a:pt x="28069" y="15964"/>
                    </a:lnTo>
                    <a:lnTo>
                      <a:pt x="28069" y="15964"/>
                    </a:lnTo>
                    <a:cubicBezTo>
                      <a:pt x="33230" y="14083"/>
                      <a:pt x="38535" y="12684"/>
                      <a:pt x="43743" y="10900"/>
                    </a:cubicBezTo>
                    <a:cubicBezTo>
                      <a:pt x="46348" y="10032"/>
                      <a:pt x="48904" y="9019"/>
                      <a:pt x="51412" y="7910"/>
                    </a:cubicBezTo>
                    <a:cubicBezTo>
                      <a:pt x="53871" y="6752"/>
                      <a:pt x="56234" y="5354"/>
                      <a:pt x="58453" y="3714"/>
                    </a:cubicBezTo>
                    <a:cubicBezTo>
                      <a:pt x="58983" y="3328"/>
                      <a:pt x="59514" y="2894"/>
                      <a:pt x="60044" y="2460"/>
                    </a:cubicBezTo>
                    <a:cubicBezTo>
                      <a:pt x="60575" y="2026"/>
                      <a:pt x="61154" y="1496"/>
                      <a:pt x="61684" y="965"/>
                    </a:cubicBezTo>
                    <a:cubicBezTo>
                      <a:pt x="62070" y="627"/>
                      <a:pt x="61829" y="0"/>
                      <a:pt x="6129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87"/>
              <p:cNvSpPr/>
              <p:nvPr/>
            </p:nvSpPr>
            <p:spPr>
              <a:xfrm>
                <a:off x="4253075" y="1621050"/>
                <a:ext cx="164000" cy="455075"/>
              </a:xfrm>
              <a:custGeom>
                <a:avLst/>
                <a:gdLst/>
                <a:ahLst/>
                <a:cxnLst/>
                <a:rect l="l" t="t" r="r" b="b"/>
                <a:pathLst>
                  <a:path w="6560" h="18203" extrusionOk="0">
                    <a:moveTo>
                      <a:pt x="6029" y="0"/>
                    </a:moveTo>
                    <a:lnTo>
                      <a:pt x="6029" y="49"/>
                    </a:lnTo>
                    <a:cubicBezTo>
                      <a:pt x="5933" y="97"/>
                      <a:pt x="5836" y="145"/>
                      <a:pt x="5788" y="241"/>
                    </a:cubicBezTo>
                    <a:cubicBezTo>
                      <a:pt x="5450" y="820"/>
                      <a:pt x="5113" y="1447"/>
                      <a:pt x="4823" y="2074"/>
                    </a:cubicBezTo>
                    <a:cubicBezTo>
                      <a:pt x="4534" y="2653"/>
                      <a:pt x="4293" y="3328"/>
                      <a:pt x="4100" y="3955"/>
                    </a:cubicBezTo>
                    <a:cubicBezTo>
                      <a:pt x="3618" y="5209"/>
                      <a:pt x="3280" y="6511"/>
                      <a:pt x="2943" y="7813"/>
                    </a:cubicBezTo>
                    <a:cubicBezTo>
                      <a:pt x="2364" y="10418"/>
                      <a:pt x="1882" y="13022"/>
                      <a:pt x="1013" y="15578"/>
                    </a:cubicBezTo>
                    <a:cubicBezTo>
                      <a:pt x="724" y="16398"/>
                      <a:pt x="435" y="17218"/>
                      <a:pt x="49" y="17989"/>
                    </a:cubicBezTo>
                    <a:cubicBezTo>
                      <a:pt x="1" y="18086"/>
                      <a:pt x="49" y="18134"/>
                      <a:pt x="97" y="18182"/>
                    </a:cubicBezTo>
                    <a:cubicBezTo>
                      <a:pt x="125" y="18196"/>
                      <a:pt x="154" y="18202"/>
                      <a:pt x="181" y="18202"/>
                    </a:cubicBezTo>
                    <a:cubicBezTo>
                      <a:pt x="246" y="18202"/>
                      <a:pt x="304" y="18168"/>
                      <a:pt x="338" y="18134"/>
                    </a:cubicBezTo>
                    <a:cubicBezTo>
                      <a:pt x="531" y="17652"/>
                      <a:pt x="772" y="17169"/>
                      <a:pt x="965" y="16639"/>
                    </a:cubicBezTo>
                    <a:cubicBezTo>
                      <a:pt x="1206" y="16157"/>
                      <a:pt x="1399" y="15578"/>
                      <a:pt x="1592" y="15047"/>
                    </a:cubicBezTo>
                    <a:cubicBezTo>
                      <a:pt x="1930" y="13986"/>
                      <a:pt x="2267" y="12925"/>
                      <a:pt x="2557" y="11816"/>
                    </a:cubicBezTo>
                    <a:cubicBezTo>
                      <a:pt x="2846" y="10755"/>
                      <a:pt x="3184" y="9598"/>
                      <a:pt x="3425" y="8488"/>
                    </a:cubicBezTo>
                    <a:cubicBezTo>
                      <a:pt x="3714" y="7427"/>
                      <a:pt x="4052" y="6318"/>
                      <a:pt x="4438" y="5209"/>
                    </a:cubicBezTo>
                    <a:cubicBezTo>
                      <a:pt x="4968" y="3617"/>
                      <a:pt x="5643" y="2026"/>
                      <a:pt x="6463" y="579"/>
                    </a:cubicBezTo>
                    <a:cubicBezTo>
                      <a:pt x="6560" y="386"/>
                      <a:pt x="6511" y="145"/>
                      <a:pt x="6319" y="49"/>
                    </a:cubicBezTo>
                    <a:cubicBezTo>
                      <a:pt x="6270" y="49"/>
                      <a:pt x="6222" y="0"/>
                      <a:pt x="6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87"/>
              <p:cNvSpPr/>
              <p:nvPr/>
            </p:nvSpPr>
            <p:spPr>
              <a:xfrm>
                <a:off x="6267800" y="1911625"/>
                <a:ext cx="675200" cy="2299275"/>
              </a:xfrm>
              <a:custGeom>
                <a:avLst/>
                <a:gdLst/>
                <a:ahLst/>
                <a:cxnLst/>
                <a:rect l="l" t="t" r="r" b="b"/>
                <a:pathLst>
                  <a:path w="27008" h="91971" extrusionOk="0">
                    <a:moveTo>
                      <a:pt x="12057" y="0"/>
                    </a:moveTo>
                    <a:cubicBezTo>
                      <a:pt x="9694" y="1206"/>
                      <a:pt x="7620" y="2846"/>
                      <a:pt x="5932" y="4871"/>
                    </a:cubicBezTo>
                    <a:cubicBezTo>
                      <a:pt x="5016" y="5884"/>
                      <a:pt x="4196" y="6993"/>
                      <a:pt x="3521" y="8199"/>
                    </a:cubicBezTo>
                    <a:cubicBezTo>
                      <a:pt x="2846" y="9308"/>
                      <a:pt x="2315" y="10514"/>
                      <a:pt x="1978" y="11720"/>
                    </a:cubicBezTo>
                    <a:cubicBezTo>
                      <a:pt x="1833" y="11913"/>
                      <a:pt x="1881" y="12105"/>
                      <a:pt x="2074" y="12202"/>
                    </a:cubicBezTo>
                    <a:cubicBezTo>
                      <a:pt x="2267" y="12298"/>
                      <a:pt x="2460" y="12443"/>
                      <a:pt x="2653" y="12588"/>
                    </a:cubicBezTo>
                    <a:cubicBezTo>
                      <a:pt x="3087" y="12925"/>
                      <a:pt x="3473" y="13263"/>
                      <a:pt x="3810" y="13697"/>
                    </a:cubicBezTo>
                    <a:cubicBezTo>
                      <a:pt x="4100" y="14035"/>
                      <a:pt x="4341" y="14372"/>
                      <a:pt x="4534" y="14758"/>
                    </a:cubicBezTo>
                    <a:cubicBezTo>
                      <a:pt x="4727" y="15192"/>
                      <a:pt x="4823" y="15578"/>
                      <a:pt x="4920" y="16012"/>
                    </a:cubicBezTo>
                    <a:cubicBezTo>
                      <a:pt x="5016" y="16591"/>
                      <a:pt x="5016" y="17169"/>
                      <a:pt x="4968" y="17748"/>
                    </a:cubicBezTo>
                    <a:cubicBezTo>
                      <a:pt x="4871" y="18906"/>
                      <a:pt x="4582" y="20015"/>
                      <a:pt x="4196" y="21028"/>
                    </a:cubicBezTo>
                    <a:cubicBezTo>
                      <a:pt x="3810" y="22040"/>
                      <a:pt x="3376" y="22957"/>
                      <a:pt x="2990" y="23777"/>
                    </a:cubicBezTo>
                    <a:lnTo>
                      <a:pt x="2605" y="24596"/>
                    </a:lnTo>
                    <a:lnTo>
                      <a:pt x="2363" y="25031"/>
                    </a:lnTo>
                    <a:cubicBezTo>
                      <a:pt x="2026" y="25657"/>
                      <a:pt x="1785" y="26333"/>
                      <a:pt x="1544" y="26960"/>
                    </a:cubicBezTo>
                    <a:cubicBezTo>
                      <a:pt x="1110" y="28214"/>
                      <a:pt x="917" y="29564"/>
                      <a:pt x="1013" y="30866"/>
                    </a:cubicBezTo>
                    <a:cubicBezTo>
                      <a:pt x="1013" y="31493"/>
                      <a:pt x="1158" y="32168"/>
                      <a:pt x="1351" y="32795"/>
                    </a:cubicBezTo>
                    <a:cubicBezTo>
                      <a:pt x="1399" y="32988"/>
                      <a:pt x="1447" y="33181"/>
                      <a:pt x="1544" y="33374"/>
                    </a:cubicBezTo>
                    <a:cubicBezTo>
                      <a:pt x="1447" y="33422"/>
                      <a:pt x="1399" y="33470"/>
                      <a:pt x="1351" y="33519"/>
                    </a:cubicBezTo>
                    <a:cubicBezTo>
                      <a:pt x="1302" y="33615"/>
                      <a:pt x="1302" y="33712"/>
                      <a:pt x="1302" y="33760"/>
                    </a:cubicBezTo>
                    <a:cubicBezTo>
                      <a:pt x="1254" y="33856"/>
                      <a:pt x="1206" y="33953"/>
                      <a:pt x="1254" y="34049"/>
                    </a:cubicBezTo>
                    <a:cubicBezTo>
                      <a:pt x="1688" y="35737"/>
                      <a:pt x="2074" y="37522"/>
                      <a:pt x="2315" y="39306"/>
                    </a:cubicBezTo>
                    <a:cubicBezTo>
                      <a:pt x="2315" y="39451"/>
                      <a:pt x="2363" y="39595"/>
                      <a:pt x="2412" y="39788"/>
                    </a:cubicBezTo>
                    <a:cubicBezTo>
                      <a:pt x="2605" y="41332"/>
                      <a:pt x="2749" y="42971"/>
                      <a:pt x="2798" y="44756"/>
                    </a:cubicBezTo>
                    <a:lnTo>
                      <a:pt x="2798" y="44852"/>
                    </a:lnTo>
                    <a:cubicBezTo>
                      <a:pt x="2894" y="49627"/>
                      <a:pt x="2653" y="54401"/>
                      <a:pt x="2219" y="59128"/>
                    </a:cubicBezTo>
                    <a:lnTo>
                      <a:pt x="2122" y="60864"/>
                    </a:lnTo>
                    <a:lnTo>
                      <a:pt x="1978" y="62648"/>
                    </a:lnTo>
                    <a:lnTo>
                      <a:pt x="1978" y="62841"/>
                    </a:lnTo>
                    <a:cubicBezTo>
                      <a:pt x="1929" y="63902"/>
                      <a:pt x="1833" y="64915"/>
                      <a:pt x="1736" y="65928"/>
                    </a:cubicBezTo>
                    <a:cubicBezTo>
                      <a:pt x="1544" y="67616"/>
                      <a:pt x="1302" y="69352"/>
                      <a:pt x="1110" y="70992"/>
                    </a:cubicBezTo>
                    <a:lnTo>
                      <a:pt x="917" y="72680"/>
                    </a:lnTo>
                    <a:cubicBezTo>
                      <a:pt x="627" y="74898"/>
                      <a:pt x="290" y="77261"/>
                      <a:pt x="193" y="79624"/>
                    </a:cubicBezTo>
                    <a:cubicBezTo>
                      <a:pt x="0" y="81891"/>
                      <a:pt x="0" y="84110"/>
                      <a:pt x="193" y="86328"/>
                    </a:cubicBezTo>
                    <a:cubicBezTo>
                      <a:pt x="241" y="87389"/>
                      <a:pt x="386" y="88450"/>
                      <a:pt x="627" y="89463"/>
                    </a:cubicBezTo>
                    <a:cubicBezTo>
                      <a:pt x="772" y="90235"/>
                      <a:pt x="1013" y="90958"/>
                      <a:pt x="1399" y="91633"/>
                    </a:cubicBezTo>
                    <a:cubicBezTo>
                      <a:pt x="1447" y="91730"/>
                      <a:pt x="1544" y="91826"/>
                      <a:pt x="1592" y="91971"/>
                    </a:cubicBezTo>
                    <a:cubicBezTo>
                      <a:pt x="1833" y="91633"/>
                      <a:pt x="2074" y="91296"/>
                      <a:pt x="2315" y="90958"/>
                    </a:cubicBezTo>
                    <a:cubicBezTo>
                      <a:pt x="3280" y="89656"/>
                      <a:pt x="4148" y="88305"/>
                      <a:pt x="5016" y="86955"/>
                    </a:cubicBezTo>
                    <a:cubicBezTo>
                      <a:pt x="5546" y="85894"/>
                      <a:pt x="6077" y="84881"/>
                      <a:pt x="6559" y="83820"/>
                    </a:cubicBezTo>
                    <a:cubicBezTo>
                      <a:pt x="10996" y="74416"/>
                      <a:pt x="13022" y="64047"/>
                      <a:pt x="12443" y="53678"/>
                    </a:cubicBezTo>
                    <a:cubicBezTo>
                      <a:pt x="12298" y="51266"/>
                      <a:pt x="12057" y="48807"/>
                      <a:pt x="11623" y="46444"/>
                    </a:cubicBezTo>
                    <a:lnTo>
                      <a:pt x="11623" y="46395"/>
                    </a:lnTo>
                    <a:cubicBezTo>
                      <a:pt x="11093" y="43309"/>
                      <a:pt x="10321" y="40319"/>
                      <a:pt x="9356" y="37377"/>
                    </a:cubicBezTo>
                    <a:lnTo>
                      <a:pt x="9164" y="36895"/>
                    </a:lnTo>
                    <a:lnTo>
                      <a:pt x="9067" y="36605"/>
                    </a:lnTo>
                    <a:lnTo>
                      <a:pt x="8874" y="36026"/>
                    </a:lnTo>
                    <a:cubicBezTo>
                      <a:pt x="8778" y="35834"/>
                      <a:pt x="8681" y="35641"/>
                      <a:pt x="8633" y="35448"/>
                    </a:cubicBezTo>
                    <a:cubicBezTo>
                      <a:pt x="8488" y="35110"/>
                      <a:pt x="8392" y="34821"/>
                      <a:pt x="8247" y="34531"/>
                    </a:cubicBezTo>
                    <a:cubicBezTo>
                      <a:pt x="8247" y="34435"/>
                      <a:pt x="8199" y="34338"/>
                      <a:pt x="8151" y="34242"/>
                    </a:cubicBezTo>
                    <a:cubicBezTo>
                      <a:pt x="7813" y="33422"/>
                      <a:pt x="7476" y="32602"/>
                      <a:pt x="7138" y="31782"/>
                    </a:cubicBezTo>
                    <a:cubicBezTo>
                      <a:pt x="7138" y="31782"/>
                      <a:pt x="7138" y="31734"/>
                      <a:pt x="7138" y="31734"/>
                    </a:cubicBezTo>
                    <a:cubicBezTo>
                      <a:pt x="7765" y="31493"/>
                      <a:pt x="8344" y="31252"/>
                      <a:pt x="8874" y="31011"/>
                    </a:cubicBezTo>
                    <a:cubicBezTo>
                      <a:pt x="12009" y="29564"/>
                      <a:pt x="14951" y="27731"/>
                      <a:pt x="17652" y="25561"/>
                    </a:cubicBezTo>
                    <a:cubicBezTo>
                      <a:pt x="18472" y="24886"/>
                      <a:pt x="19291" y="24162"/>
                      <a:pt x="20063" y="23439"/>
                    </a:cubicBezTo>
                    <a:lnTo>
                      <a:pt x="20063" y="23391"/>
                    </a:lnTo>
                    <a:cubicBezTo>
                      <a:pt x="20352" y="23101"/>
                      <a:pt x="20690" y="22764"/>
                      <a:pt x="20979" y="22426"/>
                    </a:cubicBezTo>
                    <a:cubicBezTo>
                      <a:pt x="21317" y="22089"/>
                      <a:pt x="21462" y="21944"/>
                      <a:pt x="21703" y="21703"/>
                    </a:cubicBezTo>
                    <a:lnTo>
                      <a:pt x="21703" y="21703"/>
                    </a:lnTo>
                    <a:lnTo>
                      <a:pt x="21655" y="21799"/>
                    </a:lnTo>
                    <a:lnTo>
                      <a:pt x="21944" y="21413"/>
                    </a:lnTo>
                    <a:cubicBezTo>
                      <a:pt x="23487" y="19436"/>
                      <a:pt x="25223" y="17555"/>
                      <a:pt x="27008" y="15771"/>
                    </a:cubicBezTo>
                    <a:cubicBezTo>
                      <a:pt x="26574" y="15288"/>
                      <a:pt x="26140" y="14854"/>
                      <a:pt x="25706" y="14469"/>
                    </a:cubicBezTo>
                    <a:cubicBezTo>
                      <a:pt x="24789" y="13552"/>
                      <a:pt x="23825" y="12781"/>
                      <a:pt x="22812" y="12009"/>
                    </a:cubicBezTo>
                    <a:lnTo>
                      <a:pt x="22571" y="11816"/>
                    </a:lnTo>
                    <a:cubicBezTo>
                      <a:pt x="22040" y="11430"/>
                      <a:pt x="21510" y="10996"/>
                      <a:pt x="21028" y="10562"/>
                    </a:cubicBezTo>
                    <a:cubicBezTo>
                      <a:pt x="20497" y="10128"/>
                      <a:pt x="19967" y="9646"/>
                      <a:pt x="19388" y="9067"/>
                    </a:cubicBezTo>
                    <a:cubicBezTo>
                      <a:pt x="18327" y="8054"/>
                      <a:pt x="17314" y="6993"/>
                      <a:pt x="16350" y="5836"/>
                    </a:cubicBezTo>
                    <a:cubicBezTo>
                      <a:pt x="14903" y="4100"/>
                      <a:pt x="13601" y="2219"/>
                      <a:pt x="12491" y="241"/>
                    </a:cubicBezTo>
                    <a:cubicBezTo>
                      <a:pt x="12491" y="241"/>
                      <a:pt x="12491" y="193"/>
                      <a:pt x="12443" y="193"/>
                    </a:cubicBezTo>
                    <a:cubicBezTo>
                      <a:pt x="12395" y="97"/>
                      <a:pt x="12298" y="0"/>
                      <a:pt x="12154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87"/>
              <p:cNvSpPr/>
              <p:nvPr/>
            </p:nvSpPr>
            <p:spPr>
              <a:xfrm>
                <a:off x="6313600" y="1909200"/>
                <a:ext cx="355725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14229" h="17074" extrusionOk="0">
                    <a:moveTo>
                      <a:pt x="10370" y="1"/>
                    </a:moveTo>
                    <a:cubicBezTo>
                      <a:pt x="10322" y="1"/>
                      <a:pt x="10322" y="1"/>
                      <a:pt x="10273" y="49"/>
                    </a:cubicBezTo>
                    <a:lnTo>
                      <a:pt x="10225" y="97"/>
                    </a:lnTo>
                    <a:cubicBezTo>
                      <a:pt x="7910" y="1303"/>
                      <a:pt x="5788" y="2943"/>
                      <a:pt x="4100" y="4968"/>
                    </a:cubicBezTo>
                    <a:cubicBezTo>
                      <a:pt x="3184" y="5981"/>
                      <a:pt x="2364" y="7090"/>
                      <a:pt x="1689" y="8296"/>
                    </a:cubicBezTo>
                    <a:cubicBezTo>
                      <a:pt x="1014" y="9405"/>
                      <a:pt x="483" y="10611"/>
                      <a:pt x="146" y="11865"/>
                    </a:cubicBezTo>
                    <a:cubicBezTo>
                      <a:pt x="1" y="12010"/>
                      <a:pt x="49" y="12202"/>
                      <a:pt x="242" y="12347"/>
                    </a:cubicBezTo>
                    <a:cubicBezTo>
                      <a:pt x="435" y="12444"/>
                      <a:pt x="628" y="12588"/>
                      <a:pt x="821" y="12733"/>
                    </a:cubicBezTo>
                    <a:cubicBezTo>
                      <a:pt x="1255" y="13022"/>
                      <a:pt x="1689" y="13408"/>
                      <a:pt x="2027" y="13794"/>
                    </a:cubicBezTo>
                    <a:cubicBezTo>
                      <a:pt x="2605" y="14469"/>
                      <a:pt x="2991" y="15289"/>
                      <a:pt x="3136" y="16109"/>
                    </a:cubicBezTo>
                    <a:cubicBezTo>
                      <a:pt x="3184" y="16446"/>
                      <a:pt x="3184" y="16736"/>
                      <a:pt x="3232" y="17073"/>
                    </a:cubicBezTo>
                    <a:cubicBezTo>
                      <a:pt x="3425" y="16977"/>
                      <a:pt x="3666" y="16881"/>
                      <a:pt x="3859" y="16784"/>
                    </a:cubicBezTo>
                    <a:lnTo>
                      <a:pt x="3811" y="16784"/>
                    </a:lnTo>
                    <a:cubicBezTo>
                      <a:pt x="4679" y="16350"/>
                      <a:pt x="5499" y="15868"/>
                      <a:pt x="6222" y="15289"/>
                    </a:cubicBezTo>
                    <a:cubicBezTo>
                      <a:pt x="6946" y="14807"/>
                      <a:pt x="7621" y="14228"/>
                      <a:pt x="8296" y="13649"/>
                    </a:cubicBezTo>
                    <a:cubicBezTo>
                      <a:pt x="9068" y="12974"/>
                      <a:pt x="9791" y="12299"/>
                      <a:pt x="10466" y="11527"/>
                    </a:cubicBezTo>
                    <a:cubicBezTo>
                      <a:pt x="11093" y="10756"/>
                      <a:pt x="11720" y="9984"/>
                      <a:pt x="12299" y="9116"/>
                    </a:cubicBezTo>
                    <a:cubicBezTo>
                      <a:pt x="12733" y="8441"/>
                      <a:pt x="13167" y="7765"/>
                      <a:pt x="13505" y="7042"/>
                    </a:cubicBezTo>
                    <a:cubicBezTo>
                      <a:pt x="13794" y="6512"/>
                      <a:pt x="13987" y="5981"/>
                      <a:pt x="14228" y="5451"/>
                    </a:cubicBezTo>
                    <a:cubicBezTo>
                      <a:pt x="12926" y="3811"/>
                      <a:pt x="11720" y="2075"/>
                      <a:pt x="10708" y="290"/>
                    </a:cubicBezTo>
                    <a:cubicBezTo>
                      <a:pt x="10708" y="242"/>
                      <a:pt x="10708" y="242"/>
                      <a:pt x="10659" y="194"/>
                    </a:cubicBezTo>
                    <a:cubicBezTo>
                      <a:pt x="10611" y="97"/>
                      <a:pt x="10515" y="1"/>
                      <a:pt x="10370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87"/>
              <p:cNvSpPr/>
              <p:nvPr/>
            </p:nvSpPr>
            <p:spPr>
              <a:xfrm>
                <a:off x="6930925" y="2303475"/>
                <a:ext cx="84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31" extrusionOk="0">
                    <a:moveTo>
                      <a:pt x="338" y="0"/>
                    </a:moveTo>
                    <a:lnTo>
                      <a:pt x="193" y="145"/>
                    </a:lnTo>
                    <a:cubicBezTo>
                      <a:pt x="145" y="290"/>
                      <a:pt x="49" y="386"/>
                      <a:pt x="1" y="531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8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87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87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87"/>
              <p:cNvSpPr/>
              <p:nvPr/>
            </p:nvSpPr>
            <p:spPr>
              <a:xfrm>
                <a:off x="6360625" y="2756800"/>
                <a:ext cx="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87"/>
              <p:cNvSpPr/>
              <p:nvPr/>
            </p:nvSpPr>
            <p:spPr>
              <a:xfrm>
                <a:off x="4327825" y="2279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87"/>
              <p:cNvSpPr/>
              <p:nvPr/>
            </p:nvSpPr>
            <p:spPr>
              <a:xfrm>
                <a:off x="5586575" y="445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87"/>
              <p:cNvSpPr/>
              <p:nvPr/>
            </p:nvSpPr>
            <p:spPr>
              <a:xfrm>
                <a:off x="6344950" y="366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87"/>
              <p:cNvSpPr/>
              <p:nvPr/>
            </p:nvSpPr>
            <p:spPr>
              <a:xfrm>
                <a:off x="6206300" y="394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87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87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87"/>
              <p:cNvSpPr/>
              <p:nvPr/>
            </p:nvSpPr>
            <p:spPr>
              <a:xfrm>
                <a:off x="6391975" y="2882200"/>
                <a:ext cx="256850" cy="120332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48133" extrusionOk="0">
                    <a:moveTo>
                      <a:pt x="10177" y="1"/>
                    </a:moveTo>
                    <a:cubicBezTo>
                      <a:pt x="9887" y="1206"/>
                      <a:pt x="9598" y="2509"/>
                      <a:pt x="9309" y="4293"/>
                    </a:cubicBezTo>
                    <a:lnTo>
                      <a:pt x="9212" y="4823"/>
                    </a:lnTo>
                    <a:cubicBezTo>
                      <a:pt x="9212" y="4872"/>
                      <a:pt x="9164" y="4872"/>
                      <a:pt x="9164" y="4920"/>
                    </a:cubicBezTo>
                    <a:lnTo>
                      <a:pt x="9068" y="5306"/>
                    </a:lnTo>
                    <a:lnTo>
                      <a:pt x="8923" y="6077"/>
                    </a:lnTo>
                    <a:lnTo>
                      <a:pt x="8875" y="6270"/>
                    </a:lnTo>
                    <a:lnTo>
                      <a:pt x="8826" y="6656"/>
                    </a:lnTo>
                    <a:lnTo>
                      <a:pt x="8778" y="7042"/>
                    </a:lnTo>
                    <a:lnTo>
                      <a:pt x="8682" y="7380"/>
                    </a:lnTo>
                    <a:cubicBezTo>
                      <a:pt x="8441" y="8971"/>
                      <a:pt x="8151" y="10659"/>
                      <a:pt x="7862" y="12299"/>
                    </a:cubicBezTo>
                    <a:lnTo>
                      <a:pt x="7717" y="13119"/>
                    </a:lnTo>
                    <a:lnTo>
                      <a:pt x="7669" y="13553"/>
                    </a:lnTo>
                    <a:lnTo>
                      <a:pt x="7669" y="13601"/>
                    </a:lnTo>
                    <a:lnTo>
                      <a:pt x="7573" y="14131"/>
                    </a:lnTo>
                    <a:lnTo>
                      <a:pt x="7573" y="14276"/>
                    </a:lnTo>
                    <a:lnTo>
                      <a:pt x="7573" y="14469"/>
                    </a:lnTo>
                    <a:lnTo>
                      <a:pt x="7476" y="14855"/>
                    </a:lnTo>
                    <a:cubicBezTo>
                      <a:pt x="8055" y="25224"/>
                      <a:pt x="6029" y="35593"/>
                      <a:pt x="1592" y="44997"/>
                    </a:cubicBezTo>
                    <a:cubicBezTo>
                      <a:pt x="1110" y="46058"/>
                      <a:pt x="579" y="47119"/>
                      <a:pt x="1" y="48132"/>
                    </a:cubicBezTo>
                    <a:cubicBezTo>
                      <a:pt x="97" y="47987"/>
                      <a:pt x="194" y="47843"/>
                      <a:pt x="290" y="47746"/>
                    </a:cubicBezTo>
                    <a:cubicBezTo>
                      <a:pt x="628" y="47168"/>
                      <a:pt x="965" y="46541"/>
                      <a:pt x="1351" y="45817"/>
                    </a:cubicBezTo>
                    <a:cubicBezTo>
                      <a:pt x="1978" y="44660"/>
                      <a:pt x="2509" y="43550"/>
                      <a:pt x="2991" y="42489"/>
                    </a:cubicBezTo>
                    <a:cubicBezTo>
                      <a:pt x="3473" y="41428"/>
                      <a:pt x="3907" y="40464"/>
                      <a:pt x="4341" y="39258"/>
                    </a:cubicBezTo>
                    <a:cubicBezTo>
                      <a:pt x="5643" y="35882"/>
                      <a:pt x="6753" y="32410"/>
                      <a:pt x="7621" y="28889"/>
                    </a:cubicBezTo>
                    <a:cubicBezTo>
                      <a:pt x="8248" y="26574"/>
                      <a:pt x="8682" y="24163"/>
                      <a:pt x="9068" y="21800"/>
                    </a:cubicBezTo>
                    <a:cubicBezTo>
                      <a:pt x="9116" y="21462"/>
                      <a:pt x="9164" y="21124"/>
                      <a:pt x="9212" y="20787"/>
                    </a:cubicBezTo>
                    <a:cubicBezTo>
                      <a:pt x="9309" y="20015"/>
                      <a:pt x="9405" y="19244"/>
                      <a:pt x="9502" y="18472"/>
                    </a:cubicBezTo>
                    <a:cubicBezTo>
                      <a:pt x="9598" y="17363"/>
                      <a:pt x="9695" y="16061"/>
                      <a:pt x="9743" y="14903"/>
                    </a:cubicBezTo>
                    <a:cubicBezTo>
                      <a:pt x="9839" y="13746"/>
                      <a:pt x="9839" y="12588"/>
                      <a:pt x="9839" y="11238"/>
                    </a:cubicBezTo>
                    <a:lnTo>
                      <a:pt x="9839" y="10129"/>
                    </a:lnTo>
                    <a:lnTo>
                      <a:pt x="9839" y="9743"/>
                    </a:lnTo>
                    <a:cubicBezTo>
                      <a:pt x="9839" y="8826"/>
                      <a:pt x="9839" y="7910"/>
                      <a:pt x="9887" y="6897"/>
                    </a:cubicBezTo>
                    <a:lnTo>
                      <a:pt x="9887" y="6463"/>
                    </a:lnTo>
                    <a:cubicBezTo>
                      <a:pt x="9887" y="5788"/>
                      <a:pt x="9887" y="5113"/>
                      <a:pt x="9936" y="4438"/>
                    </a:cubicBezTo>
                    <a:cubicBezTo>
                      <a:pt x="10032" y="2653"/>
                      <a:pt x="10129" y="1255"/>
                      <a:pt x="10273" y="49"/>
                    </a:cubicBezTo>
                    <a:lnTo>
                      <a:pt x="102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87"/>
              <p:cNvSpPr/>
              <p:nvPr/>
            </p:nvSpPr>
            <p:spPr>
              <a:xfrm>
                <a:off x="3442850" y="1786225"/>
                <a:ext cx="3121575" cy="3122775"/>
              </a:xfrm>
              <a:custGeom>
                <a:avLst/>
                <a:gdLst/>
                <a:ahLst/>
                <a:cxnLst/>
                <a:rect l="l" t="t" r="r" b="b"/>
                <a:pathLst>
                  <a:path w="124863" h="124911" extrusionOk="0">
                    <a:moveTo>
                      <a:pt x="62456" y="1"/>
                    </a:moveTo>
                    <a:cubicBezTo>
                      <a:pt x="27925" y="1"/>
                      <a:pt x="1" y="27973"/>
                      <a:pt x="1" y="62456"/>
                    </a:cubicBezTo>
                    <a:cubicBezTo>
                      <a:pt x="1" y="96939"/>
                      <a:pt x="27925" y="124911"/>
                      <a:pt x="62456" y="124911"/>
                    </a:cubicBezTo>
                    <a:cubicBezTo>
                      <a:pt x="96938" y="124911"/>
                      <a:pt x="124862" y="96939"/>
                      <a:pt x="124862" y="62456"/>
                    </a:cubicBezTo>
                    <a:cubicBezTo>
                      <a:pt x="124862" y="27973"/>
                      <a:pt x="96938" y="1"/>
                      <a:pt x="624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87"/>
              <p:cNvSpPr/>
              <p:nvPr/>
            </p:nvSpPr>
            <p:spPr>
              <a:xfrm>
                <a:off x="3246325" y="2119575"/>
                <a:ext cx="1563800" cy="2433750"/>
              </a:xfrm>
              <a:custGeom>
                <a:avLst/>
                <a:gdLst/>
                <a:ahLst/>
                <a:cxnLst/>
                <a:rect l="l" t="t" r="r" b="b"/>
                <a:pathLst>
                  <a:path w="62552" h="97350" extrusionOk="0">
                    <a:moveTo>
                      <a:pt x="36492" y="1"/>
                    </a:moveTo>
                    <a:cubicBezTo>
                      <a:pt x="34778" y="1"/>
                      <a:pt x="32937" y="175"/>
                      <a:pt x="31107" y="460"/>
                    </a:cubicBezTo>
                    <a:cubicBezTo>
                      <a:pt x="242" y="25249"/>
                      <a:pt x="1" y="72175"/>
                      <a:pt x="30577" y="97301"/>
                    </a:cubicBezTo>
                    <a:lnTo>
                      <a:pt x="30625" y="97349"/>
                    </a:lnTo>
                    <a:lnTo>
                      <a:pt x="30673" y="97301"/>
                    </a:lnTo>
                    <a:cubicBezTo>
                      <a:pt x="33953" y="95420"/>
                      <a:pt x="38535" y="92382"/>
                      <a:pt x="38197" y="88042"/>
                    </a:cubicBezTo>
                    <a:cubicBezTo>
                      <a:pt x="37859" y="82833"/>
                      <a:pt x="32458" y="80084"/>
                      <a:pt x="29709" y="76274"/>
                    </a:cubicBezTo>
                    <a:cubicBezTo>
                      <a:pt x="26188" y="71403"/>
                      <a:pt x="30915" y="65905"/>
                      <a:pt x="35110" y="63349"/>
                    </a:cubicBezTo>
                    <a:cubicBezTo>
                      <a:pt x="39017" y="61034"/>
                      <a:pt x="43502" y="60552"/>
                      <a:pt x="47891" y="59732"/>
                    </a:cubicBezTo>
                    <a:cubicBezTo>
                      <a:pt x="52279" y="58960"/>
                      <a:pt x="57247" y="57754"/>
                      <a:pt x="59224" y="53173"/>
                    </a:cubicBezTo>
                    <a:cubicBezTo>
                      <a:pt x="62552" y="45263"/>
                      <a:pt x="46347" y="44829"/>
                      <a:pt x="42345" y="42418"/>
                    </a:cubicBezTo>
                    <a:cubicBezTo>
                      <a:pt x="40464" y="41309"/>
                      <a:pt x="39306" y="39476"/>
                      <a:pt x="40271" y="37354"/>
                    </a:cubicBezTo>
                    <a:cubicBezTo>
                      <a:pt x="41042" y="35618"/>
                      <a:pt x="43020" y="34509"/>
                      <a:pt x="44611" y="33640"/>
                    </a:cubicBezTo>
                    <a:cubicBezTo>
                      <a:pt x="48807" y="31277"/>
                      <a:pt x="54160" y="29686"/>
                      <a:pt x="57633" y="26262"/>
                    </a:cubicBezTo>
                    <a:cubicBezTo>
                      <a:pt x="58211" y="25828"/>
                      <a:pt x="58597" y="25249"/>
                      <a:pt x="58790" y="24622"/>
                    </a:cubicBezTo>
                    <a:lnTo>
                      <a:pt x="58790" y="24622"/>
                    </a:lnTo>
                    <a:cubicBezTo>
                      <a:pt x="58786" y="24636"/>
                      <a:pt x="58781" y="24642"/>
                      <a:pt x="58778" y="24642"/>
                    </a:cubicBezTo>
                    <a:cubicBezTo>
                      <a:pt x="58742" y="24642"/>
                      <a:pt x="58742" y="24087"/>
                      <a:pt x="58742" y="24043"/>
                    </a:cubicBezTo>
                    <a:cubicBezTo>
                      <a:pt x="58645" y="23657"/>
                      <a:pt x="58549" y="23271"/>
                      <a:pt x="58356" y="22934"/>
                    </a:cubicBezTo>
                    <a:cubicBezTo>
                      <a:pt x="58019" y="22259"/>
                      <a:pt x="57488" y="21728"/>
                      <a:pt x="56909" y="21391"/>
                    </a:cubicBezTo>
                    <a:cubicBezTo>
                      <a:pt x="53871" y="19558"/>
                      <a:pt x="50254" y="19799"/>
                      <a:pt x="46926" y="18883"/>
                    </a:cubicBezTo>
                    <a:cubicBezTo>
                      <a:pt x="44852" y="18304"/>
                      <a:pt x="39740" y="17098"/>
                      <a:pt x="41042" y="13771"/>
                    </a:cubicBezTo>
                    <a:cubicBezTo>
                      <a:pt x="41525" y="12758"/>
                      <a:pt x="42152" y="11793"/>
                      <a:pt x="42827" y="10925"/>
                    </a:cubicBezTo>
                    <a:cubicBezTo>
                      <a:pt x="43695" y="9623"/>
                      <a:pt x="44322" y="8176"/>
                      <a:pt x="44659" y="6681"/>
                    </a:cubicBezTo>
                    <a:cubicBezTo>
                      <a:pt x="45786" y="1629"/>
                      <a:pt x="41735" y="1"/>
                      <a:pt x="364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87"/>
              <p:cNvSpPr/>
              <p:nvPr/>
            </p:nvSpPr>
            <p:spPr>
              <a:xfrm>
                <a:off x="5111525" y="1889925"/>
                <a:ext cx="1452900" cy="1917425"/>
              </a:xfrm>
              <a:custGeom>
                <a:avLst/>
                <a:gdLst/>
                <a:ahLst/>
                <a:cxnLst/>
                <a:rect l="l" t="t" r="r" b="b"/>
                <a:pathLst>
                  <a:path w="58116" h="76697" extrusionOk="0">
                    <a:moveTo>
                      <a:pt x="18086" y="0"/>
                    </a:moveTo>
                    <a:cubicBezTo>
                      <a:pt x="15096" y="434"/>
                      <a:pt x="12154" y="1929"/>
                      <a:pt x="9695" y="3521"/>
                    </a:cubicBezTo>
                    <a:cubicBezTo>
                      <a:pt x="6222" y="5787"/>
                      <a:pt x="2219" y="9019"/>
                      <a:pt x="917" y="13118"/>
                    </a:cubicBezTo>
                    <a:cubicBezTo>
                      <a:pt x="1" y="16012"/>
                      <a:pt x="724" y="18230"/>
                      <a:pt x="3329" y="19725"/>
                    </a:cubicBezTo>
                    <a:cubicBezTo>
                      <a:pt x="5981" y="21220"/>
                      <a:pt x="8923" y="21896"/>
                      <a:pt x="11720" y="23005"/>
                    </a:cubicBezTo>
                    <a:cubicBezTo>
                      <a:pt x="13987" y="23873"/>
                      <a:pt x="16543" y="24934"/>
                      <a:pt x="17893" y="27104"/>
                    </a:cubicBezTo>
                    <a:cubicBezTo>
                      <a:pt x="19388" y="29419"/>
                      <a:pt x="18858" y="32265"/>
                      <a:pt x="17508" y="34531"/>
                    </a:cubicBezTo>
                    <a:cubicBezTo>
                      <a:pt x="15578" y="37859"/>
                      <a:pt x="12781" y="40029"/>
                      <a:pt x="10032" y="42634"/>
                    </a:cubicBezTo>
                    <a:cubicBezTo>
                      <a:pt x="8730" y="43839"/>
                      <a:pt x="7235" y="45238"/>
                      <a:pt x="6946" y="47071"/>
                    </a:cubicBezTo>
                    <a:cubicBezTo>
                      <a:pt x="6656" y="48614"/>
                      <a:pt x="7524" y="50832"/>
                      <a:pt x="8971" y="51604"/>
                    </a:cubicBezTo>
                    <a:cubicBezTo>
                      <a:pt x="9726" y="52010"/>
                      <a:pt x="10561" y="52171"/>
                      <a:pt x="11438" y="52171"/>
                    </a:cubicBezTo>
                    <a:cubicBezTo>
                      <a:pt x="14207" y="52171"/>
                      <a:pt x="17394" y="50573"/>
                      <a:pt x="19774" y="50061"/>
                    </a:cubicBezTo>
                    <a:cubicBezTo>
                      <a:pt x="20780" y="49856"/>
                      <a:pt x="21879" y="49723"/>
                      <a:pt x="22982" y="49723"/>
                    </a:cubicBezTo>
                    <a:cubicBezTo>
                      <a:pt x="24737" y="49723"/>
                      <a:pt x="26504" y="50059"/>
                      <a:pt x="27925" y="50977"/>
                    </a:cubicBezTo>
                    <a:cubicBezTo>
                      <a:pt x="31831" y="53533"/>
                      <a:pt x="30963" y="58308"/>
                      <a:pt x="29613" y="62118"/>
                    </a:cubicBezTo>
                    <a:cubicBezTo>
                      <a:pt x="28214" y="65879"/>
                      <a:pt x="25610" y="70365"/>
                      <a:pt x="25803" y="74078"/>
                    </a:cubicBezTo>
                    <a:cubicBezTo>
                      <a:pt x="25755" y="74416"/>
                      <a:pt x="25851" y="74753"/>
                      <a:pt x="25996" y="75043"/>
                    </a:cubicBezTo>
                    <a:cubicBezTo>
                      <a:pt x="25996" y="75041"/>
                      <a:pt x="25996" y="75040"/>
                      <a:pt x="25997" y="75040"/>
                    </a:cubicBezTo>
                    <a:cubicBezTo>
                      <a:pt x="26016" y="75040"/>
                      <a:pt x="26194" y="75360"/>
                      <a:pt x="26207" y="75401"/>
                    </a:cubicBezTo>
                    <a:lnTo>
                      <a:pt x="26207" y="75401"/>
                    </a:lnTo>
                    <a:cubicBezTo>
                      <a:pt x="26201" y="75394"/>
                      <a:pt x="26195" y="75387"/>
                      <a:pt x="26189" y="75380"/>
                    </a:cubicBezTo>
                    <a:lnTo>
                      <a:pt x="26189" y="75380"/>
                    </a:lnTo>
                    <a:cubicBezTo>
                      <a:pt x="26200" y="75398"/>
                      <a:pt x="26206" y="75405"/>
                      <a:pt x="26208" y="75405"/>
                    </a:cubicBezTo>
                    <a:cubicBezTo>
                      <a:pt x="26209" y="75405"/>
                      <a:pt x="26208" y="75404"/>
                      <a:pt x="26207" y="75401"/>
                    </a:cubicBezTo>
                    <a:lnTo>
                      <a:pt x="26207" y="75401"/>
                    </a:lnTo>
                    <a:cubicBezTo>
                      <a:pt x="26639" y="75872"/>
                      <a:pt x="27211" y="76202"/>
                      <a:pt x="27877" y="76297"/>
                    </a:cubicBezTo>
                    <a:cubicBezTo>
                      <a:pt x="28946" y="76555"/>
                      <a:pt x="30225" y="76697"/>
                      <a:pt x="31545" y="76697"/>
                    </a:cubicBezTo>
                    <a:cubicBezTo>
                      <a:pt x="33914" y="76697"/>
                      <a:pt x="36411" y="76241"/>
                      <a:pt x="38053" y="75187"/>
                    </a:cubicBezTo>
                    <a:cubicBezTo>
                      <a:pt x="41284" y="73114"/>
                      <a:pt x="43358" y="69641"/>
                      <a:pt x="47023" y="68146"/>
                    </a:cubicBezTo>
                    <a:cubicBezTo>
                      <a:pt x="48856" y="67374"/>
                      <a:pt x="50924" y="67096"/>
                      <a:pt x="52971" y="67096"/>
                    </a:cubicBezTo>
                    <a:cubicBezTo>
                      <a:pt x="53995" y="67096"/>
                      <a:pt x="55013" y="67165"/>
                      <a:pt x="55993" y="67278"/>
                    </a:cubicBezTo>
                    <a:cubicBezTo>
                      <a:pt x="56476" y="67326"/>
                      <a:pt x="56958" y="67423"/>
                      <a:pt x="57440" y="67519"/>
                    </a:cubicBezTo>
                    <a:cubicBezTo>
                      <a:pt x="57874" y="64433"/>
                      <a:pt x="58115" y="61394"/>
                      <a:pt x="58115" y="58308"/>
                    </a:cubicBezTo>
                    <a:cubicBezTo>
                      <a:pt x="58115" y="32457"/>
                      <a:pt x="42200" y="9308"/>
                      <a:pt x="180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87"/>
              <p:cNvSpPr/>
              <p:nvPr/>
            </p:nvSpPr>
            <p:spPr>
              <a:xfrm>
                <a:off x="4578625" y="3701275"/>
                <a:ext cx="1562600" cy="1207725"/>
              </a:xfrm>
              <a:custGeom>
                <a:avLst/>
                <a:gdLst/>
                <a:ahLst/>
                <a:cxnLst/>
                <a:rect l="l" t="t" r="r" b="b"/>
                <a:pathLst>
                  <a:path w="62504" h="48309" extrusionOk="0">
                    <a:moveTo>
                      <a:pt x="27367" y="1"/>
                    </a:moveTo>
                    <a:cubicBezTo>
                      <a:pt x="26973" y="1"/>
                      <a:pt x="26574" y="194"/>
                      <a:pt x="26188" y="660"/>
                    </a:cubicBezTo>
                    <a:cubicBezTo>
                      <a:pt x="23342" y="4036"/>
                      <a:pt x="25030" y="8810"/>
                      <a:pt x="24982" y="12717"/>
                    </a:cubicBezTo>
                    <a:cubicBezTo>
                      <a:pt x="24934" y="16623"/>
                      <a:pt x="23150" y="20771"/>
                      <a:pt x="18809" y="21398"/>
                    </a:cubicBezTo>
                    <a:cubicBezTo>
                      <a:pt x="18450" y="21452"/>
                      <a:pt x="18097" y="21478"/>
                      <a:pt x="17748" y="21478"/>
                    </a:cubicBezTo>
                    <a:cubicBezTo>
                      <a:pt x="14118" y="21478"/>
                      <a:pt x="11034" y="18689"/>
                      <a:pt x="7910" y="17105"/>
                    </a:cubicBezTo>
                    <a:cubicBezTo>
                      <a:pt x="6841" y="16571"/>
                      <a:pt x="5787" y="16258"/>
                      <a:pt x="4714" y="16258"/>
                    </a:cubicBezTo>
                    <a:cubicBezTo>
                      <a:pt x="3852" y="16258"/>
                      <a:pt x="2977" y="16461"/>
                      <a:pt x="2074" y="16912"/>
                    </a:cubicBezTo>
                    <a:cubicBezTo>
                      <a:pt x="965" y="17443"/>
                      <a:pt x="0" y="18070"/>
                      <a:pt x="48" y="19420"/>
                    </a:cubicBezTo>
                    <a:cubicBezTo>
                      <a:pt x="241" y="22410"/>
                      <a:pt x="2556" y="25159"/>
                      <a:pt x="4051" y="27619"/>
                    </a:cubicBezTo>
                    <a:cubicBezTo>
                      <a:pt x="6222" y="30995"/>
                      <a:pt x="7524" y="34853"/>
                      <a:pt x="7041" y="38904"/>
                    </a:cubicBezTo>
                    <a:cubicBezTo>
                      <a:pt x="6704" y="41750"/>
                      <a:pt x="5788" y="44499"/>
                      <a:pt x="4341" y="47007"/>
                    </a:cubicBezTo>
                    <a:cubicBezTo>
                      <a:pt x="8488" y="47875"/>
                      <a:pt x="12732" y="48309"/>
                      <a:pt x="16976" y="48309"/>
                    </a:cubicBezTo>
                    <a:cubicBezTo>
                      <a:pt x="34194" y="48309"/>
                      <a:pt x="50688" y="41219"/>
                      <a:pt x="62503" y="28632"/>
                    </a:cubicBezTo>
                    <a:cubicBezTo>
                      <a:pt x="62310" y="26413"/>
                      <a:pt x="61394" y="24339"/>
                      <a:pt x="59851" y="22700"/>
                    </a:cubicBezTo>
                    <a:cubicBezTo>
                      <a:pt x="58074" y="20745"/>
                      <a:pt x="56166" y="19864"/>
                      <a:pt x="53895" y="19864"/>
                    </a:cubicBezTo>
                    <a:cubicBezTo>
                      <a:pt x="53085" y="19864"/>
                      <a:pt x="52228" y="19976"/>
                      <a:pt x="51315" y="20192"/>
                    </a:cubicBezTo>
                    <a:cubicBezTo>
                      <a:pt x="48324" y="20915"/>
                      <a:pt x="45383" y="21976"/>
                      <a:pt x="42296" y="22025"/>
                    </a:cubicBezTo>
                    <a:cubicBezTo>
                      <a:pt x="39402" y="22025"/>
                      <a:pt x="36509" y="21349"/>
                      <a:pt x="34628" y="19034"/>
                    </a:cubicBezTo>
                    <a:cubicBezTo>
                      <a:pt x="33036" y="17057"/>
                      <a:pt x="32457" y="14549"/>
                      <a:pt x="32120" y="12138"/>
                    </a:cubicBezTo>
                    <a:cubicBezTo>
                      <a:pt x="31782" y="9437"/>
                      <a:pt x="31734" y="6592"/>
                      <a:pt x="30770" y="4036"/>
                    </a:cubicBezTo>
                    <a:cubicBezTo>
                      <a:pt x="30348" y="2886"/>
                      <a:pt x="28891" y="1"/>
                      <a:pt x="273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87"/>
              <p:cNvSpPr/>
              <p:nvPr/>
            </p:nvSpPr>
            <p:spPr>
              <a:xfrm>
                <a:off x="3984250" y="2195575"/>
                <a:ext cx="883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54" extrusionOk="0">
                    <a:moveTo>
                      <a:pt x="2830" y="1"/>
                    </a:moveTo>
                    <a:cubicBezTo>
                      <a:pt x="2723" y="1"/>
                      <a:pt x="2612" y="37"/>
                      <a:pt x="2507" y="120"/>
                    </a:cubicBezTo>
                    <a:lnTo>
                      <a:pt x="337" y="2291"/>
                    </a:lnTo>
                    <a:cubicBezTo>
                      <a:pt x="0" y="2664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87"/>
              <p:cNvSpPr/>
              <p:nvPr/>
            </p:nvSpPr>
            <p:spPr>
              <a:xfrm>
                <a:off x="4120150" y="2243800"/>
                <a:ext cx="753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24" extrusionOk="0">
                    <a:moveTo>
                      <a:pt x="744" y="1"/>
                    </a:moveTo>
                    <a:cubicBezTo>
                      <a:pt x="348" y="1"/>
                      <a:pt x="0" y="467"/>
                      <a:pt x="302" y="844"/>
                    </a:cubicBezTo>
                    <a:lnTo>
                      <a:pt x="1990" y="2484"/>
                    </a:lnTo>
                    <a:cubicBezTo>
                      <a:pt x="2099" y="2582"/>
                      <a:pt x="2215" y="2623"/>
                      <a:pt x="2325" y="2623"/>
                    </a:cubicBezTo>
                    <a:cubicBezTo>
                      <a:pt x="2704" y="2623"/>
                      <a:pt x="3012" y="2134"/>
                      <a:pt x="2713" y="1760"/>
                    </a:cubicBezTo>
                    <a:lnTo>
                      <a:pt x="1074" y="121"/>
                    </a:lnTo>
                    <a:cubicBezTo>
                      <a:pt x="969" y="37"/>
                      <a:pt x="855" y="1"/>
                      <a:pt x="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87"/>
              <p:cNvSpPr/>
              <p:nvPr/>
            </p:nvSpPr>
            <p:spPr>
              <a:xfrm>
                <a:off x="4024900" y="2414525"/>
                <a:ext cx="6807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2334" extrusionOk="0">
                    <a:moveTo>
                      <a:pt x="1994" y="1"/>
                    </a:moveTo>
                    <a:cubicBezTo>
                      <a:pt x="1880" y="1"/>
                      <a:pt x="1761" y="42"/>
                      <a:pt x="1652" y="140"/>
                    </a:cubicBezTo>
                    <a:cubicBezTo>
                      <a:pt x="1218" y="574"/>
                      <a:pt x="784" y="1056"/>
                      <a:pt x="302" y="1490"/>
                    </a:cubicBezTo>
                    <a:cubicBezTo>
                      <a:pt x="0" y="1868"/>
                      <a:pt x="318" y="2334"/>
                      <a:pt x="702" y="2334"/>
                    </a:cubicBezTo>
                    <a:cubicBezTo>
                      <a:pt x="809" y="2334"/>
                      <a:pt x="921" y="2298"/>
                      <a:pt x="1025" y="2214"/>
                    </a:cubicBezTo>
                    <a:cubicBezTo>
                      <a:pt x="1508" y="1780"/>
                      <a:pt x="1942" y="1297"/>
                      <a:pt x="2424" y="863"/>
                    </a:cubicBezTo>
                    <a:cubicBezTo>
                      <a:pt x="2723" y="490"/>
                      <a:pt x="2385" y="1"/>
                      <a:pt x="199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87"/>
              <p:cNvSpPr/>
              <p:nvPr/>
            </p:nvSpPr>
            <p:spPr>
              <a:xfrm>
                <a:off x="3832325" y="2441050"/>
                <a:ext cx="90475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3619" h="3216" extrusionOk="0">
                    <a:moveTo>
                      <a:pt x="719" y="1"/>
                    </a:moveTo>
                    <a:cubicBezTo>
                      <a:pt x="330" y="1"/>
                      <a:pt x="1" y="490"/>
                      <a:pt x="337" y="863"/>
                    </a:cubicBezTo>
                    <a:lnTo>
                      <a:pt x="2555" y="3082"/>
                    </a:lnTo>
                    <a:cubicBezTo>
                      <a:pt x="2649" y="3176"/>
                      <a:pt x="2757" y="3216"/>
                      <a:pt x="2864" y="3216"/>
                    </a:cubicBezTo>
                    <a:cubicBezTo>
                      <a:pt x="3249" y="3216"/>
                      <a:pt x="3619" y="2698"/>
                      <a:pt x="3279" y="2358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87"/>
              <p:cNvSpPr/>
              <p:nvPr/>
            </p:nvSpPr>
            <p:spPr>
              <a:xfrm>
                <a:off x="4023175" y="2570775"/>
                <a:ext cx="8457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2972" extrusionOk="0">
                    <a:moveTo>
                      <a:pt x="2657" y="1"/>
                    </a:moveTo>
                    <a:cubicBezTo>
                      <a:pt x="2537" y="1"/>
                      <a:pt x="2412" y="47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1"/>
                      <a:pt x="737" y="2971"/>
                    </a:cubicBezTo>
                    <a:cubicBezTo>
                      <a:pt x="857" y="2971"/>
                      <a:pt x="982" y="2924"/>
                      <a:pt x="1094" y="2812"/>
                    </a:cubicBezTo>
                    <a:lnTo>
                      <a:pt x="2975" y="883"/>
                    </a:lnTo>
                    <a:cubicBezTo>
                      <a:pt x="3383" y="513"/>
                      <a:pt x="3051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87"/>
              <p:cNvSpPr/>
              <p:nvPr/>
            </p:nvSpPr>
            <p:spPr>
              <a:xfrm>
                <a:off x="4222975" y="2612250"/>
                <a:ext cx="749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2643" extrusionOk="0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1976" y="2503"/>
                    </a:lnTo>
                    <a:cubicBezTo>
                      <a:pt x="2085" y="2601"/>
                      <a:pt x="2201" y="2643"/>
                      <a:pt x="2311" y="2643"/>
                    </a:cubicBezTo>
                    <a:cubicBezTo>
                      <a:pt x="2690" y="2643"/>
                      <a:pt x="2999" y="2154"/>
                      <a:pt x="2700" y="178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87"/>
              <p:cNvSpPr/>
              <p:nvPr/>
            </p:nvSpPr>
            <p:spPr>
              <a:xfrm>
                <a:off x="3687800" y="2667725"/>
                <a:ext cx="84200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2926" extrusionOk="0">
                    <a:moveTo>
                      <a:pt x="2649" y="0"/>
                    </a:moveTo>
                    <a:cubicBezTo>
                      <a:pt x="2535" y="0"/>
                      <a:pt x="2417" y="42"/>
                      <a:pt x="2308" y="140"/>
                    </a:cubicBezTo>
                    <a:lnTo>
                      <a:pt x="379" y="2021"/>
                    </a:lnTo>
                    <a:cubicBezTo>
                      <a:pt x="0" y="2399"/>
                      <a:pt x="364" y="2926"/>
                      <a:pt x="771" y="2926"/>
                    </a:cubicBezTo>
                    <a:cubicBezTo>
                      <a:pt x="883" y="2926"/>
                      <a:pt x="998" y="2886"/>
                      <a:pt x="1102" y="2792"/>
                    </a:cubicBezTo>
                    <a:lnTo>
                      <a:pt x="3031" y="863"/>
                    </a:lnTo>
                    <a:cubicBezTo>
                      <a:pt x="3367" y="490"/>
                      <a:pt x="3038" y="0"/>
                      <a:pt x="264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87"/>
              <p:cNvSpPr/>
              <p:nvPr/>
            </p:nvSpPr>
            <p:spPr>
              <a:xfrm>
                <a:off x="3866950" y="2750200"/>
                <a:ext cx="895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4" extrusionOk="0">
                    <a:moveTo>
                      <a:pt x="725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14"/>
                    </a:lnTo>
                    <a:cubicBezTo>
                      <a:pt x="2629" y="3112"/>
                      <a:pt x="2748" y="3153"/>
                      <a:pt x="2861" y="3153"/>
                    </a:cubicBezTo>
                    <a:cubicBezTo>
                      <a:pt x="3251" y="3153"/>
                      <a:pt x="3580" y="2664"/>
                      <a:pt x="3244" y="2291"/>
                    </a:cubicBezTo>
                    <a:lnTo>
                      <a:pt x="1074" y="120"/>
                    </a:lnTo>
                    <a:cubicBezTo>
                      <a:pt x="958" y="36"/>
                      <a:pt x="838" y="0"/>
                      <a:pt x="72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87"/>
              <p:cNvSpPr/>
              <p:nvPr/>
            </p:nvSpPr>
            <p:spPr>
              <a:xfrm>
                <a:off x="4173900" y="2769725"/>
                <a:ext cx="911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212" extrusionOk="0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053"/>
                    </a:lnTo>
                    <a:cubicBezTo>
                      <a:pt x="2653" y="3165"/>
                      <a:pt x="2778" y="3212"/>
                      <a:pt x="2899" y="3212"/>
                    </a:cubicBezTo>
                    <a:cubicBezTo>
                      <a:pt x="3297" y="3212"/>
                      <a:pt x="3646" y="2700"/>
                      <a:pt x="3312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87"/>
              <p:cNvSpPr/>
              <p:nvPr/>
            </p:nvSpPr>
            <p:spPr>
              <a:xfrm>
                <a:off x="4462825" y="2736925"/>
                <a:ext cx="82100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894" extrusionOk="0">
                    <a:moveTo>
                      <a:pt x="2550" y="1"/>
                    </a:moveTo>
                    <a:cubicBezTo>
                      <a:pt x="2440" y="1"/>
                      <a:pt x="2326" y="37"/>
                      <a:pt x="2221" y="121"/>
                    </a:cubicBezTo>
                    <a:lnTo>
                      <a:pt x="340" y="2050"/>
                    </a:lnTo>
                    <a:cubicBezTo>
                      <a:pt x="0" y="2427"/>
                      <a:pt x="340" y="2893"/>
                      <a:pt x="735" y="2893"/>
                    </a:cubicBezTo>
                    <a:cubicBezTo>
                      <a:pt x="844" y="2893"/>
                      <a:pt x="958" y="2857"/>
                      <a:pt x="1063" y="2773"/>
                    </a:cubicBezTo>
                    <a:lnTo>
                      <a:pt x="2944" y="844"/>
                    </a:lnTo>
                    <a:cubicBezTo>
                      <a:pt x="3284" y="467"/>
                      <a:pt x="2944" y="1"/>
                      <a:pt x="255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87"/>
              <p:cNvSpPr/>
              <p:nvPr/>
            </p:nvSpPr>
            <p:spPr>
              <a:xfrm>
                <a:off x="3620125" y="2920925"/>
                <a:ext cx="900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193" extrusionOk="0">
                    <a:moveTo>
                      <a:pt x="719" y="0"/>
                    </a:moveTo>
                    <a:cubicBezTo>
                      <a:pt x="330" y="0"/>
                      <a:pt x="1" y="490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4" y="3192"/>
                      <a:pt x="2864" y="3192"/>
                    </a:cubicBezTo>
                    <a:cubicBezTo>
                      <a:pt x="3260" y="3192"/>
                      <a:pt x="3601" y="2680"/>
                      <a:pt x="3230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87"/>
              <p:cNvSpPr/>
              <p:nvPr/>
            </p:nvSpPr>
            <p:spPr>
              <a:xfrm>
                <a:off x="3758425" y="3030650"/>
                <a:ext cx="8860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3153" extrusionOk="0">
                    <a:moveTo>
                      <a:pt x="2837" y="0"/>
                    </a:moveTo>
                    <a:cubicBezTo>
                      <a:pt x="2729" y="0"/>
                      <a:pt x="2619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5" y="863"/>
                    </a:lnTo>
                    <a:cubicBezTo>
                      <a:pt x="3543" y="489"/>
                      <a:pt x="3206" y="0"/>
                      <a:pt x="2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87"/>
              <p:cNvSpPr/>
              <p:nvPr/>
            </p:nvSpPr>
            <p:spPr>
              <a:xfrm>
                <a:off x="4009925" y="2898725"/>
                <a:ext cx="839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972" extrusionOk="0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251" y="2812"/>
                    </a:lnTo>
                    <a:cubicBezTo>
                      <a:pt x="2363" y="2924"/>
                      <a:pt x="2489" y="2971"/>
                      <a:pt x="2609" y="2971"/>
                    </a:cubicBezTo>
                    <a:cubicBezTo>
                      <a:pt x="3007" y="2971"/>
                      <a:pt x="3356" y="2459"/>
                      <a:pt x="3023" y="2089"/>
                    </a:cubicBezTo>
                    <a:lnTo>
                      <a:pt x="1094" y="160"/>
                    </a:lnTo>
                    <a:cubicBezTo>
                      <a:pt x="982" y="47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87"/>
              <p:cNvSpPr/>
              <p:nvPr/>
            </p:nvSpPr>
            <p:spPr>
              <a:xfrm>
                <a:off x="3991125" y="3057650"/>
                <a:ext cx="814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893" extrusionOk="0">
                    <a:moveTo>
                      <a:pt x="2555" y="0"/>
                    </a:moveTo>
                    <a:cubicBezTo>
                      <a:pt x="2448" y="0"/>
                      <a:pt x="2337" y="36"/>
                      <a:pt x="2232" y="120"/>
                    </a:cubicBezTo>
                    <a:lnTo>
                      <a:pt x="303" y="2050"/>
                    </a:lnTo>
                    <a:cubicBezTo>
                      <a:pt x="1" y="2427"/>
                      <a:pt x="319" y="2893"/>
                      <a:pt x="703" y="2893"/>
                    </a:cubicBezTo>
                    <a:cubicBezTo>
                      <a:pt x="809" y="2893"/>
                      <a:pt x="921" y="2857"/>
                      <a:pt x="1026" y="2773"/>
                    </a:cubicBezTo>
                    <a:lnTo>
                      <a:pt x="2955" y="844"/>
                    </a:lnTo>
                    <a:cubicBezTo>
                      <a:pt x="3257" y="466"/>
                      <a:pt x="2939" y="0"/>
                      <a:pt x="255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87"/>
              <p:cNvSpPr/>
              <p:nvPr/>
            </p:nvSpPr>
            <p:spPr>
              <a:xfrm>
                <a:off x="3524525" y="3201125"/>
                <a:ext cx="831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3" extrusionOk="0">
                    <a:moveTo>
                      <a:pt x="726" y="1"/>
                    </a:moveTo>
                    <a:cubicBezTo>
                      <a:pt x="319" y="1"/>
                      <a:pt x="1" y="467"/>
                      <a:pt x="303" y="844"/>
                    </a:cubicBezTo>
                    <a:lnTo>
                      <a:pt x="2232" y="2773"/>
                    </a:lnTo>
                    <a:cubicBezTo>
                      <a:pt x="2344" y="2885"/>
                      <a:pt x="2469" y="2932"/>
                      <a:pt x="2589" y="2932"/>
                    </a:cubicBezTo>
                    <a:cubicBezTo>
                      <a:pt x="2985" y="2932"/>
                      <a:pt x="3325" y="2420"/>
                      <a:pt x="2955" y="2050"/>
                    </a:cubicBezTo>
                    <a:lnTo>
                      <a:pt x="1074" y="121"/>
                    </a:lnTo>
                    <a:cubicBezTo>
                      <a:pt x="959" y="37"/>
                      <a:pt x="839" y="1"/>
                      <a:pt x="72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87"/>
              <p:cNvSpPr/>
              <p:nvPr/>
            </p:nvSpPr>
            <p:spPr>
              <a:xfrm>
                <a:off x="3701275" y="3296600"/>
                <a:ext cx="848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2972" extrusionOk="0">
                    <a:moveTo>
                      <a:pt x="2656" y="1"/>
                    </a:moveTo>
                    <a:cubicBezTo>
                      <a:pt x="2537" y="1"/>
                      <a:pt x="2411" y="48"/>
                      <a:pt x="2299" y="160"/>
                    </a:cubicBezTo>
                    <a:cubicBezTo>
                      <a:pt x="1672" y="787"/>
                      <a:pt x="997" y="1462"/>
                      <a:pt x="370" y="2089"/>
                    </a:cubicBezTo>
                    <a:cubicBezTo>
                      <a:pt x="0" y="2459"/>
                      <a:pt x="340" y="2971"/>
                      <a:pt x="736" y="2971"/>
                    </a:cubicBezTo>
                    <a:cubicBezTo>
                      <a:pt x="856" y="2971"/>
                      <a:pt x="982" y="2924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87"/>
              <p:cNvSpPr/>
              <p:nvPr/>
            </p:nvSpPr>
            <p:spPr>
              <a:xfrm>
                <a:off x="3991200" y="3263350"/>
                <a:ext cx="732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604" extrusionOk="0">
                    <a:moveTo>
                      <a:pt x="688" y="0"/>
                    </a:moveTo>
                    <a:cubicBezTo>
                      <a:pt x="310" y="0"/>
                      <a:pt x="1" y="489"/>
                      <a:pt x="300" y="863"/>
                    </a:cubicBezTo>
                    <a:lnTo>
                      <a:pt x="1939" y="2503"/>
                    </a:lnTo>
                    <a:cubicBezTo>
                      <a:pt x="2040" y="2573"/>
                      <a:pt x="2144" y="2603"/>
                      <a:pt x="2244" y="2603"/>
                    </a:cubicBezTo>
                    <a:cubicBezTo>
                      <a:pt x="2623" y="2603"/>
                      <a:pt x="2930" y="2161"/>
                      <a:pt x="2663" y="1779"/>
                    </a:cubicBezTo>
                    <a:lnTo>
                      <a:pt x="1023" y="139"/>
                    </a:lnTo>
                    <a:cubicBezTo>
                      <a:pt x="914" y="41"/>
                      <a:pt x="798" y="0"/>
                      <a:pt x="68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87"/>
              <p:cNvSpPr/>
              <p:nvPr/>
            </p:nvSpPr>
            <p:spPr>
              <a:xfrm>
                <a:off x="4276375" y="3276100"/>
                <a:ext cx="7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3" extrusionOk="0">
                    <a:moveTo>
                      <a:pt x="2368" y="1"/>
                    </a:moveTo>
                    <a:cubicBezTo>
                      <a:pt x="2248" y="1"/>
                      <a:pt x="2123" y="48"/>
                      <a:pt x="2011" y="160"/>
                    </a:cubicBezTo>
                    <a:lnTo>
                      <a:pt x="371" y="1800"/>
                    </a:ln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cubicBezTo>
                      <a:pt x="1673" y="1993"/>
                      <a:pt x="2204" y="1414"/>
                      <a:pt x="2734" y="883"/>
                    </a:cubicBezTo>
                    <a:cubicBezTo>
                      <a:pt x="3104" y="513"/>
                      <a:pt x="2764" y="1"/>
                      <a:pt x="23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87"/>
              <p:cNvSpPr/>
              <p:nvPr/>
            </p:nvSpPr>
            <p:spPr>
              <a:xfrm>
                <a:off x="3550550" y="3557025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2657" y="1"/>
                    </a:moveTo>
                    <a:cubicBezTo>
                      <a:pt x="2537" y="1"/>
                      <a:pt x="2412" y="48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2"/>
                      <a:pt x="737" y="2972"/>
                    </a:cubicBezTo>
                    <a:cubicBezTo>
                      <a:pt x="857" y="2972"/>
                      <a:pt x="982" y="2925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87"/>
              <p:cNvSpPr/>
              <p:nvPr/>
            </p:nvSpPr>
            <p:spPr>
              <a:xfrm>
                <a:off x="3837125" y="3508875"/>
                <a:ext cx="25325" cy="115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618" extrusionOk="0">
                    <a:moveTo>
                      <a:pt x="507" y="0"/>
                    </a:moveTo>
                    <a:cubicBezTo>
                      <a:pt x="253" y="0"/>
                      <a:pt x="0" y="181"/>
                      <a:pt x="0" y="543"/>
                    </a:cubicBezTo>
                    <a:lnTo>
                      <a:pt x="0" y="4112"/>
                    </a:lnTo>
                    <a:cubicBezTo>
                      <a:pt x="0" y="4449"/>
                      <a:pt x="253" y="4618"/>
                      <a:pt x="507" y="4618"/>
                    </a:cubicBezTo>
                    <a:cubicBezTo>
                      <a:pt x="760" y="4618"/>
                      <a:pt x="1013" y="4449"/>
                      <a:pt x="1013" y="4112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87"/>
              <p:cNvSpPr/>
              <p:nvPr/>
            </p:nvSpPr>
            <p:spPr>
              <a:xfrm>
                <a:off x="4083075" y="3543525"/>
                <a:ext cx="26550" cy="7357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2943" extrusionOk="0">
                    <a:moveTo>
                      <a:pt x="531" y="1"/>
                    </a:moveTo>
                    <a:cubicBezTo>
                      <a:pt x="266" y="1"/>
                      <a:pt x="1" y="169"/>
                      <a:pt x="1" y="507"/>
                    </a:cubicBezTo>
                    <a:lnTo>
                      <a:pt x="1" y="2436"/>
                    </a:lnTo>
                    <a:cubicBezTo>
                      <a:pt x="1" y="2774"/>
                      <a:pt x="266" y="2943"/>
                      <a:pt x="531" y="2943"/>
                    </a:cubicBezTo>
                    <a:cubicBezTo>
                      <a:pt x="796" y="2943"/>
                      <a:pt x="1062" y="2774"/>
                      <a:pt x="1062" y="2436"/>
                    </a:cubicBezTo>
                    <a:lnTo>
                      <a:pt x="1062" y="507"/>
                    </a:lnTo>
                    <a:cubicBezTo>
                      <a:pt x="1062" y="169"/>
                      <a:pt x="796" y="1"/>
                      <a:pt x="5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87"/>
              <p:cNvSpPr/>
              <p:nvPr/>
            </p:nvSpPr>
            <p:spPr>
              <a:xfrm>
                <a:off x="4357975" y="3462450"/>
                <a:ext cx="253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834" extrusionOk="0">
                    <a:moveTo>
                      <a:pt x="489" y="0"/>
                    </a:moveTo>
                    <a:cubicBezTo>
                      <a:pt x="254" y="0"/>
                      <a:pt x="25" y="157"/>
                      <a:pt x="1" y="471"/>
                    </a:cubicBezTo>
                    <a:lnTo>
                      <a:pt x="1" y="2400"/>
                    </a:lnTo>
                    <a:cubicBezTo>
                      <a:pt x="25" y="2689"/>
                      <a:pt x="254" y="2834"/>
                      <a:pt x="489" y="2834"/>
                    </a:cubicBezTo>
                    <a:cubicBezTo>
                      <a:pt x="724" y="2834"/>
                      <a:pt x="965" y="2689"/>
                      <a:pt x="1013" y="2400"/>
                    </a:cubicBezTo>
                    <a:lnTo>
                      <a:pt x="1013" y="471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87"/>
              <p:cNvSpPr/>
              <p:nvPr/>
            </p:nvSpPr>
            <p:spPr>
              <a:xfrm>
                <a:off x="4531275" y="3406325"/>
                <a:ext cx="8315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2" extrusionOk="0">
                    <a:moveTo>
                      <a:pt x="2589" y="0"/>
                    </a:moveTo>
                    <a:cubicBezTo>
                      <a:pt x="2469" y="0"/>
                      <a:pt x="2344" y="47"/>
                      <a:pt x="2232" y="159"/>
                    </a:cubicBezTo>
                    <a:lnTo>
                      <a:pt x="303" y="2089"/>
                    </a:lnTo>
                    <a:cubicBezTo>
                      <a:pt x="1" y="2466"/>
                      <a:pt x="319" y="2932"/>
                      <a:pt x="703" y="2932"/>
                    </a:cubicBezTo>
                    <a:cubicBezTo>
                      <a:pt x="809" y="2932"/>
                      <a:pt x="921" y="2896"/>
                      <a:pt x="1026" y="2812"/>
                    </a:cubicBezTo>
                    <a:lnTo>
                      <a:pt x="2955" y="883"/>
                    </a:lnTo>
                    <a:cubicBezTo>
                      <a:pt x="3325" y="513"/>
                      <a:pt x="2985" y="0"/>
                      <a:pt x="25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87"/>
              <p:cNvSpPr/>
              <p:nvPr/>
            </p:nvSpPr>
            <p:spPr>
              <a:xfrm>
                <a:off x="3640625" y="3776975"/>
                <a:ext cx="8390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909" extrusionOk="0">
                    <a:moveTo>
                      <a:pt x="719" y="0"/>
                    </a:moveTo>
                    <a:cubicBezTo>
                      <a:pt x="330" y="0"/>
                      <a:pt x="0" y="489"/>
                      <a:pt x="337" y="863"/>
                    </a:cubicBezTo>
                    <a:lnTo>
                      <a:pt x="2266" y="2744"/>
                    </a:lnTo>
                    <a:cubicBezTo>
                      <a:pt x="2382" y="2860"/>
                      <a:pt x="2512" y="2909"/>
                      <a:pt x="2636" y="2909"/>
                    </a:cubicBezTo>
                    <a:cubicBezTo>
                      <a:pt x="3027" y="2909"/>
                      <a:pt x="3355" y="2423"/>
                      <a:pt x="2989" y="2020"/>
                    </a:cubicBezTo>
                    <a:lnTo>
                      <a:pt x="1060" y="139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87"/>
              <p:cNvSpPr/>
              <p:nvPr/>
            </p:nvSpPr>
            <p:spPr>
              <a:xfrm>
                <a:off x="3891375" y="3810725"/>
                <a:ext cx="2655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492" extrusionOk="0">
                    <a:moveTo>
                      <a:pt x="536" y="1"/>
                    </a:moveTo>
                    <a:cubicBezTo>
                      <a:pt x="281" y="1"/>
                      <a:pt x="24" y="170"/>
                      <a:pt x="0" y="526"/>
                    </a:cubicBezTo>
                    <a:lnTo>
                      <a:pt x="0" y="2985"/>
                    </a:lnTo>
                    <a:cubicBezTo>
                      <a:pt x="0" y="3323"/>
                      <a:pt x="266" y="3492"/>
                      <a:pt x="531" y="3492"/>
                    </a:cubicBezTo>
                    <a:cubicBezTo>
                      <a:pt x="796" y="3492"/>
                      <a:pt x="1061" y="3323"/>
                      <a:pt x="1061" y="2985"/>
                    </a:cubicBezTo>
                    <a:lnTo>
                      <a:pt x="1061" y="526"/>
                    </a:lnTo>
                    <a:cubicBezTo>
                      <a:pt x="1061" y="182"/>
                      <a:pt x="799" y="1"/>
                      <a:pt x="53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87"/>
              <p:cNvSpPr/>
              <p:nvPr/>
            </p:nvSpPr>
            <p:spPr>
              <a:xfrm>
                <a:off x="3702125" y="3989175"/>
                <a:ext cx="895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154" extrusionOk="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2555" y="3033"/>
                    </a:lnTo>
                    <a:cubicBezTo>
                      <a:pt x="2660" y="3117"/>
                      <a:pt x="2771" y="3153"/>
                      <a:pt x="2878" y="3153"/>
                    </a:cubicBezTo>
                    <a:cubicBezTo>
                      <a:pt x="3262" y="3153"/>
                      <a:pt x="3580" y="2687"/>
                      <a:pt x="3278" y="2310"/>
                    </a:cubicBezTo>
                    <a:lnTo>
                      <a:pt x="1060" y="140"/>
                    </a:lnTo>
                    <a:cubicBezTo>
                      <a:pt x="951" y="42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87"/>
              <p:cNvSpPr/>
              <p:nvPr/>
            </p:nvSpPr>
            <p:spPr>
              <a:xfrm>
                <a:off x="3888950" y="4118050"/>
                <a:ext cx="723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1062" extrusionOk="0">
                    <a:moveTo>
                      <a:pt x="628" y="0"/>
                    </a:moveTo>
                    <a:cubicBezTo>
                      <a:pt x="1" y="97"/>
                      <a:pt x="1" y="965"/>
                      <a:pt x="628" y="1061"/>
                    </a:cubicBezTo>
                    <a:lnTo>
                      <a:pt x="2268" y="1061"/>
                    </a:lnTo>
                    <a:cubicBezTo>
                      <a:pt x="2895" y="965"/>
                      <a:pt x="2895" y="97"/>
                      <a:pt x="226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87"/>
              <p:cNvSpPr/>
              <p:nvPr/>
            </p:nvSpPr>
            <p:spPr>
              <a:xfrm>
                <a:off x="3908300" y="4290575"/>
                <a:ext cx="76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3" extrusionOk="0">
                    <a:moveTo>
                      <a:pt x="717" y="1"/>
                    </a:moveTo>
                    <a:cubicBezTo>
                      <a:pt x="328" y="1"/>
                      <a:pt x="1" y="480"/>
                      <a:pt x="336" y="816"/>
                    </a:cubicBezTo>
                    <a:lnTo>
                      <a:pt x="1928" y="2504"/>
                    </a:lnTo>
                    <a:cubicBezTo>
                      <a:pt x="2040" y="2616"/>
                      <a:pt x="2167" y="2663"/>
                      <a:pt x="2291" y="2663"/>
                    </a:cubicBezTo>
                    <a:cubicBezTo>
                      <a:pt x="2701" y="2663"/>
                      <a:pt x="3070" y="2150"/>
                      <a:pt x="2699" y="1780"/>
                    </a:cubicBezTo>
                    <a:lnTo>
                      <a:pt x="1060" y="140"/>
                    </a:lnTo>
                    <a:cubicBezTo>
                      <a:pt x="950" y="42"/>
                      <a:pt x="831" y="1"/>
                      <a:pt x="7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87"/>
              <p:cNvSpPr/>
              <p:nvPr/>
            </p:nvSpPr>
            <p:spPr>
              <a:xfrm>
                <a:off x="4051775" y="4282875"/>
                <a:ext cx="767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2" extrusionOk="0">
                    <a:moveTo>
                      <a:pt x="2333" y="0"/>
                    </a:moveTo>
                    <a:cubicBezTo>
                      <a:pt x="2213" y="0"/>
                      <a:pt x="2088" y="47"/>
                      <a:pt x="1976" y="159"/>
                    </a:cubicBezTo>
                    <a:lnTo>
                      <a:pt x="336" y="1799"/>
                    </a:lnTo>
                    <a:cubicBezTo>
                      <a:pt x="0" y="2172"/>
                      <a:pt x="329" y="2662"/>
                      <a:pt x="719" y="2662"/>
                    </a:cubicBezTo>
                    <a:cubicBezTo>
                      <a:pt x="832" y="2662"/>
                      <a:pt x="951" y="2620"/>
                      <a:pt x="1060" y="2522"/>
                    </a:cubicBezTo>
                    <a:lnTo>
                      <a:pt x="2699" y="883"/>
                    </a:lnTo>
                    <a:cubicBezTo>
                      <a:pt x="3070" y="512"/>
                      <a:pt x="2729" y="0"/>
                      <a:pt x="23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87"/>
              <p:cNvSpPr/>
              <p:nvPr/>
            </p:nvSpPr>
            <p:spPr>
              <a:xfrm>
                <a:off x="5243000" y="2215600"/>
                <a:ext cx="7505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623" extrusionOk="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1976" y="2503"/>
                    </a:lnTo>
                    <a:cubicBezTo>
                      <a:pt x="2081" y="2586"/>
                      <a:pt x="2193" y="2622"/>
                      <a:pt x="2299" y="2622"/>
                    </a:cubicBezTo>
                    <a:cubicBezTo>
                      <a:pt x="2683" y="2622"/>
                      <a:pt x="3001" y="2156"/>
                      <a:pt x="2699" y="1779"/>
                    </a:cubicBezTo>
                    <a:lnTo>
                      <a:pt x="1060" y="139"/>
                    </a:lnTo>
                    <a:cubicBezTo>
                      <a:pt x="951" y="41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87"/>
              <p:cNvSpPr/>
              <p:nvPr/>
            </p:nvSpPr>
            <p:spPr>
              <a:xfrm>
                <a:off x="5500975" y="2084950"/>
                <a:ext cx="253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040" extrusionOk="0">
                    <a:moveTo>
                      <a:pt x="507" y="0"/>
                    </a:moveTo>
                    <a:cubicBezTo>
                      <a:pt x="254" y="0"/>
                      <a:pt x="0" y="181"/>
                      <a:pt x="0" y="543"/>
                    </a:cubicBezTo>
                    <a:lnTo>
                      <a:pt x="0" y="3533"/>
                    </a:lnTo>
                    <a:cubicBezTo>
                      <a:pt x="0" y="3870"/>
                      <a:pt x="254" y="4039"/>
                      <a:pt x="507" y="4039"/>
                    </a:cubicBezTo>
                    <a:cubicBezTo>
                      <a:pt x="760" y="4039"/>
                      <a:pt x="1013" y="3870"/>
                      <a:pt x="1013" y="353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87"/>
              <p:cNvSpPr/>
              <p:nvPr/>
            </p:nvSpPr>
            <p:spPr>
              <a:xfrm>
                <a:off x="5456050" y="2305300"/>
                <a:ext cx="88750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3177" extrusionOk="0">
                    <a:moveTo>
                      <a:pt x="702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62"/>
                    </a:lnTo>
                    <a:cubicBezTo>
                      <a:pt x="2611" y="3143"/>
                      <a:pt x="2712" y="3177"/>
                      <a:pt x="2812" y="3177"/>
                    </a:cubicBezTo>
                    <a:cubicBezTo>
                      <a:pt x="3190" y="3177"/>
                      <a:pt x="3550" y="2682"/>
                      <a:pt x="3244" y="2339"/>
                    </a:cubicBezTo>
                    <a:lnTo>
                      <a:pt x="1026" y="120"/>
                    </a:lnTo>
                    <a:cubicBezTo>
                      <a:pt x="921" y="36"/>
                      <a:pt x="809" y="0"/>
                      <a:pt x="70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87"/>
              <p:cNvSpPr/>
              <p:nvPr/>
            </p:nvSpPr>
            <p:spPr>
              <a:xfrm>
                <a:off x="5735275" y="2125875"/>
                <a:ext cx="6435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152" extrusionOk="0">
                    <a:moveTo>
                      <a:pt x="1837" y="0"/>
                    </a:moveTo>
                    <a:cubicBezTo>
                      <a:pt x="1717" y="0"/>
                      <a:pt x="1592" y="47"/>
                      <a:pt x="1480" y="159"/>
                    </a:cubicBezTo>
                    <a:lnTo>
                      <a:pt x="370" y="1269"/>
                    </a:lnTo>
                    <a:cubicBezTo>
                      <a:pt x="0" y="1639"/>
                      <a:pt x="340" y="2151"/>
                      <a:pt x="737" y="2151"/>
                    </a:cubicBezTo>
                    <a:cubicBezTo>
                      <a:pt x="857" y="2151"/>
                      <a:pt x="982" y="2104"/>
                      <a:pt x="1094" y="1992"/>
                    </a:cubicBezTo>
                    <a:lnTo>
                      <a:pt x="2203" y="883"/>
                    </a:lnTo>
                    <a:cubicBezTo>
                      <a:pt x="2573" y="513"/>
                      <a:pt x="2233" y="0"/>
                      <a:pt x="1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87"/>
              <p:cNvSpPr/>
              <p:nvPr/>
            </p:nvSpPr>
            <p:spPr>
              <a:xfrm>
                <a:off x="5694275" y="2269350"/>
                <a:ext cx="981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3502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830" y="3343"/>
                    </a:lnTo>
                    <a:cubicBezTo>
                      <a:pt x="2942" y="3455"/>
                      <a:pt x="3068" y="3502"/>
                      <a:pt x="3187" y="3502"/>
                    </a:cubicBezTo>
                    <a:cubicBezTo>
                      <a:pt x="3584" y="3502"/>
                      <a:pt x="3924" y="2989"/>
                      <a:pt x="3554" y="261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87"/>
              <p:cNvSpPr/>
              <p:nvPr/>
            </p:nvSpPr>
            <p:spPr>
              <a:xfrm>
                <a:off x="5940400" y="2325800"/>
                <a:ext cx="103475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730" extrusionOk="0">
                    <a:moveTo>
                      <a:pt x="3436" y="0"/>
                    </a:moveTo>
                    <a:cubicBezTo>
                      <a:pt x="3330" y="0"/>
                      <a:pt x="3218" y="36"/>
                      <a:pt x="3113" y="120"/>
                    </a:cubicBezTo>
                    <a:lnTo>
                      <a:pt x="364" y="2821"/>
                    </a:lnTo>
                    <a:cubicBezTo>
                      <a:pt x="1" y="3221"/>
                      <a:pt x="322" y="3730"/>
                      <a:pt x="708" y="3730"/>
                    </a:cubicBezTo>
                    <a:cubicBezTo>
                      <a:pt x="835" y="3730"/>
                      <a:pt x="969" y="3675"/>
                      <a:pt x="1088" y="3544"/>
                    </a:cubicBezTo>
                    <a:lnTo>
                      <a:pt x="3837" y="844"/>
                    </a:lnTo>
                    <a:cubicBezTo>
                      <a:pt x="4138" y="466"/>
                      <a:pt x="3820" y="0"/>
                      <a:pt x="343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87"/>
              <p:cNvSpPr/>
              <p:nvPr/>
            </p:nvSpPr>
            <p:spPr>
              <a:xfrm>
                <a:off x="5642050" y="2496375"/>
                <a:ext cx="1061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1014" extrusionOk="0">
                    <a:moveTo>
                      <a:pt x="627" y="1"/>
                    </a:moveTo>
                    <a:cubicBezTo>
                      <a:pt x="0" y="49"/>
                      <a:pt x="0" y="917"/>
                      <a:pt x="627" y="1014"/>
                    </a:cubicBezTo>
                    <a:lnTo>
                      <a:pt x="3617" y="1014"/>
                    </a:lnTo>
                    <a:cubicBezTo>
                      <a:pt x="4244" y="917"/>
                      <a:pt x="4244" y="49"/>
                      <a:pt x="36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87"/>
              <p:cNvSpPr/>
              <p:nvPr/>
            </p:nvSpPr>
            <p:spPr>
              <a:xfrm>
                <a:off x="5878750" y="2523175"/>
                <a:ext cx="85025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947" extrusionOk="0">
                    <a:moveTo>
                      <a:pt x="2633" y="1"/>
                    </a:moveTo>
                    <a:cubicBezTo>
                      <a:pt x="2520" y="1"/>
                      <a:pt x="2404" y="40"/>
                      <a:pt x="2300" y="134"/>
                    </a:cubicBezTo>
                    <a:lnTo>
                      <a:pt x="371" y="2064"/>
                    </a:lnTo>
                    <a:cubicBezTo>
                      <a:pt x="0" y="2434"/>
                      <a:pt x="341" y="2946"/>
                      <a:pt x="737" y="2946"/>
                    </a:cubicBezTo>
                    <a:cubicBezTo>
                      <a:pt x="857" y="2946"/>
                      <a:pt x="982" y="2899"/>
                      <a:pt x="1094" y="2787"/>
                    </a:cubicBezTo>
                    <a:lnTo>
                      <a:pt x="3023" y="858"/>
                    </a:lnTo>
                    <a:cubicBezTo>
                      <a:pt x="3401" y="518"/>
                      <a:pt x="3039" y="1"/>
                      <a:pt x="26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87"/>
              <p:cNvSpPr/>
              <p:nvPr/>
            </p:nvSpPr>
            <p:spPr>
              <a:xfrm>
                <a:off x="6139175" y="2481550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87"/>
              <p:cNvSpPr/>
              <p:nvPr/>
            </p:nvSpPr>
            <p:spPr>
              <a:xfrm>
                <a:off x="5669775" y="2735100"/>
                <a:ext cx="856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62" extrusionOk="0">
                    <a:moveTo>
                      <a:pt x="627" y="1"/>
                    </a:moveTo>
                    <a:cubicBezTo>
                      <a:pt x="0" y="97"/>
                      <a:pt x="0" y="965"/>
                      <a:pt x="627" y="1062"/>
                    </a:cubicBezTo>
                    <a:lnTo>
                      <a:pt x="2798" y="1062"/>
                    </a:lnTo>
                    <a:cubicBezTo>
                      <a:pt x="3425" y="965"/>
                      <a:pt x="3425" y="97"/>
                      <a:pt x="279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87"/>
              <p:cNvSpPr/>
              <p:nvPr/>
            </p:nvSpPr>
            <p:spPr>
              <a:xfrm>
                <a:off x="5925375" y="2701050"/>
                <a:ext cx="253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3510" extrusionOk="0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3003"/>
                    </a:lnTo>
                    <a:cubicBezTo>
                      <a:pt x="1" y="3340"/>
                      <a:pt x="254" y="3509"/>
                      <a:pt x="507" y="3509"/>
                    </a:cubicBezTo>
                    <a:cubicBezTo>
                      <a:pt x="760" y="3509"/>
                      <a:pt x="1013" y="3340"/>
                      <a:pt x="1013" y="300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87"/>
              <p:cNvSpPr/>
              <p:nvPr/>
            </p:nvSpPr>
            <p:spPr>
              <a:xfrm>
                <a:off x="6121900" y="2749575"/>
                <a:ext cx="784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014" extrusionOk="0">
                    <a:moveTo>
                      <a:pt x="628" y="1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2509" y="1013"/>
                    </a:lnTo>
                    <a:cubicBezTo>
                      <a:pt x="3136" y="965"/>
                      <a:pt x="3136" y="49"/>
                      <a:pt x="25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87"/>
              <p:cNvSpPr/>
              <p:nvPr/>
            </p:nvSpPr>
            <p:spPr>
              <a:xfrm>
                <a:off x="5557675" y="1962400"/>
                <a:ext cx="912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193" extrusionOk="0">
                    <a:moveTo>
                      <a:pt x="719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7" y="3192"/>
                      <a:pt x="2871" y="3192"/>
                    </a:cubicBezTo>
                    <a:cubicBezTo>
                      <a:pt x="3280" y="3192"/>
                      <a:pt x="3649" y="2680"/>
                      <a:pt x="3279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87"/>
              <p:cNvSpPr/>
              <p:nvPr/>
            </p:nvSpPr>
            <p:spPr>
              <a:xfrm>
                <a:off x="5536325" y="2914175"/>
                <a:ext cx="626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112" extrusionOk="0">
                    <a:moveTo>
                      <a:pt x="1803" y="0"/>
                    </a:moveTo>
                    <a:cubicBezTo>
                      <a:pt x="1697" y="0"/>
                      <a:pt x="1585" y="36"/>
                      <a:pt x="1480" y="120"/>
                    </a:cubicBezTo>
                    <a:lnTo>
                      <a:pt x="371" y="1230"/>
                    </a:lnTo>
                    <a:cubicBezTo>
                      <a:pt x="1" y="1600"/>
                      <a:pt x="341" y="2112"/>
                      <a:pt x="737" y="2112"/>
                    </a:cubicBezTo>
                    <a:cubicBezTo>
                      <a:pt x="857" y="2112"/>
                      <a:pt x="982" y="2065"/>
                      <a:pt x="1094" y="1953"/>
                    </a:cubicBezTo>
                    <a:lnTo>
                      <a:pt x="2204" y="844"/>
                    </a:lnTo>
                    <a:cubicBezTo>
                      <a:pt x="2505" y="466"/>
                      <a:pt x="2187" y="0"/>
                      <a:pt x="180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87"/>
              <p:cNvSpPr/>
              <p:nvPr/>
            </p:nvSpPr>
            <p:spPr>
              <a:xfrm>
                <a:off x="5781900" y="2899675"/>
                <a:ext cx="25350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330" extrusionOk="0">
                    <a:moveTo>
                      <a:pt x="507" y="1"/>
                    </a:moveTo>
                    <a:cubicBezTo>
                      <a:pt x="254" y="1"/>
                      <a:pt x="1" y="170"/>
                      <a:pt x="1" y="507"/>
                    </a:cubicBezTo>
                    <a:lnTo>
                      <a:pt x="1" y="3787"/>
                    </a:lnTo>
                    <a:cubicBezTo>
                      <a:pt x="1" y="4149"/>
                      <a:pt x="254" y="4329"/>
                      <a:pt x="507" y="4329"/>
                    </a:cubicBezTo>
                    <a:cubicBezTo>
                      <a:pt x="760" y="4329"/>
                      <a:pt x="1013" y="4149"/>
                      <a:pt x="1013" y="3787"/>
                    </a:cubicBezTo>
                    <a:lnTo>
                      <a:pt x="1013" y="507"/>
                    </a:lnTo>
                    <a:cubicBezTo>
                      <a:pt x="1013" y="170"/>
                      <a:pt x="760" y="1"/>
                      <a:pt x="50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87"/>
              <p:cNvSpPr/>
              <p:nvPr/>
            </p:nvSpPr>
            <p:spPr>
              <a:xfrm>
                <a:off x="6044750" y="2967800"/>
                <a:ext cx="892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062" extrusionOk="0">
                    <a:moveTo>
                      <a:pt x="675" y="1"/>
                    </a:moveTo>
                    <a:cubicBezTo>
                      <a:pt x="0" y="1"/>
                      <a:pt x="0" y="1062"/>
                      <a:pt x="675" y="1062"/>
                    </a:cubicBezTo>
                    <a:lnTo>
                      <a:pt x="2846" y="1062"/>
                    </a:lnTo>
                    <a:cubicBezTo>
                      <a:pt x="3569" y="1062"/>
                      <a:pt x="3569" y="1"/>
                      <a:pt x="284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87"/>
              <p:cNvSpPr/>
              <p:nvPr/>
            </p:nvSpPr>
            <p:spPr>
              <a:xfrm>
                <a:off x="6297125" y="2864975"/>
                <a:ext cx="9087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261" extrusionOk="0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101"/>
                    </a:lnTo>
                    <a:cubicBezTo>
                      <a:pt x="2653" y="3213"/>
                      <a:pt x="2778" y="3260"/>
                      <a:pt x="2898" y="3260"/>
                    </a:cubicBezTo>
                    <a:cubicBezTo>
                      <a:pt x="3294" y="3260"/>
                      <a:pt x="3634" y="2748"/>
                      <a:pt x="3264" y="2378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87"/>
              <p:cNvSpPr/>
              <p:nvPr/>
            </p:nvSpPr>
            <p:spPr>
              <a:xfrm>
                <a:off x="6349775" y="2646500"/>
                <a:ext cx="2655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232" extrusionOk="0">
                    <a:moveTo>
                      <a:pt x="513" y="0"/>
                    </a:moveTo>
                    <a:cubicBezTo>
                      <a:pt x="254" y="0"/>
                      <a:pt x="1" y="169"/>
                      <a:pt x="1" y="507"/>
                    </a:cubicBezTo>
                    <a:lnTo>
                      <a:pt x="1" y="2725"/>
                    </a:lnTo>
                    <a:cubicBezTo>
                      <a:pt x="1" y="3063"/>
                      <a:pt x="266" y="3231"/>
                      <a:pt x="531" y="3231"/>
                    </a:cubicBezTo>
                    <a:cubicBezTo>
                      <a:pt x="797" y="3231"/>
                      <a:pt x="1062" y="3063"/>
                      <a:pt x="1062" y="2725"/>
                    </a:cubicBezTo>
                    <a:lnTo>
                      <a:pt x="1062" y="507"/>
                    </a:lnTo>
                    <a:cubicBezTo>
                      <a:pt x="1038" y="169"/>
                      <a:pt x="772" y="0"/>
                      <a:pt x="51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87"/>
              <p:cNvSpPr/>
              <p:nvPr/>
            </p:nvSpPr>
            <p:spPr>
              <a:xfrm>
                <a:off x="5428400" y="3043900"/>
                <a:ext cx="753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23" extrusionOk="0">
                    <a:moveTo>
                      <a:pt x="688" y="1"/>
                    </a:moveTo>
                    <a:cubicBezTo>
                      <a:pt x="309" y="1"/>
                      <a:pt x="0" y="490"/>
                      <a:pt x="299" y="863"/>
                    </a:cubicBezTo>
                    <a:lnTo>
                      <a:pt x="1939" y="2503"/>
                    </a:lnTo>
                    <a:cubicBezTo>
                      <a:pt x="2044" y="2587"/>
                      <a:pt x="2158" y="2623"/>
                      <a:pt x="2268" y="2623"/>
                    </a:cubicBezTo>
                    <a:cubicBezTo>
                      <a:pt x="2665" y="2623"/>
                      <a:pt x="3012" y="2157"/>
                      <a:pt x="2711" y="1780"/>
                    </a:cubicBezTo>
                    <a:lnTo>
                      <a:pt x="1023" y="140"/>
                    </a:lnTo>
                    <a:cubicBezTo>
                      <a:pt x="914" y="42"/>
                      <a:pt x="798" y="1"/>
                      <a:pt x="68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87"/>
              <p:cNvSpPr/>
              <p:nvPr/>
            </p:nvSpPr>
            <p:spPr>
              <a:xfrm>
                <a:off x="5960725" y="3153125"/>
                <a:ext cx="779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2682" extrusionOk="0">
                    <a:moveTo>
                      <a:pt x="2369" y="1"/>
                    </a:moveTo>
                    <a:cubicBezTo>
                      <a:pt x="2248" y="1"/>
                      <a:pt x="2123" y="48"/>
                      <a:pt x="2011" y="160"/>
                    </a:cubicBezTo>
                    <a:cubicBezTo>
                      <a:pt x="1480" y="690"/>
                      <a:pt x="950" y="1269"/>
                      <a:pt x="371" y="1799"/>
                    </a:cubicBez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lnTo>
                      <a:pt x="2782" y="883"/>
                    </a:lnTo>
                    <a:cubicBezTo>
                      <a:pt x="3116" y="513"/>
                      <a:pt x="2767" y="1"/>
                      <a:pt x="236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87"/>
              <p:cNvSpPr/>
              <p:nvPr/>
            </p:nvSpPr>
            <p:spPr>
              <a:xfrm>
                <a:off x="6226800" y="3086275"/>
                <a:ext cx="2535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221" extrusionOk="0">
                    <a:moveTo>
                      <a:pt x="507" y="0"/>
                    </a:moveTo>
                    <a:cubicBezTo>
                      <a:pt x="266" y="0"/>
                      <a:pt x="25" y="157"/>
                      <a:pt x="1" y="470"/>
                    </a:cubicBezTo>
                    <a:lnTo>
                      <a:pt x="1" y="3750"/>
                    </a:lnTo>
                    <a:cubicBezTo>
                      <a:pt x="25" y="4063"/>
                      <a:pt x="266" y="4220"/>
                      <a:pt x="507" y="4220"/>
                    </a:cubicBezTo>
                    <a:cubicBezTo>
                      <a:pt x="748" y="4220"/>
                      <a:pt x="989" y="4063"/>
                      <a:pt x="1013" y="3750"/>
                    </a:cubicBezTo>
                    <a:lnTo>
                      <a:pt x="1013" y="470"/>
                    </a:lnTo>
                    <a:cubicBezTo>
                      <a:pt x="989" y="157"/>
                      <a:pt x="748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87"/>
              <p:cNvSpPr/>
              <p:nvPr/>
            </p:nvSpPr>
            <p:spPr>
              <a:xfrm>
                <a:off x="6072475" y="3378950"/>
                <a:ext cx="952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1014" extrusionOk="0">
                    <a:moveTo>
                      <a:pt x="676" y="1"/>
                    </a:moveTo>
                    <a:cubicBezTo>
                      <a:pt x="0" y="1"/>
                      <a:pt x="0" y="1013"/>
                      <a:pt x="676" y="1013"/>
                    </a:cubicBezTo>
                    <a:lnTo>
                      <a:pt x="3135" y="1013"/>
                    </a:lnTo>
                    <a:cubicBezTo>
                      <a:pt x="3810" y="1013"/>
                      <a:pt x="3810" y="1"/>
                      <a:pt x="313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87"/>
              <p:cNvSpPr/>
              <p:nvPr/>
            </p:nvSpPr>
            <p:spPr>
              <a:xfrm>
                <a:off x="6338125" y="3276100"/>
                <a:ext cx="902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217" extrusionOk="0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541" y="3102"/>
                    </a:lnTo>
                    <a:cubicBezTo>
                      <a:pt x="2641" y="3182"/>
                      <a:pt x="2750" y="3217"/>
                      <a:pt x="2856" y="3217"/>
                    </a:cubicBezTo>
                    <a:cubicBezTo>
                      <a:pt x="3256" y="3217"/>
                      <a:pt x="3608" y="2722"/>
                      <a:pt x="3264" y="2378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87"/>
              <p:cNvSpPr/>
              <p:nvPr/>
            </p:nvSpPr>
            <p:spPr>
              <a:xfrm>
                <a:off x="6427325" y="3112125"/>
                <a:ext cx="7040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2393" extrusionOk="0">
                    <a:moveTo>
                      <a:pt x="2079" y="1"/>
                    </a:moveTo>
                    <a:cubicBezTo>
                      <a:pt x="1959" y="1"/>
                      <a:pt x="1834" y="48"/>
                      <a:pt x="1722" y="160"/>
                    </a:cubicBezTo>
                    <a:lnTo>
                      <a:pt x="371" y="1510"/>
                    </a:lnTo>
                    <a:cubicBezTo>
                      <a:pt x="1" y="1880"/>
                      <a:pt x="341" y="2393"/>
                      <a:pt x="737" y="2393"/>
                    </a:cubicBezTo>
                    <a:cubicBezTo>
                      <a:pt x="857" y="2393"/>
                      <a:pt x="983" y="2346"/>
                      <a:pt x="1095" y="2234"/>
                    </a:cubicBezTo>
                    <a:lnTo>
                      <a:pt x="2445" y="883"/>
                    </a:lnTo>
                    <a:cubicBezTo>
                      <a:pt x="2815" y="513"/>
                      <a:pt x="2475" y="1"/>
                      <a:pt x="207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87"/>
              <p:cNvSpPr/>
              <p:nvPr/>
            </p:nvSpPr>
            <p:spPr>
              <a:xfrm>
                <a:off x="5920600" y="3488800"/>
                <a:ext cx="97250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483" extrusionOk="0">
                    <a:moveTo>
                      <a:pt x="719" y="1"/>
                    </a:moveTo>
                    <a:cubicBezTo>
                      <a:pt x="329" y="1"/>
                      <a:pt x="0" y="490"/>
                      <a:pt x="336" y="863"/>
                    </a:cubicBezTo>
                    <a:lnTo>
                      <a:pt x="2796" y="3323"/>
                    </a:lnTo>
                    <a:cubicBezTo>
                      <a:pt x="2908" y="3435"/>
                      <a:pt x="3033" y="3482"/>
                      <a:pt x="3153" y="3482"/>
                    </a:cubicBezTo>
                    <a:cubicBezTo>
                      <a:pt x="3549" y="3482"/>
                      <a:pt x="3890" y="2970"/>
                      <a:pt x="3519" y="2600"/>
                    </a:cubicBezTo>
                    <a:lnTo>
                      <a:pt x="1060" y="140"/>
                    </a:lnTo>
                    <a:cubicBezTo>
                      <a:pt x="951" y="42"/>
                      <a:pt x="832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87"/>
              <p:cNvSpPr/>
              <p:nvPr/>
            </p:nvSpPr>
            <p:spPr>
              <a:xfrm>
                <a:off x="6113150" y="3544275"/>
                <a:ext cx="895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4" extrusionOk="0">
                    <a:moveTo>
                      <a:pt x="2862" y="0"/>
                    </a:moveTo>
                    <a:cubicBezTo>
                      <a:pt x="2748" y="0"/>
                      <a:pt x="2630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4" y="863"/>
                    </a:lnTo>
                    <a:cubicBezTo>
                      <a:pt x="3581" y="489"/>
                      <a:pt x="3251" y="0"/>
                      <a:pt x="286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87"/>
              <p:cNvSpPr/>
              <p:nvPr/>
            </p:nvSpPr>
            <p:spPr>
              <a:xfrm>
                <a:off x="6351375" y="3440075"/>
                <a:ext cx="7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3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4" y="2170"/>
                      <a:pt x="2734" y="1800"/>
                    </a:cubicBezTo>
                    <a:cubicBezTo>
                      <a:pt x="2203" y="1269"/>
                      <a:pt x="1673" y="739"/>
                      <a:pt x="1094" y="160"/>
                    </a:cubicBez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87"/>
              <p:cNvSpPr/>
              <p:nvPr/>
            </p:nvSpPr>
            <p:spPr>
              <a:xfrm>
                <a:off x="5859100" y="3660000"/>
                <a:ext cx="7590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643" extrusionOk="0">
                    <a:moveTo>
                      <a:pt x="2317" y="1"/>
                    </a:moveTo>
                    <a:cubicBezTo>
                      <a:pt x="2204" y="1"/>
                      <a:pt x="2085" y="42"/>
                      <a:pt x="1976" y="140"/>
                    </a:cubicBezTo>
                    <a:lnTo>
                      <a:pt x="337" y="1780"/>
                    </a:lnTo>
                    <a:cubicBezTo>
                      <a:pt x="1" y="2154"/>
                      <a:pt x="330" y="2643"/>
                      <a:pt x="719" y="2643"/>
                    </a:cubicBezTo>
                    <a:cubicBezTo>
                      <a:pt x="833" y="2643"/>
                      <a:pt x="951" y="2601"/>
                      <a:pt x="1060" y="2503"/>
                    </a:cubicBezTo>
                    <a:lnTo>
                      <a:pt x="2700" y="864"/>
                    </a:lnTo>
                    <a:cubicBezTo>
                      <a:pt x="3036" y="490"/>
                      <a:pt x="2707" y="1"/>
                      <a:pt x="23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87"/>
              <p:cNvSpPr/>
              <p:nvPr/>
            </p:nvSpPr>
            <p:spPr>
              <a:xfrm>
                <a:off x="4646525" y="4214150"/>
                <a:ext cx="900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193" extrusionOk="0">
                    <a:moveTo>
                      <a:pt x="737" y="0"/>
                    </a:moveTo>
                    <a:cubicBezTo>
                      <a:pt x="341" y="0"/>
                      <a:pt x="1" y="512"/>
                      <a:pt x="371" y="883"/>
                    </a:cubicBezTo>
                    <a:lnTo>
                      <a:pt x="2541" y="3053"/>
                    </a:lnTo>
                    <a:cubicBezTo>
                      <a:pt x="2650" y="3151"/>
                      <a:pt x="2768" y="3192"/>
                      <a:pt x="2882" y="3192"/>
                    </a:cubicBezTo>
                    <a:cubicBezTo>
                      <a:pt x="3271" y="3192"/>
                      <a:pt x="3601" y="2703"/>
                      <a:pt x="3264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87"/>
              <p:cNvSpPr/>
              <p:nvPr/>
            </p:nvSpPr>
            <p:spPr>
              <a:xfrm>
                <a:off x="4750800" y="4379800"/>
                <a:ext cx="8127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884" extrusionOk="0">
                    <a:moveTo>
                      <a:pt x="2563" y="1"/>
                    </a:moveTo>
                    <a:cubicBezTo>
                      <a:pt x="2453" y="1"/>
                      <a:pt x="2337" y="42"/>
                      <a:pt x="2228" y="140"/>
                    </a:cubicBezTo>
                    <a:lnTo>
                      <a:pt x="299" y="2021"/>
                    </a:lnTo>
                    <a:cubicBezTo>
                      <a:pt x="0" y="2395"/>
                      <a:pt x="309" y="2884"/>
                      <a:pt x="688" y="2884"/>
                    </a:cubicBezTo>
                    <a:cubicBezTo>
                      <a:pt x="798" y="2884"/>
                      <a:pt x="914" y="2843"/>
                      <a:pt x="1023" y="2745"/>
                    </a:cubicBezTo>
                    <a:lnTo>
                      <a:pt x="2952" y="864"/>
                    </a:lnTo>
                    <a:cubicBezTo>
                      <a:pt x="3250" y="490"/>
                      <a:pt x="2942" y="1"/>
                      <a:pt x="25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87"/>
              <p:cNvSpPr/>
              <p:nvPr/>
            </p:nvSpPr>
            <p:spPr>
              <a:xfrm>
                <a:off x="4907800" y="4311100"/>
                <a:ext cx="767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62" extrusionOk="0">
                    <a:moveTo>
                      <a:pt x="720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1977" y="2503"/>
                    </a:lnTo>
                    <a:cubicBezTo>
                      <a:pt x="2089" y="2615"/>
                      <a:pt x="2214" y="2662"/>
                      <a:pt x="2334" y="2662"/>
                    </a:cubicBezTo>
                    <a:cubicBezTo>
                      <a:pt x="2730" y="2662"/>
                      <a:pt x="3070" y="2149"/>
                      <a:pt x="2700" y="1779"/>
                    </a:cubicBezTo>
                    <a:lnTo>
                      <a:pt x="1060" y="139"/>
                    </a:lnTo>
                    <a:cubicBezTo>
                      <a:pt x="952" y="41"/>
                      <a:pt x="833" y="0"/>
                      <a:pt x="72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87"/>
              <p:cNvSpPr/>
              <p:nvPr/>
            </p:nvSpPr>
            <p:spPr>
              <a:xfrm>
                <a:off x="5041600" y="4446900"/>
                <a:ext cx="2535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690" extrusionOk="0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2183"/>
                    </a:lnTo>
                    <a:cubicBezTo>
                      <a:pt x="1" y="2520"/>
                      <a:pt x="254" y="2689"/>
                      <a:pt x="507" y="2689"/>
                    </a:cubicBezTo>
                    <a:cubicBezTo>
                      <a:pt x="760" y="2689"/>
                      <a:pt x="1013" y="2520"/>
                      <a:pt x="1013" y="218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87"/>
              <p:cNvSpPr/>
              <p:nvPr/>
            </p:nvSpPr>
            <p:spPr>
              <a:xfrm>
                <a:off x="5179725" y="4282875"/>
                <a:ext cx="99025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502" extrusionOk="0">
                    <a:moveTo>
                      <a:pt x="748" y="0"/>
                    </a:moveTo>
                    <a:cubicBezTo>
                      <a:pt x="332" y="0"/>
                      <a:pt x="0" y="512"/>
                      <a:pt x="408" y="883"/>
                    </a:cubicBezTo>
                    <a:lnTo>
                      <a:pt x="2867" y="3342"/>
                    </a:lnTo>
                    <a:cubicBezTo>
                      <a:pt x="2979" y="3454"/>
                      <a:pt x="3104" y="3501"/>
                      <a:pt x="3224" y="3501"/>
                    </a:cubicBezTo>
                    <a:cubicBezTo>
                      <a:pt x="3621" y="3501"/>
                      <a:pt x="3961" y="2989"/>
                      <a:pt x="3591" y="2619"/>
                    </a:cubicBezTo>
                    <a:lnTo>
                      <a:pt x="1131" y="159"/>
                    </a:lnTo>
                    <a:cubicBezTo>
                      <a:pt x="1008" y="47"/>
                      <a:pt x="874" y="0"/>
                      <a:pt x="74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87"/>
              <p:cNvSpPr/>
              <p:nvPr/>
            </p:nvSpPr>
            <p:spPr>
              <a:xfrm>
                <a:off x="5323925" y="4207875"/>
                <a:ext cx="77050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666" extrusionOk="0">
                    <a:moveTo>
                      <a:pt x="2347" y="1"/>
                    </a:moveTo>
                    <a:cubicBezTo>
                      <a:pt x="2237" y="1"/>
                      <a:pt x="2123" y="37"/>
                      <a:pt x="2019" y="121"/>
                    </a:cubicBezTo>
                    <a:lnTo>
                      <a:pt x="379" y="1761"/>
                    </a:lnTo>
                    <a:cubicBezTo>
                      <a:pt x="0" y="2139"/>
                      <a:pt x="364" y="2666"/>
                      <a:pt x="771" y="2666"/>
                    </a:cubicBezTo>
                    <a:cubicBezTo>
                      <a:pt x="883" y="2666"/>
                      <a:pt x="998" y="2626"/>
                      <a:pt x="1102" y="2532"/>
                    </a:cubicBezTo>
                    <a:lnTo>
                      <a:pt x="2742" y="844"/>
                    </a:lnTo>
                    <a:cubicBezTo>
                      <a:pt x="3082" y="467"/>
                      <a:pt x="2742" y="1"/>
                      <a:pt x="234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87"/>
              <p:cNvSpPr/>
              <p:nvPr/>
            </p:nvSpPr>
            <p:spPr>
              <a:xfrm>
                <a:off x="5262625" y="4015200"/>
                <a:ext cx="776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2" extrusionOk="0">
                    <a:moveTo>
                      <a:pt x="737" y="0"/>
                    </a:moveTo>
                    <a:cubicBezTo>
                      <a:pt x="341" y="0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5" y="2169"/>
                      <a:pt x="2734" y="1799"/>
                    </a:cubicBezTo>
                    <a:lnTo>
                      <a:pt x="1095" y="160"/>
                    </a:lnTo>
                    <a:cubicBezTo>
                      <a:pt x="983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87"/>
              <p:cNvSpPr/>
              <p:nvPr/>
            </p:nvSpPr>
            <p:spPr>
              <a:xfrm>
                <a:off x="5243000" y="3830725"/>
                <a:ext cx="76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3" extrusionOk="0">
                    <a:moveTo>
                      <a:pt x="2333" y="1"/>
                    </a:moveTo>
                    <a:cubicBezTo>
                      <a:pt x="2213" y="1"/>
                      <a:pt x="2088" y="48"/>
                      <a:pt x="1976" y="160"/>
                    </a:cubicBezTo>
                    <a:lnTo>
                      <a:pt x="336" y="1799"/>
                    </a:lnTo>
                    <a:cubicBezTo>
                      <a:pt x="0" y="2173"/>
                      <a:pt x="329" y="2662"/>
                      <a:pt x="719" y="2662"/>
                    </a:cubicBezTo>
                    <a:cubicBezTo>
                      <a:pt x="832" y="2662"/>
                      <a:pt x="951" y="2621"/>
                      <a:pt x="1060" y="2523"/>
                    </a:cubicBezTo>
                    <a:lnTo>
                      <a:pt x="2699" y="883"/>
                    </a:lnTo>
                    <a:cubicBezTo>
                      <a:pt x="3070" y="513"/>
                      <a:pt x="2729" y="1"/>
                      <a:pt x="23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87"/>
              <p:cNvSpPr/>
              <p:nvPr/>
            </p:nvSpPr>
            <p:spPr>
              <a:xfrm>
                <a:off x="5365975" y="4352075"/>
                <a:ext cx="96400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3463" extrusionOk="0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2796" y="3323"/>
                    </a:lnTo>
                    <a:cubicBezTo>
                      <a:pt x="2905" y="3421"/>
                      <a:pt x="3023" y="3462"/>
                      <a:pt x="3137" y="3462"/>
                    </a:cubicBezTo>
                    <a:cubicBezTo>
                      <a:pt x="3527" y="3462"/>
                      <a:pt x="3856" y="2973"/>
                      <a:pt x="3520" y="260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87"/>
              <p:cNvSpPr/>
              <p:nvPr/>
            </p:nvSpPr>
            <p:spPr>
              <a:xfrm>
                <a:off x="5617925" y="4318500"/>
                <a:ext cx="2535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51" extrusionOk="0">
                    <a:moveTo>
                      <a:pt x="489" y="0"/>
                    </a:moveTo>
                    <a:cubicBezTo>
                      <a:pt x="254" y="0"/>
                      <a:pt x="25" y="157"/>
                      <a:pt x="1" y="470"/>
                    </a:cubicBezTo>
                    <a:lnTo>
                      <a:pt x="1" y="4280"/>
                    </a:lnTo>
                    <a:cubicBezTo>
                      <a:pt x="25" y="4594"/>
                      <a:pt x="254" y="4751"/>
                      <a:pt x="489" y="4751"/>
                    </a:cubicBezTo>
                    <a:cubicBezTo>
                      <a:pt x="724" y="4751"/>
                      <a:pt x="965" y="4594"/>
                      <a:pt x="1013" y="4280"/>
                    </a:cubicBezTo>
                    <a:lnTo>
                      <a:pt x="1013" y="470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87"/>
              <p:cNvSpPr/>
              <p:nvPr/>
            </p:nvSpPr>
            <p:spPr>
              <a:xfrm>
                <a:off x="5634800" y="4536425"/>
                <a:ext cx="1073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014" extrusionOk="0">
                    <a:moveTo>
                      <a:pt x="628" y="0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3666" y="1013"/>
                    </a:lnTo>
                    <a:cubicBezTo>
                      <a:pt x="4293" y="965"/>
                      <a:pt x="4293" y="49"/>
                      <a:pt x="366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87"/>
              <p:cNvSpPr/>
              <p:nvPr/>
            </p:nvSpPr>
            <p:spPr>
              <a:xfrm>
                <a:off x="5763850" y="4345325"/>
                <a:ext cx="883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54" extrusionOk="0">
                    <a:moveTo>
                      <a:pt x="2830" y="1"/>
                    </a:moveTo>
                    <a:cubicBezTo>
                      <a:pt x="2724" y="1"/>
                      <a:pt x="2612" y="37"/>
                      <a:pt x="2507" y="121"/>
                    </a:cubicBezTo>
                    <a:lnTo>
                      <a:pt x="337" y="2291"/>
                    </a:lnTo>
                    <a:cubicBezTo>
                      <a:pt x="1" y="2665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87"/>
              <p:cNvSpPr/>
              <p:nvPr/>
            </p:nvSpPr>
            <p:spPr>
              <a:xfrm>
                <a:off x="5878750" y="4433575"/>
                <a:ext cx="776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682" extrusionOk="0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010" y="2523"/>
                    </a:lnTo>
                    <a:cubicBezTo>
                      <a:pt x="2122" y="2635"/>
                      <a:pt x="2247" y="2682"/>
                      <a:pt x="2367" y="2682"/>
                    </a:cubicBezTo>
                    <a:cubicBezTo>
                      <a:pt x="2764" y="2682"/>
                      <a:pt x="3104" y="2170"/>
                      <a:pt x="2734" y="179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87"/>
              <p:cNvSpPr/>
              <p:nvPr/>
            </p:nvSpPr>
            <p:spPr>
              <a:xfrm>
                <a:off x="5975975" y="4310600"/>
                <a:ext cx="696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2354" extrusionOk="0">
                    <a:moveTo>
                      <a:pt x="2047" y="0"/>
                    </a:moveTo>
                    <a:cubicBezTo>
                      <a:pt x="1927" y="0"/>
                      <a:pt x="1802" y="47"/>
                      <a:pt x="1690" y="159"/>
                    </a:cubicBezTo>
                    <a:lnTo>
                      <a:pt x="340" y="1510"/>
                    </a:lnTo>
                    <a:cubicBezTo>
                      <a:pt x="0" y="1887"/>
                      <a:pt x="340" y="2353"/>
                      <a:pt x="735" y="2353"/>
                    </a:cubicBezTo>
                    <a:cubicBezTo>
                      <a:pt x="844" y="2353"/>
                      <a:pt x="958" y="2317"/>
                      <a:pt x="1063" y="2233"/>
                    </a:cubicBezTo>
                    <a:lnTo>
                      <a:pt x="2414" y="883"/>
                    </a:lnTo>
                    <a:cubicBezTo>
                      <a:pt x="2784" y="513"/>
                      <a:pt x="2444" y="0"/>
                      <a:pt x="204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87"/>
              <p:cNvSpPr/>
              <p:nvPr/>
            </p:nvSpPr>
            <p:spPr>
              <a:xfrm>
                <a:off x="4852350" y="4577550"/>
                <a:ext cx="8315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2" extrusionOk="0">
                    <a:moveTo>
                      <a:pt x="719" y="0"/>
                    </a:moveTo>
                    <a:cubicBezTo>
                      <a:pt x="330" y="0"/>
                      <a:pt x="0" y="490"/>
                      <a:pt x="337" y="863"/>
                    </a:cubicBezTo>
                    <a:lnTo>
                      <a:pt x="2266" y="2792"/>
                    </a:lnTo>
                    <a:cubicBezTo>
                      <a:pt x="2374" y="2890"/>
                      <a:pt x="2493" y="2932"/>
                      <a:pt x="2606" y="2932"/>
                    </a:cubicBezTo>
                    <a:cubicBezTo>
                      <a:pt x="2996" y="2932"/>
                      <a:pt x="3325" y="2442"/>
                      <a:pt x="2989" y="2069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87"/>
              <p:cNvSpPr/>
              <p:nvPr/>
            </p:nvSpPr>
            <p:spPr>
              <a:xfrm>
                <a:off x="5023550" y="4681225"/>
                <a:ext cx="89450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74" extrusionOk="0">
                    <a:moveTo>
                      <a:pt x="2890" y="1"/>
                    </a:moveTo>
                    <a:cubicBezTo>
                      <a:pt x="2780" y="1"/>
                      <a:pt x="2664" y="42"/>
                      <a:pt x="2555" y="140"/>
                    </a:cubicBezTo>
                    <a:lnTo>
                      <a:pt x="337" y="2311"/>
                    </a:lnTo>
                    <a:cubicBezTo>
                      <a:pt x="1" y="2684"/>
                      <a:pt x="330" y="3173"/>
                      <a:pt x="720" y="3173"/>
                    </a:cubicBezTo>
                    <a:cubicBezTo>
                      <a:pt x="833" y="3173"/>
                      <a:pt x="952" y="3132"/>
                      <a:pt x="1060" y="3034"/>
                    </a:cubicBezTo>
                    <a:lnTo>
                      <a:pt x="3279" y="864"/>
                    </a:lnTo>
                    <a:cubicBezTo>
                      <a:pt x="3578" y="490"/>
                      <a:pt x="3269" y="1"/>
                      <a:pt x="28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87"/>
              <p:cNvSpPr/>
              <p:nvPr/>
            </p:nvSpPr>
            <p:spPr>
              <a:xfrm>
                <a:off x="5173425" y="4508325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299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87"/>
              <p:cNvSpPr/>
              <p:nvPr/>
            </p:nvSpPr>
            <p:spPr>
              <a:xfrm>
                <a:off x="5249375" y="4680750"/>
                <a:ext cx="90875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213" extrusionOk="0">
                    <a:moveTo>
                      <a:pt x="2898" y="0"/>
                    </a:moveTo>
                    <a:cubicBezTo>
                      <a:pt x="2778" y="0"/>
                      <a:pt x="2653" y="47"/>
                      <a:pt x="2541" y="159"/>
                    </a:cubicBezTo>
                    <a:lnTo>
                      <a:pt x="371" y="2330"/>
                    </a:lnTo>
                    <a:cubicBezTo>
                      <a:pt x="0" y="2700"/>
                      <a:pt x="341" y="3212"/>
                      <a:pt x="737" y="3212"/>
                    </a:cubicBezTo>
                    <a:cubicBezTo>
                      <a:pt x="857" y="3212"/>
                      <a:pt x="982" y="3165"/>
                      <a:pt x="1094" y="3053"/>
                    </a:cubicBezTo>
                    <a:lnTo>
                      <a:pt x="3264" y="883"/>
                    </a:lnTo>
                    <a:cubicBezTo>
                      <a:pt x="3635" y="513"/>
                      <a:pt x="3294" y="0"/>
                      <a:pt x="289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87"/>
              <p:cNvSpPr/>
              <p:nvPr/>
            </p:nvSpPr>
            <p:spPr>
              <a:xfrm>
                <a:off x="5420575" y="4530025"/>
                <a:ext cx="8485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24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252" y="2764"/>
                    </a:lnTo>
                    <a:cubicBezTo>
                      <a:pt x="2375" y="2876"/>
                      <a:pt x="2509" y="2923"/>
                      <a:pt x="2635" y="2923"/>
                    </a:cubicBezTo>
                    <a:cubicBezTo>
                      <a:pt x="3054" y="2923"/>
                      <a:pt x="3394" y="2411"/>
                      <a:pt x="3024" y="2041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87"/>
              <p:cNvSpPr/>
              <p:nvPr/>
            </p:nvSpPr>
            <p:spPr>
              <a:xfrm>
                <a:off x="5537100" y="4714500"/>
                <a:ext cx="7685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643" extrusionOk="0">
                    <a:moveTo>
                      <a:pt x="2337" y="1"/>
                    </a:moveTo>
                    <a:cubicBezTo>
                      <a:pt x="2217" y="1"/>
                      <a:pt x="2092" y="48"/>
                      <a:pt x="1980" y="160"/>
                    </a:cubicBezTo>
                    <a:cubicBezTo>
                      <a:pt x="1449" y="690"/>
                      <a:pt x="919" y="1221"/>
                      <a:pt x="340" y="1799"/>
                    </a:cubicBezTo>
                    <a:cubicBezTo>
                      <a:pt x="0" y="2177"/>
                      <a:pt x="340" y="2643"/>
                      <a:pt x="735" y="2643"/>
                    </a:cubicBezTo>
                    <a:cubicBezTo>
                      <a:pt x="844" y="2643"/>
                      <a:pt x="958" y="2607"/>
                      <a:pt x="1063" y="2523"/>
                    </a:cubicBezTo>
                    <a:lnTo>
                      <a:pt x="2703" y="883"/>
                    </a:lnTo>
                    <a:cubicBezTo>
                      <a:pt x="3073" y="513"/>
                      <a:pt x="2733" y="1"/>
                      <a:pt x="23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87"/>
              <p:cNvSpPr/>
              <p:nvPr/>
            </p:nvSpPr>
            <p:spPr>
              <a:xfrm>
                <a:off x="4851500" y="4789250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57" y="1"/>
                    </a:moveTo>
                    <a:cubicBezTo>
                      <a:pt x="369" y="1"/>
                      <a:pt x="0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93" y="48"/>
                      <a:pt x="874" y="1"/>
                      <a:pt x="7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87"/>
              <p:cNvSpPr/>
              <p:nvPr/>
            </p:nvSpPr>
            <p:spPr>
              <a:xfrm>
                <a:off x="4468650" y="2355025"/>
                <a:ext cx="573425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22937" h="4674" extrusionOk="0">
                    <a:moveTo>
                      <a:pt x="12204" y="0"/>
                    </a:moveTo>
                    <a:cubicBezTo>
                      <a:pt x="11962" y="0"/>
                      <a:pt x="11734" y="107"/>
                      <a:pt x="11633" y="350"/>
                    </a:cubicBezTo>
                    <a:cubicBezTo>
                      <a:pt x="11199" y="1362"/>
                      <a:pt x="10476" y="2713"/>
                      <a:pt x="9270" y="2858"/>
                    </a:cubicBezTo>
                    <a:cubicBezTo>
                      <a:pt x="9214" y="2864"/>
                      <a:pt x="9158" y="2868"/>
                      <a:pt x="9103" y="2868"/>
                    </a:cubicBezTo>
                    <a:cubicBezTo>
                      <a:pt x="7984" y="2868"/>
                      <a:pt x="7176" y="1510"/>
                      <a:pt x="6762" y="591"/>
                    </a:cubicBezTo>
                    <a:cubicBezTo>
                      <a:pt x="6618" y="326"/>
                      <a:pt x="6364" y="193"/>
                      <a:pt x="6111" y="193"/>
                    </a:cubicBezTo>
                    <a:cubicBezTo>
                      <a:pt x="5858" y="193"/>
                      <a:pt x="5605" y="326"/>
                      <a:pt x="5460" y="591"/>
                    </a:cubicBezTo>
                    <a:cubicBezTo>
                      <a:pt x="5074" y="1507"/>
                      <a:pt x="4399" y="2279"/>
                      <a:pt x="3579" y="2858"/>
                    </a:cubicBezTo>
                    <a:cubicBezTo>
                      <a:pt x="3313" y="3040"/>
                      <a:pt x="3072" y="3120"/>
                      <a:pt x="2852" y="3120"/>
                    </a:cubicBezTo>
                    <a:cubicBezTo>
                      <a:pt x="2315" y="3120"/>
                      <a:pt x="1910" y="2640"/>
                      <a:pt x="1602" y="1989"/>
                    </a:cubicBezTo>
                    <a:cubicBezTo>
                      <a:pt x="1467" y="1720"/>
                      <a:pt x="1250" y="1609"/>
                      <a:pt x="1026" y="1609"/>
                    </a:cubicBezTo>
                    <a:cubicBezTo>
                      <a:pt x="528" y="1609"/>
                      <a:pt x="0" y="2162"/>
                      <a:pt x="300" y="2761"/>
                    </a:cubicBezTo>
                    <a:lnTo>
                      <a:pt x="300" y="2809"/>
                    </a:lnTo>
                    <a:cubicBezTo>
                      <a:pt x="834" y="3877"/>
                      <a:pt x="1730" y="4674"/>
                      <a:pt x="2821" y="4674"/>
                    </a:cubicBezTo>
                    <a:cubicBezTo>
                      <a:pt x="3109" y="4674"/>
                      <a:pt x="3411" y="4618"/>
                      <a:pt x="3724" y="4497"/>
                    </a:cubicBezTo>
                    <a:cubicBezTo>
                      <a:pt x="4699" y="4127"/>
                      <a:pt x="5487" y="3383"/>
                      <a:pt x="6087" y="2524"/>
                    </a:cubicBezTo>
                    <a:lnTo>
                      <a:pt x="6087" y="2524"/>
                    </a:lnTo>
                    <a:cubicBezTo>
                      <a:pt x="6759" y="3540"/>
                      <a:pt x="7715" y="4368"/>
                      <a:pt x="8970" y="4368"/>
                    </a:cubicBezTo>
                    <a:cubicBezTo>
                      <a:pt x="9068" y="4368"/>
                      <a:pt x="9168" y="4363"/>
                      <a:pt x="9270" y="4353"/>
                    </a:cubicBezTo>
                    <a:cubicBezTo>
                      <a:pt x="10532" y="4253"/>
                      <a:pt x="11474" y="3490"/>
                      <a:pt x="12143" y="2520"/>
                    </a:cubicBezTo>
                    <a:lnTo>
                      <a:pt x="12143" y="2520"/>
                    </a:lnTo>
                    <a:cubicBezTo>
                      <a:pt x="12674" y="3461"/>
                      <a:pt x="13496" y="4225"/>
                      <a:pt x="14623" y="4256"/>
                    </a:cubicBezTo>
                    <a:cubicBezTo>
                      <a:pt x="14666" y="4259"/>
                      <a:pt x="14709" y="4260"/>
                      <a:pt x="14751" y="4260"/>
                    </a:cubicBezTo>
                    <a:cubicBezTo>
                      <a:pt x="15831" y="4260"/>
                      <a:pt x="16619" y="3486"/>
                      <a:pt x="17129" y="2530"/>
                    </a:cubicBezTo>
                    <a:lnTo>
                      <a:pt x="17129" y="2530"/>
                    </a:lnTo>
                    <a:cubicBezTo>
                      <a:pt x="17645" y="3227"/>
                      <a:pt x="18289" y="3830"/>
                      <a:pt x="19060" y="4304"/>
                    </a:cubicBezTo>
                    <a:cubicBezTo>
                      <a:pt x="19479" y="4521"/>
                      <a:pt x="19885" y="4621"/>
                      <a:pt x="20270" y="4621"/>
                    </a:cubicBezTo>
                    <a:cubicBezTo>
                      <a:pt x="21171" y="4621"/>
                      <a:pt x="21958" y="4074"/>
                      <a:pt x="22533" y="3195"/>
                    </a:cubicBezTo>
                    <a:cubicBezTo>
                      <a:pt x="22937" y="2623"/>
                      <a:pt x="22424" y="2074"/>
                      <a:pt x="21881" y="2074"/>
                    </a:cubicBezTo>
                    <a:cubicBezTo>
                      <a:pt x="21646" y="2074"/>
                      <a:pt x="21405" y="2176"/>
                      <a:pt x="21231" y="2423"/>
                    </a:cubicBezTo>
                    <a:cubicBezTo>
                      <a:pt x="20925" y="2894"/>
                      <a:pt x="20588" y="3083"/>
                      <a:pt x="20244" y="3083"/>
                    </a:cubicBezTo>
                    <a:cubicBezTo>
                      <a:pt x="19178" y="3083"/>
                      <a:pt x="18051" y="1261"/>
                      <a:pt x="17614" y="350"/>
                    </a:cubicBezTo>
                    <a:cubicBezTo>
                      <a:pt x="17466" y="117"/>
                      <a:pt x="17226" y="5"/>
                      <a:pt x="16986" y="5"/>
                    </a:cubicBezTo>
                    <a:cubicBezTo>
                      <a:pt x="16678" y="5"/>
                      <a:pt x="16372" y="190"/>
                      <a:pt x="16263" y="543"/>
                    </a:cubicBezTo>
                    <a:cubicBezTo>
                      <a:pt x="16076" y="1291"/>
                      <a:pt x="15662" y="2765"/>
                      <a:pt x="14713" y="2765"/>
                    </a:cubicBezTo>
                    <a:cubicBezTo>
                      <a:pt x="14684" y="2765"/>
                      <a:pt x="14654" y="2764"/>
                      <a:pt x="14623" y="2761"/>
                    </a:cubicBezTo>
                    <a:cubicBezTo>
                      <a:pt x="13562" y="2665"/>
                      <a:pt x="13177" y="1314"/>
                      <a:pt x="12984" y="543"/>
                    </a:cubicBezTo>
                    <a:cubicBezTo>
                      <a:pt x="12900" y="206"/>
                      <a:pt x="12539" y="0"/>
                      <a:pt x="1220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87"/>
              <p:cNvSpPr/>
              <p:nvPr/>
            </p:nvSpPr>
            <p:spPr>
              <a:xfrm>
                <a:off x="5014825" y="3348125"/>
                <a:ext cx="572600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22904" h="4667" extrusionOk="0">
                    <a:moveTo>
                      <a:pt x="12180" y="1"/>
                    </a:moveTo>
                    <a:cubicBezTo>
                      <a:pt x="11928" y="1"/>
                      <a:pt x="11689" y="116"/>
                      <a:pt x="11585" y="365"/>
                    </a:cubicBezTo>
                    <a:cubicBezTo>
                      <a:pt x="11151" y="1378"/>
                      <a:pt x="10428" y="2729"/>
                      <a:pt x="9222" y="2873"/>
                    </a:cubicBezTo>
                    <a:cubicBezTo>
                      <a:pt x="9166" y="2880"/>
                      <a:pt x="9110" y="2883"/>
                      <a:pt x="9055" y="2883"/>
                    </a:cubicBezTo>
                    <a:cubicBezTo>
                      <a:pt x="7936" y="2883"/>
                      <a:pt x="7128" y="1524"/>
                      <a:pt x="6714" y="558"/>
                    </a:cubicBezTo>
                    <a:cubicBezTo>
                      <a:pt x="6570" y="317"/>
                      <a:pt x="6316" y="197"/>
                      <a:pt x="6063" y="197"/>
                    </a:cubicBezTo>
                    <a:cubicBezTo>
                      <a:pt x="5810" y="197"/>
                      <a:pt x="5557" y="317"/>
                      <a:pt x="5412" y="558"/>
                    </a:cubicBezTo>
                    <a:cubicBezTo>
                      <a:pt x="5026" y="1523"/>
                      <a:pt x="4399" y="2295"/>
                      <a:pt x="3580" y="2873"/>
                    </a:cubicBezTo>
                    <a:cubicBezTo>
                      <a:pt x="3299" y="3055"/>
                      <a:pt x="3052" y="3136"/>
                      <a:pt x="2831" y="3136"/>
                    </a:cubicBezTo>
                    <a:cubicBezTo>
                      <a:pt x="2291" y="3136"/>
                      <a:pt x="1910" y="2655"/>
                      <a:pt x="1602" y="2005"/>
                    </a:cubicBezTo>
                    <a:cubicBezTo>
                      <a:pt x="1468" y="1736"/>
                      <a:pt x="1250" y="1625"/>
                      <a:pt x="1026" y="1625"/>
                    </a:cubicBezTo>
                    <a:cubicBezTo>
                      <a:pt x="528" y="1625"/>
                      <a:pt x="0" y="2178"/>
                      <a:pt x="300" y="2777"/>
                    </a:cubicBezTo>
                    <a:lnTo>
                      <a:pt x="252" y="2825"/>
                    </a:lnTo>
                    <a:cubicBezTo>
                      <a:pt x="794" y="3870"/>
                      <a:pt x="1708" y="4666"/>
                      <a:pt x="2820" y="4666"/>
                    </a:cubicBezTo>
                    <a:cubicBezTo>
                      <a:pt x="3094" y="4666"/>
                      <a:pt x="3380" y="4618"/>
                      <a:pt x="3676" y="4513"/>
                    </a:cubicBezTo>
                    <a:cubicBezTo>
                      <a:pt x="4648" y="4144"/>
                      <a:pt x="5434" y="3379"/>
                      <a:pt x="6034" y="2526"/>
                    </a:cubicBezTo>
                    <a:lnTo>
                      <a:pt x="6034" y="2526"/>
                    </a:lnTo>
                    <a:cubicBezTo>
                      <a:pt x="6718" y="3551"/>
                      <a:pt x="7696" y="4378"/>
                      <a:pt x="8985" y="4378"/>
                    </a:cubicBezTo>
                    <a:cubicBezTo>
                      <a:pt x="9063" y="4378"/>
                      <a:pt x="9142" y="4375"/>
                      <a:pt x="9222" y="4368"/>
                    </a:cubicBezTo>
                    <a:cubicBezTo>
                      <a:pt x="10512" y="4269"/>
                      <a:pt x="11439" y="3490"/>
                      <a:pt x="12112" y="2528"/>
                    </a:cubicBezTo>
                    <a:lnTo>
                      <a:pt x="12112" y="2528"/>
                    </a:lnTo>
                    <a:cubicBezTo>
                      <a:pt x="12641" y="3472"/>
                      <a:pt x="13445" y="4240"/>
                      <a:pt x="14575" y="4272"/>
                    </a:cubicBezTo>
                    <a:cubicBezTo>
                      <a:pt x="14598" y="4273"/>
                      <a:pt x="14620" y="4273"/>
                      <a:pt x="14642" y="4273"/>
                    </a:cubicBezTo>
                    <a:cubicBezTo>
                      <a:pt x="15758" y="4273"/>
                      <a:pt x="16569" y="3491"/>
                      <a:pt x="17088" y="2522"/>
                    </a:cubicBezTo>
                    <a:lnTo>
                      <a:pt x="17088" y="2522"/>
                    </a:lnTo>
                    <a:cubicBezTo>
                      <a:pt x="17605" y="3229"/>
                      <a:pt x="18262" y="3840"/>
                      <a:pt x="19012" y="4320"/>
                    </a:cubicBezTo>
                    <a:cubicBezTo>
                      <a:pt x="19431" y="4537"/>
                      <a:pt x="19841" y="4637"/>
                      <a:pt x="20232" y="4637"/>
                    </a:cubicBezTo>
                    <a:cubicBezTo>
                      <a:pt x="21147" y="4637"/>
                      <a:pt x="21959" y="4089"/>
                      <a:pt x="22533" y="3211"/>
                    </a:cubicBezTo>
                    <a:cubicBezTo>
                      <a:pt x="22903" y="2638"/>
                      <a:pt x="22380" y="2089"/>
                      <a:pt x="21850" y="2089"/>
                    </a:cubicBezTo>
                    <a:cubicBezTo>
                      <a:pt x="21621" y="2089"/>
                      <a:pt x="21391" y="2192"/>
                      <a:pt x="21231" y="2439"/>
                    </a:cubicBezTo>
                    <a:cubicBezTo>
                      <a:pt x="20925" y="2910"/>
                      <a:pt x="20585" y="3099"/>
                      <a:pt x="20238" y="3099"/>
                    </a:cubicBezTo>
                    <a:cubicBezTo>
                      <a:pt x="19161" y="3099"/>
                      <a:pt x="18015" y="1277"/>
                      <a:pt x="17614" y="365"/>
                    </a:cubicBezTo>
                    <a:cubicBezTo>
                      <a:pt x="17466" y="133"/>
                      <a:pt x="17216" y="21"/>
                      <a:pt x="16966" y="21"/>
                    </a:cubicBezTo>
                    <a:cubicBezTo>
                      <a:pt x="16645" y="21"/>
                      <a:pt x="16324" y="206"/>
                      <a:pt x="16215" y="558"/>
                    </a:cubicBezTo>
                    <a:cubicBezTo>
                      <a:pt x="16075" y="1261"/>
                      <a:pt x="15662" y="2781"/>
                      <a:pt x="14667" y="2781"/>
                    </a:cubicBezTo>
                    <a:cubicBezTo>
                      <a:pt x="14637" y="2781"/>
                      <a:pt x="14606" y="2780"/>
                      <a:pt x="14575" y="2777"/>
                    </a:cubicBezTo>
                    <a:cubicBezTo>
                      <a:pt x="13563" y="2680"/>
                      <a:pt x="13177" y="1330"/>
                      <a:pt x="12984" y="558"/>
                    </a:cubicBezTo>
                    <a:cubicBezTo>
                      <a:pt x="12874" y="202"/>
                      <a:pt x="12515" y="1"/>
                      <a:pt x="121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87"/>
              <p:cNvSpPr/>
              <p:nvPr/>
            </p:nvSpPr>
            <p:spPr>
              <a:xfrm>
                <a:off x="4085225" y="3920325"/>
                <a:ext cx="572575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4687" extrusionOk="0">
                    <a:moveTo>
                      <a:pt x="12185" y="1"/>
                    </a:moveTo>
                    <a:cubicBezTo>
                      <a:pt x="11930" y="1"/>
                      <a:pt x="11688" y="119"/>
                      <a:pt x="11586" y="386"/>
                    </a:cubicBezTo>
                    <a:cubicBezTo>
                      <a:pt x="11152" y="1398"/>
                      <a:pt x="10428" y="2749"/>
                      <a:pt x="9223" y="2894"/>
                    </a:cubicBezTo>
                    <a:cubicBezTo>
                      <a:pt x="9166" y="2900"/>
                      <a:pt x="9110" y="2904"/>
                      <a:pt x="9055" y="2904"/>
                    </a:cubicBezTo>
                    <a:cubicBezTo>
                      <a:pt x="7936" y="2904"/>
                      <a:pt x="7128" y="1544"/>
                      <a:pt x="6715" y="579"/>
                    </a:cubicBezTo>
                    <a:cubicBezTo>
                      <a:pt x="6570" y="337"/>
                      <a:pt x="6317" y="217"/>
                      <a:pt x="6064" y="217"/>
                    </a:cubicBezTo>
                    <a:cubicBezTo>
                      <a:pt x="5810" y="217"/>
                      <a:pt x="5557" y="337"/>
                      <a:pt x="5413" y="579"/>
                    </a:cubicBezTo>
                    <a:cubicBezTo>
                      <a:pt x="5027" y="1495"/>
                      <a:pt x="4400" y="2315"/>
                      <a:pt x="3580" y="2894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2" y="2678"/>
                      <a:pt x="1603" y="2025"/>
                    </a:cubicBezTo>
                    <a:cubicBezTo>
                      <a:pt x="1453" y="1756"/>
                      <a:pt x="1230" y="1645"/>
                      <a:pt x="1005" y="1645"/>
                    </a:cubicBezTo>
                    <a:cubicBezTo>
                      <a:pt x="505" y="1645"/>
                      <a:pt x="1" y="2198"/>
                      <a:pt x="300" y="2797"/>
                    </a:cubicBezTo>
                    <a:lnTo>
                      <a:pt x="300" y="2845"/>
                    </a:lnTo>
                    <a:cubicBezTo>
                      <a:pt x="803" y="3890"/>
                      <a:pt x="1710" y="4686"/>
                      <a:pt x="2846" y="4686"/>
                    </a:cubicBezTo>
                    <a:cubicBezTo>
                      <a:pt x="3126" y="4686"/>
                      <a:pt x="3420" y="4638"/>
                      <a:pt x="3725" y="4533"/>
                    </a:cubicBezTo>
                    <a:cubicBezTo>
                      <a:pt x="4657" y="4167"/>
                      <a:pt x="5452" y="3409"/>
                      <a:pt x="6045" y="2562"/>
                    </a:cubicBezTo>
                    <a:lnTo>
                      <a:pt x="6045" y="2562"/>
                    </a:lnTo>
                    <a:cubicBezTo>
                      <a:pt x="6729" y="3581"/>
                      <a:pt x="7703" y="4398"/>
                      <a:pt x="8986" y="4398"/>
                    </a:cubicBezTo>
                    <a:cubicBezTo>
                      <a:pt x="9063" y="4398"/>
                      <a:pt x="9142" y="4395"/>
                      <a:pt x="9223" y="4389"/>
                    </a:cubicBezTo>
                    <a:cubicBezTo>
                      <a:pt x="10512" y="4289"/>
                      <a:pt x="11439" y="3510"/>
                      <a:pt x="12112" y="2548"/>
                    </a:cubicBezTo>
                    <a:lnTo>
                      <a:pt x="12112" y="2548"/>
                    </a:lnTo>
                    <a:cubicBezTo>
                      <a:pt x="12641" y="3493"/>
                      <a:pt x="13445" y="4261"/>
                      <a:pt x="14576" y="4292"/>
                    </a:cubicBezTo>
                    <a:cubicBezTo>
                      <a:pt x="14598" y="4293"/>
                      <a:pt x="14621" y="4293"/>
                      <a:pt x="14643" y="4293"/>
                    </a:cubicBezTo>
                    <a:cubicBezTo>
                      <a:pt x="15759" y="4293"/>
                      <a:pt x="16570" y="3510"/>
                      <a:pt x="17089" y="2541"/>
                    </a:cubicBezTo>
                    <a:lnTo>
                      <a:pt x="17089" y="2541"/>
                    </a:lnTo>
                    <a:cubicBezTo>
                      <a:pt x="17606" y="3243"/>
                      <a:pt x="18263" y="3842"/>
                      <a:pt x="19013" y="4292"/>
                    </a:cubicBezTo>
                    <a:cubicBezTo>
                      <a:pt x="19434" y="4524"/>
                      <a:pt x="19846" y="4630"/>
                      <a:pt x="20238" y="4630"/>
                    </a:cubicBezTo>
                    <a:cubicBezTo>
                      <a:pt x="21151" y="4630"/>
                      <a:pt x="21960" y="4060"/>
                      <a:pt x="22533" y="3183"/>
                    </a:cubicBezTo>
                    <a:cubicBezTo>
                      <a:pt x="22903" y="2646"/>
                      <a:pt x="22384" y="2108"/>
                      <a:pt x="21855" y="2108"/>
                    </a:cubicBezTo>
                    <a:cubicBezTo>
                      <a:pt x="21625" y="2108"/>
                      <a:pt x="21392" y="2210"/>
                      <a:pt x="21231" y="2459"/>
                    </a:cubicBezTo>
                    <a:cubicBezTo>
                      <a:pt x="20926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9" y="136"/>
                      <a:pt x="17225" y="21"/>
                      <a:pt x="16979" y="21"/>
                    </a:cubicBezTo>
                    <a:cubicBezTo>
                      <a:pt x="16654" y="21"/>
                      <a:pt x="16325" y="222"/>
                      <a:pt x="16216" y="579"/>
                    </a:cubicBezTo>
                    <a:cubicBezTo>
                      <a:pt x="16075" y="1281"/>
                      <a:pt x="15662" y="2801"/>
                      <a:pt x="14711" y="2801"/>
                    </a:cubicBezTo>
                    <a:cubicBezTo>
                      <a:pt x="14683" y="2801"/>
                      <a:pt x="14654" y="2800"/>
                      <a:pt x="14624" y="2797"/>
                    </a:cubicBezTo>
                    <a:cubicBezTo>
                      <a:pt x="13563" y="2701"/>
                      <a:pt x="13177" y="1350"/>
                      <a:pt x="12984" y="579"/>
                    </a:cubicBezTo>
                    <a:cubicBezTo>
                      <a:pt x="12901" y="218"/>
                      <a:pt x="12531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87"/>
              <p:cNvSpPr/>
              <p:nvPr/>
            </p:nvSpPr>
            <p:spPr>
              <a:xfrm>
                <a:off x="5661075" y="3929975"/>
                <a:ext cx="572575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4662" extrusionOk="0">
                    <a:moveTo>
                      <a:pt x="12185" y="1"/>
                    </a:moveTo>
                    <a:cubicBezTo>
                      <a:pt x="11930" y="1"/>
                      <a:pt x="11688" y="119"/>
                      <a:pt x="11585" y="386"/>
                    </a:cubicBezTo>
                    <a:cubicBezTo>
                      <a:pt x="11151" y="1398"/>
                      <a:pt x="10428" y="2749"/>
                      <a:pt x="9222" y="2893"/>
                    </a:cubicBezTo>
                    <a:cubicBezTo>
                      <a:pt x="9166" y="2900"/>
                      <a:pt x="9110" y="2903"/>
                      <a:pt x="9055" y="2903"/>
                    </a:cubicBezTo>
                    <a:cubicBezTo>
                      <a:pt x="7936" y="2903"/>
                      <a:pt x="7128" y="1544"/>
                      <a:pt x="6714" y="578"/>
                    </a:cubicBezTo>
                    <a:cubicBezTo>
                      <a:pt x="6570" y="337"/>
                      <a:pt x="6317" y="217"/>
                      <a:pt x="6063" y="217"/>
                    </a:cubicBezTo>
                    <a:cubicBezTo>
                      <a:pt x="5810" y="217"/>
                      <a:pt x="5557" y="337"/>
                      <a:pt x="5412" y="578"/>
                    </a:cubicBezTo>
                    <a:cubicBezTo>
                      <a:pt x="5026" y="1495"/>
                      <a:pt x="4399" y="2315"/>
                      <a:pt x="3580" y="2893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1" y="2678"/>
                      <a:pt x="1602" y="2025"/>
                    </a:cubicBezTo>
                    <a:cubicBezTo>
                      <a:pt x="1468" y="1756"/>
                      <a:pt x="1250" y="1645"/>
                      <a:pt x="1026" y="1645"/>
                    </a:cubicBezTo>
                    <a:cubicBezTo>
                      <a:pt x="528" y="1645"/>
                      <a:pt x="1" y="2198"/>
                      <a:pt x="300" y="2797"/>
                    </a:cubicBezTo>
                    <a:lnTo>
                      <a:pt x="252" y="2797"/>
                    </a:lnTo>
                    <a:cubicBezTo>
                      <a:pt x="786" y="3865"/>
                      <a:pt x="1682" y="4662"/>
                      <a:pt x="2797" y="4662"/>
                    </a:cubicBezTo>
                    <a:cubicBezTo>
                      <a:pt x="3092" y="4662"/>
                      <a:pt x="3402" y="4606"/>
                      <a:pt x="3724" y="4485"/>
                    </a:cubicBezTo>
                    <a:cubicBezTo>
                      <a:pt x="4659" y="4117"/>
                      <a:pt x="5456" y="3380"/>
                      <a:pt x="6049" y="2529"/>
                    </a:cubicBezTo>
                    <a:lnTo>
                      <a:pt x="6049" y="2529"/>
                    </a:lnTo>
                    <a:cubicBezTo>
                      <a:pt x="6734" y="3558"/>
                      <a:pt x="7709" y="4397"/>
                      <a:pt x="8992" y="4397"/>
                    </a:cubicBezTo>
                    <a:cubicBezTo>
                      <a:pt x="9067" y="4397"/>
                      <a:pt x="9144" y="4394"/>
                      <a:pt x="9222" y="4388"/>
                    </a:cubicBezTo>
                    <a:cubicBezTo>
                      <a:pt x="10506" y="4323"/>
                      <a:pt x="11453" y="3537"/>
                      <a:pt x="12124" y="2570"/>
                    </a:cubicBezTo>
                    <a:lnTo>
                      <a:pt x="12124" y="2570"/>
                    </a:lnTo>
                    <a:cubicBezTo>
                      <a:pt x="12654" y="3505"/>
                      <a:pt x="13454" y="4261"/>
                      <a:pt x="14576" y="4292"/>
                    </a:cubicBezTo>
                    <a:cubicBezTo>
                      <a:pt x="14598" y="4293"/>
                      <a:pt x="14620" y="4293"/>
                      <a:pt x="14642" y="4293"/>
                    </a:cubicBezTo>
                    <a:cubicBezTo>
                      <a:pt x="15759" y="4293"/>
                      <a:pt x="16570" y="3510"/>
                      <a:pt x="17089" y="2540"/>
                    </a:cubicBezTo>
                    <a:lnTo>
                      <a:pt x="17089" y="2540"/>
                    </a:lnTo>
                    <a:cubicBezTo>
                      <a:pt x="17606" y="3243"/>
                      <a:pt x="18262" y="3842"/>
                      <a:pt x="19012" y="4292"/>
                    </a:cubicBezTo>
                    <a:cubicBezTo>
                      <a:pt x="19433" y="4524"/>
                      <a:pt x="19845" y="4630"/>
                      <a:pt x="20238" y="4630"/>
                    </a:cubicBezTo>
                    <a:cubicBezTo>
                      <a:pt x="21151" y="4630"/>
                      <a:pt x="21960" y="4059"/>
                      <a:pt x="22533" y="3183"/>
                    </a:cubicBezTo>
                    <a:cubicBezTo>
                      <a:pt x="22902" y="2645"/>
                      <a:pt x="22383" y="2108"/>
                      <a:pt x="21855" y="2108"/>
                    </a:cubicBezTo>
                    <a:cubicBezTo>
                      <a:pt x="21624" y="2108"/>
                      <a:pt x="21392" y="2210"/>
                      <a:pt x="21231" y="2459"/>
                    </a:cubicBezTo>
                    <a:cubicBezTo>
                      <a:pt x="20925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8" y="136"/>
                      <a:pt x="17224" y="21"/>
                      <a:pt x="16982" y="21"/>
                    </a:cubicBezTo>
                    <a:cubicBezTo>
                      <a:pt x="16662" y="21"/>
                      <a:pt x="16346" y="222"/>
                      <a:pt x="16263" y="578"/>
                    </a:cubicBezTo>
                    <a:cubicBezTo>
                      <a:pt x="16076" y="1281"/>
                      <a:pt x="15662" y="2801"/>
                      <a:pt x="14667" y="2801"/>
                    </a:cubicBezTo>
                    <a:cubicBezTo>
                      <a:pt x="14637" y="2801"/>
                      <a:pt x="14607" y="2800"/>
                      <a:pt x="14576" y="2797"/>
                    </a:cubicBezTo>
                    <a:cubicBezTo>
                      <a:pt x="13563" y="2700"/>
                      <a:pt x="13177" y="1350"/>
                      <a:pt x="12984" y="578"/>
                    </a:cubicBezTo>
                    <a:cubicBezTo>
                      <a:pt x="12901" y="218"/>
                      <a:pt x="12530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87"/>
              <p:cNvSpPr/>
              <p:nvPr/>
            </p:nvSpPr>
            <p:spPr>
              <a:xfrm>
                <a:off x="4606125" y="3727425"/>
                <a:ext cx="446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3889" extrusionOk="0">
                    <a:moveTo>
                      <a:pt x="9464" y="0"/>
                    </a:moveTo>
                    <a:cubicBezTo>
                      <a:pt x="9219" y="0"/>
                      <a:pt x="8986" y="119"/>
                      <a:pt x="8883" y="385"/>
                    </a:cubicBezTo>
                    <a:cubicBezTo>
                      <a:pt x="8594" y="1012"/>
                      <a:pt x="8063" y="2073"/>
                      <a:pt x="7244" y="2170"/>
                    </a:cubicBezTo>
                    <a:cubicBezTo>
                      <a:pt x="7194" y="2178"/>
                      <a:pt x="7146" y="2183"/>
                      <a:pt x="7098" y="2183"/>
                    </a:cubicBezTo>
                    <a:cubicBezTo>
                      <a:pt x="6350" y="2183"/>
                      <a:pt x="5779" y="1165"/>
                      <a:pt x="5507" y="530"/>
                    </a:cubicBezTo>
                    <a:cubicBezTo>
                      <a:pt x="5363" y="289"/>
                      <a:pt x="5110" y="168"/>
                      <a:pt x="4856" y="168"/>
                    </a:cubicBezTo>
                    <a:cubicBezTo>
                      <a:pt x="4603" y="168"/>
                      <a:pt x="4350" y="289"/>
                      <a:pt x="4205" y="530"/>
                    </a:cubicBezTo>
                    <a:cubicBezTo>
                      <a:pt x="3916" y="1157"/>
                      <a:pt x="3482" y="1736"/>
                      <a:pt x="2903" y="2170"/>
                    </a:cubicBezTo>
                    <a:cubicBezTo>
                      <a:pt x="2708" y="2305"/>
                      <a:pt x="2540" y="2365"/>
                      <a:pt x="2393" y="2365"/>
                    </a:cubicBezTo>
                    <a:cubicBezTo>
                      <a:pt x="2066" y="2365"/>
                      <a:pt x="1833" y="2071"/>
                      <a:pt x="1601" y="1639"/>
                    </a:cubicBezTo>
                    <a:cubicBezTo>
                      <a:pt x="1466" y="1368"/>
                      <a:pt x="1246" y="1257"/>
                      <a:pt x="1020" y="1257"/>
                    </a:cubicBezTo>
                    <a:cubicBezTo>
                      <a:pt x="523" y="1257"/>
                      <a:pt x="0" y="1798"/>
                      <a:pt x="299" y="2363"/>
                    </a:cubicBezTo>
                    <a:cubicBezTo>
                      <a:pt x="723" y="3249"/>
                      <a:pt x="1455" y="3889"/>
                      <a:pt x="2347" y="3889"/>
                    </a:cubicBezTo>
                    <a:cubicBezTo>
                      <a:pt x="2571" y="3889"/>
                      <a:pt x="2805" y="3848"/>
                      <a:pt x="3048" y="3761"/>
                    </a:cubicBezTo>
                    <a:cubicBezTo>
                      <a:pt x="3747" y="3457"/>
                      <a:pt x="4351" y="2999"/>
                      <a:pt x="4811" y="2424"/>
                    </a:cubicBezTo>
                    <a:lnTo>
                      <a:pt x="4811" y="2424"/>
                    </a:lnTo>
                    <a:cubicBezTo>
                      <a:pt x="5366" y="3153"/>
                      <a:pt x="6133" y="3714"/>
                      <a:pt x="7112" y="3714"/>
                    </a:cubicBezTo>
                    <a:cubicBezTo>
                      <a:pt x="7140" y="3714"/>
                      <a:pt x="7167" y="3714"/>
                      <a:pt x="7195" y="3713"/>
                    </a:cubicBezTo>
                    <a:cubicBezTo>
                      <a:pt x="8147" y="3652"/>
                      <a:pt x="8864" y="3121"/>
                      <a:pt x="9396" y="2433"/>
                    </a:cubicBezTo>
                    <a:lnTo>
                      <a:pt x="9396" y="2433"/>
                    </a:lnTo>
                    <a:cubicBezTo>
                      <a:pt x="9820" y="3087"/>
                      <a:pt x="10439" y="3588"/>
                      <a:pt x="11295" y="3616"/>
                    </a:cubicBezTo>
                    <a:cubicBezTo>
                      <a:pt x="11317" y="3617"/>
                      <a:pt x="11339" y="3618"/>
                      <a:pt x="11360" y="3618"/>
                    </a:cubicBezTo>
                    <a:cubicBezTo>
                      <a:pt x="12186" y="3618"/>
                      <a:pt x="12804" y="3076"/>
                      <a:pt x="13227" y="2385"/>
                    </a:cubicBezTo>
                    <a:lnTo>
                      <a:pt x="13227" y="2385"/>
                    </a:lnTo>
                    <a:cubicBezTo>
                      <a:pt x="13898" y="3205"/>
                      <a:pt x="14788" y="3833"/>
                      <a:pt x="15668" y="3833"/>
                    </a:cubicBezTo>
                    <a:cubicBezTo>
                      <a:pt x="16301" y="3833"/>
                      <a:pt x="16929" y="3509"/>
                      <a:pt x="17468" y="2700"/>
                    </a:cubicBezTo>
                    <a:cubicBezTo>
                      <a:pt x="17839" y="2126"/>
                      <a:pt x="17313" y="1600"/>
                      <a:pt x="16782" y="1600"/>
                    </a:cubicBezTo>
                    <a:cubicBezTo>
                      <a:pt x="16554" y="1600"/>
                      <a:pt x="16325" y="1697"/>
                      <a:pt x="16166" y="1929"/>
                    </a:cubicBezTo>
                    <a:cubicBezTo>
                      <a:pt x="15967" y="2227"/>
                      <a:pt x="15750" y="2348"/>
                      <a:pt x="15530" y="2348"/>
                    </a:cubicBezTo>
                    <a:cubicBezTo>
                      <a:pt x="14790" y="2348"/>
                      <a:pt x="14015" y="980"/>
                      <a:pt x="13754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2" y="1003"/>
                      <a:pt x="12028" y="2123"/>
                      <a:pt x="11338" y="2123"/>
                    </a:cubicBezTo>
                    <a:cubicBezTo>
                      <a:pt x="11324" y="2123"/>
                      <a:pt x="11309" y="2122"/>
                      <a:pt x="11295" y="2121"/>
                    </a:cubicBezTo>
                    <a:cubicBezTo>
                      <a:pt x="10620" y="2073"/>
                      <a:pt x="10378" y="1060"/>
                      <a:pt x="10234" y="578"/>
                    </a:cubicBezTo>
                    <a:cubicBezTo>
                      <a:pt x="10151" y="218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87"/>
              <p:cNvSpPr/>
              <p:nvPr/>
            </p:nvSpPr>
            <p:spPr>
              <a:xfrm>
                <a:off x="4814700" y="2800250"/>
                <a:ext cx="4472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17888" h="3889" extrusionOk="0">
                    <a:moveTo>
                      <a:pt x="9464" y="0"/>
                    </a:moveTo>
                    <a:cubicBezTo>
                      <a:pt x="9219" y="0"/>
                      <a:pt x="8986" y="119"/>
                      <a:pt x="8884" y="385"/>
                    </a:cubicBezTo>
                    <a:cubicBezTo>
                      <a:pt x="8594" y="1012"/>
                      <a:pt x="8064" y="2073"/>
                      <a:pt x="7244" y="2169"/>
                    </a:cubicBezTo>
                    <a:cubicBezTo>
                      <a:pt x="7195" y="2178"/>
                      <a:pt x="7146" y="2182"/>
                      <a:pt x="7098" y="2182"/>
                    </a:cubicBezTo>
                    <a:cubicBezTo>
                      <a:pt x="6350" y="2182"/>
                      <a:pt x="5780" y="1164"/>
                      <a:pt x="5508" y="530"/>
                    </a:cubicBezTo>
                    <a:cubicBezTo>
                      <a:pt x="5363" y="289"/>
                      <a:pt x="5110" y="168"/>
                      <a:pt x="4857" y="168"/>
                    </a:cubicBezTo>
                    <a:cubicBezTo>
                      <a:pt x="4604" y="168"/>
                      <a:pt x="4350" y="289"/>
                      <a:pt x="4206" y="530"/>
                    </a:cubicBezTo>
                    <a:cubicBezTo>
                      <a:pt x="3916" y="1205"/>
                      <a:pt x="3482" y="1735"/>
                      <a:pt x="2904" y="2169"/>
                    </a:cubicBezTo>
                    <a:cubicBezTo>
                      <a:pt x="2708" y="2305"/>
                      <a:pt x="2541" y="2365"/>
                      <a:pt x="2393" y="2365"/>
                    </a:cubicBezTo>
                    <a:cubicBezTo>
                      <a:pt x="2066" y="2365"/>
                      <a:pt x="1834" y="2071"/>
                      <a:pt x="1601" y="1639"/>
                    </a:cubicBezTo>
                    <a:cubicBezTo>
                      <a:pt x="1466" y="1368"/>
                      <a:pt x="1246" y="1257"/>
                      <a:pt x="1021" y="1257"/>
                    </a:cubicBezTo>
                    <a:cubicBezTo>
                      <a:pt x="524" y="1257"/>
                      <a:pt x="1" y="1798"/>
                      <a:pt x="299" y="2362"/>
                    </a:cubicBezTo>
                    <a:cubicBezTo>
                      <a:pt x="762" y="3249"/>
                      <a:pt x="1470" y="3889"/>
                      <a:pt x="2376" y="3889"/>
                    </a:cubicBezTo>
                    <a:cubicBezTo>
                      <a:pt x="2604" y="3889"/>
                      <a:pt x="2844" y="3848"/>
                      <a:pt x="3096" y="3761"/>
                    </a:cubicBezTo>
                    <a:cubicBezTo>
                      <a:pt x="3774" y="3453"/>
                      <a:pt x="4373" y="2988"/>
                      <a:pt x="4843" y="2403"/>
                    </a:cubicBezTo>
                    <a:lnTo>
                      <a:pt x="4843" y="2403"/>
                    </a:lnTo>
                    <a:cubicBezTo>
                      <a:pt x="5399" y="3142"/>
                      <a:pt x="6172" y="3714"/>
                      <a:pt x="7161" y="3714"/>
                    </a:cubicBezTo>
                    <a:cubicBezTo>
                      <a:pt x="7188" y="3714"/>
                      <a:pt x="7216" y="3714"/>
                      <a:pt x="7244" y="3713"/>
                    </a:cubicBezTo>
                    <a:cubicBezTo>
                      <a:pt x="8192" y="3652"/>
                      <a:pt x="8908" y="3125"/>
                      <a:pt x="9440" y="2440"/>
                    </a:cubicBezTo>
                    <a:lnTo>
                      <a:pt x="9440" y="2440"/>
                    </a:lnTo>
                    <a:cubicBezTo>
                      <a:pt x="9873" y="3090"/>
                      <a:pt x="10491" y="3588"/>
                      <a:pt x="11343" y="3616"/>
                    </a:cubicBezTo>
                    <a:cubicBezTo>
                      <a:pt x="11365" y="3617"/>
                      <a:pt x="11387" y="3617"/>
                      <a:pt x="11409" y="3617"/>
                    </a:cubicBezTo>
                    <a:cubicBezTo>
                      <a:pt x="12226" y="3617"/>
                      <a:pt x="12841" y="3086"/>
                      <a:pt x="13263" y="2405"/>
                    </a:cubicBezTo>
                    <a:lnTo>
                      <a:pt x="13263" y="2405"/>
                    </a:lnTo>
                    <a:cubicBezTo>
                      <a:pt x="13940" y="3215"/>
                      <a:pt x="14818" y="3833"/>
                      <a:pt x="15694" y="3833"/>
                    </a:cubicBezTo>
                    <a:cubicBezTo>
                      <a:pt x="16328" y="3833"/>
                      <a:pt x="16961" y="3509"/>
                      <a:pt x="17517" y="2700"/>
                    </a:cubicBezTo>
                    <a:cubicBezTo>
                      <a:pt x="17888" y="2126"/>
                      <a:pt x="17362" y="1600"/>
                      <a:pt x="16830" y="1600"/>
                    </a:cubicBezTo>
                    <a:cubicBezTo>
                      <a:pt x="16602" y="1600"/>
                      <a:pt x="16374" y="1697"/>
                      <a:pt x="16214" y="1928"/>
                    </a:cubicBezTo>
                    <a:cubicBezTo>
                      <a:pt x="16015" y="2227"/>
                      <a:pt x="15799" y="2348"/>
                      <a:pt x="15578" y="2348"/>
                    </a:cubicBezTo>
                    <a:cubicBezTo>
                      <a:pt x="14836" y="2348"/>
                      <a:pt x="14052" y="980"/>
                      <a:pt x="13755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3" y="1003"/>
                      <a:pt x="12028" y="2123"/>
                      <a:pt x="11384" y="2123"/>
                    </a:cubicBezTo>
                    <a:cubicBezTo>
                      <a:pt x="11371" y="2123"/>
                      <a:pt x="11357" y="2122"/>
                      <a:pt x="11343" y="2121"/>
                    </a:cubicBezTo>
                    <a:cubicBezTo>
                      <a:pt x="10620" y="2025"/>
                      <a:pt x="10379" y="1060"/>
                      <a:pt x="10234" y="578"/>
                    </a:cubicBezTo>
                    <a:cubicBezTo>
                      <a:pt x="10151" y="217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87"/>
              <p:cNvSpPr/>
              <p:nvPr/>
            </p:nvSpPr>
            <p:spPr>
              <a:xfrm>
                <a:off x="4590425" y="1911650"/>
                <a:ext cx="44732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17893" h="3890" extrusionOk="0">
                    <a:moveTo>
                      <a:pt x="9465" y="0"/>
                    </a:moveTo>
                    <a:cubicBezTo>
                      <a:pt x="9220" y="0"/>
                      <a:pt x="8987" y="119"/>
                      <a:pt x="8884" y="385"/>
                    </a:cubicBezTo>
                    <a:cubicBezTo>
                      <a:pt x="8595" y="1012"/>
                      <a:pt x="8065" y="2073"/>
                      <a:pt x="7245" y="2218"/>
                    </a:cubicBezTo>
                    <a:cubicBezTo>
                      <a:pt x="7209" y="2222"/>
                      <a:pt x="7174" y="2224"/>
                      <a:pt x="7139" y="2224"/>
                    </a:cubicBezTo>
                    <a:cubicBezTo>
                      <a:pt x="6329" y="2224"/>
                      <a:pt x="5784" y="1177"/>
                      <a:pt x="5460" y="530"/>
                    </a:cubicBezTo>
                    <a:cubicBezTo>
                      <a:pt x="5316" y="289"/>
                      <a:pt x="5074" y="168"/>
                      <a:pt x="4833" y="168"/>
                    </a:cubicBezTo>
                    <a:cubicBezTo>
                      <a:pt x="4592" y="168"/>
                      <a:pt x="4351" y="289"/>
                      <a:pt x="4206" y="530"/>
                    </a:cubicBezTo>
                    <a:cubicBezTo>
                      <a:pt x="3917" y="1205"/>
                      <a:pt x="3483" y="1784"/>
                      <a:pt x="2904" y="2170"/>
                    </a:cubicBezTo>
                    <a:cubicBezTo>
                      <a:pt x="2694" y="2305"/>
                      <a:pt x="2516" y="2365"/>
                      <a:pt x="2363" y="2365"/>
                    </a:cubicBezTo>
                    <a:cubicBezTo>
                      <a:pt x="2023" y="2365"/>
                      <a:pt x="1801" y="2071"/>
                      <a:pt x="1602" y="1639"/>
                    </a:cubicBezTo>
                    <a:cubicBezTo>
                      <a:pt x="1467" y="1370"/>
                      <a:pt x="1250" y="1258"/>
                      <a:pt x="1026" y="1258"/>
                    </a:cubicBezTo>
                    <a:cubicBezTo>
                      <a:pt x="528" y="1258"/>
                      <a:pt x="0" y="1812"/>
                      <a:pt x="300" y="2411"/>
                    </a:cubicBezTo>
                    <a:lnTo>
                      <a:pt x="252" y="2411"/>
                    </a:lnTo>
                    <a:cubicBezTo>
                      <a:pt x="675" y="3257"/>
                      <a:pt x="1406" y="3889"/>
                      <a:pt x="2321" y="3889"/>
                    </a:cubicBezTo>
                    <a:cubicBezTo>
                      <a:pt x="2552" y="3889"/>
                      <a:pt x="2796" y="3849"/>
                      <a:pt x="3049" y="3761"/>
                    </a:cubicBezTo>
                    <a:cubicBezTo>
                      <a:pt x="3738" y="3448"/>
                      <a:pt x="4347" y="2971"/>
                      <a:pt x="4820" y="2371"/>
                    </a:cubicBezTo>
                    <a:lnTo>
                      <a:pt x="4820" y="2371"/>
                    </a:lnTo>
                    <a:cubicBezTo>
                      <a:pt x="5378" y="3126"/>
                      <a:pt x="6159" y="3714"/>
                      <a:pt x="7161" y="3714"/>
                    </a:cubicBezTo>
                    <a:cubicBezTo>
                      <a:pt x="7189" y="3714"/>
                      <a:pt x="7217" y="3714"/>
                      <a:pt x="7245" y="3713"/>
                    </a:cubicBezTo>
                    <a:cubicBezTo>
                      <a:pt x="8185" y="3652"/>
                      <a:pt x="8897" y="3133"/>
                      <a:pt x="9427" y="2457"/>
                    </a:cubicBezTo>
                    <a:lnTo>
                      <a:pt x="9427" y="2457"/>
                    </a:lnTo>
                    <a:cubicBezTo>
                      <a:pt x="9859" y="3099"/>
                      <a:pt x="10479" y="3588"/>
                      <a:pt x="11296" y="3616"/>
                    </a:cubicBezTo>
                    <a:cubicBezTo>
                      <a:pt x="11319" y="3617"/>
                      <a:pt x="11341" y="3618"/>
                      <a:pt x="11364" y="3618"/>
                    </a:cubicBezTo>
                    <a:cubicBezTo>
                      <a:pt x="12185" y="3618"/>
                      <a:pt x="12818" y="3099"/>
                      <a:pt x="13254" y="2416"/>
                    </a:cubicBezTo>
                    <a:lnTo>
                      <a:pt x="13254" y="2416"/>
                    </a:lnTo>
                    <a:cubicBezTo>
                      <a:pt x="13923" y="3221"/>
                      <a:pt x="14805" y="3833"/>
                      <a:pt x="15684" y="3833"/>
                    </a:cubicBezTo>
                    <a:cubicBezTo>
                      <a:pt x="16324" y="3833"/>
                      <a:pt x="16962" y="3509"/>
                      <a:pt x="17517" y="2700"/>
                    </a:cubicBezTo>
                    <a:cubicBezTo>
                      <a:pt x="17892" y="2154"/>
                      <a:pt x="17351" y="1609"/>
                      <a:pt x="16814" y="1609"/>
                    </a:cubicBezTo>
                    <a:cubicBezTo>
                      <a:pt x="16592" y="1609"/>
                      <a:pt x="16370" y="1702"/>
                      <a:pt x="16215" y="1928"/>
                    </a:cubicBezTo>
                    <a:cubicBezTo>
                      <a:pt x="16016" y="2227"/>
                      <a:pt x="15797" y="2348"/>
                      <a:pt x="15573" y="2348"/>
                    </a:cubicBezTo>
                    <a:cubicBezTo>
                      <a:pt x="14820" y="2348"/>
                      <a:pt x="14016" y="980"/>
                      <a:pt x="13755" y="385"/>
                    </a:cubicBezTo>
                    <a:cubicBezTo>
                      <a:pt x="13608" y="153"/>
                      <a:pt x="13358" y="41"/>
                      <a:pt x="13108" y="41"/>
                    </a:cubicBezTo>
                    <a:cubicBezTo>
                      <a:pt x="12787" y="41"/>
                      <a:pt x="12465" y="226"/>
                      <a:pt x="12357" y="578"/>
                    </a:cubicBezTo>
                    <a:cubicBezTo>
                      <a:pt x="12262" y="1050"/>
                      <a:pt x="12029" y="2123"/>
                      <a:pt x="11341" y="2123"/>
                    </a:cubicBezTo>
                    <a:cubicBezTo>
                      <a:pt x="11326" y="2123"/>
                      <a:pt x="11311" y="2122"/>
                      <a:pt x="11296" y="2121"/>
                    </a:cubicBezTo>
                    <a:cubicBezTo>
                      <a:pt x="10621" y="2073"/>
                      <a:pt x="10379" y="1060"/>
                      <a:pt x="10235" y="578"/>
                    </a:cubicBezTo>
                    <a:cubicBezTo>
                      <a:pt x="10152" y="217"/>
                      <a:pt x="9797" y="0"/>
                      <a:pt x="9465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87"/>
              <p:cNvSpPr/>
              <p:nvPr/>
            </p:nvSpPr>
            <p:spPr>
              <a:xfrm>
                <a:off x="4193750" y="4541650"/>
                <a:ext cx="472550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8902" h="4037" extrusionOk="0">
                    <a:moveTo>
                      <a:pt x="10038" y="0"/>
                    </a:moveTo>
                    <a:cubicBezTo>
                      <a:pt x="9794" y="0"/>
                      <a:pt x="9563" y="111"/>
                      <a:pt x="9463" y="370"/>
                    </a:cubicBezTo>
                    <a:cubicBezTo>
                      <a:pt x="9126" y="1093"/>
                      <a:pt x="8547" y="2203"/>
                      <a:pt x="7631" y="2299"/>
                    </a:cubicBezTo>
                    <a:cubicBezTo>
                      <a:pt x="7593" y="2303"/>
                      <a:pt x="7556" y="2305"/>
                      <a:pt x="7519" y="2305"/>
                    </a:cubicBezTo>
                    <a:cubicBezTo>
                      <a:pt x="6663" y="2305"/>
                      <a:pt x="6073" y="1255"/>
                      <a:pt x="5750" y="515"/>
                    </a:cubicBezTo>
                    <a:cubicBezTo>
                      <a:pt x="5605" y="274"/>
                      <a:pt x="5352" y="153"/>
                      <a:pt x="5099" y="153"/>
                    </a:cubicBezTo>
                    <a:cubicBezTo>
                      <a:pt x="4845" y="153"/>
                      <a:pt x="4592" y="274"/>
                      <a:pt x="4448" y="515"/>
                    </a:cubicBezTo>
                    <a:cubicBezTo>
                      <a:pt x="4158" y="1238"/>
                      <a:pt x="3676" y="1817"/>
                      <a:pt x="3049" y="2299"/>
                    </a:cubicBezTo>
                    <a:cubicBezTo>
                      <a:pt x="2837" y="2426"/>
                      <a:pt x="2655" y="2483"/>
                      <a:pt x="2494" y="2483"/>
                    </a:cubicBezTo>
                    <a:cubicBezTo>
                      <a:pt x="2104" y="2483"/>
                      <a:pt x="1841" y="2150"/>
                      <a:pt x="1602" y="1672"/>
                    </a:cubicBezTo>
                    <a:cubicBezTo>
                      <a:pt x="1468" y="1403"/>
                      <a:pt x="1250" y="1292"/>
                      <a:pt x="1026" y="1292"/>
                    </a:cubicBezTo>
                    <a:cubicBezTo>
                      <a:pt x="528" y="1292"/>
                      <a:pt x="0" y="1845"/>
                      <a:pt x="300" y="2444"/>
                    </a:cubicBezTo>
                    <a:lnTo>
                      <a:pt x="252" y="2444"/>
                    </a:lnTo>
                    <a:cubicBezTo>
                      <a:pt x="711" y="3362"/>
                      <a:pt x="1473" y="4037"/>
                      <a:pt x="2417" y="4037"/>
                    </a:cubicBezTo>
                    <a:cubicBezTo>
                      <a:pt x="2664" y="4037"/>
                      <a:pt x="2924" y="3991"/>
                      <a:pt x="3194" y="3891"/>
                    </a:cubicBezTo>
                    <a:cubicBezTo>
                      <a:pt x="3951" y="3575"/>
                      <a:pt x="4584" y="3053"/>
                      <a:pt x="5080" y="2406"/>
                    </a:cubicBezTo>
                    <a:lnTo>
                      <a:pt x="5080" y="2406"/>
                    </a:lnTo>
                    <a:cubicBezTo>
                      <a:pt x="5660" y="3215"/>
                      <a:pt x="6458" y="3847"/>
                      <a:pt x="7475" y="3847"/>
                    </a:cubicBezTo>
                    <a:cubicBezTo>
                      <a:pt x="7526" y="3847"/>
                      <a:pt x="7578" y="3846"/>
                      <a:pt x="7631" y="3842"/>
                    </a:cubicBezTo>
                    <a:cubicBezTo>
                      <a:pt x="8656" y="3780"/>
                      <a:pt x="9421" y="3198"/>
                      <a:pt x="9978" y="2455"/>
                    </a:cubicBezTo>
                    <a:lnTo>
                      <a:pt x="9978" y="2455"/>
                    </a:lnTo>
                    <a:cubicBezTo>
                      <a:pt x="10440" y="3164"/>
                      <a:pt x="11101" y="3717"/>
                      <a:pt x="11971" y="3746"/>
                    </a:cubicBezTo>
                    <a:cubicBezTo>
                      <a:pt x="11994" y="3747"/>
                      <a:pt x="12017" y="3747"/>
                      <a:pt x="12039" y="3747"/>
                    </a:cubicBezTo>
                    <a:cubicBezTo>
                      <a:pt x="12923" y="3747"/>
                      <a:pt x="13582" y="3187"/>
                      <a:pt x="14027" y="2459"/>
                    </a:cubicBezTo>
                    <a:lnTo>
                      <a:pt x="14027" y="2459"/>
                    </a:lnTo>
                    <a:cubicBezTo>
                      <a:pt x="14451" y="2979"/>
                      <a:pt x="14964" y="3417"/>
                      <a:pt x="15540" y="3746"/>
                    </a:cubicBezTo>
                    <a:cubicBezTo>
                      <a:pt x="15895" y="3930"/>
                      <a:pt x="16241" y="4015"/>
                      <a:pt x="16571" y="4015"/>
                    </a:cubicBezTo>
                    <a:cubicBezTo>
                      <a:pt x="17361" y="4015"/>
                      <a:pt x="18054" y="3530"/>
                      <a:pt x="18530" y="2781"/>
                    </a:cubicBezTo>
                    <a:cubicBezTo>
                      <a:pt x="18901" y="2208"/>
                      <a:pt x="18375" y="1681"/>
                      <a:pt x="17844" y="1681"/>
                    </a:cubicBezTo>
                    <a:cubicBezTo>
                      <a:pt x="17616" y="1681"/>
                      <a:pt x="17387" y="1778"/>
                      <a:pt x="17228" y="2010"/>
                    </a:cubicBezTo>
                    <a:cubicBezTo>
                      <a:pt x="17015" y="2346"/>
                      <a:pt x="16779" y="2482"/>
                      <a:pt x="16536" y="2482"/>
                    </a:cubicBezTo>
                    <a:cubicBezTo>
                      <a:pt x="15734" y="2482"/>
                      <a:pt x="14860" y="999"/>
                      <a:pt x="14527" y="370"/>
                    </a:cubicBezTo>
                    <a:cubicBezTo>
                      <a:pt x="14382" y="121"/>
                      <a:pt x="14147" y="6"/>
                      <a:pt x="13911" y="6"/>
                    </a:cubicBezTo>
                    <a:cubicBezTo>
                      <a:pt x="13599" y="6"/>
                      <a:pt x="13287" y="206"/>
                      <a:pt x="13177" y="563"/>
                    </a:cubicBezTo>
                    <a:cubicBezTo>
                      <a:pt x="13032" y="1093"/>
                      <a:pt x="12743" y="2251"/>
                      <a:pt x="12019" y="2251"/>
                    </a:cubicBezTo>
                    <a:cubicBezTo>
                      <a:pt x="11296" y="2203"/>
                      <a:pt x="10958" y="1093"/>
                      <a:pt x="10814" y="563"/>
                    </a:cubicBezTo>
                    <a:cubicBezTo>
                      <a:pt x="10757" y="223"/>
                      <a:pt x="10385" y="0"/>
                      <a:pt x="1003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87"/>
              <p:cNvSpPr/>
              <p:nvPr/>
            </p:nvSpPr>
            <p:spPr>
              <a:xfrm>
                <a:off x="5399700" y="4854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87"/>
              <p:cNvSpPr/>
              <p:nvPr/>
            </p:nvSpPr>
            <p:spPr>
              <a:xfrm>
                <a:off x="5910900" y="4617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87"/>
              <p:cNvSpPr/>
              <p:nvPr/>
            </p:nvSpPr>
            <p:spPr>
              <a:xfrm>
                <a:off x="5357500" y="4483375"/>
                <a:ext cx="598050" cy="442500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7700" extrusionOk="0">
                    <a:moveTo>
                      <a:pt x="9405" y="0"/>
                    </a:moveTo>
                    <a:cubicBezTo>
                      <a:pt x="9164" y="0"/>
                      <a:pt x="8922" y="0"/>
                      <a:pt x="8681" y="48"/>
                    </a:cubicBezTo>
                    <a:cubicBezTo>
                      <a:pt x="8199" y="97"/>
                      <a:pt x="7813" y="290"/>
                      <a:pt x="7476" y="627"/>
                    </a:cubicBezTo>
                    <a:cubicBezTo>
                      <a:pt x="7283" y="772"/>
                      <a:pt x="7138" y="917"/>
                      <a:pt x="7042" y="1110"/>
                    </a:cubicBezTo>
                    <a:cubicBezTo>
                      <a:pt x="6945" y="1351"/>
                      <a:pt x="6849" y="1640"/>
                      <a:pt x="6800" y="1881"/>
                    </a:cubicBezTo>
                    <a:cubicBezTo>
                      <a:pt x="6704" y="2219"/>
                      <a:pt x="6752" y="2605"/>
                      <a:pt x="6849" y="2942"/>
                    </a:cubicBezTo>
                    <a:cubicBezTo>
                      <a:pt x="6945" y="3280"/>
                      <a:pt x="7090" y="3569"/>
                      <a:pt x="7283" y="3858"/>
                    </a:cubicBezTo>
                    <a:cubicBezTo>
                      <a:pt x="7524" y="4148"/>
                      <a:pt x="7765" y="4389"/>
                      <a:pt x="8054" y="4630"/>
                    </a:cubicBezTo>
                    <a:cubicBezTo>
                      <a:pt x="8392" y="4871"/>
                      <a:pt x="8730" y="5064"/>
                      <a:pt x="9067" y="5257"/>
                    </a:cubicBezTo>
                    <a:cubicBezTo>
                      <a:pt x="9260" y="5354"/>
                      <a:pt x="9453" y="5450"/>
                      <a:pt x="9598" y="5498"/>
                    </a:cubicBezTo>
                    <a:cubicBezTo>
                      <a:pt x="8922" y="5450"/>
                      <a:pt x="8296" y="5402"/>
                      <a:pt x="7717" y="5402"/>
                    </a:cubicBezTo>
                    <a:lnTo>
                      <a:pt x="7042" y="5402"/>
                    </a:lnTo>
                    <a:cubicBezTo>
                      <a:pt x="6318" y="5402"/>
                      <a:pt x="5643" y="5402"/>
                      <a:pt x="4920" y="5498"/>
                    </a:cubicBezTo>
                    <a:cubicBezTo>
                      <a:pt x="4534" y="5546"/>
                      <a:pt x="4100" y="5643"/>
                      <a:pt x="3714" y="5739"/>
                    </a:cubicBezTo>
                    <a:cubicBezTo>
                      <a:pt x="3232" y="5836"/>
                      <a:pt x="2749" y="5981"/>
                      <a:pt x="2315" y="6222"/>
                    </a:cubicBezTo>
                    <a:cubicBezTo>
                      <a:pt x="1881" y="6366"/>
                      <a:pt x="1544" y="6656"/>
                      <a:pt x="1254" y="6993"/>
                    </a:cubicBezTo>
                    <a:cubicBezTo>
                      <a:pt x="1158" y="7138"/>
                      <a:pt x="1061" y="7331"/>
                      <a:pt x="1013" y="7524"/>
                    </a:cubicBezTo>
                    <a:cubicBezTo>
                      <a:pt x="1013" y="7717"/>
                      <a:pt x="1013" y="7958"/>
                      <a:pt x="1061" y="8151"/>
                    </a:cubicBezTo>
                    <a:cubicBezTo>
                      <a:pt x="1158" y="8392"/>
                      <a:pt x="1302" y="8585"/>
                      <a:pt x="1447" y="8778"/>
                    </a:cubicBezTo>
                    <a:cubicBezTo>
                      <a:pt x="1592" y="8971"/>
                      <a:pt x="1737" y="9115"/>
                      <a:pt x="1929" y="9260"/>
                    </a:cubicBezTo>
                    <a:cubicBezTo>
                      <a:pt x="2267" y="9453"/>
                      <a:pt x="2653" y="9598"/>
                      <a:pt x="2990" y="9646"/>
                    </a:cubicBezTo>
                    <a:cubicBezTo>
                      <a:pt x="3473" y="9742"/>
                      <a:pt x="3955" y="9791"/>
                      <a:pt x="4437" y="9791"/>
                    </a:cubicBezTo>
                    <a:lnTo>
                      <a:pt x="4775" y="9791"/>
                    </a:lnTo>
                    <a:cubicBezTo>
                      <a:pt x="5498" y="9791"/>
                      <a:pt x="6222" y="9742"/>
                      <a:pt x="6897" y="9694"/>
                    </a:cubicBezTo>
                    <a:lnTo>
                      <a:pt x="7476" y="9646"/>
                    </a:lnTo>
                    <a:lnTo>
                      <a:pt x="8296" y="9646"/>
                    </a:lnTo>
                    <a:cubicBezTo>
                      <a:pt x="8151" y="9646"/>
                      <a:pt x="8054" y="9742"/>
                      <a:pt x="7910" y="9791"/>
                    </a:cubicBezTo>
                    <a:cubicBezTo>
                      <a:pt x="7042" y="10032"/>
                      <a:pt x="6173" y="10225"/>
                      <a:pt x="5305" y="10417"/>
                    </a:cubicBezTo>
                    <a:cubicBezTo>
                      <a:pt x="4630" y="10562"/>
                      <a:pt x="3907" y="10707"/>
                      <a:pt x="3232" y="10900"/>
                    </a:cubicBezTo>
                    <a:cubicBezTo>
                      <a:pt x="2460" y="11093"/>
                      <a:pt x="1737" y="11382"/>
                      <a:pt x="1061" y="11816"/>
                    </a:cubicBezTo>
                    <a:cubicBezTo>
                      <a:pt x="579" y="12057"/>
                      <a:pt x="241" y="12443"/>
                      <a:pt x="49" y="12925"/>
                    </a:cubicBezTo>
                    <a:cubicBezTo>
                      <a:pt x="0" y="13118"/>
                      <a:pt x="0" y="13311"/>
                      <a:pt x="49" y="13504"/>
                    </a:cubicBezTo>
                    <a:cubicBezTo>
                      <a:pt x="97" y="13697"/>
                      <a:pt x="193" y="13890"/>
                      <a:pt x="338" y="14035"/>
                    </a:cubicBezTo>
                    <a:cubicBezTo>
                      <a:pt x="483" y="14179"/>
                      <a:pt x="627" y="14324"/>
                      <a:pt x="820" y="14469"/>
                    </a:cubicBezTo>
                    <a:cubicBezTo>
                      <a:pt x="1061" y="14613"/>
                      <a:pt x="1302" y="14710"/>
                      <a:pt x="1544" y="14806"/>
                    </a:cubicBezTo>
                    <a:lnTo>
                      <a:pt x="1737" y="14854"/>
                    </a:lnTo>
                    <a:cubicBezTo>
                      <a:pt x="1978" y="14903"/>
                      <a:pt x="2219" y="14951"/>
                      <a:pt x="2412" y="14999"/>
                    </a:cubicBezTo>
                    <a:cubicBezTo>
                      <a:pt x="2749" y="15047"/>
                      <a:pt x="3087" y="15096"/>
                      <a:pt x="3425" y="15096"/>
                    </a:cubicBezTo>
                    <a:lnTo>
                      <a:pt x="3521" y="15096"/>
                    </a:lnTo>
                    <a:cubicBezTo>
                      <a:pt x="4293" y="15047"/>
                      <a:pt x="5064" y="14951"/>
                      <a:pt x="5788" y="14758"/>
                    </a:cubicBezTo>
                    <a:cubicBezTo>
                      <a:pt x="6318" y="14613"/>
                      <a:pt x="6849" y="14469"/>
                      <a:pt x="7379" y="14324"/>
                    </a:cubicBezTo>
                    <a:cubicBezTo>
                      <a:pt x="8296" y="13986"/>
                      <a:pt x="9260" y="13793"/>
                      <a:pt x="10225" y="13649"/>
                    </a:cubicBezTo>
                    <a:lnTo>
                      <a:pt x="10225" y="13649"/>
                    </a:lnTo>
                    <a:lnTo>
                      <a:pt x="9887" y="13745"/>
                    </a:lnTo>
                    <a:cubicBezTo>
                      <a:pt x="9646" y="13890"/>
                      <a:pt x="9405" y="13986"/>
                      <a:pt x="9115" y="14083"/>
                    </a:cubicBezTo>
                    <a:lnTo>
                      <a:pt x="8633" y="14324"/>
                    </a:lnTo>
                    <a:cubicBezTo>
                      <a:pt x="8199" y="14517"/>
                      <a:pt x="7717" y="14710"/>
                      <a:pt x="7283" y="14951"/>
                    </a:cubicBezTo>
                    <a:cubicBezTo>
                      <a:pt x="6945" y="15144"/>
                      <a:pt x="6608" y="15385"/>
                      <a:pt x="6270" y="15626"/>
                    </a:cubicBezTo>
                    <a:cubicBezTo>
                      <a:pt x="5981" y="15867"/>
                      <a:pt x="5788" y="16157"/>
                      <a:pt x="5739" y="16542"/>
                    </a:cubicBezTo>
                    <a:cubicBezTo>
                      <a:pt x="5691" y="16880"/>
                      <a:pt x="5788" y="17218"/>
                      <a:pt x="6029" y="17459"/>
                    </a:cubicBezTo>
                    <a:cubicBezTo>
                      <a:pt x="6125" y="17555"/>
                      <a:pt x="6222" y="17652"/>
                      <a:pt x="6318" y="17700"/>
                    </a:cubicBezTo>
                    <a:lnTo>
                      <a:pt x="7090" y="17652"/>
                    </a:lnTo>
                    <a:cubicBezTo>
                      <a:pt x="7717" y="17603"/>
                      <a:pt x="8344" y="17507"/>
                      <a:pt x="8971" y="17362"/>
                    </a:cubicBezTo>
                    <a:cubicBezTo>
                      <a:pt x="10225" y="17073"/>
                      <a:pt x="11479" y="16591"/>
                      <a:pt x="12588" y="16012"/>
                    </a:cubicBezTo>
                    <a:cubicBezTo>
                      <a:pt x="13793" y="15385"/>
                      <a:pt x="14951" y="14710"/>
                      <a:pt x="16012" y="13938"/>
                    </a:cubicBezTo>
                    <a:cubicBezTo>
                      <a:pt x="17121" y="13166"/>
                      <a:pt x="18230" y="12347"/>
                      <a:pt x="19291" y="11527"/>
                    </a:cubicBezTo>
                    <a:cubicBezTo>
                      <a:pt x="20690" y="10466"/>
                      <a:pt x="22040" y="9356"/>
                      <a:pt x="23487" y="8344"/>
                    </a:cubicBez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779" y="8305"/>
                      <a:pt x="23850" y="8397"/>
                      <a:pt x="23921" y="8488"/>
                    </a:cubicBezTo>
                    <a:lnTo>
                      <a:pt x="23728" y="8199"/>
                    </a:ln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263" y="7605"/>
                      <a:pt x="22857" y="6938"/>
                      <a:pt x="22523" y="6270"/>
                    </a:cubicBezTo>
                    <a:cubicBezTo>
                      <a:pt x="22378" y="5981"/>
                      <a:pt x="22282" y="5788"/>
                      <a:pt x="22185" y="5546"/>
                    </a:cubicBezTo>
                    <a:lnTo>
                      <a:pt x="22137" y="5354"/>
                    </a:lnTo>
                    <a:cubicBezTo>
                      <a:pt x="22040" y="5064"/>
                      <a:pt x="21944" y="4823"/>
                      <a:pt x="21896" y="4534"/>
                    </a:cubicBezTo>
                    <a:cubicBezTo>
                      <a:pt x="21848" y="4293"/>
                      <a:pt x="21799" y="4244"/>
                      <a:pt x="21799" y="4100"/>
                    </a:cubicBezTo>
                    <a:cubicBezTo>
                      <a:pt x="21751" y="3955"/>
                      <a:pt x="21751" y="3858"/>
                      <a:pt x="21703" y="3714"/>
                    </a:cubicBezTo>
                    <a:cubicBezTo>
                      <a:pt x="21703" y="3617"/>
                      <a:pt x="21655" y="3376"/>
                      <a:pt x="21655" y="3183"/>
                    </a:cubicBezTo>
                    <a:lnTo>
                      <a:pt x="21655" y="2990"/>
                    </a:lnTo>
                    <a:lnTo>
                      <a:pt x="21172" y="2990"/>
                    </a:lnTo>
                    <a:cubicBezTo>
                      <a:pt x="20545" y="2990"/>
                      <a:pt x="19918" y="2894"/>
                      <a:pt x="19243" y="2797"/>
                    </a:cubicBezTo>
                    <a:lnTo>
                      <a:pt x="19195" y="2797"/>
                    </a:lnTo>
                    <a:cubicBezTo>
                      <a:pt x="17845" y="2460"/>
                      <a:pt x="16494" y="2026"/>
                      <a:pt x="15192" y="1544"/>
                    </a:cubicBezTo>
                    <a:lnTo>
                      <a:pt x="14710" y="1351"/>
                    </a:lnTo>
                    <a:cubicBezTo>
                      <a:pt x="14276" y="1206"/>
                      <a:pt x="13890" y="1061"/>
                      <a:pt x="13504" y="917"/>
                    </a:cubicBezTo>
                    <a:lnTo>
                      <a:pt x="13215" y="820"/>
                    </a:lnTo>
                    <a:cubicBezTo>
                      <a:pt x="12684" y="627"/>
                      <a:pt x="12250" y="483"/>
                      <a:pt x="11816" y="386"/>
                    </a:cubicBezTo>
                    <a:cubicBezTo>
                      <a:pt x="11286" y="193"/>
                      <a:pt x="10707" y="97"/>
                      <a:pt x="10176" y="48"/>
                    </a:cubicBezTo>
                    <a:cubicBezTo>
                      <a:pt x="9935" y="0"/>
                      <a:pt x="9694" y="0"/>
                      <a:pt x="9405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87"/>
              <p:cNvSpPr/>
              <p:nvPr/>
            </p:nvSpPr>
            <p:spPr>
              <a:xfrm>
                <a:off x="3767175" y="4056550"/>
                <a:ext cx="496775" cy="431975"/>
              </a:xfrm>
              <a:custGeom>
                <a:avLst/>
                <a:gdLst/>
                <a:ahLst/>
                <a:cxnLst/>
                <a:rect l="l" t="t" r="r" b="b"/>
                <a:pathLst>
                  <a:path w="19871" h="17279" extrusionOk="0">
                    <a:moveTo>
                      <a:pt x="3956" y="1"/>
                    </a:moveTo>
                    <a:cubicBezTo>
                      <a:pt x="3473" y="49"/>
                      <a:pt x="3087" y="242"/>
                      <a:pt x="2750" y="531"/>
                    </a:cubicBezTo>
                    <a:cubicBezTo>
                      <a:pt x="2219" y="917"/>
                      <a:pt x="1834" y="1399"/>
                      <a:pt x="1544" y="1978"/>
                    </a:cubicBezTo>
                    <a:cubicBezTo>
                      <a:pt x="965" y="2894"/>
                      <a:pt x="531" y="3907"/>
                      <a:pt x="339" y="4968"/>
                    </a:cubicBezTo>
                    <a:cubicBezTo>
                      <a:pt x="97" y="6077"/>
                      <a:pt x="1" y="7187"/>
                      <a:pt x="49" y="8344"/>
                    </a:cubicBezTo>
                    <a:cubicBezTo>
                      <a:pt x="97" y="9453"/>
                      <a:pt x="290" y="10563"/>
                      <a:pt x="628" y="11672"/>
                    </a:cubicBezTo>
                    <a:cubicBezTo>
                      <a:pt x="917" y="12733"/>
                      <a:pt x="1400" y="13746"/>
                      <a:pt x="1978" y="14662"/>
                    </a:cubicBezTo>
                    <a:cubicBezTo>
                      <a:pt x="2075" y="14807"/>
                      <a:pt x="2123" y="14903"/>
                      <a:pt x="2219" y="14999"/>
                    </a:cubicBezTo>
                    <a:cubicBezTo>
                      <a:pt x="2605" y="15289"/>
                      <a:pt x="3039" y="15530"/>
                      <a:pt x="3473" y="15771"/>
                    </a:cubicBezTo>
                    <a:cubicBezTo>
                      <a:pt x="4486" y="16350"/>
                      <a:pt x="5644" y="16736"/>
                      <a:pt x="6801" y="16977"/>
                    </a:cubicBezTo>
                    <a:cubicBezTo>
                      <a:pt x="7806" y="17178"/>
                      <a:pt x="8811" y="17278"/>
                      <a:pt x="9815" y="17278"/>
                    </a:cubicBezTo>
                    <a:cubicBezTo>
                      <a:pt x="10016" y="17278"/>
                      <a:pt x="10217" y="17274"/>
                      <a:pt x="10418" y="17266"/>
                    </a:cubicBezTo>
                    <a:cubicBezTo>
                      <a:pt x="11672" y="17218"/>
                      <a:pt x="12878" y="17025"/>
                      <a:pt x="14083" y="16736"/>
                    </a:cubicBezTo>
                    <a:cubicBezTo>
                      <a:pt x="15820" y="16302"/>
                      <a:pt x="17459" y="15626"/>
                      <a:pt x="19003" y="14710"/>
                    </a:cubicBezTo>
                    <a:lnTo>
                      <a:pt x="19533" y="14421"/>
                    </a:lnTo>
                    <a:cubicBezTo>
                      <a:pt x="19581" y="14324"/>
                      <a:pt x="19581" y="14228"/>
                      <a:pt x="19630" y="14083"/>
                    </a:cubicBezTo>
                    <a:cubicBezTo>
                      <a:pt x="19678" y="13890"/>
                      <a:pt x="19726" y="13746"/>
                      <a:pt x="19774" y="13553"/>
                    </a:cubicBezTo>
                    <a:cubicBezTo>
                      <a:pt x="19774" y="13263"/>
                      <a:pt x="19774" y="12974"/>
                      <a:pt x="19774" y="12685"/>
                    </a:cubicBezTo>
                    <a:cubicBezTo>
                      <a:pt x="19726" y="12443"/>
                      <a:pt x="19630" y="12250"/>
                      <a:pt x="19533" y="12058"/>
                    </a:cubicBezTo>
                    <a:cubicBezTo>
                      <a:pt x="19388" y="11865"/>
                      <a:pt x="19244" y="11720"/>
                      <a:pt x="19051" y="11624"/>
                    </a:cubicBezTo>
                    <a:cubicBezTo>
                      <a:pt x="18906" y="11527"/>
                      <a:pt x="18713" y="11431"/>
                      <a:pt x="18520" y="11431"/>
                    </a:cubicBezTo>
                    <a:lnTo>
                      <a:pt x="18231" y="11431"/>
                    </a:lnTo>
                    <a:cubicBezTo>
                      <a:pt x="18086" y="11431"/>
                      <a:pt x="17942" y="11431"/>
                      <a:pt x="17797" y="11479"/>
                    </a:cubicBezTo>
                    <a:cubicBezTo>
                      <a:pt x="17315" y="11527"/>
                      <a:pt x="16832" y="11672"/>
                      <a:pt x="16398" y="11865"/>
                    </a:cubicBezTo>
                    <a:cubicBezTo>
                      <a:pt x="15868" y="12106"/>
                      <a:pt x="15337" y="12347"/>
                      <a:pt x="14903" y="12540"/>
                    </a:cubicBezTo>
                    <a:lnTo>
                      <a:pt x="14180" y="12926"/>
                    </a:lnTo>
                    <a:cubicBezTo>
                      <a:pt x="14469" y="12685"/>
                      <a:pt x="14759" y="12492"/>
                      <a:pt x="15048" y="12250"/>
                    </a:cubicBezTo>
                    <a:cubicBezTo>
                      <a:pt x="15964" y="11575"/>
                      <a:pt x="16881" y="10852"/>
                      <a:pt x="17701" y="10080"/>
                    </a:cubicBezTo>
                    <a:cubicBezTo>
                      <a:pt x="18135" y="9694"/>
                      <a:pt x="18520" y="9309"/>
                      <a:pt x="18858" y="8875"/>
                    </a:cubicBezTo>
                    <a:cubicBezTo>
                      <a:pt x="19147" y="8489"/>
                      <a:pt x="19437" y="8055"/>
                      <a:pt x="19630" y="7621"/>
                    </a:cubicBezTo>
                    <a:cubicBezTo>
                      <a:pt x="19823" y="7235"/>
                      <a:pt x="19871" y="6849"/>
                      <a:pt x="19871" y="6415"/>
                    </a:cubicBezTo>
                    <a:cubicBezTo>
                      <a:pt x="19823" y="6029"/>
                      <a:pt x="19678" y="5691"/>
                      <a:pt x="19388" y="5402"/>
                    </a:cubicBezTo>
                    <a:cubicBezTo>
                      <a:pt x="19196" y="5161"/>
                      <a:pt x="18906" y="5016"/>
                      <a:pt x="18617" y="4920"/>
                    </a:cubicBezTo>
                    <a:cubicBezTo>
                      <a:pt x="18424" y="4872"/>
                      <a:pt x="18279" y="4872"/>
                      <a:pt x="18135" y="4823"/>
                    </a:cubicBezTo>
                    <a:lnTo>
                      <a:pt x="17604" y="4823"/>
                    </a:lnTo>
                    <a:cubicBezTo>
                      <a:pt x="16688" y="5016"/>
                      <a:pt x="15868" y="5306"/>
                      <a:pt x="15096" y="5691"/>
                    </a:cubicBezTo>
                    <a:cubicBezTo>
                      <a:pt x="14180" y="6174"/>
                      <a:pt x="13312" y="6656"/>
                      <a:pt x="12444" y="7235"/>
                    </a:cubicBezTo>
                    <a:lnTo>
                      <a:pt x="12251" y="7331"/>
                    </a:lnTo>
                    <a:lnTo>
                      <a:pt x="12685" y="6945"/>
                    </a:lnTo>
                    <a:lnTo>
                      <a:pt x="12926" y="6753"/>
                    </a:lnTo>
                    <a:cubicBezTo>
                      <a:pt x="13312" y="6415"/>
                      <a:pt x="13649" y="6126"/>
                      <a:pt x="13987" y="5836"/>
                    </a:cubicBezTo>
                    <a:cubicBezTo>
                      <a:pt x="14710" y="5161"/>
                      <a:pt x="15386" y="4438"/>
                      <a:pt x="15916" y="3618"/>
                    </a:cubicBezTo>
                    <a:cubicBezTo>
                      <a:pt x="16109" y="3280"/>
                      <a:pt x="16254" y="2894"/>
                      <a:pt x="16350" y="2508"/>
                    </a:cubicBezTo>
                    <a:cubicBezTo>
                      <a:pt x="16398" y="2171"/>
                      <a:pt x="16302" y="1785"/>
                      <a:pt x="16109" y="1496"/>
                    </a:cubicBezTo>
                    <a:cubicBezTo>
                      <a:pt x="16013" y="1351"/>
                      <a:pt x="15868" y="1206"/>
                      <a:pt x="15723" y="1110"/>
                    </a:cubicBezTo>
                    <a:cubicBezTo>
                      <a:pt x="15530" y="917"/>
                      <a:pt x="15337" y="820"/>
                      <a:pt x="15096" y="724"/>
                    </a:cubicBezTo>
                    <a:cubicBezTo>
                      <a:pt x="14759" y="628"/>
                      <a:pt x="14469" y="579"/>
                      <a:pt x="14132" y="579"/>
                    </a:cubicBezTo>
                    <a:lnTo>
                      <a:pt x="13746" y="579"/>
                    </a:lnTo>
                    <a:cubicBezTo>
                      <a:pt x="12926" y="724"/>
                      <a:pt x="12154" y="1062"/>
                      <a:pt x="11479" y="1496"/>
                    </a:cubicBezTo>
                    <a:cubicBezTo>
                      <a:pt x="10659" y="2074"/>
                      <a:pt x="9936" y="2653"/>
                      <a:pt x="9261" y="3328"/>
                    </a:cubicBezTo>
                    <a:cubicBezTo>
                      <a:pt x="8537" y="4004"/>
                      <a:pt x="7862" y="4727"/>
                      <a:pt x="7235" y="5402"/>
                    </a:cubicBezTo>
                    <a:lnTo>
                      <a:pt x="6946" y="5643"/>
                    </a:lnTo>
                    <a:lnTo>
                      <a:pt x="6656" y="5933"/>
                    </a:lnTo>
                    <a:cubicBezTo>
                      <a:pt x="6801" y="5354"/>
                      <a:pt x="6849" y="4775"/>
                      <a:pt x="6801" y="4196"/>
                    </a:cubicBezTo>
                    <a:cubicBezTo>
                      <a:pt x="6801" y="3666"/>
                      <a:pt x="6705" y="3087"/>
                      <a:pt x="6560" y="2605"/>
                    </a:cubicBezTo>
                    <a:cubicBezTo>
                      <a:pt x="6415" y="2123"/>
                      <a:pt x="6222" y="1640"/>
                      <a:pt x="5933" y="1206"/>
                    </a:cubicBezTo>
                    <a:cubicBezTo>
                      <a:pt x="5836" y="1062"/>
                      <a:pt x="5692" y="869"/>
                      <a:pt x="5547" y="724"/>
                    </a:cubicBezTo>
                    <a:cubicBezTo>
                      <a:pt x="5402" y="531"/>
                      <a:pt x="5210" y="386"/>
                      <a:pt x="5065" y="290"/>
                    </a:cubicBezTo>
                    <a:cubicBezTo>
                      <a:pt x="4727" y="97"/>
                      <a:pt x="4390" y="1"/>
                      <a:pt x="4052" y="1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87"/>
              <p:cNvSpPr/>
              <p:nvPr/>
            </p:nvSpPr>
            <p:spPr>
              <a:xfrm>
                <a:off x="6120700" y="1360625"/>
                <a:ext cx="2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1" extrusionOk="0">
                    <a:moveTo>
                      <a:pt x="9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87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87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87"/>
              <p:cNvSpPr/>
              <p:nvPr/>
            </p:nvSpPr>
            <p:spPr>
              <a:xfrm>
                <a:off x="5088625" y="2273325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1" y="49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87"/>
              <p:cNvSpPr/>
              <p:nvPr/>
            </p:nvSpPr>
            <p:spPr>
              <a:xfrm>
                <a:off x="5015075" y="701100"/>
                <a:ext cx="1704875" cy="1759125"/>
              </a:xfrm>
              <a:custGeom>
                <a:avLst/>
                <a:gdLst/>
                <a:ahLst/>
                <a:cxnLst/>
                <a:rect l="l" t="t" r="r" b="b"/>
                <a:pathLst>
                  <a:path w="68195" h="70365" extrusionOk="0">
                    <a:moveTo>
                      <a:pt x="41091" y="9550"/>
                    </a:moveTo>
                    <a:cubicBezTo>
                      <a:pt x="41235" y="9550"/>
                      <a:pt x="41332" y="9550"/>
                      <a:pt x="41477" y="9598"/>
                    </a:cubicBezTo>
                    <a:cubicBezTo>
                      <a:pt x="41814" y="9598"/>
                      <a:pt x="42103" y="9646"/>
                      <a:pt x="42393" y="9694"/>
                    </a:cubicBezTo>
                    <a:lnTo>
                      <a:pt x="42730" y="9694"/>
                    </a:lnTo>
                    <a:lnTo>
                      <a:pt x="43020" y="9743"/>
                    </a:lnTo>
                    <a:cubicBezTo>
                      <a:pt x="43068" y="9791"/>
                      <a:pt x="43116" y="9791"/>
                      <a:pt x="43213" y="9791"/>
                    </a:cubicBezTo>
                    <a:cubicBezTo>
                      <a:pt x="43406" y="9791"/>
                      <a:pt x="43550" y="9887"/>
                      <a:pt x="43743" y="9887"/>
                    </a:cubicBezTo>
                    <a:lnTo>
                      <a:pt x="43888" y="9839"/>
                    </a:lnTo>
                    <a:cubicBezTo>
                      <a:pt x="44081" y="9839"/>
                      <a:pt x="44274" y="9887"/>
                      <a:pt x="44467" y="9935"/>
                    </a:cubicBezTo>
                    <a:cubicBezTo>
                      <a:pt x="44611" y="9984"/>
                      <a:pt x="44660" y="10128"/>
                      <a:pt x="44660" y="10273"/>
                    </a:cubicBezTo>
                    <a:cubicBezTo>
                      <a:pt x="44620" y="10352"/>
                      <a:pt x="44517" y="10431"/>
                      <a:pt x="44401" y="10431"/>
                    </a:cubicBezTo>
                    <a:cubicBezTo>
                      <a:pt x="44375" y="10431"/>
                      <a:pt x="44349" y="10427"/>
                      <a:pt x="44322" y="10418"/>
                    </a:cubicBezTo>
                    <a:lnTo>
                      <a:pt x="43888" y="10321"/>
                    </a:lnTo>
                    <a:cubicBezTo>
                      <a:pt x="43695" y="10321"/>
                      <a:pt x="43502" y="10273"/>
                      <a:pt x="43309" y="10273"/>
                    </a:cubicBezTo>
                    <a:lnTo>
                      <a:pt x="42489" y="10273"/>
                    </a:lnTo>
                    <a:lnTo>
                      <a:pt x="42055" y="10321"/>
                    </a:lnTo>
                    <a:lnTo>
                      <a:pt x="41669" y="10369"/>
                    </a:lnTo>
                    <a:lnTo>
                      <a:pt x="41621" y="10369"/>
                    </a:lnTo>
                    <a:lnTo>
                      <a:pt x="41380" y="10418"/>
                    </a:lnTo>
                    <a:cubicBezTo>
                      <a:pt x="41235" y="10418"/>
                      <a:pt x="41091" y="10466"/>
                      <a:pt x="40994" y="10466"/>
                    </a:cubicBezTo>
                    <a:cubicBezTo>
                      <a:pt x="40850" y="10514"/>
                      <a:pt x="40801" y="10514"/>
                      <a:pt x="40705" y="10562"/>
                    </a:cubicBezTo>
                    <a:lnTo>
                      <a:pt x="40223" y="10659"/>
                    </a:lnTo>
                    <a:cubicBezTo>
                      <a:pt x="40126" y="10707"/>
                      <a:pt x="39981" y="10755"/>
                      <a:pt x="39885" y="10755"/>
                    </a:cubicBezTo>
                    <a:lnTo>
                      <a:pt x="39403" y="10900"/>
                    </a:lnTo>
                    <a:cubicBezTo>
                      <a:pt x="39306" y="10948"/>
                      <a:pt x="39162" y="10996"/>
                      <a:pt x="39017" y="11045"/>
                    </a:cubicBezTo>
                    <a:cubicBezTo>
                      <a:pt x="38824" y="11093"/>
                      <a:pt x="38631" y="11141"/>
                      <a:pt x="38438" y="11238"/>
                    </a:cubicBezTo>
                    <a:cubicBezTo>
                      <a:pt x="36895" y="11816"/>
                      <a:pt x="35448" y="12684"/>
                      <a:pt x="34242" y="13842"/>
                    </a:cubicBezTo>
                    <a:cubicBezTo>
                      <a:pt x="34049" y="14035"/>
                      <a:pt x="33857" y="14228"/>
                      <a:pt x="33615" y="14421"/>
                    </a:cubicBezTo>
                    <a:lnTo>
                      <a:pt x="33374" y="14710"/>
                    </a:lnTo>
                    <a:lnTo>
                      <a:pt x="33230" y="14903"/>
                    </a:lnTo>
                    <a:cubicBezTo>
                      <a:pt x="33133" y="15048"/>
                      <a:pt x="33037" y="15192"/>
                      <a:pt x="32892" y="15337"/>
                    </a:cubicBezTo>
                    <a:lnTo>
                      <a:pt x="32796" y="15530"/>
                    </a:lnTo>
                    <a:cubicBezTo>
                      <a:pt x="32699" y="15675"/>
                      <a:pt x="32554" y="15867"/>
                      <a:pt x="32458" y="16060"/>
                    </a:cubicBezTo>
                    <a:lnTo>
                      <a:pt x="32410" y="16157"/>
                    </a:lnTo>
                    <a:cubicBezTo>
                      <a:pt x="32361" y="16157"/>
                      <a:pt x="32361" y="16205"/>
                      <a:pt x="32410" y="16205"/>
                    </a:cubicBezTo>
                    <a:cubicBezTo>
                      <a:pt x="32361" y="16253"/>
                      <a:pt x="32361" y="16302"/>
                      <a:pt x="32313" y="16302"/>
                    </a:cubicBezTo>
                    <a:cubicBezTo>
                      <a:pt x="32169" y="16446"/>
                      <a:pt x="32024" y="16543"/>
                      <a:pt x="31831" y="16591"/>
                    </a:cubicBezTo>
                    <a:lnTo>
                      <a:pt x="31783" y="16591"/>
                    </a:lnTo>
                    <a:cubicBezTo>
                      <a:pt x="31710" y="16615"/>
                      <a:pt x="31638" y="16627"/>
                      <a:pt x="31566" y="16627"/>
                    </a:cubicBezTo>
                    <a:cubicBezTo>
                      <a:pt x="31493" y="16627"/>
                      <a:pt x="31421" y="16615"/>
                      <a:pt x="31349" y="16591"/>
                    </a:cubicBezTo>
                    <a:cubicBezTo>
                      <a:pt x="31059" y="16494"/>
                      <a:pt x="30866" y="16253"/>
                      <a:pt x="30770" y="15964"/>
                    </a:cubicBezTo>
                    <a:cubicBezTo>
                      <a:pt x="30770" y="15964"/>
                      <a:pt x="30770" y="15916"/>
                      <a:pt x="30770" y="15916"/>
                    </a:cubicBezTo>
                    <a:cubicBezTo>
                      <a:pt x="30770" y="15867"/>
                      <a:pt x="30770" y="15819"/>
                      <a:pt x="30770" y="15771"/>
                    </a:cubicBezTo>
                    <a:lnTo>
                      <a:pt x="30674" y="15867"/>
                    </a:lnTo>
                    <a:cubicBezTo>
                      <a:pt x="30674" y="15723"/>
                      <a:pt x="30674" y="15626"/>
                      <a:pt x="30722" y="15530"/>
                    </a:cubicBezTo>
                    <a:cubicBezTo>
                      <a:pt x="30722" y="15482"/>
                      <a:pt x="30770" y="15433"/>
                      <a:pt x="30770" y="15385"/>
                    </a:cubicBezTo>
                    <a:lnTo>
                      <a:pt x="30866" y="15240"/>
                    </a:lnTo>
                    <a:lnTo>
                      <a:pt x="30866" y="15192"/>
                    </a:lnTo>
                    <a:cubicBezTo>
                      <a:pt x="30963" y="15048"/>
                      <a:pt x="31059" y="14903"/>
                      <a:pt x="31204" y="14710"/>
                    </a:cubicBezTo>
                    <a:lnTo>
                      <a:pt x="31204" y="14662"/>
                    </a:lnTo>
                    <a:lnTo>
                      <a:pt x="31204" y="14614"/>
                    </a:lnTo>
                    <a:cubicBezTo>
                      <a:pt x="31349" y="14421"/>
                      <a:pt x="31493" y="14276"/>
                      <a:pt x="31590" y="14131"/>
                    </a:cubicBezTo>
                    <a:cubicBezTo>
                      <a:pt x="31831" y="13842"/>
                      <a:pt x="32024" y="13601"/>
                      <a:pt x="32265" y="13360"/>
                    </a:cubicBezTo>
                    <a:lnTo>
                      <a:pt x="32313" y="13311"/>
                    </a:lnTo>
                    <a:cubicBezTo>
                      <a:pt x="32458" y="13118"/>
                      <a:pt x="32699" y="12877"/>
                      <a:pt x="32892" y="12684"/>
                    </a:cubicBezTo>
                    <a:lnTo>
                      <a:pt x="32940" y="12684"/>
                    </a:lnTo>
                    <a:cubicBezTo>
                      <a:pt x="33519" y="12154"/>
                      <a:pt x="34098" y="11672"/>
                      <a:pt x="34725" y="11286"/>
                    </a:cubicBezTo>
                    <a:cubicBezTo>
                      <a:pt x="35062" y="11093"/>
                      <a:pt x="35352" y="10900"/>
                      <a:pt x="35689" y="10755"/>
                    </a:cubicBezTo>
                    <a:cubicBezTo>
                      <a:pt x="35930" y="10611"/>
                      <a:pt x="36220" y="10466"/>
                      <a:pt x="36509" y="10369"/>
                    </a:cubicBezTo>
                    <a:lnTo>
                      <a:pt x="36798" y="10225"/>
                    </a:lnTo>
                    <a:cubicBezTo>
                      <a:pt x="36873" y="10188"/>
                      <a:pt x="36947" y="10150"/>
                      <a:pt x="37044" y="10135"/>
                    </a:cubicBezTo>
                    <a:lnTo>
                      <a:pt x="37044" y="10135"/>
                    </a:lnTo>
                    <a:cubicBezTo>
                      <a:pt x="37010" y="10149"/>
                      <a:pt x="36976" y="10162"/>
                      <a:pt x="36943" y="10177"/>
                    </a:cubicBezTo>
                    <a:lnTo>
                      <a:pt x="37136" y="10128"/>
                    </a:lnTo>
                    <a:cubicBezTo>
                      <a:pt x="37103" y="10128"/>
                      <a:pt x="37072" y="10131"/>
                      <a:pt x="37044" y="10135"/>
                    </a:cubicBezTo>
                    <a:lnTo>
                      <a:pt x="37044" y="10135"/>
                    </a:lnTo>
                    <a:cubicBezTo>
                      <a:pt x="37356" y="10013"/>
                      <a:pt x="37700" y="9926"/>
                      <a:pt x="38004" y="9839"/>
                    </a:cubicBezTo>
                    <a:cubicBezTo>
                      <a:pt x="38197" y="9743"/>
                      <a:pt x="38390" y="9743"/>
                      <a:pt x="38583" y="9694"/>
                    </a:cubicBezTo>
                    <a:cubicBezTo>
                      <a:pt x="38679" y="9646"/>
                      <a:pt x="38776" y="9646"/>
                      <a:pt x="38920" y="9646"/>
                    </a:cubicBezTo>
                    <a:cubicBezTo>
                      <a:pt x="39113" y="9598"/>
                      <a:pt x="39306" y="9598"/>
                      <a:pt x="39499" y="9550"/>
                    </a:cubicBezTo>
                    <a:close/>
                    <a:moveTo>
                      <a:pt x="62311" y="7958"/>
                    </a:moveTo>
                    <a:cubicBezTo>
                      <a:pt x="62504" y="7958"/>
                      <a:pt x="62745" y="8006"/>
                      <a:pt x="62938" y="8103"/>
                    </a:cubicBezTo>
                    <a:cubicBezTo>
                      <a:pt x="63034" y="8103"/>
                      <a:pt x="63083" y="8199"/>
                      <a:pt x="63083" y="8296"/>
                    </a:cubicBezTo>
                    <a:cubicBezTo>
                      <a:pt x="63034" y="8392"/>
                      <a:pt x="62938" y="8440"/>
                      <a:pt x="62841" y="8440"/>
                    </a:cubicBezTo>
                    <a:cubicBezTo>
                      <a:pt x="62745" y="8392"/>
                      <a:pt x="62600" y="8344"/>
                      <a:pt x="62504" y="8344"/>
                    </a:cubicBezTo>
                    <a:cubicBezTo>
                      <a:pt x="62432" y="8320"/>
                      <a:pt x="62359" y="8308"/>
                      <a:pt x="62287" y="8308"/>
                    </a:cubicBezTo>
                    <a:cubicBezTo>
                      <a:pt x="62214" y="8308"/>
                      <a:pt x="62142" y="8320"/>
                      <a:pt x="62070" y="8344"/>
                    </a:cubicBezTo>
                    <a:cubicBezTo>
                      <a:pt x="61973" y="8344"/>
                      <a:pt x="61877" y="8392"/>
                      <a:pt x="61732" y="8440"/>
                    </a:cubicBezTo>
                    <a:cubicBezTo>
                      <a:pt x="61588" y="8489"/>
                      <a:pt x="61443" y="8585"/>
                      <a:pt x="61298" y="8682"/>
                    </a:cubicBezTo>
                    <a:cubicBezTo>
                      <a:pt x="61153" y="8826"/>
                      <a:pt x="61009" y="8971"/>
                      <a:pt x="60864" y="9116"/>
                    </a:cubicBezTo>
                    <a:cubicBezTo>
                      <a:pt x="60671" y="9357"/>
                      <a:pt x="60526" y="9646"/>
                      <a:pt x="60382" y="9935"/>
                    </a:cubicBezTo>
                    <a:cubicBezTo>
                      <a:pt x="60334" y="10128"/>
                      <a:pt x="60237" y="10321"/>
                      <a:pt x="60189" y="10562"/>
                    </a:cubicBezTo>
                    <a:cubicBezTo>
                      <a:pt x="60189" y="10659"/>
                      <a:pt x="60141" y="10755"/>
                      <a:pt x="60141" y="10900"/>
                    </a:cubicBezTo>
                    <a:lnTo>
                      <a:pt x="60092" y="11045"/>
                    </a:lnTo>
                    <a:cubicBezTo>
                      <a:pt x="60430" y="11238"/>
                      <a:pt x="60768" y="11430"/>
                      <a:pt x="61057" y="11672"/>
                    </a:cubicBezTo>
                    <a:cubicBezTo>
                      <a:pt x="61684" y="12154"/>
                      <a:pt x="62214" y="12781"/>
                      <a:pt x="62649" y="13456"/>
                    </a:cubicBezTo>
                    <a:cubicBezTo>
                      <a:pt x="63517" y="14806"/>
                      <a:pt x="63902" y="16350"/>
                      <a:pt x="63758" y="17941"/>
                    </a:cubicBezTo>
                    <a:cubicBezTo>
                      <a:pt x="63736" y="18050"/>
                      <a:pt x="63646" y="18100"/>
                      <a:pt x="63553" y="18100"/>
                    </a:cubicBezTo>
                    <a:cubicBezTo>
                      <a:pt x="63440" y="18100"/>
                      <a:pt x="63324" y="18026"/>
                      <a:pt x="63324" y="17893"/>
                    </a:cubicBezTo>
                    <a:cubicBezTo>
                      <a:pt x="63372" y="17507"/>
                      <a:pt x="63372" y="17170"/>
                      <a:pt x="63324" y="16784"/>
                    </a:cubicBezTo>
                    <a:cubicBezTo>
                      <a:pt x="63275" y="16253"/>
                      <a:pt x="63131" y="15771"/>
                      <a:pt x="62938" y="15289"/>
                    </a:cubicBezTo>
                    <a:cubicBezTo>
                      <a:pt x="62649" y="14662"/>
                      <a:pt x="62359" y="14131"/>
                      <a:pt x="61973" y="13601"/>
                    </a:cubicBezTo>
                    <a:cubicBezTo>
                      <a:pt x="61588" y="13167"/>
                      <a:pt x="61202" y="12733"/>
                      <a:pt x="60768" y="12347"/>
                    </a:cubicBezTo>
                    <a:cubicBezTo>
                      <a:pt x="60382" y="12106"/>
                      <a:pt x="59948" y="11865"/>
                      <a:pt x="59562" y="11672"/>
                    </a:cubicBezTo>
                    <a:cubicBezTo>
                      <a:pt x="59321" y="11575"/>
                      <a:pt x="59031" y="11479"/>
                      <a:pt x="58790" y="11430"/>
                    </a:cubicBezTo>
                    <a:cubicBezTo>
                      <a:pt x="58646" y="11382"/>
                      <a:pt x="58501" y="11189"/>
                      <a:pt x="58597" y="11045"/>
                    </a:cubicBezTo>
                    <a:cubicBezTo>
                      <a:pt x="58597" y="10900"/>
                      <a:pt x="58742" y="10804"/>
                      <a:pt x="58887" y="10804"/>
                    </a:cubicBezTo>
                    <a:cubicBezTo>
                      <a:pt x="59031" y="10804"/>
                      <a:pt x="59224" y="10804"/>
                      <a:pt x="59417" y="10852"/>
                    </a:cubicBezTo>
                    <a:cubicBezTo>
                      <a:pt x="59417" y="10707"/>
                      <a:pt x="59417" y="10562"/>
                      <a:pt x="59465" y="10418"/>
                    </a:cubicBezTo>
                    <a:cubicBezTo>
                      <a:pt x="59465" y="10225"/>
                      <a:pt x="59562" y="9984"/>
                      <a:pt x="59658" y="9791"/>
                    </a:cubicBezTo>
                    <a:cubicBezTo>
                      <a:pt x="59755" y="9550"/>
                      <a:pt x="59851" y="9357"/>
                      <a:pt x="59996" y="9164"/>
                    </a:cubicBezTo>
                    <a:cubicBezTo>
                      <a:pt x="60141" y="8971"/>
                      <a:pt x="60285" y="8826"/>
                      <a:pt x="60478" y="8633"/>
                    </a:cubicBezTo>
                    <a:cubicBezTo>
                      <a:pt x="60671" y="8489"/>
                      <a:pt x="60864" y="8344"/>
                      <a:pt x="61057" y="8199"/>
                    </a:cubicBezTo>
                    <a:cubicBezTo>
                      <a:pt x="61250" y="8103"/>
                      <a:pt x="61443" y="8055"/>
                      <a:pt x="61684" y="8006"/>
                    </a:cubicBezTo>
                    <a:cubicBezTo>
                      <a:pt x="61829" y="7958"/>
                      <a:pt x="61973" y="7958"/>
                      <a:pt x="62166" y="7958"/>
                    </a:cubicBezTo>
                    <a:close/>
                    <a:moveTo>
                      <a:pt x="47216" y="16928"/>
                    </a:moveTo>
                    <a:cubicBezTo>
                      <a:pt x="47312" y="16928"/>
                      <a:pt x="47409" y="16977"/>
                      <a:pt x="47505" y="17025"/>
                    </a:cubicBezTo>
                    <a:lnTo>
                      <a:pt x="47601" y="17121"/>
                    </a:lnTo>
                    <a:lnTo>
                      <a:pt x="47746" y="17218"/>
                    </a:lnTo>
                    <a:lnTo>
                      <a:pt x="48036" y="17459"/>
                    </a:lnTo>
                    <a:lnTo>
                      <a:pt x="48084" y="17459"/>
                    </a:lnTo>
                    <a:lnTo>
                      <a:pt x="48180" y="17555"/>
                    </a:lnTo>
                    <a:lnTo>
                      <a:pt x="48228" y="17555"/>
                    </a:lnTo>
                    <a:cubicBezTo>
                      <a:pt x="48855" y="18134"/>
                      <a:pt x="49338" y="18809"/>
                      <a:pt x="49772" y="19533"/>
                    </a:cubicBezTo>
                    <a:cubicBezTo>
                      <a:pt x="50109" y="20112"/>
                      <a:pt x="50350" y="20787"/>
                      <a:pt x="50543" y="21414"/>
                    </a:cubicBezTo>
                    <a:cubicBezTo>
                      <a:pt x="50688" y="22137"/>
                      <a:pt x="50736" y="22860"/>
                      <a:pt x="50640" y="23584"/>
                    </a:cubicBezTo>
                    <a:cubicBezTo>
                      <a:pt x="50495" y="24356"/>
                      <a:pt x="50206" y="25031"/>
                      <a:pt x="49772" y="25658"/>
                    </a:cubicBezTo>
                    <a:cubicBezTo>
                      <a:pt x="49338" y="26236"/>
                      <a:pt x="48759" y="26719"/>
                      <a:pt x="48084" y="27008"/>
                    </a:cubicBezTo>
                    <a:cubicBezTo>
                      <a:pt x="47360" y="27322"/>
                      <a:pt x="46589" y="27478"/>
                      <a:pt x="45811" y="27478"/>
                    </a:cubicBezTo>
                    <a:cubicBezTo>
                      <a:pt x="45033" y="27478"/>
                      <a:pt x="44250" y="27322"/>
                      <a:pt x="43502" y="27008"/>
                    </a:cubicBezTo>
                    <a:cubicBezTo>
                      <a:pt x="42875" y="26767"/>
                      <a:pt x="42248" y="26478"/>
                      <a:pt x="41718" y="26092"/>
                    </a:cubicBezTo>
                    <a:cubicBezTo>
                      <a:pt x="41091" y="25658"/>
                      <a:pt x="40560" y="25127"/>
                      <a:pt x="40078" y="24548"/>
                    </a:cubicBezTo>
                    <a:cubicBezTo>
                      <a:pt x="39933" y="24356"/>
                      <a:pt x="39981" y="24114"/>
                      <a:pt x="40174" y="23970"/>
                    </a:cubicBezTo>
                    <a:cubicBezTo>
                      <a:pt x="40250" y="23913"/>
                      <a:pt x="40334" y="23886"/>
                      <a:pt x="40416" y="23886"/>
                    </a:cubicBezTo>
                    <a:cubicBezTo>
                      <a:pt x="40543" y="23886"/>
                      <a:pt x="40666" y="23949"/>
                      <a:pt x="40753" y="24066"/>
                    </a:cubicBezTo>
                    <a:lnTo>
                      <a:pt x="41042" y="24356"/>
                    </a:lnTo>
                    <a:cubicBezTo>
                      <a:pt x="41525" y="24838"/>
                      <a:pt x="42055" y="25272"/>
                      <a:pt x="42682" y="25658"/>
                    </a:cubicBezTo>
                    <a:cubicBezTo>
                      <a:pt x="43165" y="25947"/>
                      <a:pt x="43695" y="26188"/>
                      <a:pt x="44274" y="26381"/>
                    </a:cubicBezTo>
                    <a:cubicBezTo>
                      <a:pt x="44708" y="26478"/>
                      <a:pt x="45190" y="26574"/>
                      <a:pt x="45672" y="26622"/>
                    </a:cubicBezTo>
                    <a:cubicBezTo>
                      <a:pt x="46106" y="26622"/>
                      <a:pt x="46540" y="26574"/>
                      <a:pt x="46974" y="26478"/>
                    </a:cubicBezTo>
                    <a:cubicBezTo>
                      <a:pt x="47312" y="26429"/>
                      <a:pt x="47650" y="26285"/>
                      <a:pt x="47939" y="26140"/>
                    </a:cubicBezTo>
                    <a:cubicBezTo>
                      <a:pt x="48228" y="25995"/>
                      <a:pt x="48470" y="25802"/>
                      <a:pt x="48711" y="25609"/>
                    </a:cubicBezTo>
                    <a:cubicBezTo>
                      <a:pt x="49145" y="25175"/>
                      <a:pt x="49482" y="24597"/>
                      <a:pt x="49675" y="24018"/>
                    </a:cubicBezTo>
                    <a:cubicBezTo>
                      <a:pt x="49772" y="23680"/>
                      <a:pt x="49820" y="23343"/>
                      <a:pt x="49820" y="23005"/>
                    </a:cubicBezTo>
                    <a:cubicBezTo>
                      <a:pt x="49868" y="22571"/>
                      <a:pt x="49820" y="22137"/>
                      <a:pt x="49723" y="21703"/>
                    </a:cubicBezTo>
                    <a:cubicBezTo>
                      <a:pt x="49579" y="21124"/>
                      <a:pt x="49386" y="20642"/>
                      <a:pt x="49097" y="20112"/>
                    </a:cubicBezTo>
                    <a:cubicBezTo>
                      <a:pt x="48807" y="19581"/>
                      <a:pt x="48421" y="19050"/>
                      <a:pt x="48036" y="18616"/>
                    </a:cubicBezTo>
                    <a:cubicBezTo>
                      <a:pt x="47939" y="18520"/>
                      <a:pt x="47843" y="18424"/>
                      <a:pt x="47698" y="18327"/>
                    </a:cubicBezTo>
                    <a:lnTo>
                      <a:pt x="47601" y="18231"/>
                    </a:lnTo>
                    <a:lnTo>
                      <a:pt x="47505" y="18134"/>
                    </a:lnTo>
                    <a:lnTo>
                      <a:pt x="47216" y="17893"/>
                    </a:lnTo>
                    <a:lnTo>
                      <a:pt x="47071" y="17797"/>
                    </a:lnTo>
                    <a:lnTo>
                      <a:pt x="46926" y="17700"/>
                    </a:lnTo>
                    <a:cubicBezTo>
                      <a:pt x="46782" y="17555"/>
                      <a:pt x="46733" y="17266"/>
                      <a:pt x="46878" y="17121"/>
                    </a:cubicBezTo>
                    <a:cubicBezTo>
                      <a:pt x="46974" y="16977"/>
                      <a:pt x="47071" y="16928"/>
                      <a:pt x="47216" y="16928"/>
                    </a:cubicBezTo>
                    <a:close/>
                    <a:moveTo>
                      <a:pt x="29830" y="31505"/>
                    </a:moveTo>
                    <a:cubicBezTo>
                      <a:pt x="29842" y="31505"/>
                      <a:pt x="29854" y="31517"/>
                      <a:pt x="29854" y="31542"/>
                    </a:cubicBezTo>
                    <a:cubicBezTo>
                      <a:pt x="29902" y="31542"/>
                      <a:pt x="29950" y="31542"/>
                      <a:pt x="29998" y="31590"/>
                    </a:cubicBezTo>
                    <a:cubicBezTo>
                      <a:pt x="31397" y="33085"/>
                      <a:pt x="32554" y="34725"/>
                      <a:pt x="33471" y="36557"/>
                    </a:cubicBezTo>
                    <a:cubicBezTo>
                      <a:pt x="33712" y="36991"/>
                      <a:pt x="33905" y="37474"/>
                      <a:pt x="34049" y="38004"/>
                    </a:cubicBezTo>
                    <a:cubicBezTo>
                      <a:pt x="34194" y="38390"/>
                      <a:pt x="34339" y="38824"/>
                      <a:pt x="34387" y="39210"/>
                    </a:cubicBezTo>
                    <a:cubicBezTo>
                      <a:pt x="34532" y="39837"/>
                      <a:pt x="34580" y="40464"/>
                      <a:pt x="34725" y="41091"/>
                    </a:cubicBezTo>
                    <a:cubicBezTo>
                      <a:pt x="34773" y="41332"/>
                      <a:pt x="34821" y="41525"/>
                      <a:pt x="34966" y="41766"/>
                    </a:cubicBezTo>
                    <a:cubicBezTo>
                      <a:pt x="35014" y="41862"/>
                      <a:pt x="35062" y="41910"/>
                      <a:pt x="35110" y="42007"/>
                    </a:cubicBezTo>
                    <a:lnTo>
                      <a:pt x="35303" y="42152"/>
                    </a:lnTo>
                    <a:cubicBezTo>
                      <a:pt x="35400" y="42200"/>
                      <a:pt x="35448" y="42200"/>
                      <a:pt x="35545" y="42248"/>
                    </a:cubicBezTo>
                    <a:cubicBezTo>
                      <a:pt x="35689" y="42248"/>
                      <a:pt x="35834" y="42296"/>
                      <a:pt x="35979" y="42296"/>
                    </a:cubicBezTo>
                    <a:cubicBezTo>
                      <a:pt x="36220" y="42296"/>
                      <a:pt x="36461" y="42248"/>
                      <a:pt x="36654" y="42200"/>
                    </a:cubicBezTo>
                    <a:cubicBezTo>
                      <a:pt x="36895" y="42152"/>
                      <a:pt x="37136" y="42055"/>
                      <a:pt x="37377" y="41910"/>
                    </a:cubicBezTo>
                    <a:cubicBezTo>
                      <a:pt x="37763" y="41718"/>
                      <a:pt x="38101" y="41428"/>
                      <a:pt x="38438" y="41139"/>
                    </a:cubicBezTo>
                    <a:cubicBezTo>
                      <a:pt x="38920" y="40657"/>
                      <a:pt x="39355" y="40078"/>
                      <a:pt x="39692" y="39499"/>
                    </a:cubicBezTo>
                    <a:cubicBezTo>
                      <a:pt x="39837" y="39306"/>
                      <a:pt x="39933" y="39113"/>
                      <a:pt x="40030" y="38872"/>
                    </a:cubicBezTo>
                    <a:cubicBezTo>
                      <a:pt x="40100" y="38697"/>
                      <a:pt x="40271" y="38573"/>
                      <a:pt x="40452" y="38573"/>
                    </a:cubicBezTo>
                    <a:cubicBezTo>
                      <a:pt x="40520" y="38573"/>
                      <a:pt x="40590" y="38591"/>
                      <a:pt x="40657" y="38631"/>
                    </a:cubicBezTo>
                    <a:cubicBezTo>
                      <a:pt x="40801" y="38679"/>
                      <a:pt x="40898" y="38776"/>
                      <a:pt x="40946" y="38872"/>
                    </a:cubicBezTo>
                    <a:cubicBezTo>
                      <a:pt x="40946" y="38969"/>
                      <a:pt x="40994" y="39065"/>
                      <a:pt x="40946" y="39113"/>
                    </a:cubicBezTo>
                    <a:lnTo>
                      <a:pt x="40946" y="39258"/>
                    </a:lnTo>
                    <a:cubicBezTo>
                      <a:pt x="40850" y="39547"/>
                      <a:pt x="40705" y="39837"/>
                      <a:pt x="40608" y="40126"/>
                    </a:cubicBezTo>
                    <a:cubicBezTo>
                      <a:pt x="40271" y="40705"/>
                      <a:pt x="39933" y="41235"/>
                      <a:pt x="39451" y="41718"/>
                    </a:cubicBezTo>
                    <a:cubicBezTo>
                      <a:pt x="39210" y="41959"/>
                      <a:pt x="38969" y="42200"/>
                      <a:pt x="38728" y="42393"/>
                    </a:cubicBezTo>
                    <a:cubicBezTo>
                      <a:pt x="38197" y="42827"/>
                      <a:pt x="37667" y="43116"/>
                      <a:pt x="37040" y="43261"/>
                    </a:cubicBezTo>
                    <a:cubicBezTo>
                      <a:pt x="36750" y="43357"/>
                      <a:pt x="36449" y="43406"/>
                      <a:pt x="36147" y="43406"/>
                    </a:cubicBezTo>
                    <a:cubicBezTo>
                      <a:pt x="35846" y="43406"/>
                      <a:pt x="35545" y="43357"/>
                      <a:pt x="35255" y="43261"/>
                    </a:cubicBezTo>
                    <a:cubicBezTo>
                      <a:pt x="34821" y="43164"/>
                      <a:pt x="34435" y="42875"/>
                      <a:pt x="34194" y="42489"/>
                    </a:cubicBezTo>
                    <a:cubicBezTo>
                      <a:pt x="33953" y="42103"/>
                      <a:pt x="33857" y="41669"/>
                      <a:pt x="33808" y="41235"/>
                    </a:cubicBezTo>
                    <a:cubicBezTo>
                      <a:pt x="33760" y="40753"/>
                      <a:pt x="33760" y="40319"/>
                      <a:pt x="33712" y="39837"/>
                    </a:cubicBezTo>
                    <a:cubicBezTo>
                      <a:pt x="33712" y="39596"/>
                      <a:pt x="33664" y="39354"/>
                      <a:pt x="33664" y="39113"/>
                    </a:cubicBezTo>
                    <a:cubicBezTo>
                      <a:pt x="33615" y="38872"/>
                      <a:pt x="33567" y="38583"/>
                      <a:pt x="33471" y="38293"/>
                    </a:cubicBezTo>
                    <a:cubicBezTo>
                      <a:pt x="33230" y="37232"/>
                      <a:pt x="32796" y="36220"/>
                      <a:pt x="32265" y="35255"/>
                    </a:cubicBezTo>
                    <a:cubicBezTo>
                      <a:pt x="31542" y="34001"/>
                      <a:pt x="30722" y="32844"/>
                      <a:pt x="29757" y="31783"/>
                    </a:cubicBezTo>
                    <a:cubicBezTo>
                      <a:pt x="29709" y="31686"/>
                      <a:pt x="29709" y="31590"/>
                      <a:pt x="29805" y="31542"/>
                    </a:cubicBezTo>
                    <a:cubicBezTo>
                      <a:pt x="29805" y="31517"/>
                      <a:pt x="29817" y="31505"/>
                      <a:pt x="29830" y="31505"/>
                    </a:cubicBezTo>
                    <a:close/>
                    <a:moveTo>
                      <a:pt x="13263" y="35062"/>
                    </a:moveTo>
                    <a:cubicBezTo>
                      <a:pt x="13697" y="35110"/>
                      <a:pt x="14035" y="35544"/>
                      <a:pt x="13987" y="35978"/>
                    </a:cubicBezTo>
                    <a:lnTo>
                      <a:pt x="14083" y="35834"/>
                    </a:lnTo>
                    <a:lnTo>
                      <a:pt x="14083" y="35834"/>
                    </a:lnTo>
                    <a:cubicBezTo>
                      <a:pt x="14083" y="35978"/>
                      <a:pt x="13987" y="36171"/>
                      <a:pt x="13890" y="36316"/>
                    </a:cubicBezTo>
                    <a:lnTo>
                      <a:pt x="13794" y="36413"/>
                    </a:lnTo>
                    <a:lnTo>
                      <a:pt x="13746" y="36413"/>
                    </a:lnTo>
                    <a:lnTo>
                      <a:pt x="13649" y="36509"/>
                    </a:lnTo>
                    <a:cubicBezTo>
                      <a:pt x="13504" y="36605"/>
                      <a:pt x="13312" y="36750"/>
                      <a:pt x="13167" y="36943"/>
                    </a:cubicBezTo>
                    <a:lnTo>
                      <a:pt x="13022" y="37039"/>
                    </a:lnTo>
                    <a:cubicBezTo>
                      <a:pt x="12877" y="37184"/>
                      <a:pt x="12733" y="37329"/>
                      <a:pt x="12588" y="37425"/>
                    </a:cubicBezTo>
                    <a:cubicBezTo>
                      <a:pt x="12588" y="37474"/>
                      <a:pt x="12540" y="37522"/>
                      <a:pt x="12492" y="37570"/>
                    </a:cubicBezTo>
                    <a:lnTo>
                      <a:pt x="12202" y="37859"/>
                    </a:lnTo>
                    <a:cubicBezTo>
                      <a:pt x="12009" y="38100"/>
                      <a:pt x="11865" y="38293"/>
                      <a:pt x="11720" y="38535"/>
                    </a:cubicBezTo>
                    <a:cubicBezTo>
                      <a:pt x="10707" y="39885"/>
                      <a:pt x="10032" y="41428"/>
                      <a:pt x="9694" y="43068"/>
                    </a:cubicBezTo>
                    <a:cubicBezTo>
                      <a:pt x="9646" y="43261"/>
                      <a:pt x="9598" y="43454"/>
                      <a:pt x="9598" y="43695"/>
                    </a:cubicBezTo>
                    <a:cubicBezTo>
                      <a:pt x="9550" y="43840"/>
                      <a:pt x="9550" y="43984"/>
                      <a:pt x="9502" y="44081"/>
                    </a:cubicBezTo>
                    <a:lnTo>
                      <a:pt x="9405" y="44563"/>
                    </a:lnTo>
                    <a:cubicBezTo>
                      <a:pt x="9405" y="44708"/>
                      <a:pt x="9405" y="44804"/>
                      <a:pt x="9357" y="44949"/>
                    </a:cubicBezTo>
                    <a:cubicBezTo>
                      <a:pt x="9309" y="45045"/>
                      <a:pt x="9309" y="45238"/>
                      <a:pt x="9309" y="45431"/>
                    </a:cubicBezTo>
                    <a:cubicBezTo>
                      <a:pt x="9309" y="45576"/>
                      <a:pt x="9309" y="45624"/>
                      <a:pt x="9260" y="45672"/>
                    </a:cubicBezTo>
                    <a:cubicBezTo>
                      <a:pt x="9260" y="45769"/>
                      <a:pt x="9260" y="45962"/>
                      <a:pt x="9260" y="46106"/>
                    </a:cubicBezTo>
                    <a:lnTo>
                      <a:pt x="9260" y="46347"/>
                    </a:lnTo>
                    <a:lnTo>
                      <a:pt x="9260" y="46444"/>
                    </a:lnTo>
                    <a:lnTo>
                      <a:pt x="9260" y="46782"/>
                    </a:lnTo>
                    <a:lnTo>
                      <a:pt x="9260" y="47264"/>
                    </a:lnTo>
                    <a:lnTo>
                      <a:pt x="9260" y="47408"/>
                    </a:lnTo>
                    <a:lnTo>
                      <a:pt x="9357" y="47843"/>
                    </a:lnTo>
                    <a:cubicBezTo>
                      <a:pt x="9357" y="47891"/>
                      <a:pt x="9357" y="47939"/>
                      <a:pt x="9357" y="48035"/>
                    </a:cubicBezTo>
                    <a:cubicBezTo>
                      <a:pt x="9357" y="48228"/>
                      <a:pt x="9405" y="48421"/>
                      <a:pt x="9453" y="48614"/>
                    </a:cubicBezTo>
                    <a:cubicBezTo>
                      <a:pt x="9502" y="48759"/>
                      <a:pt x="9550" y="48904"/>
                      <a:pt x="9598" y="49048"/>
                    </a:cubicBezTo>
                    <a:cubicBezTo>
                      <a:pt x="9694" y="49145"/>
                      <a:pt x="9598" y="49338"/>
                      <a:pt x="9502" y="49386"/>
                    </a:cubicBezTo>
                    <a:cubicBezTo>
                      <a:pt x="9465" y="49398"/>
                      <a:pt x="9429" y="49404"/>
                      <a:pt x="9395" y="49404"/>
                    </a:cubicBezTo>
                    <a:cubicBezTo>
                      <a:pt x="9291" y="49404"/>
                      <a:pt x="9200" y="49350"/>
                      <a:pt x="9164" y="49241"/>
                    </a:cubicBezTo>
                    <a:cubicBezTo>
                      <a:pt x="9067" y="49048"/>
                      <a:pt x="9019" y="48855"/>
                      <a:pt x="8971" y="48662"/>
                    </a:cubicBezTo>
                    <a:lnTo>
                      <a:pt x="8971" y="48711"/>
                    </a:lnTo>
                    <a:cubicBezTo>
                      <a:pt x="8875" y="48518"/>
                      <a:pt x="8826" y="48373"/>
                      <a:pt x="8778" y="48180"/>
                    </a:cubicBezTo>
                    <a:cubicBezTo>
                      <a:pt x="8778" y="48132"/>
                      <a:pt x="8730" y="48084"/>
                      <a:pt x="8730" y="48035"/>
                    </a:cubicBezTo>
                    <a:cubicBezTo>
                      <a:pt x="8682" y="47939"/>
                      <a:pt x="8633" y="47843"/>
                      <a:pt x="8633" y="47746"/>
                    </a:cubicBezTo>
                    <a:cubicBezTo>
                      <a:pt x="8633" y="47698"/>
                      <a:pt x="8585" y="47650"/>
                      <a:pt x="8585" y="47601"/>
                    </a:cubicBezTo>
                    <a:cubicBezTo>
                      <a:pt x="8585" y="47553"/>
                      <a:pt x="8537" y="47505"/>
                      <a:pt x="8537" y="47457"/>
                    </a:cubicBezTo>
                    <a:lnTo>
                      <a:pt x="8537" y="47408"/>
                    </a:lnTo>
                    <a:cubicBezTo>
                      <a:pt x="8441" y="47119"/>
                      <a:pt x="8344" y="46830"/>
                      <a:pt x="8296" y="46492"/>
                    </a:cubicBezTo>
                    <a:cubicBezTo>
                      <a:pt x="8248" y="46396"/>
                      <a:pt x="8199" y="46251"/>
                      <a:pt x="8199" y="46106"/>
                    </a:cubicBezTo>
                    <a:cubicBezTo>
                      <a:pt x="8151" y="46010"/>
                      <a:pt x="8151" y="45865"/>
                      <a:pt x="8151" y="45720"/>
                    </a:cubicBezTo>
                    <a:cubicBezTo>
                      <a:pt x="8103" y="45624"/>
                      <a:pt x="8103" y="45479"/>
                      <a:pt x="8055" y="45383"/>
                    </a:cubicBezTo>
                    <a:cubicBezTo>
                      <a:pt x="8055" y="45238"/>
                      <a:pt x="8055" y="45094"/>
                      <a:pt x="8055" y="44949"/>
                    </a:cubicBezTo>
                    <a:cubicBezTo>
                      <a:pt x="8006" y="44804"/>
                      <a:pt x="8006" y="44659"/>
                      <a:pt x="8006" y="44563"/>
                    </a:cubicBezTo>
                    <a:cubicBezTo>
                      <a:pt x="8006" y="44322"/>
                      <a:pt x="8006" y="44129"/>
                      <a:pt x="8006" y="43936"/>
                    </a:cubicBezTo>
                    <a:cubicBezTo>
                      <a:pt x="8006" y="43840"/>
                      <a:pt x="8006" y="43743"/>
                      <a:pt x="8006" y="43598"/>
                    </a:cubicBezTo>
                    <a:cubicBezTo>
                      <a:pt x="8006" y="43406"/>
                      <a:pt x="8055" y="43213"/>
                      <a:pt x="8055" y="43020"/>
                    </a:cubicBezTo>
                    <a:cubicBezTo>
                      <a:pt x="8103" y="42634"/>
                      <a:pt x="8199" y="42248"/>
                      <a:pt x="8296" y="41862"/>
                    </a:cubicBezTo>
                    <a:lnTo>
                      <a:pt x="8296" y="41862"/>
                    </a:lnTo>
                    <a:cubicBezTo>
                      <a:pt x="8248" y="41959"/>
                      <a:pt x="8248" y="42007"/>
                      <a:pt x="8248" y="42055"/>
                    </a:cubicBezTo>
                    <a:cubicBezTo>
                      <a:pt x="8248" y="41959"/>
                      <a:pt x="8248" y="41862"/>
                      <a:pt x="8296" y="41718"/>
                    </a:cubicBezTo>
                    <a:lnTo>
                      <a:pt x="8392" y="41428"/>
                    </a:lnTo>
                    <a:cubicBezTo>
                      <a:pt x="8441" y="41139"/>
                      <a:pt x="8537" y="40849"/>
                      <a:pt x="8633" y="40560"/>
                    </a:cubicBezTo>
                    <a:cubicBezTo>
                      <a:pt x="8778" y="40223"/>
                      <a:pt x="8875" y="39885"/>
                      <a:pt x="9067" y="39547"/>
                    </a:cubicBezTo>
                    <a:cubicBezTo>
                      <a:pt x="9357" y="38920"/>
                      <a:pt x="9694" y="38342"/>
                      <a:pt x="10128" y="37763"/>
                    </a:cubicBezTo>
                    <a:lnTo>
                      <a:pt x="10128" y="37715"/>
                    </a:lnTo>
                    <a:cubicBezTo>
                      <a:pt x="10321" y="37474"/>
                      <a:pt x="10466" y="37232"/>
                      <a:pt x="10659" y="37039"/>
                    </a:cubicBezTo>
                    <a:lnTo>
                      <a:pt x="10659" y="36991"/>
                    </a:lnTo>
                    <a:cubicBezTo>
                      <a:pt x="10900" y="36750"/>
                      <a:pt x="11141" y="36461"/>
                      <a:pt x="11334" y="36220"/>
                    </a:cubicBezTo>
                    <a:cubicBezTo>
                      <a:pt x="11479" y="36075"/>
                      <a:pt x="11672" y="35930"/>
                      <a:pt x="11816" y="35786"/>
                    </a:cubicBezTo>
                    <a:lnTo>
                      <a:pt x="11913" y="35786"/>
                    </a:lnTo>
                    <a:cubicBezTo>
                      <a:pt x="12058" y="35641"/>
                      <a:pt x="12202" y="35496"/>
                      <a:pt x="12347" y="35400"/>
                    </a:cubicBezTo>
                    <a:lnTo>
                      <a:pt x="12395" y="35400"/>
                    </a:lnTo>
                    <a:lnTo>
                      <a:pt x="12492" y="35303"/>
                    </a:lnTo>
                    <a:lnTo>
                      <a:pt x="12540" y="35303"/>
                    </a:lnTo>
                    <a:cubicBezTo>
                      <a:pt x="12588" y="35255"/>
                      <a:pt x="12636" y="35207"/>
                      <a:pt x="12636" y="35207"/>
                    </a:cubicBezTo>
                    <a:cubicBezTo>
                      <a:pt x="12733" y="35159"/>
                      <a:pt x="12829" y="35110"/>
                      <a:pt x="12974" y="35062"/>
                    </a:cubicBezTo>
                    <a:close/>
                    <a:moveTo>
                      <a:pt x="44689" y="38130"/>
                    </a:moveTo>
                    <a:cubicBezTo>
                      <a:pt x="44759" y="38130"/>
                      <a:pt x="44830" y="38175"/>
                      <a:pt x="44901" y="38245"/>
                    </a:cubicBezTo>
                    <a:lnTo>
                      <a:pt x="44949" y="38245"/>
                    </a:lnTo>
                    <a:cubicBezTo>
                      <a:pt x="44997" y="38293"/>
                      <a:pt x="44997" y="38293"/>
                      <a:pt x="44997" y="38293"/>
                    </a:cubicBezTo>
                    <a:lnTo>
                      <a:pt x="45045" y="38342"/>
                    </a:lnTo>
                    <a:lnTo>
                      <a:pt x="45094" y="38390"/>
                    </a:lnTo>
                    <a:cubicBezTo>
                      <a:pt x="45142" y="38486"/>
                      <a:pt x="45238" y="38583"/>
                      <a:pt x="45335" y="38679"/>
                    </a:cubicBezTo>
                    <a:lnTo>
                      <a:pt x="45383" y="38727"/>
                    </a:lnTo>
                    <a:cubicBezTo>
                      <a:pt x="45624" y="39065"/>
                      <a:pt x="45817" y="39403"/>
                      <a:pt x="46010" y="39788"/>
                    </a:cubicBezTo>
                    <a:cubicBezTo>
                      <a:pt x="46299" y="40415"/>
                      <a:pt x="46444" y="41042"/>
                      <a:pt x="46492" y="41669"/>
                    </a:cubicBezTo>
                    <a:cubicBezTo>
                      <a:pt x="46589" y="42441"/>
                      <a:pt x="46589" y="43164"/>
                      <a:pt x="46396" y="43936"/>
                    </a:cubicBezTo>
                    <a:cubicBezTo>
                      <a:pt x="46251" y="44659"/>
                      <a:pt x="45962" y="45383"/>
                      <a:pt x="45528" y="46010"/>
                    </a:cubicBezTo>
                    <a:cubicBezTo>
                      <a:pt x="45335" y="46396"/>
                      <a:pt x="45045" y="46733"/>
                      <a:pt x="44804" y="47071"/>
                    </a:cubicBezTo>
                    <a:cubicBezTo>
                      <a:pt x="44515" y="47312"/>
                      <a:pt x="44274" y="47601"/>
                      <a:pt x="43984" y="47843"/>
                    </a:cubicBezTo>
                    <a:cubicBezTo>
                      <a:pt x="43406" y="48325"/>
                      <a:pt x="42730" y="48711"/>
                      <a:pt x="42055" y="49048"/>
                    </a:cubicBezTo>
                    <a:cubicBezTo>
                      <a:pt x="41428" y="49289"/>
                      <a:pt x="40753" y="49434"/>
                      <a:pt x="40126" y="49482"/>
                    </a:cubicBezTo>
                    <a:cubicBezTo>
                      <a:pt x="39969" y="49494"/>
                      <a:pt x="39810" y="49500"/>
                      <a:pt x="39648" y="49500"/>
                    </a:cubicBezTo>
                    <a:cubicBezTo>
                      <a:pt x="39165" y="49500"/>
                      <a:pt x="38667" y="49446"/>
                      <a:pt x="38197" y="49338"/>
                    </a:cubicBezTo>
                    <a:cubicBezTo>
                      <a:pt x="37908" y="49289"/>
                      <a:pt x="37570" y="49193"/>
                      <a:pt x="37281" y="49048"/>
                    </a:cubicBezTo>
                    <a:cubicBezTo>
                      <a:pt x="36895" y="48904"/>
                      <a:pt x="36557" y="48711"/>
                      <a:pt x="36220" y="48469"/>
                    </a:cubicBezTo>
                    <a:cubicBezTo>
                      <a:pt x="36171" y="48373"/>
                      <a:pt x="36075" y="48277"/>
                      <a:pt x="36075" y="48180"/>
                    </a:cubicBezTo>
                    <a:cubicBezTo>
                      <a:pt x="36075" y="47939"/>
                      <a:pt x="36268" y="47698"/>
                      <a:pt x="36509" y="47698"/>
                    </a:cubicBezTo>
                    <a:cubicBezTo>
                      <a:pt x="36606" y="47698"/>
                      <a:pt x="36750" y="47746"/>
                      <a:pt x="36798" y="47794"/>
                    </a:cubicBezTo>
                    <a:lnTo>
                      <a:pt x="36895" y="47843"/>
                    </a:lnTo>
                    <a:cubicBezTo>
                      <a:pt x="37232" y="48084"/>
                      <a:pt x="37618" y="48277"/>
                      <a:pt x="38004" y="48373"/>
                    </a:cubicBezTo>
                    <a:cubicBezTo>
                      <a:pt x="38438" y="48518"/>
                      <a:pt x="38872" y="48614"/>
                      <a:pt x="39306" y="48614"/>
                    </a:cubicBezTo>
                    <a:cubicBezTo>
                      <a:pt x="39403" y="48619"/>
                      <a:pt x="39500" y="48621"/>
                      <a:pt x="39597" y="48621"/>
                    </a:cubicBezTo>
                    <a:cubicBezTo>
                      <a:pt x="40472" y="48621"/>
                      <a:pt x="41375" y="48426"/>
                      <a:pt x="42200" y="48035"/>
                    </a:cubicBezTo>
                    <a:cubicBezTo>
                      <a:pt x="42682" y="47746"/>
                      <a:pt x="43165" y="47408"/>
                      <a:pt x="43599" y="47071"/>
                    </a:cubicBezTo>
                    <a:cubicBezTo>
                      <a:pt x="44418" y="46299"/>
                      <a:pt x="45045" y="45383"/>
                      <a:pt x="45383" y="44322"/>
                    </a:cubicBezTo>
                    <a:cubicBezTo>
                      <a:pt x="45576" y="43840"/>
                      <a:pt x="45672" y="43309"/>
                      <a:pt x="45721" y="42779"/>
                    </a:cubicBezTo>
                    <a:cubicBezTo>
                      <a:pt x="45721" y="42296"/>
                      <a:pt x="45672" y="41814"/>
                      <a:pt x="45624" y="41380"/>
                    </a:cubicBezTo>
                    <a:cubicBezTo>
                      <a:pt x="45528" y="40946"/>
                      <a:pt x="45383" y="40560"/>
                      <a:pt x="45190" y="40174"/>
                    </a:cubicBezTo>
                    <a:cubicBezTo>
                      <a:pt x="45045" y="39885"/>
                      <a:pt x="44901" y="39596"/>
                      <a:pt x="44708" y="39354"/>
                    </a:cubicBezTo>
                    <a:cubicBezTo>
                      <a:pt x="44708" y="39306"/>
                      <a:pt x="44660" y="39306"/>
                      <a:pt x="44660" y="39258"/>
                    </a:cubicBezTo>
                    <a:lnTo>
                      <a:pt x="44467" y="39065"/>
                    </a:lnTo>
                    <a:lnTo>
                      <a:pt x="44418" y="39017"/>
                    </a:lnTo>
                    <a:lnTo>
                      <a:pt x="44370" y="38969"/>
                    </a:lnTo>
                    <a:lnTo>
                      <a:pt x="44322" y="38920"/>
                    </a:lnTo>
                    <a:cubicBezTo>
                      <a:pt x="43999" y="38643"/>
                      <a:pt x="44206" y="38146"/>
                      <a:pt x="44562" y="38146"/>
                    </a:cubicBezTo>
                    <a:cubicBezTo>
                      <a:pt x="44578" y="38146"/>
                      <a:pt x="44595" y="38147"/>
                      <a:pt x="44611" y="38149"/>
                    </a:cubicBezTo>
                    <a:cubicBezTo>
                      <a:pt x="44637" y="38136"/>
                      <a:pt x="44663" y="38130"/>
                      <a:pt x="44689" y="38130"/>
                    </a:cubicBezTo>
                    <a:close/>
                    <a:moveTo>
                      <a:pt x="22619" y="43406"/>
                    </a:moveTo>
                    <a:cubicBezTo>
                      <a:pt x="22716" y="43406"/>
                      <a:pt x="22861" y="43406"/>
                      <a:pt x="22909" y="43502"/>
                    </a:cubicBezTo>
                    <a:lnTo>
                      <a:pt x="23150" y="43695"/>
                    </a:lnTo>
                    <a:lnTo>
                      <a:pt x="23198" y="43695"/>
                    </a:lnTo>
                    <a:lnTo>
                      <a:pt x="23246" y="43743"/>
                    </a:lnTo>
                    <a:lnTo>
                      <a:pt x="23295" y="43743"/>
                    </a:lnTo>
                    <a:lnTo>
                      <a:pt x="23343" y="43791"/>
                    </a:lnTo>
                    <a:lnTo>
                      <a:pt x="23488" y="43936"/>
                    </a:lnTo>
                    <a:cubicBezTo>
                      <a:pt x="23777" y="44225"/>
                      <a:pt x="24115" y="44563"/>
                      <a:pt x="24356" y="44901"/>
                    </a:cubicBezTo>
                    <a:cubicBezTo>
                      <a:pt x="24741" y="45431"/>
                      <a:pt x="25079" y="45962"/>
                      <a:pt x="25320" y="46589"/>
                    </a:cubicBezTo>
                    <a:cubicBezTo>
                      <a:pt x="25610" y="47264"/>
                      <a:pt x="25803" y="47987"/>
                      <a:pt x="25851" y="48759"/>
                    </a:cubicBezTo>
                    <a:cubicBezTo>
                      <a:pt x="25899" y="49530"/>
                      <a:pt x="25754" y="50350"/>
                      <a:pt x="25417" y="51074"/>
                    </a:cubicBezTo>
                    <a:cubicBezTo>
                      <a:pt x="25127" y="51749"/>
                      <a:pt x="24645" y="52279"/>
                      <a:pt x="24115" y="52714"/>
                    </a:cubicBezTo>
                    <a:cubicBezTo>
                      <a:pt x="23163" y="53383"/>
                      <a:pt x="22057" y="53718"/>
                      <a:pt x="20928" y="53718"/>
                    </a:cubicBezTo>
                    <a:cubicBezTo>
                      <a:pt x="20512" y="53718"/>
                      <a:pt x="20093" y="53673"/>
                      <a:pt x="19678" y="53582"/>
                    </a:cubicBezTo>
                    <a:cubicBezTo>
                      <a:pt x="19002" y="53389"/>
                      <a:pt x="18327" y="53148"/>
                      <a:pt x="17700" y="52810"/>
                    </a:cubicBezTo>
                    <a:cubicBezTo>
                      <a:pt x="17073" y="52472"/>
                      <a:pt x="16495" y="52087"/>
                      <a:pt x="16012" y="51604"/>
                    </a:cubicBezTo>
                    <a:cubicBezTo>
                      <a:pt x="15868" y="51460"/>
                      <a:pt x="15819" y="51218"/>
                      <a:pt x="15916" y="51074"/>
                    </a:cubicBezTo>
                    <a:lnTo>
                      <a:pt x="15916" y="51026"/>
                    </a:lnTo>
                    <a:cubicBezTo>
                      <a:pt x="15993" y="50922"/>
                      <a:pt x="16112" y="50874"/>
                      <a:pt x="16236" y="50874"/>
                    </a:cubicBezTo>
                    <a:cubicBezTo>
                      <a:pt x="16343" y="50874"/>
                      <a:pt x="16453" y="50910"/>
                      <a:pt x="16543" y="50977"/>
                    </a:cubicBezTo>
                    <a:cubicBezTo>
                      <a:pt x="16880" y="51267"/>
                      <a:pt x="17266" y="51604"/>
                      <a:pt x="17700" y="51845"/>
                    </a:cubicBezTo>
                    <a:cubicBezTo>
                      <a:pt x="18231" y="52183"/>
                      <a:pt x="18761" y="52424"/>
                      <a:pt x="19340" y="52617"/>
                    </a:cubicBezTo>
                    <a:cubicBezTo>
                      <a:pt x="19870" y="52762"/>
                      <a:pt x="20353" y="52810"/>
                      <a:pt x="20883" y="52858"/>
                    </a:cubicBezTo>
                    <a:cubicBezTo>
                      <a:pt x="21269" y="52858"/>
                      <a:pt x="21655" y="52810"/>
                      <a:pt x="22041" y="52714"/>
                    </a:cubicBezTo>
                    <a:cubicBezTo>
                      <a:pt x="22378" y="52665"/>
                      <a:pt x="22716" y="52521"/>
                      <a:pt x="23054" y="52376"/>
                    </a:cubicBezTo>
                    <a:cubicBezTo>
                      <a:pt x="23343" y="52231"/>
                      <a:pt x="23584" y="52038"/>
                      <a:pt x="23825" y="51797"/>
                    </a:cubicBezTo>
                    <a:cubicBezTo>
                      <a:pt x="24066" y="51604"/>
                      <a:pt x="24259" y="51363"/>
                      <a:pt x="24452" y="51074"/>
                    </a:cubicBezTo>
                    <a:cubicBezTo>
                      <a:pt x="24597" y="50833"/>
                      <a:pt x="24693" y="50543"/>
                      <a:pt x="24790" y="50254"/>
                    </a:cubicBezTo>
                    <a:cubicBezTo>
                      <a:pt x="24886" y="49916"/>
                      <a:pt x="24934" y="49530"/>
                      <a:pt x="24983" y="49193"/>
                    </a:cubicBezTo>
                    <a:cubicBezTo>
                      <a:pt x="24983" y="48759"/>
                      <a:pt x="24934" y="48325"/>
                      <a:pt x="24838" y="47891"/>
                    </a:cubicBezTo>
                    <a:cubicBezTo>
                      <a:pt x="24693" y="47360"/>
                      <a:pt x="24500" y="46878"/>
                      <a:pt x="24259" y="46396"/>
                    </a:cubicBezTo>
                    <a:cubicBezTo>
                      <a:pt x="23970" y="45817"/>
                      <a:pt x="23584" y="45286"/>
                      <a:pt x="23150" y="44852"/>
                    </a:cubicBezTo>
                    <a:lnTo>
                      <a:pt x="22909" y="44611"/>
                    </a:lnTo>
                    <a:lnTo>
                      <a:pt x="22812" y="44515"/>
                    </a:lnTo>
                    <a:lnTo>
                      <a:pt x="22764" y="44467"/>
                    </a:lnTo>
                    <a:lnTo>
                      <a:pt x="22716" y="44418"/>
                    </a:lnTo>
                    <a:lnTo>
                      <a:pt x="22668" y="44370"/>
                    </a:lnTo>
                    <a:lnTo>
                      <a:pt x="22378" y="44177"/>
                    </a:lnTo>
                    <a:cubicBezTo>
                      <a:pt x="22185" y="43984"/>
                      <a:pt x="22137" y="43743"/>
                      <a:pt x="22282" y="43550"/>
                    </a:cubicBezTo>
                    <a:cubicBezTo>
                      <a:pt x="22378" y="43454"/>
                      <a:pt x="22523" y="43406"/>
                      <a:pt x="22619" y="43406"/>
                    </a:cubicBezTo>
                    <a:close/>
                    <a:moveTo>
                      <a:pt x="6029" y="59176"/>
                    </a:moveTo>
                    <a:cubicBezTo>
                      <a:pt x="6126" y="59176"/>
                      <a:pt x="6222" y="59176"/>
                      <a:pt x="6318" y="59273"/>
                    </a:cubicBezTo>
                    <a:cubicBezTo>
                      <a:pt x="6367" y="59321"/>
                      <a:pt x="6367" y="59369"/>
                      <a:pt x="6415" y="59465"/>
                    </a:cubicBezTo>
                    <a:cubicBezTo>
                      <a:pt x="6463" y="59562"/>
                      <a:pt x="6511" y="59658"/>
                      <a:pt x="6560" y="59803"/>
                    </a:cubicBezTo>
                    <a:cubicBezTo>
                      <a:pt x="6801" y="60382"/>
                      <a:pt x="7138" y="60960"/>
                      <a:pt x="7524" y="61539"/>
                    </a:cubicBezTo>
                    <a:cubicBezTo>
                      <a:pt x="8006" y="62118"/>
                      <a:pt x="8585" y="62697"/>
                      <a:pt x="9212" y="63179"/>
                    </a:cubicBezTo>
                    <a:cubicBezTo>
                      <a:pt x="9743" y="63613"/>
                      <a:pt x="10370" y="63999"/>
                      <a:pt x="10997" y="64288"/>
                    </a:cubicBezTo>
                    <a:cubicBezTo>
                      <a:pt x="11479" y="64433"/>
                      <a:pt x="11913" y="64578"/>
                      <a:pt x="12443" y="64674"/>
                    </a:cubicBezTo>
                    <a:cubicBezTo>
                      <a:pt x="12612" y="64698"/>
                      <a:pt x="12793" y="64710"/>
                      <a:pt x="12980" y="64710"/>
                    </a:cubicBezTo>
                    <a:cubicBezTo>
                      <a:pt x="13167" y="64710"/>
                      <a:pt x="13360" y="64698"/>
                      <a:pt x="13553" y="64674"/>
                    </a:cubicBezTo>
                    <a:cubicBezTo>
                      <a:pt x="13601" y="64650"/>
                      <a:pt x="13637" y="64638"/>
                      <a:pt x="13673" y="64638"/>
                    </a:cubicBezTo>
                    <a:cubicBezTo>
                      <a:pt x="13709" y="64638"/>
                      <a:pt x="13746" y="64650"/>
                      <a:pt x="13794" y="64674"/>
                    </a:cubicBezTo>
                    <a:cubicBezTo>
                      <a:pt x="13842" y="64674"/>
                      <a:pt x="13890" y="64770"/>
                      <a:pt x="13890" y="64819"/>
                    </a:cubicBezTo>
                    <a:cubicBezTo>
                      <a:pt x="14035" y="65012"/>
                      <a:pt x="13938" y="65253"/>
                      <a:pt x="13746" y="65301"/>
                    </a:cubicBezTo>
                    <a:cubicBezTo>
                      <a:pt x="13456" y="65333"/>
                      <a:pt x="13167" y="65349"/>
                      <a:pt x="12877" y="65349"/>
                    </a:cubicBezTo>
                    <a:cubicBezTo>
                      <a:pt x="12299" y="65349"/>
                      <a:pt x="11720" y="65285"/>
                      <a:pt x="11141" y="65156"/>
                    </a:cubicBezTo>
                    <a:cubicBezTo>
                      <a:pt x="10273" y="64915"/>
                      <a:pt x="9405" y="64529"/>
                      <a:pt x="8633" y="63999"/>
                    </a:cubicBezTo>
                    <a:cubicBezTo>
                      <a:pt x="8248" y="63758"/>
                      <a:pt x="7862" y="63420"/>
                      <a:pt x="7476" y="63083"/>
                    </a:cubicBezTo>
                    <a:cubicBezTo>
                      <a:pt x="7187" y="62793"/>
                      <a:pt x="6849" y="62456"/>
                      <a:pt x="6608" y="62070"/>
                    </a:cubicBezTo>
                    <a:cubicBezTo>
                      <a:pt x="6318" y="61684"/>
                      <a:pt x="6126" y="61298"/>
                      <a:pt x="5933" y="60864"/>
                    </a:cubicBezTo>
                    <a:cubicBezTo>
                      <a:pt x="5884" y="60719"/>
                      <a:pt x="5836" y="60575"/>
                      <a:pt x="5788" y="60478"/>
                    </a:cubicBezTo>
                    <a:lnTo>
                      <a:pt x="5499" y="60478"/>
                    </a:lnTo>
                    <a:cubicBezTo>
                      <a:pt x="5209" y="60526"/>
                      <a:pt x="4968" y="60623"/>
                      <a:pt x="4679" y="60719"/>
                    </a:cubicBezTo>
                    <a:cubicBezTo>
                      <a:pt x="4438" y="60816"/>
                      <a:pt x="4196" y="60960"/>
                      <a:pt x="4004" y="61105"/>
                    </a:cubicBezTo>
                    <a:cubicBezTo>
                      <a:pt x="3811" y="61250"/>
                      <a:pt x="3618" y="61443"/>
                      <a:pt x="3473" y="61636"/>
                    </a:cubicBezTo>
                    <a:cubicBezTo>
                      <a:pt x="3328" y="61829"/>
                      <a:pt x="3184" y="62022"/>
                      <a:pt x="3087" y="62263"/>
                    </a:cubicBezTo>
                    <a:cubicBezTo>
                      <a:pt x="3039" y="62456"/>
                      <a:pt x="2943" y="62648"/>
                      <a:pt x="2943" y="62841"/>
                    </a:cubicBezTo>
                    <a:cubicBezTo>
                      <a:pt x="2894" y="63083"/>
                      <a:pt x="2894" y="63275"/>
                      <a:pt x="2943" y="63517"/>
                    </a:cubicBezTo>
                    <a:cubicBezTo>
                      <a:pt x="2943" y="63709"/>
                      <a:pt x="2991" y="63902"/>
                      <a:pt x="3087" y="64095"/>
                    </a:cubicBezTo>
                    <a:cubicBezTo>
                      <a:pt x="3135" y="64192"/>
                      <a:pt x="3184" y="64288"/>
                      <a:pt x="3232" y="64433"/>
                    </a:cubicBezTo>
                    <a:cubicBezTo>
                      <a:pt x="3328" y="64529"/>
                      <a:pt x="3280" y="64674"/>
                      <a:pt x="3135" y="64770"/>
                    </a:cubicBezTo>
                    <a:cubicBezTo>
                      <a:pt x="3110" y="64783"/>
                      <a:pt x="3080" y="64789"/>
                      <a:pt x="3049" y="64789"/>
                    </a:cubicBezTo>
                    <a:cubicBezTo>
                      <a:pt x="2965" y="64789"/>
                      <a:pt x="2868" y="64745"/>
                      <a:pt x="2798" y="64674"/>
                    </a:cubicBezTo>
                    <a:cubicBezTo>
                      <a:pt x="2508" y="64144"/>
                      <a:pt x="2364" y="63517"/>
                      <a:pt x="2364" y="62938"/>
                    </a:cubicBezTo>
                    <a:cubicBezTo>
                      <a:pt x="2412" y="61732"/>
                      <a:pt x="3039" y="60671"/>
                      <a:pt x="4100" y="60044"/>
                    </a:cubicBezTo>
                    <a:cubicBezTo>
                      <a:pt x="4341" y="59899"/>
                      <a:pt x="4631" y="59803"/>
                      <a:pt x="4920" y="59755"/>
                    </a:cubicBezTo>
                    <a:cubicBezTo>
                      <a:pt x="5113" y="59707"/>
                      <a:pt x="5257" y="59658"/>
                      <a:pt x="5402" y="59658"/>
                    </a:cubicBezTo>
                    <a:lnTo>
                      <a:pt x="5595" y="59658"/>
                    </a:lnTo>
                    <a:lnTo>
                      <a:pt x="5595" y="59562"/>
                    </a:lnTo>
                    <a:cubicBezTo>
                      <a:pt x="5643" y="59465"/>
                      <a:pt x="5643" y="59369"/>
                      <a:pt x="5740" y="59273"/>
                    </a:cubicBezTo>
                    <a:cubicBezTo>
                      <a:pt x="5788" y="59224"/>
                      <a:pt x="5933" y="59176"/>
                      <a:pt x="6029" y="59176"/>
                    </a:cubicBezTo>
                    <a:close/>
                    <a:moveTo>
                      <a:pt x="17122" y="0"/>
                    </a:moveTo>
                    <a:cubicBezTo>
                      <a:pt x="17122" y="386"/>
                      <a:pt x="17170" y="772"/>
                      <a:pt x="17218" y="1158"/>
                    </a:cubicBezTo>
                    <a:cubicBezTo>
                      <a:pt x="17314" y="2749"/>
                      <a:pt x="17314" y="4341"/>
                      <a:pt x="17218" y="5884"/>
                    </a:cubicBezTo>
                    <a:cubicBezTo>
                      <a:pt x="17025" y="9357"/>
                      <a:pt x="16302" y="12781"/>
                      <a:pt x="15192" y="16109"/>
                    </a:cubicBezTo>
                    <a:cubicBezTo>
                      <a:pt x="14903" y="17025"/>
                      <a:pt x="14517" y="17989"/>
                      <a:pt x="14131" y="18906"/>
                    </a:cubicBezTo>
                    <a:cubicBezTo>
                      <a:pt x="13746" y="19822"/>
                      <a:pt x="13360" y="20690"/>
                      <a:pt x="12926" y="21607"/>
                    </a:cubicBezTo>
                    <a:cubicBezTo>
                      <a:pt x="12058" y="23439"/>
                      <a:pt x="11093" y="25175"/>
                      <a:pt x="10128" y="26912"/>
                    </a:cubicBezTo>
                    <a:cubicBezTo>
                      <a:pt x="9164" y="28648"/>
                      <a:pt x="8199" y="30432"/>
                      <a:pt x="7283" y="32217"/>
                    </a:cubicBezTo>
                    <a:cubicBezTo>
                      <a:pt x="6801" y="33085"/>
                      <a:pt x="6367" y="34001"/>
                      <a:pt x="5933" y="34869"/>
                    </a:cubicBezTo>
                    <a:cubicBezTo>
                      <a:pt x="5499" y="35834"/>
                      <a:pt x="5065" y="36750"/>
                      <a:pt x="4727" y="37715"/>
                    </a:cubicBezTo>
                    <a:cubicBezTo>
                      <a:pt x="4245" y="38969"/>
                      <a:pt x="3859" y="40319"/>
                      <a:pt x="3570" y="41669"/>
                    </a:cubicBezTo>
                    <a:cubicBezTo>
                      <a:pt x="3280" y="43020"/>
                      <a:pt x="3039" y="44418"/>
                      <a:pt x="2943" y="45817"/>
                    </a:cubicBezTo>
                    <a:cubicBezTo>
                      <a:pt x="2894" y="46492"/>
                      <a:pt x="2894" y="47167"/>
                      <a:pt x="2846" y="47843"/>
                    </a:cubicBezTo>
                    <a:lnTo>
                      <a:pt x="2846" y="48855"/>
                    </a:lnTo>
                    <a:lnTo>
                      <a:pt x="2846" y="49965"/>
                    </a:lnTo>
                    <a:cubicBezTo>
                      <a:pt x="2894" y="50640"/>
                      <a:pt x="2943" y="51315"/>
                      <a:pt x="3039" y="51990"/>
                    </a:cubicBezTo>
                    <a:cubicBezTo>
                      <a:pt x="3087" y="52714"/>
                      <a:pt x="3135" y="53437"/>
                      <a:pt x="3087" y="54160"/>
                    </a:cubicBezTo>
                    <a:cubicBezTo>
                      <a:pt x="3087" y="54402"/>
                      <a:pt x="3039" y="54594"/>
                      <a:pt x="3039" y="54836"/>
                    </a:cubicBezTo>
                    <a:cubicBezTo>
                      <a:pt x="3039" y="54836"/>
                      <a:pt x="3039" y="54884"/>
                      <a:pt x="3039" y="54932"/>
                    </a:cubicBezTo>
                    <a:lnTo>
                      <a:pt x="3955" y="55752"/>
                    </a:lnTo>
                    <a:cubicBezTo>
                      <a:pt x="3425" y="55848"/>
                      <a:pt x="2894" y="55993"/>
                      <a:pt x="2460" y="56282"/>
                    </a:cubicBezTo>
                    <a:cubicBezTo>
                      <a:pt x="1978" y="56524"/>
                      <a:pt x="1592" y="56813"/>
                      <a:pt x="1255" y="57199"/>
                    </a:cubicBezTo>
                    <a:cubicBezTo>
                      <a:pt x="579" y="57922"/>
                      <a:pt x="194" y="58838"/>
                      <a:pt x="97" y="59803"/>
                    </a:cubicBezTo>
                    <a:cubicBezTo>
                      <a:pt x="1" y="60816"/>
                      <a:pt x="97" y="61829"/>
                      <a:pt x="386" y="62793"/>
                    </a:cubicBezTo>
                    <a:cubicBezTo>
                      <a:pt x="531" y="63324"/>
                      <a:pt x="724" y="63806"/>
                      <a:pt x="965" y="64288"/>
                    </a:cubicBezTo>
                    <a:cubicBezTo>
                      <a:pt x="1206" y="64722"/>
                      <a:pt x="1447" y="65156"/>
                      <a:pt x="1785" y="65590"/>
                    </a:cubicBezTo>
                    <a:cubicBezTo>
                      <a:pt x="2123" y="66073"/>
                      <a:pt x="2508" y="66507"/>
                      <a:pt x="2991" y="66893"/>
                    </a:cubicBezTo>
                    <a:cubicBezTo>
                      <a:pt x="3473" y="67375"/>
                      <a:pt x="4052" y="67761"/>
                      <a:pt x="4631" y="68098"/>
                    </a:cubicBezTo>
                    <a:cubicBezTo>
                      <a:pt x="5740" y="68773"/>
                      <a:pt x="6994" y="69256"/>
                      <a:pt x="8296" y="69497"/>
                    </a:cubicBezTo>
                    <a:cubicBezTo>
                      <a:pt x="8875" y="69593"/>
                      <a:pt x="9405" y="69642"/>
                      <a:pt x="9984" y="69642"/>
                    </a:cubicBezTo>
                    <a:cubicBezTo>
                      <a:pt x="10707" y="69642"/>
                      <a:pt x="11431" y="69545"/>
                      <a:pt x="12154" y="69400"/>
                    </a:cubicBezTo>
                    <a:cubicBezTo>
                      <a:pt x="13456" y="69159"/>
                      <a:pt x="14662" y="68629"/>
                      <a:pt x="15771" y="67905"/>
                    </a:cubicBezTo>
                    <a:cubicBezTo>
                      <a:pt x="16639" y="67327"/>
                      <a:pt x="17411" y="66651"/>
                      <a:pt x="18134" y="65880"/>
                    </a:cubicBezTo>
                    <a:lnTo>
                      <a:pt x="18134" y="65832"/>
                    </a:lnTo>
                    <a:cubicBezTo>
                      <a:pt x="19147" y="66362"/>
                      <a:pt x="20208" y="66893"/>
                      <a:pt x="21317" y="67423"/>
                    </a:cubicBezTo>
                    <a:cubicBezTo>
                      <a:pt x="22427" y="67954"/>
                      <a:pt x="23246" y="68291"/>
                      <a:pt x="24115" y="68629"/>
                    </a:cubicBezTo>
                    <a:cubicBezTo>
                      <a:pt x="25031" y="68966"/>
                      <a:pt x="25995" y="69304"/>
                      <a:pt x="27008" y="69545"/>
                    </a:cubicBezTo>
                    <a:cubicBezTo>
                      <a:pt x="29227" y="70076"/>
                      <a:pt x="31493" y="70365"/>
                      <a:pt x="33808" y="70365"/>
                    </a:cubicBezTo>
                    <a:cubicBezTo>
                      <a:pt x="37522" y="70365"/>
                      <a:pt x="41187" y="69690"/>
                      <a:pt x="44660" y="68339"/>
                    </a:cubicBezTo>
                    <a:cubicBezTo>
                      <a:pt x="46299" y="67664"/>
                      <a:pt x="47891" y="66941"/>
                      <a:pt x="49386" y="66024"/>
                    </a:cubicBezTo>
                    <a:cubicBezTo>
                      <a:pt x="50977" y="65108"/>
                      <a:pt x="52472" y="64095"/>
                      <a:pt x="53919" y="62938"/>
                    </a:cubicBezTo>
                    <a:cubicBezTo>
                      <a:pt x="55318" y="61829"/>
                      <a:pt x="56717" y="60575"/>
                      <a:pt x="57970" y="59224"/>
                    </a:cubicBezTo>
                    <a:cubicBezTo>
                      <a:pt x="60430" y="56668"/>
                      <a:pt x="62407" y="53678"/>
                      <a:pt x="63854" y="50399"/>
                    </a:cubicBezTo>
                    <a:cubicBezTo>
                      <a:pt x="65494" y="46540"/>
                      <a:pt x="66362" y="42393"/>
                      <a:pt x="66410" y="38245"/>
                    </a:cubicBezTo>
                    <a:cubicBezTo>
                      <a:pt x="66410" y="35255"/>
                      <a:pt x="66073" y="32265"/>
                      <a:pt x="65446" y="29371"/>
                    </a:cubicBezTo>
                    <a:cubicBezTo>
                      <a:pt x="64915" y="26622"/>
                      <a:pt x="64047" y="23970"/>
                      <a:pt x="62793" y="21414"/>
                    </a:cubicBezTo>
                    <a:cubicBezTo>
                      <a:pt x="63806" y="21414"/>
                      <a:pt x="64771" y="21076"/>
                      <a:pt x="65590" y="20449"/>
                    </a:cubicBezTo>
                    <a:cubicBezTo>
                      <a:pt x="66410" y="19822"/>
                      <a:pt x="67037" y="18954"/>
                      <a:pt x="67423" y="17989"/>
                    </a:cubicBezTo>
                    <a:cubicBezTo>
                      <a:pt x="67857" y="16928"/>
                      <a:pt x="68098" y="15867"/>
                      <a:pt x="68146" y="14758"/>
                    </a:cubicBezTo>
                    <a:cubicBezTo>
                      <a:pt x="68195" y="13697"/>
                      <a:pt x="68098" y="12636"/>
                      <a:pt x="67809" y="11623"/>
                    </a:cubicBezTo>
                    <a:cubicBezTo>
                      <a:pt x="67520" y="10659"/>
                      <a:pt x="67037" y="9791"/>
                      <a:pt x="66459" y="9019"/>
                    </a:cubicBezTo>
                    <a:cubicBezTo>
                      <a:pt x="65880" y="8247"/>
                      <a:pt x="65156" y="7524"/>
                      <a:pt x="64336" y="6945"/>
                    </a:cubicBezTo>
                    <a:cubicBezTo>
                      <a:pt x="63565" y="6367"/>
                      <a:pt x="62745" y="5981"/>
                      <a:pt x="61829" y="5691"/>
                    </a:cubicBezTo>
                    <a:cubicBezTo>
                      <a:pt x="61298" y="5547"/>
                      <a:pt x="60816" y="5450"/>
                      <a:pt x="60285" y="5450"/>
                    </a:cubicBezTo>
                    <a:cubicBezTo>
                      <a:pt x="59948" y="5450"/>
                      <a:pt x="59610" y="5498"/>
                      <a:pt x="59321" y="5547"/>
                    </a:cubicBezTo>
                    <a:cubicBezTo>
                      <a:pt x="58453" y="5740"/>
                      <a:pt x="57729" y="6222"/>
                      <a:pt x="57199" y="6897"/>
                    </a:cubicBezTo>
                    <a:cubicBezTo>
                      <a:pt x="57102" y="6994"/>
                      <a:pt x="56958" y="7138"/>
                      <a:pt x="56861" y="7331"/>
                    </a:cubicBezTo>
                    <a:cubicBezTo>
                      <a:pt x="56958" y="7717"/>
                      <a:pt x="57006" y="8103"/>
                      <a:pt x="57006" y="8537"/>
                    </a:cubicBezTo>
                    <a:cubicBezTo>
                      <a:pt x="57054" y="8971"/>
                      <a:pt x="56909" y="9453"/>
                      <a:pt x="56717" y="9887"/>
                    </a:cubicBezTo>
                    <a:cubicBezTo>
                      <a:pt x="56620" y="10080"/>
                      <a:pt x="56475" y="10273"/>
                      <a:pt x="56282" y="10369"/>
                    </a:cubicBezTo>
                    <a:cubicBezTo>
                      <a:pt x="56090" y="10514"/>
                      <a:pt x="55897" y="10611"/>
                      <a:pt x="55704" y="10659"/>
                    </a:cubicBezTo>
                    <a:lnTo>
                      <a:pt x="55511" y="10659"/>
                    </a:lnTo>
                    <a:cubicBezTo>
                      <a:pt x="55173" y="10611"/>
                      <a:pt x="54836" y="10514"/>
                      <a:pt x="54546" y="10321"/>
                    </a:cubicBezTo>
                    <a:cubicBezTo>
                      <a:pt x="54112" y="9984"/>
                      <a:pt x="53726" y="9646"/>
                      <a:pt x="53341" y="9260"/>
                    </a:cubicBezTo>
                    <a:cubicBezTo>
                      <a:pt x="53244" y="9164"/>
                      <a:pt x="53148" y="9067"/>
                      <a:pt x="53051" y="8971"/>
                    </a:cubicBezTo>
                    <a:cubicBezTo>
                      <a:pt x="52858" y="8971"/>
                      <a:pt x="52665" y="8971"/>
                      <a:pt x="52472" y="8923"/>
                    </a:cubicBezTo>
                    <a:cubicBezTo>
                      <a:pt x="52231" y="8874"/>
                      <a:pt x="51990" y="8778"/>
                      <a:pt x="51701" y="8730"/>
                    </a:cubicBezTo>
                    <a:cubicBezTo>
                      <a:pt x="51411" y="8585"/>
                      <a:pt x="51122" y="8489"/>
                      <a:pt x="50833" y="8344"/>
                    </a:cubicBezTo>
                    <a:lnTo>
                      <a:pt x="50784" y="8344"/>
                    </a:lnTo>
                    <a:cubicBezTo>
                      <a:pt x="50495" y="8151"/>
                      <a:pt x="50206" y="8006"/>
                      <a:pt x="49868" y="7813"/>
                    </a:cubicBezTo>
                    <a:cubicBezTo>
                      <a:pt x="49579" y="7669"/>
                      <a:pt x="49241" y="7428"/>
                      <a:pt x="48952" y="7186"/>
                    </a:cubicBezTo>
                    <a:cubicBezTo>
                      <a:pt x="48325" y="6752"/>
                      <a:pt x="47794" y="6318"/>
                      <a:pt x="47216" y="5884"/>
                    </a:cubicBezTo>
                    <a:cubicBezTo>
                      <a:pt x="46637" y="5450"/>
                      <a:pt x="46010" y="5016"/>
                      <a:pt x="45383" y="4679"/>
                    </a:cubicBezTo>
                    <a:cubicBezTo>
                      <a:pt x="44756" y="4293"/>
                      <a:pt x="44081" y="4003"/>
                      <a:pt x="43357" y="3762"/>
                    </a:cubicBezTo>
                    <a:cubicBezTo>
                      <a:pt x="42489" y="3473"/>
                      <a:pt x="41621" y="3280"/>
                      <a:pt x="40705" y="3135"/>
                    </a:cubicBezTo>
                    <a:cubicBezTo>
                      <a:pt x="39789" y="3039"/>
                      <a:pt x="38872" y="2942"/>
                      <a:pt x="37956" y="2942"/>
                    </a:cubicBezTo>
                    <a:cubicBezTo>
                      <a:pt x="37623" y="2934"/>
                      <a:pt x="37291" y="2930"/>
                      <a:pt x="36960" y="2930"/>
                    </a:cubicBezTo>
                    <a:cubicBezTo>
                      <a:pt x="35424" y="2930"/>
                      <a:pt x="33909" y="3016"/>
                      <a:pt x="32361" y="3135"/>
                    </a:cubicBezTo>
                    <a:cubicBezTo>
                      <a:pt x="31879" y="3184"/>
                      <a:pt x="31397" y="3184"/>
                      <a:pt x="30915" y="3184"/>
                    </a:cubicBezTo>
                    <a:cubicBezTo>
                      <a:pt x="30754" y="3200"/>
                      <a:pt x="30604" y="3205"/>
                      <a:pt x="30457" y="3205"/>
                    </a:cubicBezTo>
                    <a:cubicBezTo>
                      <a:pt x="30164" y="3205"/>
                      <a:pt x="29886" y="3184"/>
                      <a:pt x="29564" y="3184"/>
                    </a:cubicBezTo>
                    <a:cubicBezTo>
                      <a:pt x="28696" y="3135"/>
                      <a:pt x="27828" y="3039"/>
                      <a:pt x="26960" y="2894"/>
                    </a:cubicBezTo>
                    <a:cubicBezTo>
                      <a:pt x="26188" y="2749"/>
                      <a:pt x="25465" y="2557"/>
                      <a:pt x="24741" y="2267"/>
                    </a:cubicBezTo>
                    <a:lnTo>
                      <a:pt x="24597" y="2219"/>
                    </a:lnTo>
                    <a:cubicBezTo>
                      <a:pt x="23825" y="2123"/>
                      <a:pt x="23054" y="1978"/>
                      <a:pt x="22330" y="1833"/>
                    </a:cubicBezTo>
                    <a:cubicBezTo>
                      <a:pt x="20690" y="1447"/>
                      <a:pt x="19099" y="917"/>
                      <a:pt x="17556" y="242"/>
                    </a:cubicBezTo>
                    <a:lnTo>
                      <a:pt x="17122" y="0"/>
                    </a:ln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87"/>
              <p:cNvSpPr/>
              <p:nvPr/>
            </p:nvSpPr>
            <p:spPr>
              <a:xfrm>
                <a:off x="6325675" y="924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87"/>
              <p:cNvSpPr/>
              <p:nvPr/>
            </p:nvSpPr>
            <p:spPr>
              <a:xfrm>
                <a:off x="5687850" y="77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87"/>
              <p:cNvSpPr/>
              <p:nvPr/>
            </p:nvSpPr>
            <p:spPr>
              <a:xfrm>
                <a:off x="5628775" y="734850"/>
                <a:ext cx="71017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28407" h="7670" extrusionOk="0">
                    <a:moveTo>
                      <a:pt x="14324" y="1"/>
                    </a:moveTo>
                    <a:cubicBezTo>
                      <a:pt x="13794" y="1"/>
                      <a:pt x="13215" y="1"/>
                      <a:pt x="12684" y="97"/>
                    </a:cubicBezTo>
                    <a:lnTo>
                      <a:pt x="12733" y="97"/>
                    </a:lnTo>
                    <a:cubicBezTo>
                      <a:pt x="11913" y="146"/>
                      <a:pt x="11093" y="242"/>
                      <a:pt x="10273" y="387"/>
                    </a:cubicBezTo>
                    <a:cubicBezTo>
                      <a:pt x="9936" y="435"/>
                      <a:pt x="9598" y="483"/>
                      <a:pt x="9212" y="580"/>
                    </a:cubicBezTo>
                    <a:cubicBezTo>
                      <a:pt x="8682" y="676"/>
                      <a:pt x="8199" y="773"/>
                      <a:pt x="7669" y="821"/>
                    </a:cubicBezTo>
                    <a:cubicBezTo>
                      <a:pt x="6318" y="1014"/>
                      <a:pt x="5016" y="1110"/>
                      <a:pt x="3666" y="1158"/>
                    </a:cubicBezTo>
                    <a:lnTo>
                      <a:pt x="2653" y="1158"/>
                    </a:lnTo>
                    <a:cubicBezTo>
                      <a:pt x="1737" y="1110"/>
                      <a:pt x="869" y="1014"/>
                      <a:pt x="1" y="917"/>
                    </a:cubicBezTo>
                    <a:lnTo>
                      <a:pt x="1" y="917"/>
                    </a:lnTo>
                    <a:lnTo>
                      <a:pt x="145" y="965"/>
                    </a:lnTo>
                    <a:cubicBezTo>
                      <a:pt x="869" y="1207"/>
                      <a:pt x="1592" y="1399"/>
                      <a:pt x="2316" y="1544"/>
                    </a:cubicBezTo>
                    <a:cubicBezTo>
                      <a:pt x="3184" y="1737"/>
                      <a:pt x="4100" y="1834"/>
                      <a:pt x="4968" y="1882"/>
                    </a:cubicBezTo>
                    <a:lnTo>
                      <a:pt x="6318" y="1882"/>
                    </a:lnTo>
                    <a:cubicBezTo>
                      <a:pt x="6752" y="1882"/>
                      <a:pt x="7283" y="1834"/>
                      <a:pt x="7765" y="1785"/>
                    </a:cubicBezTo>
                    <a:cubicBezTo>
                      <a:pt x="9389" y="1702"/>
                      <a:pt x="10977" y="1583"/>
                      <a:pt x="12591" y="1583"/>
                    </a:cubicBezTo>
                    <a:cubicBezTo>
                      <a:pt x="12846" y="1583"/>
                      <a:pt x="13103" y="1586"/>
                      <a:pt x="13360" y="1592"/>
                    </a:cubicBezTo>
                    <a:cubicBezTo>
                      <a:pt x="14276" y="1592"/>
                      <a:pt x="15192" y="1689"/>
                      <a:pt x="16109" y="1834"/>
                    </a:cubicBezTo>
                    <a:cubicBezTo>
                      <a:pt x="17025" y="1930"/>
                      <a:pt x="17893" y="2171"/>
                      <a:pt x="18761" y="2412"/>
                    </a:cubicBezTo>
                    <a:cubicBezTo>
                      <a:pt x="19485" y="2653"/>
                      <a:pt x="20160" y="2943"/>
                      <a:pt x="20787" y="3329"/>
                    </a:cubicBezTo>
                    <a:cubicBezTo>
                      <a:pt x="21414" y="3714"/>
                      <a:pt x="22041" y="4100"/>
                      <a:pt x="22619" y="4534"/>
                    </a:cubicBezTo>
                    <a:cubicBezTo>
                      <a:pt x="23198" y="4968"/>
                      <a:pt x="23729" y="5451"/>
                      <a:pt x="24356" y="5836"/>
                    </a:cubicBezTo>
                    <a:cubicBezTo>
                      <a:pt x="24645" y="6078"/>
                      <a:pt x="24934" y="6319"/>
                      <a:pt x="25272" y="6512"/>
                    </a:cubicBezTo>
                    <a:cubicBezTo>
                      <a:pt x="25610" y="6705"/>
                      <a:pt x="25899" y="6849"/>
                      <a:pt x="26188" y="6994"/>
                    </a:cubicBezTo>
                    <a:cubicBezTo>
                      <a:pt x="26478" y="7139"/>
                      <a:pt x="26767" y="7283"/>
                      <a:pt x="27105" y="7380"/>
                    </a:cubicBezTo>
                    <a:cubicBezTo>
                      <a:pt x="27346" y="7476"/>
                      <a:pt x="27587" y="7524"/>
                      <a:pt x="27876" y="7573"/>
                    </a:cubicBezTo>
                    <a:cubicBezTo>
                      <a:pt x="28021" y="7573"/>
                      <a:pt x="28214" y="7621"/>
                      <a:pt x="28407" y="7669"/>
                    </a:cubicBezTo>
                    <a:cubicBezTo>
                      <a:pt x="28166" y="7332"/>
                      <a:pt x="27876" y="7042"/>
                      <a:pt x="27539" y="6656"/>
                    </a:cubicBezTo>
                    <a:lnTo>
                      <a:pt x="27297" y="6319"/>
                    </a:lnTo>
                    <a:cubicBezTo>
                      <a:pt x="27105" y="6078"/>
                      <a:pt x="26912" y="5836"/>
                      <a:pt x="26719" y="5644"/>
                    </a:cubicBezTo>
                    <a:cubicBezTo>
                      <a:pt x="26478" y="5402"/>
                      <a:pt x="26236" y="5161"/>
                      <a:pt x="26044" y="4968"/>
                    </a:cubicBezTo>
                    <a:cubicBezTo>
                      <a:pt x="25802" y="4727"/>
                      <a:pt x="25465" y="4438"/>
                      <a:pt x="25175" y="4148"/>
                    </a:cubicBezTo>
                    <a:cubicBezTo>
                      <a:pt x="23970" y="3136"/>
                      <a:pt x="22619" y="2219"/>
                      <a:pt x="21221" y="1496"/>
                    </a:cubicBezTo>
                    <a:cubicBezTo>
                      <a:pt x="20015" y="965"/>
                      <a:pt x="18761" y="531"/>
                      <a:pt x="17507" y="290"/>
                    </a:cubicBezTo>
                    <a:cubicBezTo>
                      <a:pt x="16446" y="97"/>
                      <a:pt x="15385" y="1"/>
                      <a:pt x="1432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87"/>
              <p:cNvSpPr/>
              <p:nvPr/>
            </p:nvSpPr>
            <p:spPr>
              <a:xfrm>
                <a:off x="6284675" y="909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87"/>
              <p:cNvSpPr/>
              <p:nvPr/>
            </p:nvSpPr>
            <p:spPr>
              <a:xfrm>
                <a:off x="5031950" y="658900"/>
                <a:ext cx="414800" cy="1415525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56621" extrusionOk="0">
                    <a:moveTo>
                      <a:pt x="13215" y="1"/>
                    </a:moveTo>
                    <a:lnTo>
                      <a:pt x="13215" y="1"/>
                    </a:lnTo>
                    <a:cubicBezTo>
                      <a:pt x="13312" y="242"/>
                      <a:pt x="13408" y="435"/>
                      <a:pt x="13456" y="676"/>
                    </a:cubicBezTo>
                    <a:cubicBezTo>
                      <a:pt x="13698" y="1399"/>
                      <a:pt x="13842" y="2171"/>
                      <a:pt x="13939" y="2942"/>
                    </a:cubicBezTo>
                    <a:cubicBezTo>
                      <a:pt x="14083" y="4293"/>
                      <a:pt x="14083" y="5691"/>
                      <a:pt x="14035" y="7042"/>
                    </a:cubicBezTo>
                    <a:cubicBezTo>
                      <a:pt x="13987" y="8344"/>
                      <a:pt x="13890" y="9598"/>
                      <a:pt x="13794" y="10659"/>
                    </a:cubicBezTo>
                    <a:cubicBezTo>
                      <a:pt x="13649" y="12395"/>
                      <a:pt x="13312" y="14083"/>
                      <a:pt x="12829" y="15771"/>
                    </a:cubicBezTo>
                    <a:cubicBezTo>
                      <a:pt x="12299" y="17411"/>
                      <a:pt x="11720" y="19002"/>
                      <a:pt x="10997" y="20594"/>
                    </a:cubicBezTo>
                    <a:cubicBezTo>
                      <a:pt x="9550" y="23632"/>
                      <a:pt x="7958" y="26622"/>
                      <a:pt x="6174" y="29468"/>
                    </a:cubicBezTo>
                    <a:lnTo>
                      <a:pt x="6126" y="29516"/>
                    </a:lnTo>
                    <a:cubicBezTo>
                      <a:pt x="4486" y="32120"/>
                      <a:pt x="3087" y="34821"/>
                      <a:pt x="1833" y="37618"/>
                    </a:cubicBezTo>
                    <a:cubicBezTo>
                      <a:pt x="1448" y="38583"/>
                      <a:pt x="1110" y="39547"/>
                      <a:pt x="821" y="40560"/>
                    </a:cubicBezTo>
                    <a:cubicBezTo>
                      <a:pt x="531" y="41573"/>
                      <a:pt x="338" y="42634"/>
                      <a:pt x="194" y="43695"/>
                    </a:cubicBezTo>
                    <a:cubicBezTo>
                      <a:pt x="49" y="45045"/>
                      <a:pt x="1" y="46396"/>
                      <a:pt x="97" y="47746"/>
                    </a:cubicBezTo>
                    <a:cubicBezTo>
                      <a:pt x="194" y="49048"/>
                      <a:pt x="290" y="50495"/>
                      <a:pt x="483" y="51894"/>
                    </a:cubicBezTo>
                    <a:cubicBezTo>
                      <a:pt x="676" y="53244"/>
                      <a:pt x="1014" y="54594"/>
                      <a:pt x="1496" y="55848"/>
                    </a:cubicBezTo>
                    <a:lnTo>
                      <a:pt x="2316" y="56620"/>
                    </a:lnTo>
                    <a:cubicBezTo>
                      <a:pt x="2316" y="56572"/>
                      <a:pt x="2316" y="56572"/>
                      <a:pt x="2316" y="56524"/>
                    </a:cubicBezTo>
                    <a:cubicBezTo>
                      <a:pt x="2364" y="56282"/>
                      <a:pt x="2412" y="56041"/>
                      <a:pt x="2412" y="55800"/>
                    </a:cubicBezTo>
                    <a:cubicBezTo>
                      <a:pt x="2412" y="55077"/>
                      <a:pt x="2412" y="54353"/>
                      <a:pt x="2316" y="53630"/>
                    </a:cubicBezTo>
                    <a:cubicBezTo>
                      <a:pt x="2268" y="52955"/>
                      <a:pt x="2219" y="52280"/>
                      <a:pt x="2171" y="51604"/>
                    </a:cubicBezTo>
                    <a:lnTo>
                      <a:pt x="2171" y="50543"/>
                    </a:lnTo>
                    <a:lnTo>
                      <a:pt x="2171" y="49531"/>
                    </a:lnTo>
                    <a:cubicBezTo>
                      <a:pt x="2171" y="48855"/>
                      <a:pt x="2219" y="48180"/>
                      <a:pt x="2268" y="47505"/>
                    </a:cubicBezTo>
                    <a:cubicBezTo>
                      <a:pt x="2364" y="46106"/>
                      <a:pt x="2557" y="44708"/>
                      <a:pt x="2895" y="43309"/>
                    </a:cubicBezTo>
                    <a:cubicBezTo>
                      <a:pt x="3136" y="41959"/>
                      <a:pt x="3521" y="40657"/>
                      <a:pt x="4004" y="39354"/>
                    </a:cubicBezTo>
                    <a:cubicBezTo>
                      <a:pt x="4390" y="38390"/>
                      <a:pt x="4775" y="37474"/>
                      <a:pt x="5209" y="36557"/>
                    </a:cubicBezTo>
                    <a:cubicBezTo>
                      <a:pt x="5643" y="35593"/>
                      <a:pt x="6078" y="34725"/>
                      <a:pt x="6560" y="33856"/>
                    </a:cubicBezTo>
                    <a:cubicBezTo>
                      <a:pt x="7476" y="32072"/>
                      <a:pt x="8441" y="30336"/>
                      <a:pt x="9405" y="28600"/>
                    </a:cubicBezTo>
                    <a:cubicBezTo>
                      <a:pt x="10370" y="26815"/>
                      <a:pt x="11334" y="25079"/>
                      <a:pt x="12202" y="23295"/>
                    </a:cubicBezTo>
                    <a:cubicBezTo>
                      <a:pt x="12637" y="22378"/>
                      <a:pt x="13022" y="21462"/>
                      <a:pt x="13408" y="20546"/>
                    </a:cubicBezTo>
                    <a:cubicBezTo>
                      <a:pt x="13794" y="19629"/>
                      <a:pt x="14180" y="18713"/>
                      <a:pt x="14469" y="17748"/>
                    </a:cubicBezTo>
                    <a:cubicBezTo>
                      <a:pt x="15578" y="14469"/>
                      <a:pt x="16302" y="11045"/>
                      <a:pt x="16495" y="7572"/>
                    </a:cubicBezTo>
                    <a:cubicBezTo>
                      <a:pt x="16591" y="5981"/>
                      <a:pt x="16591" y="4389"/>
                      <a:pt x="16495" y="2846"/>
                    </a:cubicBezTo>
                    <a:cubicBezTo>
                      <a:pt x="16495" y="2460"/>
                      <a:pt x="16398" y="2074"/>
                      <a:pt x="16398" y="1688"/>
                    </a:cubicBezTo>
                    <a:cubicBezTo>
                      <a:pt x="15289" y="1206"/>
                      <a:pt x="14228" y="627"/>
                      <a:pt x="13215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87"/>
              <p:cNvSpPr/>
              <p:nvPr/>
            </p:nvSpPr>
            <p:spPr>
              <a:xfrm>
                <a:off x="5409350" y="1787425"/>
                <a:ext cx="253200" cy="258400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10336" extrusionOk="0">
                    <a:moveTo>
                      <a:pt x="6848" y="1"/>
                    </a:moveTo>
                    <a:cubicBezTo>
                      <a:pt x="6704" y="1"/>
                      <a:pt x="6607" y="49"/>
                      <a:pt x="6511" y="145"/>
                    </a:cubicBezTo>
                    <a:cubicBezTo>
                      <a:pt x="6366" y="338"/>
                      <a:pt x="6414" y="628"/>
                      <a:pt x="6607" y="772"/>
                    </a:cubicBezTo>
                    <a:lnTo>
                      <a:pt x="6848" y="965"/>
                    </a:lnTo>
                    <a:lnTo>
                      <a:pt x="6945" y="1014"/>
                    </a:lnTo>
                    <a:lnTo>
                      <a:pt x="6993" y="1062"/>
                    </a:lnTo>
                    <a:lnTo>
                      <a:pt x="7041" y="1110"/>
                    </a:lnTo>
                    <a:lnTo>
                      <a:pt x="7138" y="1206"/>
                    </a:lnTo>
                    <a:lnTo>
                      <a:pt x="7379" y="1448"/>
                    </a:lnTo>
                    <a:cubicBezTo>
                      <a:pt x="7813" y="1930"/>
                      <a:pt x="8151" y="2412"/>
                      <a:pt x="8488" y="2991"/>
                    </a:cubicBezTo>
                    <a:cubicBezTo>
                      <a:pt x="8729" y="3473"/>
                      <a:pt x="8922" y="4004"/>
                      <a:pt x="9067" y="4486"/>
                    </a:cubicBezTo>
                    <a:cubicBezTo>
                      <a:pt x="9163" y="4920"/>
                      <a:pt x="9212" y="5354"/>
                      <a:pt x="9163" y="5788"/>
                    </a:cubicBezTo>
                    <a:cubicBezTo>
                      <a:pt x="9163" y="6174"/>
                      <a:pt x="9115" y="6512"/>
                      <a:pt x="9019" y="6849"/>
                    </a:cubicBezTo>
                    <a:cubicBezTo>
                      <a:pt x="8922" y="7139"/>
                      <a:pt x="8778" y="7428"/>
                      <a:pt x="8633" y="7669"/>
                    </a:cubicBezTo>
                    <a:cubicBezTo>
                      <a:pt x="8488" y="7958"/>
                      <a:pt x="8247" y="8200"/>
                      <a:pt x="8054" y="8441"/>
                    </a:cubicBezTo>
                    <a:cubicBezTo>
                      <a:pt x="7813" y="8634"/>
                      <a:pt x="7524" y="8826"/>
                      <a:pt x="7234" y="8971"/>
                    </a:cubicBezTo>
                    <a:cubicBezTo>
                      <a:pt x="6945" y="9116"/>
                      <a:pt x="6607" y="9261"/>
                      <a:pt x="6270" y="9357"/>
                    </a:cubicBezTo>
                    <a:cubicBezTo>
                      <a:pt x="5884" y="9405"/>
                      <a:pt x="5498" y="9453"/>
                      <a:pt x="5112" y="9453"/>
                    </a:cubicBezTo>
                    <a:cubicBezTo>
                      <a:pt x="4582" y="9405"/>
                      <a:pt x="4051" y="9357"/>
                      <a:pt x="3569" y="9212"/>
                    </a:cubicBezTo>
                    <a:cubicBezTo>
                      <a:pt x="2990" y="9019"/>
                      <a:pt x="2412" y="8778"/>
                      <a:pt x="1929" y="8441"/>
                    </a:cubicBezTo>
                    <a:cubicBezTo>
                      <a:pt x="1495" y="8200"/>
                      <a:pt x="1109" y="7910"/>
                      <a:pt x="772" y="7573"/>
                    </a:cubicBezTo>
                    <a:cubicBezTo>
                      <a:pt x="682" y="7505"/>
                      <a:pt x="572" y="7469"/>
                      <a:pt x="465" y="7469"/>
                    </a:cubicBezTo>
                    <a:cubicBezTo>
                      <a:pt x="341" y="7469"/>
                      <a:pt x="222" y="7517"/>
                      <a:pt x="145" y="7621"/>
                    </a:cubicBezTo>
                    <a:cubicBezTo>
                      <a:pt x="0" y="7814"/>
                      <a:pt x="48" y="8055"/>
                      <a:pt x="193" y="8248"/>
                    </a:cubicBezTo>
                    <a:cubicBezTo>
                      <a:pt x="724" y="8682"/>
                      <a:pt x="1302" y="9116"/>
                      <a:pt x="1929" y="9453"/>
                    </a:cubicBezTo>
                    <a:cubicBezTo>
                      <a:pt x="2556" y="9791"/>
                      <a:pt x="3231" y="10032"/>
                      <a:pt x="3907" y="10177"/>
                    </a:cubicBezTo>
                    <a:cubicBezTo>
                      <a:pt x="4334" y="10284"/>
                      <a:pt x="4765" y="10335"/>
                      <a:pt x="5192" y="10335"/>
                    </a:cubicBezTo>
                    <a:cubicBezTo>
                      <a:pt x="6309" y="10335"/>
                      <a:pt x="7402" y="9985"/>
                      <a:pt x="8344" y="9357"/>
                    </a:cubicBezTo>
                    <a:cubicBezTo>
                      <a:pt x="8874" y="8875"/>
                      <a:pt x="9308" y="8344"/>
                      <a:pt x="9646" y="7717"/>
                    </a:cubicBezTo>
                    <a:cubicBezTo>
                      <a:pt x="9983" y="6946"/>
                      <a:pt x="10128" y="6126"/>
                      <a:pt x="10080" y="5354"/>
                    </a:cubicBezTo>
                    <a:cubicBezTo>
                      <a:pt x="10032" y="4582"/>
                      <a:pt x="9839" y="3859"/>
                      <a:pt x="9549" y="3184"/>
                    </a:cubicBezTo>
                    <a:cubicBezTo>
                      <a:pt x="9308" y="2605"/>
                      <a:pt x="8970" y="2026"/>
                      <a:pt x="8585" y="1496"/>
                    </a:cubicBezTo>
                    <a:cubicBezTo>
                      <a:pt x="8295" y="1158"/>
                      <a:pt x="8006" y="821"/>
                      <a:pt x="7717" y="531"/>
                    </a:cubicBezTo>
                    <a:lnTo>
                      <a:pt x="7572" y="387"/>
                    </a:lnTo>
                    <a:lnTo>
                      <a:pt x="7524" y="338"/>
                    </a:lnTo>
                    <a:lnTo>
                      <a:pt x="7475" y="338"/>
                    </a:lnTo>
                    <a:lnTo>
                      <a:pt x="7427" y="290"/>
                    </a:lnTo>
                    <a:lnTo>
                      <a:pt x="7379" y="290"/>
                    </a:lnTo>
                    <a:lnTo>
                      <a:pt x="7138" y="97"/>
                    </a:lnTo>
                    <a:cubicBezTo>
                      <a:pt x="7041" y="49"/>
                      <a:pt x="6945" y="1"/>
                      <a:pt x="6848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87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87"/>
              <p:cNvSpPr/>
              <p:nvPr/>
            </p:nvSpPr>
            <p:spPr>
              <a:xfrm>
                <a:off x="6014600" y="1125500"/>
                <a:ext cx="2689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0756" h="10515" extrusionOk="0">
                    <a:moveTo>
                      <a:pt x="7235" y="1"/>
                    </a:moveTo>
                    <a:cubicBezTo>
                      <a:pt x="7090" y="1"/>
                      <a:pt x="6993" y="49"/>
                      <a:pt x="6897" y="194"/>
                    </a:cubicBezTo>
                    <a:cubicBezTo>
                      <a:pt x="6752" y="338"/>
                      <a:pt x="6801" y="628"/>
                      <a:pt x="6945" y="772"/>
                    </a:cubicBezTo>
                    <a:lnTo>
                      <a:pt x="7090" y="869"/>
                    </a:lnTo>
                    <a:lnTo>
                      <a:pt x="7235" y="965"/>
                    </a:lnTo>
                    <a:lnTo>
                      <a:pt x="7524" y="1206"/>
                    </a:lnTo>
                    <a:lnTo>
                      <a:pt x="7620" y="1303"/>
                    </a:lnTo>
                    <a:lnTo>
                      <a:pt x="7717" y="1399"/>
                    </a:lnTo>
                    <a:cubicBezTo>
                      <a:pt x="7813" y="1496"/>
                      <a:pt x="7958" y="1592"/>
                      <a:pt x="8055" y="1689"/>
                    </a:cubicBezTo>
                    <a:cubicBezTo>
                      <a:pt x="8440" y="2123"/>
                      <a:pt x="8826" y="2653"/>
                      <a:pt x="9116" y="3184"/>
                    </a:cubicBezTo>
                    <a:cubicBezTo>
                      <a:pt x="9405" y="3714"/>
                      <a:pt x="9598" y="4197"/>
                      <a:pt x="9742" y="4775"/>
                    </a:cubicBezTo>
                    <a:cubicBezTo>
                      <a:pt x="9839" y="5209"/>
                      <a:pt x="9887" y="5643"/>
                      <a:pt x="9839" y="6077"/>
                    </a:cubicBezTo>
                    <a:cubicBezTo>
                      <a:pt x="9839" y="6415"/>
                      <a:pt x="9791" y="6753"/>
                      <a:pt x="9694" y="7090"/>
                    </a:cubicBezTo>
                    <a:cubicBezTo>
                      <a:pt x="9501" y="7669"/>
                      <a:pt x="9164" y="8199"/>
                      <a:pt x="8730" y="8633"/>
                    </a:cubicBezTo>
                    <a:cubicBezTo>
                      <a:pt x="8489" y="8826"/>
                      <a:pt x="8199" y="9019"/>
                      <a:pt x="7958" y="9164"/>
                    </a:cubicBezTo>
                    <a:cubicBezTo>
                      <a:pt x="7620" y="9309"/>
                      <a:pt x="7283" y="9453"/>
                      <a:pt x="6945" y="9502"/>
                    </a:cubicBezTo>
                    <a:cubicBezTo>
                      <a:pt x="6559" y="9598"/>
                      <a:pt x="6125" y="9646"/>
                      <a:pt x="5691" y="9646"/>
                    </a:cubicBezTo>
                    <a:cubicBezTo>
                      <a:pt x="5209" y="9598"/>
                      <a:pt x="4727" y="9502"/>
                      <a:pt x="4245" y="9405"/>
                    </a:cubicBezTo>
                    <a:cubicBezTo>
                      <a:pt x="3714" y="9212"/>
                      <a:pt x="3184" y="8971"/>
                      <a:pt x="2701" y="8682"/>
                    </a:cubicBezTo>
                    <a:cubicBezTo>
                      <a:pt x="2122" y="8296"/>
                      <a:pt x="1592" y="7910"/>
                      <a:pt x="1110" y="7428"/>
                    </a:cubicBezTo>
                    <a:lnTo>
                      <a:pt x="820" y="7090"/>
                    </a:lnTo>
                    <a:cubicBezTo>
                      <a:pt x="733" y="6973"/>
                      <a:pt x="610" y="6910"/>
                      <a:pt x="484" y="6910"/>
                    </a:cubicBezTo>
                    <a:cubicBezTo>
                      <a:pt x="401" y="6910"/>
                      <a:pt x="318" y="6937"/>
                      <a:pt x="242" y="6994"/>
                    </a:cubicBezTo>
                    <a:cubicBezTo>
                      <a:pt x="49" y="7138"/>
                      <a:pt x="0" y="7428"/>
                      <a:pt x="145" y="7621"/>
                    </a:cubicBezTo>
                    <a:cubicBezTo>
                      <a:pt x="579" y="8151"/>
                      <a:pt x="1110" y="8682"/>
                      <a:pt x="1737" y="9116"/>
                    </a:cubicBezTo>
                    <a:cubicBezTo>
                      <a:pt x="2267" y="9502"/>
                      <a:pt x="2894" y="9839"/>
                      <a:pt x="3521" y="10080"/>
                    </a:cubicBezTo>
                    <a:cubicBezTo>
                      <a:pt x="4269" y="10370"/>
                      <a:pt x="5052" y="10514"/>
                      <a:pt x="5830" y="10514"/>
                    </a:cubicBezTo>
                    <a:cubicBezTo>
                      <a:pt x="6608" y="10514"/>
                      <a:pt x="7379" y="10370"/>
                      <a:pt x="8103" y="10080"/>
                    </a:cubicBezTo>
                    <a:cubicBezTo>
                      <a:pt x="8778" y="9743"/>
                      <a:pt x="9357" y="9309"/>
                      <a:pt x="9791" y="8730"/>
                    </a:cubicBezTo>
                    <a:cubicBezTo>
                      <a:pt x="10225" y="8103"/>
                      <a:pt x="10514" y="7428"/>
                      <a:pt x="10659" y="6656"/>
                    </a:cubicBezTo>
                    <a:cubicBezTo>
                      <a:pt x="10755" y="5933"/>
                      <a:pt x="10707" y="5209"/>
                      <a:pt x="10562" y="4486"/>
                    </a:cubicBezTo>
                    <a:cubicBezTo>
                      <a:pt x="10369" y="3859"/>
                      <a:pt x="10128" y="3184"/>
                      <a:pt x="9791" y="2605"/>
                    </a:cubicBezTo>
                    <a:cubicBezTo>
                      <a:pt x="9357" y="1882"/>
                      <a:pt x="8874" y="1206"/>
                      <a:pt x="8247" y="628"/>
                    </a:cubicBezTo>
                    <a:lnTo>
                      <a:pt x="8199" y="628"/>
                    </a:lnTo>
                    <a:lnTo>
                      <a:pt x="8103" y="531"/>
                    </a:lnTo>
                    <a:lnTo>
                      <a:pt x="8055" y="531"/>
                    </a:lnTo>
                    <a:lnTo>
                      <a:pt x="7765" y="290"/>
                    </a:lnTo>
                    <a:lnTo>
                      <a:pt x="7620" y="194"/>
                    </a:lnTo>
                    <a:lnTo>
                      <a:pt x="7524" y="97"/>
                    </a:lnTo>
                    <a:cubicBezTo>
                      <a:pt x="7428" y="49"/>
                      <a:pt x="7331" y="1"/>
                      <a:pt x="7235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87"/>
              <p:cNvSpPr/>
              <p:nvPr/>
            </p:nvSpPr>
            <p:spPr>
              <a:xfrm>
                <a:off x="5918150" y="1657150"/>
                <a:ext cx="262850" cy="282675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11307" extrusionOk="0">
                    <a:moveTo>
                      <a:pt x="8488" y="0"/>
                    </a:moveTo>
                    <a:cubicBezTo>
                      <a:pt x="8135" y="0"/>
                      <a:pt x="7970" y="498"/>
                      <a:pt x="8247" y="775"/>
                    </a:cubicBezTo>
                    <a:lnTo>
                      <a:pt x="8295" y="823"/>
                    </a:lnTo>
                    <a:lnTo>
                      <a:pt x="8392" y="871"/>
                    </a:lnTo>
                    <a:lnTo>
                      <a:pt x="8392" y="920"/>
                    </a:lnTo>
                    <a:lnTo>
                      <a:pt x="8585" y="1112"/>
                    </a:lnTo>
                    <a:cubicBezTo>
                      <a:pt x="8585" y="1161"/>
                      <a:pt x="8633" y="1161"/>
                      <a:pt x="8633" y="1209"/>
                    </a:cubicBezTo>
                    <a:cubicBezTo>
                      <a:pt x="8826" y="1450"/>
                      <a:pt x="8971" y="1691"/>
                      <a:pt x="9115" y="1932"/>
                    </a:cubicBezTo>
                    <a:cubicBezTo>
                      <a:pt x="9308" y="2318"/>
                      <a:pt x="9453" y="2752"/>
                      <a:pt x="9501" y="3138"/>
                    </a:cubicBezTo>
                    <a:cubicBezTo>
                      <a:pt x="9598" y="3620"/>
                      <a:pt x="9646" y="4103"/>
                      <a:pt x="9646" y="4585"/>
                    </a:cubicBezTo>
                    <a:cubicBezTo>
                      <a:pt x="9598" y="5115"/>
                      <a:pt x="9501" y="5646"/>
                      <a:pt x="9308" y="6128"/>
                    </a:cubicBezTo>
                    <a:cubicBezTo>
                      <a:pt x="8971" y="7189"/>
                      <a:pt x="8344" y="8105"/>
                      <a:pt x="7524" y="8829"/>
                    </a:cubicBezTo>
                    <a:cubicBezTo>
                      <a:pt x="7090" y="9215"/>
                      <a:pt x="6607" y="9552"/>
                      <a:pt x="6125" y="9793"/>
                    </a:cubicBezTo>
                    <a:cubicBezTo>
                      <a:pt x="5300" y="10228"/>
                      <a:pt x="4396" y="10428"/>
                      <a:pt x="3484" y="10428"/>
                    </a:cubicBezTo>
                    <a:cubicBezTo>
                      <a:pt x="3384" y="10428"/>
                      <a:pt x="3284" y="10425"/>
                      <a:pt x="3183" y="10420"/>
                    </a:cubicBezTo>
                    <a:cubicBezTo>
                      <a:pt x="2749" y="10372"/>
                      <a:pt x="2363" y="10276"/>
                      <a:pt x="1929" y="10179"/>
                    </a:cubicBezTo>
                    <a:cubicBezTo>
                      <a:pt x="1544" y="10035"/>
                      <a:pt x="1158" y="9842"/>
                      <a:pt x="820" y="9649"/>
                    </a:cubicBezTo>
                    <a:lnTo>
                      <a:pt x="724" y="9601"/>
                    </a:lnTo>
                    <a:cubicBezTo>
                      <a:pt x="653" y="9530"/>
                      <a:pt x="582" y="9485"/>
                      <a:pt x="512" y="9485"/>
                    </a:cubicBezTo>
                    <a:cubicBezTo>
                      <a:pt x="486" y="9485"/>
                      <a:pt x="460" y="9491"/>
                      <a:pt x="434" y="9504"/>
                    </a:cubicBezTo>
                    <a:cubicBezTo>
                      <a:pt x="193" y="9504"/>
                      <a:pt x="0" y="9697"/>
                      <a:pt x="0" y="9938"/>
                    </a:cubicBezTo>
                    <a:cubicBezTo>
                      <a:pt x="0" y="10083"/>
                      <a:pt x="97" y="10179"/>
                      <a:pt x="145" y="10276"/>
                    </a:cubicBezTo>
                    <a:cubicBezTo>
                      <a:pt x="483" y="10469"/>
                      <a:pt x="820" y="10662"/>
                      <a:pt x="1158" y="10854"/>
                    </a:cubicBezTo>
                    <a:cubicBezTo>
                      <a:pt x="1495" y="10951"/>
                      <a:pt x="1785" y="11047"/>
                      <a:pt x="2122" y="11144"/>
                    </a:cubicBezTo>
                    <a:cubicBezTo>
                      <a:pt x="2592" y="11252"/>
                      <a:pt x="3090" y="11307"/>
                      <a:pt x="3574" y="11307"/>
                    </a:cubicBezTo>
                    <a:cubicBezTo>
                      <a:pt x="3735" y="11307"/>
                      <a:pt x="3895" y="11301"/>
                      <a:pt x="4051" y="11288"/>
                    </a:cubicBezTo>
                    <a:cubicBezTo>
                      <a:pt x="4678" y="11192"/>
                      <a:pt x="5354" y="10999"/>
                      <a:pt x="5932" y="10758"/>
                    </a:cubicBezTo>
                    <a:cubicBezTo>
                      <a:pt x="6656" y="10469"/>
                      <a:pt x="7283" y="10035"/>
                      <a:pt x="7910" y="9552"/>
                    </a:cubicBezTo>
                    <a:cubicBezTo>
                      <a:pt x="8151" y="9311"/>
                      <a:pt x="8440" y="9070"/>
                      <a:pt x="8681" y="8781"/>
                    </a:cubicBezTo>
                    <a:cubicBezTo>
                      <a:pt x="8971" y="8443"/>
                      <a:pt x="9212" y="8105"/>
                      <a:pt x="9453" y="7768"/>
                    </a:cubicBezTo>
                    <a:cubicBezTo>
                      <a:pt x="9839" y="7093"/>
                      <a:pt x="10128" y="6369"/>
                      <a:pt x="10321" y="5646"/>
                    </a:cubicBezTo>
                    <a:cubicBezTo>
                      <a:pt x="10466" y="4922"/>
                      <a:pt x="10514" y="4247"/>
                      <a:pt x="10466" y="3524"/>
                    </a:cubicBezTo>
                    <a:cubicBezTo>
                      <a:pt x="10369" y="2897"/>
                      <a:pt x="10225" y="2270"/>
                      <a:pt x="9935" y="1691"/>
                    </a:cubicBezTo>
                    <a:cubicBezTo>
                      <a:pt x="9790" y="1305"/>
                      <a:pt x="9549" y="920"/>
                      <a:pt x="9308" y="582"/>
                    </a:cubicBezTo>
                    <a:lnTo>
                      <a:pt x="9260" y="534"/>
                    </a:lnTo>
                    <a:cubicBezTo>
                      <a:pt x="9164" y="437"/>
                      <a:pt x="9115" y="341"/>
                      <a:pt x="9019" y="244"/>
                    </a:cubicBezTo>
                    <a:lnTo>
                      <a:pt x="8971" y="196"/>
                    </a:lnTo>
                    <a:lnTo>
                      <a:pt x="8922" y="196"/>
                    </a:lnTo>
                    <a:cubicBezTo>
                      <a:pt x="8922" y="148"/>
                      <a:pt x="8922" y="148"/>
                      <a:pt x="8874" y="148"/>
                    </a:cubicBezTo>
                    <a:lnTo>
                      <a:pt x="8874" y="100"/>
                    </a:lnTo>
                    <a:lnTo>
                      <a:pt x="8826" y="100"/>
                    </a:lnTo>
                    <a:cubicBezTo>
                      <a:pt x="8778" y="3"/>
                      <a:pt x="8681" y="3"/>
                      <a:pt x="8537" y="3"/>
                    </a:cubicBezTo>
                    <a:cubicBezTo>
                      <a:pt x="8520" y="1"/>
                      <a:pt x="8504" y="0"/>
                      <a:pt x="8488" y="0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87"/>
              <p:cNvSpPr/>
              <p:nvPr/>
            </p:nvSpPr>
            <p:spPr>
              <a:xfrm>
                <a:off x="6007375" y="1688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87"/>
              <p:cNvSpPr/>
              <p:nvPr/>
            </p:nvSpPr>
            <p:spPr>
              <a:xfrm>
                <a:off x="5757775" y="1489625"/>
                <a:ext cx="282175" cy="296925"/>
              </a:xfrm>
              <a:custGeom>
                <a:avLst/>
                <a:gdLst/>
                <a:ahLst/>
                <a:cxnLst/>
                <a:rect l="l" t="t" r="r" b="b"/>
                <a:pathLst>
                  <a:path w="11287" h="11877" extrusionOk="0">
                    <a:moveTo>
                      <a:pt x="97" y="1"/>
                    </a:moveTo>
                    <a:cubicBezTo>
                      <a:pt x="1" y="49"/>
                      <a:pt x="1" y="145"/>
                      <a:pt x="49" y="193"/>
                    </a:cubicBezTo>
                    <a:cubicBezTo>
                      <a:pt x="1014" y="1303"/>
                      <a:pt x="1882" y="2460"/>
                      <a:pt x="2605" y="3714"/>
                    </a:cubicBezTo>
                    <a:cubicBezTo>
                      <a:pt x="3136" y="4679"/>
                      <a:pt x="3522" y="5691"/>
                      <a:pt x="3811" y="6801"/>
                    </a:cubicBezTo>
                    <a:cubicBezTo>
                      <a:pt x="3859" y="7042"/>
                      <a:pt x="3907" y="7331"/>
                      <a:pt x="3956" y="7621"/>
                    </a:cubicBezTo>
                    <a:cubicBezTo>
                      <a:pt x="4004" y="7813"/>
                      <a:pt x="4004" y="8055"/>
                      <a:pt x="4004" y="8296"/>
                    </a:cubicBezTo>
                    <a:cubicBezTo>
                      <a:pt x="4052" y="8778"/>
                      <a:pt x="4052" y="9212"/>
                      <a:pt x="4100" y="9694"/>
                    </a:cubicBezTo>
                    <a:cubicBezTo>
                      <a:pt x="4149" y="10128"/>
                      <a:pt x="4293" y="10562"/>
                      <a:pt x="4486" y="10948"/>
                    </a:cubicBezTo>
                    <a:cubicBezTo>
                      <a:pt x="4727" y="11334"/>
                      <a:pt x="5113" y="11623"/>
                      <a:pt x="5547" y="11768"/>
                    </a:cubicBezTo>
                    <a:cubicBezTo>
                      <a:pt x="5837" y="11840"/>
                      <a:pt x="6138" y="11877"/>
                      <a:pt x="6445" y="11877"/>
                    </a:cubicBezTo>
                    <a:cubicBezTo>
                      <a:pt x="6753" y="11877"/>
                      <a:pt x="7066" y="11840"/>
                      <a:pt x="7380" y="11768"/>
                    </a:cubicBezTo>
                    <a:cubicBezTo>
                      <a:pt x="7959" y="11575"/>
                      <a:pt x="8537" y="11286"/>
                      <a:pt x="9020" y="10852"/>
                    </a:cubicBezTo>
                    <a:cubicBezTo>
                      <a:pt x="9261" y="10659"/>
                      <a:pt x="9550" y="10418"/>
                      <a:pt x="9791" y="10177"/>
                    </a:cubicBezTo>
                    <a:cubicBezTo>
                      <a:pt x="10225" y="9694"/>
                      <a:pt x="10611" y="9164"/>
                      <a:pt x="10900" y="8585"/>
                    </a:cubicBezTo>
                    <a:cubicBezTo>
                      <a:pt x="11045" y="8296"/>
                      <a:pt x="11142" y="8006"/>
                      <a:pt x="11238" y="7717"/>
                    </a:cubicBezTo>
                    <a:lnTo>
                      <a:pt x="11286" y="7572"/>
                    </a:lnTo>
                    <a:cubicBezTo>
                      <a:pt x="11286" y="7524"/>
                      <a:pt x="11286" y="7428"/>
                      <a:pt x="11238" y="7331"/>
                    </a:cubicBezTo>
                    <a:cubicBezTo>
                      <a:pt x="11190" y="7235"/>
                      <a:pt x="11093" y="7138"/>
                      <a:pt x="10997" y="7090"/>
                    </a:cubicBezTo>
                    <a:cubicBezTo>
                      <a:pt x="10917" y="7050"/>
                      <a:pt x="10838" y="7032"/>
                      <a:pt x="10762" y="7032"/>
                    </a:cubicBezTo>
                    <a:cubicBezTo>
                      <a:pt x="10563" y="7032"/>
                      <a:pt x="10392" y="7156"/>
                      <a:pt x="10322" y="7331"/>
                    </a:cubicBezTo>
                    <a:cubicBezTo>
                      <a:pt x="10225" y="7572"/>
                      <a:pt x="10129" y="7765"/>
                      <a:pt x="9984" y="8006"/>
                    </a:cubicBezTo>
                    <a:cubicBezTo>
                      <a:pt x="9647" y="8537"/>
                      <a:pt x="9212" y="9116"/>
                      <a:pt x="8730" y="9598"/>
                    </a:cubicBezTo>
                    <a:cubicBezTo>
                      <a:pt x="8393" y="9887"/>
                      <a:pt x="8055" y="10177"/>
                      <a:pt x="7669" y="10418"/>
                    </a:cubicBezTo>
                    <a:cubicBezTo>
                      <a:pt x="7428" y="10514"/>
                      <a:pt x="7187" y="10611"/>
                      <a:pt x="6946" y="10707"/>
                    </a:cubicBezTo>
                    <a:cubicBezTo>
                      <a:pt x="6705" y="10755"/>
                      <a:pt x="6463" y="10755"/>
                      <a:pt x="6222" y="10755"/>
                    </a:cubicBezTo>
                    <a:cubicBezTo>
                      <a:pt x="6078" y="10755"/>
                      <a:pt x="5933" y="10755"/>
                      <a:pt x="5788" y="10707"/>
                    </a:cubicBezTo>
                    <a:cubicBezTo>
                      <a:pt x="5740" y="10659"/>
                      <a:pt x="5644" y="10659"/>
                      <a:pt x="5595" y="10611"/>
                    </a:cubicBezTo>
                    <a:lnTo>
                      <a:pt x="5402" y="10466"/>
                    </a:lnTo>
                    <a:cubicBezTo>
                      <a:pt x="5354" y="10369"/>
                      <a:pt x="5258" y="10321"/>
                      <a:pt x="5210" y="10225"/>
                    </a:cubicBezTo>
                    <a:cubicBezTo>
                      <a:pt x="5113" y="10032"/>
                      <a:pt x="5017" y="9791"/>
                      <a:pt x="4968" y="9550"/>
                    </a:cubicBezTo>
                    <a:cubicBezTo>
                      <a:pt x="4824" y="8923"/>
                      <a:pt x="4776" y="8296"/>
                      <a:pt x="4679" y="7717"/>
                    </a:cubicBezTo>
                    <a:cubicBezTo>
                      <a:pt x="4583" y="7283"/>
                      <a:pt x="4486" y="6849"/>
                      <a:pt x="4341" y="6463"/>
                    </a:cubicBezTo>
                    <a:cubicBezTo>
                      <a:pt x="4149" y="5981"/>
                      <a:pt x="3956" y="5498"/>
                      <a:pt x="3714" y="5016"/>
                    </a:cubicBezTo>
                    <a:cubicBezTo>
                      <a:pt x="2846" y="3232"/>
                      <a:pt x="1641" y="1544"/>
                      <a:pt x="290" y="49"/>
                    </a:cubicBezTo>
                    <a:cubicBezTo>
                      <a:pt x="242" y="1"/>
                      <a:pt x="194" y="1"/>
                      <a:pt x="19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87"/>
              <p:cNvSpPr/>
              <p:nvPr/>
            </p:nvSpPr>
            <p:spPr>
              <a:xfrm>
                <a:off x="6476375" y="898825"/>
                <a:ext cx="1362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0191" extrusionOk="0">
                    <a:moveTo>
                      <a:pt x="3714" y="1"/>
                    </a:moveTo>
                    <a:cubicBezTo>
                      <a:pt x="3570" y="1"/>
                      <a:pt x="3377" y="1"/>
                      <a:pt x="3232" y="49"/>
                    </a:cubicBezTo>
                    <a:cubicBezTo>
                      <a:pt x="3039" y="97"/>
                      <a:pt x="2798" y="194"/>
                      <a:pt x="2653" y="290"/>
                    </a:cubicBezTo>
                    <a:cubicBezTo>
                      <a:pt x="2412" y="387"/>
                      <a:pt x="2219" y="531"/>
                      <a:pt x="2026" y="724"/>
                    </a:cubicBezTo>
                    <a:cubicBezTo>
                      <a:pt x="1833" y="869"/>
                      <a:pt x="1689" y="1014"/>
                      <a:pt x="1544" y="1207"/>
                    </a:cubicBezTo>
                    <a:cubicBezTo>
                      <a:pt x="1448" y="1399"/>
                      <a:pt x="1303" y="1592"/>
                      <a:pt x="1206" y="1834"/>
                    </a:cubicBezTo>
                    <a:cubicBezTo>
                      <a:pt x="1110" y="2026"/>
                      <a:pt x="1062" y="2268"/>
                      <a:pt x="1013" y="2509"/>
                    </a:cubicBezTo>
                    <a:cubicBezTo>
                      <a:pt x="965" y="2605"/>
                      <a:pt x="965" y="2750"/>
                      <a:pt x="965" y="2895"/>
                    </a:cubicBezTo>
                    <a:cubicBezTo>
                      <a:pt x="772" y="2846"/>
                      <a:pt x="628" y="2846"/>
                      <a:pt x="435" y="2846"/>
                    </a:cubicBezTo>
                    <a:cubicBezTo>
                      <a:pt x="97" y="2895"/>
                      <a:pt x="1" y="3377"/>
                      <a:pt x="387" y="3473"/>
                    </a:cubicBezTo>
                    <a:lnTo>
                      <a:pt x="338" y="3521"/>
                    </a:lnTo>
                    <a:cubicBezTo>
                      <a:pt x="579" y="3570"/>
                      <a:pt x="869" y="3666"/>
                      <a:pt x="1110" y="3763"/>
                    </a:cubicBezTo>
                    <a:cubicBezTo>
                      <a:pt x="1496" y="3956"/>
                      <a:pt x="1930" y="4197"/>
                      <a:pt x="2316" y="4438"/>
                    </a:cubicBezTo>
                    <a:cubicBezTo>
                      <a:pt x="2750" y="4824"/>
                      <a:pt x="3136" y="5258"/>
                      <a:pt x="3521" y="5692"/>
                    </a:cubicBezTo>
                    <a:cubicBezTo>
                      <a:pt x="3907" y="6222"/>
                      <a:pt x="4197" y="6753"/>
                      <a:pt x="4438" y="7380"/>
                    </a:cubicBezTo>
                    <a:cubicBezTo>
                      <a:pt x="4631" y="7862"/>
                      <a:pt x="4775" y="8344"/>
                      <a:pt x="4872" y="8875"/>
                    </a:cubicBezTo>
                    <a:cubicBezTo>
                      <a:pt x="4920" y="9261"/>
                      <a:pt x="4920" y="9598"/>
                      <a:pt x="4872" y="9984"/>
                    </a:cubicBezTo>
                    <a:cubicBezTo>
                      <a:pt x="4872" y="10117"/>
                      <a:pt x="4974" y="10191"/>
                      <a:pt x="5082" y="10191"/>
                    </a:cubicBezTo>
                    <a:cubicBezTo>
                      <a:pt x="5170" y="10191"/>
                      <a:pt x="5262" y="10141"/>
                      <a:pt x="5306" y="10032"/>
                    </a:cubicBezTo>
                    <a:cubicBezTo>
                      <a:pt x="5450" y="8441"/>
                      <a:pt x="5065" y="6849"/>
                      <a:pt x="4197" y="5547"/>
                    </a:cubicBezTo>
                    <a:cubicBezTo>
                      <a:pt x="3811" y="4824"/>
                      <a:pt x="3232" y="4197"/>
                      <a:pt x="2605" y="3714"/>
                    </a:cubicBezTo>
                    <a:cubicBezTo>
                      <a:pt x="2316" y="3473"/>
                      <a:pt x="1978" y="3280"/>
                      <a:pt x="1640" y="3136"/>
                    </a:cubicBezTo>
                    <a:lnTo>
                      <a:pt x="1689" y="2943"/>
                    </a:lnTo>
                    <a:cubicBezTo>
                      <a:pt x="1689" y="2846"/>
                      <a:pt x="1737" y="2702"/>
                      <a:pt x="1737" y="2605"/>
                    </a:cubicBezTo>
                    <a:cubicBezTo>
                      <a:pt x="1833" y="2412"/>
                      <a:pt x="1882" y="2171"/>
                      <a:pt x="1978" y="1978"/>
                    </a:cubicBezTo>
                    <a:cubicBezTo>
                      <a:pt x="2074" y="1689"/>
                      <a:pt x="2267" y="1399"/>
                      <a:pt x="2460" y="1158"/>
                    </a:cubicBezTo>
                    <a:cubicBezTo>
                      <a:pt x="2557" y="1014"/>
                      <a:pt x="2701" y="869"/>
                      <a:pt x="2846" y="773"/>
                    </a:cubicBezTo>
                    <a:cubicBezTo>
                      <a:pt x="2991" y="628"/>
                      <a:pt x="3136" y="580"/>
                      <a:pt x="3280" y="483"/>
                    </a:cubicBezTo>
                    <a:cubicBezTo>
                      <a:pt x="3425" y="435"/>
                      <a:pt x="3521" y="387"/>
                      <a:pt x="3666" y="387"/>
                    </a:cubicBezTo>
                    <a:lnTo>
                      <a:pt x="4052" y="387"/>
                    </a:lnTo>
                    <a:cubicBezTo>
                      <a:pt x="4197" y="387"/>
                      <a:pt x="4293" y="435"/>
                      <a:pt x="4389" y="483"/>
                    </a:cubicBezTo>
                    <a:cubicBezTo>
                      <a:pt x="4486" y="483"/>
                      <a:pt x="4582" y="435"/>
                      <a:pt x="4631" y="338"/>
                    </a:cubicBezTo>
                    <a:cubicBezTo>
                      <a:pt x="4631" y="242"/>
                      <a:pt x="4582" y="146"/>
                      <a:pt x="4486" y="146"/>
                    </a:cubicBezTo>
                    <a:cubicBezTo>
                      <a:pt x="4293" y="49"/>
                      <a:pt x="4052" y="1"/>
                      <a:pt x="3859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87"/>
              <p:cNvSpPr/>
              <p:nvPr/>
            </p:nvSpPr>
            <p:spPr>
              <a:xfrm>
                <a:off x="5075375" y="2182900"/>
                <a:ext cx="288175" cy="153325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6133" extrusionOk="0">
                    <a:moveTo>
                      <a:pt x="3617" y="1"/>
                    </a:moveTo>
                    <a:cubicBezTo>
                      <a:pt x="3521" y="1"/>
                      <a:pt x="3424" y="49"/>
                      <a:pt x="3328" y="145"/>
                    </a:cubicBezTo>
                    <a:cubicBezTo>
                      <a:pt x="3280" y="193"/>
                      <a:pt x="3231" y="290"/>
                      <a:pt x="3231" y="386"/>
                    </a:cubicBezTo>
                    <a:lnTo>
                      <a:pt x="3231" y="531"/>
                    </a:lnTo>
                    <a:lnTo>
                      <a:pt x="3038" y="531"/>
                    </a:lnTo>
                    <a:cubicBezTo>
                      <a:pt x="2845" y="531"/>
                      <a:pt x="2701" y="531"/>
                      <a:pt x="2556" y="579"/>
                    </a:cubicBezTo>
                    <a:cubicBezTo>
                      <a:pt x="2267" y="627"/>
                      <a:pt x="1977" y="772"/>
                      <a:pt x="1688" y="917"/>
                    </a:cubicBezTo>
                    <a:cubicBezTo>
                      <a:pt x="675" y="1496"/>
                      <a:pt x="0" y="2605"/>
                      <a:pt x="0" y="3762"/>
                    </a:cubicBezTo>
                    <a:cubicBezTo>
                      <a:pt x="0" y="4389"/>
                      <a:pt x="145" y="4968"/>
                      <a:pt x="434" y="5498"/>
                    </a:cubicBezTo>
                    <a:cubicBezTo>
                      <a:pt x="469" y="5569"/>
                      <a:pt x="556" y="5614"/>
                      <a:pt x="657" y="5614"/>
                    </a:cubicBezTo>
                    <a:cubicBezTo>
                      <a:pt x="694" y="5614"/>
                      <a:pt x="733" y="5608"/>
                      <a:pt x="772" y="5595"/>
                    </a:cubicBezTo>
                    <a:cubicBezTo>
                      <a:pt x="868" y="5498"/>
                      <a:pt x="916" y="5354"/>
                      <a:pt x="868" y="5257"/>
                    </a:cubicBezTo>
                    <a:cubicBezTo>
                      <a:pt x="820" y="5161"/>
                      <a:pt x="723" y="5064"/>
                      <a:pt x="675" y="4920"/>
                    </a:cubicBezTo>
                    <a:cubicBezTo>
                      <a:pt x="627" y="4727"/>
                      <a:pt x="579" y="4534"/>
                      <a:pt x="531" y="4341"/>
                    </a:cubicBezTo>
                    <a:cubicBezTo>
                      <a:pt x="531" y="4100"/>
                      <a:pt x="531" y="3907"/>
                      <a:pt x="531" y="3714"/>
                    </a:cubicBezTo>
                    <a:cubicBezTo>
                      <a:pt x="579" y="3473"/>
                      <a:pt x="627" y="3280"/>
                      <a:pt x="723" y="3087"/>
                    </a:cubicBezTo>
                    <a:cubicBezTo>
                      <a:pt x="820" y="2894"/>
                      <a:pt x="916" y="2653"/>
                      <a:pt x="1061" y="2508"/>
                    </a:cubicBezTo>
                    <a:cubicBezTo>
                      <a:pt x="1206" y="2267"/>
                      <a:pt x="1399" y="2074"/>
                      <a:pt x="1592" y="1930"/>
                    </a:cubicBezTo>
                    <a:cubicBezTo>
                      <a:pt x="1833" y="1785"/>
                      <a:pt x="2074" y="1640"/>
                      <a:pt x="2267" y="1544"/>
                    </a:cubicBezTo>
                    <a:cubicBezTo>
                      <a:pt x="2556" y="1447"/>
                      <a:pt x="2845" y="1351"/>
                      <a:pt x="3135" y="1351"/>
                    </a:cubicBezTo>
                    <a:lnTo>
                      <a:pt x="2990" y="1351"/>
                    </a:lnTo>
                    <a:lnTo>
                      <a:pt x="3376" y="1303"/>
                    </a:lnTo>
                    <a:cubicBezTo>
                      <a:pt x="3424" y="1447"/>
                      <a:pt x="3472" y="1544"/>
                      <a:pt x="3521" y="1688"/>
                    </a:cubicBezTo>
                    <a:cubicBezTo>
                      <a:pt x="3714" y="2123"/>
                      <a:pt x="3955" y="2508"/>
                      <a:pt x="4196" y="2894"/>
                    </a:cubicBezTo>
                    <a:cubicBezTo>
                      <a:pt x="4485" y="3280"/>
                      <a:pt x="4775" y="3618"/>
                      <a:pt x="5112" y="3955"/>
                    </a:cubicBezTo>
                    <a:cubicBezTo>
                      <a:pt x="5450" y="4293"/>
                      <a:pt x="5836" y="4582"/>
                      <a:pt x="6270" y="4872"/>
                    </a:cubicBezTo>
                    <a:cubicBezTo>
                      <a:pt x="7041" y="5354"/>
                      <a:pt x="7861" y="5740"/>
                      <a:pt x="8777" y="5981"/>
                    </a:cubicBezTo>
                    <a:cubicBezTo>
                      <a:pt x="9217" y="6084"/>
                      <a:pt x="9670" y="6132"/>
                      <a:pt x="10130" y="6132"/>
                    </a:cubicBezTo>
                    <a:cubicBezTo>
                      <a:pt x="10528" y="6132"/>
                      <a:pt x="10931" y="6096"/>
                      <a:pt x="11334" y="6029"/>
                    </a:cubicBezTo>
                    <a:cubicBezTo>
                      <a:pt x="11478" y="5981"/>
                      <a:pt x="11526" y="5836"/>
                      <a:pt x="11526" y="5691"/>
                    </a:cubicBezTo>
                    <a:cubicBezTo>
                      <a:pt x="11478" y="5595"/>
                      <a:pt x="11430" y="5547"/>
                      <a:pt x="11382" y="5498"/>
                    </a:cubicBezTo>
                    <a:lnTo>
                      <a:pt x="11189" y="5498"/>
                    </a:lnTo>
                    <a:cubicBezTo>
                      <a:pt x="10996" y="5523"/>
                      <a:pt x="10803" y="5535"/>
                      <a:pt x="10610" y="5535"/>
                    </a:cubicBezTo>
                    <a:cubicBezTo>
                      <a:pt x="10417" y="5535"/>
                      <a:pt x="10224" y="5523"/>
                      <a:pt x="10031" y="5498"/>
                    </a:cubicBezTo>
                    <a:cubicBezTo>
                      <a:pt x="9549" y="5402"/>
                      <a:pt x="9067" y="5306"/>
                      <a:pt x="8633" y="5113"/>
                    </a:cubicBezTo>
                    <a:cubicBezTo>
                      <a:pt x="7958" y="4823"/>
                      <a:pt x="7379" y="4486"/>
                      <a:pt x="6800" y="4052"/>
                    </a:cubicBezTo>
                    <a:cubicBezTo>
                      <a:pt x="6173" y="3569"/>
                      <a:pt x="5643" y="2991"/>
                      <a:pt x="5112" y="2364"/>
                    </a:cubicBezTo>
                    <a:cubicBezTo>
                      <a:pt x="4726" y="1833"/>
                      <a:pt x="4389" y="1254"/>
                      <a:pt x="4148" y="627"/>
                    </a:cubicBezTo>
                    <a:cubicBezTo>
                      <a:pt x="4099" y="531"/>
                      <a:pt x="4051" y="386"/>
                      <a:pt x="4003" y="290"/>
                    </a:cubicBezTo>
                    <a:cubicBezTo>
                      <a:pt x="4003" y="242"/>
                      <a:pt x="3955" y="145"/>
                      <a:pt x="3906" y="97"/>
                    </a:cubicBezTo>
                    <a:cubicBezTo>
                      <a:pt x="3858" y="49"/>
                      <a:pt x="3762" y="1"/>
                      <a:pt x="3617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87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87"/>
              <p:cNvSpPr/>
              <p:nvPr/>
            </p:nvSpPr>
            <p:spPr>
              <a:xfrm>
                <a:off x="5324950" y="1642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87"/>
              <p:cNvSpPr/>
              <p:nvPr/>
            </p:nvSpPr>
            <p:spPr>
              <a:xfrm>
                <a:off x="5220050" y="1747150"/>
                <a:ext cx="8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35" h="69" extrusionOk="0">
                    <a:moveTo>
                      <a:pt x="9" y="0"/>
                    </a:moveTo>
                    <a:cubicBezTo>
                      <a:pt x="5" y="0"/>
                      <a:pt x="0" y="6"/>
                      <a:pt x="0" y="20"/>
                    </a:cubicBezTo>
                    <a:lnTo>
                      <a:pt x="0" y="68"/>
                    </a:lnTo>
                    <a:cubicBezTo>
                      <a:pt x="34" y="34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87"/>
              <p:cNvSpPr/>
              <p:nvPr/>
            </p:nvSpPr>
            <p:spPr>
              <a:xfrm>
                <a:off x="5226075" y="1888700"/>
                <a:ext cx="2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98" extrusionOk="0">
                    <a:moveTo>
                      <a:pt x="1" y="97"/>
                    </a:moveTo>
                    <a:lnTo>
                      <a:pt x="1" y="97"/>
                    </a:lnTo>
                    <a:cubicBezTo>
                      <a:pt x="1" y="49"/>
                      <a:pt x="1" y="49"/>
                      <a:pt x="1" y="1"/>
                    </a:cubicBezTo>
                    <a:cubicBezTo>
                      <a:pt x="1" y="1"/>
                      <a:pt x="1" y="49"/>
                      <a:pt x="1" y="97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87"/>
              <p:cNvSpPr/>
              <p:nvPr/>
            </p:nvSpPr>
            <p:spPr>
              <a:xfrm>
                <a:off x="5216425" y="1572825"/>
                <a:ext cx="1495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14440" extrusionOk="0">
                    <a:moveTo>
                      <a:pt x="5016" y="0"/>
                    </a:moveTo>
                    <a:cubicBezTo>
                      <a:pt x="4920" y="0"/>
                      <a:pt x="4823" y="48"/>
                      <a:pt x="4727" y="97"/>
                    </a:cubicBezTo>
                    <a:cubicBezTo>
                      <a:pt x="4679" y="145"/>
                      <a:pt x="4631" y="145"/>
                      <a:pt x="4631" y="193"/>
                    </a:cubicBezTo>
                    <a:lnTo>
                      <a:pt x="4582" y="193"/>
                    </a:lnTo>
                    <a:lnTo>
                      <a:pt x="4438" y="290"/>
                    </a:lnTo>
                    <a:lnTo>
                      <a:pt x="4389" y="290"/>
                    </a:lnTo>
                    <a:cubicBezTo>
                      <a:pt x="4245" y="434"/>
                      <a:pt x="4100" y="531"/>
                      <a:pt x="3955" y="675"/>
                    </a:cubicBezTo>
                    <a:lnTo>
                      <a:pt x="3907" y="724"/>
                    </a:lnTo>
                    <a:lnTo>
                      <a:pt x="3859" y="724"/>
                    </a:lnTo>
                    <a:cubicBezTo>
                      <a:pt x="3714" y="868"/>
                      <a:pt x="3570" y="1013"/>
                      <a:pt x="3425" y="1158"/>
                    </a:cubicBezTo>
                    <a:cubicBezTo>
                      <a:pt x="3184" y="1399"/>
                      <a:pt x="2943" y="1640"/>
                      <a:pt x="2750" y="1881"/>
                    </a:cubicBezTo>
                    <a:lnTo>
                      <a:pt x="2701" y="1929"/>
                    </a:lnTo>
                    <a:cubicBezTo>
                      <a:pt x="2509" y="2170"/>
                      <a:pt x="2364" y="2363"/>
                      <a:pt x="2219" y="2605"/>
                    </a:cubicBezTo>
                    <a:lnTo>
                      <a:pt x="2171" y="2653"/>
                    </a:lnTo>
                    <a:cubicBezTo>
                      <a:pt x="1737" y="3280"/>
                      <a:pt x="1351" y="3955"/>
                      <a:pt x="1013" y="4630"/>
                    </a:cubicBezTo>
                    <a:cubicBezTo>
                      <a:pt x="869" y="4968"/>
                      <a:pt x="772" y="5305"/>
                      <a:pt x="628" y="5643"/>
                    </a:cubicBezTo>
                    <a:cubicBezTo>
                      <a:pt x="531" y="5932"/>
                      <a:pt x="435" y="6222"/>
                      <a:pt x="338" y="6511"/>
                    </a:cubicBezTo>
                    <a:lnTo>
                      <a:pt x="290" y="6800"/>
                    </a:lnTo>
                    <a:cubicBezTo>
                      <a:pt x="266" y="6849"/>
                      <a:pt x="254" y="6909"/>
                      <a:pt x="242" y="6970"/>
                    </a:cubicBezTo>
                    <a:lnTo>
                      <a:pt x="242" y="6970"/>
                    </a:lnTo>
                    <a:cubicBezTo>
                      <a:pt x="242" y="6961"/>
                      <a:pt x="242" y="6952"/>
                      <a:pt x="242" y="6945"/>
                    </a:cubicBezTo>
                    <a:lnTo>
                      <a:pt x="242" y="6945"/>
                    </a:lnTo>
                    <a:cubicBezTo>
                      <a:pt x="239" y="6968"/>
                      <a:pt x="236" y="6990"/>
                      <a:pt x="233" y="7013"/>
                    </a:cubicBezTo>
                    <a:lnTo>
                      <a:pt x="233" y="7013"/>
                    </a:lnTo>
                    <a:cubicBezTo>
                      <a:pt x="223" y="7058"/>
                      <a:pt x="212" y="7101"/>
                      <a:pt x="194" y="7138"/>
                    </a:cubicBezTo>
                    <a:cubicBezTo>
                      <a:pt x="205" y="7126"/>
                      <a:pt x="214" y="7112"/>
                      <a:pt x="221" y="7096"/>
                    </a:cubicBezTo>
                    <a:lnTo>
                      <a:pt x="221" y="7096"/>
                    </a:lnTo>
                    <a:cubicBezTo>
                      <a:pt x="169" y="7432"/>
                      <a:pt x="91" y="7767"/>
                      <a:pt x="49" y="8103"/>
                    </a:cubicBezTo>
                    <a:cubicBezTo>
                      <a:pt x="49" y="8295"/>
                      <a:pt x="1" y="8488"/>
                      <a:pt x="1" y="8681"/>
                    </a:cubicBezTo>
                    <a:cubicBezTo>
                      <a:pt x="1" y="8778"/>
                      <a:pt x="1" y="8922"/>
                      <a:pt x="1" y="9019"/>
                    </a:cubicBezTo>
                    <a:cubicBezTo>
                      <a:pt x="1" y="9212"/>
                      <a:pt x="1" y="9405"/>
                      <a:pt x="1" y="9598"/>
                    </a:cubicBezTo>
                    <a:cubicBezTo>
                      <a:pt x="1" y="9742"/>
                      <a:pt x="1" y="9887"/>
                      <a:pt x="1" y="9983"/>
                    </a:cubicBezTo>
                    <a:cubicBezTo>
                      <a:pt x="1" y="10128"/>
                      <a:pt x="49" y="10273"/>
                      <a:pt x="49" y="10417"/>
                    </a:cubicBezTo>
                    <a:cubicBezTo>
                      <a:pt x="97" y="10562"/>
                      <a:pt x="97" y="10659"/>
                      <a:pt x="145" y="10803"/>
                    </a:cubicBezTo>
                    <a:cubicBezTo>
                      <a:pt x="145" y="10948"/>
                      <a:pt x="145" y="11044"/>
                      <a:pt x="194" y="11189"/>
                    </a:cubicBezTo>
                    <a:cubicBezTo>
                      <a:pt x="194" y="11334"/>
                      <a:pt x="242" y="11430"/>
                      <a:pt x="290" y="11575"/>
                    </a:cubicBezTo>
                    <a:cubicBezTo>
                      <a:pt x="338" y="11864"/>
                      <a:pt x="435" y="12202"/>
                      <a:pt x="531" y="12491"/>
                    </a:cubicBezTo>
                    <a:cubicBezTo>
                      <a:pt x="531" y="12539"/>
                      <a:pt x="531" y="12588"/>
                      <a:pt x="579" y="12636"/>
                    </a:cubicBezTo>
                    <a:cubicBezTo>
                      <a:pt x="579" y="12684"/>
                      <a:pt x="579" y="12732"/>
                      <a:pt x="628" y="12781"/>
                    </a:cubicBezTo>
                    <a:cubicBezTo>
                      <a:pt x="628" y="12877"/>
                      <a:pt x="676" y="12974"/>
                      <a:pt x="724" y="13070"/>
                    </a:cubicBezTo>
                    <a:cubicBezTo>
                      <a:pt x="724" y="13118"/>
                      <a:pt x="724" y="13166"/>
                      <a:pt x="772" y="13263"/>
                    </a:cubicBezTo>
                    <a:cubicBezTo>
                      <a:pt x="821" y="13408"/>
                      <a:pt x="869" y="13600"/>
                      <a:pt x="965" y="13745"/>
                    </a:cubicBezTo>
                    <a:lnTo>
                      <a:pt x="965" y="13697"/>
                    </a:lnTo>
                    <a:cubicBezTo>
                      <a:pt x="1013" y="13890"/>
                      <a:pt x="1062" y="14083"/>
                      <a:pt x="1158" y="14324"/>
                    </a:cubicBezTo>
                    <a:cubicBezTo>
                      <a:pt x="1193" y="14395"/>
                      <a:pt x="1280" y="14439"/>
                      <a:pt x="1381" y="14439"/>
                    </a:cubicBezTo>
                    <a:cubicBezTo>
                      <a:pt x="1418" y="14439"/>
                      <a:pt x="1457" y="14433"/>
                      <a:pt x="1496" y="14420"/>
                    </a:cubicBezTo>
                    <a:cubicBezTo>
                      <a:pt x="1592" y="14372"/>
                      <a:pt x="1640" y="14227"/>
                      <a:pt x="1592" y="14083"/>
                    </a:cubicBezTo>
                    <a:cubicBezTo>
                      <a:pt x="1544" y="13938"/>
                      <a:pt x="1496" y="13793"/>
                      <a:pt x="1448" y="13697"/>
                    </a:cubicBezTo>
                    <a:cubicBezTo>
                      <a:pt x="1399" y="13456"/>
                      <a:pt x="1351" y="13263"/>
                      <a:pt x="1303" y="13070"/>
                    </a:cubicBezTo>
                    <a:cubicBezTo>
                      <a:pt x="1351" y="13022"/>
                      <a:pt x="1351" y="12925"/>
                      <a:pt x="1303" y="12877"/>
                    </a:cubicBezTo>
                    <a:lnTo>
                      <a:pt x="1255" y="12443"/>
                    </a:lnTo>
                    <a:lnTo>
                      <a:pt x="1255" y="12298"/>
                    </a:lnTo>
                    <a:lnTo>
                      <a:pt x="1255" y="11864"/>
                    </a:lnTo>
                    <a:lnTo>
                      <a:pt x="1255" y="11478"/>
                    </a:lnTo>
                    <a:lnTo>
                      <a:pt x="1255" y="11382"/>
                    </a:lnTo>
                    <a:lnTo>
                      <a:pt x="1255" y="11141"/>
                    </a:lnTo>
                    <a:lnTo>
                      <a:pt x="1255" y="10755"/>
                    </a:lnTo>
                    <a:cubicBezTo>
                      <a:pt x="1255" y="10610"/>
                      <a:pt x="1255" y="10562"/>
                      <a:pt x="1303" y="10466"/>
                    </a:cubicBezTo>
                    <a:cubicBezTo>
                      <a:pt x="1351" y="10369"/>
                      <a:pt x="1351" y="10176"/>
                      <a:pt x="1351" y="9983"/>
                    </a:cubicBezTo>
                    <a:cubicBezTo>
                      <a:pt x="1351" y="9839"/>
                      <a:pt x="1399" y="9742"/>
                      <a:pt x="1399" y="9598"/>
                    </a:cubicBezTo>
                    <a:lnTo>
                      <a:pt x="1496" y="9164"/>
                    </a:lnTo>
                    <a:cubicBezTo>
                      <a:pt x="1544" y="9019"/>
                      <a:pt x="1544" y="8874"/>
                      <a:pt x="1544" y="8729"/>
                    </a:cubicBezTo>
                    <a:cubicBezTo>
                      <a:pt x="1592" y="8537"/>
                      <a:pt x="1640" y="8344"/>
                      <a:pt x="1689" y="8151"/>
                    </a:cubicBezTo>
                    <a:cubicBezTo>
                      <a:pt x="2026" y="6511"/>
                      <a:pt x="2701" y="4919"/>
                      <a:pt x="3666" y="3569"/>
                    </a:cubicBezTo>
                    <a:cubicBezTo>
                      <a:pt x="3859" y="3376"/>
                      <a:pt x="4004" y="3135"/>
                      <a:pt x="4197" y="2942"/>
                    </a:cubicBezTo>
                    <a:lnTo>
                      <a:pt x="4438" y="2653"/>
                    </a:lnTo>
                    <a:cubicBezTo>
                      <a:pt x="4438" y="2653"/>
                      <a:pt x="4438" y="2653"/>
                      <a:pt x="4486" y="2701"/>
                    </a:cubicBezTo>
                    <a:cubicBezTo>
                      <a:pt x="4582" y="2556"/>
                      <a:pt x="4727" y="2412"/>
                      <a:pt x="4872" y="2267"/>
                    </a:cubicBezTo>
                    <a:lnTo>
                      <a:pt x="5016" y="2170"/>
                    </a:lnTo>
                    <a:cubicBezTo>
                      <a:pt x="5161" y="2026"/>
                      <a:pt x="5354" y="1881"/>
                      <a:pt x="5499" y="1736"/>
                    </a:cubicBezTo>
                    <a:lnTo>
                      <a:pt x="5595" y="1688"/>
                    </a:lnTo>
                    <a:lnTo>
                      <a:pt x="5643" y="1640"/>
                    </a:lnTo>
                    <a:lnTo>
                      <a:pt x="5740" y="1544"/>
                    </a:lnTo>
                    <a:cubicBezTo>
                      <a:pt x="5884" y="1399"/>
                      <a:pt x="5933" y="1254"/>
                      <a:pt x="5933" y="1061"/>
                    </a:cubicBezTo>
                    <a:lnTo>
                      <a:pt x="5933" y="965"/>
                    </a:lnTo>
                    <a:cubicBezTo>
                      <a:pt x="5981" y="531"/>
                      <a:pt x="5643" y="145"/>
                      <a:pt x="5209" y="97"/>
                    </a:cubicBezTo>
                    <a:lnTo>
                      <a:pt x="53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87"/>
              <p:cNvSpPr/>
              <p:nvPr/>
            </p:nvSpPr>
            <p:spPr>
              <a:xfrm>
                <a:off x="5849425" y="1070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87"/>
              <p:cNvSpPr/>
              <p:nvPr/>
            </p:nvSpPr>
            <p:spPr>
              <a:xfrm>
                <a:off x="6078500" y="939825"/>
                <a:ext cx="3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" extrusionOk="0">
                    <a:moveTo>
                      <a:pt x="1" y="1"/>
                    </a:moveTo>
                    <a:lnTo>
                      <a:pt x="49" y="1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87"/>
              <p:cNvSpPr/>
              <p:nvPr/>
            </p:nvSpPr>
            <p:spPr>
              <a:xfrm>
                <a:off x="5937425" y="954300"/>
                <a:ext cx="2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" extrusionOk="0">
                    <a:moveTo>
                      <a:pt x="1" y="0"/>
                    </a:move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87"/>
              <p:cNvSpPr/>
              <p:nvPr/>
            </p:nvSpPr>
            <p:spPr>
              <a:xfrm>
                <a:off x="5781900" y="942250"/>
                <a:ext cx="34727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13891" h="7174" extrusionOk="0">
                    <a:moveTo>
                      <a:pt x="6559" y="531"/>
                    </a:moveTo>
                    <a:lnTo>
                      <a:pt x="6559" y="531"/>
                    </a:lnTo>
                    <a:cubicBezTo>
                      <a:pt x="6468" y="561"/>
                      <a:pt x="6395" y="592"/>
                      <a:pt x="6330" y="622"/>
                    </a:cubicBezTo>
                    <a:lnTo>
                      <a:pt x="6330" y="622"/>
                    </a:lnTo>
                    <a:lnTo>
                      <a:pt x="6559" y="531"/>
                    </a:lnTo>
                    <a:close/>
                    <a:moveTo>
                      <a:pt x="8923" y="0"/>
                    </a:moveTo>
                    <a:cubicBezTo>
                      <a:pt x="8730" y="0"/>
                      <a:pt x="8537" y="48"/>
                      <a:pt x="8296" y="97"/>
                    </a:cubicBezTo>
                    <a:cubicBezTo>
                      <a:pt x="8199" y="97"/>
                      <a:pt x="8103" y="97"/>
                      <a:pt x="8006" y="145"/>
                    </a:cubicBezTo>
                    <a:cubicBezTo>
                      <a:pt x="7813" y="145"/>
                      <a:pt x="7620" y="193"/>
                      <a:pt x="7428" y="241"/>
                    </a:cubicBezTo>
                    <a:cubicBezTo>
                      <a:pt x="7093" y="337"/>
                      <a:pt x="6710" y="480"/>
                      <a:pt x="6327" y="624"/>
                    </a:cubicBezTo>
                    <a:lnTo>
                      <a:pt x="6327" y="624"/>
                    </a:lnTo>
                    <a:cubicBezTo>
                      <a:pt x="6328" y="623"/>
                      <a:pt x="6329" y="623"/>
                      <a:pt x="6330" y="622"/>
                    </a:cubicBezTo>
                    <a:lnTo>
                      <a:pt x="6330" y="622"/>
                    </a:lnTo>
                    <a:lnTo>
                      <a:pt x="6318" y="627"/>
                    </a:lnTo>
                    <a:cubicBezTo>
                      <a:pt x="6321" y="626"/>
                      <a:pt x="6324" y="625"/>
                      <a:pt x="6327" y="624"/>
                    </a:cubicBezTo>
                    <a:lnTo>
                      <a:pt x="6327" y="624"/>
                    </a:lnTo>
                    <a:cubicBezTo>
                      <a:pt x="6291" y="641"/>
                      <a:pt x="6256" y="658"/>
                      <a:pt x="6222" y="675"/>
                    </a:cubicBezTo>
                    <a:lnTo>
                      <a:pt x="5933" y="772"/>
                    </a:lnTo>
                    <a:cubicBezTo>
                      <a:pt x="5643" y="916"/>
                      <a:pt x="5354" y="1013"/>
                      <a:pt x="5064" y="1158"/>
                    </a:cubicBezTo>
                    <a:cubicBezTo>
                      <a:pt x="4775" y="1350"/>
                      <a:pt x="4486" y="1495"/>
                      <a:pt x="4148" y="1688"/>
                    </a:cubicBezTo>
                    <a:cubicBezTo>
                      <a:pt x="3521" y="2122"/>
                      <a:pt x="2894" y="2604"/>
                      <a:pt x="2364" y="3087"/>
                    </a:cubicBezTo>
                    <a:lnTo>
                      <a:pt x="2315" y="3135"/>
                    </a:lnTo>
                    <a:cubicBezTo>
                      <a:pt x="2123" y="3328"/>
                      <a:pt x="1930" y="3521"/>
                      <a:pt x="1688" y="3762"/>
                    </a:cubicBezTo>
                    <a:cubicBezTo>
                      <a:pt x="1447" y="4003"/>
                      <a:pt x="1206" y="4292"/>
                      <a:pt x="1013" y="4533"/>
                    </a:cubicBezTo>
                    <a:cubicBezTo>
                      <a:pt x="869" y="4726"/>
                      <a:pt x="772" y="4871"/>
                      <a:pt x="627" y="5064"/>
                    </a:cubicBezTo>
                    <a:lnTo>
                      <a:pt x="627" y="5112"/>
                    </a:lnTo>
                    <a:cubicBezTo>
                      <a:pt x="627" y="5112"/>
                      <a:pt x="627" y="5160"/>
                      <a:pt x="627" y="5160"/>
                    </a:cubicBezTo>
                    <a:cubicBezTo>
                      <a:pt x="483" y="5305"/>
                      <a:pt x="386" y="5498"/>
                      <a:pt x="290" y="5643"/>
                    </a:cubicBezTo>
                    <a:lnTo>
                      <a:pt x="290" y="5691"/>
                    </a:lnTo>
                    <a:lnTo>
                      <a:pt x="193" y="5836"/>
                    </a:lnTo>
                    <a:cubicBezTo>
                      <a:pt x="193" y="5884"/>
                      <a:pt x="145" y="5932"/>
                      <a:pt x="145" y="5980"/>
                    </a:cubicBezTo>
                    <a:cubicBezTo>
                      <a:pt x="97" y="6077"/>
                      <a:pt x="49" y="6173"/>
                      <a:pt x="49" y="6270"/>
                    </a:cubicBezTo>
                    <a:lnTo>
                      <a:pt x="49" y="6366"/>
                    </a:lnTo>
                    <a:cubicBezTo>
                      <a:pt x="49" y="6414"/>
                      <a:pt x="49" y="6463"/>
                      <a:pt x="49" y="6511"/>
                    </a:cubicBezTo>
                    <a:lnTo>
                      <a:pt x="1" y="6511"/>
                    </a:lnTo>
                    <a:cubicBezTo>
                      <a:pt x="97" y="6800"/>
                      <a:pt x="290" y="7041"/>
                      <a:pt x="579" y="7138"/>
                    </a:cubicBezTo>
                    <a:cubicBezTo>
                      <a:pt x="652" y="7162"/>
                      <a:pt x="724" y="7174"/>
                      <a:pt x="796" y="7174"/>
                    </a:cubicBezTo>
                    <a:cubicBezTo>
                      <a:pt x="869" y="7174"/>
                      <a:pt x="941" y="7162"/>
                      <a:pt x="1013" y="7138"/>
                    </a:cubicBezTo>
                    <a:lnTo>
                      <a:pt x="1062" y="7138"/>
                    </a:lnTo>
                    <a:cubicBezTo>
                      <a:pt x="1254" y="7090"/>
                      <a:pt x="1399" y="6993"/>
                      <a:pt x="1544" y="6848"/>
                    </a:cubicBezTo>
                    <a:cubicBezTo>
                      <a:pt x="1544" y="6800"/>
                      <a:pt x="1592" y="6752"/>
                      <a:pt x="1592" y="6752"/>
                    </a:cubicBezTo>
                    <a:cubicBezTo>
                      <a:pt x="1592" y="6704"/>
                      <a:pt x="1592" y="6704"/>
                      <a:pt x="1592" y="6704"/>
                    </a:cubicBezTo>
                    <a:lnTo>
                      <a:pt x="1688" y="6607"/>
                    </a:lnTo>
                    <a:cubicBezTo>
                      <a:pt x="1785" y="6414"/>
                      <a:pt x="1881" y="6221"/>
                      <a:pt x="2026" y="6029"/>
                    </a:cubicBezTo>
                    <a:lnTo>
                      <a:pt x="2123" y="5884"/>
                    </a:lnTo>
                    <a:cubicBezTo>
                      <a:pt x="2219" y="5739"/>
                      <a:pt x="2364" y="5594"/>
                      <a:pt x="2460" y="5450"/>
                    </a:cubicBezTo>
                    <a:lnTo>
                      <a:pt x="2605" y="5257"/>
                    </a:lnTo>
                    <a:lnTo>
                      <a:pt x="2846" y="4968"/>
                    </a:lnTo>
                    <a:cubicBezTo>
                      <a:pt x="3039" y="4775"/>
                      <a:pt x="3232" y="4582"/>
                      <a:pt x="3473" y="4389"/>
                    </a:cubicBezTo>
                    <a:cubicBezTo>
                      <a:pt x="4679" y="3231"/>
                      <a:pt x="6077" y="2315"/>
                      <a:pt x="7669" y="1784"/>
                    </a:cubicBezTo>
                    <a:cubicBezTo>
                      <a:pt x="7862" y="1688"/>
                      <a:pt x="8055" y="1640"/>
                      <a:pt x="8247" y="1592"/>
                    </a:cubicBezTo>
                    <a:cubicBezTo>
                      <a:pt x="8392" y="1543"/>
                      <a:pt x="8537" y="1495"/>
                      <a:pt x="8633" y="1447"/>
                    </a:cubicBezTo>
                    <a:lnTo>
                      <a:pt x="9067" y="1302"/>
                    </a:lnTo>
                    <a:cubicBezTo>
                      <a:pt x="9212" y="1254"/>
                      <a:pt x="9357" y="1206"/>
                      <a:pt x="9453" y="1206"/>
                    </a:cubicBezTo>
                    <a:lnTo>
                      <a:pt x="9935" y="1061"/>
                    </a:lnTo>
                    <a:cubicBezTo>
                      <a:pt x="10032" y="1061"/>
                      <a:pt x="10128" y="1013"/>
                      <a:pt x="10177" y="1013"/>
                    </a:cubicBezTo>
                    <a:cubicBezTo>
                      <a:pt x="10273" y="965"/>
                      <a:pt x="10466" y="965"/>
                      <a:pt x="10562" y="916"/>
                    </a:cubicBezTo>
                    <a:lnTo>
                      <a:pt x="10852" y="868"/>
                    </a:lnTo>
                    <a:lnTo>
                      <a:pt x="11286" y="868"/>
                    </a:lnTo>
                    <a:lnTo>
                      <a:pt x="11720" y="820"/>
                    </a:lnTo>
                    <a:lnTo>
                      <a:pt x="12492" y="820"/>
                    </a:lnTo>
                    <a:cubicBezTo>
                      <a:pt x="12733" y="820"/>
                      <a:pt x="12926" y="820"/>
                      <a:pt x="13118" y="868"/>
                    </a:cubicBezTo>
                    <a:lnTo>
                      <a:pt x="13553" y="965"/>
                    </a:lnTo>
                    <a:cubicBezTo>
                      <a:pt x="13697" y="965"/>
                      <a:pt x="13794" y="916"/>
                      <a:pt x="13842" y="772"/>
                    </a:cubicBezTo>
                    <a:cubicBezTo>
                      <a:pt x="13890" y="627"/>
                      <a:pt x="13842" y="482"/>
                      <a:pt x="13697" y="482"/>
                    </a:cubicBezTo>
                    <a:cubicBezTo>
                      <a:pt x="13504" y="434"/>
                      <a:pt x="13311" y="386"/>
                      <a:pt x="13070" y="338"/>
                    </a:cubicBezTo>
                    <a:lnTo>
                      <a:pt x="13167" y="338"/>
                    </a:lnTo>
                    <a:cubicBezTo>
                      <a:pt x="12974" y="289"/>
                      <a:pt x="12781" y="289"/>
                      <a:pt x="12636" y="241"/>
                    </a:cubicBezTo>
                    <a:cubicBezTo>
                      <a:pt x="12540" y="241"/>
                      <a:pt x="12492" y="193"/>
                      <a:pt x="12443" y="193"/>
                    </a:cubicBezTo>
                    <a:lnTo>
                      <a:pt x="12154" y="145"/>
                    </a:lnTo>
                    <a:lnTo>
                      <a:pt x="11816" y="145"/>
                    </a:lnTo>
                    <a:cubicBezTo>
                      <a:pt x="11527" y="97"/>
                      <a:pt x="11189" y="48"/>
                      <a:pt x="10900" y="48"/>
                    </a:cubicBezTo>
                    <a:cubicBezTo>
                      <a:pt x="10755" y="48"/>
                      <a:pt x="10659" y="48"/>
                      <a:pt x="105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87"/>
              <p:cNvSpPr/>
              <p:nvPr/>
            </p:nvSpPr>
            <p:spPr>
              <a:xfrm>
                <a:off x="5791550" y="466000"/>
                <a:ext cx="2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1" extrusionOk="0">
                    <a:moveTo>
                      <a:pt x="0" y="0"/>
                    </a:move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87"/>
              <p:cNvSpPr/>
              <p:nvPr/>
            </p:nvSpPr>
            <p:spPr>
              <a:xfrm>
                <a:off x="5790350" y="467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87"/>
              <p:cNvSpPr/>
              <p:nvPr/>
            </p:nvSpPr>
            <p:spPr>
              <a:xfrm>
                <a:off x="6108650" y="686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87"/>
              <p:cNvSpPr/>
              <p:nvPr/>
            </p:nvSpPr>
            <p:spPr>
              <a:xfrm>
                <a:off x="6107450" y="686625"/>
                <a:ext cx="0" cy="25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87"/>
              <p:cNvSpPr/>
              <p:nvPr/>
            </p:nvSpPr>
            <p:spPr>
              <a:xfrm>
                <a:off x="5303250" y="74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87"/>
              <p:cNvSpPr/>
              <p:nvPr/>
            </p:nvSpPr>
            <p:spPr>
              <a:xfrm>
                <a:off x="4734150" y="335775"/>
                <a:ext cx="1706075" cy="1761550"/>
              </a:xfrm>
              <a:custGeom>
                <a:avLst/>
                <a:gdLst/>
                <a:ahLst/>
                <a:cxnLst/>
                <a:rect l="l" t="t" r="r" b="b"/>
                <a:pathLst>
                  <a:path w="68243" h="70462" extrusionOk="0">
                    <a:moveTo>
                      <a:pt x="25417" y="6222"/>
                    </a:moveTo>
                    <a:cubicBezTo>
                      <a:pt x="25465" y="6222"/>
                      <a:pt x="25513" y="6222"/>
                      <a:pt x="25561" y="6270"/>
                    </a:cubicBezTo>
                    <a:cubicBezTo>
                      <a:pt x="26671" y="6704"/>
                      <a:pt x="27828" y="7042"/>
                      <a:pt x="29034" y="7283"/>
                    </a:cubicBezTo>
                    <a:cubicBezTo>
                      <a:pt x="30046" y="7476"/>
                      <a:pt x="31059" y="7572"/>
                      <a:pt x="32072" y="7572"/>
                    </a:cubicBezTo>
                    <a:cubicBezTo>
                      <a:pt x="32988" y="7572"/>
                      <a:pt x="33953" y="7572"/>
                      <a:pt x="34917" y="7476"/>
                    </a:cubicBezTo>
                    <a:cubicBezTo>
                      <a:pt x="35834" y="7428"/>
                      <a:pt x="36750" y="7331"/>
                      <a:pt x="37715" y="7235"/>
                    </a:cubicBezTo>
                    <a:lnTo>
                      <a:pt x="39162" y="7090"/>
                    </a:lnTo>
                    <a:cubicBezTo>
                      <a:pt x="39596" y="7042"/>
                      <a:pt x="40078" y="6993"/>
                      <a:pt x="40512" y="6945"/>
                    </a:cubicBezTo>
                    <a:cubicBezTo>
                      <a:pt x="41654" y="6867"/>
                      <a:pt x="42796" y="6788"/>
                      <a:pt x="43938" y="6788"/>
                    </a:cubicBezTo>
                    <a:cubicBezTo>
                      <a:pt x="44194" y="6788"/>
                      <a:pt x="44451" y="6792"/>
                      <a:pt x="44708" y="6801"/>
                    </a:cubicBezTo>
                    <a:cubicBezTo>
                      <a:pt x="46106" y="6801"/>
                      <a:pt x="47457" y="6993"/>
                      <a:pt x="48807" y="7331"/>
                    </a:cubicBezTo>
                    <a:cubicBezTo>
                      <a:pt x="48904" y="7331"/>
                      <a:pt x="48952" y="7428"/>
                      <a:pt x="48904" y="7476"/>
                    </a:cubicBezTo>
                    <a:cubicBezTo>
                      <a:pt x="48904" y="7546"/>
                      <a:pt x="48852" y="7591"/>
                      <a:pt x="48786" y="7591"/>
                    </a:cubicBezTo>
                    <a:cubicBezTo>
                      <a:pt x="48762" y="7591"/>
                      <a:pt x="48736" y="7585"/>
                      <a:pt x="48711" y="7572"/>
                    </a:cubicBezTo>
                    <a:lnTo>
                      <a:pt x="47939" y="7428"/>
                    </a:lnTo>
                    <a:cubicBezTo>
                      <a:pt x="46950" y="7263"/>
                      <a:pt x="45939" y="7188"/>
                      <a:pt x="44921" y="7188"/>
                    </a:cubicBezTo>
                    <a:cubicBezTo>
                      <a:pt x="44449" y="7188"/>
                      <a:pt x="43975" y="7204"/>
                      <a:pt x="43502" y="7235"/>
                    </a:cubicBezTo>
                    <a:cubicBezTo>
                      <a:pt x="42779" y="7283"/>
                      <a:pt x="42007" y="7379"/>
                      <a:pt x="41284" y="7524"/>
                    </a:cubicBezTo>
                    <a:cubicBezTo>
                      <a:pt x="40560" y="7620"/>
                      <a:pt x="39788" y="7765"/>
                      <a:pt x="39017" y="7910"/>
                    </a:cubicBezTo>
                    <a:cubicBezTo>
                      <a:pt x="37522" y="8151"/>
                      <a:pt x="36027" y="8440"/>
                      <a:pt x="34532" y="8585"/>
                    </a:cubicBezTo>
                    <a:cubicBezTo>
                      <a:pt x="33736" y="8657"/>
                      <a:pt x="32952" y="8694"/>
                      <a:pt x="32169" y="8694"/>
                    </a:cubicBezTo>
                    <a:cubicBezTo>
                      <a:pt x="31385" y="8694"/>
                      <a:pt x="30601" y="8657"/>
                      <a:pt x="29805" y="8585"/>
                    </a:cubicBezTo>
                    <a:cubicBezTo>
                      <a:pt x="28985" y="8489"/>
                      <a:pt x="28214" y="8296"/>
                      <a:pt x="27394" y="8103"/>
                    </a:cubicBezTo>
                    <a:cubicBezTo>
                      <a:pt x="27008" y="7958"/>
                      <a:pt x="26622" y="7813"/>
                      <a:pt x="26188" y="7669"/>
                    </a:cubicBezTo>
                    <a:cubicBezTo>
                      <a:pt x="25851" y="7524"/>
                      <a:pt x="25465" y="7379"/>
                      <a:pt x="25079" y="7186"/>
                    </a:cubicBezTo>
                    <a:cubicBezTo>
                      <a:pt x="24983" y="7090"/>
                      <a:pt x="24886" y="6993"/>
                      <a:pt x="24886" y="6849"/>
                    </a:cubicBezTo>
                    <a:cubicBezTo>
                      <a:pt x="24838" y="6704"/>
                      <a:pt x="24886" y="6559"/>
                      <a:pt x="24983" y="6463"/>
                    </a:cubicBezTo>
                    <a:cubicBezTo>
                      <a:pt x="25079" y="6318"/>
                      <a:pt x="25224" y="6222"/>
                      <a:pt x="25417" y="6222"/>
                    </a:cubicBezTo>
                    <a:close/>
                    <a:moveTo>
                      <a:pt x="45335" y="4052"/>
                    </a:moveTo>
                    <a:cubicBezTo>
                      <a:pt x="46830" y="4100"/>
                      <a:pt x="48277" y="4293"/>
                      <a:pt x="49675" y="4727"/>
                    </a:cubicBezTo>
                    <a:cubicBezTo>
                      <a:pt x="50399" y="4920"/>
                      <a:pt x="51122" y="5161"/>
                      <a:pt x="51797" y="5450"/>
                    </a:cubicBezTo>
                    <a:cubicBezTo>
                      <a:pt x="52472" y="5740"/>
                      <a:pt x="53196" y="6029"/>
                      <a:pt x="53823" y="6367"/>
                    </a:cubicBezTo>
                    <a:cubicBezTo>
                      <a:pt x="55173" y="7090"/>
                      <a:pt x="56379" y="7910"/>
                      <a:pt x="57536" y="8874"/>
                    </a:cubicBezTo>
                    <a:cubicBezTo>
                      <a:pt x="58646" y="9791"/>
                      <a:pt x="59610" y="10852"/>
                      <a:pt x="60430" y="12009"/>
                    </a:cubicBezTo>
                    <a:cubicBezTo>
                      <a:pt x="60478" y="12106"/>
                      <a:pt x="60478" y="12202"/>
                      <a:pt x="60382" y="12202"/>
                    </a:cubicBezTo>
                    <a:cubicBezTo>
                      <a:pt x="60362" y="12222"/>
                      <a:pt x="60334" y="12234"/>
                      <a:pt x="60304" y="12234"/>
                    </a:cubicBezTo>
                    <a:cubicBezTo>
                      <a:pt x="60262" y="12234"/>
                      <a:pt x="60217" y="12210"/>
                      <a:pt x="60189" y="12154"/>
                    </a:cubicBezTo>
                    <a:cubicBezTo>
                      <a:pt x="60044" y="11961"/>
                      <a:pt x="59899" y="11768"/>
                      <a:pt x="59755" y="11575"/>
                    </a:cubicBezTo>
                    <a:cubicBezTo>
                      <a:pt x="58887" y="10514"/>
                      <a:pt x="57874" y="9598"/>
                      <a:pt x="56813" y="8778"/>
                    </a:cubicBezTo>
                    <a:cubicBezTo>
                      <a:pt x="55463" y="7765"/>
                      <a:pt x="53967" y="6945"/>
                      <a:pt x="52424" y="6367"/>
                    </a:cubicBezTo>
                    <a:cubicBezTo>
                      <a:pt x="52038" y="6222"/>
                      <a:pt x="51604" y="6029"/>
                      <a:pt x="51218" y="5932"/>
                    </a:cubicBezTo>
                    <a:cubicBezTo>
                      <a:pt x="50833" y="5788"/>
                      <a:pt x="50350" y="5691"/>
                      <a:pt x="49916" y="5547"/>
                    </a:cubicBezTo>
                    <a:cubicBezTo>
                      <a:pt x="49145" y="5354"/>
                      <a:pt x="48325" y="5209"/>
                      <a:pt x="47505" y="5113"/>
                    </a:cubicBezTo>
                    <a:cubicBezTo>
                      <a:pt x="46905" y="5042"/>
                      <a:pt x="46279" y="4997"/>
                      <a:pt x="45646" y="4997"/>
                    </a:cubicBezTo>
                    <a:cubicBezTo>
                      <a:pt x="45414" y="4997"/>
                      <a:pt x="45181" y="5003"/>
                      <a:pt x="44949" y="5016"/>
                    </a:cubicBezTo>
                    <a:cubicBezTo>
                      <a:pt x="44081" y="5016"/>
                      <a:pt x="43213" y="5113"/>
                      <a:pt x="42345" y="5209"/>
                    </a:cubicBezTo>
                    <a:lnTo>
                      <a:pt x="42248" y="5209"/>
                    </a:lnTo>
                    <a:cubicBezTo>
                      <a:pt x="41042" y="5402"/>
                      <a:pt x="39885" y="5595"/>
                      <a:pt x="38727" y="5836"/>
                    </a:cubicBezTo>
                    <a:cubicBezTo>
                      <a:pt x="37522" y="6077"/>
                      <a:pt x="36316" y="6270"/>
                      <a:pt x="35110" y="6415"/>
                    </a:cubicBezTo>
                    <a:cubicBezTo>
                      <a:pt x="33905" y="6559"/>
                      <a:pt x="32699" y="6608"/>
                      <a:pt x="31493" y="6608"/>
                    </a:cubicBezTo>
                    <a:cubicBezTo>
                      <a:pt x="30866" y="6559"/>
                      <a:pt x="30288" y="6511"/>
                      <a:pt x="29709" y="6415"/>
                    </a:cubicBezTo>
                    <a:cubicBezTo>
                      <a:pt x="29178" y="6318"/>
                      <a:pt x="28600" y="6222"/>
                      <a:pt x="28069" y="6029"/>
                    </a:cubicBezTo>
                    <a:cubicBezTo>
                      <a:pt x="27924" y="5981"/>
                      <a:pt x="27828" y="5884"/>
                      <a:pt x="27732" y="5788"/>
                    </a:cubicBezTo>
                    <a:cubicBezTo>
                      <a:pt x="27683" y="5643"/>
                      <a:pt x="27683" y="5498"/>
                      <a:pt x="27732" y="5354"/>
                    </a:cubicBezTo>
                    <a:cubicBezTo>
                      <a:pt x="27771" y="5116"/>
                      <a:pt x="27974" y="4943"/>
                      <a:pt x="28206" y="4943"/>
                    </a:cubicBezTo>
                    <a:cubicBezTo>
                      <a:pt x="28256" y="4943"/>
                      <a:pt x="28307" y="4951"/>
                      <a:pt x="28359" y="4968"/>
                    </a:cubicBezTo>
                    <a:cubicBezTo>
                      <a:pt x="28937" y="5113"/>
                      <a:pt x="29516" y="5209"/>
                      <a:pt x="30143" y="5306"/>
                    </a:cubicBezTo>
                    <a:cubicBezTo>
                      <a:pt x="30780" y="5349"/>
                      <a:pt x="31420" y="5371"/>
                      <a:pt x="32063" y="5371"/>
                    </a:cubicBezTo>
                    <a:cubicBezTo>
                      <a:pt x="33563" y="5371"/>
                      <a:pt x="35072" y="5252"/>
                      <a:pt x="36557" y="5016"/>
                    </a:cubicBezTo>
                    <a:cubicBezTo>
                      <a:pt x="38052" y="4775"/>
                      <a:pt x="39547" y="4534"/>
                      <a:pt x="41042" y="4341"/>
                    </a:cubicBezTo>
                    <a:cubicBezTo>
                      <a:pt x="42296" y="4148"/>
                      <a:pt x="43598" y="4052"/>
                      <a:pt x="44852" y="4052"/>
                    </a:cubicBezTo>
                    <a:close/>
                    <a:moveTo>
                      <a:pt x="26044" y="11238"/>
                    </a:moveTo>
                    <a:cubicBezTo>
                      <a:pt x="26140" y="11286"/>
                      <a:pt x="26236" y="11286"/>
                      <a:pt x="26333" y="11334"/>
                    </a:cubicBezTo>
                    <a:lnTo>
                      <a:pt x="27587" y="12057"/>
                    </a:lnTo>
                    <a:cubicBezTo>
                      <a:pt x="27924" y="12202"/>
                      <a:pt x="28262" y="12395"/>
                      <a:pt x="28648" y="12588"/>
                    </a:cubicBezTo>
                    <a:cubicBezTo>
                      <a:pt x="29275" y="12877"/>
                      <a:pt x="29950" y="13167"/>
                      <a:pt x="30673" y="13360"/>
                    </a:cubicBezTo>
                    <a:cubicBezTo>
                      <a:pt x="31252" y="13552"/>
                      <a:pt x="31879" y="13697"/>
                      <a:pt x="32506" y="13794"/>
                    </a:cubicBezTo>
                    <a:cubicBezTo>
                      <a:pt x="34080" y="14062"/>
                      <a:pt x="35684" y="14209"/>
                      <a:pt x="37294" y="14209"/>
                    </a:cubicBezTo>
                    <a:cubicBezTo>
                      <a:pt x="37707" y="14209"/>
                      <a:pt x="38121" y="14199"/>
                      <a:pt x="38535" y="14179"/>
                    </a:cubicBezTo>
                    <a:cubicBezTo>
                      <a:pt x="39596" y="14179"/>
                      <a:pt x="40608" y="14131"/>
                      <a:pt x="41669" y="14083"/>
                    </a:cubicBezTo>
                    <a:lnTo>
                      <a:pt x="44852" y="13938"/>
                    </a:lnTo>
                    <a:cubicBezTo>
                      <a:pt x="45576" y="13938"/>
                      <a:pt x="46251" y="13938"/>
                      <a:pt x="46974" y="13890"/>
                    </a:cubicBezTo>
                    <a:cubicBezTo>
                      <a:pt x="47698" y="13890"/>
                      <a:pt x="48373" y="13890"/>
                      <a:pt x="49096" y="13938"/>
                    </a:cubicBezTo>
                    <a:cubicBezTo>
                      <a:pt x="49772" y="13987"/>
                      <a:pt x="50447" y="13987"/>
                      <a:pt x="51122" y="14083"/>
                    </a:cubicBezTo>
                    <a:cubicBezTo>
                      <a:pt x="51797" y="14131"/>
                      <a:pt x="52424" y="14228"/>
                      <a:pt x="53099" y="14372"/>
                    </a:cubicBezTo>
                    <a:cubicBezTo>
                      <a:pt x="54402" y="14613"/>
                      <a:pt x="55655" y="14999"/>
                      <a:pt x="56813" y="15530"/>
                    </a:cubicBezTo>
                    <a:cubicBezTo>
                      <a:pt x="57440" y="15819"/>
                      <a:pt x="57970" y="16109"/>
                      <a:pt x="58549" y="16446"/>
                    </a:cubicBezTo>
                    <a:cubicBezTo>
                      <a:pt x="59080" y="16832"/>
                      <a:pt x="59610" y="17218"/>
                      <a:pt x="60141" y="17652"/>
                    </a:cubicBezTo>
                    <a:cubicBezTo>
                      <a:pt x="60189" y="17748"/>
                      <a:pt x="60189" y="17845"/>
                      <a:pt x="60141" y="17893"/>
                    </a:cubicBezTo>
                    <a:lnTo>
                      <a:pt x="60141" y="17941"/>
                    </a:lnTo>
                    <a:cubicBezTo>
                      <a:pt x="60092" y="17965"/>
                      <a:pt x="60056" y="17977"/>
                      <a:pt x="60020" y="17977"/>
                    </a:cubicBezTo>
                    <a:cubicBezTo>
                      <a:pt x="59984" y="17977"/>
                      <a:pt x="59948" y="17965"/>
                      <a:pt x="59899" y="17941"/>
                    </a:cubicBezTo>
                    <a:lnTo>
                      <a:pt x="59658" y="17700"/>
                    </a:lnTo>
                    <a:cubicBezTo>
                      <a:pt x="58838" y="17025"/>
                      <a:pt x="57970" y="16446"/>
                      <a:pt x="57006" y="16012"/>
                    </a:cubicBezTo>
                    <a:cubicBezTo>
                      <a:pt x="55897" y="15482"/>
                      <a:pt x="54739" y="15144"/>
                      <a:pt x="53485" y="14903"/>
                    </a:cubicBezTo>
                    <a:cubicBezTo>
                      <a:pt x="52376" y="14710"/>
                      <a:pt x="51267" y="14613"/>
                      <a:pt x="50109" y="14565"/>
                    </a:cubicBezTo>
                    <a:cubicBezTo>
                      <a:pt x="48904" y="14565"/>
                      <a:pt x="47698" y="14565"/>
                      <a:pt x="46540" y="14662"/>
                    </a:cubicBezTo>
                    <a:cubicBezTo>
                      <a:pt x="45528" y="14758"/>
                      <a:pt x="44515" y="14806"/>
                      <a:pt x="43550" y="14903"/>
                    </a:cubicBezTo>
                    <a:lnTo>
                      <a:pt x="40560" y="15144"/>
                    </a:lnTo>
                    <a:lnTo>
                      <a:pt x="40415" y="15144"/>
                    </a:lnTo>
                    <a:cubicBezTo>
                      <a:pt x="39329" y="15253"/>
                      <a:pt x="38243" y="15303"/>
                      <a:pt x="37157" y="15303"/>
                    </a:cubicBezTo>
                    <a:cubicBezTo>
                      <a:pt x="35831" y="15303"/>
                      <a:pt x="34506" y="15228"/>
                      <a:pt x="33181" y="15096"/>
                    </a:cubicBezTo>
                    <a:cubicBezTo>
                      <a:pt x="31976" y="14951"/>
                      <a:pt x="30818" y="14662"/>
                      <a:pt x="29709" y="14276"/>
                    </a:cubicBezTo>
                    <a:cubicBezTo>
                      <a:pt x="29034" y="14035"/>
                      <a:pt x="28359" y="13794"/>
                      <a:pt x="27732" y="13456"/>
                    </a:cubicBezTo>
                    <a:cubicBezTo>
                      <a:pt x="27346" y="13263"/>
                      <a:pt x="27008" y="13070"/>
                      <a:pt x="26671" y="12829"/>
                    </a:cubicBezTo>
                    <a:cubicBezTo>
                      <a:pt x="26333" y="12636"/>
                      <a:pt x="26044" y="12443"/>
                      <a:pt x="25754" y="12250"/>
                    </a:cubicBezTo>
                    <a:cubicBezTo>
                      <a:pt x="25513" y="12106"/>
                      <a:pt x="25417" y="11768"/>
                      <a:pt x="25561" y="11479"/>
                    </a:cubicBezTo>
                    <a:cubicBezTo>
                      <a:pt x="25658" y="11382"/>
                      <a:pt x="25802" y="11286"/>
                      <a:pt x="25947" y="11238"/>
                    </a:cubicBezTo>
                    <a:close/>
                    <a:moveTo>
                      <a:pt x="28117" y="9164"/>
                    </a:moveTo>
                    <a:cubicBezTo>
                      <a:pt x="28214" y="9164"/>
                      <a:pt x="28310" y="9212"/>
                      <a:pt x="28407" y="9260"/>
                    </a:cubicBezTo>
                    <a:lnTo>
                      <a:pt x="28503" y="9308"/>
                    </a:lnTo>
                    <a:lnTo>
                      <a:pt x="28696" y="9453"/>
                    </a:lnTo>
                    <a:cubicBezTo>
                      <a:pt x="29082" y="9742"/>
                      <a:pt x="29468" y="10032"/>
                      <a:pt x="29902" y="10273"/>
                    </a:cubicBezTo>
                    <a:cubicBezTo>
                      <a:pt x="30288" y="10466"/>
                      <a:pt x="30673" y="10659"/>
                      <a:pt x="31107" y="10852"/>
                    </a:cubicBezTo>
                    <a:cubicBezTo>
                      <a:pt x="32120" y="11189"/>
                      <a:pt x="33230" y="11479"/>
                      <a:pt x="34291" y="11575"/>
                    </a:cubicBezTo>
                    <a:cubicBezTo>
                      <a:pt x="35260" y="11690"/>
                      <a:pt x="36229" y="11732"/>
                      <a:pt x="37198" y="11732"/>
                    </a:cubicBezTo>
                    <a:cubicBezTo>
                      <a:pt x="39074" y="11732"/>
                      <a:pt x="40951" y="11574"/>
                      <a:pt x="42827" y="11479"/>
                    </a:cubicBezTo>
                    <a:cubicBezTo>
                      <a:pt x="43502" y="11479"/>
                      <a:pt x="44225" y="11430"/>
                      <a:pt x="44901" y="11430"/>
                    </a:cubicBezTo>
                    <a:cubicBezTo>
                      <a:pt x="45624" y="11430"/>
                      <a:pt x="46347" y="11479"/>
                      <a:pt x="47023" y="11527"/>
                    </a:cubicBezTo>
                    <a:cubicBezTo>
                      <a:pt x="48518" y="11623"/>
                      <a:pt x="49965" y="11865"/>
                      <a:pt x="51363" y="12202"/>
                    </a:cubicBezTo>
                    <a:cubicBezTo>
                      <a:pt x="52762" y="12491"/>
                      <a:pt x="54112" y="12974"/>
                      <a:pt x="55414" y="13504"/>
                    </a:cubicBezTo>
                    <a:cubicBezTo>
                      <a:pt x="56041" y="13794"/>
                      <a:pt x="56668" y="14083"/>
                      <a:pt x="57295" y="14421"/>
                    </a:cubicBezTo>
                    <a:cubicBezTo>
                      <a:pt x="57874" y="14758"/>
                      <a:pt x="58501" y="15096"/>
                      <a:pt x="59080" y="15482"/>
                    </a:cubicBezTo>
                    <a:cubicBezTo>
                      <a:pt x="60285" y="16253"/>
                      <a:pt x="61395" y="17121"/>
                      <a:pt x="62456" y="18086"/>
                    </a:cubicBezTo>
                    <a:cubicBezTo>
                      <a:pt x="63613" y="19050"/>
                      <a:pt x="64674" y="20111"/>
                      <a:pt x="65639" y="21269"/>
                    </a:cubicBezTo>
                    <a:cubicBezTo>
                      <a:pt x="65735" y="21317"/>
                      <a:pt x="65735" y="21462"/>
                      <a:pt x="65639" y="21558"/>
                    </a:cubicBezTo>
                    <a:cubicBezTo>
                      <a:pt x="65614" y="21582"/>
                      <a:pt x="65566" y="21594"/>
                      <a:pt x="65512" y="21594"/>
                    </a:cubicBezTo>
                    <a:cubicBezTo>
                      <a:pt x="65458" y="21594"/>
                      <a:pt x="65397" y="21582"/>
                      <a:pt x="65349" y="21558"/>
                    </a:cubicBezTo>
                    <a:cubicBezTo>
                      <a:pt x="64674" y="20690"/>
                      <a:pt x="63902" y="19919"/>
                      <a:pt x="63082" y="19195"/>
                    </a:cubicBezTo>
                    <a:cubicBezTo>
                      <a:pt x="62311" y="18520"/>
                      <a:pt x="61539" y="17845"/>
                      <a:pt x="60671" y="17218"/>
                    </a:cubicBezTo>
                    <a:cubicBezTo>
                      <a:pt x="59803" y="16543"/>
                      <a:pt x="58838" y="15964"/>
                      <a:pt x="57874" y="15433"/>
                    </a:cubicBezTo>
                    <a:cubicBezTo>
                      <a:pt x="56909" y="14903"/>
                      <a:pt x="55945" y="14469"/>
                      <a:pt x="54980" y="14083"/>
                    </a:cubicBezTo>
                    <a:lnTo>
                      <a:pt x="54932" y="14083"/>
                    </a:lnTo>
                    <a:cubicBezTo>
                      <a:pt x="53967" y="13697"/>
                      <a:pt x="53003" y="13408"/>
                      <a:pt x="52038" y="13167"/>
                    </a:cubicBezTo>
                    <a:cubicBezTo>
                      <a:pt x="51026" y="12926"/>
                      <a:pt x="50013" y="12733"/>
                      <a:pt x="49000" y="12636"/>
                    </a:cubicBezTo>
                    <a:cubicBezTo>
                      <a:pt x="48228" y="12540"/>
                      <a:pt x="47457" y="12491"/>
                      <a:pt x="46685" y="12443"/>
                    </a:cubicBezTo>
                    <a:lnTo>
                      <a:pt x="44563" y="12443"/>
                    </a:lnTo>
                    <a:cubicBezTo>
                      <a:pt x="42040" y="12569"/>
                      <a:pt x="39516" y="12952"/>
                      <a:pt x="36961" y="12952"/>
                    </a:cubicBezTo>
                    <a:cubicBezTo>
                      <a:pt x="36586" y="12952"/>
                      <a:pt x="36210" y="12944"/>
                      <a:pt x="35834" y="12926"/>
                    </a:cubicBezTo>
                    <a:cubicBezTo>
                      <a:pt x="35110" y="12926"/>
                      <a:pt x="34339" y="12829"/>
                      <a:pt x="33615" y="12733"/>
                    </a:cubicBezTo>
                    <a:cubicBezTo>
                      <a:pt x="32940" y="12636"/>
                      <a:pt x="32217" y="12491"/>
                      <a:pt x="31542" y="12299"/>
                    </a:cubicBezTo>
                    <a:cubicBezTo>
                      <a:pt x="30866" y="12057"/>
                      <a:pt x="30191" y="11768"/>
                      <a:pt x="29564" y="11430"/>
                    </a:cubicBezTo>
                    <a:cubicBezTo>
                      <a:pt x="28889" y="11045"/>
                      <a:pt x="28310" y="10611"/>
                      <a:pt x="27732" y="10128"/>
                    </a:cubicBezTo>
                    <a:cubicBezTo>
                      <a:pt x="27539" y="9887"/>
                      <a:pt x="27539" y="9550"/>
                      <a:pt x="27732" y="9357"/>
                    </a:cubicBezTo>
                    <a:cubicBezTo>
                      <a:pt x="27828" y="9260"/>
                      <a:pt x="27973" y="9164"/>
                      <a:pt x="28117" y="9164"/>
                    </a:cubicBezTo>
                    <a:close/>
                    <a:moveTo>
                      <a:pt x="21607" y="6559"/>
                    </a:moveTo>
                    <a:cubicBezTo>
                      <a:pt x="21655" y="6559"/>
                      <a:pt x="21751" y="6559"/>
                      <a:pt x="21800" y="6608"/>
                    </a:cubicBezTo>
                    <a:cubicBezTo>
                      <a:pt x="21896" y="6656"/>
                      <a:pt x="21944" y="6752"/>
                      <a:pt x="21944" y="6849"/>
                    </a:cubicBezTo>
                    <a:cubicBezTo>
                      <a:pt x="21992" y="6945"/>
                      <a:pt x="21944" y="7042"/>
                      <a:pt x="21896" y="7138"/>
                    </a:cubicBezTo>
                    <a:cubicBezTo>
                      <a:pt x="21510" y="7620"/>
                      <a:pt x="21173" y="8103"/>
                      <a:pt x="20883" y="8681"/>
                    </a:cubicBezTo>
                    <a:cubicBezTo>
                      <a:pt x="20353" y="9742"/>
                      <a:pt x="19967" y="10852"/>
                      <a:pt x="19726" y="12057"/>
                    </a:cubicBezTo>
                    <a:cubicBezTo>
                      <a:pt x="19388" y="13601"/>
                      <a:pt x="19195" y="15144"/>
                      <a:pt x="18906" y="16736"/>
                    </a:cubicBezTo>
                    <a:cubicBezTo>
                      <a:pt x="18809" y="17411"/>
                      <a:pt x="18665" y="18134"/>
                      <a:pt x="18472" y="18858"/>
                    </a:cubicBezTo>
                    <a:cubicBezTo>
                      <a:pt x="18279" y="19533"/>
                      <a:pt x="18086" y="20256"/>
                      <a:pt x="17845" y="20980"/>
                    </a:cubicBezTo>
                    <a:cubicBezTo>
                      <a:pt x="17363" y="22475"/>
                      <a:pt x="16832" y="24018"/>
                      <a:pt x="16205" y="25465"/>
                    </a:cubicBezTo>
                    <a:cubicBezTo>
                      <a:pt x="15626" y="26912"/>
                      <a:pt x="14903" y="28310"/>
                      <a:pt x="14083" y="29661"/>
                    </a:cubicBezTo>
                    <a:cubicBezTo>
                      <a:pt x="13649" y="30336"/>
                      <a:pt x="13215" y="30963"/>
                      <a:pt x="12733" y="31590"/>
                    </a:cubicBezTo>
                    <a:cubicBezTo>
                      <a:pt x="12250" y="32217"/>
                      <a:pt x="11720" y="32795"/>
                      <a:pt x="11189" y="33326"/>
                    </a:cubicBezTo>
                    <a:cubicBezTo>
                      <a:pt x="11165" y="33350"/>
                      <a:pt x="11129" y="33362"/>
                      <a:pt x="11087" y="33362"/>
                    </a:cubicBezTo>
                    <a:cubicBezTo>
                      <a:pt x="11045" y="33362"/>
                      <a:pt x="10997" y="33350"/>
                      <a:pt x="10948" y="33326"/>
                    </a:cubicBezTo>
                    <a:cubicBezTo>
                      <a:pt x="10852" y="33229"/>
                      <a:pt x="10900" y="33085"/>
                      <a:pt x="10997" y="33037"/>
                    </a:cubicBezTo>
                    <a:cubicBezTo>
                      <a:pt x="11141" y="32892"/>
                      <a:pt x="11334" y="32699"/>
                      <a:pt x="11479" y="32506"/>
                    </a:cubicBezTo>
                    <a:cubicBezTo>
                      <a:pt x="12058" y="31879"/>
                      <a:pt x="12588" y="31252"/>
                      <a:pt x="13070" y="30577"/>
                    </a:cubicBezTo>
                    <a:cubicBezTo>
                      <a:pt x="13553" y="29853"/>
                      <a:pt x="13938" y="29130"/>
                      <a:pt x="14372" y="28407"/>
                    </a:cubicBezTo>
                    <a:cubicBezTo>
                      <a:pt x="15144" y="26863"/>
                      <a:pt x="15771" y="25272"/>
                      <a:pt x="16302" y="23680"/>
                    </a:cubicBezTo>
                    <a:cubicBezTo>
                      <a:pt x="16591" y="22860"/>
                      <a:pt x="16832" y="22041"/>
                      <a:pt x="17025" y="21172"/>
                    </a:cubicBezTo>
                    <a:lnTo>
                      <a:pt x="17363" y="19919"/>
                    </a:lnTo>
                    <a:cubicBezTo>
                      <a:pt x="17459" y="19581"/>
                      <a:pt x="17555" y="19243"/>
                      <a:pt x="17652" y="18906"/>
                    </a:cubicBezTo>
                    <a:cubicBezTo>
                      <a:pt x="18086" y="16784"/>
                      <a:pt x="18231" y="14565"/>
                      <a:pt x="18665" y="12443"/>
                    </a:cubicBezTo>
                    <a:cubicBezTo>
                      <a:pt x="18858" y="11382"/>
                      <a:pt x="19195" y="10369"/>
                      <a:pt x="19581" y="9357"/>
                    </a:cubicBezTo>
                    <a:cubicBezTo>
                      <a:pt x="19822" y="8874"/>
                      <a:pt x="20063" y="8392"/>
                      <a:pt x="20353" y="7910"/>
                    </a:cubicBezTo>
                    <a:cubicBezTo>
                      <a:pt x="20642" y="7476"/>
                      <a:pt x="20931" y="7090"/>
                      <a:pt x="21269" y="6704"/>
                    </a:cubicBezTo>
                    <a:cubicBezTo>
                      <a:pt x="21317" y="6656"/>
                      <a:pt x="21365" y="6608"/>
                      <a:pt x="21462" y="6559"/>
                    </a:cubicBezTo>
                    <a:close/>
                    <a:moveTo>
                      <a:pt x="20449" y="18616"/>
                    </a:moveTo>
                    <a:cubicBezTo>
                      <a:pt x="20739" y="18616"/>
                      <a:pt x="20931" y="18809"/>
                      <a:pt x="20883" y="19099"/>
                    </a:cubicBezTo>
                    <a:cubicBezTo>
                      <a:pt x="20883" y="20160"/>
                      <a:pt x="20739" y="21269"/>
                      <a:pt x="20497" y="22330"/>
                    </a:cubicBezTo>
                    <a:cubicBezTo>
                      <a:pt x="20256" y="23295"/>
                      <a:pt x="19967" y="24259"/>
                      <a:pt x="19581" y="25175"/>
                    </a:cubicBezTo>
                    <a:cubicBezTo>
                      <a:pt x="18761" y="27056"/>
                      <a:pt x="17748" y="28889"/>
                      <a:pt x="16543" y="30529"/>
                    </a:cubicBezTo>
                    <a:cubicBezTo>
                      <a:pt x="16157" y="31059"/>
                      <a:pt x="15771" y="31590"/>
                      <a:pt x="15385" y="32120"/>
                    </a:cubicBezTo>
                    <a:cubicBezTo>
                      <a:pt x="14999" y="32651"/>
                      <a:pt x="14614" y="33133"/>
                      <a:pt x="14180" y="33663"/>
                    </a:cubicBezTo>
                    <a:cubicBezTo>
                      <a:pt x="13745" y="34194"/>
                      <a:pt x="13360" y="34676"/>
                      <a:pt x="12974" y="35207"/>
                    </a:cubicBezTo>
                    <a:cubicBezTo>
                      <a:pt x="12588" y="35737"/>
                      <a:pt x="12154" y="36220"/>
                      <a:pt x="11768" y="36750"/>
                    </a:cubicBezTo>
                    <a:cubicBezTo>
                      <a:pt x="11382" y="37281"/>
                      <a:pt x="10997" y="37763"/>
                      <a:pt x="10562" y="38293"/>
                    </a:cubicBezTo>
                    <a:cubicBezTo>
                      <a:pt x="10177" y="38824"/>
                      <a:pt x="9839" y="39354"/>
                      <a:pt x="9453" y="39885"/>
                    </a:cubicBezTo>
                    <a:cubicBezTo>
                      <a:pt x="8778" y="40946"/>
                      <a:pt x="8103" y="42055"/>
                      <a:pt x="7524" y="43213"/>
                    </a:cubicBezTo>
                    <a:lnTo>
                      <a:pt x="7524" y="43164"/>
                    </a:lnTo>
                    <a:cubicBezTo>
                      <a:pt x="6752" y="44708"/>
                      <a:pt x="6174" y="46347"/>
                      <a:pt x="5836" y="47987"/>
                    </a:cubicBezTo>
                    <a:cubicBezTo>
                      <a:pt x="5836" y="48084"/>
                      <a:pt x="5788" y="48132"/>
                      <a:pt x="5740" y="48132"/>
                    </a:cubicBezTo>
                    <a:cubicBezTo>
                      <a:pt x="5691" y="48084"/>
                      <a:pt x="5643" y="47987"/>
                      <a:pt x="5691" y="47939"/>
                    </a:cubicBezTo>
                    <a:cubicBezTo>
                      <a:pt x="6318" y="44901"/>
                      <a:pt x="7572" y="42055"/>
                      <a:pt x="9309" y="39451"/>
                    </a:cubicBezTo>
                    <a:cubicBezTo>
                      <a:pt x="9646" y="38920"/>
                      <a:pt x="9984" y="38390"/>
                      <a:pt x="10370" y="37811"/>
                    </a:cubicBezTo>
                    <a:cubicBezTo>
                      <a:pt x="10755" y="37281"/>
                      <a:pt x="11093" y="36750"/>
                      <a:pt x="11479" y="36220"/>
                    </a:cubicBezTo>
                    <a:lnTo>
                      <a:pt x="12588" y="34628"/>
                    </a:lnTo>
                    <a:lnTo>
                      <a:pt x="13745" y="33037"/>
                    </a:lnTo>
                    <a:cubicBezTo>
                      <a:pt x="14083" y="32506"/>
                      <a:pt x="14469" y="31976"/>
                      <a:pt x="14855" y="31445"/>
                    </a:cubicBezTo>
                    <a:cubicBezTo>
                      <a:pt x="15192" y="30915"/>
                      <a:pt x="15578" y="30336"/>
                      <a:pt x="15916" y="29805"/>
                    </a:cubicBezTo>
                    <a:cubicBezTo>
                      <a:pt x="16591" y="28744"/>
                      <a:pt x="17218" y="27683"/>
                      <a:pt x="17748" y="26574"/>
                    </a:cubicBezTo>
                    <a:cubicBezTo>
                      <a:pt x="18182" y="25658"/>
                      <a:pt x="18617" y="24741"/>
                      <a:pt x="18954" y="23825"/>
                    </a:cubicBezTo>
                    <a:cubicBezTo>
                      <a:pt x="19243" y="22909"/>
                      <a:pt x="19533" y="21944"/>
                      <a:pt x="19726" y="21028"/>
                    </a:cubicBezTo>
                    <a:cubicBezTo>
                      <a:pt x="19822" y="20353"/>
                      <a:pt x="19919" y="19677"/>
                      <a:pt x="20015" y="19050"/>
                    </a:cubicBezTo>
                    <a:cubicBezTo>
                      <a:pt x="20015" y="18906"/>
                      <a:pt x="20063" y="18809"/>
                      <a:pt x="20160" y="18713"/>
                    </a:cubicBezTo>
                    <a:cubicBezTo>
                      <a:pt x="20256" y="18616"/>
                      <a:pt x="20353" y="18616"/>
                      <a:pt x="20449" y="18616"/>
                    </a:cubicBezTo>
                    <a:close/>
                    <a:moveTo>
                      <a:pt x="23102" y="13794"/>
                    </a:moveTo>
                    <a:cubicBezTo>
                      <a:pt x="23343" y="13794"/>
                      <a:pt x="23536" y="13987"/>
                      <a:pt x="23584" y="14228"/>
                    </a:cubicBezTo>
                    <a:cubicBezTo>
                      <a:pt x="23632" y="14421"/>
                      <a:pt x="23729" y="14662"/>
                      <a:pt x="23777" y="14855"/>
                    </a:cubicBezTo>
                    <a:cubicBezTo>
                      <a:pt x="23777" y="15096"/>
                      <a:pt x="23825" y="15289"/>
                      <a:pt x="23873" y="15482"/>
                    </a:cubicBezTo>
                    <a:cubicBezTo>
                      <a:pt x="23922" y="15867"/>
                      <a:pt x="23970" y="16301"/>
                      <a:pt x="24018" y="16687"/>
                    </a:cubicBezTo>
                    <a:cubicBezTo>
                      <a:pt x="24066" y="17507"/>
                      <a:pt x="24066" y="18327"/>
                      <a:pt x="24066" y="19099"/>
                    </a:cubicBezTo>
                    <a:lnTo>
                      <a:pt x="24066" y="19147"/>
                    </a:lnTo>
                    <a:cubicBezTo>
                      <a:pt x="23970" y="20787"/>
                      <a:pt x="23777" y="22378"/>
                      <a:pt x="23391" y="24018"/>
                    </a:cubicBezTo>
                    <a:cubicBezTo>
                      <a:pt x="23005" y="25561"/>
                      <a:pt x="22571" y="27153"/>
                      <a:pt x="21992" y="28648"/>
                    </a:cubicBezTo>
                    <a:cubicBezTo>
                      <a:pt x="21703" y="29419"/>
                      <a:pt x="21414" y="30143"/>
                      <a:pt x="21124" y="30866"/>
                    </a:cubicBezTo>
                    <a:cubicBezTo>
                      <a:pt x="20835" y="31493"/>
                      <a:pt x="20594" y="32072"/>
                      <a:pt x="20304" y="32699"/>
                    </a:cubicBezTo>
                    <a:cubicBezTo>
                      <a:pt x="19002" y="35207"/>
                      <a:pt x="17604" y="37618"/>
                      <a:pt x="16060" y="40030"/>
                    </a:cubicBezTo>
                    <a:cubicBezTo>
                      <a:pt x="14517" y="42489"/>
                      <a:pt x="12974" y="44997"/>
                      <a:pt x="11672" y="47650"/>
                    </a:cubicBezTo>
                    <a:cubicBezTo>
                      <a:pt x="11093" y="48759"/>
                      <a:pt x="10611" y="49916"/>
                      <a:pt x="10225" y="51074"/>
                    </a:cubicBezTo>
                    <a:cubicBezTo>
                      <a:pt x="9791" y="52135"/>
                      <a:pt x="9453" y="53292"/>
                      <a:pt x="9260" y="54450"/>
                    </a:cubicBezTo>
                    <a:cubicBezTo>
                      <a:pt x="9116" y="55125"/>
                      <a:pt x="9019" y="55848"/>
                      <a:pt x="8923" y="56572"/>
                    </a:cubicBezTo>
                    <a:cubicBezTo>
                      <a:pt x="8874" y="57295"/>
                      <a:pt x="8874" y="58019"/>
                      <a:pt x="8923" y="58742"/>
                    </a:cubicBezTo>
                    <a:cubicBezTo>
                      <a:pt x="9019" y="59899"/>
                      <a:pt x="9260" y="61105"/>
                      <a:pt x="9646" y="62214"/>
                    </a:cubicBezTo>
                    <a:cubicBezTo>
                      <a:pt x="9936" y="62986"/>
                      <a:pt x="10273" y="63758"/>
                      <a:pt x="10659" y="64481"/>
                    </a:cubicBezTo>
                    <a:cubicBezTo>
                      <a:pt x="10707" y="64529"/>
                      <a:pt x="10659" y="64626"/>
                      <a:pt x="10562" y="64674"/>
                    </a:cubicBezTo>
                    <a:cubicBezTo>
                      <a:pt x="10548" y="64688"/>
                      <a:pt x="10530" y="64694"/>
                      <a:pt x="10510" y="64694"/>
                    </a:cubicBezTo>
                    <a:cubicBezTo>
                      <a:pt x="10462" y="64694"/>
                      <a:pt x="10404" y="64660"/>
                      <a:pt x="10370" y="64626"/>
                    </a:cubicBezTo>
                    <a:cubicBezTo>
                      <a:pt x="10321" y="64481"/>
                      <a:pt x="10273" y="64385"/>
                      <a:pt x="10225" y="64288"/>
                    </a:cubicBezTo>
                    <a:cubicBezTo>
                      <a:pt x="9550" y="63034"/>
                      <a:pt x="9067" y="61636"/>
                      <a:pt x="8778" y="60237"/>
                    </a:cubicBezTo>
                    <a:cubicBezTo>
                      <a:pt x="8489" y="58935"/>
                      <a:pt x="8392" y="57536"/>
                      <a:pt x="8489" y="56186"/>
                    </a:cubicBezTo>
                    <a:cubicBezTo>
                      <a:pt x="8730" y="53389"/>
                      <a:pt x="9453" y="50640"/>
                      <a:pt x="10611" y="48084"/>
                    </a:cubicBezTo>
                    <a:cubicBezTo>
                      <a:pt x="11238" y="46733"/>
                      <a:pt x="11865" y="45431"/>
                      <a:pt x="12588" y="44081"/>
                    </a:cubicBezTo>
                    <a:cubicBezTo>
                      <a:pt x="13263" y="42779"/>
                      <a:pt x="13987" y="41476"/>
                      <a:pt x="14758" y="40222"/>
                    </a:cubicBezTo>
                    <a:cubicBezTo>
                      <a:pt x="15530" y="38920"/>
                      <a:pt x="16253" y="37715"/>
                      <a:pt x="16977" y="36412"/>
                    </a:cubicBezTo>
                    <a:cubicBezTo>
                      <a:pt x="17700" y="35159"/>
                      <a:pt x="18327" y="34098"/>
                      <a:pt x="18954" y="32844"/>
                    </a:cubicBezTo>
                    <a:cubicBezTo>
                      <a:pt x="19629" y="31397"/>
                      <a:pt x="20256" y="29950"/>
                      <a:pt x="20787" y="28503"/>
                    </a:cubicBezTo>
                    <a:cubicBezTo>
                      <a:pt x="21414" y="26815"/>
                      <a:pt x="21896" y="25079"/>
                      <a:pt x="22282" y="23295"/>
                    </a:cubicBezTo>
                    <a:cubicBezTo>
                      <a:pt x="22716" y="20980"/>
                      <a:pt x="22909" y="18665"/>
                      <a:pt x="22764" y="16301"/>
                    </a:cubicBezTo>
                    <a:lnTo>
                      <a:pt x="22764" y="16253"/>
                    </a:lnTo>
                    <a:lnTo>
                      <a:pt x="22668" y="15385"/>
                    </a:lnTo>
                    <a:cubicBezTo>
                      <a:pt x="22668" y="15192"/>
                      <a:pt x="22668" y="15048"/>
                      <a:pt x="22619" y="14855"/>
                    </a:cubicBezTo>
                    <a:cubicBezTo>
                      <a:pt x="22619" y="14662"/>
                      <a:pt x="22619" y="14565"/>
                      <a:pt x="22571" y="14421"/>
                    </a:cubicBezTo>
                    <a:cubicBezTo>
                      <a:pt x="22523" y="14131"/>
                      <a:pt x="22716" y="13842"/>
                      <a:pt x="23005" y="13794"/>
                    </a:cubicBezTo>
                    <a:close/>
                    <a:moveTo>
                      <a:pt x="38438" y="0"/>
                    </a:moveTo>
                    <a:cubicBezTo>
                      <a:pt x="36605" y="0"/>
                      <a:pt x="34773" y="193"/>
                      <a:pt x="32940" y="531"/>
                    </a:cubicBezTo>
                    <a:cubicBezTo>
                      <a:pt x="29564" y="1158"/>
                      <a:pt x="26333" y="2364"/>
                      <a:pt x="23295" y="4052"/>
                    </a:cubicBezTo>
                    <a:cubicBezTo>
                      <a:pt x="21848" y="4920"/>
                      <a:pt x="20401" y="5884"/>
                      <a:pt x="19099" y="6945"/>
                    </a:cubicBezTo>
                    <a:cubicBezTo>
                      <a:pt x="18038" y="7813"/>
                      <a:pt x="17025" y="8778"/>
                      <a:pt x="16060" y="9791"/>
                    </a:cubicBezTo>
                    <a:cubicBezTo>
                      <a:pt x="16157" y="9791"/>
                      <a:pt x="16205" y="9839"/>
                      <a:pt x="16253" y="9887"/>
                    </a:cubicBezTo>
                    <a:cubicBezTo>
                      <a:pt x="16350" y="9984"/>
                      <a:pt x="16398" y="10080"/>
                      <a:pt x="16398" y="10177"/>
                    </a:cubicBezTo>
                    <a:cubicBezTo>
                      <a:pt x="16687" y="11575"/>
                      <a:pt x="16736" y="13022"/>
                      <a:pt x="16543" y="14421"/>
                    </a:cubicBezTo>
                    <a:cubicBezTo>
                      <a:pt x="16350" y="15771"/>
                      <a:pt x="16012" y="17121"/>
                      <a:pt x="15530" y="18423"/>
                    </a:cubicBezTo>
                    <a:cubicBezTo>
                      <a:pt x="14565" y="21028"/>
                      <a:pt x="13311" y="23536"/>
                      <a:pt x="11816" y="25899"/>
                    </a:cubicBezTo>
                    <a:cubicBezTo>
                      <a:pt x="10997" y="27201"/>
                      <a:pt x="10128" y="28503"/>
                      <a:pt x="9309" y="29805"/>
                    </a:cubicBezTo>
                    <a:cubicBezTo>
                      <a:pt x="8585" y="31011"/>
                      <a:pt x="7813" y="32217"/>
                      <a:pt x="7138" y="33519"/>
                    </a:cubicBezTo>
                    <a:cubicBezTo>
                      <a:pt x="5933" y="35689"/>
                      <a:pt x="4920" y="38004"/>
                      <a:pt x="4100" y="40367"/>
                    </a:cubicBezTo>
                    <a:cubicBezTo>
                      <a:pt x="3087" y="43357"/>
                      <a:pt x="2460" y="46492"/>
                      <a:pt x="2219" y="49675"/>
                    </a:cubicBezTo>
                    <a:cubicBezTo>
                      <a:pt x="2074" y="51990"/>
                      <a:pt x="2219" y="54353"/>
                      <a:pt x="2701" y="56668"/>
                    </a:cubicBezTo>
                    <a:cubicBezTo>
                      <a:pt x="2894" y="57488"/>
                      <a:pt x="3087" y="58308"/>
                      <a:pt x="3377" y="59128"/>
                    </a:cubicBezTo>
                    <a:cubicBezTo>
                      <a:pt x="3666" y="59948"/>
                      <a:pt x="4003" y="60719"/>
                      <a:pt x="4341" y="61443"/>
                    </a:cubicBezTo>
                    <a:cubicBezTo>
                      <a:pt x="4727" y="62166"/>
                      <a:pt x="5113" y="62841"/>
                      <a:pt x="5547" y="63468"/>
                    </a:cubicBezTo>
                    <a:cubicBezTo>
                      <a:pt x="6945" y="65542"/>
                      <a:pt x="8730" y="67327"/>
                      <a:pt x="10755" y="68677"/>
                    </a:cubicBezTo>
                    <a:cubicBezTo>
                      <a:pt x="10946" y="68829"/>
                      <a:pt x="10805" y="69072"/>
                      <a:pt x="10643" y="69072"/>
                    </a:cubicBezTo>
                    <a:cubicBezTo>
                      <a:pt x="10599" y="69072"/>
                      <a:pt x="10555" y="69055"/>
                      <a:pt x="10514" y="69015"/>
                    </a:cubicBezTo>
                    <a:cubicBezTo>
                      <a:pt x="9164" y="68098"/>
                      <a:pt x="7958" y="67085"/>
                      <a:pt x="6849" y="65928"/>
                    </a:cubicBezTo>
                    <a:cubicBezTo>
                      <a:pt x="5836" y="64819"/>
                      <a:pt x="4920" y="63661"/>
                      <a:pt x="4196" y="62359"/>
                    </a:cubicBezTo>
                    <a:cubicBezTo>
                      <a:pt x="2942" y="60237"/>
                      <a:pt x="2123" y="57874"/>
                      <a:pt x="1689" y="55462"/>
                    </a:cubicBezTo>
                    <a:cubicBezTo>
                      <a:pt x="1255" y="52955"/>
                      <a:pt x="1158" y="50399"/>
                      <a:pt x="1399" y="47891"/>
                    </a:cubicBezTo>
                    <a:cubicBezTo>
                      <a:pt x="1640" y="45335"/>
                      <a:pt x="2171" y="42827"/>
                      <a:pt x="2942" y="40415"/>
                    </a:cubicBezTo>
                    <a:cubicBezTo>
                      <a:pt x="3714" y="37956"/>
                      <a:pt x="4727" y="35593"/>
                      <a:pt x="5933" y="33326"/>
                    </a:cubicBezTo>
                    <a:cubicBezTo>
                      <a:pt x="7283" y="30722"/>
                      <a:pt x="8971" y="28262"/>
                      <a:pt x="10514" y="25754"/>
                    </a:cubicBezTo>
                    <a:cubicBezTo>
                      <a:pt x="12202" y="23198"/>
                      <a:pt x="13601" y="20449"/>
                      <a:pt x="14662" y="17555"/>
                    </a:cubicBezTo>
                    <a:cubicBezTo>
                      <a:pt x="15192" y="16109"/>
                      <a:pt x="15482" y="14565"/>
                      <a:pt x="15578" y="12974"/>
                    </a:cubicBezTo>
                    <a:cubicBezTo>
                      <a:pt x="15626" y="12106"/>
                      <a:pt x="15626" y="11238"/>
                      <a:pt x="15530" y="10418"/>
                    </a:cubicBezTo>
                    <a:lnTo>
                      <a:pt x="15433" y="10466"/>
                    </a:lnTo>
                    <a:cubicBezTo>
                      <a:pt x="14758" y="11238"/>
                      <a:pt x="14180" y="12057"/>
                      <a:pt x="13697" y="12733"/>
                    </a:cubicBezTo>
                    <a:cubicBezTo>
                      <a:pt x="13070" y="13552"/>
                      <a:pt x="12492" y="14421"/>
                      <a:pt x="11865" y="15337"/>
                    </a:cubicBezTo>
                    <a:cubicBezTo>
                      <a:pt x="10707" y="17170"/>
                      <a:pt x="9646" y="19002"/>
                      <a:pt x="8633" y="20931"/>
                    </a:cubicBezTo>
                    <a:cubicBezTo>
                      <a:pt x="6704" y="24741"/>
                      <a:pt x="5065" y="28744"/>
                      <a:pt x="3811" y="32844"/>
                    </a:cubicBezTo>
                    <a:cubicBezTo>
                      <a:pt x="3473" y="33905"/>
                      <a:pt x="3184" y="34966"/>
                      <a:pt x="2942" y="35786"/>
                    </a:cubicBezTo>
                    <a:cubicBezTo>
                      <a:pt x="2701" y="36702"/>
                      <a:pt x="2412" y="37666"/>
                      <a:pt x="2219" y="38583"/>
                    </a:cubicBezTo>
                    <a:cubicBezTo>
                      <a:pt x="1640" y="40705"/>
                      <a:pt x="1206" y="42634"/>
                      <a:pt x="869" y="44418"/>
                    </a:cubicBezTo>
                    <a:cubicBezTo>
                      <a:pt x="49" y="49096"/>
                      <a:pt x="1" y="52858"/>
                      <a:pt x="628" y="56234"/>
                    </a:cubicBezTo>
                    <a:cubicBezTo>
                      <a:pt x="965" y="57922"/>
                      <a:pt x="1544" y="59562"/>
                      <a:pt x="2316" y="61057"/>
                    </a:cubicBezTo>
                    <a:cubicBezTo>
                      <a:pt x="3087" y="62552"/>
                      <a:pt x="4003" y="63902"/>
                      <a:pt x="5113" y="65156"/>
                    </a:cubicBezTo>
                    <a:cubicBezTo>
                      <a:pt x="6222" y="66507"/>
                      <a:pt x="7524" y="67664"/>
                      <a:pt x="8923" y="68629"/>
                    </a:cubicBezTo>
                    <a:cubicBezTo>
                      <a:pt x="9646" y="69063"/>
                      <a:pt x="10370" y="69497"/>
                      <a:pt x="11141" y="69786"/>
                    </a:cubicBezTo>
                    <a:cubicBezTo>
                      <a:pt x="11865" y="70124"/>
                      <a:pt x="12636" y="70317"/>
                      <a:pt x="13456" y="70461"/>
                    </a:cubicBezTo>
                    <a:cubicBezTo>
                      <a:pt x="13504" y="70461"/>
                      <a:pt x="13553" y="70461"/>
                      <a:pt x="13601" y="70413"/>
                    </a:cubicBezTo>
                    <a:cubicBezTo>
                      <a:pt x="13649" y="70461"/>
                      <a:pt x="13697" y="70461"/>
                      <a:pt x="13745" y="70461"/>
                    </a:cubicBezTo>
                    <a:cubicBezTo>
                      <a:pt x="13794" y="70461"/>
                      <a:pt x="13890" y="70461"/>
                      <a:pt x="13890" y="70413"/>
                    </a:cubicBezTo>
                    <a:cubicBezTo>
                      <a:pt x="14035" y="70317"/>
                      <a:pt x="14083" y="70124"/>
                      <a:pt x="14035" y="69979"/>
                    </a:cubicBezTo>
                    <a:cubicBezTo>
                      <a:pt x="13842" y="69690"/>
                      <a:pt x="13649" y="69304"/>
                      <a:pt x="13504" y="68966"/>
                    </a:cubicBezTo>
                    <a:cubicBezTo>
                      <a:pt x="13504" y="68918"/>
                      <a:pt x="13456" y="68870"/>
                      <a:pt x="13456" y="68822"/>
                    </a:cubicBezTo>
                    <a:cubicBezTo>
                      <a:pt x="12926" y="67519"/>
                      <a:pt x="12588" y="66169"/>
                      <a:pt x="12395" y="64819"/>
                    </a:cubicBezTo>
                    <a:cubicBezTo>
                      <a:pt x="12202" y="63420"/>
                      <a:pt x="12106" y="61973"/>
                      <a:pt x="12009" y="60671"/>
                    </a:cubicBezTo>
                    <a:cubicBezTo>
                      <a:pt x="11913" y="59321"/>
                      <a:pt x="11913" y="57970"/>
                      <a:pt x="12058" y="56620"/>
                    </a:cubicBezTo>
                    <a:cubicBezTo>
                      <a:pt x="12202" y="55559"/>
                      <a:pt x="12443" y="54498"/>
                      <a:pt x="12733" y="53485"/>
                    </a:cubicBezTo>
                    <a:cubicBezTo>
                      <a:pt x="12974" y="52472"/>
                      <a:pt x="13311" y="51508"/>
                      <a:pt x="13697" y="50543"/>
                    </a:cubicBezTo>
                    <a:cubicBezTo>
                      <a:pt x="14951" y="47746"/>
                      <a:pt x="16398" y="45045"/>
                      <a:pt x="18038" y="42441"/>
                    </a:cubicBezTo>
                    <a:lnTo>
                      <a:pt x="18086" y="42393"/>
                    </a:lnTo>
                    <a:cubicBezTo>
                      <a:pt x="19822" y="39499"/>
                      <a:pt x="21462" y="36557"/>
                      <a:pt x="22909" y="33519"/>
                    </a:cubicBezTo>
                    <a:cubicBezTo>
                      <a:pt x="23632" y="31927"/>
                      <a:pt x="24211" y="30336"/>
                      <a:pt x="24693" y="28696"/>
                    </a:cubicBezTo>
                    <a:cubicBezTo>
                      <a:pt x="25175" y="27008"/>
                      <a:pt x="25513" y="25320"/>
                      <a:pt x="25658" y="23584"/>
                    </a:cubicBezTo>
                    <a:cubicBezTo>
                      <a:pt x="25754" y="22523"/>
                      <a:pt x="25851" y="21269"/>
                      <a:pt x="25947" y="19967"/>
                    </a:cubicBezTo>
                    <a:cubicBezTo>
                      <a:pt x="25995" y="18616"/>
                      <a:pt x="25947" y="17218"/>
                      <a:pt x="25802" y="15867"/>
                    </a:cubicBezTo>
                    <a:cubicBezTo>
                      <a:pt x="25754" y="15096"/>
                      <a:pt x="25610" y="14324"/>
                      <a:pt x="25368" y="13601"/>
                    </a:cubicBezTo>
                    <a:cubicBezTo>
                      <a:pt x="25320" y="13360"/>
                      <a:pt x="25224" y="13118"/>
                      <a:pt x="25127" y="12926"/>
                    </a:cubicBezTo>
                    <a:lnTo>
                      <a:pt x="25127" y="12926"/>
                    </a:lnTo>
                    <a:cubicBezTo>
                      <a:pt x="26140" y="13552"/>
                      <a:pt x="27201" y="14131"/>
                      <a:pt x="28262" y="14613"/>
                    </a:cubicBezTo>
                    <a:lnTo>
                      <a:pt x="28744" y="14806"/>
                    </a:lnTo>
                    <a:cubicBezTo>
                      <a:pt x="30239" y="15482"/>
                      <a:pt x="31879" y="16012"/>
                      <a:pt x="33471" y="16398"/>
                    </a:cubicBezTo>
                    <a:cubicBezTo>
                      <a:pt x="34242" y="16591"/>
                      <a:pt x="35014" y="16687"/>
                      <a:pt x="35786" y="16832"/>
                    </a:cubicBezTo>
                    <a:cubicBezTo>
                      <a:pt x="36654" y="16928"/>
                      <a:pt x="37522" y="17025"/>
                      <a:pt x="38390" y="17073"/>
                    </a:cubicBezTo>
                    <a:lnTo>
                      <a:pt x="39451" y="17073"/>
                    </a:lnTo>
                    <a:cubicBezTo>
                      <a:pt x="40801" y="17025"/>
                      <a:pt x="42103" y="16928"/>
                      <a:pt x="43454" y="16736"/>
                    </a:cubicBezTo>
                    <a:cubicBezTo>
                      <a:pt x="43984" y="16687"/>
                      <a:pt x="44467" y="16591"/>
                      <a:pt x="44997" y="16494"/>
                    </a:cubicBezTo>
                    <a:cubicBezTo>
                      <a:pt x="45335" y="16398"/>
                      <a:pt x="45721" y="16350"/>
                      <a:pt x="46058" y="16301"/>
                    </a:cubicBezTo>
                    <a:cubicBezTo>
                      <a:pt x="46878" y="16157"/>
                      <a:pt x="47698" y="16060"/>
                      <a:pt x="48518" y="16012"/>
                    </a:cubicBezTo>
                    <a:lnTo>
                      <a:pt x="48469" y="16012"/>
                    </a:lnTo>
                    <a:cubicBezTo>
                      <a:pt x="49048" y="16012"/>
                      <a:pt x="49579" y="15916"/>
                      <a:pt x="50109" y="15916"/>
                    </a:cubicBezTo>
                    <a:cubicBezTo>
                      <a:pt x="51170" y="15916"/>
                      <a:pt x="52231" y="16012"/>
                      <a:pt x="53292" y="16205"/>
                    </a:cubicBezTo>
                    <a:cubicBezTo>
                      <a:pt x="54594" y="16446"/>
                      <a:pt x="55848" y="16880"/>
                      <a:pt x="57006" y="17411"/>
                    </a:cubicBezTo>
                    <a:cubicBezTo>
                      <a:pt x="58453" y="18134"/>
                      <a:pt x="59755" y="19050"/>
                      <a:pt x="60960" y="20111"/>
                    </a:cubicBezTo>
                    <a:cubicBezTo>
                      <a:pt x="61250" y="20353"/>
                      <a:pt x="61539" y="20594"/>
                      <a:pt x="61829" y="20883"/>
                    </a:cubicBezTo>
                    <a:cubicBezTo>
                      <a:pt x="62118" y="21124"/>
                      <a:pt x="62263" y="21317"/>
                      <a:pt x="62504" y="21558"/>
                    </a:cubicBezTo>
                    <a:cubicBezTo>
                      <a:pt x="62745" y="21799"/>
                      <a:pt x="62890" y="21992"/>
                      <a:pt x="63131" y="22233"/>
                    </a:cubicBezTo>
                    <a:lnTo>
                      <a:pt x="63420" y="22571"/>
                    </a:lnTo>
                    <a:cubicBezTo>
                      <a:pt x="63709" y="22957"/>
                      <a:pt x="63999" y="23246"/>
                      <a:pt x="64288" y="23536"/>
                    </a:cubicBezTo>
                    <a:cubicBezTo>
                      <a:pt x="64385" y="23632"/>
                      <a:pt x="64481" y="23777"/>
                      <a:pt x="64578" y="23825"/>
                    </a:cubicBezTo>
                    <a:cubicBezTo>
                      <a:pt x="64915" y="24211"/>
                      <a:pt x="65301" y="24597"/>
                      <a:pt x="65783" y="24886"/>
                    </a:cubicBezTo>
                    <a:cubicBezTo>
                      <a:pt x="66024" y="25079"/>
                      <a:pt x="66362" y="25224"/>
                      <a:pt x="66700" y="25224"/>
                    </a:cubicBezTo>
                    <a:lnTo>
                      <a:pt x="66892" y="25224"/>
                    </a:lnTo>
                    <a:cubicBezTo>
                      <a:pt x="67134" y="25175"/>
                      <a:pt x="67327" y="25079"/>
                      <a:pt x="67519" y="24982"/>
                    </a:cubicBezTo>
                    <a:cubicBezTo>
                      <a:pt x="67664" y="24838"/>
                      <a:pt x="67809" y="24645"/>
                      <a:pt x="67954" y="24452"/>
                    </a:cubicBezTo>
                    <a:cubicBezTo>
                      <a:pt x="68146" y="24066"/>
                      <a:pt x="68243" y="23584"/>
                      <a:pt x="68243" y="23102"/>
                    </a:cubicBezTo>
                    <a:cubicBezTo>
                      <a:pt x="68195" y="22668"/>
                      <a:pt x="68195" y="22282"/>
                      <a:pt x="68098" y="21896"/>
                    </a:cubicBezTo>
                    <a:cubicBezTo>
                      <a:pt x="68098" y="21751"/>
                      <a:pt x="68050" y="21655"/>
                      <a:pt x="68002" y="21510"/>
                    </a:cubicBezTo>
                    <a:cubicBezTo>
                      <a:pt x="67905" y="21076"/>
                      <a:pt x="67809" y="20642"/>
                      <a:pt x="67664" y="20256"/>
                    </a:cubicBezTo>
                    <a:cubicBezTo>
                      <a:pt x="67712" y="20160"/>
                      <a:pt x="67712" y="20111"/>
                      <a:pt x="67712" y="20015"/>
                    </a:cubicBezTo>
                    <a:cubicBezTo>
                      <a:pt x="67568" y="19581"/>
                      <a:pt x="67375" y="19099"/>
                      <a:pt x="67230" y="18713"/>
                    </a:cubicBezTo>
                    <a:cubicBezTo>
                      <a:pt x="67037" y="18327"/>
                      <a:pt x="66844" y="17845"/>
                      <a:pt x="66603" y="17411"/>
                    </a:cubicBezTo>
                    <a:cubicBezTo>
                      <a:pt x="66410" y="16977"/>
                      <a:pt x="66217" y="16736"/>
                      <a:pt x="66024" y="16350"/>
                    </a:cubicBezTo>
                    <a:cubicBezTo>
                      <a:pt x="65976" y="16350"/>
                      <a:pt x="65928" y="16301"/>
                      <a:pt x="65928" y="16253"/>
                    </a:cubicBezTo>
                    <a:cubicBezTo>
                      <a:pt x="65880" y="16205"/>
                      <a:pt x="65831" y="16157"/>
                      <a:pt x="65831" y="16060"/>
                    </a:cubicBezTo>
                    <a:cubicBezTo>
                      <a:pt x="65831" y="16060"/>
                      <a:pt x="65783" y="16060"/>
                      <a:pt x="65783" y="16012"/>
                    </a:cubicBezTo>
                    <a:cubicBezTo>
                      <a:pt x="65590" y="15723"/>
                      <a:pt x="65397" y="15433"/>
                      <a:pt x="65205" y="15096"/>
                    </a:cubicBezTo>
                    <a:cubicBezTo>
                      <a:pt x="64144" y="13552"/>
                      <a:pt x="62938" y="12154"/>
                      <a:pt x="61636" y="10852"/>
                    </a:cubicBezTo>
                    <a:cubicBezTo>
                      <a:pt x="60285" y="9550"/>
                      <a:pt x="58838" y="8344"/>
                      <a:pt x="57295" y="7235"/>
                    </a:cubicBezTo>
                    <a:cubicBezTo>
                      <a:pt x="55800" y="6174"/>
                      <a:pt x="54257" y="5161"/>
                      <a:pt x="52714" y="4245"/>
                    </a:cubicBezTo>
                    <a:cubicBezTo>
                      <a:pt x="51942" y="3810"/>
                      <a:pt x="51170" y="3376"/>
                      <a:pt x="50350" y="2942"/>
                    </a:cubicBezTo>
                    <a:cubicBezTo>
                      <a:pt x="50109" y="2798"/>
                      <a:pt x="49820" y="2701"/>
                      <a:pt x="49579" y="2557"/>
                    </a:cubicBezTo>
                    <a:cubicBezTo>
                      <a:pt x="49145" y="2412"/>
                      <a:pt x="48759" y="2315"/>
                      <a:pt x="48325" y="2219"/>
                    </a:cubicBezTo>
                    <a:cubicBezTo>
                      <a:pt x="47167" y="1930"/>
                      <a:pt x="45962" y="1688"/>
                      <a:pt x="44804" y="1544"/>
                    </a:cubicBezTo>
                    <a:cubicBezTo>
                      <a:pt x="43828" y="1435"/>
                      <a:pt x="42824" y="1381"/>
                      <a:pt x="41834" y="1381"/>
                    </a:cubicBezTo>
                    <a:cubicBezTo>
                      <a:pt x="41504" y="1381"/>
                      <a:pt x="41175" y="1387"/>
                      <a:pt x="40850" y="1399"/>
                    </a:cubicBezTo>
                    <a:cubicBezTo>
                      <a:pt x="40223" y="1399"/>
                      <a:pt x="39547" y="1447"/>
                      <a:pt x="38872" y="1496"/>
                    </a:cubicBezTo>
                    <a:cubicBezTo>
                      <a:pt x="38197" y="1592"/>
                      <a:pt x="37618" y="1688"/>
                      <a:pt x="36991" y="1737"/>
                    </a:cubicBezTo>
                    <a:cubicBezTo>
                      <a:pt x="36509" y="1737"/>
                      <a:pt x="36268" y="1158"/>
                      <a:pt x="36605" y="820"/>
                    </a:cubicBezTo>
                    <a:cubicBezTo>
                      <a:pt x="36654" y="724"/>
                      <a:pt x="36750" y="676"/>
                      <a:pt x="36847" y="676"/>
                    </a:cubicBezTo>
                    <a:cubicBezTo>
                      <a:pt x="37425" y="435"/>
                      <a:pt x="38004" y="290"/>
                      <a:pt x="38631" y="242"/>
                    </a:cubicBezTo>
                    <a:cubicBezTo>
                      <a:pt x="39017" y="145"/>
                      <a:pt x="39451" y="97"/>
                      <a:pt x="39885" y="49"/>
                    </a:cubicBezTo>
                    <a:cubicBezTo>
                      <a:pt x="39403" y="49"/>
                      <a:pt x="38920" y="0"/>
                      <a:pt x="38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87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87"/>
              <p:cNvSpPr/>
              <p:nvPr/>
            </p:nvSpPr>
            <p:spPr>
              <a:xfrm>
                <a:off x="5303250" y="743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87"/>
              <p:cNvSpPr/>
              <p:nvPr/>
            </p:nvSpPr>
            <p:spPr>
              <a:xfrm>
                <a:off x="5421400" y="564850"/>
                <a:ext cx="956150" cy="310500"/>
              </a:xfrm>
              <a:custGeom>
                <a:avLst/>
                <a:gdLst/>
                <a:ahLst/>
                <a:cxnLst/>
                <a:rect l="l" t="t" r="r" b="b"/>
                <a:pathLst>
                  <a:path w="38246" h="12420" extrusionOk="0">
                    <a:moveTo>
                      <a:pt x="627" y="1"/>
                    </a:moveTo>
                    <a:cubicBezTo>
                      <a:pt x="483" y="1"/>
                      <a:pt x="338" y="49"/>
                      <a:pt x="242" y="145"/>
                    </a:cubicBezTo>
                    <a:cubicBezTo>
                      <a:pt x="0" y="387"/>
                      <a:pt x="0" y="724"/>
                      <a:pt x="242" y="917"/>
                    </a:cubicBezTo>
                    <a:cubicBezTo>
                      <a:pt x="772" y="1448"/>
                      <a:pt x="1399" y="1882"/>
                      <a:pt x="2026" y="2219"/>
                    </a:cubicBezTo>
                    <a:cubicBezTo>
                      <a:pt x="2653" y="2605"/>
                      <a:pt x="3328" y="2846"/>
                      <a:pt x="4052" y="3087"/>
                    </a:cubicBezTo>
                    <a:cubicBezTo>
                      <a:pt x="4727" y="3280"/>
                      <a:pt x="5402" y="3473"/>
                      <a:pt x="6125" y="3570"/>
                    </a:cubicBezTo>
                    <a:cubicBezTo>
                      <a:pt x="6849" y="3666"/>
                      <a:pt x="7572" y="3714"/>
                      <a:pt x="8344" y="3763"/>
                    </a:cubicBezTo>
                    <a:cubicBezTo>
                      <a:pt x="8629" y="3772"/>
                      <a:pt x="8913" y="3776"/>
                      <a:pt x="9198" y="3776"/>
                    </a:cubicBezTo>
                    <a:cubicBezTo>
                      <a:pt x="11807" y="3776"/>
                      <a:pt x="14416" y="3411"/>
                      <a:pt x="17025" y="3280"/>
                    </a:cubicBezTo>
                    <a:cubicBezTo>
                      <a:pt x="17387" y="3256"/>
                      <a:pt x="17748" y="3244"/>
                      <a:pt x="18110" y="3244"/>
                    </a:cubicBezTo>
                    <a:cubicBezTo>
                      <a:pt x="18472" y="3244"/>
                      <a:pt x="18833" y="3256"/>
                      <a:pt x="19195" y="3280"/>
                    </a:cubicBezTo>
                    <a:cubicBezTo>
                      <a:pt x="19918" y="3328"/>
                      <a:pt x="20738" y="3377"/>
                      <a:pt x="21510" y="3425"/>
                    </a:cubicBezTo>
                    <a:cubicBezTo>
                      <a:pt x="22523" y="3570"/>
                      <a:pt x="23536" y="3714"/>
                      <a:pt x="24500" y="3955"/>
                    </a:cubicBezTo>
                    <a:cubicBezTo>
                      <a:pt x="25513" y="4197"/>
                      <a:pt x="26477" y="4534"/>
                      <a:pt x="27442" y="4872"/>
                    </a:cubicBezTo>
                    <a:cubicBezTo>
                      <a:pt x="28455" y="5258"/>
                      <a:pt x="29419" y="5740"/>
                      <a:pt x="30336" y="6222"/>
                    </a:cubicBezTo>
                    <a:cubicBezTo>
                      <a:pt x="31348" y="6753"/>
                      <a:pt x="32265" y="7380"/>
                      <a:pt x="33181" y="8055"/>
                    </a:cubicBezTo>
                    <a:cubicBezTo>
                      <a:pt x="34001" y="8634"/>
                      <a:pt x="34821" y="9309"/>
                      <a:pt x="35592" y="10032"/>
                    </a:cubicBezTo>
                    <a:cubicBezTo>
                      <a:pt x="36412" y="10756"/>
                      <a:pt x="37136" y="11527"/>
                      <a:pt x="37859" y="12347"/>
                    </a:cubicBezTo>
                    <a:cubicBezTo>
                      <a:pt x="37907" y="12395"/>
                      <a:pt x="37956" y="12419"/>
                      <a:pt x="38004" y="12419"/>
                    </a:cubicBezTo>
                    <a:cubicBezTo>
                      <a:pt x="38052" y="12419"/>
                      <a:pt x="38100" y="12395"/>
                      <a:pt x="38149" y="12347"/>
                    </a:cubicBezTo>
                    <a:cubicBezTo>
                      <a:pt x="38245" y="12251"/>
                      <a:pt x="38245" y="12154"/>
                      <a:pt x="38149" y="12058"/>
                    </a:cubicBezTo>
                    <a:cubicBezTo>
                      <a:pt x="37136" y="10948"/>
                      <a:pt x="36075" y="9887"/>
                      <a:pt x="34966" y="8875"/>
                    </a:cubicBezTo>
                    <a:cubicBezTo>
                      <a:pt x="33905" y="7958"/>
                      <a:pt x="32747" y="7090"/>
                      <a:pt x="31590" y="6319"/>
                    </a:cubicBezTo>
                    <a:cubicBezTo>
                      <a:pt x="30963" y="5933"/>
                      <a:pt x="30384" y="5547"/>
                      <a:pt x="29757" y="5209"/>
                    </a:cubicBezTo>
                    <a:cubicBezTo>
                      <a:pt x="29178" y="4872"/>
                      <a:pt x="28551" y="4631"/>
                      <a:pt x="27876" y="4341"/>
                    </a:cubicBezTo>
                    <a:cubicBezTo>
                      <a:pt x="26574" y="3763"/>
                      <a:pt x="25224" y="3328"/>
                      <a:pt x="23873" y="2991"/>
                    </a:cubicBezTo>
                    <a:cubicBezTo>
                      <a:pt x="22426" y="2653"/>
                      <a:pt x="20979" y="2460"/>
                      <a:pt x="19533" y="2364"/>
                    </a:cubicBezTo>
                    <a:cubicBezTo>
                      <a:pt x="18809" y="2267"/>
                      <a:pt x="18134" y="2267"/>
                      <a:pt x="17411" y="2267"/>
                    </a:cubicBezTo>
                    <a:cubicBezTo>
                      <a:pt x="17199" y="2253"/>
                      <a:pt x="16991" y="2247"/>
                      <a:pt x="16786" y="2247"/>
                    </a:cubicBezTo>
                    <a:cubicBezTo>
                      <a:pt x="16292" y="2247"/>
                      <a:pt x="15814" y="2282"/>
                      <a:pt x="15337" y="2316"/>
                    </a:cubicBezTo>
                    <a:cubicBezTo>
                      <a:pt x="13393" y="2382"/>
                      <a:pt x="11450" y="2537"/>
                      <a:pt x="9506" y="2537"/>
                    </a:cubicBezTo>
                    <a:cubicBezTo>
                      <a:pt x="8604" y="2537"/>
                      <a:pt x="7702" y="2504"/>
                      <a:pt x="6801" y="2412"/>
                    </a:cubicBezTo>
                    <a:cubicBezTo>
                      <a:pt x="5691" y="2267"/>
                      <a:pt x="4630" y="2026"/>
                      <a:pt x="3569" y="1640"/>
                    </a:cubicBezTo>
                    <a:cubicBezTo>
                      <a:pt x="3183" y="1496"/>
                      <a:pt x="2749" y="1303"/>
                      <a:pt x="2364" y="1062"/>
                    </a:cubicBezTo>
                    <a:cubicBezTo>
                      <a:pt x="1978" y="821"/>
                      <a:pt x="1544" y="579"/>
                      <a:pt x="1158" y="290"/>
                    </a:cubicBezTo>
                    <a:lnTo>
                      <a:pt x="1013" y="145"/>
                    </a:lnTo>
                    <a:lnTo>
                      <a:pt x="869" y="49"/>
                    </a:lnTo>
                    <a:cubicBezTo>
                      <a:pt x="820" y="1"/>
                      <a:pt x="724" y="1"/>
                      <a:pt x="62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87"/>
              <p:cNvSpPr/>
              <p:nvPr/>
            </p:nvSpPr>
            <p:spPr>
              <a:xfrm>
                <a:off x="6107450" y="686625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1"/>
                    </a:moveTo>
                    <a:lnTo>
                      <a:pt x="48" y="1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87"/>
              <p:cNvSpPr/>
              <p:nvPr/>
            </p:nvSpPr>
            <p:spPr>
              <a:xfrm>
                <a:off x="5426225" y="437050"/>
                <a:ext cx="821100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32844" h="8183" extrusionOk="0">
                    <a:moveTo>
                      <a:pt x="17169" y="1"/>
                    </a:moveTo>
                    <a:cubicBezTo>
                      <a:pt x="15915" y="1"/>
                      <a:pt x="14613" y="97"/>
                      <a:pt x="13359" y="290"/>
                    </a:cubicBezTo>
                    <a:cubicBezTo>
                      <a:pt x="11864" y="483"/>
                      <a:pt x="10369" y="724"/>
                      <a:pt x="8874" y="917"/>
                    </a:cubicBezTo>
                    <a:cubicBezTo>
                      <a:pt x="7460" y="1174"/>
                      <a:pt x="6023" y="1303"/>
                      <a:pt x="4594" y="1303"/>
                    </a:cubicBezTo>
                    <a:cubicBezTo>
                      <a:pt x="3880" y="1303"/>
                      <a:pt x="3167" y="1271"/>
                      <a:pt x="2460" y="1206"/>
                    </a:cubicBezTo>
                    <a:cubicBezTo>
                      <a:pt x="1833" y="1158"/>
                      <a:pt x="1254" y="1062"/>
                      <a:pt x="676" y="917"/>
                    </a:cubicBezTo>
                    <a:cubicBezTo>
                      <a:pt x="624" y="900"/>
                      <a:pt x="573" y="892"/>
                      <a:pt x="523" y="892"/>
                    </a:cubicBezTo>
                    <a:cubicBezTo>
                      <a:pt x="290" y="892"/>
                      <a:pt x="80" y="1065"/>
                      <a:pt x="0" y="1303"/>
                    </a:cubicBezTo>
                    <a:cubicBezTo>
                      <a:pt x="0" y="1447"/>
                      <a:pt x="0" y="1592"/>
                      <a:pt x="97" y="1737"/>
                    </a:cubicBezTo>
                    <a:cubicBezTo>
                      <a:pt x="145" y="1833"/>
                      <a:pt x="290" y="1930"/>
                      <a:pt x="434" y="1978"/>
                    </a:cubicBezTo>
                    <a:cubicBezTo>
                      <a:pt x="965" y="2123"/>
                      <a:pt x="1495" y="2267"/>
                      <a:pt x="2074" y="2364"/>
                    </a:cubicBezTo>
                    <a:cubicBezTo>
                      <a:pt x="2653" y="2460"/>
                      <a:pt x="3232" y="2508"/>
                      <a:pt x="3810" y="2508"/>
                    </a:cubicBezTo>
                    <a:cubicBezTo>
                      <a:pt x="4095" y="2520"/>
                      <a:pt x="4382" y="2526"/>
                      <a:pt x="4670" y="2526"/>
                    </a:cubicBezTo>
                    <a:cubicBezTo>
                      <a:pt x="5603" y="2526"/>
                      <a:pt x="6543" y="2463"/>
                      <a:pt x="7427" y="2316"/>
                    </a:cubicBezTo>
                    <a:cubicBezTo>
                      <a:pt x="8633" y="2219"/>
                      <a:pt x="9839" y="1978"/>
                      <a:pt x="11044" y="1785"/>
                    </a:cubicBezTo>
                    <a:cubicBezTo>
                      <a:pt x="12250" y="1544"/>
                      <a:pt x="13408" y="1351"/>
                      <a:pt x="14613" y="1158"/>
                    </a:cubicBezTo>
                    <a:lnTo>
                      <a:pt x="14662" y="1158"/>
                    </a:lnTo>
                    <a:cubicBezTo>
                      <a:pt x="15530" y="1062"/>
                      <a:pt x="16446" y="965"/>
                      <a:pt x="17314" y="917"/>
                    </a:cubicBezTo>
                    <a:cubicBezTo>
                      <a:pt x="18182" y="917"/>
                      <a:pt x="19002" y="965"/>
                      <a:pt x="19870" y="1062"/>
                    </a:cubicBezTo>
                    <a:cubicBezTo>
                      <a:pt x="20690" y="1158"/>
                      <a:pt x="21510" y="1303"/>
                      <a:pt x="22282" y="1496"/>
                    </a:cubicBezTo>
                    <a:cubicBezTo>
                      <a:pt x="22716" y="1592"/>
                      <a:pt x="23150" y="1737"/>
                      <a:pt x="23584" y="1881"/>
                    </a:cubicBezTo>
                    <a:cubicBezTo>
                      <a:pt x="23970" y="1978"/>
                      <a:pt x="24404" y="2123"/>
                      <a:pt x="24789" y="2316"/>
                    </a:cubicBezTo>
                    <a:cubicBezTo>
                      <a:pt x="26333" y="2894"/>
                      <a:pt x="27780" y="3714"/>
                      <a:pt x="29130" y="4727"/>
                    </a:cubicBezTo>
                    <a:cubicBezTo>
                      <a:pt x="30239" y="5499"/>
                      <a:pt x="31252" y="6463"/>
                      <a:pt x="32072" y="7524"/>
                    </a:cubicBezTo>
                    <a:cubicBezTo>
                      <a:pt x="32265" y="7717"/>
                      <a:pt x="32409" y="7910"/>
                      <a:pt x="32554" y="8103"/>
                    </a:cubicBezTo>
                    <a:cubicBezTo>
                      <a:pt x="32582" y="8159"/>
                      <a:pt x="32611" y="8183"/>
                      <a:pt x="32649" y="8183"/>
                    </a:cubicBezTo>
                    <a:cubicBezTo>
                      <a:pt x="32675" y="8183"/>
                      <a:pt x="32707" y="8171"/>
                      <a:pt x="32747" y="8151"/>
                    </a:cubicBezTo>
                    <a:cubicBezTo>
                      <a:pt x="32795" y="8103"/>
                      <a:pt x="32843" y="8055"/>
                      <a:pt x="32795" y="7958"/>
                    </a:cubicBezTo>
                    <a:cubicBezTo>
                      <a:pt x="31975" y="6801"/>
                      <a:pt x="31011" y="5740"/>
                      <a:pt x="29902" y="4823"/>
                    </a:cubicBezTo>
                    <a:cubicBezTo>
                      <a:pt x="28744" y="3859"/>
                      <a:pt x="27490" y="3039"/>
                      <a:pt x="26188" y="2316"/>
                    </a:cubicBezTo>
                    <a:cubicBezTo>
                      <a:pt x="25513" y="1978"/>
                      <a:pt x="24838" y="1640"/>
                      <a:pt x="24162" y="1399"/>
                    </a:cubicBezTo>
                    <a:cubicBezTo>
                      <a:pt x="23487" y="1110"/>
                      <a:pt x="22764" y="869"/>
                      <a:pt x="22040" y="676"/>
                    </a:cubicBezTo>
                    <a:cubicBezTo>
                      <a:pt x="20642" y="242"/>
                      <a:pt x="19147" y="49"/>
                      <a:pt x="1770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87"/>
              <p:cNvSpPr/>
              <p:nvPr/>
            </p:nvSpPr>
            <p:spPr>
              <a:xfrm>
                <a:off x="5791550" y="46720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0"/>
                    </a:move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87"/>
              <p:cNvSpPr/>
              <p:nvPr/>
            </p:nvSpPr>
            <p:spPr>
              <a:xfrm>
                <a:off x="5639625" y="334575"/>
                <a:ext cx="7499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29999" h="16495" extrusionOk="0">
                    <a:moveTo>
                      <a:pt x="6029" y="0"/>
                    </a:moveTo>
                    <a:cubicBezTo>
                      <a:pt x="5402" y="0"/>
                      <a:pt x="4872" y="0"/>
                      <a:pt x="4293" y="48"/>
                    </a:cubicBezTo>
                    <a:lnTo>
                      <a:pt x="3666" y="97"/>
                    </a:lnTo>
                    <a:cubicBezTo>
                      <a:pt x="3232" y="145"/>
                      <a:pt x="2798" y="193"/>
                      <a:pt x="2364" y="290"/>
                    </a:cubicBezTo>
                    <a:cubicBezTo>
                      <a:pt x="1785" y="386"/>
                      <a:pt x="1158" y="531"/>
                      <a:pt x="579" y="724"/>
                    </a:cubicBezTo>
                    <a:cubicBezTo>
                      <a:pt x="483" y="724"/>
                      <a:pt x="435" y="772"/>
                      <a:pt x="338" y="868"/>
                    </a:cubicBezTo>
                    <a:cubicBezTo>
                      <a:pt x="1" y="1206"/>
                      <a:pt x="242" y="1785"/>
                      <a:pt x="724" y="1785"/>
                    </a:cubicBezTo>
                    <a:cubicBezTo>
                      <a:pt x="1399" y="1736"/>
                      <a:pt x="2026" y="1640"/>
                      <a:pt x="2605" y="1592"/>
                    </a:cubicBezTo>
                    <a:cubicBezTo>
                      <a:pt x="3232" y="1495"/>
                      <a:pt x="3955" y="1447"/>
                      <a:pt x="4582" y="1447"/>
                    </a:cubicBezTo>
                    <a:cubicBezTo>
                      <a:pt x="4908" y="1435"/>
                      <a:pt x="5236" y="1429"/>
                      <a:pt x="5566" y="1429"/>
                    </a:cubicBezTo>
                    <a:cubicBezTo>
                      <a:pt x="6557" y="1429"/>
                      <a:pt x="7560" y="1483"/>
                      <a:pt x="8537" y="1592"/>
                    </a:cubicBezTo>
                    <a:cubicBezTo>
                      <a:pt x="9694" y="1736"/>
                      <a:pt x="10900" y="1978"/>
                      <a:pt x="12058" y="2267"/>
                    </a:cubicBezTo>
                    <a:cubicBezTo>
                      <a:pt x="12492" y="2363"/>
                      <a:pt x="12877" y="2508"/>
                      <a:pt x="13311" y="2605"/>
                    </a:cubicBezTo>
                    <a:lnTo>
                      <a:pt x="13938" y="2797"/>
                    </a:lnTo>
                    <a:cubicBezTo>
                      <a:pt x="14517" y="2990"/>
                      <a:pt x="15048" y="3183"/>
                      <a:pt x="15626" y="3424"/>
                    </a:cubicBezTo>
                    <a:cubicBezTo>
                      <a:pt x="16205" y="3617"/>
                      <a:pt x="16736" y="3858"/>
                      <a:pt x="17314" y="4100"/>
                    </a:cubicBezTo>
                    <a:cubicBezTo>
                      <a:pt x="17893" y="4341"/>
                      <a:pt x="18472" y="4678"/>
                      <a:pt x="19051" y="4968"/>
                    </a:cubicBezTo>
                    <a:cubicBezTo>
                      <a:pt x="19629" y="5305"/>
                      <a:pt x="20208" y="5643"/>
                      <a:pt x="20739" y="5980"/>
                    </a:cubicBezTo>
                    <a:cubicBezTo>
                      <a:pt x="21269" y="6318"/>
                      <a:pt x="21751" y="6656"/>
                      <a:pt x="22282" y="7041"/>
                    </a:cubicBezTo>
                    <a:lnTo>
                      <a:pt x="22234" y="7041"/>
                    </a:lnTo>
                    <a:cubicBezTo>
                      <a:pt x="23054" y="7668"/>
                      <a:pt x="23873" y="8344"/>
                      <a:pt x="24645" y="9067"/>
                    </a:cubicBezTo>
                    <a:cubicBezTo>
                      <a:pt x="24983" y="9453"/>
                      <a:pt x="25320" y="9790"/>
                      <a:pt x="25706" y="10176"/>
                    </a:cubicBezTo>
                    <a:cubicBezTo>
                      <a:pt x="26044" y="10562"/>
                      <a:pt x="26381" y="10948"/>
                      <a:pt x="26719" y="11382"/>
                    </a:cubicBezTo>
                    <a:cubicBezTo>
                      <a:pt x="27876" y="12829"/>
                      <a:pt x="28841" y="14469"/>
                      <a:pt x="29564" y="16157"/>
                    </a:cubicBezTo>
                    <a:cubicBezTo>
                      <a:pt x="29612" y="16157"/>
                      <a:pt x="29612" y="16205"/>
                      <a:pt x="29612" y="16205"/>
                    </a:cubicBezTo>
                    <a:cubicBezTo>
                      <a:pt x="29612" y="16301"/>
                      <a:pt x="29661" y="16349"/>
                      <a:pt x="29709" y="16398"/>
                    </a:cubicBezTo>
                    <a:cubicBezTo>
                      <a:pt x="29709" y="16446"/>
                      <a:pt x="29757" y="16494"/>
                      <a:pt x="29805" y="16494"/>
                    </a:cubicBezTo>
                    <a:lnTo>
                      <a:pt x="29854" y="16494"/>
                    </a:lnTo>
                    <a:cubicBezTo>
                      <a:pt x="29950" y="16494"/>
                      <a:pt x="29998" y="16398"/>
                      <a:pt x="29998" y="16301"/>
                    </a:cubicBezTo>
                    <a:cubicBezTo>
                      <a:pt x="29468" y="15096"/>
                      <a:pt x="28889" y="13890"/>
                      <a:pt x="28214" y="12732"/>
                    </a:cubicBezTo>
                    <a:cubicBezTo>
                      <a:pt x="27876" y="12202"/>
                      <a:pt x="27490" y="11623"/>
                      <a:pt x="27105" y="11093"/>
                    </a:cubicBezTo>
                    <a:cubicBezTo>
                      <a:pt x="26719" y="10562"/>
                      <a:pt x="26333" y="10032"/>
                      <a:pt x="25899" y="9501"/>
                    </a:cubicBezTo>
                    <a:cubicBezTo>
                      <a:pt x="25513" y="9019"/>
                      <a:pt x="25031" y="8488"/>
                      <a:pt x="24549" y="8054"/>
                    </a:cubicBezTo>
                    <a:cubicBezTo>
                      <a:pt x="24066" y="7572"/>
                      <a:pt x="23584" y="7090"/>
                      <a:pt x="23102" y="6656"/>
                    </a:cubicBezTo>
                    <a:cubicBezTo>
                      <a:pt x="22571" y="6173"/>
                      <a:pt x="22041" y="5788"/>
                      <a:pt x="21510" y="5354"/>
                    </a:cubicBezTo>
                    <a:cubicBezTo>
                      <a:pt x="20980" y="4968"/>
                      <a:pt x="20401" y="4582"/>
                      <a:pt x="19822" y="4148"/>
                    </a:cubicBezTo>
                    <a:cubicBezTo>
                      <a:pt x="19244" y="3762"/>
                      <a:pt x="18665" y="3473"/>
                      <a:pt x="18086" y="3135"/>
                    </a:cubicBezTo>
                    <a:cubicBezTo>
                      <a:pt x="17459" y="2797"/>
                      <a:pt x="16880" y="2508"/>
                      <a:pt x="16253" y="2219"/>
                    </a:cubicBezTo>
                    <a:cubicBezTo>
                      <a:pt x="15675" y="1978"/>
                      <a:pt x="14951" y="1688"/>
                      <a:pt x="14276" y="1447"/>
                    </a:cubicBezTo>
                    <a:cubicBezTo>
                      <a:pt x="13601" y="1206"/>
                      <a:pt x="13022" y="1013"/>
                      <a:pt x="12347" y="820"/>
                    </a:cubicBezTo>
                    <a:cubicBezTo>
                      <a:pt x="10273" y="290"/>
                      <a:pt x="8151" y="0"/>
                      <a:pt x="602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87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87"/>
              <p:cNvSpPr/>
              <p:nvPr/>
            </p:nvSpPr>
            <p:spPr>
              <a:xfrm>
                <a:off x="4945150" y="680600"/>
                <a:ext cx="391875" cy="1272025"/>
              </a:xfrm>
              <a:custGeom>
                <a:avLst/>
                <a:gdLst/>
                <a:ahLst/>
                <a:cxnLst/>
                <a:rect l="l" t="t" r="r" b="b"/>
                <a:pathLst>
                  <a:path w="15675" h="50881" extrusionOk="0">
                    <a:moveTo>
                      <a:pt x="14565" y="1"/>
                    </a:moveTo>
                    <a:cubicBezTo>
                      <a:pt x="14276" y="97"/>
                      <a:pt x="14083" y="338"/>
                      <a:pt x="14131" y="628"/>
                    </a:cubicBezTo>
                    <a:cubicBezTo>
                      <a:pt x="14131" y="772"/>
                      <a:pt x="14179" y="917"/>
                      <a:pt x="14179" y="1062"/>
                    </a:cubicBezTo>
                    <a:cubicBezTo>
                      <a:pt x="14179" y="1206"/>
                      <a:pt x="14228" y="1399"/>
                      <a:pt x="14228" y="1592"/>
                    </a:cubicBezTo>
                    <a:lnTo>
                      <a:pt x="14324" y="2460"/>
                    </a:lnTo>
                    <a:lnTo>
                      <a:pt x="14324" y="2508"/>
                    </a:lnTo>
                    <a:cubicBezTo>
                      <a:pt x="14469" y="4872"/>
                      <a:pt x="14276" y="7187"/>
                      <a:pt x="13794" y="9502"/>
                    </a:cubicBezTo>
                    <a:cubicBezTo>
                      <a:pt x="13456" y="11238"/>
                      <a:pt x="12974" y="12974"/>
                      <a:pt x="12347" y="14662"/>
                    </a:cubicBezTo>
                    <a:cubicBezTo>
                      <a:pt x="11816" y="16157"/>
                      <a:pt x="11189" y="17604"/>
                      <a:pt x="10514" y="19051"/>
                    </a:cubicBezTo>
                    <a:cubicBezTo>
                      <a:pt x="9887" y="20256"/>
                      <a:pt x="9212" y="21462"/>
                      <a:pt x="8537" y="22619"/>
                    </a:cubicBezTo>
                    <a:cubicBezTo>
                      <a:pt x="7862" y="23777"/>
                      <a:pt x="7090" y="25127"/>
                      <a:pt x="6367" y="26381"/>
                    </a:cubicBezTo>
                    <a:cubicBezTo>
                      <a:pt x="5595" y="27635"/>
                      <a:pt x="4871" y="28986"/>
                      <a:pt x="4148" y="30288"/>
                    </a:cubicBezTo>
                    <a:cubicBezTo>
                      <a:pt x="3473" y="31590"/>
                      <a:pt x="2798" y="32940"/>
                      <a:pt x="2219" y="34291"/>
                    </a:cubicBezTo>
                    <a:cubicBezTo>
                      <a:pt x="1013" y="36847"/>
                      <a:pt x="290" y="39596"/>
                      <a:pt x="49" y="42393"/>
                    </a:cubicBezTo>
                    <a:cubicBezTo>
                      <a:pt x="0" y="43743"/>
                      <a:pt x="97" y="45094"/>
                      <a:pt x="338" y="46444"/>
                    </a:cubicBezTo>
                    <a:cubicBezTo>
                      <a:pt x="627" y="47843"/>
                      <a:pt x="1110" y="49193"/>
                      <a:pt x="1785" y="50447"/>
                    </a:cubicBezTo>
                    <a:cubicBezTo>
                      <a:pt x="1833" y="50592"/>
                      <a:pt x="1930" y="50688"/>
                      <a:pt x="1978" y="50785"/>
                    </a:cubicBezTo>
                    <a:cubicBezTo>
                      <a:pt x="2026" y="50881"/>
                      <a:pt x="2074" y="50881"/>
                      <a:pt x="2171" y="50881"/>
                    </a:cubicBezTo>
                    <a:cubicBezTo>
                      <a:pt x="2219" y="50833"/>
                      <a:pt x="2267" y="50736"/>
                      <a:pt x="2219" y="50688"/>
                    </a:cubicBezTo>
                    <a:cubicBezTo>
                      <a:pt x="1833" y="49916"/>
                      <a:pt x="1496" y="49193"/>
                      <a:pt x="1206" y="48421"/>
                    </a:cubicBezTo>
                    <a:cubicBezTo>
                      <a:pt x="869" y="47264"/>
                      <a:pt x="627" y="46106"/>
                      <a:pt x="531" y="44949"/>
                    </a:cubicBezTo>
                    <a:cubicBezTo>
                      <a:pt x="483" y="44226"/>
                      <a:pt x="483" y="43454"/>
                      <a:pt x="531" y="42779"/>
                    </a:cubicBezTo>
                    <a:cubicBezTo>
                      <a:pt x="579" y="42055"/>
                      <a:pt x="676" y="41332"/>
                      <a:pt x="820" y="40608"/>
                    </a:cubicBezTo>
                    <a:cubicBezTo>
                      <a:pt x="1061" y="39451"/>
                      <a:pt x="1399" y="38342"/>
                      <a:pt x="1785" y="37233"/>
                    </a:cubicBezTo>
                    <a:cubicBezTo>
                      <a:pt x="2219" y="36075"/>
                      <a:pt x="2701" y="34918"/>
                      <a:pt x="3280" y="33808"/>
                    </a:cubicBezTo>
                    <a:cubicBezTo>
                      <a:pt x="4582" y="31204"/>
                      <a:pt x="6125" y="28696"/>
                      <a:pt x="7669" y="26188"/>
                    </a:cubicBezTo>
                    <a:cubicBezTo>
                      <a:pt x="9212" y="23825"/>
                      <a:pt x="10611" y="21366"/>
                      <a:pt x="11864" y="18858"/>
                    </a:cubicBezTo>
                    <a:cubicBezTo>
                      <a:pt x="12154" y="18279"/>
                      <a:pt x="12443" y="17652"/>
                      <a:pt x="12684" y="17073"/>
                    </a:cubicBezTo>
                    <a:cubicBezTo>
                      <a:pt x="13022" y="16302"/>
                      <a:pt x="13311" y="15578"/>
                      <a:pt x="13552" y="14807"/>
                    </a:cubicBezTo>
                    <a:cubicBezTo>
                      <a:pt x="14131" y="13312"/>
                      <a:pt x="14613" y="11720"/>
                      <a:pt x="14951" y="10128"/>
                    </a:cubicBezTo>
                    <a:cubicBezTo>
                      <a:pt x="15337" y="8537"/>
                      <a:pt x="15578" y="6897"/>
                      <a:pt x="15626" y="5306"/>
                    </a:cubicBezTo>
                    <a:cubicBezTo>
                      <a:pt x="15674" y="4486"/>
                      <a:pt x="15626" y="3666"/>
                      <a:pt x="15578" y="2894"/>
                    </a:cubicBezTo>
                    <a:cubicBezTo>
                      <a:pt x="15530" y="2508"/>
                      <a:pt x="15482" y="2123"/>
                      <a:pt x="15433" y="1737"/>
                    </a:cubicBezTo>
                    <a:cubicBezTo>
                      <a:pt x="15385" y="1496"/>
                      <a:pt x="15337" y="1303"/>
                      <a:pt x="15337" y="1062"/>
                    </a:cubicBezTo>
                    <a:cubicBezTo>
                      <a:pt x="15289" y="869"/>
                      <a:pt x="15192" y="628"/>
                      <a:pt x="15144" y="435"/>
                    </a:cubicBezTo>
                    <a:cubicBezTo>
                      <a:pt x="15096" y="194"/>
                      <a:pt x="14903" y="1"/>
                      <a:pt x="1466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87"/>
              <p:cNvSpPr/>
              <p:nvPr/>
            </p:nvSpPr>
            <p:spPr>
              <a:xfrm>
                <a:off x="5303250" y="742100"/>
                <a:ext cx="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" extrusionOk="0">
                    <a:moveTo>
                      <a:pt x="0" y="0"/>
                    </a:move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87"/>
              <p:cNvSpPr/>
              <p:nvPr/>
            </p:nvSpPr>
            <p:spPr>
              <a:xfrm>
                <a:off x="4924650" y="1414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87"/>
              <p:cNvSpPr/>
              <p:nvPr/>
            </p:nvSpPr>
            <p:spPr>
              <a:xfrm>
                <a:off x="4875225" y="801175"/>
                <a:ext cx="383425" cy="737900"/>
              </a:xfrm>
              <a:custGeom>
                <a:avLst/>
                <a:gdLst/>
                <a:ahLst/>
                <a:cxnLst/>
                <a:rect l="l" t="t" r="r" b="b"/>
                <a:pathLst>
                  <a:path w="15337" h="29516" extrusionOk="0">
                    <a:moveTo>
                      <a:pt x="14903" y="0"/>
                    </a:moveTo>
                    <a:cubicBezTo>
                      <a:pt x="14806" y="0"/>
                      <a:pt x="14710" y="49"/>
                      <a:pt x="14613" y="97"/>
                    </a:cubicBezTo>
                    <a:cubicBezTo>
                      <a:pt x="14517" y="193"/>
                      <a:pt x="14469" y="290"/>
                      <a:pt x="14469" y="434"/>
                    </a:cubicBezTo>
                    <a:cubicBezTo>
                      <a:pt x="14372" y="1110"/>
                      <a:pt x="14276" y="1737"/>
                      <a:pt x="14131" y="2412"/>
                    </a:cubicBezTo>
                    <a:cubicBezTo>
                      <a:pt x="13938" y="3376"/>
                      <a:pt x="13649" y="4293"/>
                      <a:pt x="13311" y="5209"/>
                    </a:cubicBezTo>
                    <a:cubicBezTo>
                      <a:pt x="12974" y="6125"/>
                      <a:pt x="12539" y="7042"/>
                      <a:pt x="12105" y="7958"/>
                    </a:cubicBezTo>
                    <a:cubicBezTo>
                      <a:pt x="11575" y="9067"/>
                      <a:pt x="10900" y="10128"/>
                      <a:pt x="10273" y="11189"/>
                    </a:cubicBezTo>
                    <a:cubicBezTo>
                      <a:pt x="9935" y="11720"/>
                      <a:pt x="9549" y="12299"/>
                      <a:pt x="9212" y="12829"/>
                    </a:cubicBezTo>
                    <a:cubicBezTo>
                      <a:pt x="8826" y="13360"/>
                      <a:pt x="8440" y="13890"/>
                      <a:pt x="8102" y="14421"/>
                    </a:cubicBezTo>
                    <a:lnTo>
                      <a:pt x="6945" y="16012"/>
                    </a:lnTo>
                    <a:lnTo>
                      <a:pt x="5836" y="17604"/>
                    </a:lnTo>
                    <a:cubicBezTo>
                      <a:pt x="5450" y="18134"/>
                      <a:pt x="5064" y="18665"/>
                      <a:pt x="4727" y="19195"/>
                    </a:cubicBezTo>
                    <a:cubicBezTo>
                      <a:pt x="4341" y="19774"/>
                      <a:pt x="4003" y="20304"/>
                      <a:pt x="3666" y="20835"/>
                    </a:cubicBezTo>
                    <a:cubicBezTo>
                      <a:pt x="1929" y="23439"/>
                      <a:pt x="675" y="26285"/>
                      <a:pt x="48" y="29323"/>
                    </a:cubicBezTo>
                    <a:cubicBezTo>
                      <a:pt x="0" y="29419"/>
                      <a:pt x="48" y="29468"/>
                      <a:pt x="97" y="29516"/>
                    </a:cubicBezTo>
                    <a:cubicBezTo>
                      <a:pt x="193" y="29516"/>
                      <a:pt x="290" y="29516"/>
                      <a:pt x="290" y="29419"/>
                    </a:cubicBezTo>
                    <a:cubicBezTo>
                      <a:pt x="675" y="27731"/>
                      <a:pt x="1206" y="26140"/>
                      <a:pt x="1978" y="24597"/>
                    </a:cubicBezTo>
                    <a:cubicBezTo>
                      <a:pt x="2556" y="23487"/>
                      <a:pt x="3231" y="22378"/>
                      <a:pt x="3907" y="21317"/>
                    </a:cubicBezTo>
                    <a:cubicBezTo>
                      <a:pt x="4293" y="20738"/>
                      <a:pt x="4630" y="20256"/>
                      <a:pt x="5016" y="19726"/>
                    </a:cubicBezTo>
                    <a:cubicBezTo>
                      <a:pt x="5402" y="19195"/>
                      <a:pt x="5788" y="18665"/>
                      <a:pt x="6222" y="18134"/>
                    </a:cubicBezTo>
                    <a:cubicBezTo>
                      <a:pt x="6656" y="17652"/>
                      <a:pt x="7041" y="17121"/>
                      <a:pt x="7427" y="16591"/>
                    </a:cubicBezTo>
                    <a:cubicBezTo>
                      <a:pt x="7813" y="16109"/>
                      <a:pt x="8247" y="15578"/>
                      <a:pt x="8633" y="15096"/>
                    </a:cubicBezTo>
                    <a:cubicBezTo>
                      <a:pt x="9019" y="14565"/>
                      <a:pt x="9405" y="14035"/>
                      <a:pt x="9839" y="13504"/>
                    </a:cubicBezTo>
                    <a:cubicBezTo>
                      <a:pt x="10273" y="12974"/>
                      <a:pt x="10610" y="12491"/>
                      <a:pt x="10996" y="11961"/>
                    </a:cubicBezTo>
                    <a:cubicBezTo>
                      <a:pt x="12202" y="10273"/>
                      <a:pt x="13215" y="8489"/>
                      <a:pt x="13986" y="6559"/>
                    </a:cubicBezTo>
                    <a:cubicBezTo>
                      <a:pt x="14372" y="5643"/>
                      <a:pt x="14710" y="4679"/>
                      <a:pt x="14951" y="3714"/>
                    </a:cubicBezTo>
                    <a:cubicBezTo>
                      <a:pt x="15192" y="2653"/>
                      <a:pt x="15337" y="1544"/>
                      <a:pt x="15337" y="483"/>
                    </a:cubicBezTo>
                    <a:cubicBezTo>
                      <a:pt x="15337" y="242"/>
                      <a:pt x="15144" y="0"/>
                      <a:pt x="1490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87"/>
              <p:cNvSpPr/>
              <p:nvPr/>
            </p:nvSpPr>
            <p:spPr>
              <a:xfrm>
                <a:off x="4761875" y="580525"/>
                <a:ext cx="389475" cy="1482075"/>
              </a:xfrm>
              <a:custGeom>
                <a:avLst/>
                <a:gdLst/>
                <a:ahLst/>
                <a:cxnLst/>
                <a:rect l="l" t="t" r="r" b="b"/>
                <a:pathLst>
                  <a:path w="15579" h="59283" extrusionOk="0">
                    <a:moveTo>
                      <a:pt x="14807" y="1"/>
                    </a:moveTo>
                    <a:cubicBezTo>
                      <a:pt x="14566" y="49"/>
                      <a:pt x="14373" y="242"/>
                      <a:pt x="14421" y="483"/>
                    </a:cubicBezTo>
                    <a:cubicBezTo>
                      <a:pt x="14421" y="531"/>
                      <a:pt x="14421" y="579"/>
                      <a:pt x="14421" y="628"/>
                    </a:cubicBezTo>
                    <a:cubicBezTo>
                      <a:pt x="14469" y="1448"/>
                      <a:pt x="14517" y="2316"/>
                      <a:pt x="14469" y="3184"/>
                    </a:cubicBezTo>
                    <a:cubicBezTo>
                      <a:pt x="14373" y="4727"/>
                      <a:pt x="14035" y="6270"/>
                      <a:pt x="13553" y="7765"/>
                    </a:cubicBezTo>
                    <a:cubicBezTo>
                      <a:pt x="12492" y="10659"/>
                      <a:pt x="11093" y="13408"/>
                      <a:pt x="9405" y="15964"/>
                    </a:cubicBezTo>
                    <a:cubicBezTo>
                      <a:pt x="7862" y="18472"/>
                      <a:pt x="6174" y="20883"/>
                      <a:pt x="4775" y="23488"/>
                    </a:cubicBezTo>
                    <a:cubicBezTo>
                      <a:pt x="3570" y="25754"/>
                      <a:pt x="2605" y="28166"/>
                      <a:pt x="1833" y="30577"/>
                    </a:cubicBezTo>
                    <a:cubicBezTo>
                      <a:pt x="1062" y="33037"/>
                      <a:pt x="531" y="35545"/>
                      <a:pt x="290" y="38101"/>
                    </a:cubicBezTo>
                    <a:cubicBezTo>
                      <a:pt x="1" y="40609"/>
                      <a:pt x="97" y="43165"/>
                      <a:pt x="531" y="45624"/>
                    </a:cubicBezTo>
                    <a:cubicBezTo>
                      <a:pt x="965" y="48084"/>
                      <a:pt x="1833" y="50399"/>
                      <a:pt x="3039" y="52569"/>
                    </a:cubicBezTo>
                    <a:cubicBezTo>
                      <a:pt x="3811" y="53823"/>
                      <a:pt x="4679" y="55029"/>
                      <a:pt x="5740" y="56138"/>
                    </a:cubicBezTo>
                    <a:cubicBezTo>
                      <a:pt x="6801" y="57295"/>
                      <a:pt x="8055" y="58308"/>
                      <a:pt x="9357" y="59225"/>
                    </a:cubicBezTo>
                    <a:cubicBezTo>
                      <a:pt x="9408" y="59265"/>
                      <a:pt x="9460" y="59282"/>
                      <a:pt x="9510" y="59282"/>
                    </a:cubicBezTo>
                    <a:cubicBezTo>
                      <a:pt x="9696" y="59282"/>
                      <a:pt x="9837" y="59039"/>
                      <a:pt x="9646" y="58887"/>
                    </a:cubicBezTo>
                    <a:cubicBezTo>
                      <a:pt x="7573" y="57537"/>
                      <a:pt x="5836" y="55752"/>
                      <a:pt x="4438" y="53678"/>
                    </a:cubicBezTo>
                    <a:cubicBezTo>
                      <a:pt x="4004" y="53051"/>
                      <a:pt x="3618" y="52376"/>
                      <a:pt x="3232" y="51653"/>
                    </a:cubicBezTo>
                    <a:cubicBezTo>
                      <a:pt x="2846" y="50881"/>
                      <a:pt x="2557" y="50109"/>
                      <a:pt x="2268" y="49338"/>
                    </a:cubicBezTo>
                    <a:cubicBezTo>
                      <a:pt x="1978" y="48518"/>
                      <a:pt x="1737" y="47698"/>
                      <a:pt x="1592" y="46878"/>
                    </a:cubicBezTo>
                    <a:cubicBezTo>
                      <a:pt x="1110" y="44563"/>
                      <a:pt x="965" y="42200"/>
                      <a:pt x="1110" y="39885"/>
                    </a:cubicBezTo>
                    <a:cubicBezTo>
                      <a:pt x="1351" y="36702"/>
                      <a:pt x="1978" y="33567"/>
                      <a:pt x="2991" y="30577"/>
                    </a:cubicBezTo>
                    <a:cubicBezTo>
                      <a:pt x="3811" y="28214"/>
                      <a:pt x="4824" y="25899"/>
                      <a:pt x="5981" y="23681"/>
                    </a:cubicBezTo>
                    <a:cubicBezTo>
                      <a:pt x="6704" y="22427"/>
                      <a:pt x="7428" y="21221"/>
                      <a:pt x="8200" y="20015"/>
                    </a:cubicBezTo>
                    <a:cubicBezTo>
                      <a:pt x="9019" y="18713"/>
                      <a:pt x="9839" y="17411"/>
                      <a:pt x="10659" y="16109"/>
                    </a:cubicBezTo>
                    <a:cubicBezTo>
                      <a:pt x="12202" y="13746"/>
                      <a:pt x="13456" y="11238"/>
                      <a:pt x="14421" y="8633"/>
                    </a:cubicBezTo>
                    <a:cubicBezTo>
                      <a:pt x="14903" y="7331"/>
                      <a:pt x="15193" y="5981"/>
                      <a:pt x="15385" y="4631"/>
                    </a:cubicBezTo>
                    <a:cubicBezTo>
                      <a:pt x="15578" y="3232"/>
                      <a:pt x="15530" y="1785"/>
                      <a:pt x="15241" y="387"/>
                    </a:cubicBezTo>
                    <a:cubicBezTo>
                      <a:pt x="15241" y="290"/>
                      <a:pt x="15193" y="194"/>
                      <a:pt x="15096" y="97"/>
                    </a:cubicBezTo>
                    <a:cubicBezTo>
                      <a:pt x="15048" y="49"/>
                      <a:pt x="15000" y="1"/>
                      <a:pt x="1490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87"/>
              <p:cNvSpPr/>
              <p:nvPr/>
            </p:nvSpPr>
            <p:spPr>
              <a:xfrm>
                <a:off x="5227275" y="636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87"/>
              <p:cNvSpPr/>
              <p:nvPr/>
            </p:nvSpPr>
            <p:spPr>
              <a:xfrm>
                <a:off x="5007850" y="498550"/>
                <a:ext cx="276125" cy="670075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03" extrusionOk="0">
                    <a:moveTo>
                      <a:pt x="10562" y="0"/>
                    </a:moveTo>
                    <a:lnTo>
                      <a:pt x="10514" y="48"/>
                    </a:lnTo>
                    <a:cubicBezTo>
                      <a:pt x="10417" y="48"/>
                      <a:pt x="10369" y="97"/>
                      <a:pt x="10321" y="145"/>
                    </a:cubicBezTo>
                    <a:cubicBezTo>
                      <a:pt x="9983" y="531"/>
                      <a:pt x="9694" y="917"/>
                      <a:pt x="9405" y="1351"/>
                    </a:cubicBezTo>
                    <a:cubicBezTo>
                      <a:pt x="9115" y="1833"/>
                      <a:pt x="8874" y="2315"/>
                      <a:pt x="8633" y="2846"/>
                    </a:cubicBezTo>
                    <a:cubicBezTo>
                      <a:pt x="8247" y="3858"/>
                      <a:pt x="7958" y="4871"/>
                      <a:pt x="7765" y="5932"/>
                    </a:cubicBezTo>
                    <a:cubicBezTo>
                      <a:pt x="7283" y="8102"/>
                      <a:pt x="7186" y="10273"/>
                      <a:pt x="6704" y="12395"/>
                    </a:cubicBezTo>
                    <a:cubicBezTo>
                      <a:pt x="6656" y="12732"/>
                      <a:pt x="6559" y="13070"/>
                      <a:pt x="6463" y="13408"/>
                    </a:cubicBezTo>
                    <a:lnTo>
                      <a:pt x="6125" y="14710"/>
                    </a:lnTo>
                    <a:cubicBezTo>
                      <a:pt x="5884" y="15530"/>
                      <a:pt x="5643" y="16349"/>
                      <a:pt x="5402" y="17169"/>
                    </a:cubicBezTo>
                    <a:cubicBezTo>
                      <a:pt x="4871" y="18809"/>
                      <a:pt x="4196" y="20352"/>
                      <a:pt x="3424" y="21896"/>
                    </a:cubicBezTo>
                    <a:cubicBezTo>
                      <a:pt x="3039" y="22619"/>
                      <a:pt x="2605" y="23342"/>
                      <a:pt x="2122" y="24066"/>
                    </a:cubicBezTo>
                    <a:cubicBezTo>
                      <a:pt x="1640" y="24741"/>
                      <a:pt x="1158" y="25416"/>
                      <a:pt x="579" y="25995"/>
                    </a:cubicBezTo>
                    <a:cubicBezTo>
                      <a:pt x="386" y="26188"/>
                      <a:pt x="241" y="26381"/>
                      <a:pt x="49" y="26574"/>
                    </a:cubicBezTo>
                    <a:cubicBezTo>
                      <a:pt x="0" y="26622"/>
                      <a:pt x="0" y="26718"/>
                      <a:pt x="49" y="26767"/>
                    </a:cubicBezTo>
                    <a:cubicBezTo>
                      <a:pt x="73" y="26791"/>
                      <a:pt x="109" y="26803"/>
                      <a:pt x="145" y="26803"/>
                    </a:cubicBezTo>
                    <a:cubicBezTo>
                      <a:pt x="181" y="26803"/>
                      <a:pt x="217" y="26791"/>
                      <a:pt x="241" y="26767"/>
                    </a:cubicBezTo>
                    <a:cubicBezTo>
                      <a:pt x="772" y="26236"/>
                      <a:pt x="1302" y="25657"/>
                      <a:pt x="1785" y="25079"/>
                    </a:cubicBezTo>
                    <a:cubicBezTo>
                      <a:pt x="2267" y="24452"/>
                      <a:pt x="2701" y="23777"/>
                      <a:pt x="3135" y="23150"/>
                    </a:cubicBezTo>
                    <a:cubicBezTo>
                      <a:pt x="3955" y="21799"/>
                      <a:pt x="4678" y="20352"/>
                      <a:pt x="5257" y="18906"/>
                    </a:cubicBezTo>
                    <a:cubicBezTo>
                      <a:pt x="5884" y="17459"/>
                      <a:pt x="6415" y="15964"/>
                      <a:pt x="6897" y="14420"/>
                    </a:cubicBezTo>
                    <a:cubicBezTo>
                      <a:pt x="7138" y="13745"/>
                      <a:pt x="7331" y="13022"/>
                      <a:pt x="7524" y="12298"/>
                    </a:cubicBezTo>
                    <a:cubicBezTo>
                      <a:pt x="7717" y="11575"/>
                      <a:pt x="7861" y="10900"/>
                      <a:pt x="7958" y="10176"/>
                    </a:cubicBezTo>
                    <a:cubicBezTo>
                      <a:pt x="8247" y="8633"/>
                      <a:pt x="8440" y="7041"/>
                      <a:pt x="8778" y="5498"/>
                    </a:cubicBezTo>
                    <a:cubicBezTo>
                      <a:pt x="9019" y="4341"/>
                      <a:pt x="9405" y="3183"/>
                      <a:pt x="9935" y="2122"/>
                    </a:cubicBezTo>
                    <a:cubicBezTo>
                      <a:pt x="10225" y="1592"/>
                      <a:pt x="10562" y="1061"/>
                      <a:pt x="10948" y="579"/>
                    </a:cubicBezTo>
                    <a:cubicBezTo>
                      <a:pt x="10996" y="482"/>
                      <a:pt x="11044" y="386"/>
                      <a:pt x="10996" y="290"/>
                    </a:cubicBezTo>
                    <a:cubicBezTo>
                      <a:pt x="10996" y="193"/>
                      <a:pt x="10948" y="145"/>
                      <a:pt x="10852" y="48"/>
                    </a:cubicBezTo>
                    <a:cubicBezTo>
                      <a:pt x="10803" y="0"/>
                      <a:pt x="10707" y="0"/>
                      <a:pt x="1065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87"/>
              <p:cNvSpPr/>
              <p:nvPr/>
            </p:nvSpPr>
            <p:spPr>
              <a:xfrm>
                <a:off x="5370750" y="616700"/>
                <a:ext cx="8681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34725" h="6693" extrusionOk="0">
                    <a:moveTo>
                      <a:pt x="483" y="1"/>
                    </a:moveTo>
                    <a:cubicBezTo>
                      <a:pt x="338" y="49"/>
                      <a:pt x="242" y="97"/>
                      <a:pt x="146" y="242"/>
                    </a:cubicBezTo>
                    <a:cubicBezTo>
                      <a:pt x="1" y="483"/>
                      <a:pt x="49" y="820"/>
                      <a:pt x="290" y="1013"/>
                    </a:cubicBezTo>
                    <a:cubicBezTo>
                      <a:pt x="628" y="1206"/>
                      <a:pt x="917" y="1399"/>
                      <a:pt x="1207" y="1592"/>
                    </a:cubicBezTo>
                    <a:cubicBezTo>
                      <a:pt x="1544" y="1785"/>
                      <a:pt x="1930" y="1978"/>
                      <a:pt x="2268" y="2219"/>
                    </a:cubicBezTo>
                    <a:cubicBezTo>
                      <a:pt x="2943" y="2508"/>
                      <a:pt x="3570" y="2798"/>
                      <a:pt x="4245" y="3039"/>
                    </a:cubicBezTo>
                    <a:cubicBezTo>
                      <a:pt x="5402" y="3425"/>
                      <a:pt x="6560" y="3714"/>
                      <a:pt x="7717" y="3859"/>
                    </a:cubicBezTo>
                    <a:cubicBezTo>
                      <a:pt x="8990" y="3986"/>
                      <a:pt x="10263" y="4046"/>
                      <a:pt x="11536" y="4046"/>
                    </a:cubicBezTo>
                    <a:cubicBezTo>
                      <a:pt x="12674" y="4046"/>
                      <a:pt x="13813" y="3998"/>
                      <a:pt x="14951" y="3907"/>
                    </a:cubicBezTo>
                    <a:lnTo>
                      <a:pt x="15096" y="3907"/>
                    </a:lnTo>
                    <a:lnTo>
                      <a:pt x="18086" y="3666"/>
                    </a:lnTo>
                    <a:cubicBezTo>
                      <a:pt x="19099" y="3569"/>
                      <a:pt x="20112" y="3473"/>
                      <a:pt x="21076" y="3425"/>
                    </a:cubicBezTo>
                    <a:cubicBezTo>
                      <a:pt x="21959" y="3354"/>
                      <a:pt x="22842" y="3309"/>
                      <a:pt x="23705" y="3309"/>
                    </a:cubicBezTo>
                    <a:cubicBezTo>
                      <a:pt x="24021" y="3309"/>
                      <a:pt x="24335" y="3315"/>
                      <a:pt x="24645" y="3328"/>
                    </a:cubicBezTo>
                    <a:cubicBezTo>
                      <a:pt x="25803" y="3328"/>
                      <a:pt x="26960" y="3473"/>
                      <a:pt x="28069" y="3666"/>
                    </a:cubicBezTo>
                    <a:cubicBezTo>
                      <a:pt x="29275" y="3859"/>
                      <a:pt x="30433" y="4245"/>
                      <a:pt x="31590" y="4775"/>
                    </a:cubicBezTo>
                    <a:cubicBezTo>
                      <a:pt x="32506" y="5209"/>
                      <a:pt x="33423" y="5788"/>
                      <a:pt x="34243" y="6463"/>
                    </a:cubicBezTo>
                    <a:lnTo>
                      <a:pt x="34435" y="6656"/>
                    </a:lnTo>
                    <a:cubicBezTo>
                      <a:pt x="34484" y="6680"/>
                      <a:pt x="34532" y="6692"/>
                      <a:pt x="34574" y="6692"/>
                    </a:cubicBezTo>
                    <a:cubicBezTo>
                      <a:pt x="34616" y="6692"/>
                      <a:pt x="34652" y="6680"/>
                      <a:pt x="34677" y="6656"/>
                    </a:cubicBezTo>
                    <a:cubicBezTo>
                      <a:pt x="34725" y="6608"/>
                      <a:pt x="34725" y="6511"/>
                      <a:pt x="34677" y="6463"/>
                    </a:cubicBezTo>
                    <a:cubicBezTo>
                      <a:pt x="34194" y="6029"/>
                      <a:pt x="33616" y="5595"/>
                      <a:pt x="33085" y="5209"/>
                    </a:cubicBezTo>
                    <a:cubicBezTo>
                      <a:pt x="32555" y="4872"/>
                      <a:pt x="31976" y="4582"/>
                      <a:pt x="31397" y="4293"/>
                    </a:cubicBezTo>
                    <a:cubicBezTo>
                      <a:pt x="30191" y="3762"/>
                      <a:pt x="28938" y="3376"/>
                      <a:pt x="27635" y="3135"/>
                    </a:cubicBezTo>
                    <a:cubicBezTo>
                      <a:pt x="27008" y="2991"/>
                      <a:pt x="26333" y="2894"/>
                      <a:pt x="25658" y="2846"/>
                    </a:cubicBezTo>
                    <a:cubicBezTo>
                      <a:pt x="25031" y="2798"/>
                      <a:pt x="24308" y="2750"/>
                      <a:pt x="23632" y="2701"/>
                    </a:cubicBezTo>
                    <a:cubicBezTo>
                      <a:pt x="22957" y="2653"/>
                      <a:pt x="22234" y="2653"/>
                      <a:pt x="21510" y="2653"/>
                    </a:cubicBezTo>
                    <a:cubicBezTo>
                      <a:pt x="20835" y="2653"/>
                      <a:pt x="20112" y="2653"/>
                      <a:pt x="19388" y="2701"/>
                    </a:cubicBezTo>
                    <a:lnTo>
                      <a:pt x="16254" y="2846"/>
                    </a:lnTo>
                    <a:cubicBezTo>
                      <a:pt x="15193" y="2894"/>
                      <a:pt x="14132" y="2942"/>
                      <a:pt x="13071" y="2942"/>
                    </a:cubicBezTo>
                    <a:cubicBezTo>
                      <a:pt x="12758" y="2950"/>
                      <a:pt x="12443" y="2954"/>
                      <a:pt x="12128" y="2954"/>
                    </a:cubicBezTo>
                    <a:cubicBezTo>
                      <a:pt x="10453" y="2954"/>
                      <a:pt x="8755" y="2841"/>
                      <a:pt x="7090" y="2557"/>
                    </a:cubicBezTo>
                    <a:cubicBezTo>
                      <a:pt x="6463" y="2460"/>
                      <a:pt x="5836" y="2315"/>
                      <a:pt x="5209" y="2123"/>
                    </a:cubicBezTo>
                    <a:cubicBezTo>
                      <a:pt x="4534" y="1881"/>
                      <a:pt x="3859" y="1640"/>
                      <a:pt x="3184" y="1303"/>
                    </a:cubicBezTo>
                    <a:cubicBezTo>
                      <a:pt x="2846" y="1158"/>
                      <a:pt x="2509" y="965"/>
                      <a:pt x="2171" y="772"/>
                    </a:cubicBezTo>
                    <a:lnTo>
                      <a:pt x="917" y="97"/>
                    </a:lnTo>
                    <a:cubicBezTo>
                      <a:pt x="821" y="49"/>
                      <a:pt x="724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87"/>
              <p:cNvSpPr/>
              <p:nvPr/>
            </p:nvSpPr>
            <p:spPr>
              <a:xfrm>
                <a:off x="5748150" y="71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87"/>
              <p:cNvSpPr/>
              <p:nvPr/>
            </p:nvSpPr>
            <p:spPr>
              <a:xfrm>
                <a:off x="5355075" y="491300"/>
                <a:ext cx="60407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2473" extrusionOk="0">
                    <a:moveTo>
                      <a:pt x="580" y="1"/>
                    </a:moveTo>
                    <a:cubicBezTo>
                      <a:pt x="387" y="1"/>
                      <a:pt x="242" y="97"/>
                      <a:pt x="146" y="242"/>
                    </a:cubicBezTo>
                    <a:cubicBezTo>
                      <a:pt x="49" y="338"/>
                      <a:pt x="1" y="483"/>
                      <a:pt x="49" y="628"/>
                    </a:cubicBezTo>
                    <a:cubicBezTo>
                      <a:pt x="97" y="772"/>
                      <a:pt x="194" y="917"/>
                      <a:pt x="290" y="965"/>
                    </a:cubicBezTo>
                    <a:cubicBezTo>
                      <a:pt x="676" y="1158"/>
                      <a:pt x="1062" y="1303"/>
                      <a:pt x="1399" y="1448"/>
                    </a:cubicBezTo>
                    <a:cubicBezTo>
                      <a:pt x="1834" y="1592"/>
                      <a:pt x="2219" y="1737"/>
                      <a:pt x="2605" y="1882"/>
                    </a:cubicBezTo>
                    <a:cubicBezTo>
                      <a:pt x="3425" y="2075"/>
                      <a:pt x="4197" y="2268"/>
                      <a:pt x="5017" y="2364"/>
                    </a:cubicBezTo>
                    <a:cubicBezTo>
                      <a:pt x="5812" y="2436"/>
                      <a:pt x="6596" y="2473"/>
                      <a:pt x="7380" y="2473"/>
                    </a:cubicBezTo>
                    <a:cubicBezTo>
                      <a:pt x="8163" y="2473"/>
                      <a:pt x="8947" y="2436"/>
                      <a:pt x="9743" y="2364"/>
                    </a:cubicBezTo>
                    <a:cubicBezTo>
                      <a:pt x="11238" y="2219"/>
                      <a:pt x="12733" y="1930"/>
                      <a:pt x="14228" y="1689"/>
                    </a:cubicBezTo>
                    <a:cubicBezTo>
                      <a:pt x="15000" y="1544"/>
                      <a:pt x="15723" y="1399"/>
                      <a:pt x="16495" y="1303"/>
                    </a:cubicBezTo>
                    <a:cubicBezTo>
                      <a:pt x="17266" y="1207"/>
                      <a:pt x="17990" y="1062"/>
                      <a:pt x="18713" y="1014"/>
                    </a:cubicBezTo>
                    <a:cubicBezTo>
                      <a:pt x="19187" y="983"/>
                      <a:pt x="19660" y="967"/>
                      <a:pt x="20132" y="967"/>
                    </a:cubicBezTo>
                    <a:cubicBezTo>
                      <a:pt x="21150" y="967"/>
                      <a:pt x="22161" y="1042"/>
                      <a:pt x="23150" y="1207"/>
                    </a:cubicBezTo>
                    <a:lnTo>
                      <a:pt x="23922" y="1351"/>
                    </a:lnTo>
                    <a:cubicBezTo>
                      <a:pt x="23948" y="1364"/>
                      <a:pt x="23974" y="1370"/>
                      <a:pt x="23998" y="1370"/>
                    </a:cubicBezTo>
                    <a:cubicBezTo>
                      <a:pt x="24063" y="1370"/>
                      <a:pt x="24115" y="1325"/>
                      <a:pt x="24115" y="1255"/>
                    </a:cubicBezTo>
                    <a:cubicBezTo>
                      <a:pt x="24163" y="1207"/>
                      <a:pt x="24115" y="1110"/>
                      <a:pt x="24018" y="1110"/>
                    </a:cubicBezTo>
                    <a:cubicBezTo>
                      <a:pt x="22668" y="772"/>
                      <a:pt x="21318" y="580"/>
                      <a:pt x="19919" y="580"/>
                    </a:cubicBezTo>
                    <a:cubicBezTo>
                      <a:pt x="19662" y="571"/>
                      <a:pt x="19406" y="567"/>
                      <a:pt x="19149" y="567"/>
                    </a:cubicBezTo>
                    <a:cubicBezTo>
                      <a:pt x="18007" y="567"/>
                      <a:pt x="16865" y="646"/>
                      <a:pt x="15723" y="724"/>
                    </a:cubicBezTo>
                    <a:cubicBezTo>
                      <a:pt x="15289" y="772"/>
                      <a:pt x="14807" y="821"/>
                      <a:pt x="14373" y="869"/>
                    </a:cubicBezTo>
                    <a:lnTo>
                      <a:pt x="12926" y="1014"/>
                    </a:lnTo>
                    <a:cubicBezTo>
                      <a:pt x="11961" y="1110"/>
                      <a:pt x="11045" y="1207"/>
                      <a:pt x="10129" y="1255"/>
                    </a:cubicBezTo>
                    <a:cubicBezTo>
                      <a:pt x="9423" y="1325"/>
                      <a:pt x="8717" y="1370"/>
                      <a:pt x="8029" y="1370"/>
                    </a:cubicBezTo>
                    <a:cubicBezTo>
                      <a:pt x="7778" y="1370"/>
                      <a:pt x="7529" y="1364"/>
                      <a:pt x="7283" y="1351"/>
                    </a:cubicBezTo>
                    <a:cubicBezTo>
                      <a:pt x="6270" y="1351"/>
                      <a:pt x="5258" y="1255"/>
                      <a:pt x="4245" y="1062"/>
                    </a:cubicBezTo>
                    <a:cubicBezTo>
                      <a:pt x="3039" y="821"/>
                      <a:pt x="1882" y="483"/>
                      <a:pt x="724" y="49"/>
                    </a:cubicBezTo>
                    <a:cubicBezTo>
                      <a:pt x="676" y="1"/>
                      <a:pt x="628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87"/>
              <p:cNvSpPr/>
              <p:nvPr/>
            </p:nvSpPr>
            <p:spPr>
              <a:xfrm>
                <a:off x="5746925" y="509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87"/>
              <p:cNvSpPr/>
              <p:nvPr/>
            </p:nvSpPr>
            <p:spPr>
              <a:xfrm>
                <a:off x="5810825" y="304425"/>
                <a:ext cx="1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1" fill="none" extrusionOk="0">
                    <a:moveTo>
                      <a:pt x="49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87"/>
              <p:cNvSpPr/>
              <p:nvPr/>
            </p:nvSpPr>
            <p:spPr>
              <a:xfrm>
                <a:off x="5318925" y="281525"/>
                <a:ext cx="53895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21558" h="4920" extrusionOk="0">
                    <a:moveTo>
                      <a:pt x="13359" y="0"/>
                    </a:moveTo>
                    <a:cubicBezTo>
                      <a:pt x="12636" y="0"/>
                      <a:pt x="11912" y="48"/>
                      <a:pt x="11189" y="97"/>
                    </a:cubicBezTo>
                    <a:cubicBezTo>
                      <a:pt x="10851" y="145"/>
                      <a:pt x="10465" y="145"/>
                      <a:pt x="10128" y="193"/>
                    </a:cubicBezTo>
                    <a:cubicBezTo>
                      <a:pt x="9790" y="241"/>
                      <a:pt x="9356" y="290"/>
                      <a:pt x="9019" y="338"/>
                    </a:cubicBezTo>
                    <a:cubicBezTo>
                      <a:pt x="8295" y="482"/>
                      <a:pt x="7572" y="579"/>
                      <a:pt x="6848" y="772"/>
                    </a:cubicBezTo>
                    <a:cubicBezTo>
                      <a:pt x="6173" y="917"/>
                      <a:pt x="5450" y="1158"/>
                      <a:pt x="4726" y="1399"/>
                    </a:cubicBezTo>
                    <a:cubicBezTo>
                      <a:pt x="3907" y="1688"/>
                      <a:pt x="3087" y="2074"/>
                      <a:pt x="2315" y="2508"/>
                    </a:cubicBezTo>
                    <a:cubicBezTo>
                      <a:pt x="1929" y="2701"/>
                      <a:pt x="1543" y="2942"/>
                      <a:pt x="1158" y="3231"/>
                    </a:cubicBezTo>
                    <a:lnTo>
                      <a:pt x="675" y="3569"/>
                    </a:lnTo>
                    <a:cubicBezTo>
                      <a:pt x="531" y="3714"/>
                      <a:pt x="386" y="3858"/>
                      <a:pt x="193" y="3955"/>
                    </a:cubicBezTo>
                    <a:cubicBezTo>
                      <a:pt x="97" y="4051"/>
                      <a:pt x="48" y="4196"/>
                      <a:pt x="48" y="4341"/>
                    </a:cubicBezTo>
                    <a:cubicBezTo>
                      <a:pt x="0" y="4485"/>
                      <a:pt x="48" y="4582"/>
                      <a:pt x="145" y="4727"/>
                    </a:cubicBezTo>
                    <a:cubicBezTo>
                      <a:pt x="241" y="4823"/>
                      <a:pt x="338" y="4871"/>
                      <a:pt x="482" y="4919"/>
                    </a:cubicBezTo>
                    <a:cubicBezTo>
                      <a:pt x="627" y="4919"/>
                      <a:pt x="772" y="4871"/>
                      <a:pt x="868" y="4775"/>
                    </a:cubicBezTo>
                    <a:cubicBezTo>
                      <a:pt x="1254" y="4534"/>
                      <a:pt x="1688" y="4292"/>
                      <a:pt x="2074" y="4051"/>
                    </a:cubicBezTo>
                    <a:cubicBezTo>
                      <a:pt x="2460" y="3858"/>
                      <a:pt x="3038" y="3569"/>
                      <a:pt x="3521" y="3328"/>
                    </a:cubicBezTo>
                    <a:cubicBezTo>
                      <a:pt x="4437" y="2846"/>
                      <a:pt x="5450" y="2460"/>
                      <a:pt x="6463" y="2122"/>
                    </a:cubicBezTo>
                    <a:cubicBezTo>
                      <a:pt x="6993" y="1929"/>
                      <a:pt x="7524" y="1785"/>
                      <a:pt x="8054" y="1592"/>
                    </a:cubicBezTo>
                    <a:cubicBezTo>
                      <a:pt x="8585" y="1447"/>
                      <a:pt x="9260" y="1302"/>
                      <a:pt x="9839" y="1158"/>
                    </a:cubicBezTo>
                    <a:cubicBezTo>
                      <a:pt x="11044" y="868"/>
                      <a:pt x="12250" y="724"/>
                      <a:pt x="13456" y="579"/>
                    </a:cubicBezTo>
                    <a:cubicBezTo>
                      <a:pt x="13986" y="579"/>
                      <a:pt x="14517" y="531"/>
                      <a:pt x="15047" y="531"/>
                    </a:cubicBezTo>
                    <a:lnTo>
                      <a:pt x="16687" y="531"/>
                    </a:lnTo>
                    <a:cubicBezTo>
                      <a:pt x="17700" y="579"/>
                      <a:pt x="18712" y="675"/>
                      <a:pt x="19725" y="868"/>
                    </a:cubicBezTo>
                    <a:cubicBezTo>
                      <a:pt x="20256" y="965"/>
                      <a:pt x="20834" y="1109"/>
                      <a:pt x="21365" y="1254"/>
                    </a:cubicBezTo>
                    <a:cubicBezTo>
                      <a:pt x="21378" y="1267"/>
                      <a:pt x="21394" y="1273"/>
                      <a:pt x="21412" y="1273"/>
                    </a:cubicBezTo>
                    <a:cubicBezTo>
                      <a:pt x="21461" y="1273"/>
                      <a:pt x="21523" y="1228"/>
                      <a:pt x="21558" y="1158"/>
                    </a:cubicBezTo>
                    <a:cubicBezTo>
                      <a:pt x="21558" y="1109"/>
                      <a:pt x="21510" y="1013"/>
                      <a:pt x="21461" y="1013"/>
                    </a:cubicBezTo>
                    <a:cubicBezTo>
                      <a:pt x="20207" y="627"/>
                      <a:pt x="18905" y="338"/>
                      <a:pt x="17651" y="193"/>
                    </a:cubicBezTo>
                    <a:cubicBezTo>
                      <a:pt x="16928" y="97"/>
                      <a:pt x="16253" y="48"/>
                      <a:pt x="15529" y="48"/>
                    </a:cubicBezTo>
                    <a:cubicBezTo>
                      <a:pt x="15047" y="0"/>
                      <a:pt x="14565" y="0"/>
                      <a:pt x="1408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87"/>
              <p:cNvSpPr/>
              <p:nvPr/>
            </p:nvSpPr>
            <p:spPr>
              <a:xfrm>
                <a:off x="5896450" y="2284175"/>
                <a:ext cx="1396200" cy="2433125"/>
              </a:xfrm>
              <a:custGeom>
                <a:avLst/>
                <a:gdLst/>
                <a:ahLst/>
                <a:cxnLst/>
                <a:rect l="l" t="t" r="r" b="b"/>
                <a:pathLst>
                  <a:path w="55848" h="97325" extrusionOk="0">
                    <a:moveTo>
                      <a:pt x="41572" y="1"/>
                    </a:moveTo>
                    <a:cubicBezTo>
                      <a:pt x="41476" y="1"/>
                      <a:pt x="41380" y="49"/>
                      <a:pt x="41331" y="145"/>
                    </a:cubicBezTo>
                    <a:cubicBezTo>
                      <a:pt x="41042" y="772"/>
                      <a:pt x="40753" y="1303"/>
                      <a:pt x="40367" y="1882"/>
                    </a:cubicBezTo>
                    <a:cubicBezTo>
                      <a:pt x="40077" y="2364"/>
                      <a:pt x="39740" y="2846"/>
                      <a:pt x="39306" y="3425"/>
                    </a:cubicBezTo>
                    <a:cubicBezTo>
                      <a:pt x="39134" y="3683"/>
                      <a:pt x="38923" y="3941"/>
                      <a:pt x="38742" y="4200"/>
                    </a:cubicBezTo>
                    <a:lnTo>
                      <a:pt x="38742" y="4200"/>
                    </a:lnTo>
                    <a:cubicBezTo>
                      <a:pt x="38094" y="4940"/>
                      <a:pt x="37446" y="5711"/>
                      <a:pt x="36798" y="6511"/>
                    </a:cubicBezTo>
                    <a:lnTo>
                      <a:pt x="36509" y="6945"/>
                    </a:lnTo>
                    <a:lnTo>
                      <a:pt x="36557" y="6849"/>
                    </a:lnTo>
                    <a:lnTo>
                      <a:pt x="36557" y="6849"/>
                    </a:lnTo>
                    <a:cubicBezTo>
                      <a:pt x="35978" y="7380"/>
                      <a:pt x="35448" y="7958"/>
                      <a:pt x="34869" y="8489"/>
                    </a:cubicBezTo>
                    <a:lnTo>
                      <a:pt x="34869" y="8537"/>
                    </a:lnTo>
                    <a:cubicBezTo>
                      <a:pt x="34097" y="9260"/>
                      <a:pt x="33326" y="9984"/>
                      <a:pt x="32457" y="10659"/>
                    </a:cubicBezTo>
                    <a:cubicBezTo>
                      <a:pt x="29805" y="12829"/>
                      <a:pt x="26863" y="14662"/>
                      <a:pt x="23728" y="16109"/>
                    </a:cubicBezTo>
                    <a:cubicBezTo>
                      <a:pt x="23149" y="16350"/>
                      <a:pt x="22571" y="16591"/>
                      <a:pt x="21992" y="16784"/>
                    </a:cubicBezTo>
                    <a:cubicBezTo>
                      <a:pt x="22619" y="18231"/>
                      <a:pt x="23198" y="19726"/>
                      <a:pt x="23728" y="21173"/>
                    </a:cubicBezTo>
                    <a:lnTo>
                      <a:pt x="23921" y="21751"/>
                    </a:lnTo>
                    <a:lnTo>
                      <a:pt x="24018" y="22041"/>
                    </a:lnTo>
                    <a:lnTo>
                      <a:pt x="24210" y="22523"/>
                    </a:lnTo>
                    <a:cubicBezTo>
                      <a:pt x="25175" y="25465"/>
                      <a:pt x="25947" y="28455"/>
                      <a:pt x="26477" y="31542"/>
                    </a:cubicBezTo>
                    <a:cubicBezTo>
                      <a:pt x="26477" y="31542"/>
                      <a:pt x="26477" y="31542"/>
                      <a:pt x="26477" y="31590"/>
                    </a:cubicBezTo>
                    <a:cubicBezTo>
                      <a:pt x="26911" y="33953"/>
                      <a:pt x="27201" y="36413"/>
                      <a:pt x="27345" y="38824"/>
                    </a:cubicBezTo>
                    <a:lnTo>
                      <a:pt x="27345" y="38728"/>
                    </a:lnTo>
                    <a:lnTo>
                      <a:pt x="27394" y="38438"/>
                    </a:lnTo>
                    <a:lnTo>
                      <a:pt x="27394" y="38197"/>
                    </a:lnTo>
                    <a:lnTo>
                      <a:pt x="27394" y="38101"/>
                    </a:lnTo>
                    <a:lnTo>
                      <a:pt x="27490" y="37570"/>
                    </a:lnTo>
                    <a:lnTo>
                      <a:pt x="27490" y="37474"/>
                    </a:lnTo>
                    <a:lnTo>
                      <a:pt x="27538" y="37088"/>
                    </a:lnTo>
                    <a:cubicBezTo>
                      <a:pt x="27586" y="36799"/>
                      <a:pt x="27635" y="36557"/>
                      <a:pt x="27635" y="36268"/>
                    </a:cubicBezTo>
                    <a:cubicBezTo>
                      <a:pt x="27972" y="34580"/>
                      <a:pt x="28262" y="32892"/>
                      <a:pt x="28503" y="31301"/>
                    </a:cubicBezTo>
                    <a:lnTo>
                      <a:pt x="28551" y="30963"/>
                    </a:lnTo>
                    <a:lnTo>
                      <a:pt x="28647" y="30625"/>
                    </a:lnTo>
                    <a:lnTo>
                      <a:pt x="28696" y="30191"/>
                    </a:lnTo>
                    <a:lnTo>
                      <a:pt x="28744" y="29998"/>
                    </a:lnTo>
                    <a:lnTo>
                      <a:pt x="28889" y="29227"/>
                    </a:lnTo>
                    <a:lnTo>
                      <a:pt x="28985" y="28841"/>
                    </a:lnTo>
                    <a:cubicBezTo>
                      <a:pt x="28985" y="28841"/>
                      <a:pt x="29033" y="28793"/>
                      <a:pt x="29033" y="28793"/>
                    </a:cubicBezTo>
                    <a:lnTo>
                      <a:pt x="29130" y="28262"/>
                    </a:lnTo>
                    <a:cubicBezTo>
                      <a:pt x="29323" y="27056"/>
                      <a:pt x="29516" y="26044"/>
                      <a:pt x="29708" y="25176"/>
                    </a:cubicBezTo>
                    <a:cubicBezTo>
                      <a:pt x="29805" y="24742"/>
                      <a:pt x="29901" y="24356"/>
                      <a:pt x="29998" y="23970"/>
                    </a:cubicBezTo>
                    <a:lnTo>
                      <a:pt x="30046" y="23970"/>
                    </a:lnTo>
                    <a:cubicBezTo>
                      <a:pt x="29901" y="25224"/>
                      <a:pt x="29805" y="26622"/>
                      <a:pt x="29757" y="28359"/>
                    </a:cubicBezTo>
                    <a:cubicBezTo>
                      <a:pt x="29757" y="29034"/>
                      <a:pt x="29708" y="29709"/>
                      <a:pt x="29708" y="30384"/>
                    </a:cubicBezTo>
                    <a:lnTo>
                      <a:pt x="29708" y="30432"/>
                    </a:lnTo>
                    <a:lnTo>
                      <a:pt x="29708" y="30866"/>
                    </a:lnTo>
                    <a:cubicBezTo>
                      <a:pt x="29708" y="31831"/>
                      <a:pt x="29660" y="32796"/>
                      <a:pt x="29660" y="33664"/>
                    </a:cubicBezTo>
                    <a:lnTo>
                      <a:pt x="29660" y="34098"/>
                    </a:lnTo>
                    <a:lnTo>
                      <a:pt x="29660" y="35207"/>
                    </a:lnTo>
                    <a:cubicBezTo>
                      <a:pt x="29660" y="36509"/>
                      <a:pt x="29612" y="37667"/>
                      <a:pt x="29564" y="38824"/>
                    </a:cubicBezTo>
                    <a:cubicBezTo>
                      <a:pt x="29516" y="40030"/>
                      <a:pt x="29419" y="41284"/>
                      <a:pt x="29323" y="42393"/>
                    </a:cubicBezTo>
                    <a:cubicBezTo>
                      <a:pt x="29226" y="43213"/>
                      <a:pt x="29130" y="43984"/>
                      <a:pt x="29033" y="44756"/>
                    </a:cubicBezTo>
                    <a:cubicBezTo>
                      <a:pt x="28985" y="45094"/>
                      <a:pt x="28937" y="45431"/>
                      <a:pt x="28889" y="45769"/>
                    </a:cubicBezTo>
                    <a:cubicBezTo>
                      <a:pt x="28503" y="48132"/>
                      <a:pt x="28020" y="50495"/>
                      <a:pt x="27442" y="52810"/>
                    </a:cubicBezTo>
                    <a:cubicBezTo>
                      <a:pt x="26525" y="56331"/>
                      <a:pt x="25464" y="59803"/>
                      <a:pt x="24162" y="63179"/>
                    </a:cubicBezTo>
                    <a:cubicBezTo>
                      <a:pt x="23680" y="64385"/>
                      <a:pt x="23246" y="65446"/>
                      <a:pt x="22812" y="66459"/>
                    </a:cubicBezTo>
                    <a:cubicBezTo>
                      <a:pt x="22330" y="67423"/>
                      <a:pt x="21751" y="68629"/>
                      <a:pt x="21172" y="69738"/>
                    </a:cubicBezTo>
                    <a:cubicBezTo>
                      <a:pt x="20786" y="70462"/>
                      <a:pt x="20400" y="71089"/>
                      <a:pt x="20063" y="71667"/>
                    </a:cubicBezTo>
                    <a:cubicBezTo>
                      <a:pt x="19195" y="73211"/>
                      <a:pt x="18182" y="74657"/>
                      <a:pt x="17169" y="76104"/>
                    </a:cubicBezTo>
                    <a:cubicBezTo>
                      <a:pt x="14565" y="79721"/>
                      <a:pt x="11527" y="82904"/>
                      <a:pt x="8102" y="85702"/>
                    </a:cubicBezTo>
                    <a:lnTo>
                      <a:pt x="8199" y="85702"/>
                    </a:lnTo>
                    <a:cubicBezTo>
                      <a:pt x="5787" y="87582"/>
                      <a:pt x="3135" y="89222"/>
                      <a:pt x="290" y="90476"/>
                    </a:cubicBezTo>
                    <a:cubicBezTo>
                      <a:pt x="241" y="90476"/>
                      <a:pt x="193" y="90524"/>
                      <a:pt x="145" y="90573"/>
                    </a:cubicBezTo>
                    <a:cubicBezTo>
                      <a:pt x="97" y="90573"/>
                      <a:pt x="48" y="90621"/>
                      <a:pt x="0" y="90669"/>
                    </a:cubicBezTo>
                    <a:lnTo>
                      <a:pt x="0" y="91007"/>
                    </a:lnTo>
                    <a:lnTo>
                      <a:pt x="0" y="91200"/>
                    </a:lnTo>
                    <a:cubicBezTo>
                      <a:pt x="0" y="91344"/>
                      <a:pt x="48" y="91537"/>
                      <a:pt x="97" y="91730"/>
                    </a:cubicBezTo>
                    <a:cubicBezTo>
                      <a:pt x="97" y="91923"/>
                      <a:pt x="145" y="91971"/>
                      <a:pt x="145" y="92116"/>
                    </a:cubicBezTo>
                    <a:cubicBezTo>
                      <a:pt x="193" y="92261"/>
                      <a:pt x="241" y="92405"/>
                      <a:pt x="241" y="92550"/>
                    </a:cubicBezTo>
                    <a:cubicBezTo>
                      <a:pt x="290" y="92743"/>
                      <a:pt x="386" y="93032"/>
                      <a:pt x="482" y="93370"/>
                    </a:cubicBezTo>
                    <a:lnTo>
                      <a:pt x="536" y="93343"/>
                    </a:lnTo>
                    <a:lnTo>
                      <a:pt x="536" y="93343"/>
                    </a:lnTo>
                    <a:lnTo>
                      <a:pt x="579" y="93514"/>
                    </a:lnTo>
                    <a:cubicBezTo>
                      <a:pt x="675" y="93756"/>
                      <a:pt x="772" y="93949"/>
                      <a:pt x="916" y="94238"/>
                    </a:cubicBezTo>
                    <a:cubicBezTo>
                      <a:pt x="1302" y="95010"/>
                      <a:pt x="1785" y="95781"/>
                      <a:pt x="2315" y="96505"/>
                    </a:cubicBezTo>
                    <a:lnTo>
                      <a:pt x="2460" y="96698"/>
                    </a:lnTo>
                    <a:lnTo>
                      <a:pt x="2653" y="96939"/>
                    </a:lnTo>
                    <a:lnTo>
                      <a:pt x="2846" y="97180"/>
                    </a:lnTo>
                    <a:cubicBezTo>
                      <a:pt x="2894" y="97228"/>
                      <a:pt x="2942" y="97276"/>
                      <a:pt x="3038" y="97324"/>
                    </a:cubicBezTo>
                    <a:lnTo>
                      <a:pt x="4196" y="97324"/>
                    </a:lnTo>
                    <a:cubicBezTo>
                      <a:pt x="4678" y="97324"/>
                      <a:pt x="5112" y="97276"/>
                      <a:pt x="5595" y="97228"/>
                    </a:cubicBezTo>
                    <a:cubicBezTo>
                      <a:pt x="5980" y="97180"/>
                      <a:pt x="6414" y="97083"/>
                      <a:pt x="6848" y="97035"/>
                    </a:cubicBezTo>
                    <a:cubicBezTo>
                      <a:pt x="8102" y="96794"/>
                      <a:pt x="9356" y="96408"/>
                      <a:pt x="10562" y="95926"/>
                    </a:cubicBezTo>
                    <a:cubicBezTo>
                      <a:pt x="11768" y="95492"/>
                      <a:pt x="12973" y="94961"/>
                      <a:pt x="14131" y="94383"/>
                    </a:cubicBezTo>
                    <a:cubicBezTo>
                      <a:pt x="15144" y="93900"/>
                      <a:pt x="16156" y="93322"/>
                      <a:pt x="17410" y="92598"/>
                    </a:cubicBezTo>
                    <a:cubicBezTo>
                      <a:pt x="19774" y="91248"/>
                      <a:pt x="22040" y="89801"/>
                      <a:pt x="24259" y="88209"/>
                    </a:cubicBezTo>
                    <a:cubicBezTo>
                      <a:pt x="26477" y="86618"/>
                      <a:pt x="28647" y="84882"/>
                      <a:pt x="30721" y="83049"/>
                    </a:cubicBezTo>
                    <a:cubicBezTo>
                      <a:pt x="32747" y="81168"/>
                      <a:pt x="34724" y="79191"/>
                      <a:pt x="36557" y="77117"/>
                    </a:cubicBezTo>
                    <a:cubicBezTo>
                      <a:pt x="38245" y="75140"/>
                      <a:pt x="39933" y="73066"/>
                      <a:pt x="41524" y="70896"/>
                    </a:cubicBezTo>
                    <a:cubicBezTo>
                      <a:pt x="44611" y="66652"/>
                      <a:pt x="47263" y="62166"/>
                      <a:pt x="49482" y="57440"/>
                    </a:cubicBezTo>
                    <a:cubicBezTo>
                      <a:pt x="51652" y="52665"/>
                      <a:pt x="53340" y="47698"/>
                      <a:pt x="54449" y="42634"/>
                    </a:cubicBezTo>
                    <a:cubicBezTo>
                      <a:pt x="54980" y="40078"/>
                      <a:pt x="55366" y="37474"/>
                      <a:pt x="55559" y="34869"/>
                    </a:cubicBezTo>
                    <a:cubicBezTo>
                      <a:pt x="55800" y="32265"/>
                      <a:pt x="55848" y="29613"/>
                      <a:pt x="55751" y="26960"/>
                    </a:cubicBezTo>
                    <a:cubicBezTo>
                      <a:pt x="55655" y="24356"/>
                      <a:pt x="55414" y="21751"/>
                      <a:pt x="54932" y="19147"/>
                    </a:cubicBezTo>
                    <a:cubicBezTo>
                      <a:pt x="54449" y="16543"/>
                      <a:pt x="53678" y="14035"/>
                      <a:pt x="52665" y="11624"/>
                    </a:cubicBezTo>
                    <a:cubicBezTo>
                      <a:pt x="52134" y="10418"/>
                      <a:pt x="51556" y="9212"/>
                      <a:pt x="50832" y="8103"/>
                    </a:cubicBezTo>
                    <a:cubicBezTo>
                      <a:pt x="50205" y="7090"/>
                      <a:pt x="49482" y="6126"/>
                      <a:pt x="48710" y="5209"/>
                    </a:cubicBezTo>
                    <a:cubicBezTo>
                      <a:pt x="48035" y="4389"/>
                      <a:pt x="47312" y="3666"/>
                      <a:pt x="46540" y="2991"/>
                    </a:cubicBezTo>
                    <a:cubicBezTo>
                      <a:pt x="46299" y="2798"/>
                      <a:pt x="46106" y="2605"/>
                      <a:pt x="45865" y="2460"/>
                    </a:cubicBezTo>
                    <a:cubicBezTo>
                      <a:pt x="44948" y="1689"/>
                      <a:pt x="43887" y="1110"/>
                      <a:pt x="42778" y="676"/>
                    </a:cubicBezTo>
                    <a:lnTo>
                      <a:pt x="42875" y="676"/>
                    </a:lnTo>
                    <a:cubicBezTo>
                      <a:pt x="42537" y="483"/>
                      <a:pt x="42199" y="290"/>
                      <a:pt x="41862" y="145"/>
                    </a:cubicBezTo>
                    <a:cubicBezTo>
                      <a:pt x="41814" y="97"/>
                      <a:pt x="41765" y="49"/>
                      <a:pt x="41717" y="49"/>
                    </a:cubicBezTo>
                    <a:cubicBezTo>
                      <a:pt x="41669" y="1"/>
                      <a:pt x="41621" y="1"/>
                      <a:pt x="415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87"/>
              <p:cNvSpPr/>
              <p:nvPr/>
            </p:nvSpPr>
            <p:spPr>
              <a:xfrm>
                <a:off x="5416575" y="2064750"/>
                <a:ext cx="249600" cy="247175"/>
              </a:xfrm>
              <a:custGeom>
                <a:avLst/>
                <a:gdLst/>
                <a:ahLst/>
                <a:cxnLst/>
                <a:rect l="l" t="t" r="r" b="b"/>
                <a:pathLst>
                  <a:path w="9984" h="9887" extrusionOk="0">
                    <a:moveTo>
                      <a:pt x="9791" y="4003"/>
                    </a:moveTo>
                    <a:cubicBezTo>
                      <a:pt x="9984" y="7765"/>
                      <a:pt x="5498" y="9887"/>
                      <a:pt x="2749" y="7283"/>
                    </a:cubicBezTo>
                    <a:cubicBezTo>
                      <a:pt x="1" y="4678"/>
                      <a:pt x="1833" y="48"/>
                      <a:pt x="5595" y="48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87"/>
              <p:cNvSpPr/>
              <p:nvPr/>
            </p:nvSpPr>
            <p:spPr>
              <a:xfrm>
                <a:off x="6259350" y="1166500"/>
                <a:ext cx="250825" cy="24720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9888" extrusionOk="0">
                    <a:moveTo>
                      <a:pt x="9791" y="4003"/>
                    </a:moveTo>
                    <a:cubicBezTo>
                      <a:pt x="10032" y="7765"/>
                      <a:pt x="5499" y="9887"/>
                      <a:pt x="2750" y="7283"/>
                    </a:cubicBezTo>
                    <a:cubicBezTo>
                      <a:pt x="1" y="4679"/>
                      <a:pt x="1833" y="49"/>
                      <a:pt x="5643" y="49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9" name="Google Shape;3909;p87"/>
            <p:cNvGrpSpPr/>
            <p:nvPr/>
          </p:nvGrpSpPr>
          <p:grpSpPr>
            <a:xfrm>
              <a:off x="6450709" y="2620025"/>
              <a:ext cx="798255" cy="766650"/>
              <a:chOff x="2324725" y="521125"/>
              <a:chExt cx="1350000" cy="1296550"/>
            </a:xfrm>
          </p:grpSpPr>
          <p:sp>
            <p:nvSpPr>
              <p:cNvPr id="3910" name="Google Shape;3910;p87"/>
              <p:cNvSpPr/>
              <p:nvPr/>
            </p:nvSpPr>
            <p:spPr>
              <a:xfrm>
                <a:off x="2324725" y="521125"/>
                <a:ext cx="1350000" cy="1296550"/>
              </a:xfrm>
              <a:custGeom>
                <a:avLst/>
                <a:gdLst/>
                <a:ahLst/>
                <a:cxnLst/>
                <a:rect l="l" t="t" r="r" b="b"/>
                <a:pathLst>
                  <a:path w="54000" h="51862" extrusionOk="0">
                    <a:moveTo>
                      <a:pt x="41511" y="1"/>
                    </a:moveTo>
                    <a:cubicBezTo>
                      <a:pt x="36532" y="1"/>
                      <a:pt x="31498" y="3110"/>
                      <a:pt x="29541" y="9812"/>
                    </a:cubicBezTo>
                    <a:cubicBezTo>
                      <a:pt x="29541" y="10074"/>
                      <a:pt x="29247" y="10336"/>
                      <a:pt x="29181" y="10892"/>
                    </a:cubicBezTo>
                    <a:cubicBezTo>
                      <a:pt x="23982" y="2455"/>
                      <a:pt x="17574" y="1769"/>
                      <a:pt x="12865" y="1442"/>
                    </a:cubicBezTo>
                    <a:cubicBezTo>
                      <a:pt x="12649" y="1433"/>
                      <a:pt x="12437" y="1428"/>
                      <a:pt x="12227" y="1428"/>
                    </a:cubicBezTo>
                    <a:cubicBezTo>
                      <a:pt x="2737" y="1428"/>
                      <a:pt x="0" y="10740"/>
                      <a:pt x="832" y="18706"/>
                    </a:cubicBezTo>
                    <a:cubicBezTo>
                      <a:pt x="2075" y="28810"/>
                      <a:pt x="22413" y="48854"/>
                      <a:pt x="25356" y="50718"/>
                    </a:cubicBezTo>
                    <a:cubicBezTo>
                      <a:pt x="26552" y="51515"/>
                      <a:pt x="27462" y="51862"/>
                      <a:pt x="28255" y="51862"/>
                    </a:cubicBezTo>
                    <a:cubicBezTo>
                      <a:pt x="29934" y="51862"/>
                      <a:pt x="31091" y="50310"/>
                      <a:pt x="33334" y="48200"/>
                    </a:cubicBezTo>
                    <a:cubicBezTo>
                      <a:pt x="42522" y="39633"/>
                      <a:pt x="53999" y="26521"/>
                      <a:pt x="53803" y="13409"/>
                    </a:cubicBezTo>
                    <a:cubicBezTo>
                      <a:pt x="53767" y="4777"/>
                      <a:pt x="47681" y="1"/>
                      <a:pt x="415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87"/>
              <p:cNvSpPr/>
              <p:nvPr/>
            </p:nvSpPr>
            <p:spPr>
              <a:xfrm>
                <a:off x="2635950" y="819100"/>
                <a:ext cx="758375" cy="728650"/>
              </a:xfrm>
              <a:custGeom>
                <a:avLst/>
                <a:gdLst/>
                <a:ahLst/>
                <a:cxnLst/>
                <a:rect l="l" t="t" r="r" b="b"/>
                <a:pathLst>
                  <a:path w="30335" h="29146" extrusionOk="0">
                    <a:moveTo>
                      <a:pt x="23322" y="1"/>
                    </a:moveTo>
                    <a:cubicBezTo>
                      <a:pt x="20524" y="1"/>
                      <a:pt x="17696" y="1747"/>
                      <a:pt x="16602" y="5512"/>
                    </a:cubicBezTo>
                    <a:cubicBezTo>
                      <a:pt x="16602" y="5643"/>
                      <a:pt x="16405" y="5806"/>
                      <a:pt x="16405" y="6101"/>
                    </a:cubicBezTo>
                    <a:lnTo>
                      <a:pt x="16405" y="6133"/>
                    </a:lnTo>
                    <a:cubicBezTo>
                      <a:pt x="13463" y="1392"/>
                      <a:pt x="9866" y="967"/>
                      <a:pt x="7217" y="804"/>
                    </a:cubicBezTo>
                    <a:cubicBezTo>
                      <a:pt x="7101" y="799"/>
                      <a:pt x="6986" y="797"/>
                      <a:pt x="6873" y="797"/>
                    </a:cubicBezTo>
                    <a:cubicBezTo>
                      <a:pt x="1528" y="797"/>
                      <a:pt x="0" y="6032"/>
                      <a:pt x="449" y="10515"/>
                    </a:cubicBezTo>
                    <a:cubicBezTo>
                      <a:pt x="1168" y="16204"/>
                      <a:pt x="12580" y="27453"/>
                      <a:pt x="14247" y="28499"/>
                    </a:cubicBezTo>
                    <a:cubicBezTo>
                      <a:pt x="14919" y="28950"/>
                      <a:pt x="15429" y="29145"/>
                      <a:pt x="15873" y="29145"/>
                    </a:cubicBezTo>
                    <a:cubicBezTo>
                      <a:pt x="16814" y="29145"/>
                      <a:pt x="17461" y="28270"/>
                      <a:pt x="18727" y="27093"/>
                    </a:cubicBezTo>
                    <a:cubicBezTo>
                      <a:pt x="23893" y="22286"/>
                      <a:pt x="30335" y="14897"/>
                      <a:pt x="30237" y="7539"/>
                    </a:cubicBezTo>
                    <a:cubicBezTo>
                      <a:pt x="30219" y="2688"/>
                      <a:pt x="26793" y="1"/>
                      <a:pt x="2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applause.wav"/>
          </p:stSnd>
        </p:sndAc>
      </p:transition>
    </mc:Choice>
    <mc:Fallback xmlns="">
      <p:transition>
        <p:random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9">
            <a:hlinkClick r:id=""/>
          </p:cNvPr>
          <p:cNvSpPr txBox="1"/>
          <p:nvPr/>
        </p:nvSpPr>
        <p:spPr>
          <a:xfrm>
            <a:off x="1584375" y="3051439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148" name="Google Shape;1148;p39"/>
          <p:cNvGrpSpPr/>
          <p:nvPr/>
        </p:nvGrpSpPr>
        <p:grpSpPr>
          <a:xfrm>
            <a:off x="1618488" y="3542284"/>
            <a:ext cx="2349965" cy="1012695"/>
            <a:chOff x="3392112" y="3039390"/>
            <a:chExt cx="2347148" cy="999995"/>
          </a:xfrm>
        </p:grpSpPr>
        <p:sp>
          <p:nvSpPr>
            <p:cNvPr id="1149" name="Google Shape;1149;p39"/>
            <p:cNvSpPr/>
            <p:nvPr/>
          </p:nvSpPr>
          <p:spPr>
            <a:xfrm>
              <a:off x="3392112" y="3851252"/>
              <a:ext cx="2347148" cy="188133"/>
            </a:xfrm>
            <a:custGeom>
              <a:avLst/>
              <a:gdLst/>
              <a:ahLst/>
              <a:cxnLst/>
              <a:rect l="l" t="t" r="r" b="b"/>
              <a:pathLst>
                <a:path w="136363" h="10930" extrusionOk="0">
                  <a:moveTo>
                    <a:pt x="68181" y="1"/>
                  </a:moveTo>
                  <a:cubicBezTo>
                    <a:pt x="30512" y="1"/>
                    <a:pt x="0" y="2456"/>
                    <a:pt x="0" y="5480"/>
                  </a:cubicBezTo>
                  <a:cubicBezTo>
                    <a:pt x="0" y="8475"/>
                    <a:pt x="30512" y="10930"/>
                    <a:pt x="68181" y="10930"/>
                  </a:cubicBezTo>
                  <a:cubicBezTo>
                    <a:pt x="105850" y="10930"/>
                    <a:pt x="136362" y="8475"/>
                    <a:pt x="136362" y="5480"/>
                  </a:cubicBezTo>
                  <a:cubicBezTo>
                    <a:pt x="136362" y="2456"/>
                    <a:pt x="10585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3778653" y="3518827"/>
              <a:ext cx="550473" cy="368003"/>
            </a:xfrm>
            <a:custGeom>
              <a:avLst/>
              <a:gdLst/>
              <a:ahLst/>
              <a:cxnLst/>
              <a:rect l="l" t="t" r="r" b="b"/>
              <a:pathLst>
                <a:path w="31981" h="21380" extrusionOk="0">
                  <a:moveTo>
                    <a:pt x="12966" y="0"/>
                  </a:moveTo>
                  <a:lnTo>
                    <a:pt x="7187" y="2515"/>
                  </a:lnTo>
                  <a:cubicBezTo>
                    <a:pt x="5390" y="3294"/>
                    <a:pt x="3534" y="4072"/>
                    <a:pt x="2037" y="5330"/>
                  </a:cubicBezTo>
                  <a:cubicBezTo>
                    <a:pt x="1198" y="5989"/>
                    <a:pt x="510" y="6797"/>
                    <a:pt x="1" y="7726"/>
                  </a:cubicBezTo>
                  <a:cubicBezTo>
                    <a:pt x="1618" y="8654"/>
                    <a:pt x="3384" y="9313"/>
                    <a:pt x="5091" y="10061"/>
                  </a:cubicBezTo>
                  <a:cubicBezTo>
                    <a:pt x="10541" y="12546"/>
                    <a:pt x="15451" y="16110"/>
                    <a:pt x="19464" y="20541"/>
                  </a:cubicBezTo>
                  <a:cubicBezTo>
                    <a:pt x="21560" y="21110"/>
                    <a:pt x="23716" y="21380"/>
                    <a:pt x="25872" y="21380"/>
                  </a:cubicBezTo>
                  <a:cubicBezTo>
                    <a:pt x="27998" y="21350"/>
                    <a:pt x="30094" y="20841"/>
                    <a:pt x="31980" y="19883"/>
                  </a:cubicBezTo>
                  <a:cubicBezTo>
                    <a:pt x="31291" y="19074"/>
                    <a:pt x="30513" y="18325"/>
                    <a:pt x="29674" y="17667"/>
                  </a:cubicBezTo>
                  <a:cubicBezTo>
                    <a:pt x="27129" y="15690"/>
                    <a:pt x="24135" y="14343"/>
                    <a:pt x="21200" y="13025"/>
                  </a:cubicBezTo>
                  <a:cubicBezTo>
                    <a:pt x="18146" y="11678"/>
                    <a:pt x="15032" y="10301"/>
                    <a:pt x="11798" y="9432"/>
                  </a:cubicBezTo>
                  <a:cubicBezTo>
                    <a:pt x="13385" y="8953"/>
                    <a:pt x="14942" y="8414"/>
                    <a:pt x="16439" y="7785"/>
                  </a:cubicBezTo>
                  <a:cubicBezTo>
                    <a:pt x="18176" y="7067"/>
                    <a:pt x="19883" y="6228"/>
                    <a:pt x="21171" y="4881"/>
                  </a:cubicBezTo>
                  <a:cubicBezTo>
                    <a:pt x="20272" y="4222"/>
                    <a:pt x="19314" y="3623"/>
                    <a:pt x="18356" y="3054"/>
                  </a:cubicBezTo>
                  <a:cubicBezTo>
                    <a:pt x="16589" y="1976"/>
                    <a:pt x="14793" y="898"/>
                    <a:pt x="12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5008916" y="3450269"/>
              <a:ext cx="489644" cy="413651"/>
            </a:xfrm>
            <a:custGeom>
              <a:avLst/>
              <a:gdLst/>
              <a:ahLst/>
              <a:cxnLst/>
              <a:rect l="l" t="t" r="r" b="b"/>
              <a:pathLst>
                <a:path w="28447" h="24032" extrusionOk="0">
                  <a:moveTo>
                    <a:pt x="14343" y="1"/>
                  </a:moveTo>
                  <a:lnTo>
                    <a:pt x="8145" y="1139"/>
                  </a:lnTo>
                  <a:cubicBezTo>
                    <a:pt x="6229" y="1528"/>
                    <a:pt x="4252" y="1887"/>
                    <a:pt x="2486" y="2755"/>
                  </a:cubicBezTo>
                  <a:cubicBezTo>
                    <a:pt x="1558" y="3235"/>
                    <a:pt x="689" y="3863"/>
                    <a:pt x="0" y="4642"/>
                  </a:cubicBezTo>
                  <a:cubicBezTo>
                    <a:pt x="1348" y="5900"/>
                    <a:pt x="2935" y="6948"/>
                    <a:pt x="4432" y="8055"/>
                  </a:cubicBezTo>
                  <a:cubicBezTo>
                    <a:pt x="9193" y="11679"/>
                    <a:pt x="13176" y="16260"/>
                    <a:pt x="16080" y="21500"/>
                  </a:cubicBezTo>
                  <a:cubicBezTo>
                    <a:pt x="17996" y="22518"/>
                    <a:pt x="20033" y="23267"/>
                    <a:pt x="22159" y="23716"/>
                  </a:cubicBezTo>
                  <a:cubicBezTo>
                    <a:pt x="23127" y="23926"/>
                    <a:pt x="24115" y="24032"/>
                    <a:pt x="25105" y="24032"/>
                  </a:cubicBezTo>
                  <a:cubicBezTo>
                    <a:pt x="26226" y="24032"/>
                    <a:pt x="27349" y="23896"/>
                    <a:pt x="28447" y="23626"/>
                  </a:cubicBezTo>
                  <a:cubicBezTo>
                    <a:pt x="27968" y="22668"/>
                    <a:pt x="27369" y="21799"/>
                    <a:pt x="26680" y="20961"/>
                  </a:cubicBezTo>
                  <a:cubicBezTo>
                    <a:pt x="24644" y="18446"/>
                    <a:pt x="22039" y="16499"/>
                    <a:pt x="19464" y="14553"/>
                  </a:cubicBezTo>
                  <a:cubicBezTo>
                    <a:pt x="16769" y="12547"/>
                    <a:pt x="14074" y="10511"/>
                    <a:pt x="11110" y="8924"/>
                  </a:cubicBezTo>
                  <a:cubicBezTo>
                    <a:pt x="12756" y="8834"/>
                    <a:pt x="14373" y="8624"/>
                    <a:pt x="15990" y="8355"/>
                  </a:cubicBezTo>
                  <a:cubicBezTo>
                    <a:pt x="17847" y="8055"/>
                    <a:pt x="19703" y="7606"/>
                    <a:pt x="21260" y="6588"/>
                  </a:cubicBezTo>
                  <a:cubicBezTo>
                    <a:pt x="20512" y="5750"/>
                    <a:pt x="19703" y="4941"/>
                    <a:pt x="18895" y="4163"/>
                  </a:cubicBezTo>
                  <a:cubicBezTo>
                    <a:pt x="17398" y="2726"/>
                    <a:pt x="15930" y="1288"/>
                    <a:pt x="14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3450342" y="3521753"/>
              <a:ext cx="380895" cy="178511"/>
            </a:xfrm>
            <a:custGeom>
              <a:avLst/>
              <a:gdLst/>
              <a:ahLst/>
              <a:cxnLst/>
              <a:rect l="l" t="t" r="r" b="b"/>
              <a:pathLst>
                <a:path w="22129" h="10371" extrusionOk="0">
                  <a:moveTo>
                    <a:pt x="19732" y="1"/>
                  </a:moveTo>
                  <a:cubicBezTo>
                    <a:pt x="19464" y="1"/>
                    <a:pt x="19191" y="52"/>
                    <a:pt x="18925" y="160"/>
                  </a:cubicBezTo>
                  <a:cubicBezTo>
                    <a:pt x="15781" y="1417"/>
                    <a:pt x="12128" y="2226"/>
                    <a:pt x="8624" y="3603"/>
                  </a:cubicBezTo>
                  <a:cubicBezTo>
                    <a:pt x="6888" y="4292"/>
                    <a:pt x="5211" y="5190"/>
                    <a:pt x="3684" y="6298"/>
                  </a:cubicBezTo>
                  <a:cubicBezTo>
                    <a:pt x="2186" y="7376"/>
                    <a:pt x="929" y="8753"/>
                    <a:pt x="1" y="10370"/>
                  </a:cubicBezTo>
                  <a:cubicBezTo>
                    <a:pt x="1168" y="9023"/>
                    <a:pt x="2606" y="7945"/>
                    <a:pt x="4253" y="7196"/>
                  </a:cubicBezTo>
                  <a:cubicBezTo>
                    <a:pt x="5840" y="6478"/>
                    <a:pt x="7516" y="5939"/>
                    <a:pt x="9253" y="5639"/>
                  </a:cubicBezTo>
                  <a:cubicBezTo>
                    <a:pt x="12697" y="4980"/>
                    <a:pt x="16320" y="4921"/>
                    <a:pt x="20093" y="4232"/>
                  </a:cubicBezTo>
                  <a:lnTo>
                    <a:pt x="20123" y="4202"/>
                  </a:lnTo>
                  <a:cubicBezTo>
                    <a:pt x="20272" y="4202"/>
                    <a:pt x="20392" y="4142"/>
                    <a:pt x="20512" y="4112"/>
                  </a:cubicBezTo>
                  <a:cubicBezTo>
                    <a:pt x="21620" y="3663"/>
                    <a:pt x="22129" y="2405"/>
                    <a:pt x="21710" y="1327"/>
                  </a:cubicBezTo>
                  <a:cubicBezTo>
                    <a:pt x="21368" y="509"/>
                    <a:pt x="20578" y="1"/>
                    <a:pt x="19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764745" y="3319368"/>
              <a:ext cx="1628681" cy="520764"/>
            </a:xfrm>
            <a:custGeom>
              <a:avLst/>
              <a:gdLst/>
              <a:ahLst/>
              <a:cxnLst/>
              <a:rect l="l" t="t" r="r" b="b"/>
              <a:pathLst>
                <a:path w="94622" h="30255" extrusionOk="0">
                  <a:moveTo>
                    <a:pt x="84860" y="0"/>
                  </a:moveTo>
                  <a:lnTo>
                    <a:pt x="0" y="9073"/>
                  </a:lnTo>
                  <a:cubicBezTo>
                    <a:pt x="1616" y="14605"/>
                    <a:pt x="12147" y="30254"/>
                    <a:pt x="41673" y="30254"/>
                  </a:cubicBezTo>
                  <a:cubicBezTo>
                    <a:pt x="44432" y="30254"/>
                    <a:pt x="47356" y="30118"/>
                    <a:pt x="50455" y="29824"/>
                  </a:cubicBezTo>
                  <a:cubicBezTo>
                    <a:pt x="56174" y="29255"/>
                    <a:pt x="77224" y="26141"/>
                    <a:pt x="85938" y="17996"/>
                  </a:cubicBezTo>
                  <a:cubicBezTo>
                    <a:pt x="94621" y="9881"/>
                    <a:pt x="84860" y="0"/>
                    <a:pt x="84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3564771" y="3657904"/>
              <a:ext cx="507166" cy="319120"/>
            </a:xfrm>
            <a:custGeom>
              <a:avLst/>
              <a:gdLst/>
              <a:ahLst/>
              <a:cxnLst/>
              <a:rect l="l" t="t" r="r" b="b"/>
              <a:pathLst>
                <a:path w="29465" h="18540" extrusionOk="0">
                  <a:moveTo>
                    <a:pt x="20496" y="0"/>
                  </a:moveTo>
                  <a:cubicBezTo>
                    <a:pt x="20381" y="0"/>
                    <a:pt x="20266" y="2"/>
                    <a:pt x="20152" y="5"/>
                  </a:cubicBezTo>
                  <a:cubicBezTo>
                    <a:pt x="18715" y="1113"/>
                    <a:pt x="16858" y="1742"/>
                    <a:pt x="15092" y="2370"/>
                  </a:cubicBezTo>
                  <a:cubicBezTo>
                    <a:pt x="10570" y="3987"/>
                    <a:pt x="6228" y="5994"/>
                    <a:pt x="2066" y="8329"/>
                  </a:cubicBezTo>
                  <a:cubicBezTo>
                    <a:pt x="1288" y="8778"/>
                    <a:pt x="449" y="9317"/>
                    <a:pt x="150" y="10156"/>
                  </a:cubicBezTo>
                  <a:cubicBezTo>
                    <a:pt x="0" y="10725"/>
                    <a:pt x="30" y="11323"/>
                    <a:pt x="240" y="11892"/>
                  </a:cubicBezTo>
                  <a:cubicBezTo>
                    <a:pt x="898" y="14228"/>
                    <a:pt x="2725" y="16114"/>
                    <a:pt x="4791" y="17402"/>
                  </a:cubicBezTo>
                  <a:cubicBezTo>
                    <a:pt x="5510" y="17821"/>
                    <a:pt x="6228" y="18210"/>
                    <a:pt x="7007" y="18540"/>
                  </a:cubicBezTo>
                  <a:cubicBezTo>
                    <a:pt x="9253" y="18480"/>
                    <a:pt x="11498" y="18121"/>
                    <a:pt x="13654" y="17462"/>
                  </a:cubicBezTo>
                  <a:cubicBezTo>
                    <a:pt x="16259" y="16623"/>
                    <a:pt x="18535" y="15096"/>
                    <a:pt x="20302" y="13000"/>
                  </a:cubicBezTo>
                  <a:cubicBezTo>
                    <a:pt x="18745" y="11713"/>
                    <a:pt x="16469" y="11593"/>
                    <a:pt x="14463" y="11024"/>
                  </a:cubicBezTo>
                  <a:cubicBezTo>
                    <a:pt x="13834" y="10844"/>
                    <a:pt x="13205" y="10605"/>
                    <a:pt x="12576" y="10365"/>
                  </a:cubicBezTo>
                  <a:lnTo>
                    <a:pt x="12576" y="10365"/>
                  </a:lnTo>
                  <a:cubicBezTo>
                    <a:pt x="13654" y="10473"/>
                    <a:pt x="14743" y="10527"/>
                    <a:pt x="15836" y="10527"/>
                  </a:cubicBezTo>
                  <a:cubicBezTo>
                    <a:pt x="16565" y="10527"/>
                    <a:pt x="17295" y="10503"/>
                    <a:pt x="18026" y="10455"/>
                  </a:cubicBezTo>
                  <a:cubicBezTo>
                    <a:pt x="19373" y="10365"/>
                    <a:pt x="20721" y="10156"/>
                    <a:pt x="22008" y="9826"/>
                  </a:cubicBezTo>
                  <a:cubicBezTo>
                    <a:pt x="24194" y="9317"/>
                    <a:pt x="26260" y="8449"/>
                    <a:pt x="28117" y="7221"/>
                  </a:cubicBezTo>
                  <a:cubicBezTo>
                    <a:pt x="28506" y="6982"/>
                    <a:pt x="28806" y="6682"/>
                    <a:pt x="29045" y="6323"/>
                  </a:cubicBezTo>
                  <a:cubicBezTo>
                    <a:pt x="29464" y="5544"/>
                    <a:pt x="29105" y="4586"/>
                    <a:pt x="28626" y="3838"/>
                  </a:cubicBezTo>
                  <a:cubicBezTo>
                    <a:pt x="26921" y="1207"/>
                    <a:pt x="23681" y="0"/>
                    <a:pt x="20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4780593" y="3600259"/>
              <a:ext cx="548924" cy="379209"/>
            </a:xfrm>
            <a:custGeom>
              <a:avLst/>
              <a:gdLst/>
              <a:ahLst/>
              <a:cxnLst/>
              <a:rect l="l" t="t" r="r" b="b"/>
              <a:pathLst>
                <a:path w="31891" h="22031" extrusionOk="0">
                  <a:moveTo>
                    <a:pt x="9822" y="0"/>
                  </a:moveTo>
                  <a:cubicBezTo>
                    <a:pt x="6768" y="30"/>
                    <a:pt x="3833" y="1258"/>
                    <a:pt x="1677" y="3474"/>
                  </a:cubicBezTo>
                  <a:cubicBezTo>
                    <a:pt x="749" y="4462"/>
                    <a:pt x="1" y="5719"/>
                    <a:pt x="120" y="7067"/>
                  </a:cubicBezTo>
                  <a:cubicBezTo>
                    <a:pt x="270" y="8055"/>
                    <a:pt x="749" y="8953"/>
                    <a:pt x="1468" y="9612"/>
                  </a:cubicBezTo>
                  <a:cubicBezTo>
                    <a:pt x="3175" y="11409"/>
                    <a:pt x="5570" y="12067"/>
                    <a:pt x="7995" y="12606"/>
                  </a:cubicBezTo>
                  <a:cubicBezTo>
                    <a:pt x="10002" y="13055"/>
                    <a:pt x="12667" y="13085"/>
                    <a:pt x="14254" y="13205"/>
                  </a:cubicBezTo>
                  <a:cubicBezTo>
                    <a:pt x="14553" y="13205"/>
                    <a:pt x="14882" y="13235"/>
                    <a:pt x="15242" y="13235"/>
                  </a:cubicBezTo>
                  <a:lnTo>
                    <a:pt x="15721" y="15271"/>
                  </a:lnTo>
                  <a:cubicBezTo>
                    <a:pt x="16110" y="17008"/>
                    <a:pt x="16559" y="18835"/>
                    <a:pt x="17817" y="20092"/>
                  </a:cubicBezTo>
                  <a:cubicBezTo>
                    <a:pt x="18775" y="21020"/>
                    <a:pt x="20123" y="21499"/>
                    <a:pt x="21440" y="21769"/>
                  </a:cubicBezTo>
                  <a:cubicBezTo>
                    <a:pt x="22325" y="21944"/>
                    <a:pt x="23177" y="22031"/>
                    <a:pt x="24008" y="22031"/>
                  </a:cubicBezTo>
                  <a:cubicBezTo>
                    <a:pt x="26298" y="22031"/>
                    <a:pt x="28419" y="21375"/>
                    <a:pt x="30573" y="20122"/>
                  </a:cubicBezTo>
                  <a:cubicBezTo>
                    <a:pt x="31172" y="19763"/>
                    <a:pt x="31800" y="19284"/>
                    <a:pt x="31860" y="18625"/>
                  </a:cubicBezTo>
                  <a:cubicBezTo>
                    <a:pt x="31890" y="18086"/>
                    <a:pt x="31441" y="17487"/>
                    <a:pt x="31202" y="17158"/>
                  </a:cubicBezTo>
                  <a:cubicBezTo>
                    <a:pt x="30004" y="15421"/>
                    <a:pt x="28776" y="12996"/>
                    <a:pt x="26261" y="10211"/>
                  </a:cubicBezTo>
                  <a:cubicBezTo>
                    <a:pt x="24554" y="8324"/>
                    <a:pt x="22518" y="6707"/>
                    <a:pt x="20632" y="4971"/>
                  </a:cubicBezTo>
                  <a:cubicBezTo>
                    <a:pt x="19883" y="4252"/>
                    <a:pt x="19104" y="3563"/>
                    <a:pt x="18296" y="2935"/>
                  </a:cubicBezTo>
                  <a:cubicBezTo>
                    <a:pt x="15871" y="1048"/>
                    <a:pt x="12906" y="30"/>
                    <a:pt x="9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5035217" y="3303464"/>
              <a:ext cx="589614" cy="322080"/>
            </a:xfrm>
            <a:custGeom>
              <a:avLst/>
              <a:gdLst/>
              <a:ahLst/>
              <a:cxnLst/>
              <a:rect l="l" t="t" r="r" b="b"/>
              <a:pathLst>
                <a:path w="34255" h="18712" extrusionOk="0">
                  <a:moveTo>
                    <a:pt x="33484" y="1"/>
                  </a:moveTo>
                  <a:cubicBezTo>
                    <a:pt x="32765" y="1"/>
                    <a:pt x="32073" y="159"/>
                    <a:pt x="31440" y="475"/>
                  </a:cubicBezTo>
                  <a:cubicBezTo>
                    <a:pt x="30153" y="1104"/>
                    <a:pt x="29194" y="2152"/>
                    <a:pt x="28266" y="3230"/>
                  </a:cubicBezTo>
                  <a:cubicBezTo>
                    <a:pt x="27368" y="4308"/>
                    <a:pt x="26500" y="5446"/>
                    <a:pt x="25392" y="6314"/>
                  </a:cubicBezTo>
                  <a:cubicBezTo>
                    <a:pt x="23655" y="7631"/>
                    <a:pt x="21469" y="8200"/>
                    <a:pt x="19283" y="8350"/>
                  </a:cubicBezTo>
                  <a:cubicBezTo>
                    <a:pt x="18115" y="8410"/>
                    <a:pt x="13474" y="8170"/>
                    <a:pt x="10390" y="10326"/>
                  </a:cubicBezTo>
                  <a:cubicBezTo>
                    <a:pt x="9851" y="10716"/>
                    <a:pt x="9372" y="11045"/>
                    <a:pt x="8953" y="11344"/>
                  </a:cubicBezTo>
                  <a:cubicBezTo>
                    <a:pt x="7066" y="12722"/>
                    <a:pt x="6258" y="13231"/>
                    <a:pt x="3593" y="13890"/>
                  </a:cubicBezTo>
                  <a:cubicBezTo>
                    <a:pt x="2455" y="14189"/>
                    <a:pt x="1257" y="14399"/>
                    <a:pt x="89" y="14548"/>
                  </a:cubicBezTo>
                  <a:cubicBezTo>
                    <a:pt x="1" y="16790"/>
                    <a:pt x="2469" y="18712"/>
                    <a:pt x="5633" y="18712"/>
                  </a:cubicBezTo>
                  <a:cubicBezTo>
                    <a:pt x="5682" y="18712"/>
                    <a:pt x="5730" y="18711"/>
                    <a:pt x="5779" y="18710"/>
                  </a:cubicBezTo>
                  <a:cubicBezTo>
                    <a:pt x="6467" y="18651"/>
                    <a:pt x="7126" y="18561"/>
                    <a:pt x="7785" y="18471"/>
                  </a:cubicBezTo>
                  <a:cubicBezTo>
                    <a:pt x="9492" y="18231"/>
                    <a:pt x="11079" y="17992"/>
                    <a:pt x="12276" y="17722"/>
                  </a:cubicBezTo>
                  <a:cubicBezTo>
                    <a:pt x="16409" y="16824"/>
                    <a:pt x="20391" y="15327"/>
                    <a:pt x="24104" y="13231"/>
                  </a:cubicBezTo>
                  <a:cubicBezTo>
                    <a:pt x="27757" y="11165"/>
                    <a:pt x="31051" y="8230"/>
                    <a:pt x="33027" y="4487"/>
                  </a:cubicBezTo>
                  <a:cubicBezTo>
                    <a:pt x="33746" y="3140"/>
                    <a:pt x="34255" y="1493"/>
                    <a:pt x="33985" y="26"/>
                  </a:cubicBezTo>
                  <a:cubicBezTo>
                    <a:pt x="33817" y="9"/>
                    <a:pt x="33650" y="1"/>
                    <a:pt x="33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5036749" y="3210293"/>
              <a:ext cx="609219" cy="343080"/>
            </a:xfrm>
            <a:custGeom>
              <a:avLst/>
              <a:gdLst/>
              <a:ahLst/>
              <a:cxnLst/>
              <a:rect l="l" t="t" r="r" b="b"/>
              <a:pathLst>
                <a:path w="35394" h="19932" extrusionOk="0">
                  <a:moveTo>
                    <a:pt x="28766" y="0"/>
                  </a:moveTo>
                  <a:cubicBezTo>
                    <a:pt x="25997" y="0"/>
                    <a:pt x="23258" y="748"/>
                    <a:pt x="20871" y="2175"/>
                  </a:cubicBezTo>
                  <a:cubicBezTo>
                    <a:pt x="18326" y="3642"/>
                    <a:pt x="16050" y="5529"/>
                    <a:pt x="14194" y="7804"/>
                  </a:cubicBezTo>
                  <a:cubicBezTo>
                    <a:pt x="12068" y="10350"/>
                    <a:pt x="11080" y="12356"/>
                    <a:pt x="7426" y="14302"/>
                  </a:cubicBezTo>
                  <a:cubicBezTo>
                    <a:pt x="6468" y="14811"/>
                    <a:pt x="5450" y="15290"/>
                    <a:pt x="4432" y="15679"/>
                  </a:cubicBezTo>
                  <a:cubicBezTo>
                    <a:pt x="3654" y="15979"/>
                    <a:pt x="2905" y="16248"/>
                    <a:pt x="2156" y="16488"/>
                  </a:cubicBezTo>
                  <a:cubicBezTo>
                    <a:pt x="1378" y="16997"/>
                    <a:pt x="779" y="17686"/>
                    <a:pt x="390" y="18524"/>
                  </a:cubicBezTo>
                  <a:cubicBezTo>
                    <a:pt x="150" y="18973"/>
                    <a:pt x="30" y="19452"/>
                    <a:pt x="0" y="19931"/>
                  </a:cubicBezTo>
                  <a:cubicBezTo>
                    <a:pt x="1198" y="19812"/>
                    <a:pt x="2366" y="19572"/>
                    <a:pt x="3534" y="19303"/>
                  </a:cubicBezTo>
                  <a:cubicBezTo>
                    <a:pt x="6199" y="18614"/>
                    <a:pt x="6977" y="18105"/>
                    <a:pt x="8894" y="16757"/>
                  </a:cubicBezTo>
                  <a:cubicBezTo>
                    <a:pt x="9313" y="16458"/>
                    <a:pt x="9792" y="16129"/>
                    <a:pt x="10331" y="15739"/>
                  </a:cubicBezTo>
                  <a:cubicBezTo>
                    <a:pt x="13415" y="13553"/>
                    <a:pt x="18026" y="13823"/>
                    <a:pt x="19224" y="13733"/>
                  </a:cubicBezTo>
                  <a:cubicBezTo>
                    <a:pt x="21380" y="13583"/>
                    <a:pt x="23596" y="13014"/>
                    <a:pt x="25333" y="11697"/>
                  </a:cubicBezTo>
                  <a:cubicBezTo>
                    <a:pt x="26440" y="10859"/>
                    <a:pt x="27309" y="9721"/>
                    <a:pt x="28207" y="8643"/>
                  </a:cubicBezTo>
                  <a:cubicBezTo>
                    <a:pt x="29105" y="7565"/>
                    <a:pt x="30094" y="6487"/>
                    <a:pt x="31351" y="5888"/>
                  </a:cubicBezTo>
                  <a:cubicBezTo>
                    <a:pt x="31993" y="5579"/>
                    <a:pt x="32672" y="5402"/>
                    <a:pt x="33359" y="5402"/>
                  </a:cubicBezTo>
                  <a:cubicBezTo>
                    <a:pt x="33538" y="5402"/>
                    <a:pt x="33717" y="5414"/>
                    <a:pt x="33896" y="5439"/>
                  </a:cubicBezTo>
                  <a:cubicBezTo>
                    <a:pt x="34435" y="5499"/>
                    <a:pt x="34944" y="5678"/>
                    <a:pt x="35394" y="6008"/>
                  </a:cubicBezTo>
                  <a:cubicBezTo>
                    <a:pt x="35004" y="4031"/>
                    <a:pt x="34346" y="2085"/>
                    <a:pt x="32639" y="917"/>
                  </a:cubicBezTo>
                  <a:cubicBezTo>
                    <a:pt x="31711" y="348"/>
                    <a:pt x="30633" y="19"/>
                    <a:pt x="29525" y="19"/>
                  </a:cubicBezTo>
                  <a:cubicBezTo>
                    <a:pt x="29272" y="7"/>
                    <a:pt x="29018" y="0"/>
                    <a:pt x="28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3764745" y="3039390"/>
              <a:ext cx="1482306" cy="642319"/>
            </a:xfrm>
            <a:custGeom>
              <a:avLst/>
              <a:gdLst/>
              <a:ahLst/>
              <a:cxnLst/>
              <a:rect l="l" t="t" r="r" b="b"/>
              <a:pathLst>
                <a:path w="86118" h="37317" extrusionOk="0">
                  <a:moveTo>
                    <a:pt x="42994" y="1"/>
                  </a:moveTo>
                  <a:cubicBezTo>
                    <a:pt x="41567" y="1"/>
                    <a:pt x="40130" y="61"/>
                    <a:pt x="38687" y="187"/>
                  </a:cubicBezTo>
                  <a:cubicBezTo>
                    <a:pt x="18445" y="1953"/>
                    <a:pt x="5809" y="16655"/>
                    <a:pt x="0" y="25339"/>
                  </a:cubicBezTo>
                  <a:cubicBezTo>
                    <a:pt x="11977" y="33483"/>
                    <a:pt x="20062" y="37256"/>
                    <a:pt x="40993" y="37316"/>
                  </a:cubicBezTo>
                  <a:cubicBezTo>
                    <a:pt x="41037" y="37316"/>
                    <a:pt x="41081" y="37316"/>
                    <a:pt x="41125" y="37316"/>
                  </a:cubicBezTo>
                  <a:cubicBezTo>
                    <a:pt x="61284" y="37316"/>
                    <a:pt x="79514" y="23706"/>
                    <a:pt x="86117" y="16506"/>
                  </a:cubicBezTo>
                  <a:cubicBezTo>
                    <a:pt x="75541" y="8470"/>
                    <a:pt x="59921" y="1"/>
                    <a:pt x="42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4484761" y="3172856"/>
              <a:ext cx="384493" cy="321237"/>
            </a:xfrm>
            <a:custGeom>
              <a:avLst/>
              <a:gdLst/>
              <a:ahLst/>
              <a:cxnLst/>
              <a:rect l="l" t="t" r="r" b="b"/>
              <a:pathLst>
                <a:path w="22338" h="18663" extrusionOk="0">
                  <a:moveTo>
                    <a:pt x="11486" y="0"/>
                  </a:moveTo>
                  <a:cubicBezTo>
                    <a:pt x="11291" y="0"/>
                    <a:pt x="11095" y="49"/>
                    <a:pt x="10899" y="98"/>
                  </a:cubicBezTo>
                  <a:cubicBezTo>
                    <a:pt x="8145" y="757"/>
                    <a:pt x="5390" y="1266"/>
                    <a:pt x="2575" y="1595"/>
                  </a:cubicBezTo>
                  <a:cubicBezTo>
                    <a:pt x="1078" y="1775"/>
                    <a:pt x="0" y="3122"/>
                    <a:pt x="150" y="4619"/>
                  </a:cubicBezTo>
                  <a:cubicBezTo>
                    <a:pt x="479" y="8392"/>
                    <a:pt x="779" y="12225"/>
                    <a:pt x="1018" y="16058"/>
                  </a:cubicBezTo>
                  <a:cubicBezTo>
                    <a:pt x="1138" y="17525"/>
                    <a:pt x="2366" y="18663"/>
                    <a:pt x="3833" y="18663"/>
                  </a:cubicBezTo>
                  <a:lnTo>
                    <a:pt x="4132" y="18663"/>
                  </a:lnTo>
                  <a:cubicBezTo>
                    <a:pt x="9762" y="18034"/>
                    <a:pt x="15301" y="16567"/>
                    <a:pt x="20511" y="14321"/>
                  </a:cubicBezTo>
                  <a:cubicBezTo>
                    <a:pt x="21230" y="13992"/>
                    <a:pt x="21799" y="13393"/>
                    <a:pt x="22068" y="12644"/>
                  </a:cubicBezTo>
                  <a:cubicBezTo>
                    <a:pt x="22338" y="11926"/>
                    <a:pt x="22278" y="11117"/>
                    <a:pt x="21919" y="10458"/>
                  </a:cubicBezTo>
                  <a:cubicBezTo>
                    <a:pt x="19853" y="6476"/>
                    <a:pt x="16888" y="3092"/>
                    <a:pt x="13265" y="487"/>
                  </a:cubicBezTo>
                  <a:cubicBezTo>
                    <a:pt x="12820" y="182"/>
                    <a:pt x="12299" y="5"/>
                    <a:pt x="11747" y="5"/>
                  </a:cubicBezTo>
                  <a:cubicBezTo>
                    <a:pt x="11704" y="5"/>
                    <a:pt x="11661" y="6"/>
                    <a:pt x="11618" y="8"/>
                  </a:cubicBezTo>
                  <a:cubicBezTo>
                    <a:pt x="11574" y="3"/>
                    <a:pt x="11530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4733689" y="3107018"/>
              <a:ext cx="371618" cy="274729"/>
            </a:xfrm>
            <a:custGeom>
              <a:avLst/>
              <a:gdLst/>
              <a:ahLst/>
              <a:cxnLst/>
              <a:rect l="l" t="t" r="r" b="b"/>
              <a:pathLst>
                <a:path w="21590" h="15961" extrusionOk="0">
                  <a:moveTo>
                    <a:pt x="5780" y="0"/>
                  </a:moveTo>
                  <a:cubicBezTo>
                    <a:pt x="5510" y="0"/>
                    <a:pt x="5241" y="60"/>
                    <a:pt x="5001" y="210"/>
                  </a:cubicBezTo>
                  <a:cubicBezTo>
                    <a:pt x="3774" y="899"/>
                    <a:pt x="2516" y="1528"/>
                    <a:pt x="1288" y="2067"/>
                  </a:cubicBezTo>
                  <a:cubicBezTo>
                    <a:pt x="210" y="2576"/>
                    <a:pt x="1" y="4043"/>
                    <a:pt x="929" y="4791"/>
                  </a:cubicBezTo>
                  <a:cubicBezTo>
                    <a:pt x="4283" y="7576"/>
                    <a:pt x="6978" y="11050"/>
                    <a:pt x="8834" y="15002"/>
                  </a:cubicBezTo>
                  <a:cubicBezTo>
                    <a:pt x="9104" y="15601"/>
                    <a:pt x="9672" y="15960"/>
                    <a:pt x="10331" y="15960"/>
                  </a:cubicBezTo>
                  <a:cubicBezTo>
                    <a:pt x="10571" y="15960"/>
                    <a:pt x="10840" y="15900"/>
                    <a:pt x="11080" y="15751"/>
                  </a:cubicBezTo>
                  <a:cubicBezTo>
                    <a:pt x="14493" y="13984"/>
                    <a:pt x="17787" y="11948"/>
                    <a:pt x="20901" y="9702"/>
                  </a:cubicBezTo>
                  <a:cubicBezTo>
                    <a:pt x="21350" y="9373"/>
                    <a:pt x="21590" y="8864"/>
                    <a:pt x="21560" y="8295"/>
                  </a:cubicBezTo>
                  <a:cubicBezTo>
                    <a:pt x="21530" y="7756"/>
                    <a:pt x="21231" y="7247"/>
                    <a:pt x="20781" y="6977"/>
                  </a:cubicBezTo>
                  <a:cubicBezTo>
                    <a:pt x="16200" y="4222"/>
                    <a:pt x="11379" y="1917"/>
                    <a:pt x="6349" y="90"/>
                  </a:cubicBezTo>
                  <a:cubicBezTo>
                    <a:pt x="6169" y="30"/>
                    <a:pt x="5989" y="0"/>
                    <a:pt x="5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4109030" y="3193907"/>
              <a:ext cx="377281" cy="300186"/>
            </a:xfrm>
            <a:custGeom>
              <a:avLst/>
              <a:gdLst/>
              <a:ahLst/>
              <a:cxnLst/>
              <a:rect l="l" t="t" r="r" b="b"/>
              <a:pathLst>
                <a:path w="21919" h="17440" extrusionOk="0">
                  <a:moveTo>
                    <a:pt x="10153" y="0"/>
                  </a:moveTo>
                  <a:cubicBezTo>
                    <a:pt x="10104" y="0"/>
                    <a:pt x="10054" y="4"/>
                    <a:pt x="10001" y="13"/>
                  </a:cubicBezTo>
                  <a:cubicBezTo>
                    <a:pt x="8983" y="13"/>
                    <a:pt x="7995" y="462"/>
                    <a:pt x="7336" y="1241"/>
                  </a:cubicBezTo>
                  <a:cubicBezTo>
                    <a:pt x="4761" y="4235"/>
                    <a:pt x="2635" y="7559"/>
                    <a:pt x="988" y="11152"/>
                  </a:cubicBezTo>
                  <a:cubicBezTo>
                    <a:pt x="0" y="13278"/>
                    <a:pt x="1348" y="15763"/>
                    <a:pt x="3683" y="16092"/>
                  </a:cubicBezTo>
                  <a:cubicBezTo>
                    <a:pt x="8534" y="16781"/>
                    <a:pt x="14822" y="17230"/>
                    <a:pt x="18146" y="17440"/>
                  </a:cubicBezTo>
                  <a:lnTo>
                    <a:pt x="18356" y="17440"/>
                  </a:lnTo>
                  <a:cubicBezTo>
                    <a:pt x="19344" y="17410"/>
                    <a:pt x="20272" y="16991"/>
                    <a:pt x="20931" y="16272"/>
                  </a:cubicBezTo>
                  <a:cubicBezTo>
                    <a:pt x="21589" y="15583"/>
                    <a:pt x="21919" y="14625"/>
                    <a:pt x="21859" y="13667"/>
                  </a:cubicBezTo>
                  <a:cubicBezTo>
                    <a:pt x="21619" y="10403"/>
                    <a:pt x="21380" y="7079"/>
                    <a:pt x="21080" y="3846"/>
                  </a:cubicBezTo>
                  <a:cubicBezTo>
                    <a:pt x="20931" y="2079"/>
                    <a:pt x="19493" y="702"/>
                    <a:pt x="17727" y="642"/>
                  </a:cubicBezTo>
                  <a:cubicBezTo>
                    <a:pt x="15301" y="552"/>
                    <a:pt x="12906" y="372"/>
                    <a:pt x="10510" y="43"/>
                  </a:cubicBezTo>
                  <a:cubicBezTo>
                    <a:pt x="10383" y="22"/>
                    <a:pt x="10271" y="0"/>
                    <a:pt x="10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4161080" y="3047239"/>
              <a:ext cx="621079" cy="143397"/>
            </a:xfrm>
            <a:custGeom>
              <a:avLst/>
              <a:gdLst/>
              <a:ahLst/>
              <a:cxnLst/>
              <a:rect l="l" t="t" r="r" b="b"/>
              <a:pathLst>
                <a:path w="36083" h="8331" extrusionOk="0">
                  <a:moveTo>
                    <a:pt x="19973" y="0"/>
                  </a:moveTo>
                  <a:cubicBezTo>
                    <a:pt x="18536" y="0"/>
                    <a:pt x="17098" y="60"/>
                    <a:pt x="15691" y="180"/>
                  </a:cubicBezTo>
                  <a:cubicBezTo>
                    <a:pt x="10481" y="659"/>
                    <a:pt x="5360" y="2036"/>
                    <a:pt x="629" y="4252"/>
                  </a:cubicBezTo>
                  <a:cubicBezTo>
                    <a:pt x="240" y="4432"/>
                    <a:pt x="1" y="4821"/>
                    <a:pt x="31" y="5240"/>
                  </a:cubicBezTo>
                  <a:cubicBezTo>
                    <a:pt x="60" y="5659"/>
                    <a:pt x="330" y="6019"/>
                    <a:pt x="749" y="6138"/>
                  </a:cubicBezTo>
                  <a:cubicBezTo>
                    <a:pt x="2306" y="6647"/>
                    <a:pt x="3923" y="7037"/>
                    <a:pt x="5540" y="7336"/>
                  </a:cubicBezTo>
                  <a:cubicBezTo>
                    <a:pt x="9430" y="7975"/>
                    <a:pt x="13347" y="8331"/>
                    <a:pt x="17288" y="8331"/>
                  </a:cubicBezTo>
                  <a:cubicBezTo>
                    <a:pt x="17594" y="8331"/>
                    <a:pt x="17900" y="8329"/>
                    <a:pt x="18206" y="8324"/>
                  </a:cubicBezTo>
                  <a:lnTo>
                    <a:pt x="18655" y="8324"/>
                  </a:lnTo>
                  <a:cubicBezTo>
                    <a:pt x="22788" y="8294"/>
                    <a:pt x="26890" y="7516"/>
                    <a:pt x="30782" y="6079"/>
                  </a:cubicBezTo>
                  <a:cubicBezTo>
                    <a:pt x="32399" y="5510"/>
                    <a:pt x="33956" y="4851"/>
                    <a:pt x="35484" y="4102"/>
                  </a:cubicBezTo>
                  <a:cubicBezTo>
                    <a:pt x="35873" y="3923"/>
                    <a:pt x="36082" y="3533"/>
                    <a:pt x="36052" y="3114"/>
                  </a:cubicBezTo>
                  <a:cubicBezTo>
                    <a:pt x="36023" y="2695"/>
                    <a:pt x="35693" y="2336"/>
                    <a:pt x="35304" y="2216"/>
                  </a:cubicBezTo>
                  <a:cubicBezTo>
                    <a:pt x="30303" y="779"/>
                    <a:pt x="25153" y="30"/>
                    <a:pt x="19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3888951" y="3152889"/>
              <a:ext cx="322149" cy="290702"/>
            </a:xfrm>
            <a:custGeom>
              <a:avLst/>
              <a:gdLst/>
              <a:ahLst/>
              <a:cxnLst/>
              <a:rect l="l" t="t" r="r" b="b"/>
              <a:pathLst>
                <a:path w="18716" h="16889" extrusionOk="0">
                  <a:moveTo>
                    <a:pt x="13445" y="0"/>
                  </a:moveTo>
                  <a:cubicBezTo>
                    <a:pt x="13026" y="30"/>
                    <a:pt x="12637" y="120"/>
                    <a:pt x="12307" y="330"/>
                  </a:cubicBezTo>
                  <a:cubicBezTo>
                    <a:pt x="8055" y="2905"/>
                    <a:pt x="4133" y="6019"/>
                    <a:pt x="719" y="9642"/>
                  </a:cubicBezTo>
                  <a:cubicBezTo>
                    <a:pt x="210" y="10121"/>
                    <a:pt x="0" y="10840"/>
                    <a:pt x="90" y="11529"/>
                  </a:cubicBezTo>
                  <a:cubicBezTo>
                    <a:pt x="180" y="12217"/>
                    <a:pt x="629" y="12846"/>
                    <a:pt x="1258" y="13175"/>
                  </a:cubicBezTo>
                  <a:cubicBezTo>
                    <a:pt x="3743" y="14583"/>
                    <a:pt x="6378" y="15781"/>
                    <a:pt x="9103" y="16739"/>
                  </a:cubicBezTo>
                  <a:cubicBezTo>
                    <a:pt x="9343" y="16829"/>
                    <a:pt x="9582" y="16858"/>
                    <a:pt x="9852" y="16858"/>
                  </a:cubicBezTo>
                  <a:lnTo>
                    <a:pt x="9852" y="16888"/>
                  </a:lnTo>
                  <a:cubicBezTo>
                    <a:pt x="10780" y="16888"/>
                    <a:pt x="11618" y="16320"/>
                    <a:pt x="11948" y="15421"/>
                  </a:cubicBezTo>
                  <a:cubicBezTo>
                    <a:pt x="13475" y="11559"/>
                    <a:pt x="15541" y="7905"/>
                    <a:pt x="18086" y="4642"/>
                  </a:cubicBezTo>
                  <a:cubicBezTo>
                    <a:pt x="18565" y="4043"/>
                    <a:pt x="18715" y="3294"/>
                    <a:pt x="18476" y="2576"/>
                  </a:cubicBezTo>
                  <a:cubicBezTo>
                    <a:pt x="18236" y="1857"/>
                    <a:pt x="17667" y="1288"/>
                    <a:pt x="16948" y="1078"/>
                  </a:cubicBezTo>
                  <a:cubicBezTo>
                    <a:pt x="16020" y="809"/>
                    <a:pt x="15122" y="509"/>
                    <a:pt x="14224" y="150"/>
                  </a:cubicBezTo>
                  <a:cubicBezTo>
                    <a:pt x="13984" y="60"/>
                    <a:pt x="13715" y="0"/>
                    <a:pt x="13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3789480" y="3269366"/>
              <a:ext cx="1425608" cy="404098"/>
            </a:xfrm>
            <a:custGeom>
              <a:avLst/>
              <a:gdLst/>
              <a:ahLst/>
              <a:cxnLst/>
              <a:rect l="l" t="t" r="r" b="b"/>
              <a:pathLst>
                <a:path w="82824" h="23477" extrusionOk="0">
                  <a:moveTo>
                    <a:pt x="78602" y="1"/>
                  </a:moveTo>
                  <a:cubicBezTo>
                    <a:pt x="77973" y="1"/>
                    <a:pt x="77374" y="210"/>
                    <a:pt x="76865" y="599"/>
                  </a:cubicBezTo>
                  <a:cubicBezTo>
                    <a:pt x="72913" y="3504"/>
                    <a:pt x="68721" y="6049"/>
                    <a:pt x="64319" y="8175"/>
                  </a:cubicBezTo>
                  <a:cubicBezTo>
                    <a:pt x="56474" y="11948"/>
                    <a:pt x="48688" y="13984"/>
                    <a:pt x="41203" y="14194"/>
                  </a:cubicBezTo>
                  <a:lnTo>
                    <a:pt x="39765" y="14194"/>
                  </a:lnTo>
                  <a:cubicBezTo>
                    <a:pt x="30183" y="14164"/>
                    <a:pt x="23236" y="13385"/>
                    <a:pt x="17188" y="11649"/>
                  </a:cubicBezTo>
                  <a:cubicBezTo>
                    <a:pt x="13295" y="10511"/>
                    <a:pt x="9552" y="8924"/>
                    <a:pt x="6049" y="6888"/>
                  </a:cubicBezTo>
                  <a:cubicBezTo>
                    <a:pt x="5600" y="6648"/>
                    <a:pt x="5121" y="6528"/>
                    <a:pt x="4612" y="6528"/>
                  </a:cubicBezTo>
                  <a:cubicBezTo>
                    <a:pt x="3713" y="6528"/>
                    <a:pt x="2875" y="6947"/>
                    <a:pt x="2306" y="7636"/>
                  </a:cubicBezTo>
                  <a:cubicBezTo>
                    <a:pt x="1857" y="8205"/>
                    <a:pt x="1438" y="8774"/>
                    <a:pt x="1018" y="9313"/>
                  </a:cubicBezTo>
                  <a:cubicBezTo>
                    <a:pt x="0" y="10660"/>
                    <a:pt x="360" y="12607"/>
                    <a:pt x="1767" y="13535"/>
                  </a:cubicBezTo>
                  <a:cubicBezTo>
                    <a:pt x="12068" y="20242"/>
                    <a:pt x="20362" y="23446"/>
                    <a:pt x="39586" y="23476"/>
                  </a:cubicBezTo>
                  <a:lnTo>
                    <a:pt x="39705" y="23476"/>
                  </a:lnTo>
                  <a:cubicBezTo>
                    <a:pt x="56084" y="23476"/>
                    <a:pt x="71984" y="14313"/>
                    <a:pt x="81446" y="5720"/>
                  </a:cubicBezTo>
                  <a:cubicBezTo>
                    <a:pt x="82824" y="4432"/>
                    <a:pt x="82674" y="2216"/>
                    <a:pt x="81147" y="1138"/>
                  </a:cubicBezTo>
                  <a:lnTo>
                    <a:pt x="80249" y="510"/>
                  </a:lnTo>
                  <a:cubicBezTo>
                    <a:pt x="79770" y="180"/>
                    <a:pt x="79201" y="1"/>
                    <a:pt x="78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5457319" y="3246112"/>
              <a:ext cx="24752" cy="58850"/>
            </a:xfrm>
            <a:custGeom>
              <a:avLst/>
              <a:gdLst/>
              <a:ahLst/>
              <a:cxnLst/>
              <a:rect l="l" t="t" r="r" b="b"/>
              <a:pathLst>
                <a:path w="1438" h="3419" extrusionOk="0">
                  <a:moveTo>
                    <a:pt x="921" y="1"/>
                  </a:moveTo>
                  <a:cubicBezTo>
                    <a:pt x="602" y="1"/>
                    <a:pt x="264" y="728"/>
                    <a:pt x="120" y="1621"/>
                  </a:cubicBezTo>
                  <a:cubicBezTo>
                    <a:pt x="0" y="2579"/>
                    <a:pt x="150" y="3358"/>
                    <a:pt x="479" y="3418"/>
                  </a:cubicBezTo>
                  <a:cubicBezTo>
                    <a:pt x="486" y="3418"/>
                    <a:pt x="493" y="3419"/>
                    <a:pt x="499" y="3419"/>
                  </a:cubicBezTo>
                  <a:cubicBezTo>
                    <a:pt x="823" y="3419"/>
                    <a:pt x="1170" y="2710"/>
                    <a:pt x="1288" y="1771"/>
                  </a:cubicBezTo>
                  <a:cubicBezTo>
                    <a:pt x="1438" y="843"/>
                    <a:pt x="1258" y="34"/>
                    <a:pt x="958" y="4"/>
                  </a:cubicBezTo>
                  <a:cubicBezTo>
                    <a:pt x="946" y="2"/>
                    <a:pt x="934" y="1"/>
                    <a:pt x="9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3" name="Google Shape;1173;p39">
            <a:hlinkClick r:id=""/>
          </p:cNvPr>
          <p:cNvSpPr txBox="1"/>
          <p:nvPr/>
        </p:nvSpPr>
        <p:spPr>
          <a:xfrm>
            <a:off x="5134725" y="3051439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4" name="Google Shape;1174;p39"/>
          <p:cNvSpPr/>
          <p:nvPr/>
        </p:nvSpPr>
        <p:spPr>
          <a:xfrm rot="10800000">
            <a:off x="2438400" y="1707515"/>
            <a:ext cx="4369435" cy="1266190"/>
          </a:xfrm>
          <a:custGeom>
            <a:avLst/>
            <a:gdLst/>
            <a:ahLst/>
            <a:cxnLst/>
            <a:rect l="l" t="t" r="r" b="b"/>
            <a:pathLst>
              <a:path w="83994" h="54388" extrusionOk="0">
                <a:moveTo>
                  <a:pt x="39262" y="1"/>
                </a:moveTo>
                <a:cubicBezTo>
                  <a:pt x="32873" y="1"/>
                  <a:pt x="26778" y="1312"/>
                  <a:pt x="21235" y="4556"/>
                </a:cubicBezTo>
                <a:cubicBezTo>
                  <a:pt x="18337" y="6131"/>
                  <a:pt x="15690" y="8084"/>
                  <a:pt x="13296" y="10353"/>
                </a:cubicBezTo>
                <a:cubicBezTo>
                  <a:pt x="7499" y="15582"/>
                  <a:pt x="3466" y="22450"/>
                  <a:pt x="1702" y="30075"/>
                </a:cubicBezTo>
                <a:cubicBezTo>
                  <a:pt x="1" y="37258"/>
                  <a:pt x="2143" y="42676"/>
                  <a:pt x="8129" y="46961"/>
                </a:cubicBezTo>
                <a:cubicBezTo>
                  <a:pt x="12036" y="49671"/>
                  <a:pt x="16446" y="51498"/>
                  <a:pt x="21109" y="52443"/>
                </a:cubicBezTo>
                <a:cubicBezTo>
                  <a:pt x="27291" y="53817"/>
                  <a:pt x="33499" y="54387"/>
                  <a:pt x="39732" y="54387"/>
                </a:cubicBezTo>
                <a:cubicBezTo>
                  <a:pt x="43220" y="54387"/>
                  <a:pt x="46716" y="54209"/>
                  <a:pt x="50220" y="53892"/>
                </a:cubicBezTo>
                <a:cubicBezTo>
                  <a:pt x="55576" y="53514"/>
                  <a:pt x="60868" y="52506"/>
                  <a:pt x="65972" y="50868"/>
                </a:cubicBezTo>
                <a:cubicBezTo>
                  <a:pt x="71202" y="49040"/>
                  <a:pt x="75928" y="46016"/>
                  <a:pt x="79708" y="42046"/>
                </a:cubicBezTo>
                <a:cubicBezTo>
                  <a:pt x="80275" y="41416"/>
                  <a:pt x="80780" y="40786"/>
                  <a:pt x="81095" y="40030"/>
                </a:cubicBezTo>
                <a:cubicBezTo>
                  <a:pt x="83363" y="35556"/>
                  <a:pt x="83993" y="30894"/>
                  <a:pt x="82355" y="26042"/>
                </a:cubicBezTo>
                <a:cubicBezTo>
                  <a:pt x="81221" y="22513"/>
                  <a:pt x="79519" y="19174"/>
                  <a:pt x="77314" y="16149"/>
                </a:cubicBezTo>
                <a:cubicBezTo>
                  <a:pt x="73155" y="10542"/>
                  <a:pt x="68052" y="6068"/>
                  <a:pt x="61436" y="3674"/>
                </a:cubicBezTo>
                <a:cubicBezTo>
                  <a:pt x="54693" y="1342"/>
                  <a:pt x="47699" y="145"/>
                  <a:pt x="40579" y="19"/>
                </a:cubicBezTo>
                <a:cubicBezTo>
                  <a:pt x="40139" y="7"/>
                  <a:pt x="39699" y="1"/>
                  <a:pt x="392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39"/>
          <p:cNvSpPr txBox="1">
            <a:spLocks noGrp="1"/>
          </p:cNvSpPr>
          <p:nvPr>
            <p:ph type="title"/>
          </p:nvPr>
        </p:nvSpPr>
        <p:spPr>
          <a:xfrm>
            <a:off x="430530" y="699770"/>
            <a:ext cx="8541385" cy="5727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>
                <a:solidFill>
                  <a:srgbClr val="992020"/>
                </a:solidFill>
                <a:latin typeface="Nunito"/>
                <a:ea typeface="Nunito"/>
                <a:cs typeface="Nunito"/>
              </a:rPr>
              <a:t>Hoạt động 1:</a:t>
            </a:r>
            <a:r>
              <a:rPr lang="vi-VN" sz="3600">
                <a:solidFill>
                  <a:srgbClr val="005C4F"/>
                </a:solidFill>
                <a:latin typeface="Nunito"/>
                <a:ea typeface="Nunito"/>
                <a:cs typeface="Nunito"/>
              </a:rPr>
              <a:t/>
            </a:r>
            <a:br>
              <a:rPr lang="vi-VN" sz="3600">
                <a:solidFill>
                  <a:srgbClr val="005C4F"/>
                </a:solidFill>
                <a:latin typeface="Nunito"/>
                <a:ea typeface="Nunito"/>
                <a:cs typeface="Nunito"/>
              </a:rPr>
            </a:br>
            <a:r>
              <a:rPr lang="vi-VN" sz="3600">
                <a:solidFill>
                  <a:srgbClr val="005C4F"/>
                </a:solidFill>
                <a:latin typeface="Nunito"/>
                <a:ea typeface="Nunito"/>
                <a:cs typeface="Nunito"/>
              </a:rPr>
              <a:t> Sử dụng an toàn, tiết kiệm chất đốt</a:t>
            </a:r>
          </a:p>
        </p:txBody>
      </p:sp>
      <p:sp>
        <p:nvSpPr>
          <p:cNvPr id="1177" name="Google Shape;1177;p39">
            <a:hlinkClick r:id=""/>
          </p:cNvPr>
          <p:cNvSpPr txBox="1"/>
          <p:nvPr/>
        </p:nvSpPr>
        <p:spPr>
          <a:xfrm>
            <a:off x="1763750" y="4614464"/>
            <a:ext cx="20763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rPr>
              <a:t>Pinta Island Tortoise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8" name="Google Shape;1178;p39">
            <a:hlinkClick r:id=""/>
          </p:cNvPr>
          <p:cNvSpPr txBox="1"/>
          <p:nvPr/>
        </p:nvSpPr>
        <p:spPr>
          <a:xfrm>
            <a:off x="5319063" y="4614464"/>
            <a:ext cx="20763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Nanum Pen Script" panose="03040600000000000000" charset="-127"/>
                <a:ea typeface="Nanum Pen Script" panose="03040600000000000000" charset="-127"/>
                <a:cs typeface="Nanum Pen Script" panose="03040600000000000000" charset="-127"/>
                <a:sym typeface="Nanum Pen Script" panose="03040600000000000000" charset="-127"/>
              </a:rPr>
              <a:t>POlar Bear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179" name="Google Shape;1179;p39"/>
          <p:cNvGrpSpPr/>
          <p:nvPr/>
        </p:nvGrpSpPr>
        <p:grpSpPr>
          <a:xfrm flipH="1">
            <a:off x="5172550" y="3119329"/>
            <a:ext cx="2369318" cy="1415814"/>
            <a:chOff x="5940250" y="2620489"/>
            <a:chExt cx="2369318" cy="1415814"/>
          </a:xfrm>
        </p:grpSpPr>
        <p:sp>
          <p:nvSpPr>
            <p:cNvPr id="1180" name="Google Shape;1180;p39"/>
            <p:cNvSpPr/>
            <p:nvPr/>
          </p:nvSpPr>
          <p:spPr>
            <a:xfrm>
              <a:off x="5940250" y="3848154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096810" y="3245665"/>
              <a:ext cx="415424" cy="696659"/>
            </a:xfrm>
            <a:custGeom>
              <a:avLst/>
              <a:gdLst/>
              <a:ahLst/>
              <a:cxnLst/>
              <a:rect l="l" t="t" r="r" b="b"/>
              <a:pathLst>
                <a:path w="24135" h="40474" extrusionOk="0">
                  <a:moveTo>
                    <a:pt x="24135" y="0"/>
                  </a:moveTo>
                  <a:lnTo>
                    <a:pt x="0" y="13055"/>
                  </a:lnTo>
                  <a:lnTo>
                    <a:pt x="4492" y="34375"/>
                  </a:lnTo>
                  <a:cubicBezTo>
                    <a:pt x="4162" y="36950"/>
                    <a:pt x="6258" y="39585"/>
                    <a:pt x="8983" y="40004"/>
                  </a:cubicBezTo>
                  <a:lnTo>
                    <a:pt x="11738" y="40394"/>
                  </a:lnTo>
                  <a:cubicBezTo>
                    <a:pt x="11738" y="40394"/>
                    <a:pt x="14120" y="40474"/>
                    <a:pt x="16445" y="40474"/>
                  </a:cubicBezTo>
                  <a:cubicBezTo>
                    <a:pt x="17607" y="40474"/>
                    <a:pt x="18755" y="40454"/>
                    <a:pt x="19583" y="40394"/>
                  </a:cubicBezTo>
                  <a:cubicBezTo>
                    <a:pt x="22069" y="40244"/>
                    <a:pt x="23386" y="39705"/>
                    <a:pt x="22368" y="37130"/>
                  </a:cubicBezTo>
                  <a:cubicBezTo>
                    <a:pt x="21350" y="34525"/>
                    <a:pt x="20302" y="35393"/>
                    <a:pt x="17128" y="33507"/>
                  </a:cubicBezTo>
                  <a:cubicBezTo>
                    <a:pt x="13984" y="31650"/>
                    <a:pt x="14403" y="27189"/>
                    <a:pt x="14822" y="23655"/>
                  </a:cubicBezTo>
                  <a:cubicBezTo>
                    <a:pt x="15241" y="20122"/>
                    <a:pt x="16319" y="16469"/>
                    <a:pt x="18535" y="13774"/>
                  </a:cubicBezTo>
                  <a:cubicBezTo>
                    <a:pt x="20751" y="11049"/>
                    <a:pt x="24135" y="1"/>
                    <a:pt x="2413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6419051" y="3382745"/>
              <a:ext cx="330394" cy="565689"/>
            </a:xfrm>
            <a:custGeom>
              <a:avLst/>
              <a:gdLst/>
              <a:ahLst/>
              <a:cxnLst/>
              <a:rect l="l" t="t" r="r" b="b"/>
              <a:pathLst>
                <a:path w="19195" h="32865" extrusionOk="0">
                  <a:moveTo>
                    <a:pt x="9519" y="0"/>
                  </a:moveTo>
                  <a:cubicBezTo>
                    <a:pt x="7091" y="0"/>
                    <a:pt x="4846" y="831"/>
                    <a:pt x="3684" y="3385"/>
                  </a:cubicBezTo>
                  <a:cubicBezTo>
                    <a:pt x="360" y="10691"/>
                    <a:pt x="150" y="20063"/>
                    <a:pt x="809" y="22578"/>
                  </a:cubicBezTo>
                  <a:cubicBezTo>
                    <a:pt x="1827" y="26681"/>
                    <a:pt x="1" y="30962"/>
                    <a:pt x="1" y="30962"/>
                  </a:cubicBezTo>
                  <a:cubicBezTo>
                    <a:pt x="1" y="30962"/>
                    <a:pt x="1049" y="31861"/>
                    <a:pt x="4732" y="32490"/>
                  </a:cubicBezTo>
                  <a:cubicBezTo>
                    <a:pt x="6046" y="32716"/>
                    <a:pt x="7873" y="32865"/>
                    <a:pt x="9689" y="32865"/>
                  </a:cubicBezTo>
                  <a:cubicBezTo>
                    <a:pt x="12921" y="32865"/>
                    <a:pt x="16120" y="32394"/>
                    <a:pt x="16350" y="31052"/>
                  </a:cubicBezTo>
                  <a:cubicBezTo>
                    <a:pt x="16709" y="28956"/>
                    <a:pt x="13775" y="28118"/>
                    <a:pt x="11619" y="26471"/>
                  </a:cubicBezTo>
                  <a:cubicBezTo>
                    <a:pt x="8894" y="24375"/>
                    <a:pt x="10481" y="18237"/>
                    <a:pt x="13325" y="14374"/>
                  </a:cubicBezTo>
                  <a:cubicBezTo>
                    <a:pt x="16170" y="10511"/>
                    <a:pt x="19194" y="7876"/>
                    <a:pt x="19194" y="2876"/>
                  </a:cubicBezTo>
                  <a:cubicBezTo>
                    <a:pt x="19194" y="2876"/>
                    <a:pt x="14039" y="0"/>
                    <a:pt x="951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6052596" y="2620489"/>
              <a:ext cx="2256972" cy="1347205"/>
            </a:xfrm>
            <a:custGeom>
              <a:avLst/>
              <a:gdLst/>
              <a:ahLst/>
              <a:cxnLst/>
              <a:rect l="l" t="t" r="r" b="b"/>
              <a:pathLst>
                <a:path w="131124" h="78269" extrusionOk="0">
                  <a:moveTo>
                    <a:pt x="75698" y="0"/>
                  </a:moveTo>
                  <a:cubicBezTo>
                    <a:pt x="62553" y="0"/>
                    <a:pt x="60756" y="2336"/>
                    <a:pt x="52222" y="2336"/>
                  </a:cubicBezTo>
                  <a:cubicBezTo>
                    <a:pt x="49112" y="2336"/>
                    <a:pt x="43885" y="1715"/>
                    <a:pt x="38032" y="1715"/>
                  </a:cubicBezTo>
                  <a:cubicBezTo>
                    <a:pt x="27828" y="1715"/>
                    <a:pt x="15721" y="3602"/>
                    <a:pt x="9613" y="13954"/>
                  </a:cubicBezTo>
                  <a:cubicBezTo>
                    <a:pt x="1" y="30243"/>
                    <a:pt x="5960" y="40064"/>
                    <a:pt x="6079" y="47460"/>
                  </a:cubicBezTo>
                  <a:cubicBezTo>
                    <a:pt x="6169" y="54886"/>
                    <a:pt x="7636" y="68241"/>
                    <a:pt x="6379" y="71684"/>
                  </a:cubicBezTo>
                  <a:cubicBezTo>
                    <a:pt x="5121" y="75128"/>
                    <a:pt x="7217" y="78242"/>
                    <a:pt x="12008" y="78242"/>
                  </a:cubicBezTo>
                  <a:cubicBezTo>
                    <a:pt x="13217" y="78242"/>
                    <a:pt x="14793" y="78268"/>
                    <a:pt x="16475" y="78268"/>
                  </a:cubicBezTo>
                  <a:cubicBezTo>
                    <a:pt x="21459" y="78268"/>
                    <a:pt x="27369" y="78034"/>
                    <a:pt x="27369" y="76176"/>
                  </a:cubicBezTo>
                  <a:cubicBezTo>
                    <a:pt x="27369" y="73660"/>
                    <a:pt x="24375" y="72493"/>
                    <a:pt x="21860" y="71714"/>
                  </a:cubicBezTo>
                  <a:cubicBezTo>
                    <a:pt x="19344" y="70936"/>
                    <a:pt x="19823" y="67552"/>
                    <a:pt x="20362" y="64977"/>
                  </a:cubicBezTo>
                  <a:cubicBezTo>
                    <a:pt x="20901" y="62372"/>
                    <a:pt x="27639" y="54796"/>
                    <a:pt x="28896" y="49466"/>
                  </a:cubicBezTo>
                  <a:cubicBezTo>
                    <a:pt x="28896" y="49466"/>
                    <a:pt x="31169" y="48776"/>
                    <a:pt x="33690" y="48776"/>
                  </a:cubicBezTo>
                  <a:cubicBezTo>
                    <a:pt x="35167" y="48776"/>
                    <a:pt x="36730" y="49013"/>
                    <a:pt x="37969" y="49766"/>
                  </a:cubicBezTo>
                  <a:cubicBezTo>
                    <a:pt x="40424" y="51256"/>
                    <a:pt x="50515" y="53581"/>
                    <a:pt x="57674" y="53581"/>
                  </a:cubicBezTo>
                  <a:cubicBezTo>
                    <a:pt x="60296" y="53581"/>
                    <a:pt x="62524" y="53269"/>
                    <a:pt x="63840" y="52491"/>
                  </a:cubicBezTo>
                  <a:cubicBezTo>
                    <a:pt x="63840" y="52491"/>
                    <a:pt x="67424" y="52935"/>
                    <a:pt x="71294" y="52935"/>
                  </a:cubicBezTo>
                  <a:cubicBezTo>
                    <a:pt x="75521" y="52935"/>
                    <a:pt x="80089" y="52405"/>
                    <a:pt x="80698" y="50185"/>
                  </a:cubicBezTo>
                  <a:cubicBezTo>
                    <a:pt x="81836" y="45903"/>
                    <a:pt x="89562" y="43058"/>
                    <a:pt x="93634" y="41382"/>
                  </a:cubicBezTo>
                  <a:cubicBezTo>
                    <a:pt x="95221" y="40740"/>
                    <a:pt x="96416" y="40485"/>
                    <a:pt x="97474" y="40485"/>
                  </a:cubicBezTo>
                  <a:cubicBezTo>
                    <a:pt x="99132" y="40485"/>
                    <a:pt x="100452" y="41111"/>
                    <a:pt x="102407" y="41861"/>
                  </a:cubicBezTo>
                  <a:cubicBezTo>
                    <a:pt x="103342" y="42228"/>
                    <a:pt x="104610" y="42375"/>
                    <a:pt x="106014" y="42375"/>
                  </a:cubicBezTo>
                  <a:cubicBezTo>
                    <a:pt x="109422" y="42375"/>
                    <a:pt x="113629" y="41504"/>
                    <a:pt x="115792" y="40783"/>
                  </a:cubicBezTo>
                  <a:cubicBezTo>
                    <a:pt x="116403" y="40579"/>
                    <a:pt x="117035" y="40500"/>
                    <a:pt x="117669" y="40500"/>
                  </a:cubicBezTo>
                  <a:cubicBezTo>
                    <a:pt x="119872" y="40500"/>
                    <a:pt x="122095" y="41454"/>
                    <a:pt x="123505" y="41454"/>
                  </a:cubicBezTo>
                  <a:cubicBezTo>
                    <a:pt x="123718" y="41454"/>
                    <a:pt x="123913" y="41432"/>
                    <a:pt x="124086" y="41382"/>
                  </a:cubicBezTo>
                  <a:cubicBezTo>
                    <a:pt x="125733" y="40932"/>
                    <a:pt x="125254" y="39675"/>
                    <a:pt x="125254" y="39675"/>
                  </a:cubicBezTo>
                  <a:cubicBezTo>
                    <a:pt x="125254" y="39675"/>
                    <a:pt x="128458" y="38747"/>
                    <a:pt x="130285" y="33596"/>
                  </a:cubicBezTo>
                  <a:cubicBezTo>
                    <a:pt x="131123" y="31171"/>
                    <a:pt x="124416" y="28177"/>
                    <a:pt x="122529" y="26530"/>
                  </a:cubicBezTo>
                  <a:cubicBezTo>
                    <a:pt x="120643" y="24883"/>
                    <a:pt x="125344" y="19733"/>
                    <a:pt x="117499" y="15271"/>
                  </a:cubicBezTo>
                  <a:cubicBezTo>
                    <a:pt x="109684" y="10810"/>
                    <a:pt x="101868" y="8294"/>
                    <a:pt x="97347" y="5629"/>
                  </a:cubicBezTo>
                  <a:cubicBezTo>
                    <a:pt x="92825" y="2964"/>
                    <a:pt x="88873" y="0"/>
                    <a:pt x="75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6153100" y="3798169"/>
              <a:ext cx="19089" cy="124739"/>
            </a:xfrm>
            <a:custGeom>
              <a:avLst/>
              <a:gdLst/>
              <a:ahLst/>
              <a:cxnLst/>
              <a:rect l="l" t="t" r="r" b="b"/>
              <a:pathLst>
                <a:path w="1109" h="7247" extrusionOk="0">
                  <a:moveTo>
                    <a:pt x="989" y="0"/>
                  </a:moveTo>
                  <a:cubicBezTo>
                    <a:pt x="989" y="1108"/>
                    <a:pt x="839" y="2186"/>
                    <a:pt x="540" y="3264"/>
                  </a:cubicBezTo>
                  <a:cubicBezTo>
                    <a:pt x="1" y="4552"/>
                    <a:pt x="61" y="5989"/>
                    <a:pt x="690" y="7247"/>
                  </a:cubicBezTo>
                  <a:cubicBezTo>
                    <a:pt x="1049" y="5720"/>
                    <a:pt x="1109" y="3085"/>
                    <a:pt x="98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721469" y="2789241"/>
              <a:ext cx="148251" cy="157339"/>
            </a:xfrm>
            <a:custGeom>
              <a:avLst/>
              <a:gdLst/>
              <a:ahLst/>
              <a:cxnLst/>
              <a:rect l="l" t="t" r="r" b="b"/>
              <a:pathLst>
                <a:path w="8613" h="9141" extrusionOk="0">
                  <a:moveTo>
                    <a:pt x="4646" y="1"/>
                  </a:moveTo>
                  <a:cubicBezTo>
                    <a:pt x="2475" y="1"/>
                    <a:pt x="612" y="1300"/>
                    <a:pt x="300" y="3641"/>
                  </a:cubicBezTo>
                  <a:cubicBezTo>
                    <a:pt x="1" y="6036"/>
                    <a:pt x="1198" y="7922"/>
                    <a:pt x="2306" y="9030"/>
                  </a:cubicBezTo>
                  <a:cubicBezTo>
                    <a:pt x="2375" y="9108"/>
                    <a:pt x="2458" y="9141"/>
                    <a:pt x="2539" y="9141"/>
                  </a:cubicBezTo>
                  <a:cubicBezTo>
                    <a:pt x="2739" y="9141"/>
                    <a:pt x="2922" y="8936"/>
                    <a:pt x="2815" y="8701"/>
                  </a:cubicBezTo>
                  <a:cubicBezTo>
                    <a:pt x="1588" y="5946"/>
                    <a:pt x="1947" y="2473"/>
                    <a:pt x="4462" y="1964"/>
                  </a:cubicBezTo>
                  <a:cubicBezTo>
                    <a:pt x="4982" y="1851"/>
                    <a:pt x="5514" y="1798"/>
                    <a:pt x="6048" y="1798"/>
                  </a:cubicBezTo>
                  <a:cubicBezTo>
                    <a:pt x="6652" y="1798"/>
                    <a:pt x="7257" y="1866"/>
                    <a:pt x="7846" y="1994"/>
                  </a:cubicBezTo>
                  <a:cubicBezTo>
                    <a:pt x="7893" y="2008"/>
                    <a:pt x="7938" y="2014"/>
                    <a:pt x="7982" y="2014"/>
                  </a:cubicBezTo>
                  <a:cubicBezTo>
                    <a:pt x="8404" y="2014"/>
                    <a:pt x="8613" y="1400"/>
                    <a:pt x="8205" y="1155"/>
                  </a:cubicBezTo>
                  <a:cubicBezTo>
                    <a:pt x="7057" y="373"/>
                    <a:pt x="5807" y="1"/>
                    <a:pt x="46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8097717" y="3012676"/>
              <a:ext cx="23719" cy="58850"/>
            </a:xfrm>
            <a:custGeom>
              <a:avLst/>
              <a:gdLst/>
              <a:ahLst/>
              <a:cxnLst/>
              <a:rect l="l" t="t" r="r" b="b"/>
              <a:pathLst>
                <a:path w="1378" h="3419" extrusionOk="0">
                  <a:moveTo>
                    <a:pt x="879" y="1"/>
                  </a:moveTo>
                  <a:cubicBezTo>
                    <a:pt x="555" y="1"/>
                    <a:pt x="208" y="710"/>
                    <a:pt x="120" y="1649"/>
                  </a:cubicBezTo>
                  <a:cubicBezTo>
                    <a:pt x="0" y="2607"/>
                    <a:pt x="150" y="3385"/>
                    <a:pt x="479" y="3415"/>
                  </a:cubicBezTo>
                  <a:cubicBezTo>
                    <a:pt x="492" y="3418"/>
                    <a:pt x="504" y="3419"/>
                    <a:pt x="517" y="3419"/>
                  </a:cubicBezTo>
                  <a:cubicBezTo>
                    <a:pt x="835" y="3419"/>
                    <a:pt x="1172" y="2692"/>
                    <a:pt x="1258" y="1798"/>
                  </a:cubicBezTo>
                  <a:cubicBezTo>
                    <a:pt x="1378" y="840"/>
                    <a:pt x="1228" y="32"/>
                    <a:pt x="899" y="2"/>
                  </a:cubicBezTo>
                  <a:cubicBezTo>
                    <a:pt x="892" y="1"/>
                    <a:pt x="885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668902" y="3100839"/>
              <a:ext cx="146392" cy="240700"/>
            </a:xfrm>
            <a:custGeom>
              <a:avLst/>
              <a:gdLst/>
              <a:ahLst/>
              <a:cxnLst/>
              <a:rect l="l" t="t" r="r" b="b"/>
              <a:pathLst>
                <a:path w="8505" h="13984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0" y="4611"/>
                    <a:pt x="1258" y="9672"/>
                    <a:pt x="2426" y="12696"/>
                  </a:cubicBezTo>
                  <a:cubicBezTo>
                    <a:pt x="2843" y="12624"/>
                    <a:pt x="3231" y="12591"/>
                    <a:pt x="3604" y="12591"/>
                  </a:cubicBezTo>
                  <a:cubicBezTo>
                    <a:pt x="5238" y="12591"/>
                    <a:pt x="6553" y="13228"/>
                    <a:pt x="8504" y="13984"/>
                  </a:cubicBezTo>
                  <a:cubicBezTo>
                    <a:pt x="540" y="8983"/>
                    <a:pt x="2306" y="1"/>
                    <a:pt x="23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540049" y="3256990"/>
              <a:ext cx="76303" cy="123723"/>
            </a:xfrm>
            <a:custGeom>
              <a:avLst/>
              <a:gdLst/>
              <a:ahLst/>
              <a:cxnLst/>
              <a:rect l="l" t="t" r="r" b="b"/>
              <a:pathLst>
                <a:path w="4433" h="7188" extrusionOk="0">
                  <a:moveTo>
                    <a:pt x="4432" y="1"/>
                  </a:moveTo>
                  <a:lnTo>
                    <a:pt x="1" y="5990"/>
                  </a:lnTo>
                  <a:cubicBezTo>
                    <a:pt x="1" y="5990"/>
                    <a:pt x="360" y="6559"/>
                    <a:pt x="839" y="7187"/>
                  </a:cubicBezTo>
                  <a:cubicBezTo>
                    <a:pt x="1647" y="6798"/>
                    <a:pt x="3624" y="5930"/>
                    <a:pt x="4432" y="5570"/>
                  </a:cubicBezTo>
                  <a:cubicBezTo>
                    <a:pt x="3504" y="4193"/>
                    <a:pt x="4432" y="1"/>
                    <a:pt x="4432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132371" y="3257507"/>
              <a:ext cx="569871" cy="673164"/>
            </a:xfrm>
            <a:custGeom>
              <a:avLst/>
              <a:gdLst/>
              <a:ahLst/>
              <a:cxnLst/>
              <a:rect l="l" t="t" r="r" b="b"/>
              <a:pathLst>
                <a:path w="33108" h="39109" extrusionOk="0">
                  <a:moveTo>
                    <a:pt x="28117" y="1"/>
                  </a:moveTo>
                  <a:cubicBezTo>
                    <a:pt x="28116" y="1"/>
                    <a:pt x="0" y="8894"/>
                    <a:pt x="300" y="15871"/>
                  </a:cubicBezTo>
                  <a:cubicBezTo>
                    <a:pt x="2396" y="20692"/>
                    <a:pt x="16349" y="32400"/>
                    <a:pt x="22069" y="33148"/>
                  </a:cubicBezTo>
                  <a:cubicBezTo>
                    <a:pt x="26590" y="33747"/>
                    <a:pt x="24853" y="38628"/>
                    <a:pt x="25752" y="38987"/>
                  </a:cubicBezTo>
                  <a:cubicBezTo>
                    <a:pt x="25942" y="39070"/>
                    <a:pt x="26143" y="39108"/>
                    <a:pt x="26351" y="39108"/>
                  </a:cubicBezTo>
                  <a:cubicBezTo>
                    <a:pt x="29086" y="39108"/>
                    <a:pt x="33108" y="32408"/>
                    <a:pt x="32190" y="30543"/>
                  </a:cubicBezTo>
                  <a:cubicBezTo>
                    <a:pt x="31201" y="28567"/>
                    <a:pt x="24853" y="24165"/>
                    <a:pt x="23177" y="21261"/>
                  </a:cubicBezTo>
                  <a:cubicBezTo>
                    <a:pt x="21470" y="18386"/>
                    <a:pt x="24764" y="14703"/>
                    <a:pt x="24943" y="10810"/>
                  </a:cubicBezTo>
                  <a:cubicBezTo>
                    <a:pt x="25153" y="6948"/>
                    <a:pt x="28117" y="1"/>
                    <a:pt x="28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080320" y="3355446"/>
              <a:ext cx="57214" cy="185034"/>
            </a:xfrm>
            <a:custGeom>
              <a:avLst/>
              <a:gdLst/>
              <a:ahLst/>
              <a:cxnLst/>
              <a:rect l="l" t="t" r="r" b="b"/>
              <a:pathLst>
                <a:path w="3324" h="10750" extrusionOk="0">
                  <a:moveTo>
                    <a:pt x="3054" y="0"/>
                  </a:moveTo>
                  <a:lnTo>
                    <a:pt x="3054" y="0"/>
                  </a:lnTo>
                  <a:cubicBezTo>
                    <a:pt x="3054" y="1"/>
                    <a:pt x="0" y="5810"/>
                    <a:pt x="659" y="10750"/>
                  </a:cubicBezTo>
                  <a:cubicBezTo>
                    <a:pt x="1557" y="10660"/>
                    <a:pt x="2455" y="10450"/>
                    <a:pt x="3324" y="10151"/>
                  </a:cubicBezTo>
                  <a:cubicBezTo>
                    <a:pt x="2066" y="6917"/>
                    <a:pt x="1976" y="3324"/>
                    <a:pt x="305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6549969" y="3271432"/>
              <a:ext cx="52068" cy="200508"/>
            </a:xfrm>
            <a:custGeom>
              <a:avLst/>
              <a:gdLst/>
              <a:ahLst/>
              <a:cxnLst/>
              <a:rect l="l" t="t" r="r" b="b"/>
              <a:pathLst>
                <a:path w="3025" h="11649" extrusionOk="0">
                  <a:moveTo>
                    <a:pt x="2007" y="0"/>
                  </a:moveTo>
                  <a:cubicBezTo>
                    <a:pt x="2665" y="4612"/>
                    <a:pt x="0" y="11648"/>
                    <a:pt x="0" y="11648"/>
                  </a:cubicBezTo>
                  <a:cubicBezTo>
                    <a:pt x="899" y="11409"/>
                    <a:pt x="1827" y="11229"/>
                    <a:pt x="2785" y="11109"/>
                  </a:cubicBezTo>
                  <a:cubicBezTo>
                    <a:pt x="3025" y="7396"/>
                    <a:pt x="2755" y="3653"/>
                    <a:pt x="2007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8232749" y="3149619"/>
              <a:ext cx="66509" cy="88851"/>
            </a:xfrm>
            <a:custGeom>
              <a:avLst/>
              <a:gdLst/>
              <a:ahLst/>
              <a:cxnLst/>
              <a:rect l="l" t="t" r="r" b="b"/>
              <a:pathLst>
                <a:path w="3864" h="5162" extrusionOk="0">
                  <a:moveTo>
                    <a:pt x="1492" y="1"/>
                  </a:moveTo>
                  <a:cubicBezTo>
                    <a:pt x="758" y="1"/>
                    <a:pt x="51" y="554"/>
                    <a:pt x="31" y="1418"/>
                  </a:cubicBezTo>
                  <a:cubicBezTo>
                    <a:pt x="1" y="1538"/>
                    <a:pt x="31" y="1658"/>
                    <a:pt x="60" y="1777"/>
                  </a:cubicBezTo>
                  <a:cubicBezTo>
                    <a:pt x="390" y="3574"/>
                    <a:pt x="1797" y="2766"/>
                    <a:pt x="1707" y="4143"/>
                  </a:cubicBezTo>
                  <a:cubicBezTo>
                    <a:pt x="1677" y="4353"/>
                    <a:pt x="1707" y="4562"/>
                    <a:pt x="1737" y="4772"/>
                  </a:cubicBezTo>
                  <a:cubicBezTo>
                    <a:pt x="1804" y="5023"/>
                    <a:pt x="2031" y="5162"/>
                    <a:pt x="2259" y="5162"/>
                  </a:cubicBezTo>
                  <a:cubicBezTo>
                    <a:pt x="2439" y="5162"/>
                    <a:pt x="2620" y="5076"/>
                    <a:pt x="2725" y="4892"/>
                  </a:cubicBezTo>
                  <a:cubicBezTo>
                    <a:pt x="3055" y="4233"/>
                    <a:pt x="3354" y="3544"/>
                    <a:pt x="3624" y="2855"/>
                  </a:cubicBezTo>
                  <a:cubicBezTo>
                    <a:pt x="3863" y="2077"/>
                    <a:pt x="3384" y="1238"/>
                    <a:pt x="2516" y="430"/>
                  </a:cubicBezTo>
                  <a:cubicBezTo>
                    <a:pt x="2220" y="134"/>
                    <a:pt x="1853" y="1"/>
                    <a:pt x="1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39"/>
          <p:cNvSpPr txBox="1">
            <a:spLocks noGrp="1"/>
          </p:cNvSpPr>
          <p:nvPr>
            <p:ph type="subTitle" idx="1"/>
          </p:nvPr>
        </p:nvSpPr>
        <p:spPr>
          <a:xfrm>
            <a:off x="2556510" y="1964055"/>
            <a:ext cx="3761740" cy="756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3200" b="1">
                <a:solidFill>
                  <a:schemeClr val="accent6"/>
                </a:solidFill>
              </a:rPr>
              <a:t>THẢO LUẬN NHÓM ĐÔI</a:t>
            </a:r>
          </a:p>
        </p:txBody>
      </p:sp>
      <p:sp>
        <p:nvSpPr>
          <p:cNvPr id="1196" name="Google Shape;1196;p39">
            <a:hlinkClick r:id=""/>
          </p:cNvPr>
          <p:cNvSpPr txBox="1"/>
          <p:nvPr/>
        </p:nvSpPr>
        <p:spPr>
          <a:xfrm>
            <a:off x="4769175" y="3007570"/>
            <a:ext cx="3156000" cy="17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7" name="Google Shape;1197;p39">
            <a:hlinkClick r:id=""/>
          </p:cNvPr>
          <p:cNvSpPr txBox="1"/>
          <p:nvPr/>
        </p:nvSpPr>
        <p:spPr>
          <a:xfrm>
            <a:off x="1215475" y="3007570"/>
            <a:ext cx="3156000" cy="17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9750" y="347345"/>
            <a:ext cx="8174355" cy="1152525"/>
            <a:chOff x="509" y="422"/>
            <a:chExt cx="12873" cy="1714"/>
          </a:xfrm>
        </p:grpSpPr>
        <p:sp>
          <p:nvSpPr>
            <p:cNvPr id="1202" name="Google Shape;1202;p40"/>
            <p:cNvSpPr/>
            <p:nvPr/>
          </p:nvSpPr>
          <p:spPr>
            <a:xfrm rot="10800000">
              <a:off x="509" y="422"/>
              <a:ext cx="12873" cy="1714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A4"/>
                </a:solidFill>
              </a:endParaRP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1530" y="535"/>
              <a:ext cx="10579" cy="141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  <a:buNone/>
              </a:pPr>
              <a:r>
                <a:rPr lang="vi-VN" sz="2800" b="1">
                  <a:solidFill>
                    <a:srgbClr val="005C4F"/>
                  </a:solidFill>
                  <a:latin typeface="Nunito"/>
                  <a:ea typeface="Nunito"/>
                  <a:cs typeface="Nunito"/>
                  <a:sym typeface="+mn-ea"/>
                </a:rPr>
                <a:t>1. Tại sao không nên chặt phá cây bừa bãi để lấy củi đun, đốt than?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8470" y="1651635"/>
            <a:ext cx="8174355" cy="1279525"/>
            <a:chOff x="722" y="2601"/>
            <a:chExt cx="12873" cy="2015"/>
          </a:xfrm>
        </p:grpSpPr>
        <p:sp>
          <p:nvSpPr>
            <p:cNvPr id="10" name="Google Shape;1202;p40"/>
            <p:cNvSpPr/>
            <p:nvPr/>
          </p:nvSpPr>
          <p:spPr>
            <a:xfrm rot="10800000">
              <a:off x="722" y="2601"/>
              <a:ext cx="12873" cy="2015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A4"/>
                </a:solidFill>
              </a:endParaRP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466" y="2957"/>
              <a:ext cx="10752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SzTx/>
              </a:pPr>
              <a:r>
                <a:rPr lang="vi-VN" sz="2800" b="1">
                  <a:solidFill>
                    <a:srgbClr val="005C4F"/>
                  </a:solidFill>
                  <a:latin typeface="Nunito"/>
                  <a:ea typeface="Nunito"/>
                  <a:cs typeface="Nunito"/>
                  <a:sym typeface="+mn-ea"/>
                </a:rPr>
                <a:t>2. Than đá, dầu mỏ, khí tự nhiên có phải là nguồn năng lượng vô tận không?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8470" y="3220085"/>
            <a:ext cx="8174355" cy="1156970"/>
            <a:chOff x="722" y="5071"/>
            <a:chExt cx="12873" cy="1822"/>
          </a:xfrm>
        </p:grpSpPr>
        <p:sp>
          <p:nvSpPr>
            <p:cNvPr id="11" name="Google Shape;1202;p40"/>
            <p:cNvSpPr/>
            <p:nvPr/>
          </p:nvSpPr>
          <p:spPr>
            <a:xfrm rot="10800000">
              <a:off x="722" y="5071"/>
              <a:ext cx="12873" cy="1818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A4"/>
                </a:solidFill>
              </a:endParaRPr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1534" y="5392"/>
              <a:ext cx="11506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buSzTx/>
              </a:pPr>
              <a:r>
                <a:rPr lang="vi-VN" sz="2800" b="1">
                  <a:solidFill>
                    <a:srgbClr val="005C4F"/>
                  </a:solidFill>
                  <a:latin typeface="Nunito"/>
                  <a:ea typeface="Nunito"/>
                  <a:cs typeface="Nunito"/>
                  <a:sym typeface="+mn-ea"/>
                </a:rPr>
                <a:t> 3. Kể tên một số nguồn năng lượng khác có thể thay thế chúng.</a:t>
              </a:r>
            </a:p>
          </p:txBody>
        </p:sp>
      </p:grpSp>
      <p:grpSp>
        <p:nvGrpSpPr>
          <p:cNvPr id="1461" name="Google Shape;1461;p45"/>
          <p:cNvGrpSpPr/>
          <p:nvPr/>
        </p:nvGrpSpPr>
        <p:grpSpPr>
          <a:xfrm>
            <a:off x="294145" y="2661560"/>
            <a:ext cx="581170" cy="1760114"/>
            <a:chOff x="1492740" y="972740"/>
            <a:chExt cx="640126" cy="1917962"/>
          </a:xfrm>
        </p:grpSpPr>
        <p:sp>
          <p:nvSpPr>
            <p:cNvPr id="1462" name="Google Shape;1462;p45"/>
            <p:cNvSpPr/>
            <p:nvPr/>
          </p:nvSpPr>
          <p:spPr>
            <a:xfrm>
              <a:off x="1597532" y="972740"/>
              <a:ext cx="486942" cy="503172"/>
            </a:xfrm>
            <a:custGeom>
              <a:avLst/>
              <a:gdLst/>
              <a:ahLst/>
              <a:cxnLst/>
              <a:rect l="l" t="t" r="r" b="b"/>
              <a:pathLst>
                <a:path w="31502" h="32647" extrusionOk="0">
                  <a:moveTo>
                    <a:pt x="17554" y="1"/>
                  </a:moveTo>
                  <a:cubicBezTo>
                    <a:pt x="10902" y="1"/>
                    <a:pt x="8965" y="1764"/>
                    <a:pt x="7003" y="2113"/>
                  </a:cubicBezTo>
                  <a:cubicBezTo>
                    <a:pt x="4943" y="2457"/>
                    <a:pt x="3340" y="1913"/>
                    <a:pt x="3941" y="3229"/>
                  </a:cubicBezTo>
                  <a:cubicBezTo>
                    <a:pt x="4266" y="3940"/>
                    <a:pt x="4957" y="4109"/>
                    <a:pt x="5543" y="4109"/>
                  </a:cubicBezTo>
                  <a:cubicBezTo>
                    <a:pt x="6042" y="4109"/>
                    <a:pt x="6464" y="3987"/>
                    <a:pt x="6517" y="3973"/>
                  </a:cubicBezTo>
                  <a:lnTo>
                    <a:pt x="6517" y="3973"/>
                  </a:lnTo>
                  <a:cubicBezTo>
                    <a:pt x="6517" y="4002"/>
                    <a:pt x="6374" y="4660"/>
                    <a:pt x="5057" y="5347"/>
                  </a:cubicBezTo>
                  <a:cubicBezTo>
                    <a:pt x="3741" y="6063"/>
                    <a:pt x="1423" y="6463"/>
                    <a:pt x="1823" y="7723"/>
                  </a:cubicBezTo>
                  <a:cubicBezTo>
                    <a:pt x="1972" y="8202"/>
                    <a:pt x="2402" y="8352"/>
                    <a:pt x="2884" y="8352"/>
                  </a:cubicBezTo>
                  <a:cubicBezTo>
                    <a:pt x="3697" y="8352"/>
                    <a:pt x="4656" y="7923"/>
                    <a:pt x="4656" y="7923"/>
                  </a:cubicBezTo>
                  <a:lnTo>
                    <a:pt x="4656" y="7923"/>
                  </a:lnTo>
                  <a:cubicBezTo>
                    <a:pt x="4055" y="8953"/>
                    <a:pt x="2081" y="10127"/>
                    <a:pt x="1909" y="10985"/>
                  </a:cubicBezTo>
                  <a:cubicBezTo>
                    <a:pt x="1766" y="11844"/>
                    <a:pt x="3283" y="11872"/>
                    <a:pt x="3283" y="11872"/>
                  </a:cubicBezTo>
                  <a:cubicBezTo>
                    <a:pt x="1308" y="13847"/>
                    <a:pt x="650" y="21059"/>
                    <a:pt x="907" y="24837"/>
                  </a:cubicBezTo>
                  <a:cubicBezTo>
                    <a:pt x="1165" y="28643"/>
                    <a:pt x="907" y="29502"/>
                    <a:pt x="364" y="31076"/>
                  </a:cubicBezTo>
                  <a:cubicBezTo>
                    <a:pt x="0" y="32075"/>
                    <a:pt x="398" y="32647"/>
                    <a:pt x="1124" y="32647"/>
                  </a:cubicBezTo>
                  <a:cubicBezTo>
                    <a:pt x="1542" y="32647"/>
                    <a:pt x="2070" y="32457"/>
                    <a:pt x="2625" y="32049"/>
                  </a:cubicBezTo>
                  <a:cubicBezTo>
                    <a:pt x="3655" y="31190"/>
                    <a:pt x="4485" y="30160"/>
                    <a:pt x="5114" y="28987"/>
                  </a:cubicBezTo>
                  <a:lnTo>
                    <a:pt x="5114" y="28987"/>
                  </a:lnTo>
                  <a:cubicBezTo>
                    <a:pt x="5114" y="28987"/>
                    <a:pt x="5013" y="30784"/>
                    <a:pt x="5858" y="30784"/>
                  </a:cubicBezTo>
                  <a:cubicBezTo>
                    <a:pt x="5911" y="30784"/>
                    <a:pt x="5969" y="30776"/>
                    <a:pt x="6030" y="30761"/>
                  </a:cubicBezTo>
                  <a:cubicBezTo>
                    <a:pt x="7032" y="30532"/>
                    <a:pt x="7890" y="28557"/>
                    <a:pt x="7890" y="28557"/>
                  </a:cubicBezTo>
                  <a:cubicBezTo>
                    <a:pt x="7890" y="28557"/>
                    <a:pt x="8620" y="30139"/>
                    <a:pt x="9497" y="30139"/>
                  </a:cubicBezTo>
                  <a:cubicBezTo>
                    <a:pt x="9571" y="30139"/>
                    <a:pt x="9646" y="30127"/>
                    <a:pt x="9722" y="30103"/>
                  </a:cubicBezTo>
                  <a:cubicBezTo>
                    <a:pt x="10667" y="29817"/>
                    <a:pt x="10838" y="28328"/>
                    <a:pt x="10838" y="28328"/>
                  </a:cubicBezTo>
                  <a:cubicBezTo>
                    <a:pt x="10838" y="28328"/>
                    <a:pt x="11236" y="29708"/>
                    <a:pt x="12237" y="29708"/>
                  </a:cubicBezTo>
                  <a:cubicBezTo>
                    <a:pt x="12275" y="29708"/>
                    <a:pt x="12315" y="29706"/>
                    <a:pt x="12355" y="29702"/>
                  </a:cubicBezTo>
                  <a:cubicBezTo>
                    <a:pt x="13414" y="29588"/>
                    <a:pt x="13786" y="28185"/>
                    <a:pt x="13786" y="28185"/>
                  </a:cubicBezTo>
                  <a:cubicBezTo>
                    <a:pt x="13786" y="28185"/>
                    <a:pt x="13946" y="29708"/>
                    <a:pt x="14938" y="29708"/>
                  </a:cubicBezTo>
                  <a:cubicBezTo>
                    <a:pt x="14973" y="29708"/>
                    <a:pt x="15008" y="29706"/>
                    <a:pt x="15045" y="29702"/>
                  </a:cubicBezTo>
                  <a:cubicBezTo>
                    <a:pt x="15188" y="29674"/>
                    <a:pt x="15331" y="29616"/>
                    <a:pt x="15475" y="29559"/>
                  </a:cubicBezTo>
                  <a:cubicBezTo>
                    <a:pt x="16219" y="29101"/>
                    <a:pt x="16505" y="27842"/>
                    <a:pt x="16505" y="27842"/>
                  </a:cubicBezTo>
                  <a:lnTo>
                    <a:pt x="16505" y="27842"/>
                  </a:lnTo>
                  <a:cubicBezTo>
                    <a:pt x="16505" y="27842"/>
                    <a:pt x="16451" y="29707"/>
                    <a:pt x="17525" y="29707"/>
                  </a:cubicBezTo>
                  <a:cubicBezTo>
                    <a:pt x="17556" y="29707"/>
                    <a:pt x="17588" y="29705"/>
                    <a:pt x="17621" y="29702"/>
                  </a:cubicBezTo>
                  <a:cubicBezTo>
                    <a:pt x="18794" y="29559"/>
                    <a:pt x="18737" y="27928"/>
                    <a:pt x="18737" y="27928"/>
                  </a:cubicBezTo>
                  <a:lnTo>
                    <a:pt x="18737" y="27928"/>
                  </a:lnTo>
                  <a:cubicBezTo>
                    <a:pt x="18737" y="27928"/>
                    <a:pt x="19551" y="29678"/>
                    <a:pt x="20354" y="29678"/>
                  </a:cubicBezTo>
                  <a:cubicBezTo>
                    <a:pt x="20416" y="29678"/>
                    <a:pt x="20478" y="29668"/>
                    <a:pt x="20540" y="29645"/>
                  </a:cubicBezTo>
                  <a:cubicBezTo>
                    <a:pt x="21399" y="29359"/>
                    <a:pt x="21055" y="28014"/>
                    <a:pt x="20998" y="27842"/>
                  </a:cubicBezTo>
                  <a:cubicBezTo>
                    <a:pt x="20998" y="27842"/>
                    <a:pt x="20884" y="20687"/>
                    <a:pt x="22257" y="18884"/>
                  </a:cubicBezTo>
                  <a:cubicBezTo>
                    <a:pt x="23631" y="17052"/>
                    <a:pt x="30757" y="12960"/>
                    <a:pt x="31158" y="9239"/>
                  </a:cubicBezTo>
                  <a:cubicBezTo>
                    <a:pt x="31501" y="6149"/>
                    <a:pt x="28181" y="2027"/>
                    <a:pt x="22629" y="568"/>
                  </a:cubicBezTo>
                  <a:cubicBezTo>
                    <a:pt x="21399" y="253"/>
                    <a:pt x="20168" y="53"/>
                    <a:pt x="18909" y="24"/>
                  </a:cubicBezTo>
                  <a:cubicBezTo>
                    <a:pt x="18437" y="8"/>
                    <a:pt x="17986" y="1"/>
                    <a:pt x="17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3" name="Google Shape;1463;p45"/>
            <p:cNvGrpSpPr/>
            <p:nvPr/>
          </p:nvGrpSpPr>
          <p:grpSpPr>
            <a:xfrm>
              <a:off x="1492740" y="972740"/>
              <a:ext cx="640126" cy="1917962"/>
              <a:chOff x="2254575" y="1944800"/>
              <a:chExt cx="1035300" cy="3111050"/>
            </a:xfrm>
          </p:grpSpPr>
          <p:sp>
            <p:nvSpPr>
              <p:cNvPr id="1464" name="Google Shape;1464;p45"/>
              <p:cNvSpPr/>
              <p:nvPr/>
            </p:nvSpPr>
            <p:spPr>
              <a:xfrm>
                <a:off x="2254575" y="3735350"/>
                <a:ext cx="313375" cy="1320500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20" extrusionOk="0">
                    <a:moveTo>
                      <a:pt x="10000" y="1"/>
                    </a:moveTo>
                    <a:cubicBezTo>
                      <a:pt x="8335" y="1"/>
                      <a:pt x="6079" y="2092"/>
                      <a:pt x="3949" y="10883"/>
                    </a:cubicBezTo>
                    <a:cubicBezTo>
                      <a:pt x="1" y="27177"/>
                      <a:pt x="1374" y="52819"/>
                      <a:pt x="3739" y="52819"/>
                    </a:cubicBezTo>
                    <a:cubicBezTo>
                      <a:pt x="3808" y="52819"/>
                      <a:pt x="3878" y="52797"/>
                      <a:pt x="3949" y="52753"/>
                    </a:cubicBezTo>
                    <a:cubicBezTo>
                      <a:pt x="4579" y="52295"/>
                      <a:pt x="4979" y="51579"/>
                      <a:pt x="5208" y="50520"/>
                    </a:cubicBezTo>
                    <a:cubicBezTo>
                      <a:pt x="5867" y="47515"/>
                      <a:pt x="5294" y="41706"/>
                      <a:pt x="5981" y="32089"/>
                    </a:cubicBezTo>
                    <a:cubicBezTo>
                      <a:pt x="6410" y="25994"/>
                      <a:pt x="7841" y="19011"/>
                      <a:pt x="9272" y="13287"/>
                    </a:cubicBezTo>
                    <a:cubicBezTo>
                      <a:pt x="10904" y="6676"/>
                      <a:pt x="12535" y="1724"/>
                      <a:pt x="12535" y="1724"/>
                    </a:cubicBezTo>
                    <a:cubicBezTo>
                      <a:pt x="12535" y="1724"/>
                      <a:pt x="11511" y="1"/>
                      <a:pt x="100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5"/>
              <p:cNvSpPr/>
              <p:nvPr/>
            </p:nvSpPr>
            <p:spPr>
              <a:xfrm>
                <a:off x="2254575" y="3734975"/>
                <a:ext cx="313375" cy="1320875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35" extrusionOk="0">
                    <a:moveTo>
                      <a:pt x="10009" y="0"/>
                    </a:moveTo>
                    <a:cubicBezTo>
                      <a:pt x="8343" y="0"/>
                      <a:pt x="6083" y="2091"/>
                      <a:pt x="3949" y="10898"/>
                    </a:cubicBezTo>
                    <a:cubicBezTo>
                      <a:pt x="1" y="27219"/>
                      <a:pt x="1374" y="52834"/>
                      <a:pt x="3739" y="52834"/>
                    </a:cubicBezTo>
                    <a:cubicBezTo>
                      <a:pt x="3808" y="52834"/>
                      <a:pt x="3878" y="52812"/>
                      <a:pt x="3949" y="52768"/>
                    </a:cubicBezTo>
                    <a:cubicBezTo>
                      <a:pt x="4579" y="52338"/>
                      <a:pt x="4979" y="51623"/>
                      <a:pt x="5208" y="50535"/>
                    </a:cubicBezTo>
                    <a:lnTo>
                      <a:pt x="5208" y="50535"/>
                    </a:lnTo>
                    <a:cubicBezTo>
                      <a:pt x="5064" y="50580"/>
                      <a:pt x="4917" y="50606"/>
                      <a:pt x="4777" y="50606"/>
                    </a:cubicBezTo>
                    <a:cubicBezTo>
                      <a:pt x="4470" y="50606"/>
                      <a:pt x="4192" y="50486"/>
                      <a:pt x="4035" y="50192"/>
                    </a:cubicBezTo>
                    <a:cubicBezTo>
                      <a:pt x="3921" y="49963"/>
                      <a:pt x="3892" y="49677"/>
                      <a:pt x="3921" y="49419"/>
                    </a:cubicBezTo>
                    <a:cubicBezTo>
                      <a:pt x="3921" y="45355"/>
                      <a:pt x="3921" y="41263"/>
                      <a:pt x="3921" y="37199"/>
                    </a:cubicBezTo>
                    <a:cubicBezTo>
                      <a:pt x="3949" y="32505"/>
                      <a:pt x="3949" y="27754"/>
                      <a:pt x="4922" y="23175"/>
                    </a:cubicBezTo>
                    <a:cubicBezTo>
                      <a:pt x="5638" y="19598"/>
                      <a:pt x="7126" y="16221"/>
                      <a:pt x="9272" y="13273"/>
                    </a:cubicBezTo>
                    <a:cubicBezTo>
                      <a:pt x="10904" y="6662"/>
                      <a:pt x="12535" y="1711"/>
                      <a:pt x="12535" y="1711"/>
                    </a:cubicBezTo>
                    <a:cubicBezTo>
                      <a:pt x="12535" y="1711"/>
                      <a:pt x="11515" y="0"/>
                      <a:pt x="10009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5"/>
              <p:cNvSpPr/>
              <p:nvPr/>
            </p:nvSpPr>
            <p:spPr>
              <a:xfrm>
                <a:off x="2781150" y="2633675"/>
                <a:ext cx="311975" cy="93517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37407" extrusionOk="0">
                    <a:moveTo>
                      <a:pt x="6554" y="1"/>
                    </a:moveTo>
                    <a:lnTo>
                      <a:pt x="6554" y="1"/>
                    </a:lnTo>
                    <a:cubicBezTo>
                      <a:pt x="6554" y="1"/>
                      <a:pt x="11076" y="7642"/>
                      <a:pt x="9473" y="18947"/>
                    </a:cubicBezTo>
                    <a:cubicBezTo>
                      <a:pt x="7871" y="30223"/>
                      <a:pt x="0" y="37406"/>
                      <a:pt x="0" y="37406"/>
                    </a:cubicBezTo>
                    <a:cubicBezTo>
                      <a:pt x="9531" y="35031"/>
                      <a:pt x="12478" y="23726"/>
                      <a:pt x="12021" y="12851"/>
                    </a:cubicBezTo>
                    <a:cubicBezTo>
                      <a:pt x="11591" y="2004"/>
                      <a:pt x="7728" y="459"/>
                      <a:pt x="7728" y="459"/>
                    </a:cubicBezTo>
                    <a:lnTo>
                      <a:pt x="65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5"/>
              <p:cNvSpPr/>
              <p:nvPr/>
            </p:nvSpPr>
            <p:spPr>
              <a:xfrm>
                <a:off x="2388525" y="3424725"/>
                <a:ext cx="551475" cy="413250"/>
              </a:xfrm>
              <a:custGeom>
                <a:avLst/>
                <a:gdLst/>
                <a:ahLst/>
                <a:cxnLst/>
                <a:rect l="l" t="t" r="r" b="b"/>
                <a:pathLst>
                  <a:path w="22059" h="16530" extrusionOk="0">
                    <a:moveTo>
                      <a:pt x="20559" y="0"/>
                    </a:moveTo>
                    <a:cubicBezTo>
                      <a:pt x="11944" y="0"/>
                      <a:pt x="1" y="16530"/>
                      <a:pt x="4429" y="16530"/>
                    </a:cubicBezTo>
                    <a:cubicBezTo>
                      <a:pt x="4962" y="16530"/>
                      <a:pt x="5733" y="16290"/>
                      <a:pt x="6776" y="15752"/>
                    </a:cubicBezTo>
                    <a:cubicBezTo>
                      <a:pt x="16965" y="10486"/>
                      <a:pt x="22059" y="183"/>
                      <a:pt x="22059" y="183"/>
                    </a:cubicBezTo>
                    <a:cubicBezTo>
                      <a:pt x="21574" y="59"/>
                      <a:pt x="21072" y="0"/>
                      <a:pt x="205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5"/>
              <p:cNvSpPr/>
              <p:nvPr/>
            </p:nvSpPr>
            <p:spPr>
              <a:xfrm>
                <a:off x="2351150" y="2529000"/>
                <a:ext cx="761300" cy="1163550"/>
              </a:xfrm>
              <a:custGeom>
                <a:avLst/>
                <a:gdLst/>
                <a:ahLst/>
                <a:cxnLst/>
                <a:rect l="l" t="t" r="r" b="b"/>
                <a:pathLst>
                  <a:path w="30452" h="46542" extrusionOk="0">
                    <a:moveTo>
                      <a:pt x="16991" y="1"/>
                    </a:moveTo>
                    <a:cubicBezTo>
                      <a:pt x="11736" y="1"/>
                      <a:pt x="5509" y="3012"/>
                      <a:pt x="3807" y="9253"/>
                    </a:cubicBezTo>
                    <a:cubicBezTo>
                      <a:pt x="1059" y="19327"/>
                      <a:pt x="0" y="41507"/>
                      <a:pt x="258" y="45027"/>
                    </a:cubicBezTo>
                    <a:cubicBezTo>
                      <a:pt x="338" y="46015"/>
                      <a:pt x="1645" y="46542"/>
                      <a:pt x="3641" y="46542"/>
                    </a:cubicBezTo>
                    <a:cubicBezTo>
                      <a:pt x="8813" y="46542"/>
                      <a:pt x="18605" y="43002"/>
                      <a:pt x="23583" y="34782"/>
                    </a:cubicBezTo>
                    <a:cubicBezTo>
                      <a:pt x="30451" y="23420"/>
                      <a:pt x="27503" y="9196"/>
                      <a:pt x="24298" y="3358"/>
                    </a:cubicBezTo>
                    <a:cubicBezTo>
                      <a:pt x="23078" y="1136"/>
                      <a:pt x="20218" y="1"/>
                      <a:pt x="16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5"/>
              <p:cNvSpPr/>
              <p:nvPr/>
            </p:nvSpPr>
            <p:spPr>
              <a:xfrm>
                <a:off x="2423289" y="1944800"/>
                <a:ext cx="787550" cy="816175"/>
              </a:xfrm>
              <a:custGeom>
                <a:avLst/>
                <a:gdLst/>
                <a:ahLst/>
                <a:cxnLst/>
                <a:rect l="l" t="t" r="r" b="b"/>
                <a:pathLst>
                  <a:path w="31502" h="32647" extrusionOk="0">
                    <a:moveTo>
                      <a:pt x="17554" y="1"/>
                    </a:moveTo>
                    <a:cubicBezTo>
                      <a:pt x="10902" y="1"/>
                      <a:pt x="8965" y="1764"/>
                      <a:pt x="7003" y="2113"/>
                    </a:cubicBezTo>
                    <a:cubicBezTo>
                      <a:pt x="4943" y="2457"/>
                      <a:pt x="3340" y="1913"/>
                      <a:pt x="3941" y="3229"/>
                    </a:cubicBezTo>
                    <a:cubicBezTo>
                      <a:pt x="4266" y="3940"/>
                      <a:pt x="4957" y="4109"/>
                      <a:pt x="5543" y="4109"/>
                    </a:cubicBezTo>
                    <a:cubicBezTo>
                      <a:pt x="6042" y="4109"/>
                      <a:pt x="6464" y="3987"/>
                      <a:pt x="6517" y="3973"/>
                    </a:cubicBezTo>
                    <a:lnTo>
                      <a:pt x="6517" y="3973"/>
                    </a:lnTo>
                    <a:cubicBezTo>
                      <a:pt x="6517" y="4002"/>
                      <a:pt x="6374" y="4660"/>
                      <a:pt x="5057" y="5347"/>
                    </a:cubicBezTo>
                    <a:cubicBezTo>
                      <a:pt x="3741" y="6063"/>
                      <a:pt x="1423" y="6463"/>
                      <a:pt x="1823" y="7723"/>
                    </a:cubicBezTo>
                    <a:cubicBezTo>
                      <a:pt x="1972" y="8202"/>
                      <a:pt x="2402" y="8352"/>
                      <a:pt x="2884" y="8352"/>
                    </a:cubicBezTo>
                    <a:cubicBezTo>
                      <a:pt x="3697" y="8352"/>
                      <a:pt x="4656" y="7923"/>
                      <a:pt x="4656" y="7923"/>
                    </a:cubicBezTo>
                    <a:lnTo>
                      <a:pt x="4656" y="7923"/>
                    </a:lnTo>
                    <a:cubicBezTo>
                      <a:pt x="4055" y="8953"/>
                      <a:pt x="2081" y="10127"/>
                      <a:pt x="1909" y="10985"/>
                    </a:cubicBezTo>
                    <a:cubicBezTo>
                      <a:pt x="1766" y="11844"/>
                      <a:pt x="3283" y="11872"/>
                      <a:pt x="3283" y="11872"/>
                    </a:cubicBezTo>
                    <a:cubicBezTo>
                      <a:pt x="1308" y="13847"/>
                      <a:pt x="650" y="21059"/>
                      <a:pt x="907" y="24837"/>
                    </a:cubicBezTo>
                    <a:cubicBezTo>
                      <a:pt x="1165" y="28643"/>
                      <a:pt x="907" y="29502"/>
                      <a:pt x="364" y="31076"/>
                    </a:cubicBezTo>
                    <a:cubicBezTo>
                      <a:pt x="0" y="32075"/>
                      <a:pt x="398" y="32647"/>
                      <a:pt x="1124" y="32647"/>
                    </a:cubicBezTo>
                    <a:cubicBezTo>
                      <a:pt x="1542" y="32647"/>
                      <a:pt x="2070" y="32457"/>
                      <a:pt x="2625" y="32049"/>
                    </a:cubicBezTo>
                    <a:cubicBezTo>
                      <a:pt x="3655" y="31190"/>
                      <a:pt x="4485" y="30160"/>
                      <a:pt x="5114" y="28987"/>
                    </a:cubicBezTo>
                    <a:lnTo>
                      <a:pt x="5114" y="28987"/>
                    </a:lnTo>
                    <a:cubicBezTo>
                      <a:pt x="5114" y="28987"/>
                      <a:pt x="5013" y="30784"/>
                      <a:pt x="5858" y="30784"/>
                    </a:cubicBezTo>
                    <a:cubicBezTo>
                      <a:pt x="5911" y="30784"/>
                      <a:pt x="5969" y="30776"/>
                      <a:pt x="6030" y="30761"/>
                    </a:cubicBezTo>
                    <a:cubicBezTo>
                      <a:pt x="7032" y="30532"/>
                      <a:pt x="7890" y="28557"/>
                      <a:pt x="7890" y="28557"/>
                    </a:cubicBezTo>
                    <a:cubicBezTo>
                      <a:pt x="7890" y="28557"/>
                      <a:pt x="8620" y="30139"/>
                      <a:pt x="9497" y="30139"/>
                    </a:cubicBezTo>
                    <a:cubicBezTo>
                      <a:pt x="9571" y="30139"/>
                      <a:pt x="9646" y="30127"/>
                      <a:pt x="9722" y="30103"/>
                    </a:cubicBezTo>
                    <a:cubicBezTo>
                      <a:pt x="10667" y="29817"/>
                      <a:pt x="10838" y="28328"/>
                      <a:pt x="10838" y="28328"/>
                    </a:cubicBezTo>
                    <a:cubicBezTo>
                      <a:pt x="10838" y="28328"/>
                      <a:pt x="11236" y="29708"/>
                      <a:pt x="12237" y="29708"/>
                    </a:cubicBezTo>
                    <a:cubicBezTo>
                      <a:pt x="12275" y="29708"/>
                      <a:pt x="12315" y="29706"/>
                      <a:pt x="12355" y="29702"/>
                    </a:cubicBezTo>
                    <a:cubicBezTo>
                      <a:pt x="13414" y="29588"/>
                      <a:pt x="13786" y="28185"/>
                      <a:pt x="13786" y="28185"/>
                    </a:cubicBezTo>
                    <a:cubicBezTo>
                      <a:pt x="13786" y="28185"/>
                      <a:pt x="13946" y="29708"/>
                      <a:pt x="14938" y="29708"/>
                    </a:cubicBezTo>
                    <a:cubicBezTo>
                      <a:pt x="14973" y="29708"/>
                      <a:pt x="15008" y="29706"/>
                      <a:pt x="15045" y="29702"/>
                    </a:cubicBezTo>
                    <a:cubicBezTo>
                      <a:pt x="15188" y="29674"/>
                      <a:pt x="15331" y="29616"/>
                      <a:pt x="15475" y="29559"/>
                    </a:cubicBezTo>
                    <a:cubicBezTo>
                      <a:pt x="16219" y="29101"/>
                      <a:pt x="16505" y="27842"/>
                      <a:pt x="16505" y="27842"/>
                    </a:cubicBezTo>
                    <a:lnTo>
                      <a:pt x="16505" y="27842"/>
                    </a:lnTo>
                    <a:cubicBezTo>
                      <a:pt x="16505" y="27842"/>
                      <a:pt x="16451" y="29707"/>
                      <a:pt x="17525" y="29707"/>
                    </a:cubicBezTo>
                    <a:cubicBezTo>
                      <a:pt x="17556" y="29707"/>
                      <a:pt x="17588" y="29705"/>
                      <a:pt x="17621" y="29702"/>
                    </a:cubicBezTo>
                    <a:cubicBezTo>
                      <a:pt x="18794" y="29559"/>
                      <a:pt x="18737" y="27928"/>
                      <a:pt x="18737" y="27928"/>
                    </a:cubicBezTo>
                    <a:lnTo>
                      <a:pt x="18737" y="27928"/>
                    </a:lnTo>
                    <a:cubicBezTo>
                      <a:pt x="18737" y="27928"/>
                      <a:pt x="19551" y="29678"/>
                      <a:pt x="20354" y="29678"/>
                    </a:cubicBezTo>
                    <a:cubicBezTo>
                      <a:pt x="20416" y="29678"/>
                      <a:pt x="20478" y="29668"/>
                      <a:pt x="20540" y="29645"/>
                    </a:cubicBezTo>
                    <a:cubicBezTo>
                      <a:pt x="21399" y="29359"/>
                      <a:pt x="21055" y="28014"/>
                      <a:pt x="20998" y="27842"/>
                    </a:cubicBezTo>
                    <a:cubicBezTo>
                      <a:pt x="20998" y="27842"/>
                      <a:pt x="20884" y="20687"/>
                      <a:pt x="22257" y="18884"/>
                    </a:cubicBezTo>
                    <a:cubicBezTo>
                      <a:pt x="23631" y="17052"/>
                      <a:pt x="30757" y="12960"/>
                      <a:pt x="31158" y="9239"/>
                    </a:cubicBezTo>
                    <a:cubicBezTo>
                      <a:pt x="31501" y="6149"/>
                      <a:pt x="28181" y="2027"/>
                      <a:pt x="22629" y="568"/>
                    </a:cubicBezTo>
                    <a:cubicBezTo>
                      <a:pt x="21399" y="253"/>
                      <a:pt x="20168" y="53"/>
                      <a:pt x="18909" y="24"/>
                    </a:cubicBezTo>
                    <a:cubicBezTo>
                      <a:pt x="18437" y="8"/>
                      <a:pt x="17986" y="1"/>
                      <a:pt x="17554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5"/>
              <p:cNvSpPr/>
              <p:nvPr/>
            </p:nvSpPr>
            <p:spPr>
              <a:xfrm>
                <a:off x="2616600" y="2044450"/>
                <a:ext cx="412475" cy="262800"/>
              </a:xfrm>
              <a:custGeom>
                <a:avLst/>
                <a:gdLst/>
                <a:ahLst/>
                <a:cxnLst/>
                <a:rect l="l" t="t" r="r" b="b"/>
                <a:pathLst>
                  <a:path w="16499" h="10512" extrusionOk="0">
                    <a:moveTo>
                      <a:pt x="9950" y="0"/>
                    </a:moveTo>
                    <a:cubicBezTo>
                      <a:pt x="9740" y="0"/>
                      <a:pt x="9524" y="6"/>
                      <a:pt x="9301" y="16"/>
                    </a:cubicBezTo>
                    <a:cubicBezTo>
                      <a:pt x="3835" y="245"/>
                      <a:pt x="401" y="3994"/>
                      <a:pt x="200" y="4624"/>
                    </a:cubicBezTo>
                    <a:cubicBezTo>
                      <a:pt x="0" y="5225"/>
                      <a:pt x="2089" y="8516"/>
                      <a:pt x="5724" y="9832"/>
                    </a:cubicBezTo>
                    <a:cubicBezTo>
                      <a:pt x="6990" y="10292"/>
                      <a:pt x="8264" y="10511"/>
                      <a:pt x="9465" y="10511"/>
                    </a:cubicBezTo>
                    <a:cubicBezTo>
                      <a:pt x="12908" y="10511"/>
                      <a:pt x="15759" y="8708"/>
                      <a:pt x="16141" y="5568"/>
                    </a:cubicBezTo>
                    <a:cubicBezTo>
                      <a:pt x="16498" y="2850"/>
                      <a:pt x="14906" y="0"/>
                      <a:pt x="99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5"/>
              <p:cNvSpPr/>
              <p:nvPr/>
            </p:nvSpPr>
            <p:spPr>
              <a:xfrm>
                <a:off x="2924250" y="2526075"/>
                <a:ext cx="595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5318" extrusionOk="0">
                    <a:moveTo>
                      <a:pt x="1808" y="1"/>
                    </a:moveTo>
                    <a:cubicBezTo>
                      <a:pt x="1489" y="1"/>
                      <a:pt x="1110" y="47"/>
                      <a:pt x="916" y="241"/>
                    </a:cubicBezTo>
                    <a:cubicBezTo>
                      <a:pt x="573" y="584"/>
                      <a:pt x="0" y="4133"/>
                      <a:pt x="716" y="4992"/>
                    </a:cubicBezTo>
                    <a:cubicBezTo>
                      <a:pt x="901" y="5214"/>
                      <a:pt x="1108" y="5318"/>
                      <a:pt x="1307" y="5318"/>
                    </a:cubicBezTo>
                    <a:cubicBezTo>
                      <a:pt x="1875" y="5318"/>
                      <a:pt x="2380" y="4474"/>
                      <a:pt x="2147" y="3160"/>
                    </a:cubicBezTo>
                    <a:cubicBezTo>
                      <a:pt x="1975" y="2130"/>
                      <a:pt x="2032" y="1042"/>
                      <a:pt x="2347" y="40"/>
                    </a:cubicBezTo>
                    <a:cubicBezTo>
                      <a:pt x="2347" y="40"/>
                      <a:pt x="2103" y="1"/>
                      <a:pt x="1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5"/>
              <p:cNvSpPr/>
              <p:nvPr/>
            </p:nvSpPr>
            <p:spPr>
              <a:xfrm>
                <a:off x="2890625" y="2328875"/>
                <a:ext cx="262600" cy="2146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8587" extrusionOk="0">
                    <a:moveTo>
                      <a:pt x="4837" y="1"/>
                    </a:moveTo>
                    <a:cubicBezTo>
                      <a:pt x="3692" y="602"/>
                      <a:pt x="2719" y="1489"/>
                      <a:pt x="2032" y="2605"/>
                    </a:cubicBezTo>
                    <a:cubicBezTo>
                      <a:pt x="945" y="4437"/>
                      <a:pt x="0" y="6612"/>
                      <a:pt x="2032" y="8587"/>
                    </a:cubicBezTo>
                    <a:cubicBezTo>
                      <a:pt x="2032" y="8587"/>
                      <a:pt x="7441" y="8129"/>
                      <a:pt x="10418" y="5839"/>
                    </a:cubicBezTo>
                    <a:cubicBezTo>
                      <a:pt x="10418" y="5839"/>
                      <a:pt x="10503" y="3779"/>
                      <a:pt x="7842" y="2405"/>
                    </a:cubicBezTo>
                    <a:cubicBezTo>
                      <a:pt x="5180" y="1003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rgbClr val="202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5"/>
              <p:cNvSpPr/>
              <p:nvPr/>
            </p:nvSpPr>
            <p:spPr>
              <a:xfrm>
                <a:off x="2821225" y="2327050"/>
                <a:ext cx="21822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6910" extrusionOk="0">
                    <a:moveTo>
                      <a:pt x="3902" y="0"/>
                    </a:moveTo>
                    <a:cubicBezTo>
                      <a:pt x="3030" y="0"/>
                      <a:pt x="2221" y="123"/>
                      <a:pt x="1717" y="503"/>
                    </a:cubicBezTo>
                    <a:cubicBezTo>
                      <a:pt x="544" y="1362"/>
                      <a:pt x="0" y="3136"/>
                      <a:pt x="515" y="4853"/>
                    </a:cubicBezTo>
                    <a:cubicBezTo>
                      <a:pt x="947" y="6378"/>
                      <a:pt x="1808" y="6910"/>
                      <a:pt x="2797" y="6910"/>
                    </a:cubicBezTo>
                    <a:cubicBezTo>
                      <a:pt x="2921" y="6910"/>
                      <a:pt x="3048" y="6901"/>
                      <a:pt x="3177" y="6885"/>
                    </a:cubicBezTo>
                    <a:cubicBezTo>
                      <a:pt x="4350" y="6714"/>
                      <a:pt x="5552" y="5082"/>
                      <a:pt x="6182" y="4052"/>
                    </a:cubicBezTo>
                    <a:cubicBezTo>
                      <a:pt x="6783" y="2993"/>
                      <a:pt x="8271" y="1820"/>
                      <a:pt x="8500" y="1534"/>
                    </a:cubicBezTo>
                    <a:cubicBezTo>
                      <a:pt x="8729" y="1247"/>
                      <a:pt x="7985" y="446"/>
                      <a:pt x="7155" y="332"/>
                    </a:cubicBezTo>
                    <a:cubicBezTo>
                      <a:pt x="6338" y="217"/>
                      <a:pt x="5064" y="0"/>
                      <a:pt x="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5"/>
              <p:cNvSpPr/>
              <p:nvPr/>
            </p:nvSpPr>
            <p:spPr>
              <a:xfrm>
                <a:off x="3005100" y="2175775"/>
                <a:ext cx="284775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7487" extrusionOk="0">
                    <a:moveTo>
                      <a:pt x="7470" y="0"/>
                    </a:moveTo>
                    <a:cubicBezTo>
                      <a:pt x="4780" y="1574"/>
                      <a:pt x="4551" y="3263"/>
                      <a:pt x="2919" y="4522"/>
                    </a:cubicBezTo>
                    <a:cubicBezTo>
                      <a:pt x="1288" y="5781"/>
                      <a:pt x="0" y="5867"/>
                      <a:pt x="172" y="6440"/>
                    </a:cubicBezTo>
                    <a:cubicBezTo>
                      <a:pt x="830" y="8386"/>
                      <a:pt x="5495" y="9044"/>
                      <a:pt x="5667" y="12307"/>
                    </a:cubicBezTo>
                    <a:cubicBezTo>
                      <a:pt x="5867" y="15598"/>
                      <a:pt x="1861" y="17487"/>
                      <a:pt x="1861" y="17487"/>
                    </a:cubicBezTo>
                    <a:cubicBezTo>
                      <a:pt x="4350" y="17401"/>
                      <a:pt x="6726" y="16313"/>
                      <a:pt x="8414" y="14453"/>
                    </a:cubicBezTo>
                    <a:cubicBezTo>
                      <a:pt x="10389" y="12278"/>
                      <a:pt x="11391" y="9388"/>
                      <a:pt x="11133" y="6468"/>
                    </a:cubicBezTo>
                    <a:cubicBezTo>
                      <a:pt x="10933" y="4322"/>
                      <a:pt x="10017" y="2347"/>
                      <a:pt x="8500" y="830"/>
                    </a:cubicBezTo>
                    <a:cubicBezTo>
                      <a:pt x="8185" y="516"/>
                      <a:pt x="7842" y="229"/>
                      <a:pt x="7470" y="0"/>
                    </a:cubicBezTo>
                    <a:close/>
                  </a:path>
                </a:pathLst>
              </a:custGeom>
              <a:solidFill>
                <a:srgbClr val="2C30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5"/>
              <p:cNvSpPr/>
              <p:nvPr/>
            </p:nvSpPr>
            <p:spPr>
              <a:xfrm>
                <a:off x="2263850" y="3551500"/>
                <a:ext cx="4362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50" h="31563" extrusionOk="0">
                    <a:moveTo>
                      <a:pt x="15105" y="1"/>
                    </a:moveTo>
                    <a:cubicBezTo>
                      <a:pt x="11628" y="1"/>
                      <a:pt x="4851" y="3967"/>
                      <a:pt x="2777" y="7934"/>
                    </a:cubicBezTo>
                    <a:cubicBezTo>
                      <a:pt x="2777" y="7934"/>
                      <a:pt x="344" y="16262"/>
                      <a:pt x="172" y="22959"/>
                    </a:cubicBezTo>
                    <a:cubicBezTo>
                      <a:pt x="1" y="29684"/>
                      <a:pt x="87" y="30371"/>
                      <a:pt x="745" y="31430"/>
                    </a:cubicBezTo>
                    <a:cubicBezTo>
                      <a:pt x="799" y="31520"/>
                      <a:pt x="850" y="31562"/>
                      <a:pt x="903" y="31562"/>
                    </a:cubicBezTo>
                    <a:cubicBezTo>
                      <a:pt x="1350" y="31562"/>
                      <a:pt x="1812" y="28426"/>
                      <a:pt x="3607" y="24991"/>
                    </a:cubicBezTo>
                    <a:cubicBezTo>
                      <a:pt x="4151" y="23960"/>
                      <a:pt x="4752" y="22987"/>
                      <a:pt x="5467" y="22072"/>
                    </a:cubicBezTo>
                    <a:cubicBezTo>
                      <a:pt x="8443" y="18237"/>
                      <a:pt x="13566" y="11540"/>
                      <a:pt x="15970" y="6073"/>
                    </a:cubicBezTo>
                    <a:cubicBezTo>
                      <a:pt x="16485" y="4900"/>
                      <a:pt x="16886" y="3669"/>
                      <a:pt x="17144" y="2410"/>
                    </a:cubicBezTo>
                    <a:cubicBezTo>
                      <a:pt x="17449" y="705"/>
                      <a:pt x="16570" y="1"/>
                      <a:pt x="151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5"/>
              <p:cNvSpPr/>
              <p:nvPr/>
            </p:nvSpPr>
            <p:spPr>
              <a:xfrm>
                <a:off x="2263150" y="3551500"/>
                <a:ext cx="4369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78" h="31563" extrusionOk="0">
                    <a:moveTo>
                      <a:pt x="15132" y="1"/>
                    </a:moveTo>
                    <a:cubicBezTo>
                      <a:pt x="11653" y="1"/>
                      <a:pt x="4870" y="3967"/>
                      <a:pt x="2776" y="7934"/>
                    </a:cubicBezTo>
                    <a:cubicBezTo>
                      <a:pt x="2776" y="7934"/>
                      <a:pt x="344" y="16262"/>
                      <a:pt x="172" y="22959"/>
                    </a:cubicBezTo>
                    <a:cubicBezTo>
                      <a:pt x="0" y="29684"/>
                      <a:pt x="115" y="30371"/>
                      <a:pt x="744" y="31430"/>
                    </a:cubicBezTo>
                    <a:cubicBezTo>
                      <a:pt x="801" y="31520"/>
                      <a:pt x="855" y="31562"/>
                      <a:pt x="909" y="31562"/>
                    </a:cubicBezTo>
                    <a:cubicBezTo>
                      <a:pt x="1372" y="31562"/>
                      <a:pt x="1812" y="28426"/>
                      <a:pt x="3606" y="24991"/>
                    </a:cubicBezTo>
                    <a:cubicBezTo>
                      <a:pt x="3520" y="24934"/>
                      <a:pt x="3434" y="24876"/>
                      <a:pt x="3349" y="24790"/>
                    </a:cubicBezTo>
                    <a:cubicBezTo>
                      <a:pt x="2662" y="24247"/>
                      <a:pt x="2604" y="23245"/>
                      <a:pt x="2633" y="22358"/>
                    </a:cubicBezTo>
                    <a:cubicBezTo>
                      <a:pt x="2776" y="18151"/>
                      <a:pt x="3806" y="13514"/>
                      <a:pt x="7269" y="11139"/>
                    </a:cubicBezTo>
                    <a:cubicBezTo>
                      <a:pt x="8729" y="10166"/>
                      <a:pt x="10475" y="9679"/>
                      <a:pt x="12049" y="8907"/>
                    </a:cubicBezTo>
                    <a:cubicBezTo>
                      <a:pt x="13508" y="8220"/>
                      <a:pt x="14854" y="7247"/>
                      <a:pt x="15998" y="6073"/>
                    </a:cubicBezTo>
                    <a:cubicBezTo>
                      <a:pt x="16513" y="4900"/>
                      <a:pt x="16914" y="3669"/>
                      <a:pt x="17172" y="2410"/>
                    </a:cubicBezTo>
                    <a:cubicBezTo>
                      <a:pt x="17477" y="705"/>
                      <a:pt x="16598" y="1"/>
                      <a:pt x="15132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5"/>
              <p:cNvSpPr/>
              <p:nvPr/>
            </p:nvSpPr>
            <p:spPr>
              <a:xfrm>
                <a:off x="2263750" y="2971375"/>
                <a:ext cx="652650" cy="836775"/>
              </a:xfrm>
              <a:custGeom>
                <a:avLst/>
                <a:gdLst/>
                <a:ahLst/>
                <a:cxnLst/>
                <a:rect l="l" t="t" r="r" b="b"/>
                <a:pathLst>
                  <a:path w="26106" h="33471" extrusionOk="0">
                    <a:moveTo>
                      <a:pt x="25848" y="1"/>
                    </a:moveTo>
                    <a:lnTo>
                      <a:pt x="2981" y="16428"/>
                    </a:lnTo>
                    <a:cubicBezTo>
                      <a:pt x="2981" y="16428"/>
                      <a:pt x="2724" y="21465"/>
                      <a:pt x="1836" y="26846"/>
                    </a:cubicBezTo>
                    <a:cubicBezTo>
                      <a:pt x="996" y="31944"/>
                      <a:pt x="1" y="33471"/>
                      <a:pt x="1555" y="33471"/>
                    </a:cubicBezTo>
                    <a:cubicBezTo>
                      <a:pt x="1641" y="33471"/>
                      <a:pt x="1734" y="33466"/>
                      <a:pt x="1836" y="33457"/>
                    </a:cubicBezTo>
                    <a:cubicBezTo>
                      <a:pt x="3725" y="33285"/>
                      <a:pt x="5729" y="30738"/>
                      <a:pt x="5872" y="30566"/>
                    </a:cubicBezTo>
                    <a:lnTo>
                      <a:pt x="5872" y="30566"/>
                    </a:lnTo>
                    <a:cubicBezTo>
                      <a:pt x="5757" y="30738"/>
                      <a:pt x="4727" y="32427"/>
                      <a:pt x="5442" y="32656"/>
                    </a:cubicBezTo>
                    <a:cubicBezTo>
                      <a:pt x="5486" y="32670"/>
                      <a:pt x="5537" y="32678"/>
                      <a:pt x="5595" y="32678"/>
                    </a:cubicBezTo>
                    <a:cubicBezTo>
                      <a:pt x="6544" y="32678"/>
                      <a:pt x="9416" y="30772"/>
                      <a:pt x="11195" y="28992"/>
                    </a:cubicBezTo>
                    <a:lnTo>
                      <a:pt x="11195" y="28992"/>
                    </a:lnTo>
                    <a:cubicBezTo>
                      <a:pt x="10851" y="29422"/>
                      <a:pt x="10479" y="30023"/>
                      <a:pt x="10851" y="30280"/>
                    </a:cubicBezTo>
                    <a:cubicBezTo>
                      <a:pt x="10892" y="30309"/>
                      <a:pt x="10956" y="30324"/>
                      <a:pt x="11043" y="30324"/>
                    </a:cubicBezTo>
                    <a:cubicBezTo>
                      <a:pt x="11380" y="30324"/>
                      <a:pt x="12051" y="30095"/>
                      <a:pt x="12941" y="29593"/>
                    </a:cubicBezTo>
                    <a:cubicBezTo>
                      <a:pt x="15144" y="28305"/>
                      <a:pt x="18693" y="25272"/>
                      <a:pt x="21698" y="19863"/>
                    </a:cubicBezTo>
                    <a:cubicBezTo>
                      <a:pt x="22499" y="18403"/>
                      <a:pt x="23158" y="16886"/>
                      <a:pt x="23673" y="15312"/>
                    </a:cubicBezTo>
                    <a:cubicBezTo>
                      <a:pt x="26105" y="7957"/>
                      <a:pt x="25848" y="1"/>
                      <a:pt x="25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5"/>
              <p:cNvSpPr/>
              <p:nvPr/>
            </p:nvSpPr>
            <p:spPr>
              <a:xfrm>
                <a:off x="2264825" y="2970675"/>
                <a:ext cx="651575" cy="836875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33475" extrusionOk="0">
                    <a:moveTo>
                      <a:pt x="25834" y="0"/>
                    </a:moveTo>
                    <a:lnTo>
                      <a:pt x="2967" y="16428"/>
                    </a:lnTo>
                    <a:cubicBezTo>
                      <a:pt x="2967" y="16428"/>
                      <a:pt x="2709" y="21465"/>
                      <a:pt x="1822" y="26845"/>
                    </a:cubicBezTo>
                    <a:cubicBezTo>
                      <a:pt x="987" y="31909"/>
                      <a:pt x="0" y="33474"/>
                      <a:pt x="1509" y="33474"/>
                    </a:cubicBezTo>
                    <a:cubicBezTo>
                      <a:pt x="1603" y="33474"/>
                      <a:pt x="1707" y="33468"/>
                      <a:pt x="1822" y="33456"/>
                    </a:cubicBezTo>
                    <a:cubicBezTo>
                      <a:pt x="3682" y="33313"/>
                      <a:pt x="5686" y="30766"/>
                      <a:pt x="5829" y="30566"/>
                    </a:cubicBezTo>
                    <a:lnTo>
                      <a:pt x="5829" y="30566"/>
                    </a:lnTo>
                    <a:cubicBezTo>
                      <a:pt x="5743" y="30737"/>
                      <a:pt x="4713" y="32426"/>
                      <a:pt x="5428" y="32684"/>
                    </a:cubicBezTo>
                    <a:cubicBezTo>
                      <a:pt x="5465" y="32695"/>
                      <a:pt x="5509" y="32701"/>
                      <a:pt x="5559" y="32701"/>
                    </a:cubicBezTo>
                    <a:cubicBezTo>
                      <a:pt x="6468" y="32701"/>
                      <a:pt x="9390" y="30782"/>
                      <a:pt x="11180" y="28992"/>
                    </a:cubicBezTo>
                    <a:lnTo>
                      <a:pt x="11180" y="28992"/>
                    </a:lnTo>
                    <a:cubicBezTo>
                      <a:pt x="10837" y="29450"/>
                      <a:pt x="10465" y="30022"/>
                      <a:pt x="10837" y="30280"/>
                    </a:cubicBezTo>
                    <a:cubicBezTo>
                      <a:pt x="10880" y="30316"/>
                      <a:pt x="10949" y="30335"/>
                      <a:pt x="11042" y="30335"/>
                    </a:cubicBezTo>
                    <a:cubicBezTo>
                      <a:pt x="11384" y="30335"/>
                      <a:pt x="12049" y="30087"/>
                      <a:pt x="12926" y="29593"/>
                    </a:cubicBezTo>
                    <a:cubicBezTo>
                      <a:pt x="12554" y="29535"/>
                      <a:pt x="12211" y="29364"/>
                      <a:pt x="12010" y="29078"/>
                    </a:cubicBezTo>
                    <a:cubicBezTo>
                      <a:pt x="11610" y="28534"/>
                      <a:pt x="11638" y="27790"/>
                      <a:pt x="12068" y="27275"/>
                    </a:cubicBezTo>
                    <a:lnTo>
                      <a:pt x="12068" y="27275"/>
                    </a:lnTo>
                    <a:lnTo>
                      <a:pt x="9149" y="29535"/>
                    </a:lnTo>
                    <a:cubicBezTo>
                      <a:pt x="8920" y="29764"/>
                      <a:pt x="8605" y="29907"/>
                      <a:pt x="8290" y="29993"/>
                    </a:cubicBezTo>
                    <a:cubicBezTo>
                      <a:pt x="8252" y="29998"/>
                      <a:pt x="8214" y="30000"/>
                      <a:pt x="8178" y="30000"/>
                    </a:cubicBezTo>
                    <a:cubicBezTo>
                      <a:pt x="7233" y="30000"/>
                      <a:pt x="6895" y="28610"/>
                      <a:pt x="7088" y="27618"/>
                    </a:cubicBezTo>
                    <a:cubicBezTo>
                      <a:pt x="7431" y="25758"/>
                      <a:pt x="8376" y="24041"/>
                      <a:pt x="9750" y="22724"/>
                    </a:cubicBezTo>
                    <a:cubicBezTo>
                      <a:pt x="10923" y="21608"/>
                      <a:pt x="12468" y="20721"/>
                      <a:pt x="12955" y="19147"/>
                    </a:cubicBezTo>
                    <a:cubicBezTo>
                      <a:pt x="13285" y="19281"/>
                      <a:pt x="13625" y="19345"/>
                      <a:pt x="13961" y="19345"/>
                    </a:cubicBezTo>
                    <a:cubicBezTo>
                      <a:pt x="15052" y="19345"/>
                      <a:pt x="16088" y="18674"/>
                      <a:pt x="16504" y="17601"/>
                    </a:cubicBezTo>
                    <a:cubicBezTo>
                      <a:pt x="16786" y="17669"/>
                      <a:pt x="17069" y="17702"/>
                      <a:pt x="17347" y="17702"/>
                    </a:cubicBezTo>
                    <a:cubicBezTo>
                      <a:pt x="18822" y="17702"/>
                      <a:pt x="20181" y="16784"/>
                      <a:pt x="20711" y="15340"/>
                    </a:cubicBezTo>
                    <a:lnTo>
                      <a:pt x="20711" y="15340"/>
                    </a:lnTo>
                    <a:cubicBezTo>
                      <a:pt x="20598" y="15699"/>
                      <a:pt x="20907" y="15819"/>
                      <a:pt x="21359" y="15819"/>
                    </a:cubicBezTo>
                    <a:cubicBezTo>
                      <a:pt x="22171" y="15819"/>
                      <a:pt x="23444" y="15432"/>
                      <a:pt x="23573" y="15340"/>
                    </a:cubicBezTo>
                    <a:lnTo>
                      <a:pt x="23630" y="15340"/>
                    </a:lnTo>
                    <a:cubicBezTo>
                      <a:pt x="26062" y="7985"/>
                      <a:pt x="25834" y="1"/>
                      <a:pt x="25834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5"/>
              <p:cNvSpPr/>
              <p:nvPr/>
            </p:nvSpPr>
            <p:spPr>
              <a:xfrm>
                <a:off x="2306650" y="2677075"/>
                <a:ext cx="643375" cy="853875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34155" extrusionOk="0">
                    <a:moveTo>
                      <a:pt x="17912" y="0"/>
                    </a:moveTo>
                    <a:cubicBezTo>
                      <a:pt x="14607" y="0"/>
                      <a:pt x="8543" y="1610"/>
                      <a:pt x="4728" y="10914"/>
                    </a:cubicBezTo>
                    <a:cubicBezTo>
                      <a:pt x="1" y="22400"/>
                      <a:pt x="461" y="34155"/>
                      <a:pt x="2670" y="34155"/>
                    </a:cubicBezTo>
                    <a:cubicBezTo>
                      <a:pt x="2735" y="34155"/>
                      <a:pt x="2801" y="34145"/>
                      <a:pt x="2868" y="34125"/>
                    </a:cubicBezTo>
                    <a:cubicBezTo>
                      <a:pt x="5100" y="33466"/>
                      <a:pt x="6073" y="29717"/>
                      <a:pt x="6216" y="29231"/>
                    </a:cubicBezTo>
                    <a:lnTo>
                      <a:pt x="6216" y="29231"/>
                    </a:lnTo>
                    <a:cubicBezTo>
                      <a:pt x="6141" y="29610"/>
                      <a:pt x="5775" y="31971"/>
                      <a:pt x="7165" y="31971"/>
                    </a:cubicBezTo>
                    <a:cubicBezTo>
                      <a:pt x="7350" y="31971"/>
                      <a:pt x="7566" y="31929"/>
                      <a:pt x="7819" y="31835"/>
                    </a:cubicBezTo>
                    <a:cubicBezTo>
                      <a:pt x="8162" y="31663"/>
                      <a:pt x="8477" y="31463"/>
                      <a:pt x="8763" y="31177"/>
                    </a:cubicBezTo>
                    <a:cubicBezTo>
                      <a:pt x="10480" y="29546"/>
                      <a:pt x="11511" y="25740"/>
                      <a:pt x="11511" y="25739"/>
                    </a:cubicBezTo>
                    <a:lnTo>
                      <a:pt x="11511" y="25739"/>
                    </a:lnTo>
                    <a:cubicBezTo>
                      <a:pt x="11511" y="25740"/>
                      <a:pt x="10966" y="29661"/>
                      <a:pt x="12275" y="29661"/>
                    </a:cubicBezTo>
                    <a:cubicBezTo>
                      <a:pt x="12340" y="29661"/>
                      <a:pt x="12409" y="29652"/>
                      <a:pt x="12484" y="29631"/>
                    </a:cubicBezTo>
                    <a:cubicBezTo>
                      <a:pt x="14086" y="29174"/>
                      <a:pt x="16032" y="23967"/>
                      <a:pt x="16033" y="23965"/>
                    </a:cubicBezTo>
                    <a:lnTo>
                      <a:pt x="16033" y="23965"/>
                    </a:lnTo>
                    <a:cubicBezTo>
                      <a:pt x="16032" y="23966"/>
                      <a:pt x="14715" y="28030"/>
                      <a:pt x="16492" y="28030"/>
                    </a:cubicBezTo>
                    <a:cubicBezTo>
                      <a:pt x="16510" y="28030"/>
                      <a:pt x="16529" y="28030"/>
                      <a:pt x="16548" y="28029"/>
                    </a:cubicBezTo>
                    <a:cubicBezTo>
                      <a:pt x="18007" y="27971"/>
                      <a:pt x="19066" y="24966"/>
                      <a:pt x="19467" y="23679"/>
                    </a:cubicBezTo>
                    <a:lnTo>
                      <a:pt x="19467" y="23679"/>
                    </a:lnTo>
                    <a:cubicBezTo>
                      <a:pt x="19274" y="24506"/>
                      <a:pt x="19081" y="25917"/>
                      <a:pt x="20116" y="25917"/>
                    </a:cubicBezTo>
                    <a:cubicBezTo>
                      <a:pt x="20156" y="25917"/>
                      <a:pt x="20197" y="25915"/>
                      <a:pt x="20240" y="25911"/>
                    </a:cubicBezTo>
                    <a:cubicBezTo>
                      <a:pt x="21900" y="25739"/>
                      <a:pt x="22901" y="22019"/>
                      <a:pt x="24304" y="17182"/>
                    </a:cubicBezTo>
                    <a:cubicBezTo>
                      <a:pt x="25735" y="12317"/>
                      <a:pt x="25334" y="1756"/>
                      <a:pt x="19896" y="211"/>
                    </a:cubicBezTo>
                    <a:lnTo>
                      <a:pt x="19696" y="182"/>
                    </a:lnTo>
                    <a:cubicBezTo>
                      <a:pt x="19289" y="86"/>
                      <a:pt x="18674" y="0"/>
                      <a:pt x="1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5"/>
              <p:cNvSpPr/>
              <p:nvPr/>
            </p:nvSpPr>
            <p:spPr>
              <a:xfrm>
                <a:off x="2837675" y="2132825"/>
                <a:ext cx="3292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265" extrusionOk="0">
                    <a:moveTo>
                      <a:pt x="840" y="0"/>
                    </a:moveTo>
                    <a:cubicBezTo>
                      <a:pt x="532" y="0"/>
                      <a:pt x="227" y="678"/>
                      <a:pt x="115" y="1575"/>
                    </a:cubicBezTo>
                    <a:cubicBezTo>
                      <a:pt x="0" y="2463"/>
                      <a:pt x="172" y="3235"/>
                      <a:pt x="458" y="3264"/>
                    </a:cubicBezTo>
                    <a:cubicBezTo>
                      <a:pt x="465" y="3264"/>
                      <a:pt x="471" y="3265"/>
                      <a:pt x="477" y="3265"/>
                    </a:cubicBezTo>
                    <a:cubicBezTo>
                      <a:pt x="787" y="3265"/>
                      <a:pt x="1119" y="2587"/>
                      <a:pt x="1231" y="1690"/>
                    </a:cubicBezTo>
                    <a:cubicBezTo>
                      <a:pt x="1317" y="803"/>
                      <a:pt x="1174" y="30"/>
                      <a:pt x="859" y="1"/>
                    </a:cubicBezTo>
                    <a:cubicBezTo>
                      <a:pt x="853" y="1"/>
                      <a:pt x="846" y="0"/>
                      <a:pt x="8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" name="Oval 14">
            <a:hlinkClick r:id="rId3" action="ppaction://hlinksldjump"/>
          </p:cNvPr>
          <p:cNvSpPr/>
          <p:nvPr/>
        </p:nvSpPr>
        <p:spPr>
          <a:xfrm>
            <a:off x="1403350" y="483870"/>
            <a:ext cx="513715" cy="497205"/>
          </a:xfrm>
          <a:prstGeom prst="ellipse">
            <a:avLst/>
          </a:prstGeom>
          <a:solidFill>
            <a:schemeClr val="bg1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43305" y="1877695"/>
            <a:ext cx="513715" cy="497205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hlinkClick r:id="rId4" action="ppaction://hlinksldjump"/>
          </p:cNvPr>
          <p:cNvSpPr/>
          <p:nvPr/>
        </p:nvSpPr>
        <p:spPr>
          <a:xfrm>
            <a:off x="1043305" y="3423920"/>
            <a:ext cx="513715" cy="497205"/>
          </a:xfrm>
          <a:prstGeom prst="ellipse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2" name="cashreg.wav"/>
          </p:stSnd>
        </p:sndAc>
      </p:transition>
    </mc:Choice>
    <mc:Fallback xmlns="">
      <p:transition>
        <p:random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" y="78740"/>
            <a:ext cx="9137650" cy="4995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" y="76200"/>
            <a:ext cx="9138285" cy="4998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" y="3175"/>
            <a:ext cx="9137650" cy="5100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5" y="-20320"/>
            <a:ext cx="9138285" cy="5134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235" y="57150"/>
            <a:ext cx="4811395" cy="2229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" y="56515"/>
            <a:ext cx="4124325" cy="5012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345" y="2355850"/>
            <a:ext cx="4829175" cy="2691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1928495" y="2622550"/>
            <a:ext cx="6901180" cy="186944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2411730" y="2842260"/>
            <a:ext cx="6253480" cy="201104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Làm ảnh hưởng tới tài nguyên rừng, tới môi trường.</a:t>
            </a:r>
            <a:endParaRPr lang="vi-VN" sz="3200" b="1">
              <a:solidFill>
                <a:srgbClr val="0070A4"/>
              </a:solidFill>
            </a:endParaRPr>
          </a:p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endParaRPr lang="vi-VN" sz="3200" b="1">
              <a:solidFill>
                <a:srgbClr val="0070A4"/>
              </a:solidFill>
              <a:sym typeface="+mn-ea"/>
            </a:endParaRP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4027805" y="47625"/>
            <a:ext cx="1052830" cy="956310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2" name="Google Shape;1392;p44"/>
          <p:cNvSpPr/>
          <p:nvPr/>
        </p:nvSpPr>
        <p:spPr>
          <a:xfrm>
            <a:off x="107315" y="3269615"/>
            <a:ext cx="1685290" cy="1635125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" name="Google Shape;1400;p44"/>
          <p:cNvGrpSpPr/>
          <p:nvPr/>
        </p:nvGrpSpPr>
        <p:grpSpPr>
          <a:xfrm>
            <a:off x="-67945" y="3053080"/>
            <a:ext cx="2120265" cy="1871345"/>
            <a:chOff x="1916870" y="2731831"/>
            <a:chExt cx="2347148" cy="1860679"/>
          </a:xfrm>
        </p:grpSpPr>
        <p:sp>
          <p:nvSpPr>
            <p:cNvPr id="1401" name="Google Shape;1401;p44"/>
            <p:cNvSpPr/>
            <p:nvPr/>
          </p:nvSpPr>
          <p:spPr>
            <a:xfrm flipH="1">
              <a:off x="1916870" y="4404360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44"/>
            <p:cNvGrpSpPr/>
            <p:nvPr/>
          </p:nvGrpSpPr>
          <p:grpSpPr>
            <a:xfrm>
              <a:off x="2498043" y="2731831"/>
              <a:ext cx="1057750" cy="1803692"/>
              <a:chOff x="5483925" y="1401125"/>
              <a:chExt cx="2466768" cy="4206371"/>
            </a:xfrm>
          </p:grpSpPr>
          <p:sp>
            <p:nvSpPr>
              <p:cNvPr id="1403" name="Google Shape;1403;p44"/>
              <p:cNvSpPr/>
              <p:nvPr/>
            </p:nvSpPr>
            <p:spPr>
              <a:xfrm>
                <a:off x="7581889" y="1660727"/>
                <a:ext cx="311355" cy="364251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8959" extrusionOk="0">
                    <a:moveTo>
                      <a:pt x="1131" y="1"/>
                    </a:moveTo>
                    <a:lnTo>
                      <a:pt x="0" y="1301"/>
                    </a:lnTo>
                    <a:cubicBezTo>
                      <a:pt x="5115" y="1301"/>
                      <a:pt x="7347" y="8958"/>
                      <a:pt x="7347" y="8958"/>
                    </a:cubicBezTo>
                    <a:cubicBezTo>
                      <a:pt x="7347" y="8958"/>
                      <a:pt x="7658" y="764"/>
                      <a:pt x="1131" y="1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4"/>
              <p:cNvSpPr/>
              <p:nvPr/>
            </p:nvSpPr>
            <p:spPr>
              <a:xfrm>
                <a:off x="7581889" y="1564245"/>
                <a:ext cx="368804" cy="460731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11332" extrusionOk="0">
                    <a:moveTo>
                      <a:pt x="3222" y="0"/>
                    </a:moveTo>
                    <a:lnTo>
                      <a:pt x="0" y="3674"/>
                    </a:lnTo>
                    <a:cubicBezTo>
                      <a:pt x="5143" y="3674"/>
                      <a:pt x="7375" y="11331"/>
                      <a:pt x="7375" y="11331"/>
                    </a:cubicBezTo>
                    <a:cubicBezTo>
                      <a:pt x="7375" y="11331"/>
                      <a:pt x="9071" y="6697"/>
                      <a:pt x="7714" y="4352"/>
                    </a:cubicBezTo>
                    <a:cubicBezTo>
                      <a:pt x="6358" y="1978"/>
                      <a:pt x="3222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4"/>
              <p:cNvSpPr/>
              <p:nvPr/>
            </p:nvSpPr>
            <p:spPr>
              <a:xfrm>
                <a:off x="7810510" y="1789409"/>
                <a:ext cx="120671" cy="23557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5794" extrusionOk="0">
                    <a:moveTo>
                      <a:pt x="2515" y="1"/>
                    </a:moveTo>
                    <a:lnTo>
                      <a:pt x="2515" y="1"/>
                    </a:lnTo>
                    <a:cubicBezTo>
                      <a:pt x="1526" y="481"/>
                      <a:pt x="679" y="1187"/>
                      <a:pt x="0" y="2007"/>
                    </a:cubicBezTo>
                    <a:cubicBezTo>
                      <a:pt x="735" y="3194"/>
                      <a:pt x="1329" y="4465"/>
                      <a:pt x="1752" y="5793"/>
                    </a:cubicBezTo>
                    <a:cubicBezTo>
                      <a:pt x="1752" y="5793"/>
                      <a:pt x="2967" y="2459"/>
                      <a:pt x="2515" y="1"/>
                    </a:cubicBezTo>
                    <a:close/>
                  </a:path>
                </a:pathLst>
              </a:custGeom>
              <a:solidFill>
                <a:srgbClr val="1812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4"/>
              <p:cNvSpPr/>
              <p:nvPr/>
            </p:nvSpPr>
            <p:spPr>
              <a:xfrm>
                <a:off x="7190147" y="1401125"/>
                <a:ext cx="572132" cy="2004740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49308" extrusionOk="0">
                    <a:moveTo>
                      <a:pt x="8901" y="0"/>
                    </a:moveTo>
                    <a:cubicBezTo>
                      <a:pt x="6753" y="0"/>
                      <a:pt x="4945" y="1130"/>
                      <a:pt x="4154" y="2741"/>
                    </a:cubicBezTo>
                    <a:cubicBezTo>
                      <a:pt x="3928" y="3193"/>
                      <a:pt x="3645" y="3589"/>
                      <a:pt x="3306" y="3956"/>
                    </a:cubicBezTo>
                    <a:cubicBezTo>
                      <a:pt x="2402" y="4775"/>
                      <a:pt x="1724" y="5821"/>
                      <a:pt x="1300" y="6979"/>
                    </a:cubicBezTo>
                    <a:cubicBezTo>
                      <a:pt x="0" y="10653"/>
                      <a:pt x="1130" y="15795"/>
                      <a:pt x="5114" y="24159"/>
                    </a:cubicBezTo>
                    <a:cubicBezTo>
                      <a:pt x="9579" y="33569"/>
                      <a:pt x="10144" y="38768"/>
                      <a:pt x="8053" y="42074"/>
                    </a:cubicBezTo>
                    <a:cubicBezTo>
                      <a:pt x="6838" y="43995"/>
                      <a:pt x="4945" y="44221"/>
                      <a:pt x="1187" y="44221"/>
                    </a:cubicBezTo>
                    <a:lnTo>
                      <a:pt x="1187" y="49308"/>
                    </a:lnTo>
                    <a:cubicBezTo>
                      <a:pt x="6075" y="49308"/>
                      <a:pt x="9466" y="47838"/>
                      <a:pt x="11274" y="44984"/>
                    </a:cubicBezTo>
                    <a:cubicBezTo>
                      <a:pt x="14015" y="40661"/>
                      <a:pt x="12913" y="33427"/>
                      <a:pt x="7884" y="22831"/>
                    </a:cubicBezTo>
                    <a:cubicBezTo>
                      <a:pt x="4352" y="15372"/>
                      <a:pt x="3193" y="10794"/>
                      <a:pt x="4210" y="7997"/>
                    </a:cubicBezTo>
                    <a:cubicBezTo>
                      <a:pt x="4323" y="7686"/>
                      <a:pt x="4493" y="7375"/>
                      <a:pt x="4775" y="7149"/>
                    </a:cubicBezTo>
                    <a:cubicBezTo>
                      <a:pt x="5708" y="8307"/>
                      <a:pt x="7149" y="8957"/>
                      <a:pt x="8901" y="8957"/>
                    </a:cubicBezTo>
                    <a:cubicBezTo>
                      <a:pt x="11755" y="8957"/>
                      <a:pt x="14072" y="6951"/>
                      <a:pt x="14072" y="4493"/>
                    </a:cubicBezTo>
                    <a:cubicBezTo>
                      <a:pt x="14072" y="2006"/>
                      <a:pt x="11755" y="0"/>
                      <a:pt x="89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4"/>
              <p:cNvSpPr/>
              <p:nvPr/>
            </p:nvSpPr>
            <p:spPr>
              <a:xfrm>
                <a:off x="6616866" y="3450656"/>
                <a:ext cx="474473" cy="2156840"/>
              </a:xfrm>
              <a:custGeom>
                <a:avLst/>
                <a:gdLst/>
                <a:ahLst/>
                <a:cxnLst/>
                <a:rect l="l" t="t" r="r" b="b"/>
                <a:pathLst>
                  <a:path w="11670" h="53049" extrusionOk="0">
                    <a:moveTo>
                      <a:pt x="1130" y="1"/>
                    </a:moveTo>
                    <a:lnTo>
                      <a:pt x="0" y="20317"/>
                    </a:lnTo>
                    <a:lnTo>
                      <a:pt x="0" y="20345"/>
                    </a:lnTo>
                    <a:lnTo>
                      <a:pt x="1950" y="51258"/>
                    </a:lnTo>
                    <a:cubicBezTo>
                      <a:pt x="2034" y="52614"/>
                      <a:pt x="2826" y="52784"/>
                      <a:pt x="3702" y="52981"/>
                    </a:cubicBezTo>
                    <a:cubicBezTo>
                      <a:pt x="3918" y="53029"/>
                      <a:pt x="4073" y="53049"/>
                      <a:pt x="4198" y="53049"/>
                    </a:cubicBezTo>
                    <a:cubicBezTo>
                      <a:pt x="4593" y="53049"/>
                      <a:pt x="4680" y="52849"/>
                      <a:pt x="5454" y="52699"/>
                    </a:cubicBezTo>
                    <a:cubicBezTo>
                      <a:pt x="5603" y="52669"/>
                      <a:pt x="5736" y="52656"/>
                      <a:pt x="5857" y="52656"/>
                    </a:cubicBezTo>
                    <a:cubicBezTo>
                      <a:pt x="6462" y="52656"/>
                      <a:pt x="6756" y="52968"/>
                      <a:pt x="7203" y="52968"/>
                    </a:cubicBezTo>
                    <a:cubicBezTo>
                      <a:pt x="7258" y="52968"/>
                      <a:pt x="7315" y="52964"/>
                      <a:pt x="7375" y="52953"/>
                    </a:cubicBezTo>
                    <a:cubicBezTo>
                      <a:pt x="7907" y="52884"/>
                      <a:pt x="8004" y="52663"/>
                      <a:pt x="8627" y="52663"/>
                    </a:cubicBezTo>
                    <a:cubicBezTo>
                      <a:pt x="8764" y="52663"/>
                      <a:pt x="8928" y="52673"/>
                      <a:pt x="9127" y="52699"/>
                    </a:cubicBezTo>
                    <a:cubicBezTo>
                      <a:pt x="9750" y="52792"/>
                      <a:pt x="10459" y="52972"/>
                      <a:pt x="10970" y="52972"/>
                    </a:cubicBezTo>
                    <a:cubicBezTo>
                      <a:pt x="11386" y="52972"/>
                      <a:pt x="11670" y="52853"/>
                      <a:pt x="11670" y="52473"/>
                    </a:cubicBezTo>
                    <a:cubicBezTo>
                      <a:pt x="11670" y="51625"/>
                      <a:pt x="8081" y="51540"/>
                      <a:pt x="6019" y="51258"/>
                    </a:cubicBezTo>
                    <a:cubicBezTo>
                      <a:pt x="4973" y="51088"/>
                      <a:pt x="3956" y="50693"/>
                      <a:pt x="3108" y="50071"/>
                    </a:cubicBezTo>
                    <a:lnTo>
                      <a:pt x="1243" y="20345"/>
                    </a:lnTo>
                    <a:lnTo>
                      <a:pt x="2345" y="57"/>
                    </a:lnTo>
                    <a:lnTo>
                      <a:pt x="11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4"/>
              <p:cNvSpPr/>
              <p:nvPr/>
            </p:nvSpPr>
            <p:spPr>
              <a:xfrm>
                <a:off x="5841351" y="3449518"/>
                <a:ext cx="1034002" cy="675118"/>
              </a:xfrm>
              <a:custGeom>
                <a:avLst/>
                <a:gdLst/>
                <a:ahLst/>
                <a:cxnLst/>
                <a:rect l="l" t="t" r="r" b="b"/>
                <a:pathLst>
                  <a:path w="25432" h="16605" extrusionOk="0">
                    <a:moveTo>
                      <a:pt x="623" y="0"/>
                    </a:moveTo>
                    <a:lnTo>
                      <a:pt x="1" y="1046"/>
                    </a:lnTo>
                    <a:lnTo>
                      <a:pt x="15344" y="10031"/>
                    </a:lnTo>
                    <a:cubicBezTo>
                      <a:pt x="16559" y="10738"/>
                      <a:pt x="16700" y="12292"/>
                      <a:pt x="17492" y="12461"/>
                    </a:cubicBezTo>
                    <a:cubicBezTo>
                      <a:pt x="18255" y="12603"/>
                      <a:pt x="18368" y="12716"/>
                      <a:pt x="19074" y="13479"/>
                    </a:cubicBezTo>
                    <a:cubicBezTo>
                      <a:pt x="19775" y="14206"/>
                      <a:pt x="22840" y="16604"/>
                      <a:pt x="23392" y="16604"/>
                    </a:cubicBezTo>
                    <a:cubicBezTo>
                      <a:pt x="23419" y="16604"/>
                      <a:pt x="23439" y="16599"/>
                      <a:pt x="23454" y="16587"/>
                    </a:cubicBezTo>
                    <a:cubicBezTo>
                      <a:pt x="23736" y="16333"/>
                      <a:pt x="23284" y="15909"/>
                      <a:pt x="23284" y="15909"/>
                    </a:cubicBezTo>
                    <a:lnTo>
                      <a:pt x="23284" y="15909"/>
                    </a:lnTo>
                    <a:cubicBezTo>
                      <a:pt x="23285" y="15909"/>
                      <a:pt x="24561" y="16582"/>
                      <a:pt x="25010" y="16582"/>
                    </a:cubicBezTo>
                    <a:cubicBezTo>
                      <a:pt x="25057" y="16582"/>
                      <a:pt x="25094" y="16574"/>
                      <a:pt x="25121" y="16559"/>
                    </a:cubicBezTo>
                    <a:cubicBezTo>
                      <a:pt x="25432" y="16417"/>
                      <a:pt x="25432" y="16135"/>
                      <a:pt x="23934" y="14920"/>
                    </a:cubicBezTo>
                    <a:cubicBezTo>
                      <a:pt x="22437" y="13676"/>
                      <a:pt x="21193" y="12009"/>
                      <a:pt x="20402" y="11105"/>
                    </a:cubicBezTo>
                    <a:cubicBezTo>
                      <a:pt x="19611" y="10173"/>
                      <a:pt x="17209" y="9692"/>
                      <a:pt x="17209" y="9692"/>
                    </a:cubicBezTo>
                    <a:lnTo>
                      <a:pt x="6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4"/>
              <p:cNvSpPr/>
              <p:nvPr/>
            </p:nvSpPr>
            <p:spPr>
              <a:xfrm>
                <a:off x="5483925" y="2770529"/>
                <a:ext cx="564285" cy="858239"/>
              </a:xfrm>
              <a:custGeom>
                <a:avLst/>
                <a:gdLst/>
                <a:ahLst/>
                <a:cxnLst/>
                <a:rect l="l" t="t" r="r" b="b"/>
                <a:pathLst>
                  <a:path w="13879" h="21109" extrusionOk="0">
                    <a:moveTo>
                      <a:pt x="13878" y="1"/>
                    </a:moveTo>
                    <a:lnTo>
                      <a:pt x="13878" y="1"/>
                    </a:lnTo>
                    <a:cubicBezTo>
                      <a:pt x="8933" y="3052"/>
                      <a:pt x="3847" y="8252"/>
                      <a:pt x="117" y="12942"/>
                    </a:cubicBezTo>
                    <a:cubicBezTo>
                      <a:pt x="0" y="13106"/>
                      <a:pt x="116" y="13309"/>
                      <a:pt x="288" y="13309"/>
                    </a:cubicBezTo>
                    <a:cubicBezTo>
                      <a:pt x="323" y="13309"/>
                      <a:pt x="361" y="13301"/>
                      <a:pt x="400" y="13281"/>
                    </a:cubicBezTo>
                    <a:cubicBezTo>
                      <a:pt x="1276" y="12857"/>
                      <a:pt x="2491" y="12292"/>
                      <a:pt x="2745" y="12151"/>
                    </a:cubicBezTo>
                    <a:lnTo>
                      <a:pt x="2745" y="12151"/>
                    </a:lnTo>
                    <a:cubicBezTo>
                      <a:pt x="2745" y="12151"/>
                      <a:pt x="1502" y="14892"/>
                      <a:pt x="824" y="16813"/>
                    </a:cubicBezTo>
                    <a:cubicBezTo>
                      <a:pt x="757" y="16990"/>
                      <a:pt x="898" y="17132"/>
                      <a:pt x="1043" y="17132"/>
                    </a:cubicBezTo>
                    <a:cubicBezTo>
                      <a:pt x="1084" y="17132"/>
                      <a:pt x="1126" y="17121"/>
                      <a:pt x="1163" y="17096"/>
                    </a:cubicBezTo>
                    <a:cubicBezTo>
                      <a:pt x="1671" y="16729"/>
                      <a:pt x="2349" y="16248"/>
                      <a:pt x="2519" y="16135"/>
                    </a:cubicBezTo>
                    <a:cubicBezTo>
                      <a:pt x="2525" y="16131"/>
                      <a:pt x="2530" y="16130"/>
                      <a:pt x="2536" y="16130"/>
                    </a:cubicBezTo>
                    <a:cubicBezTo>
                      <a:pt x="2809" y="16130"/>
                      <a:pt x="2265" y="21108"/>
                      <a:pt x="2265" y="21108"/>
                    </a:cubicBezTo>
                    <a:lnTo>
                      <a:pt x="138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4"/>
              <p:cNvSpPr/>
              <p:nvPr/>
            </p:nvSpPr>
            <p:spPr>
              <a:xfrm>
                <a:off x="5555646" y="2567198"/>
                <a:ext cx="2041169" cy="1216350"/>
              </a:xfrm>
              <a:custGeom>
                <a:avLst/>
                <a:gdLst/>
                <a:ahLst/>
                <a:cxnLst/>
                <a:rect l="l" t="t" r="r" b="b"/>
                <a:pathLst>
                  <a:path w="50204" h="29917" extrusionOk="0">
                    <a:moveTo>
                      <a:pt x="28672" y="0"/>
                    </a:moveTo>
                    <a:cubicBezTo>
                      <a:pt x="4457" y="0"/>
                      <a:pt x="670" y="23058"/>
                      <a:pt x="105" y="29444"/>
                    </a:cubicBezTo>
                    <a:cubicBezTo>
                      <a:pt x="0" y="29723"/>
                      <a:pt x="230" y="29916"/>
                      <a:pt x="454" y="29916"/>
                    </a:cubicBezTo>
                    <a:cubicBezTo>
                      <a:pt x="593" y="29916"/>
                      <a:pt x="729" y="29842"/>
                      <a:pt x="783" y="29670"/>
                    </a:cubicBezTo>
                    <a:cubicBezTo>
                      <a:pt x="2111" y="27663"/>
                      <a:pt x="3665" y="25770"/>
                      <a:pt x="5389" y="24075"/>
                    </a:cubicBezTo>
                    <a:cubicBezTo>
                      <a:pt x="5496" y="24397"/>
                      <a:pt x="5796" y="24583"/>
                      <a:pt x="6102" y="24583"/>
                    </a:cubicBezTo>
                    <a:cubicBezTo>
                      <a:pt x="6280" y="24583"/>
                      <a:pt x="6459" y="24520"/>
                      <a:pt x="6604" y="24386"/>
                    </a:cubicBezTo>
                    <a:cubicBezTo>
                      <a:pt x="9084" y="22091"/>
                      <a:pt x="11467" y="21324"/>
                      <a:pt x="13944" y="21324"/>
                    </a:cubicBezTo>
                    <a:cubicBezTo>
                      <a:pt x="18954" y="21324"/>
                      <a:pt x="24347" y="24464"/>
                      <a:pt x="31698" y="24464"/>
                    </a:cubicBezTo>
                    <a:cubicBezTo>
                      <a:pt x="32350" y="24464"/>
                      <a:pt x="33018" y="24440"/>
                      <a:pt x="33702" y="24386"/>
                    </a:cubicBezTo>
                    <a:cubicBezTo>
                      <a:pt x="46304" y="23368"/>
                      <a:pt x="50204" y="17858"/>
                      <a:pt x="50204" y="17858"/>
                    </a:cubicBezTo>
                    <a:lnTo>
                      <a:pt x="49441" y="17717"/>
                    </a:lnTo>
                    <a:cubicBezTo>
                      <a:pt x="49130" y="17661"/>
                      <a:pt x="49017" y="17322"/>
                      <a:pt x="49187" y="17095"/>
                    </a:cubicBezTo>
                    <a:lnTo>
                      <a:pt x="49300" y="16954"/>
                    </a:lnTo>
                    <a:cubicBezTo>
                      <a:pt x="49497" y="16672"/>
                      <a:pt x="49384" y="16276"/>
                      <a:pt x="49074" y="16191"/>
                    </a:cubicBezTo>
                    <a:lnTo>
                      <a:pt x="48904" y="16135"/>
                    </a:lnTo>
                    <a:cubicBezTo>
                      <a:pt x="48537" y="16022"/>
                      <a:pt x="48424" y="15598"/>
                      <a:pt x="48650" y="15315"/>
                    </a:cubicBezTo>
                    <a:cubicBezTo>
                      <a:pt x="48650" y="15315"/>
                      <a:pt x="48932" y="14976"/>
                      <a:pt x="48819" y="14807"/>
                    </a:cubicBezTo>
                    <a:cubicBezTo>
                      <a:pt x="48734" y="14665"/>
                      <a:pt x="48367" y="14637"/>
                      <a:pt x="48367" y="14637"/>
                    </a:cubicBezTo>
                    <a:cubicBezTo>
                      <a:pt x="48357" y="14638"/>
                      <a:pt x="48347" y="14638"/>
                      <a:pt x="48337" y="14638"/>
                    </a:cubicBezTo>
                    <a:cubicBezTo>
                      <a:pt x="48018" y="14638"/>
                      <a:pt x="47864" y="14204"/>
                      <a:pt x="48028" y="13903"/>
                    </a:cubicBezTo>
                    <a:lnTo>
                      <a:pt x="48508" y="12998"/>
                    </a:lnTo>
                    <a:lnTo>
                      <a:pt x="48508" y="12998"/>
                    </a:lnTo>
                    <a:cubicBezTo>
                      <a:pt x="47749" y="13749"/>
                      <a:pt x="47134" y="14105"/>
                      <a:pt x="46647" y="14105"/>
                    </a:cubicBezTo>
                    <a:cubicBezTo>
                      <a:pt x="45539" y="14105"/>
                      <a:pt x="45089" y="12269"/>
                      <a:pt x="45089" y="9071"/>
                    </a:cubicBezTo>
                    <a:cubicBezTo>
                      <a:pt x="45089" y="4437"/>
                      <a:pt x="39353" y="0"/>
                      <a:pt x="286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4"/>
              <p:cNvSpPr/>
              <p:nvPr/>
            </p:nvSpPr>
            <p:spPr>
              <a:xfrm>
                <a:off x="7810510" y="1834214"/>
                <a:ext cx="71273" cy="19076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4692" extrusionOk="0">
                    <a:moveTo>
                      <a:pt x="905" y="1"/>
                    </a:moveTo>
                    <a:cubicBezTo>
                      <a:pt x="566" y="283"/>
                      <a:pt x="283" y="594"/>
                      <a:pt x="0" y="905"/>
                    </a:cubicBezTo>
                    <a:cubicBezTo>
                      <a:pt x="735" y="2092"/>
                      <a:pt x="1300" y="3335"/>
                      <a:pt x="1724" y="4635"/>
                    </a:cubicBezTo>
                    <a:lnTo>
                      <a:pt x="1724" y="4691"/>
                    </a:lnTo>
                    <a:cubicBezTo>
                      <a:pt x="1752" y="3081"/>
                      <a:pt x="1470" y="1498"/>
                      <a:pt x="9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44"/>
              <p:cNvSpPr/>
              <p:nvPr/>
            </p:nvSpPr>
            <p:spPr>
              <a:xfrm>
                <a:off x="7659994" y="1531109"/>
                <a:ext cx="51757" cy="67085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650" extrusionOk="0">
                    <a:moveTo>
                      <a:pt x="1024" y="1"/>
                    </a:moveTo>
                    <a:cubicBezTo>
                      <a:pt x="847" y="1"/>
                      <a:pt x="587" y="282"/>
                      <a:pt x="368" y="646"/>
                    </a:cubicBezTo>
                    <a:cubicBezTo>
                      <a:pt x="114" y="1098"/>
                      <a:pt x="1" y="1550"/>
                      <a:pt x="170" y="1635"/>
                    </a:cubicBezTo>
                    <a:cubicBezTo>
                      <a:pt x="187" y="1645"/>
                      <a:pt x="207" y="1650"/>
                      <a:pt x="229" y="1650"/>
                    </a:cubicBezTo>
                    <a:cubicBezTo>
                      <a:pt x="391" y="1650"/>
                      <a:pt x="681" y="1383"/>
                      <a:pt x="905" y="985"/>
                    </a:cubicBezTo>
                    <a:cubicBezTo>
                      <a:pt x="1159" y="533"/>
                      <a:pt x="1272" y="109"/>
                      <a:pt x="1103" y="24"/>
                    </a:cubicBezTo>
                    <a:cubicBezTo>
                      <a:pt x="1079" y="8"/>
                      <a:pt x="1052" y="1"/>
                      <a:pt x="10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4"/>
              <p:cNvSpPr/>
              <p:nvPr/>
            </p:nvSpPr>
            <p:spPr>
              <a:xfrm>
                <a:off x="5888962" y="2793094"/>
                <a:ext cx="632061" cy="630557"/>
              </a:xfrm>
              <a:custGeom>
                <a:avLst/>
                <a:gdLst/>
                <a:ahLst/>
                <a:cxnLst/>
                <a:rect l="l" t="t" r="r" b="b"/>
                <a:pathLst>
                  <a:path w="15546" h="15509" extrusionOk="0">
                    <a:moveTo>
                      <a:pt x="12616" y="37"/>
                    </a:moveTo>
                    <a:lnTo>
                      <a:pt x="12616" y="37"/>
                    </a:lnTo>
                    <a:cubicBezTo>
                      <a:pt x="12617" y="38"/>
                      <a:pt x="12618" y="38"/>
                      <a:pt x="12619" y="39"/>
                    </a:cubicBezTo>
                    <a:cubicBezTo>
                      <a:pt x="12619" y="38"/>
                      <a:pt x="12618" y="37"/>
                      <a:pt x="12616" y="37"/>
                    </a:cubicBezTo>
                    <a:close/>
                    <a:moveTo>
                      <a:pt x="12432" y="0"/>
                    </a:moveTo>
                    <a:cubicBezTo>
                      <a:pt x="10694" y="0"/>
                      <a:pt x="993" y="5994"/>
                      <a:pt x="101" y="9533"/>
                    </a:cubicBezTo>
                    <a:cubicBezTo>
                      <a:pt x="1" y="9684"/>
                      <a:pt x="69" y="9765"/>
                      <a:pt x="200" y="9765"/>
                    </a:cubicBezTo>
                    <a:cubicBezTo>
                      <a:pt x="290" y="9765"/>
                      <a:pt x="410" y="9727"/>
                      <a:pt x="525" y="9646"/>
                    </a:cubicBezTo>
                    <a:cubicBezTo>
                      <a:pt x="1769" y="8601"/>
                      <a:pt x="3153" y="7725"/>
                      <a:pt x="4622" y="7047"/>
                    </a:cubicBezTo>
                    <a:cubicBezTo>
                      <a:pt x="4702" y="7007"/>
                      <a:pt x="4782" y="6990"/>
                      <a:pt x="4850" y="6990"/>
                    </a:cubicBezTo>
                    <a:cubicBezTo>
                      <a:pt x="5024" y="6990"/>
                      <a:pt x="5124" y="7102"/>
                      <a:pt x="4962" y="7245"/>
                    </a:cubicBezTo>
                    <a:cubicBezTo>
                      <a:pt x="2871" y="9025"/>
                      <a:pt x="1062" y="12868"/>
                      <a:pt x="808" y="14450"/>
                    </a:cubicBezTo>
                    <a:cubicBezTo>
                      <a:pt x="775" y="14581"/>
                      <a:pt x="857" y="14656"/>
                      <a:pt x="965" y="14656"/>
                    </a:cubicBezTo>
                    <a:cubicBezTo>
                      <a:pt x="1042" y="14656"/>
                      <a:pt x="1133" y="14617"/>
                      <a:pt x="1203" y="14535"/>
                    </a:cubicBezTo>
                    <a:cubicBezTo>
                      <a:pt x="2221" y="13291"/>
                      <a:pt x="5131" y="11031"/>
                      <a:pt x="7759" y="10240"/>
                    </a:cubicBezTo>
                    <a:cubicBezTo>
                      <a:pt x="7809" y="10222"/>
                      <a:pt x="7856" y="10214"/>
                      <a:pt x="7898" y="10214"/>
                    </a:cubicBezTo>
                    <a:cubicBezTo>
                      <a:pt x="8122" y="10214"/>
                      <a:pt x="8227" y="10432"/>
                      <a:pt x="8013" y="10551"/>
                    </a:cubicBezTo>
                    <a:cubicBezTo>
                      <a:pt x="6629" y="11313"/>
                      <a:pt x="5385" y="12246"/>
                      <a:pt x="4312" y="13376"/>
                    </a:cubicBezTo>
                    <a:cubicBezTo>
                      <a:pt x="4165" y="13523"/>
                      <a:pt x="4251" y="13670"/>
                      <a:pt x="4424" y="13670"/>
                    </a:cubicBezTo>
                    <a:cubicBezTo>
                      <a:pt x="4450" y="13670"/>
                      <a:pt x="4479" y="13666"/>
                      <a:pt x="4509" y="13659"/>
                    </a:cubicBezTo>
                    <a:cubicBezTo>
                      <a:pt x="5584" y="13392"/>
                      <a:pt x="6676" y="13261"/>
                      <a:pt x="7762" y="13261"/>
                    </a:cubicBezTo>
                    <a:cubicBezTo>
                      <a:pt x="10359" y="13261"/>
                      <a:pt x="12922" y="14013"/>
                      <a:pt x="15134" y="15467"/>
                    </a:cubicBezTo>
                    <a:cubicBezTo>
                      <a:pt x="15174" y="15496"/>
                      <a:pt x="15217" y="15508"/>
                      <a:pt x="15258" y="15508"/>
                    </a:cubicBezTo>
                    <a:cubicBezTo>
                      <a:pt x="15417" y="15508"/>
                      <a:pt x="15546" y="15320"/>
                      <a:pt x="15388" y="15185"/>
                    </a:cubicBezTo>
                    <a:cubicBezTo>
                      <a:pt x="13806" y="13433"/>
                      <a:pt x="10104" y="11850"/>
                      <a:pt x="8324" y="11822"/>
                    </a:cubicBezTo>
                    <a:cubicBezTo>
                      <a:pt x="8126" y="11794"/>
                      <a:pt x="8070" y="11596"/>
                      <a:pt x="8239" y="11483"/>
                    </a:cubicBezTo>
                    <a:cubicBezTo>
                      <a:pt x="9652" y="10551"/>
                      <a:pt x="12506" y="9562"/>
                      <a:pt x="14399" y="9392"/>
                    </a:cubicBezTo>
                    <a:cubicBezTo>
                      <a:pt x="14682" y="9364"/>
                      <a:pt x="14625" y="9053"/>
                      <a:pt x="14314" y="9025"/>
                    </a:cubicBezTo>
                    <a:cubicBezTo>
                      <a:pt x="13774" y="8910"/>
                      <a:pt x="13132" y="8857"/>
                      <a:pt x="12432" y="8857"/>
                    </a:cubicBezTo>
                    <a:cubicBezTo>
                      <a:pt x="9509" y="8857"/>
                      <a:pt x="5570" y="9788"/>
                      <a:pt x="3747" y="11087"/>
                    </a:cubicBezTo>
                    <a:cubicBezTo>
                      <a:pt x="3683" y="11127"/>
                      <a:pt x="3617" y="11145"/>
                      <a:pt x="3558" y="11145"/>
                    </a:cubicBezTo>
                    <a:cubicBezTo>
                      <a:pt x="3409" y="11145"/>
                      <a:pt x="3306" y="11032"/>
                      <a:pt x="3407" y="10890"/>
                    </a:cubicBezTo>
                    <a:cubicBezTo>
                      <a:pt x="4990" y="8149"/>
                      <a:pt x="9567" y="5690"/>
                      <a:pt x="11828" y="5238"/>
                    </a:cubicBezTo>
                    <a:cubicBezTo>
                      <a:pt x="12139" y="5154"/>
                      <a:pt x="12054" y="4871"/>
                      <a:pt x="11715" y="4871"/>
                    </a:cubicBezTo>
                    <a:cubicBezTo>
                      <a:pt x="11411" y="4842"/>
                      <a:pt x="11063" y="4828"/>
                      <a:pt x="10684" y="4828"/>
                    </a:cubicBezTo>
                    <a:cubicBezTo>
                      <a:pt x="8847" y="4828"/>
                      <a:pt x="6306" y="5161"/>
                      <a:pt x="4736" y="5747"/>
                    </a:cubicBezTo>
                    <a:cubicBezTo>
                      <a:pt x="4659" y="5775"/>
                      <a:pt x="4588" y="5787"/>
                      <a:pt x="4527" y="5787"/>
                    </a:cubicBezTo>
                    <a:cubicBezTo>
                      <a:pt x="4339" y="5787"/>
                      <a:pt x="4247" y="5670"/>
                      <a:pt x="4396" y="5521"/>
                    </a:cubicBezTo>
                    <a:cubicBezTo>
                      <a:pt x="7259" y="2492"/>
                      <a:pt x="12416" y="37"/>
                      <a:pt x="12613" y="37"/>
                    </a:cubicBezTo>
                    <a:cubicBezTo>
                      <a:pt x="12614" y="37"/>
                      <a:pt x="12615" y="37"/>
                      <a:pt x="12616" y="37"/>
                    </a:cubicBezTo>
                    <a:lnTo>
                      <a:pt x="12616" y="37"/>
                    </a:lnTo>
                    <a:cubicBezTo>
                      <a:pt x="12571" y="12"/>
                      <a:pt x="12509" y="0"/>
                      <a:pt x="12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 Box 1"/>
          <p:cNvSpPr txBox="1"/>
          <p:nvPr/>
        </p:nvSpPr>
        <p:spPr>
          <a:xfrm>
            <a:off x="380365" y="1121410"/>
            <a:ext cx="83781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vi-VN" sz="32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Tại sao không nên chặt phá cây bừa bãi để lấy củi đun, đốt than?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 bldLvl="0" animBg="1"/>
      <p:bldP spid="1202" grpId="1" animBg="1"/>
      <p:bldP spid="1205" grpId="0" build="p"/>
      <p:bldP spid="1205" grpId="1" build="p"/>
      <p:bldP spid="1392" grpId="0" animBg="1"/>
      <p:bldP spid="139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2086610" y="2611120"/>
            <a:ext cx="6723380" cy="2379345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3" name="Google Shape;1203;p40"/>
          <p:cNvSpPr/>
          <p:nvPr/>
        </p:nvSpPr>
        <p:spPr>
          <a:xfrm>
            <a:off x="251460" y="3363595"/>
            <a:ext cx="1619250" cy="1631950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467360" y="1039495"/>
            <a:ext cx="8492490" cy="1370965"/>
          </a:xfrm>
          <a:prstGeom prst="rect">
            <a:avLst/>
          </a:prstGeom>
          <a:noFill/>
          <a:ln w="9525">
            <a:noFill/>
          </a:ln>
        </p:spPr>
        <p:txBody>
          <a:bodyPr spcFirstLastPara="0" wrap="square" lIns="91440" tIns="45720" rIns="91440" bIns="45720" anchor="t" anchorCtr="0">
            <a:spAutoFit/>
          </a:bodyPr>
          <a:lstStyle/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32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Than đá, dầu mỏ, khí tự nhiên có phải là nguồn năng lượng vô tận không ? </a:t>
            </a: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2198370" y="2795270"/>
            <a:ext cx="6451600" cy="201104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Không phải nguồn tài nguyên vô tận và có nguy cơ bị cạn kiệt do việc sử dụng của con người</a:t>
            </a: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4099687" y="47371"/>
            <a:ext cx="1140806" cy="1080215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5265" y="4102735"/>
            <a:ext cx="1670050" cy="924560"/>
            <a:chOff x="339" y="6461"/>
            <a:chExt cx="2630" cy="1456"/>
          </a:xfrm>
        </p:grpSpPr>
        <p:sp>
          <p:nvSpPr>
            <p:cNvPr id="1217" name="Google Shape;1217;p40"/>
            <p:cNvSpPr/>
            <p:nvPr/>
          </p:nvSpPr>
          <p:spPr>
            <a:xfrm>
              <a:off x="339" y="7643"/>
              <a:ext cx="2630" cy="274"/>
            </a:xfrm>
            <a:custGeom>
              <a:avLst/>
              <a:gdLst/>
              <a:ahLst/>
              <a:cxnLst/>
              <a:rect l="l" t="t" r="r" b="b"/>
              <a:pathLst>
                <a:path w="136363" h="10930" extrusionOk="0">
                  <a:moveTo>
                    <a:pt x="68181" y="1"/>
                  </a:moveTo>
                  <a:cubicBezTo>
                    <a:pt x="30512" y="1"/>
                    <a:pt x="0" y="2456"/>
                    <a:pt x="0" y="5480"/>
                  </a:cubicBezTo>
                  <a:cubicBezTo>
                    <a:pt x="0" y="8475"/>
                    <a:pt x="30512" y="10930"/>
                    <a:pt x="68181" y="10930"/>
                  </a:cubicBezTo>
                  <a:cubicBezTo>
                    <a:pt x="105850" y="10930"/>
                    <a:pt x="136362" y="8475"/>
                    <a:pt x="136362" y="5480"/>
                  </a:cubicBezTo>
                  <a:cubicBezTo>
                    <a:pt x="136362" y="2456"/>
                    <a:pt x="10585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772" y="7159"/>
              <a:ext cx="617" cy="536"/>
            </a:xfrm>
            <a:custGeom>
              <a:avLst/>
              <a:gdLst/>
              <a:ahLst/>
              <a:cxnLst/>
              <a:rect l="l" t="t" r="r" b="b"/>
              <a:pathLst>
                <a:path w="31981" h="21380" extrusionOk="0">
                  <a:moveTo>
                    <a:pt x="12966" y="0"/>
                  </a:moveTo>
                  <a:lnTo>
                    <a:pt x="7187" y="2515"/>
                  </a:lnTo>
                  <a:cubicBezTo>
                    <a:pt x="5390" y="3294"/>
                    <a:pt x="3534" y="4072"/>
                    <a:pt x="2037" y="5330"/>
                  </a:cubicBezTo>
                  <a:cubicBezTo>
                    <a:pt x="1198" y="5989"/>
                    <a:pt x="510" y="6797"/>
                    <a:pt x="1" y="7726"/>
                  </a:cubicBezTo>
                  <a:cubicBezTo>
                    <a:pt x="1618" y="8654"/>
                    <a:pt x="3384" y="9313"/>
                    <a:pt x="5091" y="10061"/>
                  </a:cubicBezTo>
                  <a:cubicBezTo>
                    <a:pt x="10541" y="12546"/>
                    <a:pt x="15451" y="16110"/>
                    <a:pt x="19464" y="20541"/>
                  </a:cubicBezTo>
                  <a:cubicBezTo>
                    <a:pt x="21560" y="21110"/>
                    <a:pt x="23716" y="21380"/>
                    <a:pt x="25872" y="21380"/>
                  </a:cubicBezTo>
                  <a:cubicBezTo>
                    <a:pt x="27998" y="21350"/>
                    <a:pt x="30094" y="20841"/>
                    <a:pt x="31980" y="19883"/>
                  </a:cubicBezTo>
                  <a:cubicBezTo>
                    <a:pt x="31291" y="19074"/>
                    <a:pt x="30513" y="18325"/>
                    <a:pt x="29674" y="17667"/>
                  </a:cubicBezTo>
                  <a:cubicBezTo>
                    <a:pt x="27129" y="15690"/>
                    <a:pt x="24135" y="14343"/>
                    <a:pt x="21200" y="13025"/>
                  </a:cubicBezTo>
                  <a:cubicBezTo>
                    <a:pt x="18146" y="11678"/>
                    <a:pt x="15032" y="10301"/>
                    <a:pt x="11798" y="9432"/>
                  </a:cubicBezTo>
                  <a:cubicBezTo>
                    <a:pt x="13385" y="8953"/>
                    <a:pt x="14942" y="8414"/>
                    <a:pt x="16439" y="7785"/>
                  </a:cubicBezTo>
                  <a:cubicBezTo>
                    <a:pt x="18176" y="7067"/>
                    <a:pt x="19883" y="6228"/>
                    <a:pt x="21171" y="4881"/>
                  </a:cubicBezTo>
                  <a:cubicBezTo>
                    <a:pt x="20272" y="4222"/>
                    <a:pt x="19314" y="3623"/>
                    <a:pt x="18356" y="3054"/>
                  </a:cubicBezTo>
                  <a:cubicBezTo>
                    <a:pt x="16589" y="1976"/>
                    <a:pt x="14793" y="898"/>
                    <a:pt x="12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2151" y="7059"/>
              <a:ext cx="549" cy="602"/>
            </a:xfrm>
            <a:custGeom>
              <a:avLst/>
              <a:gdLst/>
              <a:ahLst/>
              <a:cxnLst/>
              <a:rect l="l" t="t" r="r" b="b"/>
              <a:pathLst>
                <a:path w="28447" h="24032" extrusionOk="0">
                  <a:moveTo>
                    <a:pt x="14343" y="1"/>
                  </a:moveTo>
                  <a:lnTo>
                    <a:pt x="8145" y="1139"/>
                  </a:lnTo>
                  <a:cubicBezTo>
                    <a:pt x="6229" y="1528"/>
                    <a:pt x="4252" y="1887"/>
                    <a:pt x="2486" y="2755"/>
                  </a:cubicBezTo>
                  <a:cubicBezTo>
                    <a:pt x="1558" y="3235"/>
                    <a:pt x="689" y="3863"/>
                    <a:pt x="0" y="4642"/>
                  </a:cubicBezTo>
                  <a:cubicBezTo>
                    <a:pt x="1348" y="5900"/>
                    <a:pt x="2935" y="6948"/>
                    <a:pt x="4432" y="8055"/>
                  </a:cubicBezTo>
                  <a:cubicBezTo>
                    <a:pt x="9193" y="11679"/>
                    <a:pt x="13176" y="16260"/>
                    <a:pt x="16080" y="21500"/>
                  </a:cubicBezTo>
                  <a:cubicBezTo>
                    <a:pt x="17996" y="22518"/>
                    <a:pt x="20033" y="23267"/>
                    <a:pt x="22159" y="23716"/>
                  </a:cubicBezTo>
                  <a:cubicBezTo>
                    <a:pt x="23127" y="23926"/>
                    <a:pt x="24115" y="24032"/>
                    <a:pt x="25105" y="24032"/>
                  </a:cubicBezTo>
                  <a:cubicBezTo>
                    <a:pt x="26226" y="24032"/>
                    <a:pt x="27349" y="23896"/>
                    <a:pt x="28447" y="23626"/>
                  </a:cubicBezTo>
                  <a:cubicBezTo>
                    <a:pt x="27968" y="22668"/>
                    <a:pt x="27369" y="21799"/>
                    <a:pt x="26680" y="20961"/>
                  </a:cubicBezTo>
                  <a:cubicBezTo>
                    <a:pt x="24644" y="18446"/>
                    <a:pt x="22039" y="16499"/>
                    <a:pt x="19464" y="14553"/>
                  </a:cubicBezTo>
                  <a:cubicBezTo>
                    <a:pt x="16769" y="12547"/>
                    <a:pt x="14074" y="10511"/>
                    <a:pt x="11110" y="8924"/>
                  </a:cubicBezTo>
                  <a:cubicBezTo>
                    <a:pt x="12756" y="8834"/>
                    <a:pt x="14373" y="8624"/>
                    <a:pt x="15990" y="8355"/>
                  </a:cubicBezTo>
                  <a:cubicBezTo>
                    <a:pt x="17847" y="8055"/>
                    <a:pt x="19703" y="7606"/>
                    <a:pt x="21260" y="6588"/>
                  </a:cubicBezTo>
                  <a:cubicBezTo>
                    <a:pt x="20512" y="5750"/>
                    <a:pt x="19703" y="4941"/>
                    <a:pt x="18895" y="4163"/>
                  </a:cubicBezTo>
                  <a:cubicBezTo>
                    <a:pt x="17398" y="2726"/>
                    <a:pt x="15930" y="1288"/>
                    <a:pt x="14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404" y="7163"/>
              <a:ext cx="427" cy="260"/>
            </a:xfrm>
            <a:custGeom>
              <a:avLst/>
              <a:gdLst/>
              <a:ahLst/>
              <a:cxnLst/>
              <a:rect l="l" t="t" r="r" b="b"/>
              <a:pathLst>
                <a:path w="22129" h="10371" extrusionOk="0">
                  <a:moveTo>
                    <a:pt x="19732" y="1"/>
                  </a:moveTo>
                  <a:cubicBezTo>
                    <a:pt x="19464" y="1"/>
                    <a:pt x="19191" y="52"/>
                    <a:pt x="18925" y="160"/>
                  </a:cubicBezTo>
                  <a:cubicBezTo>
                    <a:pt x="15781" y="1417"/>
                    <a:pt x="12128" y="2226"/>
                    <a:pt x="8624" y="3603"/>
                  </a:cubicBezTo>
                  <a:cubicBezTo>
                    <a:pt x="6888" y="4292"/>
                    <a:pt x="5211" y="5190"/>
                    <a:pt x="3684" y="6298"/>
                  </a:cubicBezTo>
                  <a:cubicBezTo>
                    <a:pt x="2186" y="7376"/>
                    <a:pt x="929" y="8753"/>
                    <a:pt x="1" y="10370"/>
                  </a:cubicBezTo>
                  <a:cubicBezTo>
                    <a:pt x="1168" y="9023"/>
                    <a:pt x="2606" y="7945"/>
                    <a:pt x="4253" y="7196"/>
                  </a:cubicBezTo>
                  <a:cubicBezTo>
                    <a:pt x="5840" y="6478"/>
                    <a:pt x="7516" y="5939"/>
                    <a:pt x="9253" y="5639"/>
                  </a:cubicBezTo>
                  <a:cubicBezTo>
                    <a:pt x="12697" y="4980"/>
                    <a:pt x="16320" y="4921"/>
                    <a:pt x="20093" y="4232"/>
                  </a:cubicBezTo>
                  <a:lnTo>
                    <a:pt x="20123" y="4202"/>
                  </a:lnTo>
                  <a:cubicBezTo>
                    <a:pt x="20272" y="4202"/>
                    <a:pt x="20392" y="4142"/>
                    <a:pt x="20512" y="4112"/>
                  </a:cubicBezTo>
                  <a:cubicBezTo>
                    <a:pt x="21620" y="3663"/>
                    <a:pt x="22129" y="2405"/>
                    <a:pt x="21710" y="1327"/>
                  </a:cubicBezTo>
                  <a:cubicBezTo>
                    <a:pt x="21368" y="509"/>
                    <a:pt x="20578" y="1"/>
                    <a:pt x="19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757" y="6869"/>
              <a:ext cx="1825" cy="758"/>
            </a:xfrm>
            <a:custGeom>
              <a:avLst/>
              <a:gdLst/>
              <a:ahLst/>
              <a:cxnLst/>
              <a:rect l="l" t="t" r="r" b="b"/>
              <a:pathLst>
                <a:path w="94622" h="30255" extrusionOk="0">
                  <a:moveTo>
                    <a:pt x="84860" y="0"/>
                  </a:moveTo>
                  <a:lnTo>
                    <a:pt x="0" y="9073"/>
                  </a:lnTo>
                  <a:cubicBezTo>
                    <a:pt x="1616" y="14605"/>
                    <a:pt x="12147" y="30254"/>
                    <a:pt x="41673" y="30254"/>
                  </a:cubicBezTo>
                  <a:cubicBezTo>
                    <a:pt x="44432" y="30254"/>
                    <a:pt x="47356" y="30118"/>
                    <a:pt x="50455" y="29824"/>
                  </a:cubicBezTo>
                  <a:cubicBezTo>
                    <a:pt x="56174" y="29255"/>
                    <a:pt x="77224" y="26141"/>
                    <a:pt x="85938" y="17996"/>
                  </a:cubicBezTo>
                  <a:cubicBezTo>
                    <a:pt x="94621" y="9881"/>
                    <a:pt x="84860" y="0"/>
                    <a:pt x="84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532" y="7362"/>
              <a:ext cx="568" cy="465"/>
            </a:xfrm>
            <a:custGeom>
              <a:avLst/>
              <a:gdLst/>
              <a:ahLst/>
              <a:cxnLst/>
              <a:rect l="l" t="t" r="r" b="b"/>
              <a:pathLst>
                <a:path w="29465" h="18540" extrusionOk="0">
                  <a:moveTo>
                    <a:pt x="20496" y="0"/>
                  </a:moveTo>
                  <a:cubicBezTo>
                    <a:pt x="20381" y="0"/>
                    <a:pt x="20266" y="2"/>
                    <a:pt x="20152" y="5"/>
                  </a:cubicBezTo>
                  <a:cubicBezTo>
                    <a:pt x="18715" y="1113"/>
                    <a:pt x="16858" y="1742"/>
                    <a:pt x="15092" y="2370"/>
                  </a:cubicBezTo>
                  <a:cubicBezTo>
                    <a:pt x="10570" y="3987"/>
                    <a:pt x="6228" y="5994"/>
                    <a:pt x="2066" y="8329"/>
                  </a:cubicBezTo>
                  <a:cubicBezTo>
                    <a:pt x="1288" y="8778"/>
                    <a:pt x="449" y="9317"/>
                    <a:pt x="150" y="10156"/>
                  </a:cubicBezTo>
                  <a:cubicBezTo>
                    <a:pt x="0" y="10725"/>
                    <a:pt x="30" y="11323"/>
                    <a:pt x="240" y="11892"/>
                  </a:cubicBezTo>
                  <a:cubicBezTo>
                    <a:pt x="898" y="14228"/>
                    <a:pt x="2725" y="16114"/>
                    <a:pt x="4791" y="17402"/>
                  </a:cubicBezTo>
                  <a:cubicBezTo>
                    <a:pt x="5510" y="17821"/>
                    <a:pt x="6228" y="18210"/>
                    <a:pt x="7007" y="18540"/>
                  </a:cubicBezTo>
                  <a:cubicBezTo>
                    <a:pt x="9253" y="18480"/>
                    <a:pt x="11498" y="18121"/>
                    <a:pt x="13654" y="17462"/>
                  </a:cubicBezTo>
                  <a:cubicBezTo>
                    <a:pt x="16259" y="16623"/>
                    <a:pt x="18535" y="15096"/>
                    <a:pt x="20302" y="13000"/>
                  </a:cubicBezTo>
                  <a:cubicBezTo>
                    <a:pt x="18745" y="11713"/>
                    <a:pt x="16469" y="11593"/>
                    <a:pt x="14463" y="11024"/>
                  </a:cubicBezTo>
                  <a:cubicBezTo>
                    <a:pt x="13834" y="10844"/>
                    <a:pt x="13205" y="10605"/>
                    <a:pt x="12576" y="10365"/>
                  </a:cubicBezTo>
                  <a:lnTo>
                    <a:pt x="12576" y="10365"/>
                  </a:lnTo>
                  <a:cubicBezTo>
                    <a:pt x="13654" y="10473"/>
                    <a:pt x="14743" y="10527"/>
                    <a:pt x="15836" y="10527"/>
                  </a:cubicBezTo>
                  <a:cubicBezTo>
                    <a:pt x="16565" y="10527"/>
                    <a:pt x="17295" y="10503"/>
                    <a:pt x="18026" y="10455"/>
                  </a:cubicBezTo>
                  <a:cubicBezTo>
                    <a:pt x="19373" y="10365"/>
                    <a:pt x="20721" y="10156"/>
                    <a:pt x="22008" y="9826"/>
                  </a:cubicBezTo>
                  <a:cubicBezTo>
                    <a:pt x="24194" y="9317"/>
                    <a:pt x="26260" y="8449"/>
                    <a:pt x="28117" y="7221"/>
                  </a:cubicBezTo>
                  <a:cubicBezTo>
                    <a:pt x="28506" y="6982"/>
                    <a:pt x="28806" y="6682"/>
                    <a:pt x="29045" y="6323"/>
                  </a:cubicBezTo>
                  <a:cubicBezTo>
                    <a:pt x="29464" y="5544"/>
                    <a:pt x="29105" y="4586"/>
                    <a:pt x="28626" y="3838"/>
                  </a:cubicBezTo>
                  <a:cubicBezTo>
                    <a:pt x="26921" y="1207"/>
                    <a:pt x="23681" y="0"/>
                    <a:pt x="20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1895" y="7278"/>
              <a:ext cx="615" cy="552"/>
            </a:xfrm>
            <a:custGeom>
              <a:avLst/>
              <a:gdLst/>
              <a:ahLst/>
              <a:cxnLst/>
              <a:rect l="l" t="t" r="r" b="b"/>
              <a:pathLst>
                <a:path w="31891" h="22031" extrusionOk="0">
                  <a:moveTo>
                    <a:pt x="9822" y="0"/>
                  </a:moveTo>
                  <a:cubicBezTo>
                    <a:pt x="6768" y="30"/>
                    <a:pt x="3833" y="1258"/>
                    <a:pt x="1677" y="3474"/>
                  </a:cubicBezTo>
                  <a:cubicBezTo>
                    <a:pt x="749" y="4462"/>
                    <a:pt x="1" y="5719"/>
                    <a:pt x="120" y="7067"/>
                  </a:cubicBezTo>
                  <a:cubicBezTo>
                    <a:pt x="270" y="8055"/>
                    <a:pt x="749" y="8953"/>
                    <a:pt x="1468" y="9612"/>
                  </a:cubicBezTo>
                  <a:cubicBezTo>
                    <a:pt x="3175" y="11409"/>
                    <a:pt x="5570" y="12067"/>
                    <a:pt x="7995" y="12606"/>
                  </a:cubicBezTo>
                  <a:cubicBezTo>
                    <a:pt x="10002" y="13055"/>
                    <a:pt x="12667" y="13085"/>
                    <a:pt x="14254" y="13205"/>
                  </a:cubicBezTo>
                  <a:cubicBezTo>
                    <a:pt x="14553" y="13205"/>
                    <a:pt x="14882" y="13235"/>
                    <a:pt x="15242" y="13235"/>
                  </a:cubicBezTo>
                  <a:lnTo>
                    <a:pt x="15721" y="15271"/>
                  </a:lnTo>
                  <a:cubicBezTo>
                    <a:pt x="16110" y="17008"/>
                    <a:pt x="16559" y="18835"/>
                    <a:pt x="17817" y="20092"/>
                  </a:cubicBezTo>
                  <a:cubicBezTo>
                    <a:pt x="18775" y="21020"/>
                    <a:pt x="20123" y="21499"/>
                    <a:pt x="21440" y="21769"/>
                  </a:cubicBezTo>
                  <a:cubicBezTo>
                    <a:pt x="22325" y="21944"/>
                    <a:pt x="23177" y="22031"/>
                    <a:pt x="24008" y="22031"/>
                  </a:cubicBezTo>
                  <a:cubicBezTo>
                    <a:pt x="26298" y="22031"/>
                    <a:pt x="28419" y="21375"/>
                    <a:pt x="30573" y="20122"/>
                  </a:cubicBezTo>
                  <a:cubicBezTo>
                    <a:pt x="31172" y="19763"/>
                    <a:pt x="31800" y="19284"/>
                    <a:pt x="31860" y="18625"/>
                  </a:cubicBezTo>
                  <a:cubicBezTo>
                    <a:pt x="31890" y="18086"/>
                    <a:pt x="31441" y="17487"/>
                    <a:pt x="31202" y="17158"/>
                  </a:cubicBezTo>
                  <a:cubicBezTo>
                    <a:pt x="30004" y="15421"/>
                    <a:pt x="28776" y="12996"/>
                    <a:pt x="26261" y="10211"/>
                  </a:cubicBezTo>
                  <a:cubicBezTo>
                    <a:pt x="24554" y="8324"/>
                    <a:pt x="22518" y="6707"/>
                    <a:pt x="20632" y="4971"/>
                  </a:cubicBezTo>
                  <a:cubicBezTo>
                    <a:pt x="19883" y="4252"/>
                    <a:pt x="19104" y="3563"/>
                    <a:pt x="18296" y="2935"/>
                  </a:cubicBezTo>
                  <a:cubicBezTo>
                    <a:pt x="15871" y="1048"/>
                    <a:pt x="12906" y="30"/>
                    <a:pt x="9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2180" y="6845"/>
              <a:ext cx="661" cy="469"/>
            </a:xfrm>
            <a:custGeom>
              <a:avLst/>
              <a:gdLst/>
              <a:ahLst/>
              <a:cxnLst/>
              <a:rect l="l" t="t" r="r" b="b"/>
              <a:pathLst>
                <a:path w="34255" h="18712" extrusionOk="0">
                  <a:moveTo>
                    <a:pt x="33484" y="1"/>
                  </a:moveTo>
                  <a:cubicBezTo>
                    <a:pt x="32765" y="1"/>
                    <a:pt x="32073" y="159"/>
                    <a:pt x="31440" y="475"/>
                  </a:cubicBezTo>
                  <a:cubicBezTo>
                    <a:pt x="30153" y="1104"/>
                    <a:pt x="29194" y="2152"/>
                    <a:pt x="28266" y="3230"/>
                  </a:cubicBezTo>
                  <a:cubicBezTo>
                    <a:pt x="27368" y="4308"/>
                    <a:pt x="26500" y="5446"/>
                    <a:pt x="25392" y="6314"/>
                  </a:cubicBezTo>
                  <a:cubicBezTo>
                    <a:pt x="23655" y="7631"/>
                    <a:pt x="21469" y="8200"/>
                    <a:pt x="19283" y="8350"/>
                  </a:cubicBezTo>
                  <a:cubicBezTo>
                    <a:pt x="18115" y="8410"/>
                    <a:pt x="13474" y="8170"/>
                    <a:pt x="10390" y="10326"/>
                  </a:cubicBezTo>
                  <a:cubicBezTo>
                    <a:pt x="9851" y="10716"/>
                    <a:pt x="9372" y="11045"/>
                    <a:pt x="8953" y="11344"/>
                  </a:cubicBezTo>
                  <a:cubicBezTo>
                    <a:pt x="7066" y="12722"/>
                    <a:pt x="6258" y="13231"/>
                    <a:pt x="3593" y="13890"/>
                  </a:cubicBezTo>
                  <a:cubicBezTo>
                    <a:pt x="2455" y="14189"/>
                    <a:pt x="1257" y="14399"/>
                    <a:pt x="89" y="14548"/>
                  </a:cubicBezTo>
                  <a:cubicBezTo>
                    <a:pt x="1" y="16790"/>
                    <a:pt x="2469" y="18712"/>
                    <a:pt x="5633" y="18712"/>
                  </a:cubicBezTo>
                  <a:cubicBezTo>
                    <a:pt x="5682" y="18712"/>
                    <a:pt x="5730" y="18711"/>
                    <a:pt x="5779" y="18710"/>
                  </a:cubicBezTo>
                  <a:cubicBezTo>
                    <a:pt x="6467" y="18651"/>
                    <a:pt x="7126" y="18561"/>
                    <a:pt x="7785" y="18471"/>
                  </a:cubicBezTo>
                  <a:cubicBezTo>
                    <a:pt x="9492" y="18231"/>
                    <a:pt x="11079" y="17992"/>
                    <a:pt x="12276" y="17722"/>
                  </a:cubicBezTo>
                  <a:cubicBezTo>
                    <a:pt x="16409" y="16824"/>
                    <a:pt x="20391" y="15327"/>
                    <a:pt x="24104" y="13231"/>
                  </a:cubicBezTo>
                  <a:cubicBezTo>
                    <a:pt x="27757" y="11165"/>
                    <a:pt x="31051" y="8230"/>
                    <a:pt x="33027" y="4487"/>
                  </a:cubicBezTo>
                  <a:cubicBezTo>
                    <a:pt x="33746" y="3140"/>
                    <a:pt x="34255" y="1493"/>
                    <a:pt x="33985" y="26"/>
                  </a:cubicBezTo>
                  <a:cubicBezTo>
                    <a:pt x="33817" y="9"/>
                    <a:pt x="33650" y="1"/>
                    <a:pt x="33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2182" y="6710"/>
              <a:ext cx="683" cy="500"/>
            </a:xfrm>
            <a:custGeom>
              <a:avLst/>
              <a:gdLst/>
              <a:ahLst/>
              <a:cxnLst/>
              <a:rect l="l" t="t" r="r" b="b"/>
              <a:pathLst>
                <a:path w="35394" h="19932" extrusionOk="0">
                  <a:moveTo>
                    <a:pt x="28766" y="0"/>
                  </a:moveTo>
                  <a:cubicBezTo>
                    <a:pt x="25997" y="0"/>
                    <a:pt x="23258" y="748"/>
                    <a:pt x="20871" y="2175"/>
                  </a:cubicBezTo>
                  <a:cubicBezTo>
                    <a:pt x="18326" y="3642"/>
                    <a:pt x="16050" y="5529"/>
                    <a:pt x="14194" y="7804"/>
                  </a:cubicBezTo>
                  <a:cubicBezTo>
                    <a:pt x="12068" y="10350"/>
                    <a:pt x="11080" y="12356"/>
                    <a:pt x="7426" y="14302"/>
                  </a:cubicBezTo>
                  <a:cubicBezTo>
                    <a:pt x="6468" y="14811"/>
                    <a:pt x="5450" y="15290"/>
                    <a:pt x="4432" y="15679"/>
                  </a:cubicBezTo>
                  <a:cubicBezTo>
                    <a:pt x="3654" y="15979"/>
                    <a:pt x="2905" y="16248"/>
                    <a:pt x="2156" y="16488"/>
                  </a:cubicBezTo>
                  <a:cubicBezTo>
                    <a:pt x="1378" y="16997"/>
                    <a:pt x="779" y="17686"/>
                    <a:pt x="390" y="18524"/>
                  </a:cubicBezTo>
                  <a:cubicBezTo>
                    <a:pt x="150" y="18973"/>
                    <a:pt x="30" y="19452"/>
                    <a:pt x="0" y="19931"/>
                  </a:cubicBezTo>
                  <a:cubicBezTo>
                    <a:pt x="1198" y="19812"/>
                    <a:pt x="2366" y="19572"/>
                    <a:pt x="3534" y="19303"/>
                  </a:cubicBezTo>
                  <a:cubicBezTo>
                    <a:pt x="6199" y="18614"/>
                    <a:pt x="6977" y="18105"/>
                    <a:pt x="8894" y="16757"/>
                  </a:cubicBezTo>
                  <a:cubicBezTo>
                    <a:pt x="9313" y="16458"/>
                    <a:pt x="9792" y="16129"/>
                    <a:pt x="10331" y="15739"/>
                  </a:cubicBezTo>
                  <a:cubicBezTo>
                    <a:pt x="13415" y="13553"/>
                    <a:pt x="18026" y="13823"/>
                    <a:pt x="19224" y="13733"/>
                  </a:cubicBezTo>
                  <a:cubicBezTo>
                    <a:pt x="21380" y="13583"/>
                    <a:pt x="23596" y="13014"/>
                    <a:pt x="25333" y="11697"/>
                  </a:cubicBezTo>
                  <a:cubicBezTo>
                    <a:pt x="26440" y="10859"/>
                    <a:pt x="27309" y="9721"/>
                    <a:pt x="28207" y="8643"/>
                  </a:cubicBezTo>
                  <a:cubicBezTo>
                    <a:pt x="29105" y="7565"/>
                    <a:pt x="30094" y="6487"/>
                    <a:pt x="31351" y="5888"/>
                  </a:cubicBezTo>
                  <a:cubicBezTo>
                    <a:pt x="31993" y="5579"/>
                    <a:pt x="32672" y="5402"/>
                    <a:pt x="33359" y="5402"/>
                  </a:cubicBezTo>
                  <a:cubicBezTo>
                    <a:pt x="33538" y="5402"/>
                    <a:pt x="33717" y="5414"/>
                    <a:pt x="33896" y="5439"/>
                  </a:cubicBezTo>
                  <a:cubicBezTo>
                    <a:pt x="34435" y="5499"/>
                    <a:pt x="34944" y="5678"/>
                    <a:pt x="35394" y="6008"/>
                  </a:cubicBezTo>
                  <a:cubicBezTo>
                    <a:pt x="35004" y="4031"/>
                    <a:pt x="34346" y="2085"/>
                    <a:pt x="32639" y="917"/>
                  </a:cubicBezTo>
                  <a:cubicBezTo>
                    <a:pt x="31711" y="348"/>
                    <a:pt x="30633" y="19"/>
                    <a:pt x="29525" y="19"/>
                  </a:cubicBezTo>
                  <a:cubicBezTo>
                    <a:pt x="29272" y="7"/>
                    <a:pt x="29018" y="0"/>
                    <a:pt x="28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757" y="6461"/>
              <a:ext cx="1661" cy="935"/>
            </a:xfrm>
            <a:custGeom>
              <a:avLst/>
              <a:gdLst/>
              <a:ahLst/>
              <a:cxnLst/>
              <a:rect l="l" t="t" r="r" b="b"/>
              <a:pathLst>
                <a:path w="86118" h="37317" extrusionOk="0">
                  <a:moveTo>
                    <a:pt x="42994" y="1"/>
                  </a:moveTo>
                  <a:cubicBezTo>
                    <a:pt x="41567" y="1"/>
                    <a:pt x="40130" y="61"/>
                    <a:pt x="38687" y="187"/>
                  </a:cubicBezTo>
                  <a:cubicBezTo>
                    <a:pt x="18445" y="1953"/>
                    <a:pt x="5809" y="16655"/>
                    <a:pt x="0" y="25339"/>
                  </a:cubicBezTo>
                  <a:cubicBezTo>
                    <a:pt x="11977" y="33483"/>
                    <a:pt x="20062" y="37256"/>
                    <a:pt x="40993" y="37316"/>
                  </a:cubicBezTo>
                  <a:cubicBezTo>
                    <a:pt x="41037" y="37316"/>
                    <a:pt x="41081" y="37316"/>
                    <a:pt x="41125" y="37316"/>
                  </a:cubicBezTo>
                  <a:cubicBezTo>
                    <a:pt x="61284" y="37316"/>
                    <a:pt x="79514" y="23706"/>
                    <a:pt x="86117" y="16506"/>
                  </a:cubicBezTo>
                  <a:cubicBezTo>
                    <a:pt x="75541" y="8470"/>
                    <a:pt x="59921" y="1"/>
                    <a:pt x="42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563" y="6655"/>
              <a:ext cx="431" cy="468"/>
            </a:xfrm>
            <a:custGeom>
              <a:avLst/>
              <a:gdLst/>
              <a:ahLst/>
              <a:cxnLst/>
              <a:rect l="l" t="t" r="r" b="b"/>
              <a:pathLst>
                <a:path w="22338" h="18663" extrusionOk="0">
                  <a:moveTo>
                    <a:pt x="11486" y="0"/>
                  </a:moveTo>
                  <a:cubicBezTo>
                    <a:pt x="11291" y="0"/>
                    <a:pt x="11095" y="49"/>
                    <a:pt x="10899" y="98"/>
                  </a:cubicBezTo>
                  <a:cubicBezTo>
                    <a:pt x="8145" y="757"/>
                    <a:pt x="5390" y="1266"/>
                    <a:pt x="2575" y="1595"/>
                  </a:cubicBezTo>
                  <a:cubicBezTo>
                    <a:pt x="1078" y="1775"/>
                    <a:pt x="0" y="3122"/>
                    <a:pt x="150" y="4619"/>
                  </a:cubicBezTo>
                  <a:cubicBezTo>
                    <a:pt x="479" y="8392"/>
                    <a:pt x="779" y="12225"/>
                    <a:pt x="1018" y="16058"/>
                  </a:cubicBezTo>
                  <a:cubicBezTo>
                    <a:pt x="1138" y="17525"/>
                    <a:pt x="2366" y="18663"/>
                    <a:pt x="3833" y="18663"/>
                  </a:cubicBezTo>
                  <a:lnTo>
                    <a:pt x="4132" y="18663"/>
                  </a:lnTo>
                  <a:cubicBezTo>
                    <a:pt x="9762" y="18034"/>
                    <a:pt x="15301" y="16567"/>
                    <a:pt x="20511" y="14321"/>
                  </a:cubicBezTo>
                  <a:cubicBezTo>
                    <a:pt x="21230" y="13992"/>
                    <a:pt x="21799" y="13393"/>
                    <a:pt x="22068" y="12644"/>
                  </a:cubicBezTo>
                  <a:cubicBezTo>
                    <a:pt x="22338" y="11926"/>
                    <a:pt x="22278" y="11117"/>
                    <a:pt x="21919" y="10458"/>
                  </a:cubicBezTo>
                  <a:cubicBezTo>
                    <a:pt x="19853" y="6476"/>
                    <a:pt x="16888" y="3092"/>
                    <a:pt x="13265" y="487"/>
                  </a:cubicBezTo>
                  <a:cubicBezTo>
                    <a:pt x="12820" y="182"/>
                    <a:pt x="12299" y="5"/>
                    <a:pt x="11747" y="5"/>
                  </a:cubicBezTo>
                  <a:cubicBezTo>
                    <a:pt x="11704" y="5"/>
                    <a:pt x="11661" y="6"/>
                    <a:pt x="11618" y="8"/>
                  </a:cubicBezTo>
                  <a:cubicBezTo>
                    <a:pt x="11574" y="3"/>
                    <a:pt x="11530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842" y="6559"/>
              <a:ext cx="416" cy="400"/>
            </a:xfrm>
            <a:custGeom>
              <a:avLst/>
              <a:gdLst/>
              <a:ahLst/>
              <a:cxnLst/>
              <a:rect l="l" t="t" r="r" b="b"/>
              <a:pathLst>
                <a:path w="21590" h="15961" extrusionOk="0">
                  <a:moveTo>
                    <a:pt x="5780" y="0"/>
                  </a:moveTo>
                  <a:cubicBezTo>
                    <a:pt x="5510" y="0"/>
                    <a:pt x="5241" y="60"/>
                    <a:pt x="5001" y="210"/>
                  </a:cubicBezTo>
                  <a:cubicBezTo>
                    <a:pt x="3774" y="899"/>
                    <a:pt x="2516" y="1528"/>
                    <a:pt x="1288" y="2067"/>
                  </a:cubicBezTo>
                  <a:cubicBezTo>
                    <a:pt x="210" y="2576"/>
                    <a:pt x="1" y="4043"/>
                    <a:pt x="929" y="4791"/>
                  </a:cubicBezTo>
                  <a:cubicBezTo>
                    <a:pt x="4283" y="7576"/>
                    <a:pt x="6978" y="11050"/>
                    <a:pt x="8834" y="15002"/>
                  </a:cubicBezTo>
                  <a:cubicBezTo>
                    <a:pt x="9104" y="15601"/>
                    <a:pt x="9672" y="15960"/>
                    <a:pt x="10331" y="15960"/>
                  </a:cubicBezTo>
                  <a:cubicBezTo>
                    <a:pt x="10571" y="15960"/>
                    <a:pt x="10840" y="15900"/>
                    <a:pt x="11080" y="15751"/>
                  </a:cubicBezTo>
                  <a:cubicBezTo>
                    <a:pt x="14493" y="13984"/>
                    <a:pt x="17787" y="11948"/>
                    <a:pt x="20901" y="9702"/>
                  </a:cubicBezTo>
                  <a:cubicBezTo>
                    <a:pt x="21350" y="9373"/>
                    <a:pt x="21590" y="8864"/>
                    <a:pt x="21560" y="8295"/>
                  </a:cubicBezTo>
                  <a:cubicBezTo>
                    <a:pt x="21530" y="7756"/>
                    <a:pt x="21231" y="7247"/>
                    <a:pt x="20781" y="6977"/>
                  </a:cubicBezTo>
                  <a:cubicBezTo>
                    <a:pt x="16200" y="4222"/>
                    <a:pt x="11379" y="1917"/>
                    <a:pt x="6349" y="90"/>
                  </a:cubicBezTo>
                  <a:cubicBezTo>
                    <a:pt x="6169" y="30"/>
                    <a:pt x="5989" y="0"/>
                    <a:pt x="5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1142" y="6686"/>
              <a:ext cx="423" cy="437"/>
            </a:xfrm>
            <a:custGeom>
              <a:avLst/>
              <a:gdLst/>
              <a:ahLst/>
              <a:cxnLst/>
              <a:rect l="l" t="t" r="r" b="b"/>
              <a:pathLst>
                <a:path w="21919" h="17440" extrusionOk="0">
                  <a:moveTo>
                    <a:pt x="10153" y="0"/>
                  </a:moveTo>
                  <a:cubicBezTo>
                    <a:pt x="10104" y="0"/>
                    <a:pt x="10054" y="4"/>
                    <a:pt x="10001" y="13"/>
                  </a:cubicBezTo>
                  <a:cubicBezTo>
                    <a:pt x="8983" y="13"/>
                    <a:pt x="7995" y="462"/>
                    <a:pt x="7336" y="1241"/>
                  </a:cubicBezTo>
                  <a:cubicBezTo>
                    <a:pt x="4761" y="4235"/>
                    <a:pt x="2635" y="7559"/>
                    <a:pt x="988" y="11152"/>
                  </a:cubicBezTo>
                  <a:cubicBezTo>
                    <a:pt x="0" y="13278"/>
                    <a:pt x="1348" y="15763"/>
                    <a:pt x="3683" y="16092"/>
                  </a:cubicBezTo>
                  <a:cubicBezTo>
                    <a:pt x="8534" y="16781"/>
                    <a:pt x="14822" y="17230"/>
                    <a:pt x="18146" y="17440"/>
                  </a:cubicBezTo>
                  <a:lnTo>
                    <a:pt x="18356" y="17440"/>
                  </a:lnTo>
                  <a:cubicBezTo>
                    <a:pt x="19344" y="17410"/>
                    <a:pt x="20272" y="16991"/>
                    <a:pt x="20931" y="16272"/>
                  </a:cubicBezTo>
                  <a:cubicBezTo>
                    <a:pt x="21589" y="15583"/>
                    <a:pt x="21919" y="14625"/>
                    <a:pt x="21859" y="13667"/>
                  </a:cubicBezTo>
                  <a:cubicBezTo>
                    <a:pt x="21619" y="10403"/>
                    <a:pt x="21380" y="7079"/>
                    <a:pt x="21080" y="3846"/>
                  </a:cubicBezTo>
                  <a:cubicBezTo>
                    <a:pt x="20931" y="2079"/>
                    <a:pt x="19493" y="702"/>
                    <a:pt x="17727" y="642"/>
                  </a:cubicBezTo>
                  <a:cubicBezTo>
                    <a:pt x="15301" y="552"/>
                    <a:pt x="12906" y="372"/>
                    <a:pt x="10510" y="43"/>
                  </a:cubicBezTo>
                  <a:cubicBezTo>
                    <a:pt x="10383" y="22"/>
                    <a:pt x="10271" y="0"/>
                    <a:pt x="10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1201" y="6472"/>
              <a:ext cx="696" cy="209"/>
            </a:xfrm>
            <a:custGeom>
              <a:avLst/>
              <a:gdLst/>
              <a:ahLst/>
              <a:cxnLst/>
              <a:rect l="l" t="t" r="r" b="b"/>
              <a:pathLst>
                <a:path w="36083" h="8331" extrusionOk="0">
                  <a:moveTo>
                    <a:pt x="19973" y="0"/>
                  </a:moveTo>
                  <a:cubicBezTo>
                    <a:pt x="18536" y="0"/>
                    <a:pt x="17098" y="60"/>
                    <a:pt x="15691" y="180"/>
                  </a:cubicBezTo>
                  <a:cubicBezTo>
                    <a:pt x="10481" y="659"/>
                    <a:pt x="5360" y="2036"/>
                    <a:pt x="629" y="4252"/>
                  </a:cubicBezTo>
                  <a:cubicBezTo>
                    <a:pt x="240" y="4432"/>
                    <a:pt x="1" y="4821"/>
                    <a:pt x="31" y="5240"/>
                  </a:cubicBezTo>
                  <a:cubicBezTo>
                    <a:pt x="60" y="5659"/>
                    <a:pt x="330" y="6019"/>
                    <a:pt x="749" y="6138"/>
                  </a:cubicBezTo>
                  <a:cubicBezTo>
                    <a:pt x="2306" y="6647"/>
                    <a:pt x="3923" y="7037"/>
                    <a:pt x="5540" y="7336"/>
                  </a:cubicBezTo>
                  <a:cubicBezTo>
                    <a:pt x="9430" y="7975"/>
                    <a:pt x="13347" y="8331"/>
                    <a:pt x="17288" y="8331"/>
                  </a:cubicBezTo>
                  <a:cubicBezTo>
                    <a:pt x="17594" y="8331"/>
                    <a:pt x="17900" y="8329"/>
                    <a:pt x="18206" y="8324"/>
                  </a:cubicBezTo>
                  <a:lnTo>
                    <a:pt x="18655" y="8324"/>
                  </a:lnTo>
                  <a:cubicBezTo>
                    <a:pt x="22788" y="8294"/>
                    <a:pt x="26890" y="7516"/>
                    <a:pt x="30782" y="6079"/>
                  </a:cubicBezTo>
                  <a:cubicBezTo>
                    <a:pt x="32399" y="5510"/>
                    <a:pt x="33956" y="4851"/>
                    <a:pt x="35484" y="4102"/>
                  </a:cubicBezTo>
                  <a:cubicBezTo>
                    <a:pt x="35873" y="3923"/>
                    <a:pt x="36082" y="3533"/>
                    <a:pt x="36052" y="3114"/>
                  </a:cubicBezTo>
                  <a:cubicBezTo>
                    <a:pt x="36023" y="2695"/>
                    <a:pt x="35693" y="2336"/>
                    <a:pt x="35304" y="2216"/>
                  </a:cubicBezTo>
                  <a:cubicBezTo>
                    <a:pt x="30303" y="779"/>
                    <a:pt x="25153" y="30"/>
                    <a:pt x="19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896" y="6626"/>
              <a:ext cx="361" cy="423"/>
            </a:xfrm>
            <a:custGeom>
              <a:avLst/>
              <a:gdLst/>
              <a:ahLst/>
              <a:cxnLst/>
              <a:rect l="l" t="t" r="r" b="b"/>
              <a:pathLst>
                <a:path w="18716" h="16889" extrusionOk="0">
                  <a:moveTo>
                    <a:pt x="13445" y="0"/>
                  </a:moveTo>
                  <a:cubicBezTo>
                    <a:pt x="13026" y="30"/>
                    <a:pt x="12637" y="120"/>
                    <a:pt x="12307" y="330"/>
                  </a:cubicBezTo>
                  <a:cubicBezTo>
                    <a:pt x="8055" y="2905"/>
                    <a:pt x="4133" y="6019"/>
                    <a:pt x="719" y="9642"/>
                  </a:cubicBezTo>
                  <a:cubicBezTo>
                    <a:pt x="210" y="10121"/>
                    <a:pt x="0" y="10840"/>
                    <a:pt x="90" y="11529"/>
                  </a:cubicBezTo>
                  <a:cubicBezTo>
                    <a:pt x="180" y="12217"/>
                    <a:pt x="629" y="12846"/>
                    <a:pt x="1258" y="13175"/>
                  </a:cubicBezTo>
                  <a:cubicBezTo>
                    <a:pt x="3743" y="14583"/>
                    <a:pt x="6378" y="15781"/>
                    <a:pt x="9103" y="16739"/>
                  </a:cubicBezTo>
                  <a:cubicBezTo>
                    <a:pt x="9343" y="16829"/>
                    <a:pt x="9582" y="16858"/>
                    <a:pt x="9852" y="16858"/>
                  </a:cubicBezTo>
                  <a:lnTo>
                    <a:pt x="9852" y="16888"/>
                  </a:lnTo>
                  <a:cubicBezTo>
                    <a:pt x="10780" y="16888"/>
                    <a:pt x="11618" y="16320"/>
                    <a:pt x="11948" y="15421"/>
                  </a:cubicBezTo>
                  <a:cubicBezTo>
                    <a:pt x="13475" y="11559"/>
                    <a:pt x="15541" y="7905"/>
                    <a:pt x="18086" y="4642"/>
                  </a:cubicBezTo>
                  <a:cubicBezTo>
                    <a:pt x="18565" y="4043"/>
                    <a:pt x="18715" y="3294"/>
                    <a:pt x="18476" y="2576"/>
                  </a:cubicBezTo>
                  <a:cubicBezTo>
                    <a:pt x="18236" y="1857"/>
                    <a:pt x="17667" y="1288"/>
                    <a:pt x="16948" y="1078"/>
                  </a:cubicBezTo>
                  <a:cubicBezTo>
                    <a:pt x="16020" y="809"/>
                    <a:pt x="15122" y="509"/>
                    <a:pt x="14224" y="150"/>
                  </a:cubicBezTo>
                  <a:cubicBezTo>
                    <a:pt x="13984" y="60"/>
                    <a:pt x="13715" y="0"/>
                    <a:pt x="13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784" y="6796"/>
              <a:ext cx="1597" cy="588"/>
            </a:xfrm>
            <a:custGeom>
              <a:avLst/>
              <a:gdLst/>
              <a:ahLst/>
              <a:cxnLst/>
              <a:rect l="l" t="t" r="r" b="b"/>
              <a:pathLst>
                <a:path w="82824" h="23477" extrusionOk="0">
                  <a:moveTo>
                    <a:pt x="78602" y="1"/>
                  </a:moveTo>
                  <a:cubicBezTo>
                    <a:pt x="77973" y="1"/>
                    <a:pt x="77374" y="210"/>
                    <a:pt x="76865" y="599"/>
                  </a:cubicBezTo>
                  <a:cubicBezTo>
                    <a:pt x="72913" y="3504"/>
                    <a:pt x="68721" y="6049"/>
                    <a:pt x="64319" y="8175"/>
                  </a:cubicBezTo>
                  <a:cubicBezTo>
                    <a:pt x="56474" y="11948"/>
                    <a:pt x="48688" y="13984"/>
                    <a:pt x="41203" y="14194"/>
                  </a:cubicBezTo>
                  <a:lnTo>
                    <a:pt x="39765" y="14194"/>
                  </a:lnTo>
                  <a:cubicBezTo>
                    <a:pt x="30183" y="14164"/>
                    <a:pt x="23236" y="13385"/>
                    <a:pt x="17188" y="11649"/>
                  </a:cubicBezTo>
                  <a:cubicBezTo>
                    <a:pt x="13295" y="10511"/>
                    <a:pt x="9552" y="8924"/>
                    <a:pt x="6049" y="6888"/>
                  </a:cubicBezTo>
                  <a:cubicBezTo>
                    <a:pt x="5600" y="6648"/>
                    <a:pt x="5121" y="6528"/>
                    <a:pt x="4612" y="6528"/>
                  </a:cubicBezTo>
                  <a:cubicBezTo>
                    <a:pt x="3713" y="6528"/>
                    <a:pt x="2875" y="6947"/>
                    <a:pt x="2306" y="7636"/>
                  </a:cubicBezTo>
                  <a:cubicBezTo>
                    <a:pt x="1857" y="8205"/>
                    <a:pt x="1438" y="8774"/>
                    <a:pt x="1018" y="9313"/>
                  </a:cubicBezTo>
                  <a:cubicBezTo>
                    <a:pt x="0" y="10660"/>
                    <a:pt x="360" y="12607"/>
                    <a:pt x="1767" y="13535"/>
                  </a:cubicBezTo>
                  <a:cubicBezTo>
                    <a:pt x="12068" y="20242"/>
                    <a:pt x="20362" y="23446"/>
                    <a:pt x="39586" y="23476"/>
                  </a:cubicBezTo>
                  <a:lnTo>
                    <a:pt x="39705" y="23476"/>
                  </a:lnTo>
                  <a:cubicBezTo>
                    <a:pt x="56084" y="23476"/>
                    <a:pt x="71984" y="14313"/>
                    <a:pt x="81446" y="5720"/>
                  </a:cubicBezTo>
                  <a:cubicBezTo>
                    <a:pt x="82824" y="4432"/>
                    <a:pt x="82674" y="2216"/>
                    <a:pt x="81147" y="1138"/>
                  </a:cubicBezTo>
                  <a:lnTo>
                    <a:pt x="80249" y="510"/>
                  </a:lnTo>
                  <a:cubicBezTo>
                    <a:pt x="79770" y="180"/>
                    <a:pt x="79201" y="1"/>
                    <a:pt x="78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653" y="6762"/>
              <a:ext cx="28" cy="86"/>
            </a:xfrm>
            <a:custGeom>
              <a:avLst/>
              <a:gdLst/>
              <a:ahLst/>
              <a:cxnLst/>
              <a:rect l="l" t="t" r="r" b="b"/>
              <a:pathLst>
                <a:path w="1438" h="3419" extrusionOk="0">
                  <a:moveTo>
                    <a:pt x="921" y="1"/>
                  </a:moveTo>
                  <a:cubicBezTo>
                    <a:pt x="602" y="1"/>
                    <a:pt x="264" y="728"/>
                    <a:pt x="120" y="1621"/>
                  </a:cubicBezTo>
                  <a:cubicBezTo>
                    <a:pt x="0" y="2579"/>
                    <a:pt x="150" y="3358"/>
                    <a:pt x="479" y="3418"/>
                  </a:cubicBezTo>
                  <a:cubicBezTo>
                    <a:pt x="486" y="3418"/>
                    <a:pt x="493" y="3419"/>
                    <a:pt x="499" y="3419"/>
                  </a:cubicBezTo>
                  <a:cubicBezTo>
                    <a:pt x="823" y="3419"/>
                    <a:pt x="1170" y="2710"/>
                    <a:pt x="1288" y="1771"/>
                  </a:cubicBezTo>
                  <a:cubicBezTo>
                    <a:pt x="1438" y="843"/>
                    <a:pt x="1258" y="34"/>
                    <a:pt x="958" y="4"/>
                  </a:cubicBezTo>
                  <a:cubicBezTo>
                    <a:pt x="946" y="2"/>
                    <a:pt x="934" y="1"/>
                    <a:pt x="9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 bldLvl="0" animBg="1"/>
      <p:bldP spid="1202" grpId="1" animBg="1"/>
      <p:bldP spid="1203" grpId="0" bldLvl="0" animBg="1"/>
      <p:bldP spid="1203" grpId="1" animBg="1"/>
      <p:bldP spid="1204" grpId="0"/>
      <p:bldP spid="1204" grpId="1"/>
      <p:bldP spid="1205" grpId="0" build="p"/>
      <p:bldP spid="1205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0"/>
          <p:cNvSpPr/>
          <p:nvPr/>
        </p:nvSpPr>
        <p:spPr>
          <a:xfrm rot="10800000">
            <a:off x="2021205" y="2679065"/>
            <a:ext cx="6938645" cy="2291080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A4"/>
              </a:solidFill>
            </a:endParaRPr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/>
          </p:nvPr>
        </p:nvSpPr>
        <p:spPr>
          <a:xfrm>
            <a:off x="467360" y="1022350"/>
            <a:ext cx="8492490" cy="1531620"/>
          </a:xfrm>
          <a:prstGeom prst="rect">
            <a:avLst/>
          </a:prstGeom>
          <a:noFill/>
          <a:ln w="9525">
            <a:noFill/>
          </a:ln>
        </p:spPr>
        <p:txBody>
          <a:bodyPr spcFirstLastPara="0" wrap="square" lIns="91440" tIns="45720" rIns="91440" bIns="45720" anchor="t" anchorCtr="0">
            <a:spAutoFit/>
          </a:bodyPr>
          <a:lstStyle/>
          <a:p>
            <a:pPr lvl="0" algn="ctr">
              <a:lnSpc>
                <a:spcPct val="130000"/>
              </a:lnSpc>
              <a:buSzTx/>
              <a:buFont typeface="Arial" panose="020B0604020202020204"/>
            </a:pPr>
            <a:r>
              <a:rPr lang="vi-VN" sz="3600" b="1">
                <a:solidFill>
                  <a:srgbClr val="005C4F"/>
                </a:solidFill>
                <a:latin typeface="Nunito"/>
                <a:ea typeface="Nunito"/>
                <a:cs typeface="Nunito"/>
                <a:sym typeface="+mn-ea"/>
              </a:rPr>
              <a:t>Kể tên một số nguồn năng lượng khác có thể thay thế chúng </a:t>
            </a:r>
          </a:p>
        </p:txBody>
      </p:sp>
      <p:sp>
        <p:nvSpPr>
          <p:cNvPr id="1205" name="Google Shape;1205;p40"/>
          <p:cNvSpPr txBox="1">
            <a:spLocks noGrp="1"/>
          </p:cNvSpPr>
          <p:nvPr>
            <p:ph type="body" idx="1"/>
          </p:nvPr>
        </p:nvSpPr>
        <p:spPr>
          <a:xfrm>
            <a:off x="2342515" y="3141980"/>
            <a:ext cx="6425565" cy="1370965"/>
          </a:xfrm>
          <a:prstGeom prst="rect">
            <a:avLst/>
          </a:prstGeom>
          <a:noFill/>
          <a:ln w="9525">
            <a:noFill/>
          </a:ln>
        </p:spPr>
        <p:txBody>
          <a:bodyPr spcFirstLastPara="0" vert="horz" wrap="square" lIns="91440" tIns="45720" rIns="91440" bIns="45720" rtlCol="0" anchor="t" anchorCtr="0">
            <a:spAutoFit/>
          </a:bodyPr>
          <a:lstStyle/>
          <a:p>
            <a:pPr marL="0" lvl="0" algn="ctr">
              <a:lnSpc>
                <a:spcPct val="130000"/>
              </a:lnSpc>
              <a:buFont typeface="Arial" panose="020B0604020202020204"/>
              <a:buNone/>
            </a:pPr>
            <a:r>
              <a:rPr lang="vi-VN" sz="3200" b="1">
                <a:solidFill>
                  <a:srgbClr val="0070A4"/>
                </a:solidFill>
                <a:sym typeface="+mn-ea"/>
              </a:rPr>
              <a:t>Năng lượng mặt trời, năng lượng gió, năng lượng nước chảy,..</a:t>
            </a:r>
          </a:p>
        </p:txBody>
      </p:sp>
      <p:grpSp>
        <p:nvGrpSpPr>
          <p:cNvPr id="1206" name="Google Shape;1206;p40"/>
          <p:cNvGrpSpPr/>
          <p:nvPr/>
        </p:nvGrpSpPr>
        <p:grpSpPr>
          <a:xfrm>
            <a:off x="4099560" y="191135"/>
            <a:ext cx="1009015" cy="751840"/>
            <a:chOff x="3963749" y="540574"/>
            <a:chExt cx="1216471" cy="1151860"/>
          </a:xfrm>
        </p:grpSpPr>
        <p:sp>
          <p:nvSpPr>
            <p:cNvPr id="1207" name="Google Shape;1207;p40"/>
            <p:cNvSpPr/>
            <p:nvPr/>
          </p:nvSpPr>
          <p:spPr>
            <a:xfrm>
              <a:off x="3963749" y="540574"/>
              <a:ext cx="1216471" cy="115186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207038" y="736426"/>
              <a:ext cx="805317" cy="760138"/>
            </a:xfrm>
            <a:custGeom>
              <a:avLst/>
              <a:gdLst/>
              <a:ahLst/>
              <a:cxnLst/>
              <a:rect l="l" t="t" r="r" b="b"/>
              <a:pathLst>
                <a:path w="135007" h="127433" extrusionOk="0">
                  <a:moveTo>
                    <a:pt x="128798" y="0"/>
                  </a:moveTo>
                  <a:cubicBezTo>
                    <a:pt x="127794" y="0"/>
                    <a:pt x="126786" y="344"/>
                    <a:pt x="125975" y="1155"/>
                  </a:cubicBezTo>
                  <a:cubicBezTo>
                    <a:pt x="109024" y="18711"/>
                    <a:pt x="93586" y="37782"/>
                    <a:pt x="79359" y="57760"/>
                  </a:cubicBezTo>
                  <a:lnTo>
                    <a:pt x="37283" y="115878"/>
                  </a:lnTo>
                  <a:cubicBezTo>
                    <a:pt x="31532" y="103468"/>
                    <a:pt x="26689" y="90754"/>
                    <a:pt x="22754" y="78041"/>
                  </a:cubicBezTo>
                  <a:cubicBezTo>
                    <a:pt x="18819" y="64722"/>
                    <a:pt x="17305" y="49284"/>
                    <a:pt x="8830" y="37782"/>
                  </a:cubicBezTo>
                  <a:cubicBezTo>
                    <a:pt x="8068" y="36734"/>
                    <a:pt x="6827" y="36286"/>
                    <a:pt x="5568" y="36286"/>
                  </a:cubicBezTo>
                  <a:cubicBezTo>
                    <a:pt x="2826" y="36286"/>
                    <a:pt x="0" y="38414"/>
                    <a:pt x="1867" y="41111"/>
                  </a:cubicBezTo>
                  <a:cubicBezTo>
                    <a:pt x="10040" y="52614"/>
                    <a:pt x="11251" y="68354"/>
                    <a:pt x="15186" y="81673"/>
                  </a:cubicBezTo>
                  <a:cubicBezTo>
                    <a:pt x="19727" y="96506"/>
                    <a:pt x="25478" y="111035"/>
                    <a:pt x="32138" y="124959"/>
                  </a:cubicBezTo>
                  <a:cubicBezTo>
                    <a:pt x="32954" y="126592"/>
                    <a:pt x="34563" y="127432"/>
                    <a:pt x="36204" y="127432"/>
                  </a:cubicBezTo>
                  <a:cubicBezTo>
                    <a:pt x="37606" y="127432"/>
                    <a:pt x="39032" y="126820"/>
                    <a:pt x="40008" y="125565"/>
                  </a:cubicBezTo>
                  <a:cubicBezTo>
                    <a:pt x="55446" y="104678"/>
                    <a:pt x="70581" y="83792"/>
                    <a:pt x="86018" y="62906"/>
                  </a:cubicBezTo>
                  <a:cubicBezTo>
                    <a:pt x="99943" y="42927"/>
                    <a:pt x="115380" y="23857"/>
                    <a:pt x="132029" y="6301"/>
                  </a:cubicBezTo>
                  <a:cubicBezTo>
                    <a:pt x="135006" y="3324"/>
                    <a:pt x="131919" y="0"/>
                    <a:pt x="128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1" name="Google Shape;1241;p41"/>
          <p:cNvSpPr/>
          <p:nvPr/>
        </p:nvSpPr>
        <p:spPr>
          <a:xfrm>
            <a:off x="182245" y="3369945"/>
            <a:ext cx="1708785" cy="1526540"/>
          </a:xfrm>
          <a:custGeom>
            <a:avLst/>
            <a:gdLst/>
            <a:ahLst/>
            <a:cxnLst/>
            <a:rect l="l" t="t" r="r" b="b"/>
            <a:pathLst>
              <a:path w="79142" h="62131" extrusionOk="0">
                <a:moveTo>
                  <a:pt x="43395" y="1"/>
                </a:moveTo>
                <a:cubicBezTo>
                  <a:pt x="42163" y="1"/>
                  <a:pt x="40910" y="69"/>
                  <a:pt x="39634" y="207"/>
                </a:cubicBezTo>
                <a:cubicBezTo>
                  <a:pt x="27032" y="1530"/>
                  <a:pt x="16510" y="6949"/>
                  <a:pt x="8444" y="16905"/>
                </a:cubicBezTo>
                <a:cubicBezTo>
                  <a:pt x="4223" y="21946"/>
                  <a:pt x="1576" y="28121"/>
                  <a:pt x="820" y="34674"/>
                </a:cubicBezTo>
                <a:cubicBezTo>
                  <a:pt x="1" y="40218"/>
                  <a:pt x="2143" y="45826"/>
                  <a:pt x="6428" y="49544"/>
                </a:cubicBezTo>
                <a:cubicBezTo>
                  <a:pt x="10507" y="53260"/>
                  <a:pt x="15108" y="55118"/>
                  <a:pt x="20089" y="55118"/>
                </a:cubicBezTo>
                <a:cubicBezTo>
                  <a:pt x="22033" y="55118"/>
                  <a:pt x="24035" y="54835"/>
                  <a:pt x="26087" y="54270"/>
                </a:cubicBezTo>
                <a:cubicBezTo>
                  <a:pt x="27606" y="53898"/>
                  <a:pt x="29161" y="53708"/>
                  <a:pt x="30723" y="53708"/>
                </a:cubicBezTo>
                <a:cubicBezTo>
                  <a:pt x="32077" y="53708"/>
                  <a:pt x="33437" y="53851"/>
                  <a:pt x="34782" y="54143"/>
                </a:cubicBezTo>
                <a:cubicBezTo>
                  <a:pt x="36169" y="54396"/>
                  <a:pt x="37555" y="54774"/>
                  <a:pt x="39004" y="55026"/>
                </a:cubicBezTo>
                <a:cubicBezTo>
                  <a:pt x="40390" y="55278"/>
                  <a:pt x="41714" y="55782"/>
                  <a:pt x="42974" y="56538"/>
                </a:cubicBezTo>
                <a:cubicBezTo>
                  <a:pt x="46250" y="58491"/>
                  <a:pt x="49716" y="60066"/>
                  <a:pt x="53307" y="61264"/>
                </a:cubicBezTo>
                <a:cubicBezTo>
                  <a:pt x="55247" y="61858"/>
                  <a:pt x="57153" y="62131"/>
                  <a:pt x="58994" y="62131"/>
                </a:cubicBezTo>
                <a:cubicBezTo>
                  <a:pt x="67493" y="62131"/>
                  <a:pt x="74587" y="56307"/>
                  <a:pt x="77125" y="49418"/>
                </a:cubicBezTo>
                <a:cubicBezTo>
                  <a:pt x="78511" y="45637"/>
                  <a:pt x="79141" y="41605"/>
                  <a:pt x="79078" y="37572"/>
                </a:cubicBezTo>
                <a:cubicBezTo>
                  <a:pt x="79078" y="35304"/>
                  <a:pt x="78889" y="33035"/>
                  <a:pt x="78511" y="30830"/>
                </a:cubicBezTo>
                <a:cubicBezTo>
                  <a:pt x="77062" y="22639"/>
                  <a:pt x="72903" y="15204"/>
                  <a:pt x="66665" y="9722"/>
                </a:cubicBezTo>
                <a:cubicBezTo>
                  <a:pt x="59971" y="3525"/>
                  <a:pt x="52257" y="1"/>
                  <a:pt x="433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8" name="Google Shape;1258;p41"/>
          <p:cNvGrpSpPr/>
          <p:nvPr/>
        </p:nvGrpSpPr>
        <p:grpSpPr>
          <a:xfrm>
            <a:off x="136525" y="3663315"/>
            <a:ext cx="1776095" cy="1208405"/>
            <a:chOff x="5940250" y="2620489"/>
            <a:chExt cx="2369318" cy="1415814"/>
          </a:xfrm>
        </p:grpSpPr>
        <p:sp>
          <p:nvSpPr>
            <p:cNvPr id="1259" name="Google Shape;1259;p41"/>
            <p:cNvSpPr/>
            <p:nvPr/>
          </p:nvSpPr>
          <p:spPr>
            <a:xfrm>
              <a:off x="5940250" y="3848154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7096810" y="3245665"/>
              <a:ext cx="415424" cy="696659"/>
            </a:xfrm>
            <a:custGeom>
              <a:avLst/>
              <a:gdLst/>
              <a:ahLst/>
              <a:cxnLst/>
              <a:rect l="l" t="t" r="r" b="b"/>
              <a:pathLst>
                <a:path w="24135" h="40474" extrusionOk="0">
                  <a:moveTo>
                    <a:pt x="24135" y="0"/>
                  </a:moveTo>
                  <a:lnTo>
                    <a:pt x="0" y="13055"/>
                  </a:lnTo>
                  <a:lnTo>
                    <a:pt x="4492" y="34375"/>
                  </a:lnTo>
                  <a:cubicBezTo>
                    <a:pt x="4162" y="36950"/>
                    <a:pt x="6258" y="39585"/>
                    <a:pt x="8983" y="40004"/>
                  </a:cubicBezTo>
                  <a:lnTo>
                    <a:pt x="11738" y="40394"/>
                  </a:lnTo>
                  <a:cubicBezTo>
                    <a:pt x="11738" y="40394"/>
                    <a:pt x="14120" y="40474"/>
                    <a:pt x="16445" y="40474"/>
                  </a:cubicBezTo>
                  <a:cubicBezTo>
                    <a:pt x="17607" y="40474"/>
                    <a:pt x="18755" y="40454"/>
                    <a:pt x="19583" y="40394"/>
                  </a:cubicBezTo>
                  <a:cubicBezTo>
                    <a:pt x="22069" y="40244"/>
                    <a:pt x="23386" y="39705"/>
                    <a:pt x="22368" y="37130"/>
                  </a:cubicBezTo>
                  <a:cubicBezTo>
                    <a:pt x="21350" y="34525"/>
                    <a:pt x="20302" y="35393"/>
                    <a:pt x="17128" y="33507"/>
                  </a:cubicBezTo>
                  <a:cubicBezTo>
                    <a:pt x="13984" y="31650"/>
                    <a:pt x="14403" y="27189"/>
                    <a:pt x="14822" y="23655"/>
                  </a:cubicBezTo>
                  <a:cubicBezTo>
                    <a:pt x="15241" y="20122"/>
                    <a:pt x="16319" y="16469"/>
                    <a:pt x="18535" y="13774"/>
                  </a:cubicBezTo>
                  <a:cubicBezTo>
                    <a:pt x="20751" y="11049"/>
                    <a:pt x="24135" y="1"/>
                    <a:pt x="2413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6419051" y="3382745"/>
              <a:ext cx="330394" cy="565689"/>
            </a:xfrm>
            <a:custGeom>
              <a:avLst/>
              <a:gdLst/>
              <a:ahLst/>
              <a:cxnLst/>
              <a:rect l="l" t="t" r="r" b="b"/>
              <a:pathLst>
                <a:path w="19195" h="32865" extrusionOk="0">
                  <a:moveTo>
                    <a:pt x="9519" y="0"/>
                  </a:moveTo>
                  <a:cubicBezTo>
                    <a:pt x="7091" y="0"/>
                    <a:pt x="4846" y="831"/>
                    <a:pt x="3684" y="3385"/>
                  </a:cubicBezTo>
                  <a:cubicBezTo>
                    <a:pt x="360" y="10691"/>
                    <a:pt x="150" y="20063"/>
                    <a:pt x="809" y="22578"/>
                  </a:cubicBezTo>
                  <a:cubicBezTo>
                    <a:pt x="1827" y="26681"/>
                    <a:pt x="1" y="30962"/>
                    <a:pt x="1" y="30962"/>
                  </a:cubicBezTo>
                  <a:cubicBezTo>
                    <a:pt x="1" y="30962"/>
                    <a:pt x="1049" y="31861"/>
                    <a:pt x="4732" y="32490"/>
                  </a:cubicBezTo>
                  <a:cubicBezTo>
                    <a:pt x="6046" y="32716"/>
                    <a:pt x="7873" y="32865"/>
                    <a:pt x="9689" y="32865"/>
                  </a:cubicBezTo>
                  <a:cubicBezTo>
                    <a:pt x="12921" y="32865"/>
                    <a:pt x="16120" y="32394"/>
                    <a:pt x="16350" y="31052"/>
                  </a:cubicBezTo>
                  <a:cubicBezTo>
                    <a:pt x="16709" y="28956"/>
                    <a:pt x="13775" y="28118"/>
                    <a:pt x="11619" y="26471"/>
                  </a:cubicBezTo>
                  <a:cubicBezTo>
                    <a:pt x="8894" y="24375"/>
                    <a:pt x="10481" y="18237"/>
                    <a:pt x="13325" y="14374"/>
                  </a:cubicBezTo>
                  <a:cubicBezTo>
                    <a:pt x="16170" y="10511"/>
                    <a:pt x="19194" y="7876"/>
                    <a:pt x="19194" y="2876"/>
                  </a:cubicBezTo>
                  <a:cubicBezTo>
                    <a:pt x="19194" y="2876"/>
                    <a:pt x="14039" y="0"/>
                    <a:pt x="951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6052596" y="2620489"/>
              <a:ext cx="2256972" cy="1347205"/>
            </a:xfrm>
            <a:custGeom>
              <a:avLst/>
              <a:gdLst/>
              <a:ahLst/>
              <a:cxnLst/>
              <a:rect l="l" t="t" r="r" b="b"/>
              <a:pathLst>
                <a:path w="131124" h="78269" extrusionOk="0">
                  <a:moveTo>
                    <a:pt x="75698" y="0"/>
                  </a:moveTo>
                  <a:cubicBezTo>
                    <a:pt x="62553" y="0"/>
                    <a:pt x="60756" y="2336"/>
                    <a:pt x="52222" y="2336"/>
                  </a:cubicBezTo>
                  <a:cubicBezTo>
                    <a:pt x="49112" y="2336"/>
                    <a:pt x="43885" y="1715"/>
                    <a:pt x="38032" y="1715"/>
                  </a:cubicBezTo>
                  <a:cubicBezTo>
                    <a:pt x="27828" y="1715"/>
                    <a:pt x="15721" y="3602"/>
                    <a:pt x="9613" y="13954"/>
                  </a:cubicBezTo>
                  <a:cubicBezTo>
                    <a:pt x="1" y="30243"/>
                    <a:pt x="5960" y="40064"/>
                    <a:pt x="6079" y="47460"/>
                  </a:cubicBezTo>
                  <a:cubicBezTo>
                    <a:pt x="6169" y="54886"/>
                    <a:pt x="7636" y="68241"/>
                    <a:pt x="6379" y="71684"/>
                  </a:cubicBezTo>
                  <a:cubicBezTo>
                    <a:pt x="5121" y="75128"/>
                    <a:pt x="7217" y="78242"/>
                    <a:pt x="12008" y="78242"/>
                  </a:cubicBezTo>
                  <a:cubicBezTo>
                    <a:pt x="13217" y="78242"/>
                    <a:pt x="14793" y="78268"/>
                    <a:pt x="16475" y="78268"/>
                  </a:cubicBezTo>
                  <a:cubicBezTo>
                    <a:pt x="21459" y="78268"/>
                    <a:pt x="27369" y="78034"/>
                    <a:pt x="27369" y="76176"/>
                  </a:cubicBezTo>
                  <a:cubicBezTo>
                    <a:pt x="27369" y="73660"/>
                    <a:pt x="24375" y="72493"/>
                    <a:pt x="21860" y="71714"/>
                  </a:cubicBezTo>
                  <a:cubicBezTo>
                    <a:pt x="19344" y="70936"/>
                    <a:pt x="19823" y="67552"/>
                    <a:pt x="20362" y="64977"/>
                  </a:cubicBezTo>
                  <a:cubicBezTo>
                    <a:pt x="20901" y="62372"/>
                    <a:pt x="27639" y="54796"/>
                    <a:pt x="28896" y="49466"/>
                  </a:cubicBezTo>
                  <a:cubicBezTo>
                    <a:pt x="28896" y="49466"/>
                    <a:pt x="31169" y="48776"/>
                    <a:pt x="33690" y="48776"/>
                  </a:cubicBezTo>
                  <a:cubicBezTo>
                    <a:pt x="35167" y="48776"/>
                    <a:pt x="36730" y="49013"/>
                    <a:pt x="37969" y="49766"/>
                  </a:cubicBezTo>
                  <a:cubicBezTo>
                    <a:pt x="40424" y="51256"/>
                    <a:pt x="50515" y="53581"/>
                    <a:pt x="57674" y="53581"/>
                  </a:cubicBezTo>
                  <a:cubicBezTo>
                    <a:pt x="60296" y="53581"/>
                    <a:pt x="62524" y="53269"/>
                    <a:pt x="63840" y="52491"/>
                  </a:cubicBezTo>
                  <a:cubicBezTo>
                    <a:pt x="63840" y="52491"/>
                    <a:pt x="67424" y="52935"/>
                    <a:pt x="71294" y="52935"/>
                  </a:cubicBezTo>
                  <a:cubicBezTo>
                    <a:pt x="75521" y="52935"/>
                    <a:pt x="80089" y="52405"/>
                    <a:pt x="80698" y="50185"/>
                  </a:cubicBezTo>
                  <a:cubicBezTo>
                    <a:pt x="81836" y="45903"/>
                    <a:pt x="89562" y="43058"/>
                    <a:pt x="93634" y="41382"/>
                  </a:cubicBezTo>
                  <a:cubicBezTo>
                    <a:pt x="95221" y="40740"/>
                    <a:pt x="96416" y="40485"/>
                    <a:pt x="97474" y="40485"/>
                  </a:cubicBezTo>
                  <a:cubicBezTo>
                    <a:pt x="99132" y="40485"/>
                    <a:pt x="100452" y="41111"/>
                    <a:pt x="102407" y="41861"/>
                  </a:cubicBezTo>
                  <a:cubicBezTo>
                    <a:pt x="103342" y="42228"/>
                    <a:pt x="104610" y="42375"/>
                    <a:pt x="106014" y="42375"/>
                  </a:cubicBezTo>
                  <a:cubicBezTo>
                    <a:pt x="109422" y="42375"/>
                    <a:pt x="113629" y="41504"/>
                    <a:pt x="115792" y="40783"/>
                  </a:cubicBezTo>
                  <a:cubicBezTo>
                    <a:pt x="116403" y="40579"/>
                    <a:pt x="117035" y="40500"/>
                    <a:pt x="117669" y="40500"/>
                  </a:cubicBezTo>
                  <a:cubicBezTo>
                    <a:pt x="119872" y="40500"/>
                    <a:pt x="122095" y="41454"/>
                    <a:pt x="123505" y="41454"/>
                  </a:cubicBezTo>
                  <a:cubicBezTo>
                    <a:pt x="123718" y="41454"/>
                    <a:pt x="123913" y="41432"/>
                    <a:pt x="124086" y="41382"/>
                  </a:cubicBezTo>
                  <a:cubicBezTo>
                    <a:pt x="125733" y="40932"/>
                    <a:pt x="125254" y="39675"/>
                    <a:pt x="125254" y="39675"/>
                  </a:cubicBezTo>
                  <a:cubicBezTo>
                    <a:pt x="125254" y="39675"/>
                    <a:pt x="128458" y="38747"/>
                    <a:pt x="130285" y="33596"/>
                  </a:cubicBezTo>
                  <a:cubicBezTo>
                    <a:pt x="131123" y="31171"/>
                    <a:pt x="124416" y="28177"/>
                    <a:pt x="122529" y="26530"/>
                  </a:cubicBezTo>
                  <a:cubicBezTo>
                    <a:pt x="120643" y="24883"/>
                    <a:pt x="125344" y="19733"/>
                    <a:pt x="117499" y="15271"/>
                  </a:cubicBezTo>
                  <a:cubicBezTo>
                    <a:pt x="109684" y="10810"/>
                    <a:pt x="101868" y="8294"/>
                    <a:pt x="97347" y="5629"/>
                  </a:cubicBezTo>
                  <a:cubicBezTo>
                    <a:pt x="92825" y="2964"/>
                    <a:pt x="88873" y="0"/>
                    <a:pt x="75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6153100" y="3798169"/>
              <a:ext cx="19089" cy="124739"/>
            </a:xfrm>
            <a:custGeom>
              <a:avLst/>
              <a:gdLst/>
              <a:ahLst/>
              <a:cxnLst/>
              <a:rect l="l" t="t" r="r" b="b"/>
              <a:pathLst>
                <a:path w="1109" h="7247" extrusionOk="0">
                  <a:moveTo>
                    <a:pt x="989" y="0"/>
                  </a:moveTo>
                  <a:cubicBezTo>
                    <a:pt x="989" y="1108"/>
                    <a:pt x="839" y="2186"/>
                    <a:pt x="540" y="3264"/>
                  </a:cubicBezTo>
                  <a:cubicBezTo>
                    <a:pt x="1" y="4552"/>
                    <a:pt x="61" y="5989"/>
                    <a:pt x="690" y="7247"/>
                  </a:cubicBezTo>
                  <a:cubicBezTo>
                    <a:pt x="1049" y="5720"/>
                    <a:pt x="1109" y="3085"/>
                    <a:pt x="98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7721469" y="2789241"/>
              <a:ext cx="148251" cy="157339"/>
            </a:xfrm>
            <a:custGeom>
              <a:avLst/>
              <a:gdLst/>
              <a:ahLst/>
              <a:cxnLst/>
              <a:rect l="l" t="t" r="r" b="b"/>
              <a:pathLst>
                <a:path w="8613" h="9141" extrusionOk="0">
                  <a:moveTo>
                    <a:pt x="4646" y="1"/>
                  </a:moveTo>
                  <a:cubicBezTo>
                    <a:pt x="2475" y="1"/>
                    <a:pt x="612" y="1300"/>
                    <a:pt x="300" y="3641"/>
                  </a:cubicBezTo>
                  <a:cubicBezTo>
                    <a:pt x="1" y="6036"/>
                    <a:pt x="1198" y="7922"/>
                    <a:pt x="2306" y="9030"/>
                  </a:cubicBezTo>
                  <a:cubicBezTo>
                    <a:pt x="2375" y="9108"/>
                    <a:pt x="2458" y="9141"/>
                    <a:pt x="2539" y="9141"/>
                  </a:cubicBezTo>
                  <a:cubicBezTo>
                    <a:pt x="2739" y="9141"/>
                    <a:pt x="2922" y="8936"/>
                    <a:pt x="2815" y="8701"/>
                  </a:cubicBezTo>
                  <a:cubicBezTo>
                    <a:pt x="1588" y="5946"/>
                    <a:pt x="1947" y="2473"/>
                    <a:pt x="4462" y="1964"/>
                  </a:cubicBezTo>
                  <a:cubicBezTo>
                    <a:pt x="4982" y="1851"/>
                    <a:pt x="5514" y="1798"/>
                    <a:pt x="6048" y="1798"/>
                  </a:cubicBezTo>
                  <a:cubicBezTo>
                    <a:pt x="6652" y="1798"/>
                    <a:pt x="7257" y="1866"/>
                    <a:pt x="7846" y="1994"/>
                  </a:cubicBezTo>
                  <a:cubicBezTo>
                    <a:pt x="7893" y="2008"/>
                    <a:pt x="7938" y="2014"/>
                    <a:pt x="7982" y="2014"/>
                  </a:cubicBezTo>
                  <a:cubicBezTo>
                    <a:pt x="8404" y="2014"/>
                    <a:pt x="8613" y="1400"/>
                    <a:pt x="8205" y="1155"/>
                  </a:cubicBezTo>
                  <a:cubicBezTo>
                    <a:pt x="7057" y="373"/>
                    <a:pt x="5807" y="1"/>
                    <a:pt x="46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8097717" y="3012676"/>
              <a:ext cx="23719" cy="58850"/>
            </a:xfrm>
            <a:custGeom>
              <a:avLst/>
              <a:gdLst/>
              <a:ahLst/>
              <a:cxnLst/>
              <a:rect l="l" t="t" r="r" b="b"/>
              <a:pathLst>
                <a:path w="1378" h="3419" extrusionOk="0">
                  <a:moveTo>
                    <a:pt x="879" y="1"/>
                  </a:moveTo>
                  <a:cubicBezTo>
                    <a:pt x="555" y="1"/>
                    <a:pt x="208" y="710"/>
                    <a:pt x="120" y="1649"/>
                  </a:cubicBezTo>
                  <a:cubicBezTo>
                    <a:pt x="0" y="2607"/>
                    <a:pt x="150" y="3385"/>
                    <a:pt x="479" y="3415"/>
                  </a:cubicBezTo>
                  <a:cubicBezTo>
                    <a:pt x="492" y="3418"/>
                    <a:pt x="504" y="3419"/>
                    <a:pt x="517" y="3419"/>
                  </a:cubicBezTo>
                  <a:cubicBezTo>
                    <a:pt x="835" y="3419"/>
                    <a:pt x="1172" y="2692"/>
                    <a:pt x="1258" y="1798"/>
                  </a:cubicBezTo>
                  <a:cubicBezTo>
                    <a:pt x="1378" y="840"/>
                    <a:pt x="1228" y="32"/>
                    <a:pt x="899" y="2"/>
                  </a:cubicBezTo>
                  <a:cubicBezTo>
                    <a:pt x="892" y="1"/>
                    <a:pt x="885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7668902" y="3100839"/>
              <a:ext cx="146392" cy="240700"/>
            </a:xfrm>
            <a:custGeom>
              <a:avLst/>
              <a:gdLst/>
              <a:ahLst/>
              <a:cxnLst/>
              <a:rect l="l" t="t" r="r" b="b"/>
              <a:pathLst>
                <a:path w="8505" h="13984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0" y="4611"/>
                    <a:pt x="1258" y="9672"/>
                    <a:pt x="2426" y="12696"/>
                  </a:cubicBezTo>
                  <a:cubicBezTo>
                    <a:pt x="2843" y="12624"/>
                    <a:pt x="3231" y="12591"/>
                    <a:pt x="3604" y="12591"/>
                  </a:cubicBezTo>
                  <a:cubicBezTo>
                    <a:pt x="5238" y="12591"/>
                    <a:pt x="6553" y="13228"/>
                    <a:pt x="8504" y="13984"/>
                  </a:cubicBezTo>
                  <a:cubicBezTo>
                    <a:pt x="540" y="8983"/>
                    <a:pt x="2306" y="1"/>
                    <a:pt x="23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7540049" y="3256990"/>
              <a:ext cx="76303" cy="123723"/>
            </a:xfrm>
            <a:custGeom>
              <a:avLst/>
              <a:gdLst/>
              <a:ahLst/>
              <a:cxnLst/>
              <a:rect l="l" t="t" r="r" b="b"/>
              <a:pathLst>
                <a:path w="4433" h="7188" extrusionOk="0">
                  <a:moveTo>
                    <a:pt x="4432" y="1"/>
                  </a:moveTo>
                  <a:lnTo>
                    <a:pt x="1" y="5990"/>
                  </a:lnTo>
                  <a:cubicBezTo>
                    <a:pt x="1" y="5990"/>
                    <a:pt x="360" y="6559"/>
                    <a:pt x="839" y="7187"/>
                  </a:cubicBezTo>
                  <a:cubicBezTo>
                    <a:pt x="1647" y="6798"/>
                    <a:pt x="3624" y="5930"/>
                    <a:pt x="4432" y="5570"/>
                  </a:cubicBezTo>
                  <a:cubicBezTo>
                    <a:pt x="3504" y="4193"/>
                    <a:pt x="4432" y="1"/>
                    <a:pt x="4432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7132371" y="3257507"/>
              <a:ext cx="569871" cy="673164"/>
            </a:xfrm>
            <a:custGeom>
              <a:avLst/>
              <a:gdLst/>
              <a:ahLst/>
              <a:cxnLst/>
              <a:rect l="l" t="t" r="r" b="b"/>
              <a:pathLst>
                <a:path w="33108" h="39109" extrusionOk="0">
                  <a:moveTo>
                    <a:pt x="28117" y="1"/>
                  </a:moveTo>
                  <a:cubicBezTo>
                    <a:pt x="28116" y="1"/>
                    <a:pt x="0" y="8894"/>
                    <a:pt x="300" y="15871"/>
                  </a:cubicBezTo>
                  <a:cubicBezTo>
                    <a:pt x="2396" y="20692"/>
                    <a:pt x="16349" y="32400"/>
                    <a:pt x="22069" y="33148"/>
                  </a:cubicBezTo>
                  <a:cubicBezTo>
                    <a:pt x="26590" y="33747"/>
                    <a:pt x="24853" y="38628"/>
                    <a:pt x="25752" y="38987"/>
                  </a:cubicBezTo>
                  <a:cubicBezTo>
                    <a:pt x="25942" y="39070"/>
                    <a:pt x="26143" y="39108"/>
                    <a:pt x="26351" y="39108"/>
                  </a:cubicBezTo>
                  <a:cubicBezTo>
                    <a:pt x="29086" y="39108"/>
                    <a:pt x="33108" y="32408"/>
                    <a:pt x="32190" y="30543"/>
                  </a:cubicBezTo>
                  <a:cubicBezTo>
                    <a:pt x="31201" y="28567"/>
                    <a:pt x="24853" y="24165"/>
                    <a:pt x="23177" y="21261"/>
                  </a:cubicBezTo>
                  <a:cubicBezTo>
                    <a:pt x="21470" y="18386"/>
                    <a:pt x="24764" y="14703"/>
                    <a:pt x="24943" y="10810"/>
                  </a:cubicBezTo>
                  <a:cubicBezTo>
                    <a:pt x="25153" y="6948"/>
                    <a:pt x="28117" y="1"/>
                    <a:pt x="28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7080320" y="3355446"/>
              <a:ext cx="57214" cy="185034"/>
            </a:xfrm>
            <a:custGeom>
              <a:avLst/>
              <a:gdLst/>
              <a:ahLst/>
              <a:cxnLst/>
              <a:rect l="l" t="t" r="r" b="b"/>
              <a:pathLst>
                <a:path w="3324" h="10750" extrusionOk="0">
                  <a:moveTo>
                    <a:pt x="3054" y="0"/>
                  </a:moveTo>
                  <a:lnTo>
                    <a:pt x="3054" y="0"/>
                  </a:lnTo>
                  <a:cubicBezTo>
                    <a:pt x="3054" y="1"/>
                    <a:pt x="0" y="5810"/>
                    <a:pt x="659" y="10750"/>
                  </a:cubicBezTo>
                  <a:cubicBezTo>
                    <a:pt x="1557" y="10660"/>
                    <a:pt x="2455" y="10450"/>
                    <a:pt x="3324" y="10151"/>
                  </a:cubicBezTo>
                  <a:cubicBezTo>
                    <a:pt x="2066" y="6917"/>
                    <a:pt x="1976" y="3324"/>
                    <a:pt x="305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6549969" y="3271432"/>
              <a:ext cx="52068" cy="200508"/>
            </a:xfrm>
            <a:custGeom>
              <a:avLst/>
              <a:gdLst/>
              <a:ahLst/>
              <a:cxnLst/>
              <a:rect l="l" t="t" r="r" b="b"/>
              <a:pathLst>
                <a:path w="3025" h="11649" extrusionOk="0">
                  <a:moveTo>
                    <a:pt x="2007" y="0"/>
                  </a:moveTo>
                  <a:cubicBezTo>
                    <a:pt x="2665" y="4612"/>
                    <a:pt x="0" y="11648"/>
                    <a:pt x="0" y="11648"/>
                  </a:cubicBezTo>
                  <a:cubicBezTo>
                    <a:pt x="899" y="11409"/>
                    <a:pt x="1827" y="11229"/>
                    <a:pt x="2785" y="11109"/>
                  </a:cubicBezTo>
                  <a:cubicBezTo>
                    <a:pt x="3025" y="7396"/>
                    <a:pt x="2755" y="3653"/>
                    <a:pt x="2007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8232749" y="3149619"/>
              <a:ext cx="66509" cy="88851"/>
            </a:xfrm>
            <a:custGeom>
              <a:avLst/>
              <a:gdLst/>
              <a:ahLst/>
              <a:cxnLst/>
              <a:rect l="l" t="t" r="r" b="b"/>
              <a:pathLst>
                <a:path w="3864" h="5162" extrusionOk="0">
                  <a:moveTo>
                    <a:pt x="1492" y="1"/>
                  </a:moveTo>
                  <a:cubicBezTo>
                    <a:pt x="758" y="1"/>
                    <a:pt x="51" y="554"/>
                    <a:pt x="31" y="1418"/>
                  </a:cubicBezTo>
                  <a:cubicBezTo>
                    <a:pt x="1" y="1538"/>
                    <a:pt x="31" y="1658"/>
                    <a:pt x="60" y="1777"/>
                  </a:cubicBezTo>
                  <a:cubicBezTo>
                    <a:pt x="390" y="3574"/>
                    <a:pt x="1797" y="2766"/>
                    <a:pt x="1707" y="4143"/>
                  </a:cubicBezTo>
                  <a:cubicBezTo>
                    <a:pt x="1677" y="4353"/>
                    <a:pt x="1707" y="4562"/>
                    <a:pt x="1737" y="4772"/>
                  </a:cubicBezTo>
                  <a:cubicBezTo>
                    <a:pt x="1804" y="5023"/>
                    <a:pt x="2031" y="5162"/>
                    <a:pt x="2259" y="5162"/>
                  </a:cubicBezTo>
                  <a:cubicBezTo>
                    <a:pt x="2439" y="5162"/>
                    <a:pt x="2620" y="5076"/>
                    <a:pt x="2725" y="4892"/>
                  </a:cubicBezTo>
                  <a:cubicBezTo>
                    <a:pt x="3055" y="4233"/>
                    <a:pt x="3354" y="3544"/>
                    <a:pt x="3624" y="2855"/>
                  </a:cubicBezTo>
                  <a:cubicBezTo>
                    <a:pt x="3863" y="2077"/>
                    <a:pt x="3384" y="1238"/>
                    <a:pt x="2516" y="430"/>
                  </a:cubicBezTo>
                  <a:cubicBezTo>
                    <a:pt x="2220" y="134"/>
                    <a:pt x="1853" y="1"/>
                    <a:pt x="1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  <p:sndAc>
          <p:stSnd>
            <p:snd r:embed="rId3" name="cashreg.wav"/>
          </p:stSnd>
        </p:sndAc>
      </p:transition>
    </mc:Choice>
    <mc:Fallback xmlns="">
      <p:transition>
        <p:random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" grpId="0" bldLvl="0" animBg="1"/>
      <p:bldP spid="1202" grpId="1" animBg="1"/>
      <p:bldP spid="1204" grpId="0"/>
      <p:bldP spid="1204" grpId="1"/>
      <p:bldP spid="1205" grpId="1" build="p"/>
      <p:bldP spid="1241" grpId="0" bldLvl="0" animBg="1"/>
      <p:bldP spid="1241" grpId="1" animBg="1"/>
    </p:bldLst>
  </p:timing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581</Words>
  <Application>Microsoft Office PowerPoint</Application>
  <PresentationFormat>On-screen Show (16:9)</PresentationFormat>
  <Paragraphs>74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Nanum Pen Script</vt:lpstr>
      <vt:lpstr>Times New Roman</vt:lpstr>
      <vt:lpstr>Arial</vt:lpstr>
      <vt:lpstr>Nunito</vt:lpstr>
      <vt:lpstr>World Environment Day by Slidesgo</vt:lpstr>
      <vt:lpstr>SỬ DỤNG  NĂNG LƯỢNG CHẤT ĐỐT </vt:lpstr>
      <vt:lpstr>Hoạt động 1:</vt:lpstr>
      <vt:lpstr>Hoạt động 1:  Sử dụng an toàn, tiết kiệm chất đốt</vt:lpstr>
      <vt:lpstr>PowerPoint Presentation</vt:lpstr>
      <vt:lpstr>PowerPoint Presentation</vt:lpstr>
      <vt:lpstr>PowerPoint Presentation</vt:lpstr>
      <vt:lpstr>PowerPoint Presentation</vt:lpstr>
      <vt:lpstr>Than đá, dầu mỏ, khí tự nhiên có phải là nguồn năng lượng vô tận không ? </vt:lpstr>
      <vt:lpstr>Kể tên một số nguồn năng lượng khác có thể thay thế chúng </vt:lpstr>
      <vt:lpstr>THI ĐUA THEO ĐỘI </vt:lpstr>
      <vt:lpstr>Liệt kê những việc làm lãng phí năng lượng chất đốt</vt:lpstr>
      <vt:lpstr>Những việc làm lãng phí năng lượng chất đốt</vt:lpstr>
      <vt:lpstr>Những việc làm tiết kiệm năng lượng chất đốt</vt:lpstr>
      <vt:lpstr>Tại sao phải thực hiện tiết kiệm  chất đốt?</vt:lpstr>
      <vt:lpstr>Hoạt động 2:</vt:lpstr>
      <vt:lpstr>PowerPoint Presentation</vt:lpstr>
      <vt:lpstr>PowerPoint Presentation</vt:lpstr>
      <vt:lpstr>Cần phải làm gì để phòng tránh tai nạn khi sử dụng chất đốt trong sinh hoạt ?</vt:lpstr>
      <vt:lpstr>Hoạt động 3:</vt:lpstr>
      <vt:lpstr>PowerPoint Presentation</vt:lpstr>
      <vt:lpstr>PowerPoint Presentation</vt:lpstr>
      <vt:lpstr>Nêu những ảnh hưởng của chất đốt khi cháy </vt:lpstr>
      <vt:lpstr>Bạn có thể làm gì để hưởng ứng Ngày Trái Đất</vt:lpstr>
      <vt:lpstr>NGÀY TRÁI ĐẤT</vt:lpstr>
      <vt:lpstr>Trồng cây, gây rừng</vt:lpstr>
      <vt:lpstr>Tái chế</vt:lpstr>
      <vt:lpstr>PowerPoint Presentation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 of This Template</dc:title>
  <dc:creator>admin</dc:creator>
  <cp:lastModifiedBy>admin</cp:lastModifiedBy>
  <cp:revision>21</cp:revision>
  <dcterms:created xsi:type="dcterms:W3CDTF">2022-03-17T15:51:00Z</dcterms:created>
  <dcterms:modified xsi:type="dcterms:W3CDTF">2024-02-01T08:51:36Z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067607CA3FEB40E18BD7770B99D18018</vt:lpwstr>
  </property>
  <property fmtid="{D5CDD505-2E9C-101B-9397-08002B2CF9AE}" pid="3" name="KSOProductBuildVer">
    <vt:lpwstr>1033-11.2.0.11440</vt:lpwstr>
  </property>
</Properties>
</file>