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5" r:id="rId3"/>
    <p:sldId id="262" r:id="rId4"/>
    <p:sldId id="264" r:id="rId5"/>
    <p:sldId id="298" r:id="rId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0" autoAdjust="0"/>
    <p:restoredTop sz="94622" autoAdjust="0"/>
  </p:normalViewPr>
  <p:slideViewPr>
    <p:cSldViewPr>
      <p:cViewPr>
        <p:scale>
          <a:sx n="33" d="100"/>
          <a:sy n="33" d="100"/>
        </p:scale>
        <p:origin x="576" y="53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21.sv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image" Target="../media/image1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7.png"/><Relationship Id="rId5" Type="http://schemas.openxmlformats.org/officeDocument/2006/relationships/image" Target="../media/image19.sv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5.png"/><Relationship Id="rId5" Type="http://schemas.openxmlformats.org/officeDocument/2006/relationships/image" Target="../media/image24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46.sv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svg"/><Relationship Id="rId11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6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4"/>
          <p:cNvGrpSpPr/>
          <p:nvPr/>
        </p:nvGrpSpPr>
        <p:grpSpPr>
          <a:xfrm>
            <a:off x="3623389" y="2291489"/>
            <a:ext cx="12405783" cy="6221441"/>
            <a:chOff x="0" y="0"/>
            <a:chExt cx="3851716" cy="19316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1716" cy="1931617"/>
            </a:xfrm>
            <a:custGeom>
              <a:avLst/>
              <a:gdLst/>
              <a:ahLst/>
              <a:cxnLst/>
              <a:rect l="l" t="t" r="r" b="b"/>
              <a:pathLst>
                <a:path w="3851716" h="1931617">
                  <a:moveTo>
                    <a:pt x="31827" y="0"/>
                  </a:moveTo>
                  <a:lnTo>
                    <a:pt x="3819890" y="0"/>
                  </a:lnTo>
                  <a:cubicBezTo>
                    <a:pt x="3837467" y="0"/>
                    <a:pt x="3851716" y="14249"/>
                    <a:pt x="3851716" y="31827"/>
                  </a:cubicBezTo>
                  <a:lnTo>
                    <a:pt x="3851716" y="1899790"/>
                  </a:lnTo>
                  <a:cubicBezTo>
                    <a:pt x="3851716" y="1917368"/>
                    <a:pt x="3837467" y="1931617"/>
                    <a:pt x="3819890" y="1931617"/>
                  </a:cubicBezTo>
                  <a:lnTo>
                    <a:pt x="31827" y="1931617"/>
                  </a:lnTo>
                  <a:cubicBezTo>
                    <a:pt x="14249" y="1931617"/>
                    <a:pt x="0" y="1917368"/>
                    <a:pt x="0" y="1899790"/>
                  </a:cubicBezTo>
                  <a:lnTo>
                    <a:pt x="0" y="31827"/>
                  </a:lnTo>
                  <a:cubicBezTo>
                    <a:pt x="0" y="14249"/>
                    <a:pt x="14249" y="0"/>
                    <a:pt x="31827" y="0"/>
                  </a:cubicBezTo>
                  <a:close/>
                </a:path>
              </a:pathLst>
            </a:custGeom>
            <a:solidFill>
              <a:srgbClr val="F0B3A7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3851716" cy="1969717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842546" y="1943772"/>
            <a:ext cx="12890501" cy="6300081"/>
            <a:chOff x="0" y="0"/>
            <a:chExt cx="4002211" cy="195603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002211" cy="1956034"/>
            </a:xfrm>
            <a:custGeom>
              <a:avLst/>
              <a:gdLst/>
              <a:ahLst/>
              <a:cxnLst/>
              <a:rect l="l" t="t" r="r" b="b"/>
              <a:pathLst>
                <a:path w="4002211" h="1956034">
                  <a:moveTo>
                    <a:pt x="30630" y="0"/>
                  </a:moveTo>
                  <a:lnTo>
                    <a:pt x="3971580" y="0"/>
                  </a:lnTo>
                  <a:cubicBezTo>
                    <a:pt x="3979704" y="0"/>
                    <a:pt x="3987495" y="3227"/>
                    <a:pt x="3993240" y="8971"/>
                  </a:cubicBezTo>
                  <a:cubicBezTo>
                    <a:pt x="3998984" y="14716"/>
                    <a:pt x="4002211" y="22507"/>
                    <a:pt x="4002211" y="30630"/>
                  </a:cubicBezTo>
                  <a:lnTo>
                    <a:pt x="4002211" y="1925403"/>
                  </a:lnTo>
                  <a:cubicBezTo>
                    <a:pt x="4002211" y="1942320"/>
                    <a:pt x="3988497" y="1956034"/>
                    <a:pt x="3971580" y="1956034"/>
                  </a:cubicBezTo>
                  <a:lnTo>
                    <a:pt x="30630" y="1956034"/>
                  </a:lnTo>
                  <a:cubicBezTo>
                    <a:pt x="22507" y="1956034"/>
                    <a:pt x="14716" y="1952806"/>
                    <a:pt x="8971" y="1947062"/>
                  </a:cubicBezTo>
                  <a:cubicBezTo>
                    <a:pt x="3227" y="1941318"/>
                    <a:pt x="0" y="1933527"/>
                    <a:pt x="0" y="1925403"/>
                  </a:cubicBezTo>
                  <a:lnTo>
                    <a:pt x="0" y="30630"/>
                  </a:lnTo>
                  <a:cubicBezTo>
                    <a:pt x="0" y="22507"/>
                    <a:pt x="3227" y="14716"/>
                    <a:pt x="8971" y="8971"/>
                  </a:cubicBezTo>
                  <a:cubicBezTo>
                    <a:pt x="14716" y="3227"/>
                    <a:pt x="22507" y="0"/>
                    <a:pt x="30630" y="0"/>
                  </a:cubicBezTo>
                  <a:close/>
                </a:path>
              </a:pathLst>
            </a:custGeom>
            <a:solidFill>
              <a:srgbClr val="FFE9E4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002211" cy="1994134"/>
            </a:xfrm>
            <a:prstGeom prst="rect">
              <a:avLst/>
            </a:prstGeom>
          </p:spPr>
          <p:txBody>
            <a:bodyPr lIns="43093" tIns="43093" rIns="43093" bIns="43093" rtlCol="0" anchor="ctr"/>
            <a:lstStyle/>
            <a:p>
              <a:pPr algn="ctr">
                <a:lnSpc>
                  <a:spcPts val="266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1507447">
            <a:off x="2582449" y="2290437"/>
            <a:ext cx="2081881" cy="502254"/>
          </a:xfrm>
          <a:custGeom>
            <a:avLst/>
            <a:gdLst/>
            <a:ahLst/>
            <a:cxnLst/>
            <a:rect l="l" t="t" r="r" b="b"/>
            <a:pathLst>
              <a:path w="2081881" h="502254">
                <a:moveTo>
                  <a:pt x="0" y="0"/>
                </a:moveTo>
                <a:lnTo>
                  <a:pt x="2081881" y="0"/>
                </a:lnTo>
                <a:lnTo>
                  <a:pt x="2081881" y="502253"/>
                </a:lnTo>
                <a:lnTo>
                  <a:pt x="0" y="5022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1167597">
            <a:off x="12686296" y="1398491"/>
            <a:ext cx="4520461" cy="1090561"/>
          </a:xfrm>
          <a:custGeom>
            <a:avLst/>
            <a:gdLst/>
            <a:ahLst/>
            <a:cxnLst/>
            <a:rect l="l" t="t" r="r" b="b"/>
            <a:pathLst>
              <a:path w="4520461" h="1090561">
                <a:moveTo>
                  <a:pt x="0" y="0"/>
                </a:moveTo>
                <a:lnTo>
                  <a:pt x="4520462" y="0"/>
                </a:lnTo>
                <a:lnTo>
                  <a:pt x="4520462" y="1090561"/>
                </a:lnTo>
                <a:lnTo>
                  <a:pt x="0" y="10905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flipH="1">
            <a:off x="1181288" y="8885615"/>
            <a:ext cx="1026266" cy="1146665"/>
          </a:xfrm>
          <a:custGeom>
            <a:avLst/>
            <a:gdLst/>
            <a:ahLst/>
            <a:cxnLst/>
            <a:rect l="l" t="t" r="r" b="b"/>
            <a:pathLst>
              <a:path w="1026266" h="1146665">
                <a:moveTo>
                  <a:pt x="1026266" y="0"/>
                </a:moveTo>
                <a:lnTo>
                  <a:pt x="0" y="0"/>
                </a:lnTo>
                <a:lnTo>
                  <a:pt x="0" y="1146665"/>
                </a:lnTo>
                <a:lnTo>
                  <a:pt x="1026266" y="1146665"/>
                </a:lnTo>
                <a:lnTo>
                  <a:pt x="1026266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1207050" y="8243853"/>
            <a:ext cx="1426704" cy="1547960"/>
          </a:xfrm>
          <a:custGeom>
            <a:avLst/>
            <a:gdLst/>
            <a:ahLst/>
            <a:cxnLst/>
            <a:rect l="l" t="t" r="r" b="b"/>
            <a:pathLst>
              <a:path w="1426704" h="1547960">
                <a:moveTo>
                  <a:pt x="0" y="0"/>
                </a:moveTo>
                <a:lnTo>
                  <a:pt x="1426704" y="0"/>
                </a:lnTo>
                <a:lnTo>
                  <a:pt x="1426704" y="1547960"/>
                </a:lnTo>
                <a:lnTo>
                  <a:pt x="0" y="154796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568070" y="411979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6723167" y="8512929"/>
            <a:ext cx="1137970" cy="745371"/>
          </a:xfrm>
          <a:custGeom>
            <a:avLst/>
            <a:gdLst/>
            <a:ahLst/>
            <a:cxnLst/>
            <a:rect l="l" t="t" r="r" b="b"/>
            <a:pathLst>
              <a:path w="1137970" h="745371">
                <a:moveTo>
                  <a:pt x="0" y="0"/>
                </a:moveTo>
                <a:lnTo>
                  <a:pt x="1137971" y="0"/>
                </a:lnTo>
                <a:lnTo>
                  <a:pt x="1137971" y="745371"/>
                </a:lnTo>
                <a:lnTo>
                  <a:pt x="0" y="74537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552126" y="302175"/>
            <a:ext cx="1183748" cy="726525"/>
          </a:xfrm>
          <a:custGeom>
            <a:avLst/>
            <a:gdLst/>
            <a:ahLst/>
            <a:cxnLst/>
            <a:rect l="l" t="t" r="r" b="b"/>
            <a:pathLst>
              <a:path w="1183748" h="726525">
                <a:moveTo>
                  <a:pt x="0" y="0"/>
                </a:moveTo>
                <a:lnTo>
                  <a:pt x="1183748" y="0"/>
                </a:lnTo>
                <a:lnTo>
                  <a:pt x="1183748" y="726525"/>
                </a:lnTo>
                <a:lnTo>
                  <a:pt x="0" y="72652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23947" y="3559011"/>
            <a:ext cx="740949" cy="457536"/>
          </a:xfrm>
          <a:custGeom>
            <a:avLst/>
            <a:gdLst/>
            <a:ahLst/>
            <a:cxnLst/>
            <a:rect l="l" t="t" r="r" b="b"/>
            <a:pathLst>
              <a:path w="740949" h="457536">
                <a:moveTo>
                  <a:pt x="0" y="0"/>
                </a:moveTo>
                <a:lnTo>
                  <a:pt x="740948" y="0"/>
                </a:lnTo>
                <a:lnTo>
                  <a:pt x="740948" y="457536"/>
                </a:lnTo>
                <a:lnTo>
                  <a:pt x="0" y="4575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-609600" y="5442759"/>
            <a:ext cx="4844241" cy="4844241"/>
          </a:xfrm>
          <a:custGeom>
            <a:avLst/>
            <a:gdLst/>
            <a:ahLst/>
            <a:cxnLst/>
            <a:rect l="l" t="t" r="r" b="b"/>
            <a:pathLst>
              <a:path w="4844241" h="4844241">
                <a:moveTo>
                  <a:pt x="0" y="0"/>
                </a:moveTo>
                <a:lnTo>
                  <a:pt x="4844241" y="0"/>
                </a:lnTo>
                <a:lnTo>
                  <a:pt x="4844241" y="4844241"/>
                </a:lnTo>
                <a:lnTo>
                  <a:pt x="0" y="4844241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4551404" y="5093812"/>
            <a:ext cx="3851356" cy="4551086"/>
          </a:xfrm>
          <a:custGeom>
            <a:avLst/>
            <a:gdLst/>
            <a:ahLst/>
            <a:cxnLst/>
            <a:rect l="l" t="t" r="r" b="b"/>
            <a:pathLst>
              <a:path w="3851356" h="4551086">
                <a:moveTo>
                  <a:pt x="0" y="0"/>
                </a:moveTo>
                <a:lnTo>
                  <a:pt x="3851356" y="0"/>
                </a:lnTo>
                <a:lnTo>
                  <a:pt x="3851356" y="4551086"/>
                </a:lnTo>
                <a:lnTo>
                  <a:pt x="0" y="455108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5189255" y="9128995"/>
            <a:ext cx="1902662" cy="734903"/>
          </a:xfrm>
          <a:custGeom>
            <a:avLst/>
            <a:gdLst/>
            <a:ahLst/>
            <a:cxnLst/>
            <a:rect l="l" t="t" r="r" b="b"/>
            <a:pathLst>
              <a:path w="1902662" h="734903">
                <a:moveTo>
                  <a:pt x="0" y="0"/>
                </a:moveTo>
                <a:lnTo>
                  <a:pt x="1902662" y="0"/>
                </a:lnTo>
                <a:lnTo>
                  <a:pt x="1902662" y="734904"/>
                </a:lnTo>
                <a:lnTo>
                  <a:pt x="0" y="73490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5670355E-DFF0-0475-2C73-E1F6F6CBAE2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267200" y="2095500"/>
            <a:ext cx="9632515" cy="160338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D529BFC-1AC8-97AC-D425-ECD7D3E2CAE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209800" y="3848100"/>
            <a:ext cx="14643861" cy="412125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275444" y="1140075"/>
            <a:ext cx="26273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u="sng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Tuần</a:t>
            </a:r>
            <a:r>
              <a:rPr lang="en-US" sz="5400" b="1" u="sng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14:</a:t>
            </a:r>
            <a:endParaRPr lang="en-US" sz="5400" b="1" u="sng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474464" y="1248998"/>
            <a:ext cx="1025603" cy="778604"/>
          </a:xfrm>
          <a:custGeom>
            <a:avLst/>
            <a:gdLst/>
            <a:ahLst/>
            <a:cxnLst/>
            <a:rect l="l" t="t" r="r" b="b"/>
            <a:pathLst>
              <a:path w="1025603" h="778604">
                <a:moveTo>
                  <a:pt x="0" y="0"/>
                </a:moveTo>
                <a:lnTo>
                  <a:pt x="1025603" y="0"/>
                </a:lnTo>
                <a:lnTo>
                  <a:pt x="1025603" y="778604"/>
                </a:lnTo>
                <a:lnTo>
                  <a:pt x="0" y="778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6648143" y="1714500"/>
            <a:ext cx="917515" cy="626204"/>
          </a:xfrm>
          <a:custGeom>
            <a:avLst/>
            <a:gdLst/>
            <a:ahLst/>
            <a:cxnLst/>
            <a:rect l="l" t="t" r="r" b="b"/>
            <a:pathLst>
              <a:path w="917515" h="626204">
                <a:moveTo>
                  <a:pt x="0" y="0"/>
                </a:moveTo>
                <a:lnTo>
                  <a:pt x="917514" y="0"/>
                </a:lnTo>
                <a:lnTo>
                  <a:pt x="917514" y="626204"/>
                </a:lnTo>
                <a:lnTo>
                  <a:pt x="0" y="6262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624754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1157" b="-1172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511013" y="8402241"/>
            <a:ext cx="4331247" cy="2013840"/>
          </a:xfrm>
          <a:custGeom>
            <a:avLst/>
            <a:gdLst/>
            <a:ahLst/>
            <a:cxnLst/>
            <a:rect l="l" t="t" r="r" b="b"/>
            <a:pathLst>
              <a:path w="4331247" h="2013840">
                <a:moveTo>
                  <a:pt x="0" y="0"/>
                </a:moveTo>
                <a:lnTo>
                  <a:pt x="4331248" y="0"/>
                </a:lnTo>
                <a:lnTo>
                  <a:pt x="4331248" y="2013840"/>
                </a:lnTo>
                <a:lnTo>
                  <a:pt x="0" y="20138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1157" b="-1172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809969" y="8402241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024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444228" y="8338587"/>
            <a:ext cx="2209411" cy="2141148"/>
          </a:xfrm>
          <a:custGeom>
            <a:avLst/>
            <a:gdLst/>
            <a:ahLst/>
            <a:cxnLst/>
            <a:rect l="l" t="t" r="r" b="b"/>
            <a:pathLst>
              <a:path w="2209411" h="2141148">
                <a:moveTo>
                  <a:pt x="0" y="0"/>
                </a:moveTo>
                <a:lnTo>
                  <a:pt x="2209410" y="0"/>
                </a:lnTo>
                <a:lnTo>
                  <a:pt x="2209410" y="2141148"/>
                </a:lnTo>
                <a:lnTo>
                  <a:pt x="0" y="21411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8024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9105458" y="1430655"/>
            <a:ext cx="8306242" cy="8229600"/>
            <a:chOff x="0" y="0"/>
            <a:chExt cx="2187652" cy="216746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733800" y="1278255"/>
            <a:ext cx="13525500" cy="8188411"/>
            <a:chOff x="0" y="0"/>
            <a:chExt cx="2187652" cy="215661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9220200" y="876300"/>
            <a:ext cx="3657600" cy="914400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828800" y="7581900"/>
            <a:ext cx="2691008" cy="3043066"/>
          </a:xfrm>
          <a:custGeom>
            <a:avLst/>
            <a:gdLst/>
            <a:ahLst/>
            <a:cxnLst/>
            <a:rect l="l" t="t" r="r" b="b"/>
            <a:pathLst>
              <a:path w="2691008" h="3043066">
                <a:moveTo>
                  <a:pt x="0" y="0"/>
                </a:moveTo>
                <a:lnTo>
                  <a:pt x="2691008" y="0"/>
                </a:lnTo>
                <a:lnTo>
                  <a:pt x="2691008" y="3043066"/>
                </a:lnTo>
                <a:lnTo>
                  <a:pt x="0" y="30430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1035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5968703" y="7750069"/>
            <a:ext cx="2180785" cy="2729666"/>
          </a:xfrm>
          <a:custGeom>
            <a:avLst/>
            <a:gdLst/>
            <a:ahLst/>
            <a:cxnLst/>
            <a:rect l="l" t="t" r="r" b="b"/>
            <a:pathLst>
              <a:path w="2180785" h="2729666">
                <a:moveTo>
                  <a:pt x="0" y="0"/>
                </a:moveTo>
                <a:lnTo>
                  <a:pt x="2180785" y="0"/>
                </a:lnTo>
                <a:lnTo>
                  <a:pt x="2180785" y="2729666"/>
                </a:lnTo>
                <a:lnTo>
                  <a:pt x="0" y="27296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9768" r="-15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8534400" y="723900"/>
            <a:ext cx="1159726" cy="1066948"/>
          </a:xfrm>
          <a:custGeom>
            <a:avLst/>
            <a:gdLst/>
            <a:ahLst/>
            <a:cxnLst/>
            <a:rect l="l" t="t" r="r" b="b"/>
            <a:pathLst>
              <a:path w="1159726" h="1066948">
                <a:moveTo>
                  <a:pt x="0" y="0"/>
                </a:moveTo>
                <a:lnTo>
                  <a:pt x="1159726" y="0"/>
                </a:lnTo>
                <a:lnTo>
                  <a:pt x="1159726" y="1066948"/>
                </a:lnTo>
                <a:lnTo>
                  <a:pt x="0" y="10669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>
            <a:off x="4648200" y="2400300"/>
            <a:ext cx="12115800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1 trong 2 đề dưới đây:</a:t>
            </a:r>
          </a:p>
          <a:p>
            <a:pPr algn="just">
              <a:lnSpc>
                <a:spcPts val="6019"/>
              </a:lnSpc>
            </a:pP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1: 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đoạn văn thể hiện tình cảm, cảm xúc của em về một bài thơ thuộc chủ điểm Thế giới tuổi thơ.</a:t>
            </a:r>
          </a:p>
          <a:p>
            <a:pPr algn="just">
              <a:lnSpc>
                <a:spcPts val="6019"/>
              </a:lnSpc>
            </a:pPr>
            <a:r>
              <a:rPr lang="vi-VN" sz="5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2: </a:t>
            </a:r>
            <a:r>
              <a:rPr lang="vi-VN" sz="54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đoạn văn thể hiện tình cảm, cảm xúc của em về một bài thơ ca ngợi vẻ đẹp của thiên nhiên.</a:t>
            </a:r>
            <a:endParaRPr lang="en-US" sz="54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Freeform 22">
            <a:extLst>
              <a:ext uri="{FF2B5EF4-FFF2-40B4-BE49-F238E27FC236}">
                <a16:creationId xmlns:a16="http://schemas.microsoft.com/office/drawing/2014/main" xmlns="" id="{598BA5BC-321E-AEC5-C727-51ED62DD95A7}"/>
              </a:ext>
            </a:extLst>
          </p:cNvPr>
          <p:cNvSpPr/>
          <p:nvPr/>
        </p:nvSpPr>
        <p:spPr>
          <a:xfrm>
            <a:off x="12268200" y="723900"/>
            <a:ext cx="1159726" cy="1066948"/>
          </a:xfrm>
          <a:custGeom>
            <a:avLst/>
            <a:gdLst/>
            <a:ahLst/>
            <a:cxnLst/>
            <a:rect l="l" t="t" r="r" b="b"/>
            <a:pathLst>
              <a:path w="1159726" h="1066948">
                <a:moveTo>
                  <a:pt x="0" y="0"/>
                </a:moveTo>
                <a:lnTo>
                  <a:pt x="1159726" y="0"/>
                </a:lnTo>
                <a:lnTo>
                  <a:pt x="1159726" y="1066948"/>
                </a:lnTo>
                <a:lnTo>
                  <a:pt x="0" y="10669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2" grpId="0" animBg="1"/>
      <p:bldP spid="24" grpId="0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943613" y="1251390"/>
            <a:ext cx="15270846" cy="8408133"/>
            <a:chOff x="0" y="0"/>
            <a:chExt cx="4021951" cy="22144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21951" cy="2214488"/>
            </a:xfrm>
            <a:custGeom>
              <a:avLst/>
              <a:gdLst/>
              <a:ahLst/>
              <a:cxnLst/>
              <a:rect l="l" t="t" r="r" b="b"/>
              <a:pathLst>
                <a:path w="4021951" h="2214488">
                  <a:moveTo>
                    <a:pt x="25856" y="0"/>
                  </a:moveTo>
                  <a:lnTo>
                    <a:pt x="3996095" y="0"/>
                  </a:lnTo>
                  <a:cubicBezTo>
                    <a:pt x="4002953" y="0"/>
                    <a:pt x="4009529" y="2724"/>
                    <a:pt x="4014378" y="7573"/>
                  </a:cubicBezTo>
                  <a:cubicBezTo>
                    <a:pt x="4019227" y="12422"/>
                    <a:pt x="4021951" y="18998"/>
                    <a:pt x="4021951" y="25856"/>
                  </a:cubicBezTo>
                  <a:lnTo>
                    <a:pt x="4021951" y="2188632"/>
                  </a:lnTo>
                  <a:cubicBezTo>
                    <a:pt x="4021951" y="2202912"/>
                    <a:pt x="4010375" y="2214488"/>
                    <a:pt x="3996095" y="2214488"/>
                  </a:cubicBezTo>
                  <a:lnTo>
                    <a:pt x="25856" y="2214488"/>
                  </a:lnTo>
                  <a:cubicBezTo>
                    <a:pt x="11576" y="2214488"/>
                    <a:pt x="0" y="2202912"/>
                    <a:pt x="0" y="2188632"/>
                  </a:cubicBezTo>
                  <a:lnTo>
                    <a:pt x="0" y="25856"/>
                  </a:lnTo>
                  <a:cubicBezTo>
                    <a:pt x="0" y="11576"/>
                    <a:pt x="11576" y="0"/>
                    <a:pt x="25856" y="0"/>
                  </a:cubicBezTo>
                  <a:close/>
                </a:path>
              </a:pathLst>
            </a:custGeom>
            <a:solidFill>
              <a:srgbClr val="FFDC9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021951" cy="2252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43613" y="893282"/>
            <a:ext cx="14954132" cy="8766241"/>
            <a:chOff x="0" y="0"/>
            <a:chExt cx="3938537" cy="23088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38537" cy="2308804"/>
            </a:xfrm>
            <a:custGeom>
              <a:avLst/>
              <a:gdLst/>
              <a:ahLst/>
              <a:cxnLst/>
              <a:rect l="l" t="t" r="r" b="b"/>
              <a:pathLst>
                <a:path w="3938537" h="2308804">
                  <a:moveTo>
                    <a:pt x="26403" y="0"/>
                  </a:moveTo>
                  <a:lnTo>
                    <a:pt x="3912133" y="0"/>
                  </a:lnTo>
                  <a:cubicBezTo>
                    <a:pt x="3919136" y="0"/>
                    <a:pt x="3925852" y="2782"/>
                    <a:pt x="3930803" y="7733"/>
                  </a:cubicBezTo>
                  <a:cubicBezTo>
                    <a:pt x="3935755" y="12685"/>
                    <a:pt x="3938537" y="19401"/>
                    <a:pt x="3938537" y="26403"/>
                  </a:cubicBezTo>
                  <a:lnTo>
                    <a:pt x="3938537" y="2282401"/>
                  </a:lnTo>
                  <a:cubicBezTo>
                    <a:pt x="3938537" y="2296983"/>
                    <a:pt x="3926716" y="2308804"/>
                    <a:pt x="3912133" y="2308804"/>
                  </a:cubicBezTo>
                  <a:lnTo>
                    <a:pt x="26403" y="2308804"/>
                  </a:lnTo>
                  <a:cubicBezTo>
                    <a:pt x="11821" y="2308804"/>
                    <a:pt x="0" y="2296983"/>
                    <a:pt x="0" y="2282401"/>
                  </a:cubicBezTo>
                  <a:lnTo>
                    <a:pt x="0" y="26403"/>
                  </a:lnTo>
                  <a:cubicBezTo>
                    <a:pt x="0" y="11821"/>
                    <a:pt x="11821" y="0"/>
                    <a:pt x="2640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38537" cy="2346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1201099">
            <a:off x="16782332" y="6487779"/>
            <a:ext cx="744302" cy="751820"/>
          </a:xfrm>
          <a:custGeom>
            <a:avLst/>
            <a:gdLst/>
            <a:ahLst/>
            <a:cxnLst/>
            <a:rect l="l" t="t" r="r" b="b"/>
            <a:pathLst>
              <a:path w="744302" h="751820">
                <a:moveTo>
                  <a:pt x="0" y="0"/>
                </a:moveTo>
                <a:lnTo>
                  <a:pt x="744302" y="0"/>
                </a:lnTo>
                <a:lnTo>
                  <a:pt x="744302" y="751820"/>
                </a:lnTo>
                <a:lnTo>
                  <a:pt x="0" y="7518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21674" y="8459525"/>
            <a:ext cx="1961438" cy="1395073"/>
          </a:xfrm>
          <a:custGeom>
            <a:avLst/>
            <a:gdLst/>
            <a:ahLst/>
            <a:cxnLst/>
            <a:rect l="l" t="t" r="r" b="b"/>
            <a:pathLst>
              <a:path w="1961438" h="1395073">
                <a:moveTo>
                  <a:pt x="0" y="0"/>
                </a:moveTo>
                <a:lnTo>
                  <a:pt x="1961438" y="0"/>
                </a:lnTo>
                <a:lnTo>
                  <a:pt x="1961438" y="1395073"/>
                </a:lnTo>
                <a:lnTo>
                  <a:pt x="0" y="13950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002393" y="8566076"/>
            <a:ext cx="1403750" cy="1384448"/>
          </a:xfrm>
          <a:custGeom>
            <a:avLst/>
            <a:gdLst/>
            <a:ahLst/>
            <a:cxnLst/>
            <a:rect l="l" t="t" r="r" b="b"/>
            <a:pathLst>
              <a:path w="1403750" h="1384448">
                <a:moveTo>
                  <a:pt x="0" y="0"/>
                </a:moveTo>
                <a:lnTo>
                  <a:pt x="1403750" y="0"/>
                </a:lnTo>
                <a:lnTo>
                  <a:pt x="1403750" y="1384448"/>
                </a:lnTo>
                <a:lnTo>
                  <a:pt x="0" y="138444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1715897">
            <a:off x="16308099" y="7941405"/>
            <a:ext cx="808542" cy="2378063"/>
          </a:xfrm>
          <a:custGeom>
            <a:avLst/>
            <a:gdLst/>
            <a:ahLst/>
            <a:cxnLst/>
            <a:rect l="l" t="t" r="r" b="b"/>
            <a:pathLst>
              <a:path w="808542" h="2378063">
                <a:moveTo>
                  <a:pt x="0" y="0"/>
                </a:moveTo>
                <a:lnTo>
                  <a:pt x="808541" y="0"/>
                </a:lnTo>
                <a:lnTo>
                  <a:pt x="808541" y="2378064"/>
                </a:lnTo>
                <a:lnTo>
                  <a:pt x="0" y="2378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58072">
            <a:off x="17477772" y="8979217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9807132">
            <a:off x="528195" y="378154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5383765" y="635851"/>
            <a:ext cx="2252701" cy="2148514"/>
          </a:xfrm>
          <a:custGeom>
            <a:avLst/>
            <a:gdLst/>
            <a:ahLst/>
            <a:cxnLst/>
            <a:rect l="l" t="t" r="r" b="b"/>
            <a:pathLst>
              <a:path w="2252701" h="2148514">
                <a:moveTo>
                  <a:pt x="0" y="0"/>
                </a:moveTo>
                <a:lnTo>
                  <a:pt x="2252702" y="0"/>
                </a:lnTo>
                <a:lnTo>
                  <a:pt x="2252702" y="2148514"/>
                </a:lnTo>
                <a:lnTo>
                  <a:pt x="0" y="214851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6046872" y="7106801"/>
            <a:ext cx="2046334" cy="3605582"/>
          </a:xfrm>
          <a:custGeom>
            <a:avLst/>
            <a:gdLst/>
            <a:ahLst/>
            <a:cxnLst/>
            <a:rect l="l" t="t" r="r" b="b"/>
            <a:pathLst>
              <a:path w="2046334" h="3605582">
                <a:moveTo>
                  <a:pt x="0" y="0"/>
                </a:moveTo>
                <a:lnTo>
                  <a:pt x="2046334" y="0"/>
                </a:lnTo>
                <a:lnTo>
                  <a:pt x="2046334" y="3605582"/>
                </a:lnTo>
                <a:lnTo>
                  <a:pt x="0" y="360558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3106" r="-2126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E7230BA-2409-6E93-2E3A-F68E7FFE1F78}"/>
              </a:ext>
            </a:extLst>
          </p:cNvPr>
          <p:cNvSpPr txBox="1"/>
          <p:nvPr/>
        </p:nvSpPr>
        <p:spPr>
          <a:xfrm>
            <a:off x="2286000" y="1562100"/>
            <a:ext cx="1470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 Chuẩn bị.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a. Lựa chọn bài thơ theo yêu cầu của đề 1 hoặc đề 2.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b. Đọc bài thơ, ghi ngắn gọn những điều em yêu thích ở bài thơ.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D02E974B-2AA1-553D-CAEA-406EE0F410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00400" y="3924300"/>
            <a:ext cx="12115800" cy="52519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43613" y="1251390"/>
            <a:ext cx="15270846" cy="8408133"/>
            <a:chOff x="0" y="0"/>
            <a:chExt cx="4021951" cy="22144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21951" cy="2214488"/>
            </a:xfrm>
            <a:custGeom>
              <a:avLst/>
              <a:gdLst/>
              <a:ahLst/>
              <a:cxnLst/>
              <a:rect l="l" t="t" r="r" b="b"/>
              <a:pathLst>
                <a:path w="4021951" h="2214488">
                  <a:moveTo>
                    <a:pt x="25856" y="0"/>
                  </a:moveTo>
                  <a:lnTo>
                    <a:pt x="3996095" y="0"/>
                  </a:lnTo>
                  <a:cubicBezTo>
                    <a:pt x="4002953" y="0"/>
                    <a:pt x="4009529" y="2724"/>
                    <a:pt x="4014378" y="7573"/>
                  </a:cubicBezTo>
                  <a:cubicBezTo>
                    <a:pt x="4019227" y="12422"/>
                    <a:pt x="4021951" y="18998"/>
                    <a:pt x="4021951" y="25856"/>
                  </a:cubicBezTo>
                  <a:lnTo>
                    <a:pt x="4021951" y="2188632"/>
                  </a:lnTo>
                  <a:cubicBezTo>
                    <a:pt x="4021951" y="2202912"/>
                    <a:pt x="4010375" y="2214488"/>
                    <a:pt x="3996095" y="2214488"/>
                  </a:cubicBezTo>
                  <a:lnTo>
                    <a:pt x="25856" y="2214488"/>
                  </a:lnTo>
                  <a:cubicBezTo>
                    <a:pt x="11576" y="2214488"/>
                    <a:pt x="0" y="2202912"/>
                    <a:pt x="0" y="2188632"/>
                  </a:cubicBezTo>
                  <a:lnTo>
                    <a:pt x="0" y="25856"/>
                  </a:lnTo>
                  <a:cubicBezTo>
                    <a:pt x="0" y="11576"/>
                    <a:pt x="11576" y="0"/>
                    <a:pt x="25856" y="0"/>
                  </a:cubicBezTo>
                  <a:close/>
                </a:path>
              </a:pathLst>
            </a:custGeom>
            <a:solidFill>
              <a:srgbClr val="FFDC96"/>
            </a:solidFill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021951" cy="2252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62000" y="893282"/>
            <a:ext cx="16916400" cy="8766241"/>
            <a:chOff x="0" y="0"/>
            <a:chExt cx="3938537" cy="23088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38537" cy="2308804"/>
            </a:xfrm>
            <a:custGeom>
              <a:avLst/>
              <a:gdLst/>
              <a:ahLst/>
              <a:cxnLst/>
              <a:rect l="l" t="t" r="r" b="b"/>
              <a:pathLst>
                <a:path w="3938537" h="2308804">
                  <a:moveTo>
                    <a:pt x="26403" y="0"/>
                  </a:moveTo>
                  <a:lnTo>
                    <a:pt x="3912133" y="0"/>
                  </a:lnTo>
                  <a:cubicBezTo>
                    <a:pt x="3919136" y="0"/>
                    <a:pt x="3925852" y="2782"/>
                    <a:pt x="3930803" y="7733"/>
                  </a:cubicBezTo>
                  <a:cubicBezTo>
                    <a:pt x="3935755" y="12685"/>
                    <a:pt x="3938537" y="19401"/>
                    <a:pt x="3938537" y="26403"/>
                  </a:cubicBezTo>
                  <a:lnTo>
                    <a:pt x="3938537" y="2282401"/>
                  </a:lnTo>
                  <a:cubicBezTo>
                    <a:pt x="3938537" y="2296983"/>
                    <a:pt x="3926716" y="2308804"/>
                    <a:pt x="3912133" y="2308804"/>
                  </a:cubicBezTo>
                  <a:lnTo>
                    <a:pt x="26403" y="2308804"/>
                  </a:lnTo>
                  <a:cubicBezTo>
                    <a:pt x="11821" y="2308804"/>
                    <a:pt x="0" y="2296983"/>
                    <a:pt x="0" y="2282401"/>
                  </a:cubicBezTo>
                  <a:lnTo>
                    <a:pt x="0" y="26403"/>
                  </a:lnTo>
                  <a:cubicBezTo>
                    <a:pt x="0" y="11821"/>
                    <a:pt x="11821" y="0"/>
                    <a:pt x="2640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38537" cy="2346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-558072">
            <a:off x="15338767" y="9148043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Freeform 15"/>
          <p:cNvSpPr/>
          <p:nvPr/>
        </p:nvSpPr>
        <p:spPr>
          <a:xfrm rot="9807132">
            <a:off x="299594" y="530553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8458200" y="149044"/>
            <a:ext cx="503948" cy="712294"/>
          </a:xfrm>
          <a:custGeom>
            <a:avLst/>
            <a:gdLst/>
            <a:ahLst/>
            <a:cxnLst/>
            <a:rect l="l" t="t" r="r" b="b"/>
            <a:pathLst>
              <a:path w="503948" h="712294">
                <a:moveTo>
                  <a:pt x="0" y="0"/>
                </a:moveTo>
                <a:lnTo>
                  <a:pt x="503949" y="0"/>
                </a:lnTo>
                <a:lnTo>
                  <a:pt x="503949" y="712294"/>
                </a:lnTo>
                <a:lnTo>
                  <a:pt x="0" y="71229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Freeform 29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6046872" y="7106801"/>
            <a:ext cx="2046334" cy="3605582"/>
          </a:xfrm>
          <a:custGeom>
            <a:avLst/>
            <a:gdLst/>
            <a:ahLst/>
            <a:cxnLst/>
            <a:rect l="l" t="t" r="r" b="b"/>
            <a:pathLst>
              <a:path w="2046334" h="3605582">
                <a:moveTo>
                  <a:pt x="0" y="0"/>
                </a:moveTo>
                <a:lnTo>
                  <a:pt x="2046334" y="0"/>
                </a:lnTo>
                <a:lnTo>
                  <a:pt x="2046334" y="3605582"/>
                </a:lnTo>
                <a:lnTo>
                  <a:pt x="0" y="36055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3106" r="-212681"/>
            </a:stretch>
          </a:blipFill>
        </p:spPr>
        <p:txBody>
          <a:bodyPr/>
          <a:lstStyle/>
          <a:p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8458200" y="0"/>
            <a:ext cx="3233175" cy="910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23"/>
              </a:lnSpc>
              <a:spcBef>
                <a:spcPct val="0"/>
              </a:spcBef>
            </a:pP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ý.</a:t>
            </a:r>
          </a:p>
        </p:txBody>
      </p:sp>
      <p:sp>
        <p:nvSpPr>
          <p:cNvPr id="43" name="Wave 42">
            <a:extLst>
              <a:ext uri="{FF2B5EF4-FFF2-40B4-BE49-F238E27FC236}">
                <a16:creationId xmlns:a16="http://schemas.microsoft.com/office/drawing/2014/main" xmlns="" id="{6C8C584F-8D41-AF84-8971-FA4D9D7172F4}"/>
              </a:ext>
            </a:extLst>
          </p:cNvPr>
          <p:cNvSpPr/>
          <p:nvPr/>
        </p:nvSpPr>
        <p:spPr>
          <a:xfrm>
            <a:off x="1143000" y="1257300"/>
            <a:ext cx="2209800" cy="1295400"/>
          </a:xfrm>
          <a:prstGeom prst="wav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EAC3E244-D717-BA7B-7716-F834089C6F43}"/>
              </a:ext>
            </a:extLst>
          </p:cNvPr>
          <p:cNvSpPr/>
          <p:nvPr/>
        </p:nvSpPr>
        <p:spPr>
          <a:xfrm>
            <a:off x="3810000" y="1257300"/>
            <a:ext cx="12420600" cy="1524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dirty="0">
                <a:latin typeface="Cambria" panose="02040503050406030204" pitchFamily="18" charset="0"/>
                <a:ea typeface="Cambria" panose="02040503050406030204" pitchFamily="18" charset="0"/>
              </a:rPr>
              <a:t>Giới thiệu tên bài thơ, tên tác giả và nêu cảm nghĩ chung về bài thơ.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Wave 44">
            <a:extLst>
              <a:ext uri="{FF2B5EF4-FFF2-40B4-BE49-F238E27FC236}">
                <a16:creationId xmlns:a16="http://schemas.microsoft.com/office/drawing/2014/main" xmlns="" id="{3B13C18A-BFB0-58C8-B558-12BB32632E8E}"/>
              </a:ext>
            </a:extLst>
          </p:cNvPr>
          <p:cNvSpPr/>
          <p:nvPr/>
        </p:nvSpPr>
        <p:spPr>
          <a:xfrm>
            <a:off x="1219200" y="4610100"/>
            <a:ext cx="2209800" cy="1295400"/>
          </a:xfrm>
          <a:prstGeom prst="wav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Triển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khai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A12BD035-6AFF-9F59-025E-CB99129B6439}"/>
              </a:ext>
            </a:extLst>
          </p:cNvPr>
          <p:cNvSpPr/>
          <p:nvPr/>
        </p:nvSpPr>
        <p:spPr>
          <a:xfrm>
            <a:off x="3810000" y="3162300"/>
            <a:ext cx="12420600" cy="4648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– Nêu những điều em yêu thích ở bài thơ.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Ví dụ: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Nhân vật trong bài thơ đáng yêu, cảnh vật trong bài thơ tươi đẹp,...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Ý thơ hay, bài thơ có ý nghĩa,...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Cách sử dụng từ ngữ độc đáo, lời thơ truyền cảm,.. Nêu tình cảm, cảm xúc của em về bài thơ.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Yêu mến nhân vật, yêu thích cảnh vật,...</a:t>
            </a:r>
          </a:p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+ Xúc động trước những câu thơ hay, ý thơ sâu sắc,...</a:t>
            </a:r>
          </a:p>
        </p:txBody>
      </p:sp>
      <p:sp>
        <p:nvSpPr>
          <p:cNvPr id="47" name="Wave 46">
            <a:extLst>
              <a:ext uri="{FF2B5EF4-FFF2-40B4-BE49-F238E27FC236}">
                <a16:creationId xmlns:a16="http://schemas.microsoft.com/office/drawing/2014/main" xmlns="" id="{A68EF698-8F38-96FA-C93C-C1782F007690}"/>
              </a:ext>
            </a:extLst>
          </p:cNvPr>
          <p:cNvSpPr/>
          <p:nvPr/>
        </p:nvSpPr>
        <p:spPr>
          <a:xfrm>
            <a:off x="1143000" y="8039100"/>
            <a:ext cx="2209800" cy="1295400"/>
          </a:xfrm>
          <a:prstGeom prst="wav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thúc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56C162D5-3766-9B60-A90C-87984910A737}"/>
              </a:ext>
            </a:extLst>
          </p:cNvPr>
          <p:cNvSpPr/>
          <p:nvPr/>
        </p:nvSpPr>
        <p:spPr>
          <a:xfrm>
            <a:off x="3810000" y="8039100"/>
            <a:ext cx="12420600" cy="15240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</a:rPr>
              <a:t>Khẳng định lại tình cảm, cảm xúc của em với bài thơ.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943613" y="1251390"/>
            <a:ext cx="15270846" cy="8408133"/>
            <a:chOff x="0" y="0"/>
            <a:chExt cx="4021951" cy="221448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021951" cy="2214488"/>
            </a:xfrm>
            <a:custGeom>
              <a:avLst/>
              <a:gdLst/>
              <a:ahLst/>
              <a:cxnLst/>
              <a:rect l="l" t="t" r="r" b="b"/>
              <a:pathLst>
                <a:path w="4021951" h="2214488">
                  <a:moveTo>
                    <a:pt x="25856" y="0"/>
                  </a:moveTo>
                  <a:lnTo>
                    <a:pt x="3996095" y="0"/>
                  </a:lnTo>
                  <a:cubicBezTo>
                    <a:pt x="4002953" y="0"/>
                    <a:pt x="4009529" y="2724"/>
                    <a:pt x="4014378" y="7573"/>
                  </a:cubicBezTo>
                  <a:cubicBezTo>
                    <a:pt x="4019227" y="12422"/>
                    <a:pt x="4021951" y="18998"/>
                    <a:pt x="4021951" y="25856"/>
                  </a:cubicBezTo>
                  <a:lnTo>
                    <a:pt x="4021951" y="2188632"/>
                  </a:lnTo>
                  <a:cubicBezTo>
                    <a:pt x="4021951" y="2202912"/>
                    <a:pt x="4010375" y="2214488"/>
                    <a:pt x="3996095" y="2214488"/>
                  </a:cubicBezTo>
                  <a:lnTo>
                    <a:pt x="25856" y="2214488"/>
                  </a:lnTo>
                  <a:cubicBezTo>
                    <a:pt x="11576" y="2214488"/>
                    <a:pt x="0" y="2202912"/>
                    <a:pt x="0" y="2188632"/>
                  </a:cubicBezTo>
                  <a:lnTo>
                    <a:pt x="0" y="25856"/>
                  </a:lnTo>
                  <a:cubicBezTo>
                    <a:pt x="0" y="11576"/>
                    <a:pt x="11576" y="0"/>
                    <a:pt x="25856" y="0"/>
                  </a:cubicBezTo>
                  <a:close/>
                </a:path>
              </a:pathLst>
            </a:custGeom>
            <a:solidFill>
              <a:srgbClr val="FFDC96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021951" cy="225258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62000" y="893282"/>
            <a:ext cx="16916400" cy="8766241"/>
            <a:chOff x="0" y="0"/>
            <a:chExt cx="3938537" cy="230880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938537" cy="2308804"/>
            </a:xfrm>
            <a:custGeom>
              <a:avLst/>
              <a:gdLst/>
              <a:ahLst/>
              <a:cxnLst/>
              <a:rect l="l" t="t" r="r" b="b"/>
              <a:pathLst>
                <a:path w="3938537" h="2308804">
                  <a:moveTo>
                    <a:pt x="26403" y="0"/>
                  </a:moveTo>
                  <a:lnTo>
                    <a:pt x="3912133" y="0"/>
                  </a:lnTo>
                  <a:cubicBezTo>
                    <a:pt x="3919136" y="0"/>
                    <a:pt x="3925852" y="2782"/>
                    <a:pt x="3930803" y="7733"/>
                  </a:cubicBezTo>
                  <a:cubicBezTo>
                    <a:pt x="3935755" y="12685"/>
                    <a:pt x="3938537" y="19401"/>
                    <a:pt x="3938537" y="26403"/>
                  </a:cubicBezTo>
                  <a:lnTo>
                    <a:pt x="3938537" y="2282401"/>
                  </a:lnTo>
                  <a:cubicBezTo>
                    <a:pt x="3938537" y="2296983"/>
                    <a:pt x="3926716" y="2308804"/>
                    <a:pt x="3912133" y="2308804"/>
                  </a:cubicBezTo>
                  <a:lnTo>
                    <a:pt x="26403" y="2308804"/>
                  </a:lnTo>
                  <a:cubicBezTo>
                    <a:pt x="11821" y="2308804"/>
                    <a:pt x="0" y="2296983"/>
                    <a:pt x="0" y="2282401"/>
                  </a:cubicBezTo>
                  <a:lnTo>
                    <a:pt x="0" y="26403"/>
                  </a:lnTo>
                  <a:cubicBezTo>
                    <a:pt x="0" y="11821"/>
                    <a:pt x="11821" y="0"/>
                    <a:pt x="26403" y="0"/>
                  </a:cubicBezTo>
                  <a:close/>
                </a:path>
              </a:pathLst>
            </a:custGeom>
            <a:solidFill>
              <a:srgbClr val="FFFFFF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3938537" cy="2346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 rot="-558072">
            <a:off x="15338767" y="9148043"/>
            <a:ext cx="945317" cy="2780344"/>
          </a:xfrm>
          <a:custGeom>
            <a:avLst/>
            <a:gdLst/>
            <a:ahLst/>
            <a:cxnLst/>
            <a:rect l="l" t="t" r="r" b="b"/>
            <a:pathLst>
              <a:path w="945317" h="2780344">
                <a:moveTo>
                  <a:pt x="0" y="0"/>
                </a:moveTo>
                <a:lnTo>
                  <a:pt x="945317" y="0"/>
                </a:lnTo>
                <a:lnTo>
                  <a:pt x="945317" y="2780344"/>
                </a:lnTo>
                <a:lnTo>
                  <a:pt x="0" y="27803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9807132">
            <a:off x="299594" y="530553"/>
            <a:ext cx="3606824" cy="1023027"/>
          </a:xfrm>
          <a:custGeom>
            <a:avLst/>
            <a:gdLst/>
            <a:ahLst/>
            <a:cxnLst/>
            <a:rect l="l" t="t" r="r" b="b"/>
            <a:pathLst>
              <a:path w="3606824" h="1023027">
                <a:moveTo>
                  <a:pt x="0" y="0"/>
                </a:moveTo>
                <a:lnTo>
                  <a:pt x="3606825" y="0"/>
                </a:lnTo>
                <a:lnTo>
                  <a:pt x="3606825" y="1023026"/>
                </a:lnTo>
                <a:lnTo>
                  <a:pt x="0" y="10230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9071646" y="378420"/>
            <a:ext cx="774229" cy="514862"/>
          </a:xfrm>
          <a:custGeom>
            <a:avLst/>
            <a:gdLst/>
            <a:ahLst/>
            <a:cxnLst/>
            <a:rect l="l" t="t" r="r" b="b"/>
            <a:pathLst>
              <a:path w="774229" h="514862">
                <a:moveTo>
                  <a:pt x="0" y="0"/>
                </a:moveTo>
                <a:lnTo>
                  <a:pt x="774229" y="0"/>
                </a:lnTo>
                <a:lnTo>
                  <a:pt x="774229" y="514862"/>
                </a:lnTo>
                <a:lnTo>
                  <a:pt x="0" y="51486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028700" y="1476753"/>
            <a:ext cx="611407" cy="464160"/>
          </a:xfrm>
          <a:custGeom>
            <a:avLst/>
            <a:gdLst/>
            <a:ahLst/>
            <a:cxnLst/>
            <a:rect l="l" t="t" r="r" b="b"/>
            <a:pathLst>
              <a:path w="611407" h="464160">
                <a:moveTo>
                  <a:pt x="0" y="0"/>
                </a:moveTo>
                <a:lnTo>
                  <a:pt x="611407" y="0"/>
                </a:lnTo>
                <a:lnTo>
                  <a:pt x="611407" y="464160"/>
                </a:lnTo>
                <a:lnTo>
                  <a:pt x="0" y="4641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9" name="Freeform 29"/>
          <p:cNvSpPr/>
          <p:nvPr/>
        </p:nvSpPr>
        <p:spPr>
          <a:xfrm rot="-490076">
            <a:off x="15256458" y="8266896"/>
            <a:ext cx="3916000" cy="2785255"/>
          </a:xfrm>
          <a:custGeom>
            <a:avLst/>
            <a:gdLst/>
            <a:ahLst/>
            <a:cxnLst/>
            <a:rect l="l" t="t" r="r" b="b"/>
            <a:pathLst>
              <a:path w="3916000" h="2785255">
                <a:moveTo>
                  <a:pt x="0" y="0"/>
                </a:moveTo>
                <a:lnTo>
                  <a:pt x="3916001" y="0"/>
                </a:lnTo>
                <a:lnTo>
                  <a:pt x="3916001" y="2785255"/>
                </a:lnTo>
                <a:lnTo>
                  <a:pt x="0" y="27852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16046872" y="7106801"/>
            <a:ext cx="2046334" cy="3605582"/>
          </a:xfrm>
          <a:custGeom>
            <a:avLst/>
            <a:gdLst/>
            <a:ahLst/>
            <a:cxnLst/>
            <a:rect l="l" t="t" r="r" b="b"/>
            <a:pathLst>
              <a:path w="2046334" h="3605582">
                <a:moveTo>
                  <a:pt x="0" y="0"/>
                </a:moveTo>
                <a:lnTo>
                  <a:pt x="2046334" y="0"/>
                </a:lnTo>
                <a:lnTo>
                  <a:pt x="2046334" y="3605582"/>
                </a:lnTo>
                <a:lnTo>
                  <a:pt x="0" y="36055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106" r="-212681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xmlns="" id="{F096D447-E54A-06E3-801F-F519B5575106}"/>
              </a:ext>
            </a:extLst>
          </p:cNvPr>
          <p:cNvSpPr/>
          <p:nvPr/>
        </p:nvSpPr>
        <p:spPr>
          <a:xfrm>
            <a:off x="4876800" y="647700"/>
            <a:ext cx="9989548" cy="1066800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Hình ảnh 2" descr="Ảnh có chứa phim hoạt hình, hình mẫu, mặt cười, biểu tượng cảm xúc&#10;&#10;Mô tả được tạo tự động">
            <a:extLst>
              <a:ext uri="{FF2B5EF4-FFF2-40B4-BE49-F238E27FC236}">
                <a16:creationId xmlns:a16="http://schemas.microsoft.com/office/drawing/2014/main" xmlns="" id="{38CD229A-6A0C-FCDE-0F2E-831CCEFBA8A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9613">
            <a:off x="3521656" y="198373"/>
            <a:ext cx="2061044" cy="161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C6E05D78-9A88-96EB-15AB-26EE1E1334A9}"/>
              </a:ext>
            </a:extLst>
          </p:cNvPr>
          <p:cNvGrpSpPr/>
          <p:nvPr/>
        </p:nvGrpSpPr>
        <p:grpSpPr>
          <a:xfrm>
            <a:off x="2209800" y="3086100"/>
            <a:ext cx="13868400" cy="3810000"/>
            <a:chOff x="788151" y="2387633"/>
            <a:chExt cx="10615697" cy="3058574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7A41C9E6-753A-AA6D-54F6-9E2D47C3D669}"/>
                </a:ext>
              </a:extLst>
            </p:cNvPr>
            <p:cNvSpPr/>
            <p:nvPr/>
          </p:nvSpPr>
          <p:spPr>
            <a:xfrm>
              <a:off x="788151" y="2387633"/>
              <a:ext cx="10615697" cy="3058574"/>
            </a:xfrm>
            <a:prstGeom prst="roundRect">
              <a:avLst/>
            </a:prstGeom>
            <a:solidFill>
              <a:srgbClr val="E7FFE7"/>
            </a:solidFill>
            <a:ln w="57150">
              <a:solidFill>
                <a:srgbClr val="00206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CE6DF36-31FE-88C6-8EC1-B0BC6808F41A}"/>
                </a:ext>
              </a:extLst>
            </p:cNvPr>
            <p:cNvSpPr txBox="1"/>
            <p:nvPr/>
          </p:nvSpPr>
          <p:spPr>
            <a:xfrm>
              <a:off x="2246351" y="2571147"/>
              <a:ext cx="8743249" cy="27425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Những điều yêu thích ở bài thơ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Tình cảm, cảm xúc đối với bài thơ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Cách thể hiện tình cảm, cảm xúc đối với bài thơ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Picture 19" descr="A cartoon of a child with purple hair&#10;&#10;Description automatically generated">
              <a:extLst>
                <a:ext uri="{FF2B5EF4-FFF2-40B4-BE49-F238E27FC236}">
                  <a16:creationId xmlns:a16="http://schemas.microsoft.com/office/drawing/2014/main" xmlns="" id="{FCC23318-8EFA-5B31-19E6-15C78138B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4503" y="2868956"/>
              <a:ext cx="1182595" cy="1182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797998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273</Words>
  <Application>Microsoft Office PowerPoint</Application>
  <PresentationFormat>Custom</PresentationFormat>
  <Paragraphs>24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Cambria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TLV5_T2_VIẾT ĐOẠN MỞ BÀI CHO BÀI VĂN TẢ PHONG CẢNH</dc:title>
  <dc:creator>Huong Thao - 0972115126</dc:creator>
  <cp:lastModifiedBy>admin</cp:lastModifiedBy>
  <cp:revision>34</cp:revision>
  <dcterms:created xsi:type="dcterms:W3CDTF">2006-08-16T00:00:00Z</dcterms:created>
  <dcterms:modified xsi:type="dcterms:W3CDTF">2024-12-13T11:25:24Z</dcterms:modified>
  <dc:identifier>DAGIZYLJmZI</dc:identifier>
</cp:coreProperties>
</file>