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93" r:id="rId6"/>
    <p:sldId id="261" r:id="rId7"/>
    <p:sldId id="280" r:id="rId8"/>
    <p:sldId id="29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xmlns="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7862329"/>
              <a:gd name="connsiteY0" fmla="*/ 148702 h 892192"/>
              <a:gd name="connsiteX1" fmla="*/ 148702 w 7862329"/>
              <a:gd name="connsiteY1" fmla="*/ 0 h 892192"/>
              <a:gd name="connsiteX2" fmla="*/ 7713627 w 7862329"/>
              <a:gd name="connsiteY2" fmla="*/ 0 h 892192"/>
              <a:gd name="connsiteX3" fmla="*/ 7862329 w 7862329"/>
              <a:gd name="connsiteY3" fmla="*/ 148702 h 892192"/>
              <a:gd name="connsiteX4" fmla="*/ 7862329 w 7862329"/>
              <a:gd name="connsiteY4" fmla="*/ 743490 h 892192"/>
              <a:gd name="connsiteX5" fmla="*/ 7713627 w 7862329"/>
              <a:gd name="connsiteY5" fmla="*/ 892192 h 892192"/>
              <a:gd name="connsiteX6" fmla="*/ 148702 w 7862329"/>
              <a:gd name="connsiteY6" fmla="*/ 892192 h 892192"/>
              <a:gd name="connsiteX7" fmla="*/ 0 w 7862329"/>
              <a:gd name="connsiteY7" fmla="*/ 743490 h 892192"/>
              <a:gd name="connsiteX8" fmla="*/ 0 w 7862329"/>
              <a:gd name="connsiteY8" fmla="*/ 148702 h 892192"/>
              <a:gd name="connsiteX0" fmla="*/ 0 w 7862329"/>
              <a:gd name="connsiteY0" fmla="*/ 148702 h 892192"/>
              <a:gd name="connsiteX1" fmla="*/ 148702 w 7862329"/>
              <a:gd name="connsiteY1" fmla="*/ 0 h 892192"/>
              <a:gd name="connsiteX2" fmla="*/ 7713627 w 7862329"/>
              <a:gd name="connsiteY2" fmla="*/ 0 h 892192"/>
              <a:gd name="connsiteX3" fmla="*/ 7862329 w 7862329"/>
              <a:gd name="connsiteY3" fmla="*/ 148702 h 892192"/>
              <a:gd name="connsiteX4" fmla="*/ 7862329 w 7862329"/>
              <a:gd name="connsiteY4" fmla="*/ 743490 h 892192"/>
              <a:gd name="connsiteX5" fmla="*/ 7713627 w 7862329"/>
              <a:gd name="connsiteY5" fmla="*/ 892192 h 892192"/>
              <a:gd name="connsiteX6" fmla="*/ 148702 w 7862329"/>
              <a:gd name="connsiteY6" fmla="*/ 892192 h 892192"/>
              <a:gd name="connsiteX7" fmla="*/ 0 w 7862329"/>
              <a:gd name="connsiteY7" fmla="*/ 743490 h 892192"/>
              <a:gd name="connsiteX8" fmla="*/ 0 w 786232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2329" h="892192" fill="none" extrusionOk="0">
                <a:moveTo>
                  <a:pt x="0" y="148702"/>
                </a:moveTo>
                <a:cubicBezTo>
                  <a:pt x="-2710" y="47783"/>
                  <a:pt x="71661" y="3709"/>
                  <a:pt x="148702" y="0"/>
                </a:cubicBezTo>
                <a:cubicBezTo>
                  <a:pt x="1749222" y="200298"/>
                  <a:pt x="6054468" y="-189911"/>
                  <a:pt x="7713627" y="0"/>
                </a:cubicBezTo>
                <a:cubicBezTo>
                  <a:pt x="7809424" y="3130"/>
                  <a:pt x="7879115" y="56107"/>
                  <a:pt x="7862329" y="148702"/>
                </a:cubicBezTo>
                <a:cubicBezTo>
                  <a:pt x="7819966" y="290057"/>
                  <a:pt x="7819127" y="601855"/>
                  <a:pt x="7862329" y="743490"/>
                </a:cubicBezTo>
                <a:cubicBezTo>
                  <a:pt x="7848615" y="836668"/>
                  <a:pt x="7810275" y="879662"/>
                  <a:pt x="7713627" y="892192"/>
                </a:cubicBezTo>
                <a:cubicBezTo>
                  <a:pt x="6362319" y="810656"/>
                  <a:pt x="1284928" y="541786"/>
                  <a:pt x="148702" y="892192"/>
                </a:cubicBezTo>
                <a:cubicBezTo>
                  <a:pt x="62405" y="921153"/>
                  <a:pt x="5618" y="841262"/>
                  <a:pt x="0" y="743490"/>
                </a:cubicBezTo>
                <a:cubicBezTo>
                  <a:pt x="40965" y="516701"/>
                  <a:pt x="48036" y="203714"/>
                  <a:pt x="0" y="148702"/>
                </a:cubicBezTo>
                <a:close/>
              </a:path>
              <a:path w="7862329" h="892192" stroke="0" extrusionOk="0">
                <a:moveTo>
                  <a:pt x="0" y="148702"/>
                </a:moveTo>
                <a:cubicBezTo>
                  <a:pt x="-8001" y="53640"/>
                  <a:pt x="78992" y="-13506"/>
                  <a:pt x="148702" y="0"/>
                </a:cubicBezTo>
                <a:cubicBezTo>
                  <a:pt x="1792593" y="162878"/>
                  <a:pt x="5436399" y="-22451"/>
                  <a:pt x="7713627" y="0"/>
                </a:cubicBezTo>
                <a:cubicBezTo>
                  <a:pt x="7798609" y="545"/>
                  <a:pt x="7858262" y="68445"/>
                  <a:pt x="7862329" y="148702"/>
                </a:cubicBezTo>
                <a:cubicBezTo>
                  <a:pt x="7891830" y="252522"/>
                  <a:pt x="7832188" y="573698"/>
                  <a:pt x="7862329" y="743490"/>
                </a:cubicBezTo>
                <a:cubicBezTo>
                  <a:pt x="7852930" y="837314"/>
                  <a:pt x="7809787" y="883229"/>
                  <a:pt x="7713627" y="892192"/>
                </a:cubicBezTo>
                <a:cubicBezTo>
                  <a:pt x="4992612" y="896672"/>
                  <a:pt x="3791099" y="934752"/>
                  <a:pt x="148702" y="892192"/>
                </a:cubicBezTo>
                <a:cubicBezTo>
                  <a:pt x="48798" y="884654"/>
                  <a:pt x="1370" y="813997"/>
                  <a:pt x="0" y="743490"/>
                </a:cubicBezTo>
                <a:cubicBezTo>
                  <a:pt x="8832" y="540860"/>
                  <a:pt x="-33021" y="371410"/>
                  <a:pt x="0" y="148702"/>
                </a:cubicBezTo>
                <a:close/>
              </a:path>
              <a:path w="7862329" h="892192" fill="none" stroke="0" extrusionOk="0">
                <a:moveTo>
                  <a:pt x="0" y="148702"/>
                </a:moveTo>
                <a:cubicBezTo>
                  <a:pt x="-4161" y="48254"/>
                  <a:pt x="69008" y="-4857"/>
                  <a:pt x="148702" y="0"/>
                </a:cubicBezTo>
                <a:cubicBezTo>
                  <a:pt x="2019804" y="68609"/>
                  <a:pt x="6297600" y="154176"/>
                  <a:pt x="7713627" y="0"/>
                </a:cubicBezTo>
                <a:cubicBezTo>
                  <a:pt x="7807339" y="6740"/>
                  <a:pt x="7872927" y="76438"/>
                  <a:pt x="7862329" y="148702"/>
                </a:cubicBezTo>
                <a:cubicBezTo>
                  <a:pt x="7826777" y="273805"/>
                  <a:pt x="7816240" y="623687"/>
                  <a:pt x="7862329" y="743490"/>
                </a:cubicBezTo>
                <a:cubicBezTo>
                  <a:pt x="7858244" y="821788"/>
                  <a:pt x="7814447" y="885341"/>
                  <a:pt x="7713627" y="892192"/>
                </a:cubicBezTo>
                <a:cubicBezTo>
                  <a:pt x="6520317" y="825809"/>
                  <a:pt x="1144205" y="909316"/>
                  <a:pt x="148702" y="892192"/>
                </a:cubicBezTo>
                <a:cubicBezTo>
                  <a:pt x="50475" y="900141"/>
                  <a:pt x="2857" y="830152"/>
                  <a:pt x="0" y="743490"/>
                </a:cubicBezTo>
                <a:cubicBezTo>
                  <a:pt x="42474" y="522072"/>
                  <a:pt x="42887" y="222548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3529" h="892192" fill="none" extrusionOk="0">
                <a:moveTo>
                  <a:pt x="0" y="148702"/>
                </a:moveTo>
                <a:cubicBezTo>
                  <a:pt x="-2629" y="43902"/>
                  <a:pt x="53007" y="5576"/>
                  <a:pt x="104170" y="0"/>
                </a:cubicBezTo>
                <a:cubicBezTo>
                  <a:pt x="1322366" y="537358"/>
                  <a:pt x="3826580" y="-154678"/>
                  <a:pt x="5929358" y="0"/>
                </a:cubicBezTo>
                <a:cubicBezTo>
                  <a:pt x="6016954" y="7611"/>
                  <a:pt x="6047704" y="56899"/>
                  <a:pt x="6033529" y="148702"/>
                </a:cubicBezTo>
                <a:cubicBezTo>
                  <a:pt x="5988889" y="314698"/>
                  <a:pt x="6001348" y="601957"/>
                  <a:pt x="6033529" y="743490"/>
                </a:cubicBezTo>
                <a:cubicBezTo>
                  <a:pt x="6020632" y="837371"/>
                  <a:pt x="6007784" y="871296"/>
                  <a:pt x="5929358" y="892192"/>
                </a:cubicBezTo>
                <a:cubicBezTo>
                  <a:pt x="3709078" y="943114"/>
                  <a:pt x="2665946" y="450954"/>
                  <a:pt x="104170" y="892192"/>
                </a:cubicBezTo>
                <a:cubicBezTo>
                  <a:pt x="43959" y="914850"/>
                  <a:pt x="7849" y="850225"/>
                  <a:pt x="0" y="743490"/>
                </a:cubicBezTo>
                <a:cubicBezTo>
                  <a:pt x="28600" y="505124"/>
                  <a:pt x="29391" y="197784"/>
                  <a:pt x="0" y="148702"/>
                </a:cubicBezTo>
                <a:close/>
              </a:path>
              <a:path w="6033529" h="892192" stroke="0" extrusionOk="0">
                <a:moveTo>
                  <a:pt x="0" y="148702"/>
                </a:moveTo>
                <a:cubicBezTo>
                  <a:pt x="-12117" y="48835"/>
                  <a:pt x="56620" y="-13281"/>
                  <a:pt x="104170" y="0"/>
                </a:cubicBezTo>
                <a:cubicBezTo>
                  <a:pt x="1506340" y="125757"/>
                  <a:pt x="5373152" y="10185"/>
                  <a:pt x="5929358" y="0"/>
                </a:cubicBezTo>
                <a:cubicBezTo>
                  <a:pt x="5999127" y="-3263"/>
                  <a:pt x="6017513" y="68241"/>
                  <a:pt x="6033529" y="148702"/>
                </a:cubicBezTo>
                <a:cubicBezTo>
                  <a:pt x="6056391" y="271405"/>
                  <a:pt x="6011827" y="579091"/>
                  <a:pt x="6033529" y="743490"/>
                </a:cubicBezTo>
                <a:cubicBezTo>
                  <a:pt x="6031309" y="827024"/>
                  <a:pt x="6002020" y="881621"/>
                  <a:pt x="5929358" y="892192"/>
                </a:cubicBezTo>
                <a:cubicBezTo>
                  <a:pt x="4603379" y="833111"/>
                  <a:pt x="855011" y="911898"/>
                  <a:pt x="104170" y="892192"/>
                </a:cubicBezTo>
                <a:cubicBezTo>
                  <a:pt x="21988" y="878428"/>
                  <a:pt x="13013" y="816083"/>
                  <a:pt x="0" y="743490"/>
                </a:cubicBezTo>
                <a:cubicBezTo>
                  <a:pt x="19583" y="545059"/>
                  <a:pt x="-10450" y="384058"/>
                  <a:pt x="0" y="148702"/>
                </a:cubicBezTo>
                <a:close/>
              </a:path>
              <a:path w="6033529" h="892192" fill="none" stroke="0" extrusionOk="0">
                <a:moveTo>
                  <a:pt x="0" y="148702"/>
                </a:moveTo>
                <a:cubicBezTo>
                  <a:pt x="-3586" y="59466"/>
                  <a:pt x="58007" y="-17"/>
                  <a:pt x="104170" y="0"/>
                </a:cubicBezTo>
                <a:cubicBezTo>
                  <a:pt x="1567235" y="132540"/>
                  <a:pt x="4124480" y="415152"/>
                  <a:pt x="5929358" y="0"/>
                </a:cubicBezTo>
                <a:cubicBezTo>
                  <a:pt x="6002341" y="3745"/>
                  <a:pt x="6040720" y="67761"/>
                  <a:pt x="6033529" y="148702"/>
                </a:cubicBezTo>
                <a:cubicBezTo>
                  <a:pt x="6026003" y="252122"/>
                  <a:pt x="5978066" y="613540"/>
                  <a:pt x="6033529" y="743490"/>
                </a:cubicBezTo>
                <a:cubicBezTo>
                  <a:pt x="6032274" y="829401"/>
                  <a:pt x="6008938" y="878784"/>
                  <a:pt x="5929358" y="892192"/>
                </a:cubicBezTo>
                <a:cubicBezTo>
                  <a:pt x="4117860" y="1004043"/>
                  <a:pt x="2375116" y="1278929"/>
                  <a:pt x="104170" y="892192"/>
                </a:cubicBezTo>
                <a:cubicBezTo>
                  <a:pt x="28941" y="900518"/>
                  <a:pt x="-3407" y="832825"/>
                  <a:pt x="0" y="743490"/>
                </a:cubicBezTo>
                <a:cubicBezTo>
                  <a:pt x="37169" y="517485"/>
                  <a:pt x="29964" y="214019"/>
                  <a:pt x="0" y="148702"/>
                </a:cubicBezTo>
                <a:close/>
              </a:path>
              <a:path w="6033529" h="892192" fill="none" stroke="0" extrusionOk="0">
                <a:moveTo>
                  <a:pt x="0" y="148702"/>
                </a:moveTo>
                <a:cubicBezTo>
                  <a:pt x="-7372" y="36508"/>
                  <a:pt x="49626" y="-1121"/>
                  <a:pt x="104170" y="0"/>
                </a:cubicBezTo>
                <a:cubicBezTo>
                  <a:pt x="1590056" y="271515"/>
                  <a:pt x="4057313" y="62711"/>
                  <a:pt x="5929358" y="0"/>
                </a:cubicBezTo>
                <a:cubicBezTo>
                  <a:pt x="6009805" y="13234"/>
                  <a:pt x="6045544" y="62109"/>
                  <a:pt x="6033529" y="148702"/>
                </a:cubicBezTo>
                <a:cubicBezTo>
                  <a:pt x="5998776" y="289093"/>
                  <a:pt x="6001590" y="609278"/>
                  <a:pt x="6033529" y="743490"/>
                </a:cubicBezTo>
                <a:cubicBezTo>
                  <a:pt x="6027757" y="823630"/>
                  <a:pt x="6003555" y="876917"/>
                  <a:pt x="5929358" y="892192"/>
                </a:cubicBezTo>
                <a:cubicBezTo>
                  <a:pt x="4011479" y="967220"/>
                  <a:pt x="2588537" y="676582"/>
                  <a:pt x="104170" y="892192"/>
                </a:cubicBezTo>
                <a:cubicBezTo>
                  <a:pt x="41564" y="910270"/>
                  <a:pt x="6453" y="842398"/>
                  <a:pt x="0" y="743490"/>
                </a:cubicBezTo>
                <a:cubicBezTo>
                  <a:pt x="31588" y="515622"/>
                  <a:pt x="28778" y="217894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79" y="2432825"/>
            <a:ext cx="7328027" cy="2517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3328" y="1228631"/>
            <a:ext cx="288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 13: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3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0FE4F9C-F6A1-A0DD-92CE-A5FA5429C6EB}"/>
              </a:ext>
            </a:extLst>
          </p:cNvPr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CA6ADED-91D9-69A9-4297-702C219245DB}"/>
              </a:ext>
            </a:extLst>
          </p:cNvPr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D8F5994-1A9D-DB02-0960-3BFA536B17CF}"/>
              </a:ext>
            </a:extLst>
          </p:cNvPr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1159EA-89A6-6ECC-98ED-8CA0F5BAE0B2}"/>
              </a:ext>
            </a:extLst>
          </p:cNvPr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xmlns="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693A7D-92CC-195C-ECD4-29E25BD9122A}"/>
              </a:ext>
            </a:extLst>
          </p:cNvPr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B10795-55E2-6637-3CAC-C1E9CEF7F472}"/>
              </a:ext>
            </a:extLst>
          </p:cNvPr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474</TotalTime>
  <Words>178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SVNClementine</vt:lpstr>
      <vt:lpstr>#9Slide07 SVNBeachwood Sans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9</cp:revision>
  <dcterms:created xsi:type="dcterms:W3CDTF">2023-02-18T05:40:29Z</dcterms:created>
  <dcterms:modified xsi:type="dcterms:W3CDTF">2024-12-06T10:40:47Z</dcterms:modified>
  <cp:category>9Slide.vn</cp:category>
</cp:coreProperties>
</file>