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1" r:id="rId4"/>
    <p:sldMasterId id="2147483710" r:id="rId5"/>
  </p:sldMasterIdLst>
  <p:notesMasterIdLst>
    <p:notesMasterId r:id="rId27"/>
  </p:notesMasterIdLst>
  <p:sldIdLst>
    <p:sldId id="258" r:id="rId6"/>
    <p:sldId id="256" r:id="rId7"/>
    <p:sldId id="267" r:id="rId8"/>
    <p:sldId id="257" r:id="rId9"/>
    <p:sldId id="259" r:id="rId10"/>
    <p:sldId id="2637" r:id="rId11"/>
    <p:sldId id="260" r:id="rId12"/>
    <p:sldId id="2635" r:id="rId13"/>
    <p:sldId id="2636" r:id="rId14"/>
    <p:sldId id="262" r:id="rId15"/>
    <p:sldId id="2638" r:id="rId16"/>
    <p:sldId id="6500" r:id="rId17"/>
    <p:sldId id="6501" r:id="rId18"/>
    <p:sldId id="6502" r:id="rId19"/>
    <p:sldId id="6503" r:id="rId20"/>
    <p:sldId id="6504" r:id="rId21"/>
    <p:sldId id="6505" r:id="rId22"/>
    <p:sldId id="6506" r:id="rId23"/>
    <p:sldId id="6507" r:id="rId24"/>
    <p:sldId id="6478" r:id="rId25"/>
    <p:sldId id="327"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102"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4EB3E3-21E4-4DE9-93F2-1A05AAA5E190}"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75230-19C9-4CD3-BC3C-A159DBE03C1B}" type="slidenum">
              <a:rPr lang="en-US" smtClean="0"/>
              <a:t>‹#›</a:t>
            </a:fld>
            <a:endParaRPr lang="en-US"/>
          </a:p>
        </p:txBody>
      </p:sp>
    </p:spTree>
    <p:extLst>
      <p:ext uri="{BB962C8B-B14F-4D97-AF65-F5344CB8AC3E}">
        <p14:creationId xmlns:p14="http://schemas.microsoft.com/office/powerpoint/2010/main" val="604867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5526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1A9D66-0DAC-43D3-9126-C6AC88A78892}"/>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 xmlns:a16="http://schemas.microsoft.com/office/drawing/2014/main" id="{E5F8BF43-F4D7-4859-A0F6-2DC9A69FFEC1}"/>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 xmlns:a16="http://schemas.microsoft.com/office/drawing/2014/main" id="{32018AB0-C4E5-4838-8222-C9FCD9EE5C29}"/>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12/6/2024</a:t>
            </a:fld>
            <a:endParaRPr lang="en-US"/>
          </a:p>
        </p:txBody>
      </p:sp>
      <p:sp>
        <p:nvSpPr>
          <p:cNvPr id="5" name="Footer Placeholder 4">
            <a:extLst>
              <a:ext uri="{FF2B5EF4-FFF2-40B4-BE49-F238E27FC236}">
                <a16:creationId xmlns="" xmlns:a16="http://schemas.microsoft.com/office/drawing/2014/main" id="{00EA8C4D-A95C-46AF-86F6-B966C1A8784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227B4CF-7BCD-47DB-9503-3532E69395F2}"/>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4128937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BEEB3A-192E-4824-9BFA-F78F2213485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0C3F4B1-7950-4B3C-A209-5EF3A3782092}"/>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A5BEF1E-4374-42F3-B699-4C55289280E2}"/>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12/6/2024</a:t>
            </a:fld>
            <a:endParaRPr lang="en-US"/>
          </a:p>
        </p:txBody>
      </p:sp>
      <p:sp>
        <p:nvSpPr>
          <p:cNvPr id="5" name="Footer Placeholder 4">
            <a:extLst>
              <a:ext uri="{FF2B5EF4-FFF2-40B4-BE49-F238E27FC236}">
                <a16:creationId xmlns="" xmlns:a16="http://schemas.microsoft.com/office/drawing/2014/main" id="{DC4AA172-FD48-4831-9094-4F21D97FDCF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ED46472-3CDA-4585-BCED-7BB8DFC2CBAA}"/>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972931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EC1DCF-E113-4AFF-A6CF-ACA9C18A24E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 xmlns:a16="http://schemas.microsoft.com/office/drawing/2014/main" id="{DE52D2D9-6A3F-48FE-989D-DF8428638D6B}"/>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F0FB945-49D2-459B-9F1E-830DED911AD8}"/>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12/6/2024</a:t>
            </a:fld>
            <a:endParaRPr lang="en-US"/>
          </a:p>
        </p:txBody>
      </p:sp>
      <p:sp>
        <p:nvSpPr>
          <p:cNvPr id="5" name="Footer Placeholder 4">
            <a:extLst>
              <a:ext uri="{FF2B5EF4-FFF2-40B4-BE49-F238E27FC236}">
                <a16:creationId xmlns="" xmlns:a16="http://schemas.microsoft.com/office/drawing/2014/main" id="{58D3ED5C-E22A-4A6B-977C-595EE738A76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E9D788F-3D9C-4F61-BC74-5D27DB482D07}"/>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3504251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A4B8D7-65C7-4BA5-AE51-3C20C1002A0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0F7EB52-76E5-44F8-8E5D-5FBC7360B389}"/>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6967B4D-C991-4054-988C-7CE2A393BD6B}"/>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FE1739C-FD45-4BBE-81E7-626CD95D9FB8}"/>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12/6/2024</a:t>
            </a:fld>
            <a:endParaRPr lang="en-US"/>
          </a:p>
        </p:txBody>
      </p:sp>
      <p:sp>
        <p:nvSpPr>
          <p:cNvPr id="6" name="Footer Placeholder 5">
            <a:extLst>
              <a:ext uri="{FF2B5EF4-FFF2-40B4-BE49-F238E27FC236}">
                <a16:creationId xmlns="" xmlns:a16="http://schemas.microsoft.com/office/drawing/2014/main" id="{6935AFC2-E3AD-4E87-9E78-EDEA704827A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057DCC95-EA6F-4F09-895B-A3E72CA82039}"/>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2575081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019356-BC12-4BF9-85C7-922BE2F2254D}"/>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7F830C8-0E49-4767-9D33-55DA59BBFDB8}"/>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584FF73-7062-4908-BB95-238B9EE35B28}"/>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085E0ED-171F-4D49-92BD-D7E2BE3C7891}"/>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128BD1F-A58E-4762-A5A4-88A7F3730606}"/>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46CD6CC-A973-41FB-959E-4D03DBCA88F7}"/>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12/6/2024</a:t>
            </a:fld>
            <a:endParaRPr lang="en-US"/>
          </a:p>
        </p:txBody>
      </p:sp>
      <p:sp>
        <p:nvSpPr>
          <p:cNvPr id="8" name="Footer Placeholder 7">
            <a:extLst>
              <a:ext uri="{FF2B5EF4-FFF2-40B4-BE49-F238E27FC236}">
                <a16:creationId xmlns="" xmlns:a16="http://schemas.microsoft.com/office/drawing/2014/main" id="{9C2EB3AC-3B21-499C-A933-54EB42E5F62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68D3ED41-532B-4840-A62F-C40A10F15FCC}"/>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3379908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F6B085-9B2A-49AF-A5CD-EB582372633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5AF7E963-8AD3-48DD-87AE-8E08F0480180}"/>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12/6/2024</a:t>
            </a:fld>
            <a:endParaRPr lang="en-US"/>
          </a:p>
        </p:txBody>
      </p:sp>
      <p:sp>
        <p:nvSpPr>
          <p:cNvPr id="4" name="Footer Placeholder 3">
            <a:extLst>
              <a:ext uri="{FF2B5EF4-FFF2-40B4-BE49-F238E27FC236}">
                <a16:creationId xmlns="" xmlns:a16="http://schemas.microsoft.com/office/drawing/2014/main" id="{05235A56-DC1B-460B-A9F1-49C0934E438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0B218B4C-BF11-47A3-9B4E-B41F92117D1A}"/>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2376968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B656529-C42B-49D7-9E41-7C5330B3E3B9}"/>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12/6/2024</a:t>
            </a:fld>
            <a:endParaRPr lang="en-US"/>
          </a:p>
        </p:txBody>
      </p:sp>
      <p:sp>
        <p:nvSpPr>
          <p:cNvPr id="3" name="Footer Placeholder 2">
            <a:extLst>
              <a:ext uri="{FF2B5EF4-FFF2-40B4-BE49-F238E27FC236}">
                <a16:creationId xmlns="" xmlns:a16="http://schemas.microsoft.com/office/drawing/2014/main" id="{AF199356-4FCF-4A42-A12E-B2B4A37DEF6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12B95FA5-EC35-40AD-BBD6-5B462054B0DA}"/>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4256812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E99733-8195-40A9-9A90-6469046486C4}"/>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 xmlns:a16="http://schemas.microsoft.com/office/drawing/2014/main" id="{88FEC11B-6E3B-4E94-9CD1-346CE91C05D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7FA6246-662E-4434-88EE-F43C2460047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DDCCC95E-5B83-4D46-AADC-F4B8BB3729D4}"/>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12/6/2024</a:t>
            </a:fld>
            <a:endParaRPr lang="en-US"/>
          </a:p>
        </p:txBody>
      </p:sp>
      <p:sp>
        <p:nvSpPr>
          <p:cNvPr id="6" name="Footer Placeholder 5">
            <a:extLst>
              <a:ext uri="{FF2B5EF4-FFF2-40B4-BE49-F238E27FC236}">
                <a16:creationId xmlns="" xmlns:a16="http://schemas.microsoft.com/office/drawing/2014/main" id="{2E76D769-1870-4765-84A5-3FFF1C8262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99CB1642-3ABD-44E6-AE40-144F6F1A3CBE}"/>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3272407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4BBFC9-E35A-4D0D-92FF-0CD86A209D8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 xmlns:a16="http://schemas.microsoft.com/office/drawing/2014/main" id="{19BFD359-2CED-4A08-8742-9F07BD53A33E}"/>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 xmlns:a16="http://schemas.microsoft.com/office/drawing/2014/main" id="{56AC0951-E111-426D-8418-6A44D140681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1E105172-4942-4C52-A044-983581B6D655}"/>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12/6/2024</a:t>
            </a:fld>
            <a:endParaRPr lang="en-US"/>
          </a:p>
        </p:txBody>
      </p:sp>
      <p:sp>
        <p:nvSpPr>
          <p:cNvPr id="6" name="Footer Placeholder 5">
            <a:extLst>
              <a:ext uri="{FF2B5EF4-FFF2-40B4-BE49-F238E27FC236}">
                <a16:creationId xmlns="" xmlns:a16="http://schemas.microsoft.com/office/drawing/2014/main" id="{9D9396D4-7B8F-4224-9E63-FD218681040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9D8B116-121B-4CC0-AD76-2C41DB974B66}"/>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2603836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D5FADB-5F9B-4945-9C91-0E5C0258F43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F7F4A2C-0E34-4FD4-A612-6C4476BC7164}"/>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C609223-160A-42CC-9BA3-AC7554FADD4C}"/>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12/6/2024</a:t>
            </a:fld>
            <a:endParaRPr lang="en-US"/>
          </a:p>
        </p:txBody>
      </p:sp>
      <p:sp>
        <p:nvSpPr>
          <p:cNvPr id="5" name="Footer Placeholder 4">
            <a:extLst>
              <a:ext uri="{FF2B5EF4-FFF2-40B4-BE49-F238E27FC236}">
                <a16:creationId xmlns="" xmlns:a16="http://schemas.microsoft.com/office/drawing/2014/main" id="{9205E7E6-1893-48CA-86CA-F4C850BCB46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4975A666-3067-47CC-9D74-A2524BDA946A}"/>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1284249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C56FE98-3F50-4FAE-AC59-687163A1E621}"/>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8A57AF3-27B6-455E-934C-AA7FBAE1EFE2}"/>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44EA30E-DCE4-417D-8726-4C18B1CE9C69}"/>
              </a:ext>
            </a:extLst>
          </p:cNvPr>
          <p:cNvSpPr>
            <a:spLocks noGrp="1"/>
          </p:cNvSpPr>
          <p:nvPr>
            <p:ph type="dt" sz="half" idx="10"/>
          </p:nvPr>
        </p:nvSpPr>
        <p:spPr>
          <a:xfrm>
            <a:off x="1257300" y="9534526"/>
            <a:ext cx="4114800" cy="547688"/>
          </a:xfrm>
          <a:prstGeom prst="rect">
            <a:avLst/>
          </a:prstGeom>
        </p:spPr>
        <p:txBody>
          <a:bodyPr/>
          <a:lstStyle/>
          <a:p>
            <a:fld id="{DD83D1DD-FE3A-43FF-B8F5-FAB4071FB758}" type="datetimeFigureOut">
              <a:rPr lang="en-US" smtClean="0"/>
              <a:t>12/6/2024</a:t>
            </a:fld>
            <a:endParaRPr lang="en-US"/>
          </a:p>
        </p:txBody>
      </p:sp>
      <p:sp>
        <p:nvSpPr>
          <p:cNvPr id="5" name="Footer Placeholder 4">
            <a:extLst>
              <a:ext uri="{FF2B5EF4-FFF2-40B4-BE49-F238E27FC236}">
                <a16:creationId xmlns="" xmlns:a16="http://schemas.microsoft.com/office/drawing/2014/main" id="{978DD825-BDF0-40C4-8701-DD460BD26DA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30C8B2E-F64C-4600-BA97-946B994ABEA2}"/>
              </a:ext>
            </a:extLst>
          </p:cNvPr>
          <p:cNvSpPr>
            <a:spLocks noGrp="1"/>
          </p:cNvSpPr>
          <p:nvPr>
            <p:ph type="sldNum" sz="quarter" idx="12"/>
          </p:nvPr>
        </p:nvSpPr>
        <p:spPr>
          <a:xfrm>
            <a:off x="12915900" y="9534526"/>
            <a:ext cx="4114800" cy="547688"/>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1278698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 name="Google Shape;10;p2"/>
          <p:cNvSpPr/>
          <p:nvPr/>
        </p:nvSpPr>
        <p:spPr>
          <a:xfrm rot="892995" flipH="1">
            <a:off x="4954697" y="479549"/>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 name="Google Shape;11;p2"/>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 name="Google Shape;12;p2"/>
          <p:cNvSpPr/>
          <p:nvPr/>
        </p:nvSpPr>
        <p:spPr>
          <a:xfrm rot="892995" flipH="1">
            <a:off x="4883206" y="340537"/>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 name="Google Shape;13;p2"/>
          <p:cNvSpPr/>
          <p:nvPr/>
        </p:nvSpPr>
        <p:spPr>
          <a:xfrm rot="900299">
            <a:off x="16261582" y="1669922"/>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 name="Google Shape;14;p2"/>
          <p:cNvSpPr/>
          <p:nvPr/>
        </p:nvSpPr>
        <p:spPr>
          <a:xfrm rot="-9570">
            <a:off x="1473805" y="68176"/>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 name="Google Shape;15;p2"/>
          <p:cNvSpPr/>
          <p:nvPr/>
        </p:nvSpPr>
        <p:spPr>
          <a:xfrm rot="-9570">
            <a:off x="1351664" y="-74818"/>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 name="Google Shape;16;p2"/>
          <p:cNvSpPr txBox="1">
            <a:spLocks noGrp="1"/>
          </p:cNvSpPr>
          <p:nvPr>
            <p:ph type="ctrTitle"/>
          </p:nvPr>
        </p:nvSpPr>
        <p:spPr>
          <a:xfrm rot="175">
            <a:off x="2208851" y="1080647"/>
            <a:ext cx="11791800" cy="356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3599">
                <a:latin typeface="Patrick Hand SC" panose="00000500000000000000"/>
                <a:ea typeface="Patrick Hand SC" panose="00000500000000000000"/>
                <a:cs typeface="Patrick Hand SC" panose="00000500000000000000"/>
                <a:sym typeface="Patrick Hand SC" panose="00000500000000000000"/>
              </a:defRPr>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7" name="Google Shape;17;p2"/>
          <p:cNvSpPr txBox="1">
            <a:spLocks noGrp="1"/>
          </p:cNvSpPr>
          <p:nvPr>
            <p:ph type="subTitle" idx="1"/>
          </p:nvPr>
        </p:nvSpPr>
        <p:spPr>
          <a:xfrm rot="1352">
            <a:off x="2765351" y="4878050"/>
            <a:ext cx="10678800" cy="891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2769129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8"/>
        <p:cNvGrpSpPr/>
        <p:nvPr/>
      </p:nvGrpSpPr>
      <p:grpSpPr>
        <a:xfrm>
          <a:off x="0" y="0"/>
          <a:ext cx="0" cy="0"/>
          <a:chOff x="0" y="0"/>
          <a:chExt cx="0" cy="0"/>
        </a:xfrm>
      </p:grpSpPr>
      <p:sp>
        <p:nvSpPr>
          <p:cNvPr id="19" name="Google Shape;19;p3"/>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 name="Google Shape;20;p3"/>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 name="Google Shape;21;p3"/>
          <p:cNvGrpSpPr/>
          <p:nvPr/>
        </p:nvGrpSpPr>
        <p:grpSpPr>
          <a:xfrm flipH="1">
            <a:off x="-720472" y="-1483158"/>
            <a:ext cx="10698812" cy="8688212"/>
            <a:chOff x="1430435" y="706208"/>
            <a:chExt cx="7147790" cy="5804524"/>
          </a:xfrm>
        </p:grpSpPr>
        <p:sp>
          <p:nvSpPr>
            <p:cNvPr id="22" name="Google Shape;22;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4;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 name="Google Shape;25;p3"/>
          <p:cNvGrpSpPr/>
          <p:nvPr/>
        </p:nvGrpSpPr>
        <p:grpSpPr>
          <a:xfrm>
            <a:off x="7871080" y="2936443"/>
            <a:ext cx="10698812" cy="8688212"/>
            <a:chOff x="1430435" y="706208"/>
            <a:chExt cx="7147790" cy="5804524"/>
          </a:xfrm>
        </p:grpSpPr>
        <p:sp>
          <p:nvSpPr>
            <p:cNvPr id="26" name="Google Shape;26;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9" name="Google Shape;29;p3"/>
          <p:cNvSpPr/>
          <p:nvPr/>
        </p:nvSpPr>
        <p:spPr>
          <a:xfrm rot="-9570">
            <a:off x="2477665" y="726757"/>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 name="Google Shape;30;p3"/>
          <p:cNvSpPr txBox="1">
            <a:spLocks noGrp="1"/>
          </p:cNvSpPr>
          <p:nvPr>
            <p:ph type="title"/>
          </p:nvPr>
        </p:nvSpPr>
        <p:spPr>
          <a:xfrm>
            <a:off x="2921550" y="5070950"/>
            <a:ext cx="12635400" cy="168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accen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31" name="Google Shape;31;p3"/>
          <p:cNvSpPr txBox="1">
            <a:spLocks noGrp="1"/>
          </p:cNvSpPr>
          <p:nvPr>
            <p:ph type="title" idx="2" hasCustomPrompt="1"/>
          </p:nvPr>
        </p:nvSpPr>
        <p:spPr>
          <a:xfrm>
            <a:off x="7574250" y="2190101"/>
            <a:ext cx="3330000" cy="22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2800"/>
            </a:lvl1pPr>
            <a:lvl2pPr lvl="1" algn="ctr" rtl="0">
              <a:spcBef>
                <a:spcPts val="0"/>
              </a:spcBef>
              <a:spcAft>
                <a:spcPts val="0"/>
              </a:spcAft>
              <a:buSzPts val="5000"/>
              <a:buNone/>
              <a:defRPr sz="10001"/>
            </a:lvl2pPr>
            <a:lvl3pPr lvl="2" algn="ctr" rtl="0">
              <a:spcBef>
                <a:spcPts val="0"/>
              </a:spcBef>
              <a:spcAft>
                <a:spcPts val="0"/>
              </a:spcAft>
              <a:buSzPts val="5000"/>
              <a:buNone/>
              <a:defRPr sz="10001"/>
            </a:lvl3pPr>
            <a:lvl4pPr lvl="3" algn="ctr" rtl="0">
              <a:spcBef>
                <a:spcPts val="0"/>
              </a:spcBef>
              <a:spcAft>
                <a:spcPts val="0"/>
              </a:spcAft>
              <a:buSzPts val="5000"/>
              <a:buNone/>
              <a:defRPr sz="10001"/>
            </a:lvl4pPr>
            <a:lvl5pPr lvl="4" algn="ctr" rtl="0">
              <a:spcBef>
                <a:spcPts val="0"/>
              </a:spcBef>
              <a:spcAft>
                <a:spcPts val="0"/>
              </a:spcAft>
              <a:buSzPts val="5000"/>
              <a:buNone/>
              <a:defRPr sz="10001"/>
            </a:lvl5pPr>
            <a:lvl6pPr lvl="5" algn="ctr" rtl="0">
              <a:spcBef>
                <a:spcPts val="0"/>
              </a:spcBef>
              <a:spcAft>
                <a:spcPts val="0"/>
              </a:spcAft>
              <a:buSzPts val="5000"/>
              <a:buNone/>
              <a:defRPr sz="10001"/>
            </a:lvl6pPr>
            <a:lvl7pPr lvl="6" algn="ctr" rtl="0">
              <a:spcBef>
                <a:spcPts val="0"/>
              </a:spcBef>
              <a:spcAft>
                <a:spcPts val="0"/>
              </a:spcAft>
              <a:buSzPts val="5000"/>
              <a:buNone/>
              <a:defRPr sz="10001"/>
            </a:lvl7pPr>
            <a:lvl8pPr lvl="7" algn="ctr" rtl="0">
              <a:spcBef>
                <a:spcPts val="0"/>
              </a:spcBef>
              <a:spcAft>
                <a:spcPts val="0"/>
              </a:spcAft>
              <a:buSzPts val="5000"/>
              <a:buNone/>
              <a:defRPr sz="10001"/>
            </a:lvl8pPr>
            <a:lvl9pPr lvl="8" algn="ctr" rtl="0">
              <a:spcBef>
                <a:spcPts val="0"/>
              </a:spcBef>
              <a:spcAft>
                <a:spcPts val="0"/>
              </a:spcAft>
              <a:buSzPts val="5000"/>
              <a:buNone/>
              <a:defRPr sz="10001"/>
            </a:lvl9pPr>
          </a:lstStyle>
          <a:p>
            <a:r>
              <a:t>xx%</a:t>
            </a:r>
          </a:p>
        </p:txBody>
      </p:sp>
      <p:sp>
        <p:nvSpPr>
          <p:cNvPr id="32" name="Google Shape;32;p3"/>
          <p:cNvSpPr txBox="1">
            <a:spLocks noGrp="1"/>
          </p:cNvSpPr>
          <p:nvPr>
            <p:ph type="subTitle" idx="1"/>
          </p:nvPr>
        </p:nvSpPr>
        <p:spPr>
          <a:xfrm rot="1159">
            <a:off x="3899874" y="6754703"/>
            <a:ext cx="10678800" cy="70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accent5"/>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1902362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p:nvPr/>
        </p:nvSpPr>
        <p:spPr>
          <a:xfrm flipH="1">
            <a:off x="-5928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 name="Google Shape;35;p4"/>
          <p:cNvSpPr/>
          <p:nvPr/>
        </p:nvSpPr>
        <p:spPr>
          <a:xfrm>
            <a:off x="-18191"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6" name="Google Shape;36;p4"/>
          <p:cNvGrpSpPr/>
          <p:nvPr/>
        </p:nvGrpSpPr>
        <p:grpSpPr>
          <a:xfrm>
            <a:off x="1082371" y="595136"/>
            <a:ext cx="16123232" cy="10559310"/>
            <a:chOff x="739350" y="228775"/>
            <a:chExt cx="7693850" cy="5038800"/>
          </a:xfrm>
        </p:grpSpPr>
        <p:sp>
          <p:nvSpPr>
            <p:cNvPr id="37" name="Google Shape;37;p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9" name="Google Shape;39;p4"/>
          <p:cNvSpPr txBox="1">
            <a:spLocks noGrp="1"/>
          </p:cNvSpPr>
          <p:nvPr>
            <p:ph type="body" idx="1"/>
          </p:nvPr>
        </p:nvSpPr>
        <p:spPr>
          <a:xfrm>
            <a:off x="1699200" y="2456150"/>
            <a:ext cx="15052200" cy="69036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Clr>
                <a:schemeClr val="accent5"/>
              </a:buClr>
              <a:buSzPts val="1200"/>
              <a:buAutoNum type="arabicPeriod"/>
              <a:defRPr sz="2201">
                <a:solidFill>
                  <a:schemeClr val="accent5"/>
                </a:solidFill>
              </a:defRPr>
            </a:lvl1pPr>
            <a:lvl2pPr marL="1828755" lvl="1" indent="-609585">
              <a:spcBef>
                <a:spcPts val="0"/>
              </a:spcBef>
              <a:spcAft>
                <a:spcPts val="0"/>
              </a:spcAft>
              <a:buClr>
                <a:schemeClr val="accent5"/>
              </a:buClr>
              <a:buSzPts val="1200"/>
              <a:buFont typeface="Roboto Condensed Light"/>
              <a:buAutoNum type="alphaLcPeriod"/>
              <a:defRPr>
                <a:solidFill>
                  <a:schemeClr val="accent5"/>
                </a:solidFill>
              </a:defRPr>
            </a:lvl2pPr>
            <a:lvl3pPr marL="2743131" lvl="2" indent="-609585">
              <a:spcBef>
                <a:spcPts val="0"/>
              </a:spcBef>
              <a:spcAft>
                <a:spcPts val="0"/>
              </a:spcAft>
              <a:buClr>
                <a:schemeClr val="accent5"/>
              </a:buClr>
              <a:buSzPts val="1200"/>
              <a:buFont typeface="Roboto Condensed Light"/>
              <a:buAutoNum type="romanLcPeriod"/>
              <a:defRPr>
                <a:solidFill>
                  <a:schemeClr val="accent5"/>
                </a:solidFill>
              </a:defRPr>
            </a:lvl3pPr>
            <a:lvl4pPr marL="3657509" lvl="3" indent="-609585">
              <a:spcBef>
                <a:spcPts val="0"/>
              </a:spcBef>
              <a:spcAft>
                <a:spcPts val="0"/>
              </a:spcAft>
              <a:buClr>
                <a:schemeClr val="accent5"/>
              </a:buClr>
              <a:buSzPts val="1200"/>
              <a:buFont typeface="Roboto Condensed Light"/>
              <a:buAutoNum type="arabicPeriod"/>
              <a:defRPr>
                <a:solidFill>
                  <a:schemeClr val="accent5"/>
                </a:solidFill>
              </a:defRPr>
            </a:lvl4pPr>
            <a:lvl5pPr marL="4571886" lvl="4" indent="-609585">
              <a:spcBef>
                <a:spcPts val="0"/>
              </a:spcBef>
              <a:spcAft>
                <a:spcPts val="0"/>
              </a:spcAft>
              <a:buClr>
                <a:schemeClr val="accent5"/>
              </a:buClr>
              <a:buSzPts val="1200"/>
              <a:buFont typeface="Roboto Condensed Light"/>
              <a:buAutoNum type="alphaLcPeriod"/>
              <a:defRPr>
                <a:solidFill>
                  <a:schemeClr val="accent5"/>
                </a:solidFill>
              </a:defRPr>
            </a:lvl5pPr>
            <a:lvl6pPr marL="5486264" lvl="5" indent="-609585">
              <a:spcBef>
                <a:spcPts val="0"/>
              </a:spcBef>
              <a:spcAft>
                <a:spcPts val="0"/>
              </a:spcAft>
              <a:buClr>
                <a:schemeClr val="accent5"/>
              </a:buClr>
              <a:buSzPts val="1200"/>
              <a:buFont typeface="Roboto Condensed Light"/>
              <a:buAutoNum type="romanLcPeriod"/>
              <a:defRPr>
                <a:solidFill>
                  <a:schemeClr val="accent5"/>
                </a:solidFill>
              </a:defRPr>
            </a:lvl6pPr>
            <a:lvl7pPr marL="6400640" lvl="6" indent="-609585">
              <a:spcBef>
                <a:spcPts val="0"/>
              </a:spcBef>
              <a:spcAft>
                <a:spcPts val="0"/>
              </a:spcAft>
              <a:buClr>
                <a:schemeClr val="accent5"/>
              </a:buClr>
              <a:buSzPts val="1200"/>
              <a:buFont typeface="Roboto Condensed Light"/>
              <a:buAutoNum type="arabicPeriod"/>
              <a:defRPr>
                <a:solidFill>
                  <a:schemeClr val="accent5"/>
                </a:solidFill>
              </a:defRPr>
            </a:lvl7pPr>
            <a:lvl8pPr marL="7315017" lvl="7" indent="-609585">
              <a:spcBef>
                <a:spcPts val="0"/>
              </a:spcBef>
              <a:spcAft>
                <a:spcPts val="0"/>
              </a:spcAft>
              <a:buClr>
                <a:schemeClr val="accent5"/>
              </a:buClr>
              <a:buSzPts val="1200"/>
              <a:buFont typeface="Roboto Condensed Light"/>
              <a:buAutoNum type="alphaLcPeriod"/>
              <a:defRPr>
                <a:solidFill>
                  <a:schemeClr val="accent5"/>
                </a:solidFill>
              </a:defRPr>
            </a:lvl8pPr>
            <a:lvl9pPr marL="8229395" lvl="8" indent="-609585">
              <a:spcBef>
                <a:spcPts val="3200"/>
              </a:spcBef>
              <a:spcAft>
                <a:spcPts val="3200"/>
              </a:spcAft>
              <a:buClr>
                <a:srgbClr val="434343"/>
              </a:buClr>
              <a:buSzPts val="1200"/>
              <a:buFont typeface="Roboto Condensed Light"/>
              <a:buAutoNum type="romanLcPeriod"/>
              <a:defRPr/>
            </a:lvl9pPr>
          </a:lstStyle>
          <a:p>
            <a:endParaRPr/>
          </a:p>
        </p:txBody>
      </p:sp>
      <p:sp>
        <p:nvSpPr>
          <p:cNvPr id="40" name="Google Shape;40;p4"/>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8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79096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1"/>
        <p:cNvGrpSpPr/>
        <p:nvPr/>
      </p:nvGrpSpPr>
      <p:grpSpPr>
        <a:xfrm>
          <a:off x="0" y="0"/>
          <a:ext cx="0" cy="0"/>
          <a:chOff x="0" y="0"/>
          <a:chExt cx="0" cy="0"/>
        </a:xfrm>
      </p:grpSpPr>
      <p:sp>
        <p:nvSpPr>
          <p:cNvPr id="42" name="Google Shape;42;p5"/>
          <p:cNvSpPr/>
          <p:nvPr/>
        </p:nvSpPr>
        <p:spPr>
          <a:xfrm flipH="1">
            <a:off x="-5928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 name="Google Shape;43;p5"/>
          <p:cNvSpPr/>
          <p:nvPr/>
        </p:nvSpPr>
        <p:spPr>
          <a:xfrm>
            <a:off x="-18191"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 name="Google Shape;44;p5"/>
          <p:cNvSpPr/>
          <p:nvPr/>
        </p:nvSpPr>
        <p:spPr>
          <a:xfrm rot="-900299" flipH="1">
            <a:off x="2478572" y="4196121"/>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5" name="Google Shape;45;p5"/>
          <p:cNvGrpSpPr/>
          <p:nvPr/>
        </p:nvGrpSpPr>
        <p:grpSpPr>
          <a:xfrm>
            <a:off x="1082371" y="595136"/>
            <a:ext cx="16123232" cy="10559310"/>
            <a:chOff x="739350" y="228775"/>
            <a:chExt cx="7693850" cy="5038800"/>
          </a:xfrm>
        </p:grpSpPr>
        <p:sp>
          <p:nvSpPr>
            <p:cNvPr id="46" name="Google Shape;46;p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8" name="Google Shape;48;p5"/>
          <p:cNvSpPr txBox="1">
            <a:spLocks noGrp="1"/>
          </p:cNvSpPr>
          <p:nvPr>
            <p:ph type="title"/>
          </p:nvPr>
        </p:nvSpPr>
        <p:spPr>
          <a:xfrm>
            <a:off x="3463529" y="1106351"/>
            <a:ext cx="11353800" cy="14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8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5"/>
          <p:cNvSpPr txBox="1">
            <a:spLocks noGrp="1"/>
          </p:cNvSpPr>
          <p:nvPr>
            <p:ph type="body" idx="1"/>
          </p:nvPr>
        </p:nvSpPr>
        <p:spPr>
          <a:xfrm>
            <a:off x="3573185" y="6130250"/>
            <a:ext cx="4150200" cy="2019000"/>
          </a:xfrm>
          <a:prstGeom prst="rect">
            <a:avLst/>
          </a:prstGeom>
        </p:spPr>
        <p:txBody>
          <a:bodyPr spcFirstLastPara="1" wrap="square" lIns="91425" tIns="91425" rIns="91425" bIns="91425" anchor="t" anchorCtr="0">
            <a:noAutofit/>
          </a:bodyPr>
          <a:lstStyle>
            <a:lvl1pPr marL="914378" lvl="0" indent="-634985" algn="ctr">
              <a:spcBef>
                <a:spcPts val="0"/>
              </a:spcBef>
              <a:spcAft>
                <a:spcPts val="0"/>
              </a:spcAft>
              <a:buSzPts val="1400"/>
              <a:buChar char="●"/>
              <a:defRPr sz="2801">
                <a:solidFill>
                  <a:schemeClr val="accent5"/>
                </a:solidFill>
              </a:defRPr>
            </a:lvl1pPr>
            <a:lvl2pPr marL="1828755" lvl="1" indent="-609585">
              <a:spcBef>
                <a:spcPts val="0"/>
              </a:spcBef>
              <a:spcAft>
                <a:spcPts val="0"/>
              </a:spcAft>
              <a:buSzPts val="1200"/>
              <a:buChar char="○"/>
              <a:defRPr sz="2400"/>
            </a:lvl2pPr>
            <a:lvl3pPr marL="2743131" lvl="2" indent="-609585">
              <a:spcBef>
                <a:spcPts val="0"/>
              </a:spcBef>
              <a:spcAft>
                <a:spcPts val="0"/>
              </a:spcAft>
              <a:buSzPts val="1200"/>
              <a:buChar char="■"/>
              <a:defRPr sz="2400"/>
            </a:lvl3pPr>
            <a:lvl4pPr marL="3657509" lvl="3" indent="-609585">
              <a:spcBef>
                <a:spcPts val="0"/>
              </a:spcBef>
              <a:spcAft>
                <a:spcPts val="0"/>
              </a:spcAft>
              <a:buSzPts val="1200"/>
              <a:buChar char="●"/>
              <a:defRPr sz="2400"/>
            </a:lvl4pPr>
            <a:lvl5pPr marL="4571886" lvl="4" indent="-609585">
              <a:spcBef>
                <a:spcPts val="0"/>
              </a:spcBef>
              <a:spcAft>
                <a:spcPts val="0"/>
              </a:spcAft>
              <a:buSzPts val="1200"/>
              <a:buChar char="○"/>
              <a:defRPr sz="2400"/>
            </a:lvl5pPr>
            <a:lvl6pPr marL="5486264" lvl="5" indent="-609585">
              <a:spcBef>
                <a:spcPts val="0"/>
              </a:spcBef>
              <a:spcAft>
                <a:spcPts val="0"/>
              </a:spcAft>
              <a:buSzPts val="1200"/>
              <a:buChar char="■"/>
              <a:defRPr sz="2400"/>
            </a:lvl6pPr>
            <a:lvl7pPr marL="6400640" lvl="6" indent="-609585">
              <a:spcBef>
                <a:spcPts val="0"/>
              </a:spcBef>
              <a:spcAft>
                <a:spcPts val="0"/>
              </a:spcAft>
              <a:buSzPts val="1200"/>
              <a:buChar char="●"/>
              <a:defRPr sz="2400"/>
            </a:lvl7pPr>
            <a:lvl8pPr marL="7315017" lvl="7" indent="-609585">
              <a:spcBef>
                <a:spcPts val="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50" name="Google Shape;50;p5"/>
          <p:cNvSpPr txBox="1">
            <a:spLocks noGrp="1"/>
          </p:cNvSpPr>
          <p:nvPr>
            <p:ph type="subTitle" idx="2"/>
          </p:nvPr>
        </p:nvSpPr>
        <p:spPr>
          <a:xfrm>
            <a:off x="3208559" y="4216589"/>
            <a:ext cx="4716600" cy="136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51" name="Google Shape;51;p5"/>
          <p:cNvSpPr txBox="1">
            <a:spLocks noGrp="1"/>
          </p:cNvSpPr>
          <p:nvPr>
            <p:ph type="body" idx="3"/>
          </p:nvPr>
        </p:nvSpPr>
        <p:spPr>
          <a:xfrm>
            <a:off x="10564562" y="6130250"/>
            <a:ext cx="4150200" cy="2019000"/>
          </a:xfrm>
          <a:prstGeom prst="rect">
            <a:avLst/>
          </a:prstGeom>
        </p:spPr>
        <p:txBody>
          <a:bodyPr spcFirstLastPara="1" wrap="square" lIns="91425" tIns="91425" rIns="91425" bIns="91425" anchor="t" anchorCtr="0">
            <a:noAutofit/>
          </a:bodyPr>
          <a:lstStyle>
            <a:lvl1pPr marL="914378" lvl="0" indent="-634985" algn="ctr" rtl="0">
              <a:spcBef>
                <a:spcPts val="0"/>
              </a:spcBef>
              <a:spcAft>
                <a:spcPts val="0"/>
              </a:spcAft>
              <a:buSzPts val="1400"/>
              <a:buChar char="●"/>
              <a:defRPr sz="2801">
                <a:solidFill>
                  <a:schemeClr val="accent5"/>
                </a:solidFill>
              </a:defRPr>
            </a:lvl1pPr>
            <a:lvl2pPr marL="1828755" lvl="1" indent="-609585" rtl="0">
              <a:spcBef>
                <a:spcPts val="0"/>
              </a:spcBef>
              <a:spcAft>
                <a:spcPts val="0"/>
              </a:spcAft>
              <a:buSzPts val="1200"/>
              <a:buChar char="○"/>
              <a:defRPr sz="2400"/>
            </a:lvl2pPr>
            <a:lvl3pPr marL="2743131" lvl="2" indent="-609585" rtl="0">
              <a:spcBef>
                <a:spcPts val="0"/>
              </a:spcBef>
              <a:spcAft>
                <a:spcPts val="0"/>
              </a:spcAft>
              <a:buSzPts val="1200"/>
              <a:buChar char="■"/>
              <a:defRPr sz="2400"/>
            </a:lvl3pPr>
            <a:lvl4pPr marL="3657509" lvl="3" indent="-609585" rtl="0">
              <a:spcBef>
                <a:spcPts val="0"/>
              </a:spcBef>
              <a:spcAft>
                <a:spcPts val="0"/>
              </a:spcAft>
              <a:buSzPts val="1200"/>
              <a:buChar char="●"/>
              <a:defRPr sz="2400"/>
            </a:lvl4pPr>
            <a:lvl5pPr marL="4571886" lvl="4" indent="-609585" rtl="0">
              <a:spcBef>
                <a:spcPts val="0"/>
              </a:spcBef>
              <a:spcAft>
                <a:spcPts val="0"/>
              </a:spcAft>
              <a:buSzPts val="1200"/>
              <a:buChar char="○"/>
              <a:defRPr sz="2400"/>
            </a:lvl5pPr>
            <a:lvl6pPr marL="5486264" lvl="5" indent="-609585" rtl="0">
              <a:spcBef>
                <a:spcPts val="0"/>
              </a:spcBef>
              <a:spcAft>
                <a:spcPts val="0"/>
              </a:spcAft>
              <a:buSzPts val="1200"/>
              <a:buChar char="■"/>
              <a:defRPr sz="2400"/>
            </a:lvl6pPr>
            <a:lvl7pPr marL="6400640" lvl="6" indent="-609585" rtl="0">
              <a:spcBef>
                <a:spcPts val="0"/>
              </a:spcBef>
              <a:spcAft>
                <a:spcPts val="0"/>
              </a:spcAft>
              <a:buSzPts val="1200"/>
              <a:buChar char="●"/>
              <a:defRPr sz="2400"/>
            </a:lvl7pPr>
            <a:lvl8pPr marL="7315017" lvl="7" indent="-609585" rtl="0">
              <a:spcBef>
                <a:spcPts val="0"/>
              </a:spcBef>
              <a:spcAft>
                <a:spcPts val="0"/>
              </a:spcAft>
              <a:buSzPts val="1200"/>
              <a:buChar char="○"/>
              <a:defRPr sz="2400"/>
            </a:lvl8pPr>
            <a:lvl9pPr marL="8229395" lvl="8" indent="-609585" rtl="0">
              <a:spcBef>
                <a:spcPts val="3200"/>
              </a:spcBef>
              <a:spcAft>
                <a:spcPts val="3200"/>
              </a:spcAft>
              <a:buSzPts val="1200"/>
              <a:buChar char="■"/>
              <a:defRPr sz="2400"/>
            </a:lvl9pPr>
          </a:lstStyle>
          <a:p>
            <a:endParaRPr/>
          </a:p>
        </p:txBody>
      </p:sp>
      <p:sp>
        <p:nvSpPr>
          <p:cNvPr id="52" name="Google Shape;52;p5"/>
          <p:cNvSpPr txBox="1">
            <a:spLocks noGrp="1"/>
          </p:cNvSpPr>
          <p:nvPr>
            <p:ph type="subTitle" idx="4"/>
          </p:nvPr>
        </p:nvSpPr>
        <p:spPr>
          <a:xfrm>
            <a:off x="10281362" y="4216589"/>
            <a:ext cx="4716600" cy="13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2230336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p:nvPr/>
        </p:nvSpPr>
        <p:spPr>
          <a:xfrm>
            <a:off x="9079250" y="-381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 name="Google Shape;55;p6"/>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6" name="Google Shape;56;p6"/>
          <p:cNvGrpSpPr/>
          <p:nvPr/>
        </p:nvGrpSpPr>
        <p:grpSpPr>
          <a:xfrm>
            <a:off x="442421" y="93623"/>
            <a:ext cx="17388378" cy="10061357"/>
            <a:chOff x="739350" y="228775"/>
            <a:chExt cx="7693850" cy="5038800"/>
          </a:xfrm>
        </p:grpSpPr>
        <p:sp>
          <p:nvSpPr>
            <p:cNvPr id="57" name="Google Shape;57;p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 name="Google Shape;58;p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9" name="Google Shape;59;p6"/>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8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07431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 name="Google Shape;62;p7"/>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 name="Google Shape;63;p7"/>
          <p:cNvSpPr/>
          <p:nvPr/>
        </p:nvSpPr>
        <p:spPr>
          <a:xfrm rot="-9570">
            <a:off x="1473805" y="68176"/>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 name="Google Shape;64;p7"/>
          <p:cNvSpPr/>
          <p:nvPr/>
        </p:nvSpPr>
        <p:spPr>
          <a:xfrm rot="-9570">
            <a:off x="1351664" y="-74818"/>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5" name="Google Shape;65;p7"/>
          <p:cNvSpPr txBox="1">
            <a:spLocks noGrp="1"/>
          </p:cNvSpPr>
          <p:nvPr>
            <p:ph type="title"/>
          </p:nvPr>
        </p:nvSpPr>
        <p:spPr>
          <a:xfrm>
            <a:off x="2549928" y="1410950"/>
            <a:ext cx="11353800" cy="148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8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7"/>
          <p:cNvSpPr txBox="1">
            <a:spLocks noGrp="1"/>
          </p:cNvSpPr>
          <p:nvPr>
            <p:ph type="body" idx="1"/>
          </p:nvPr>
        </p:nvSpPr>
        <p:spPr>
          <a:xfrm>
            <a:off x="2926050" y="2980200"/>
            <a:ext cx="10559400" cy="45930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Clr>
                <a:schemeClr val="accent5"/>
              </a:buClr>
              <a:buSzPts val="1200"/>
              <a:buChar char="●"/>
              <a:defRPr sz="2400">
                <a:solidFill>
                  <a:schemeClr val="accent5"/>
                </a:solidFill>
              </a:defRPr>
            </a:lvl1pPr>
            <a:lvl2pPr marL="1828755" lvl="1" indent="-609585">
              <a:spcBef>
                <a:spcPts val="0"/>
              </a:spcBef>
              <a:spcAft>
                <a:spcPts val="0"/>
              </a:spcAft>
              <a:buClr>
                <a:schemeClr val="accent5"/>
              </a:buClr>
              <a:buSzPts val="1200"/>
              <a:buChar char="○"/>
              <a:defRPr sz="2400">
                <a:solidFill>
                  <a:schemeClr val="accent5"/>
                </a:solidFill>
              </a:defRPr>
            </a:lvl2pPr>
            <a:lvl3pPr marL="2743131" lvl="2" indent="-609585">
              <a:spcBef>
                <a:spcPts val="0"/>
              </a:spcBef>
              <a:spcAft>
                <a:spcPts val="0"/>
              </a:spcAft>
              <a:buClr>
                <a:schemeClr val="accent5"/>
              </a:buClr>
              <a:buSzPts val="1200"/>
              <a:buChar char="■"/>
              <a:defRPr sz="2400">
                <a:solidFill>
                  <a:schemeClr val="accent5"/>
                </a:solidFill>
              </a:defRPr>
            </a:lvl3pPr>
            <a:lvl4pPr marL="3657509" lvl="3" indent="-609585">
              <a:spcBef>
                <a:spcPts val="0"/>
              </a:spcBef>
              <a:spcAft>
                <a:spcPts val="0"/>
              </a:spcAft>
              <a:buClr>
                <a:schemeClr val="accent5"/>
              </a:buClr>
              <a:buSzPts val="1200"/>
              <a:buChar char="●"/>
              <a:defRPr sz="2400">
                <a:solidFill>
                  <a:schemeClr val="accent5"/>
                </a:solidFill>
              </a:defRPr>
            </a:lvl4pPr>
            <a:lvl5pPr marL="4571886" lvl="4" indent="-609585">
              <a:spcBef>
                <a:spcPts val="0"/>
              </a:spcBef>
              <a:spcAft>
                <a:spcPts val="0"/>
              </a:spcAft>
              <a:buClr>
                <a:schemeClr val="accent5"/>
              </a:buClr>
              <a:buSzPts val="1200"/>
              <a:buChar char="○"/>
              <a:defRPr sz="2400">
                <a:solidFill>
                  <a:schemeClr val="accent5"/>
                </a:solidFill>
              </a:defRPr>
            </a:lvl5pPr>
            <a:lvl6pPr marL="5486264" lvl="5" indent="-609585">
              <a:spcBef>
                <a:spcPts val="0"/>
              </a:spcBef>
              <a:spcAft>
                <a:spcPts val="0"/>
              </a:spcAft>
              <a:buClr>
                <a:schemeClr val="accent5"/>
              </a:buClr>
              <a:buSzPts val="1200"/>
              <a:buChar char="■"/>
              <a:defRPr sz="2400">
                <a:solidFill>
                  <a:schemeClr val="accent5"/>
                </a:solidFill>
              </a:defRPr>
            </a:lvl6pPr>
            <a:lvl7pPr marL="6400640" lvl="6" indent="-609585">
              <a:spcBef>
                <a:spcPts val="0"/>
              </a:spcBef>
              <a:spcAft>
                <a:spcPts val="0"/>
              </a:spcAft>
              <a:buClr>
                <a:schemeClr val="accent5"/>
              </a:buClr>
              <a:buSzPts val="1200"/>
              <a:buChar char="●"/>
              <a:defRPr sz="2400">
                <a:solidFill>
                  <a:schemeClr val="accent5"/>
                </a:solidFill>
              </a:defRPr>
            </a:lvl7pPr>
            <a:lvl8pPr marL="7315017" lvl="7" indent="-609585">
              <a:spcBef>
                <a:spcPts val="0"/>
              </a:spcBef>
              <a:spcAft>
                <a:spcPts val="0"/>
              </a:spcAft>
              <a:buClr>
                <a:schemeClr val="accent5"/>
              </a:buClr>
              <a:buSzPts val="1200"/>
              <a:buChar char="○"/>
              <a:defRPr sz="2400">
                <a:solidFill>
                  <a:schemeClr val="accent5"/>
                </a:solidFill>
              </a:defRPr>
            </a:lvl8pPr>
            <a:lvl9pPr marL="8229395" lvl="8" indent="-609585">
              <a:spcBef>
                <a:spcPts val="3200"/>
              </a:spcBef>
              <a:spcAft>
                <a:spcPts val="3200"/>
              </a:spcAft>
              <a:buSzPts val="1200"/>
              <a:buChar char="■"/>
              <a:defRPr sz="2400"/>
            </a:lvl9pPr>
          </a:lstStyle>
          <a:p>
            <a:endParaRPr/>
          </a:p>
        </p:txBody>
      </p:sp>
    </p:spTree>
    <p:extLst>
      <p:ext uri="{BB962C8B-B14F-4D97-AF65-F5344CB8AC3E}">
        <p14:creationId xmlns:p14="http://schemas.microsoft.com/office/powerpoint/2010/main" val="17298100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3" name="Google Shape;83;p9"/>
          <p:cNvGrpSpPr/>
          <p:nvPr/>
        </p:nvGrpSpPr>
        <p:grpSpPr>
          <a:xfrm>
            <a:off x="1082396" y="511535"/>
            <a:ext cx="16123232" cy="10559310"/>
            <a:chOff x="739350" y="228775"/>
            <a:chExt cx="7693850" cy="5038800"/>
          </a:xfrm>
        </p:grpSpPr>
        <p:sp>
          <p:nvSpPr>
            <p:cNvPr id="84" name="Google Shape;84;p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85;p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6" name="Google Shape;86;p9"/>
          <p:cNvSpPr txBox="1">
            <a:spLocks noGrp="1"/>
          </p:cNvSpPr>
          <p:nvPr>
            <p:ph type="title"/>
          </p:nvPr>
        </p:nvSpPr>
        <p:spPr>
          <a:xfrm>
            <a:off x="40991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87" name="Google Shape;87;p9"/>
          <p:cNvSpPr txBox="1">
            <a:spLocks noGrp="1"/>
          </p:cNvSpPr>
          <p:nvPr>
            <p:ph type="subTitle" idx="1"/>
          </p:nvPr>
        </p:nvSpPr>
        <p:spPr>
          <a:xfrm>
            <a:off x="40991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4200">
                <a:solidFill>
                  <a:schemeClr val="accent5"/>
                </a:solidFill>
              </a:defRPr>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1729429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10"/>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 name="Google Shape;90;p10"/>
          <p:cNvSpPr/>
          <p:nvPr/>
        </p:nvSpPr>
        <p:spPr>
          <a:xfrm>
            <a:off x="90798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91" name="Google Shape;91;p10"/>
          <p:cNvGrpSpPr/>
          <p:nvPr/>
        </p:nvGrpSpPr>
        <p:grpSpPr>
          <a:xfrm>
            <a:off x="1082396" y="511535"/>
            <a:ext cx="16123232" cy="10559310"/>
            <a:chOff x="739350" y="228775"/>
            <a:chExt cx="7693850" cy="5038800"/>
          </a:xfrm>
        </p:grpSpPr>
        <p:sp>
          <p:nvSpPr>
            <p:cNvPr id="92" name="Google Shape;92;p1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 name="Google Shape;93;p1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4" name="Google Shape;94;p10"/>
          <p:cNvSpPr txBox="1">
            <a:spLocks noGrp="1"/>
          </p:cNvSpPr>
          <p:nvPr>
            <p:ph type="body" idx="1"/>
          </p:nvPr>
        </p:nvSpPr>
        <p:spPr>
          <a:xfrm>
            <a:off x="4990950" y="7985600"/>
            <a:ext cx="11395800" cy="1210200"/>
          </a:xfrm>
          <a:prstGeom prst="rect">
            <a:avLst/>
          </a:prstGeom>
        </p:spPr>
        <p:txBody>
          <a:bodyPr spcFirstLastPara="1" wrap="square" lIns="91425" tIns="91425" rIns="91425" bIns="91425" anchor="ctr" anchorCtr="0">
            <a:noAutofit/>
          </a:bodyPr>
          <a:lstStyle>
            <a:lvl1pPr marL="914378" lvl="0" indent="-457188" algn="r">
              <a:lnSpc>
                <a:spcPct val="100000"/>
              </a:lnSpc>
              <a:spcBef>
                <a:spcPts val="0"/>
              </a:spcBef>
              <a:spcAft>
                <a:spcPts val="0"/>
              </a:spcAft>
              <a:buClr>
                <a:schemeClr val="accent5"/>
              </a:buClr>
              <a:buSzPts val="1800"/>
              <a:buNone/>
              <a:defRPr>
                <a:solidFill>
                  <a:schemeClr val="accent5"/>
                </a:solidFill>
              </a:defRPr>
            </a:lvl1pPr>
          </a:lstStyle>
          <a:p>
            <a:endParaRPr/>
          </a:p>
        </p:txBody>
      </p:sp>
    </p:spTree>
    <p:extLst>
      <p:ext uri="{BB962C8B-B14F-4D97-AF65-F5344CB8AC3E}">
        <p14:creationId xmlns:p14="http://schemas.microsoft.com/office/powerpoint/2010/main" val="38558947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2"/>
        <p:cNvGrpSpPr/>
        <p:nvPr/>
      </p:nvGrpSpPr>
      <p:grpSpPr>
        <a:xfrm>
          <a:off x="0" y="0"/>
          <a:ext cx="0" cy="0"/>
          <a:chOff x="0" y="0"/>
          <a:chExt cx="0" cy="0"/>
        </a:xfrm>
      </p:grpSpPr>
      <p:sp>
        <p:nvSpPr>
          <p:cNvPr id="113" name="Google Shape;113;p13"/>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4" name="Google Shape;114;p13"/>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15" name="Google Shape;115;p13"/>
          <p:cNvGrpSpPr/>
          <p:nvPr/>
        </p:nvGrpSpPr>
        <p:grpSpPr>
          <a:xfrm>
            <a:off x="1082396" y="511535"/>
            <a:ext cx="16123232" cy="10559310"/>
            <a:chOff x="739350" y="228775"/>
            <a:chExt cx="7693850" cy="5038800"/>
          </a:xfrm>
        </p:grpSpPr>
        <p:sp>
          <p:nvSpPr>
            <p:cNvPr id="116" name="Google Shape;116;p13"/>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13"/>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8" name="Google Shape;118;p13"/>
          <p:cNvSpPr txBox="1">
            <a:spLocks noGrp="1"/>
          </p:cNvSpPr>
          <p:nvPr>
            <p:ph type="title"/>
          </p:nvPr>
        </p:nvSpPr>
        <p:spPr>
          <a:xfrm>
            <a:off x="3476922"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2" hasCustomPrompt="1"/>
          </p:nvPr>
        </p:nvSpPr>
        <p:spPr>
          <a:xfrm>
            <a:off x="4301700" y="3009101"/>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0" name="Google Shape;120;p13"/>
          <p:cNvSpPr txBox="1">
            <a:spLocks noGrp="1"/>
          </p:cNvSpPr>
          <p:nvPr>
            <p:ph type="subTitle" idx="1"/>
          </p:nvPr>
        </p:nvSpPr>
        <p:spPr>
          <a:xfrm>
            <a:off x="2898300" y="3932520"/>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1" name="Google Shape;121;p13"/>
          <p:cNvSpPr txBox="1">
            <a:spLocks noGrp="1"/>
          </p:cNvSpPr>
          <p:nvPr>
            <p:ph type="subTitle" idx="3"/>
          </p:nvPr>
        </p:nvSpPr>
        <p:spPr>
          <a:xfrm rot="1593">
            <a:off x="2898300" y="4857143"/>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title" idx="4" hasCustomPrompt="1"/>
          </p:nvPr>
        </p:nvSpPr>
        <p:spPr>
          <a:xfrm>
            <a:off x="11614700" y="3016746"/>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3" name="Google Shape;123;p13"/>
          <p:cNvSpPr txBox="1">
            <a:spLocks noGrp="1"/>
          </p:cNvSpPr>
          <p:nvPr>
            <p:ph type="subTitle" idx="5"/>
          </p:nvPr>
        </p:nvSpPr>
        <p:spPr>
          <a:xfrm>
            <a:off x="10211300" y="3940166"/>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4" name="Google Shape;124;p13"/>
          <p:cNvSpPr txBox="1">
            <a:spLocks noGrp="1"/>
          </p:cNvSpPr>
          <p:nvPr>
            <p:ph type="subTitle" idx="6"/>
          </p:nvPr>
        </p:nvSpPr>
        <p:spPr>
          <a:xfrm rot="1593">
            <a:off x="10211300" y="4864787"/>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7" hasCustomPrompt="1"/>
          </p:nvPr>
        </p:nvSpPr>
        <p:spPr>
          <a:xfrm>
            <a:off x="4539413" y="6053652"/>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6" name="Google Shape;126;p13"/>
          <p:cNvSpPr txBox="1">
            <a:spLocks noGrp="1"/>
          </p:cNvSpPr>
          <p:nvPr>
            <p:ph type="subTitle" idx="8"/>
          </p:nvPr>
        </p:nvSpPr>
        <p:spPr>
          <a:xfrm>
            <a:off x="3136013" y="6977075"/>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7" name="Google Shape;127;p13"/>
          <p:cNvSpPr txBox="1">
            <a:spLocks noGrp="1"/>
          </p:cNvSpPr>
          <p:nvPr>
            <p:ph type="subTitle" idx="9"/>
          </p:nvPr>
        </p:nvSpPr>
        <p:spPr>
          <a:xfrm rot="1593">
            <a:off x="3136013" y="7901694"/>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title" idx="13" hasCustomPrompt="1"/>
          </p:nvPr>
        </p:nvSpPr>
        <p:spPr>
          <a:xfrm>
            <a:off x="11376812" y="6053652"/>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9" name="Google Shape;129;p13"/>
          <p:cNvSpPr txBox="1">
            <a:spLocks noGrp="1"/>
          </p:cNvSpPr>
          <p:nvPr>
            <p:ph type="subTitle" idx="14"/>
          </p:nvPr>
        </p:nvSpPr>
        <p:spPr>
          <a:xfrm>
            <a:off x="9973412" y="6977075"/>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30" name="Google Shape;130;p13"/>
          <p:cNvSpPr txBox="1">
            <a:spLocks noGrp="1"/>
          </p:cNvSpPr>
          <p:nvPr>
            <p:ph type="subTitle" idx="15"/>
          </p:nvPr>
        </p:nvSpPr>
        <p:spPr>
          <a:xfrm rot="1593">
            <a:off x="9973412" y="7901694"/>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13319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1"/>
        <p:cNvGrpSpPr/>
        <p:nvPr/>
      </p:nvGrpSpPr>
      <p:grpSpPr>
        <a:xfrm>
          <a:off x="0" y="0"/>
          <a:ext cx="0" cy="0"/>
          <a:chOff x="0" y="0"/>
          <a:chExt cx="0" cy="0"/>
        </a:xfrm>
      </p:grpSpPr>
      <p:sp>
        <p:nvSpPr>
          <p:cNvPr id="132" name="Google Shape;132;p14"/>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3" name="Google Shape;133;p14"/>
          <p:cNvSpPr/>
          <p:nvPr/>
        </p:nvSpPr>
        <p:spPr>
          <a:xfrm>
            <a:off x="-1524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4" name="Google Shape;134;p14"/>
          <p:cNvGrpSpPr/>
          <p:nvPr/>
        </p:nvGrpSpPr>
        <p:grpSpPr>
          <a:xfrm>
            <a:off x="1082396" y="511535"/>
            <a:ext cx="16123232" cy="10559310"/>
            <a:chOff x="739350" y="228775"/>
            <a:chExt cx="7693850" cy="5038800"/>
          </a:xfrm>
        </p:grpSpPr>
        <p:sp>
          <p:nvSpPr>
            <p:cNvPr id="135" name="Google Shape;135;p1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1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7" name="Google Shape;137;p14"/>
          <p:cNvSpPr txBox="1">
            <a:spLocks noGrp="1"/>
          </p:cNvSpPr>
          <p:nvPr>
            <p:ph type="title"/>
          </p:nvPr>
        </p:nvSpPr>
        <p:spPr>
          <a:xfrm>
            <a:off x="3467100"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6745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38"/>
        <p:cNvGrpSpPr/>
        <p:nvPr/>
      </p:nvGrpSpPr>
      <p:grpSpPr>
        <a:xfrm>
          <a:off x="0" y="0"/>
          <a:ext cx="0" cy="0"/>
          <a:chOff x="0" y="0"/>
          <a:chExt cx="0" cy="0"/>
        </a:xfrm>
      </p:grpSpPr>
      <p:sp>
        <p:nvSpPr>
          <p:cNvPr id="139" name="Google Shape;139;p15"/>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 name="Google Shape;140;p15"/>
          <p:cNvSpPr/>
          <p:nvPr/>
        </p:nvSpPr>
        <p:spPr>
          <a:xfrm>
            <a:off x="90798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1" name="Google Shape;141;p15"/>
          <p:cNvGrpSpPr/>
          <p:nvPr/>
        </p:nvGrpSpPr>
        <p:grpSpPr>
          <a:xfrm>
            <a:off x="1082396" y="511535"/>
            <a:ext cx="16123232" cy="10559310"/>
            <a:chOff x="739350" y="228775"/>
            <a:chExt cx="7693850" cy="5038800"/>
          </a:xfrm>
        </p:grpSpPr>
        <p:sp>
          <p:nvSpPr>
            <p:cNvPr id="142" name="Google Shape;142;p1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 name="Google Shape;143;p1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4" name="Google Shape;144;p15"/>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550740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5"/>
        <p:cNvGrpSpPr/>
        <p:nvPr/>
      </p:nvGrpSpPr>
      <p:grpSpPr>
        <a:xfrm>
          <a:off x="0" y="0"/>
          <a:ext cx="0" cy="0"/>
          <a:chOff x="0" y="0"/>
          <a:chExt cx="0" cy="0"/>
        </a:xfrm>
      </p:grpSpPr>
      <p:sp>
        <p:nvSpPr>
          <p:cNvPr id="146" name="Google Shape;146;p16"/>
          <p:cNvSpPr/>
          <p:nvPr/>
        </p:nvSpPr>
        <p:spPr>
          <a:xfrm>
            <a:off x="-25050" y="-18900"/>
            <a:ext cx="90906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7" name="Google Shape;147;p16"/>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8" name="Google Shape;148;p16"/>
          <p:cNvGrpSpPr/>
          <p:nvPr/>
        </p:nvGrpSpPr>
        <p:grpSpPr>
          <a:xfrm>
            <a:off x="1082396" y="511535"/>
            <a:ext cx="16123232" cy="10559310"/>
            <a:chOff x="739350" y="228775"/>
            <a:chExt cx="7693850" cy="5038800"/>
          </a:xfrm>
        </p:grpSpPr>
        <p:sp>
          <p:nvSpPr>
            <p:cNvPr id="149" name="Google Shape;149;p1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 name="Google Shape;150;p1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51" name="Google Shape;151;p16"/>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8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236554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69"/>
        <p:cNvGrpSpPr/>
        <p:nvPr/>
      </p:nvGrpSpPr>
      <p:grpSpPr>
        <a:xfrm>
          <a:off x="0" y="0"/>
          <a:ext cx="0" cy="0"/>
          <a:chOff x="0" y="0"/>
          <a:chExt cx="0" cy="0"/>
        </a:xfrm>
      </p:grpSpPr>
      <p:sp>
        <p:nvSpPr>
          <p:cNvPr id="170" name="Google Shape;170;p18"/>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1" name="Google Shape;171;p18"/>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72" name="Google Shape;172;p18"/>
          <p:cNvGrpSpPr/>
          <p:nvPr/>
        </p:nvGrpSpPr>
        <p:grpSpPr>
          <a:xfrm>
            <a:off x="7871080" y="-1483158"/>
            <a:ext cx="10698812" cy="8688212"/>
            <a:chOff x="1430435" y="706208"/>
            <a:chExt cx="7147790" cy="5804524"/>
          </a:xfrm>
        </p:grpSpPr>
        <p:sp>
          <p:nvSpPr>
            <p:cNvPr id="173" name="Google Shape;173;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6" name="Google Shape;176;p18"/>
          <p:cNvGrpSpPr/>
          <p:nvPr/>
        </p:nvGrpSpPr>
        <p:grpSpPr>
          <a:xfrm flipH="1">
            <a:off x="-720472" y="2936443"/>
            <a:ext cx="10698812" cy="8688212"/>
            <a:chOff x="1430435" y="706208"/>
            <a:chExt cx="7147790" cy="5804524"/>
          </a:xfrm>
        </p:grpSpPr>
        <p:sp>
          <p:nvSpPr>
            <p:cNvPr id="177" name="Google Shape;177;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0" name="Google Shape;180;p18"/>
          <p:cNvGrpSpPr/>
          <p:nvPr/>
        </p:nvGrpSpPr>
        <p:grpSpPr>
          <a:xfrm>
            <a:off x="1172104" y="1689200"/>
            <a:ext cx="15943799" cy="6922908"/>
            <a:chOff x="586051" y="844600"/>
            <a:chExt cx="7971899" cy="3461454"/>
          </a:xfrm>
        </p:grpSpPr>
        <p:sp>
          <p:nvSpPr>
            <p:cNvPr id="181" name="Google Shape;181;p18"/>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18"/>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83" name="Google Shape;183;p18"/>
          <p:cNvSpPr txBox="1">
            <a:spLocks noGrp="1"/>
          </p:cNvSpPr>
          <p:nvPr>
            <p:ph type="title"/>
          </p:nvPr>
        </p:nvSpPr>
        <p:spPr>
          <a:xfrm flipH="1">
            <a:off x="2052200" y="3799526"/>
            <a:ext cx="11116800" cy="168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600"/>
              <a:buNone/>
              <a:defRPr sz="10001">
                <a:solidFill>
                  <a:schemeClr val="dk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84" name="Google Shape;184;p18"/>
          <p:cNvSpPr txBox="1">
            <a:spLocks noGrp="1"/>
          </p:cNvSpPr>
          <p:nvPr>
            <p:ph type="title" idx="2" hasCustomPrompt="1"/>
          </p:nvPr>
        </p:nvSpPr>
        <p:spPr>
          <a:xfrm flipH="1">
            <a:off x="13210601" y="3909900"/>
            <a:ext cx="3330000" cy="22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2800"/>
            </a:lvl1pPr>
            <a:lvl2pPr lvl="1" algn="ctr" rtl="0">
              <a:spcBef>
                <a:spcPts val="0"/>
              </a:spcBef>
              <a:spcAft>
                <a:spcPts val="0"/>
              </a:spcAft>
              <a:buSzPts val="5000"/>
              <a:buNone/>
              <a:defRPr sz="10001"/>
            </a:lvl2pPr>
            <a:lvl3pPr lvl="2" algn="ctr" rtl="0">
              <a:spcBef>
                <a:spcPts val="0"/>
              </a:spcBef>
              <a:spcAft>
                <a:spcPts val="0"/>
              </a:spcAft>
              <a:buSzPts val="5000"/>
              <a:buNone/>
              <a:defRPr sz="10001"/>
            </a:lvl3pPr>
            <a:lvl4pPr lvl="3" algn="ctr" rtl="0">
              <a:spcBef>
                <a:spcPts val="0"/>
              </a:spcBef>
              <a:spcAft>
                <a:spcPts val="0"/>
              </a:spcAft>
              <a:buSzPts val="5000"/>
              <a:buNone/>
              <a:defRPr sz="10001"/>
            </a:lvl4pPr>
            <a:lvl5pPr lvl="4" algn="ctr" rtl="0">
              <a:spcBef>
                <a:spcPts val="0"/>
              </a:spcBef>
              <a:spcAft>
                <a:spcPts val="0"/>
              </a:spcAft>
              <a:buSzPts val="5000"/>
              <a:buNone/>
              <a:defRPr sz="10001"/>
            </a:lvl5pPr>
            <a:lvl6pPr lvl="5" algn="ctr" rtl="0">
              <a:spcBef>
                <a:spcPts val="0"/>
              </a:spcBef>
              <a:spcAft>
                <a:spcPts val="0"/>
              </a:spcAft>
              <a:buSzPts val="5000"/>
              <a:buNone/>
              <a:defRPr sz="10001"/>
            </a:lvl6pPr>
            <a:lvl7pPr lvl="6" algn="ctr" rtl="0">
              <a:spcBef>
                <a:spcPts val="0"/>
              </a:spcBef>
              <a:spcAft>
                <a:spcPts val="0"/>
              </a:spcAft>
              <a:buSzPts val="5000"/>
              <a:buNone/>
              <a:defRPr sz="10001"/>
            </a:lvl7pPr>
            <a:lvl8pPr lvl="7" algn="ctr" rtl="0">
              <a:spcBef>
                <a:spcPts val="0"/>
              </a:spcBef>
              <a:spcAft>
                <a:spcPts val="0"/>
              </a:spcAft>
              <a:buSzPts val="5000"/>
              <a:buNone/>
              <a:defRPr sz="10001"/>
            </a:lvl8pPr>
            <a:lvl9pPr lvl="8" algn="ctr" rtl="0">
              <a:spcBef>
                <a:spcPts val="0"/>
              </a:spcBef>
              <a:spcAft>
                <a:spcPts val="0"/>
              </a:spcAft>
              <a:buSzPts val="5000"/>
              <a:buNone/>
              <a:defRPr sz="10001"/>
            </a:lvl9pPr>
          </a:lstStyle>
          <a:p>
            <a:r>
              <a:t>xx%</a:t>
            </a:r>
          </a:p>
        </p:txBody>
      </p:sp>
      <p:sp>
        <p:nvSpPr>
          <p:cNvPr id="185" name="Google Shape;185;p18"/>
          <p:cNvSpPr txBox="1">
            <a:spLocks noGrp="1"/>
          </p:cNvSpPr>
          <p:nvPr>
            <p:ph type="subTitle" idx="1"/>
          </p:nvPr>
        </p:nvSpPr>
        <p:spPr>
          <a:xfrm rot="-1159" flipH="1">
            <a:off x="2052200" y="5483276"/>
            <a:ext cx="10678800" cy="70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3200">
                <a:solidFill>
                  <a:schemeClr val="accent5"/>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4284281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6"/>
        <p:cNvGrpSpPr/>
        <p:nvPr/>
      </p:nvGrpSpPr>
      <p:grpSpPr>
        <a:xfrm>
          <a:off x="0" y="0"/>
          <a:ext cx="0" cy="0"/>
          <a:chOff x="0" y="0"/>
          <a:chExt cx="0" cy="0"/>
        </a:xfrm>
      </p:grpSpPr>
      <p:sp>
        <p:nvSpPr>
          <p:cNvPr id="187" name="Google Shape;187;p19"/>
          <p:cNvSpPr/>
          <p:nvPr/>
        </p:nvSpPr>
        <p:spPr>
          <a:xfrm>
            <a:off x="0" y="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8" name="Google Shape;188;p19"/>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89" name="Google Shape;189;p19"/>
          <p:cNvGrpSpPr/>
          <p:nvPr/>
        </p:nvGrpSpPr>
        <p:grpSpPr>
          <a:xfrm>
            <a:off x="1082396" y="511535"/>
            <a:ext cx="16123232" cy="10559310"/>
            <a:chOff x="739350" y="228775"/>
            <a:chExt cx="7693850" cy="5038800"/>
          </a:xfrm>
        </p:grpSpPr>
        <p:sp>
          <p:nvSpPr>
            <p:cNvPr id="190" name="Google Shape;190;p1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 name="Google Shape;191;p1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92" name="Google Shape;192;p19"/>
          <p:cNvSpPr txBox="1">
            <a:spLocks noGrp="1"/>
          </p:cNvSpPr>
          <p:nvPr>
            <p:ph type="title"/>
          </p:nvPr>
        </p:nvSpPr>
        <p:spPr>
          <a:xfrm>
            <a:off x="3463529"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8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3" name="Google Shape;193;p19"/>
          <p:cNvSpPr txBox="1">
            <a:spLocks noGrp="1"/>
          </p:cNvSpPr>
          <p:nvPr>
            <p:ph type="subTitle" idx="1"/>
          </p:nvPr>
        </p:nvSpPr>
        <p:spPr>
          <a:xfrm>
            <a:off x="3004350" y="5516950"/>
            <a:ext cx="5530800" cy="33906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32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194" name="Google Shape;194;p19"/>
          <p:cNvSpPr txBox="1">
            <a:spLocks noGrp="1"/>
          </p:cNvSpPr>
          <p:nvPr>
            <p:ph type="subTitle" idx="2"/>
          </p:nvPr>
        </p:nvSpPr>
        <p:spPr>
          <a:xfrm>
            <a:off x="9143306" y="4171176"/>
            <a:ext cx="7030200" cy="688200"/>
          </a:xfrm>
          <a:prstGeom prst="rect">
            <a:avLst/>
          </a:prstGeom>
        </p:spPr>
        <p:txBody>
          <a:bodyPr spcFirstLastPara="1" wrap="square" lIns="91425" tIns="91425" rIns="91425" bIns="91425" anchor="ctr" anchorCtr="0">
            <a:noAutofit/>
          </a:bodyPr>
          <a:lstStyle>
            <a:lvl1pPr lvl="0" algn="r">
              <a:spcBef>
                <a:spcPts val="0"/>
              </a:spcBef>
              <a:spcAft>
                <a:spcPts val="0"/>
              </a:spcAft>
              <a:buSzPts val="1800"/>
              <a:buNone/>
              <a:defRPr sz="5000" b="1">
                <a:solidFill>
                  <a:schemeClr val="dk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195" name="Google Shape;195;p19"/>
          <p:cNvSpPr txBox="1">
            <a:spLocks noGrp="1"/>
          </p:cNvSpPr>
          <p:nvPr>
            <p:ph type="subTitle" idx="3"/>
          </p:nvPr>
        </p:nvSpPr>
        <p:spPr>
          <a:xfrm>
            <a:off x="9550106" y="4890606"/>
            <a:ext cx="6623400" cy="139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96" name="Google Shape;196;p19"/>
          <p:cNvSpPr txBox="1">
            <a:spLocks noGrp="1"/>
          </p:cNvSpPr>
          <p:nvPr>
            <p:ph type="subTitle" idx="4"/>
          </p:nvPr>
        </p:nvSpPr>
        <p:spPr>
          <a:xfrm>
            <a:off x="9143306" y="6928838"/>
            <a:ext cx="7030200" cy="688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50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97" name="Google Shape;197;p19"/>
          <p:cNvSpPr txBox="1">
            <a:spLocks noGrp="1"/>
          </p:cNvSpPr>
          <p:nvPr>
            <p:ph type="subTitle" idx="5"/>
          </p:nvPr>
        </p:nvSpPr>
        <p:spPr>
          <a:xfrm>
            <a:off x="9550106" y="7648271"/>
            <a:ext cx="6623400" cy="139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2790106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98"/>
        <p:cNvGrpSpPr/>
        <p:nvPr/>
      </p:nvGrpSpPr>
      <p:grpSpPr>
        <a:xfrm>
          <a:off x="0" y="0"/>
          <a:ext cx="0" cy="0"/>
          <a:chOff x="0" y="0"/>
          <a:chExt cx="0" cy="0"/>
        </a:xfrm>
      </p:grpSpPr>
      <p:sp>
        <p:nvSpPr>
          <p:cNvPr id="199" name="Google Shape;199;p20"/>
          <p:cNvSpPr/>
          <p:nvPr/>
        </p:nvSpPr>
        <p:spPr>
          <a:xfrm>
            <a:off x="0" y="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0" name="Google Shape;200;p20"/>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01" name="Google Shape;201;p20"/>
          <p:cNvGrpSpPr/>
          <p:nvPr/>
        </p:nvGrpSpPr>
        <p:grpSpPr>
          <a:xfrm>
            <a:off x="1082396" y="511535"/>
            <a:ext cx="16123232" cy="10559310"/>
            <a:chOff x="739350" y="228775"/>
            <a:chExt cx="7693850" cy="5038800"/>
          </a:xfrm>
        </p:grpSpPr>
        <p:sp>
          <p:nvSpPr>
            <p:cNvPr id="202" name="Google Shape;202;p2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 name="Google Shape;203;p2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04" name="Google Shape;204;p20"/>
          <p:cNvSpPr txBox="1">
            <a:spLocks noGrp="1"/>
          </p:cNvSpPr>
          <p:nvPr>
            <p:ph type="title"/>
          </p:nvPr>
        </p:nvSpPr>
        <p:spPr>
          <a:xfrm>
            <a:off x="3467100"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8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20"/>
          <p:cNvSpPr txBox="1">
            <a:spLocks noGrp="1"/>
          </p:cNvSpPr>
          <p:nvPr>
            <p:ph type="subTitle" idx="1"/>
          </p:nvPr>
        </p:nvSpPr>
        <p:spPr>
          <a:xfrm flipH="1">
            <a:off x="10355250" y="5352200"/>
            <a:ext cx="5312400" cy="3783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6" name="Google Shape;206;p20"/>
          <p:cNvSpPr txBox="1">
            <a:spLocks noGrp="1"/>
          </p:cNvSpPr>
          <p:nvPr>
            <p:ph type="subTitle" idx="2"/>
          </p:nvPr>
        </p:nvSpPr>
        <p:spPr>
          <a:xfrm flipH="1">
            <a:off x="2448422" y="4171200"/>
            <a:ext cx="7160400" cy="688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44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7" name="Google Shape;207;p20"/>
          <p:cNvSpPr txBox="1">
            <a:spLocks noGrp="1"/>
          </p:cNvSpPr>
          <p:nvPr>
            <p:ph type="subTitle" idx="3"/>
          </p:nvPr>
        </p:nvSpPr>
        <p:spPr>
          <a:xfrm flipH="1">
            <a:off x="2448329" y="4890606"/>
            <a:ext cx="6623400" cy="1397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8" name="Google Shape;208;p20"/>
          <p:cNvSpPr txBox="1">
            <a:spLocks noGrp="1"/>
          </p:cNvSpPr>
          <p:nvPr>
            <p:ph type="subTitle" idx="4"/>
          </p:nvPr>
        </p:nvSpPr>
        <p:spPr>
          <a:xfrm flipH="1">
            <a:off x="2447900" y="6928850"/>
            <a:ext cx="7586400" cy="688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4400" b="1">
                <a:solidFill>
                  <a:schemeClr val="accent1"/>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9" name="Google Shape;209;p20"/>
          <p:cNvSpPr txBox="1">
            <a:spLocks noGrp="1"/>
          </p:cNvSpPr>
          <p:nvPr>
            <p:ph type="subTitle" idx="5"/>
          </p:nvPr>
        </p:nvSpPr>
        <p:spPr>
          <a:xfrm flipH="1">
            <a:off x="2448329" y="7648271"/>
            <a:ext cx="6623400" cy="1397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32710076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0"/>
        <p:cNvGrpSpPr/>
        <p:nvPr/>
      </p:nvGrpSpPr>
      <p:grpSpPr>
        <a:xfrm>
          <a:off x="0" y="0"/>
          <a:ext cx="0" cy="0"/>
          <a:chOff x="0" y="0"/>
          <a:chExt cx="0" cy="0"/>
        </a:xfrm>
      </p:grpSpPr>
      <p:sp>
        <p:nvSpPr>
          <p:cNvPr id="211" name="Google Shape;211;p21"/>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 name="Google Shape;212;p21"/>
          <p:cNvSpPr/>
          <p:nvPr/>
        </p:nvSpPr>
        <p:spPr>
          <a:xfrm>
            <a:off x="-152400" y="-18900"/>
            <a:ext cx="184404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3" name="Google Shape;213;p21"/>
          <p:cNvGrpSpPr/>
          <p:nvPr/>
        </p:nvGrpSpPr>
        <p:grpSpPr>
          <a:xfrm>
            <a:off x="6304679" y="3940093"/>
            <a:ext cx="10698812" cy="8688212"/>
            <a:chOff x="1430435" y="706208"/>
            <a:chExt cx="7147790" cy="5804524"/>
          </a:xfrm>
        </p:grpSpPr>
        <p:sp>
          <p:nvSpPr>
            <p:cNvPr id="214" name="Google Shape;214;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 name="Google Shape;215;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 name="Google Shape;216;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17" name="Google Shape;217;p21"/>
          <p:cNvGrpSpPr/>
          <p:nvPr/>
        </p:nvGrpSpPr>
        <p:grpSpPr>
          <a:xfrm flipH="1">
            <a:off x="1131694" y="-2903401"/>
            <a:ext cx="9041954" cy="7342724"/>
            <a:chOff x="1430435" y="706208"/>
            <a:chExt cx="7147790" cy="5804524"/>
          </a:xfrm>
        </p:grpSpPr>
        <p:sp>
          <p:nvSpPr>
            <p:cNvPr id="218" name="Google Shape;218;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 name="Google Shape;219;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 name="Google Shape;220;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21" name="Google Shape;221;p21"/>
          <p:cNvGrpSpPr/>
          <p:nvPr/>
        </p:nvGrpSpPr>
        <p:grpSpPr>
          <a:xfrm rot="-210527">
            <a:off x="1208638" y="701193"/>
            <a:ext cx="15870296" cy="8884254"/>
            <a:chOff x="653425" y="350625"/>
            <a:chExt cx="7935350" cy="4442240"/>
          </a:xfrm>
        </p:grpSpPr>
        <p:sp>
          <p:nvSpPr>
            <p:cNvPr id="222" name="Google Shape;222;p21"/>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 name="Google Shape;223;p21"/>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24" name="Google Shape;224;p21"/>
          <p:cNvSpPr txBox="1">
            <a:spLocks noGrp="1"/>
          </p:cNvSpPr>
          <p:nvPr>
            <p:ph type="title"/>
          </p:nvPr>
        </p:nvSpPr>
        <p:spPr>
          <a:xfrm>
            <a:off x="6609000" y="6641774"/>
            <a:ext cx="5070000" cy="993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800"/>
              <a:buNone/>
              <a:defRPr sz="50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5" name="Google Shape;225;p21"/>
          <p:cNvSpPr txBox="1">
            <a:spLocks noGrp="1"/>
          </p:cNvSpPr>
          <p:nvPr>
            <p:ph type="subTitle" idx="1"/>
          </p:nvPr>
        </p:nvSpPr>
        <p:spPr>
          <a:xfrm>
            <a:off x="2949300" y="3572400"/>
            <a:ext cx="12389400" cy="3069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800"/>
              <a:buNone/>
              <a:defRPr sz="44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Tree>
    <p:extLst>
      <p:ext uri="{BB962C8B-B14F-4D97-AF65-F5344CB8AC3E}">
        <p14:creationId xmlns:p14="http://schemas.microsoft.com/office/powerpoint/2010/main" val="2914049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26"/>
        <p:cNvGrpSpPr/>
        <p:nvPr/>
      </p:nvGrpSpPr>
      <p:grpSpPr>
        <a:xfrm>
          <a:off x="0" y="0"/>
          <a:ext cx="0" cy="0"/>
          <a:chOff x="0" y="0"/>
          <a:chExt cx="0" cy="0"/>
        </a:xfrm>
      </p:grpSpPr>
      <p:sp>
        <p:nvSpPr>
          <p:cNvPr id="227" name="Google Shape;227;p22"/>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8" name="Google Shape;228;p22"/>
          <p:cNvSpPr/>
          <p:nvPr/>
        </p:nvSpPr>
        <p:spPr>
          <a:xfrm rot="-892995">
            <a:off x="-69715" y="617249"/>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9" name="Google Shape;229;p22"/>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0" name="Google Shape;230;p22"/>
          <p:cNvSpPr/>
          <p:nvPr/>
        </p:nvSpPr>
        <p:spPr>
          <a:xfrm rot="-892995">
            <a:off x="1778" y="478237"/>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1" name="Google Shape;231;p22"/>
          <p:cNvSpPr/>
          <p:nvPr/>
        </p:nvSpPr>
        <p:spPr>
          <a:xfrm rot="900299">
            <a:off x="14042206" y="4846871"/>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2" name="Google Shape;232;p22"/>
          <p:cNvSpPr/>
          <p:nvPr/>
        </p:nvSpPr>
        <p:spPr>
          <a:xfrm rot="9570" flipH="1">
            <a:off x="2416597" y="718925"/>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3" name="Google Shape;233;p22"/>
          <p:cNvSpPr/>
          <p:nvPr/>
        </p:nvSpPr>
        <p:spPr>
          <a:xfrm rot="9570" flipH="1">
            <a:off x="2538737" y="575933"/>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4" name="Google Shape;234;p22"/>
          <p:cNvSpPr txBox="1">
            <a:spLocks noGrp="1"/>
          </p:cNvSpPr>
          <p:nvPr>
            <p:ph type="ctrTitle"/>
          </p:nvPr>
        </p:nvSpPr>
        <p:spPr>
          <a:xfrm rot="-175" flipH="1">
            <a:off x="3248100" y="1268201"/>
            <a:ext cx="11791800" cy="179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3599">
                <a:latin typeface="Patrick Hand SC" panose="00000500000000000000"/>
                <a:ea typeface="Patrick Hand SC" panose="00000500000000000000"/>
                <a:cs typeface="Patrick Hand SC" panose="00000500000000000000"/>
                <a:sym typeface="Patrick Hand SC" panose="00000500000000000000"/>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35" name="Google Shape;235;p22"/>
          <p:cNvSpPr txBox="1">
            <a:spLocks noGrp="1"/>
          </p:cNvSpPr>
          <p:nvPr>
            <p:ph type="subTitle" idx="1"/>
          </p:nvPr>
        </p:nvSpPr>
        <p:spPr>
          <a:xfrm rot="-1352" flipH="1">
            <a:off x="3804600" y="3222401"/>
            <a:ext cx="10678800" cy="254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36" name="Google Shape;236;p22"/>
          <p:cNvSpPr txBox="1"/>
          <p:nvPr/>
        </p:nvSpPr>
        <p:spPr>
          <a:xfrm>
            <a:off x="4106826" y="8222051"/>
            <a:ext cx="10023000" cy="1121400"/>
          </a:xfrm>
          <a:prstGeom prst="rect">
            <a:avLst/>
          </a:prstGeom>
          <a:noFill/>
          <a:ln>
            <a:noFill/>
          </a:ln>
        </p:spPr>
        <p:txBody>
          <a:bodyPr spcFirstLastPara="1" wrap="square" lIns="182850" tIns="182850" rIns="182850" bIns="182850" anchor="t" anchorCtr="0">
            <a:noAutofit/>
          </a:bodyPr>
          <a:lstStyle/>
          <a:p>
            <a:pPr marL="0" lvl="0" indent="0" algn="ctr" rtl="0">
              <a:lnSpc>
                <a:spcPct val="90000"/>
              </a:lnSpc>
              <a:spcBef>
                <a:spcPts val="0"/>
              </a:spcBef>
              <a:spcAft>
                <a:spcPts val="0"/>
              </a:spcAft>
              <a:buNone/>
            </a:pPr>
            <a:r>
              <a:rPr lang="en-GB" sz="2201">
                <a:solidFill>
                  <a:srgbClr val="1D1D1B"/>
                </a:solidFill>
                <a:latin typeface="Comfortaa"/>
                <a:ea typeface="Comfortaa"/>
                <a:cs typeface="Comfortaa"/>
                <a:sym typeface="Comfortaa"/>
              </a:rPr>
              <a:t>CREDITS: This presentation template was created by </a:t>
            </a:r>
            <a:r>
              <a:rPr lang="en-GB" sz="2201" b="1">
                <a:solidFill>
                  <a:srgbClr val="1D1D1B"/>
                </a:solidFill>
                <a:uFill>
                  <a:noFill/>
                </a:uFill>
                <a:latin typeface="Comfortaa"/>
                <a:ea typeface="Comfortaa"/>
                <a:cs typeface="Comfortaa"/>
                <a:sym typeface="Comfortaa"/>
                <a:hlinkClick r:id="rId2"/>
              </a:rPr>
              <a:t>Slidesgo</a:t>
            </a:r>
            <a:r>
              <a:rPr lang="en-GB" sz="2201">
                <a:solidFill>
                  <a:srgbClr val="1D1D1B"/>
                </a:solidFill>
                <a:latin typeface="Comfortaa"/>
                <a:ea typeface="Comfortaa"/>
                <a:cs typeface="Comfortaa"/>
                <a:sym typeface="Comfortaa"/>
              </a:rPr>
              <a:t>, including icons by </a:t>
            </a:r>
            <a:r>
              <a:rPr lang="en-GB" sz="2201" b="1">
                <a:solidFill>
                  <a:srgbClr val="1D1D1B"/>
                </a:solidFill>
                <a:uFill>
                  <a:noFill/>
                </a:uFill>
                <a:latin typeface="Comfortaa"/>
                <a:ea typeface="Comfortaa"/>
                <a:cs typeface="Comfortaa"/>
                <a:sym typeface="Comfortaa"/>
                <a:hlinkClick r:id="rId3"/>
              </a:rPr>
              <a:t>Flaticon</a:t>
            </a:r>
            <a:r>
              <a:rPr lang="en-GB" sz="2201">
                <a:solidFill>
                  <a:srgbClr val="1D1D1B"/>
                </a:solidFill>
                <a:latin typeface="Comfortaa"/>
                <a:ea typeface="Comfortaa"/>
                <a:cs typeface="Comfortaa"/>
                <a:sym typeface="Comfortaa"/>
              </a:rPr>
              <a:t>, and infographics &amp; images by </a:t>
            </a:r>
            <a:r>
              <a:rPr lang="en-GB" sz="2201" b="1">
                <a:solidFill>
                  <a:srgbClr val="1D1D1B"/>
                </a:solidFill>
                <a:uFill>
                  <a:noFill/>
                </a:uFill>
                <a:latin typeface="Comfortaa"/>
                <a:ea typeface="Comfortaa"/>
                <a:cs typeface="Comfortaa"/>
                <a:sym typeface="Comfortaa"/>
                <a:hlinkClick r:id="rId4"/>
              </a:rPr>
              <a:t>Freepik</a:t>
            </a:r>
            <a:r>
              <a:rPr lang="en-GB" sz="2201">
                <a:solidFill>
                  <a:srgbClr val="1D1D1B"/>
                </a:solidFill>
                <a:latin typeface="Comfortaa"/>
                <a:ea typeface="Comfortaa"/>
                <a:cs typeface="Comfortaa"/>
                <a:sym typeface="Comfortaa"/>
              </a:rPr>
              <a:t>.</a:t>
            </a:r>
            <a:endParaRPr sz="2201">
              <a:solidFill>
                <a:srgbClr val="1D1D1B"/>
              </a:solidFill>
              <a:latin typeface="Comfortaa"/>
              <a:ea typeface="Comfortaa"/>
              <a:cs typeface="Comfortaa"/>
              <a:sym typeface="Comfortaa"/>
            </a:endParaRPr>
          </a:p>
        </p:txBody>
      </p:sp>
    </p:spTree>
    <p:extLst>
      <p:ext uri="{BB962C8B-B14F-4D97-AF65-F5344CB8AC3E}">
        <p14:creationId xmlns:p14="http://schemas.microsoft.com/office/powerpoint/2010/main" val="3428851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79"/>
        <p:cNvGrpSpPr/>
        <p:nvPr/>
      </p:nvGrpSpPr>
      <p:grpSpPr>
        <a:xfrm>
          <a:off x="0" y="0"/>
          <a:ext cx="0" cy="0"/>
          <a:chOff x="0" y="0"/>
          <a:chExt cx="0" cy="0"/>
        </a:xfrm>
      </p:grpSpPr>
      <p:sp>
        <p:nvSpPr>
          <p:cNvPr id="280" name="Google Shape;280;p24"/>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1" name="Google Shape;281;p24"/>
          <p:cNvSpPr/>
          <p:nvPr/>
        </p:nvSpPr>
        <p:spPr>
          <a:xfrm>
            <a:off x="9093101" y="-18900"/>
            <a:ext cx="91950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82" name="Google Shape;282;p24"/>
          <p:cNvGrpSpPr/>
          <p:nvPr/>
        </p:nvGrpSpPr>
        <p:grpSpPr>
          <a:xfrm rot="210527" flipH="1">
            <a:off x="1208638" y="701193"/>
            <a:ext cx="15870296" cy="8884254"/>
            <a:chOff x="653425" y="350625"/>
            <a:chExt cx="7935350" cy="4442240"/>
          </a:xfrm>
        </p:grpSpPr>
        <p:sp>
          <p:nvSpPr>
            <p:cNvPr id="283" name="Google Shape;283;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 name="Google Shape;284;p24"/>
            <p:cNvSpPr/>
            <p:nvPr/>
          </p:nvSpPr>
          <p:spPr>
            <a:xfrm rot="5400000">
              <a:off x="5470275" y="1660725"/>
              <a:ext cx="4428600" cy="1808400"/>
            </a:xfrm>
            <a:prstGeom prst="round2SameRect">
              <a:avLst>
                <a:gd name="adj1" fmla="val 6221"/>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85" name="Google Shape;285;p24"/>
          <p:cNvGrpSpPr/>
          <p:nvPr/>
        </p:nvGrpSpPr>
        <p:grpSpPr>
          <a:xfrm rot="210527" flipH="1">
            <a:off x="1263187" y="751427"/>
            <a:ext cx="15870296" cy="8884254"/>
            <a:chOff x="653425" y="350625"/>
            <a:chExt cx="7935350" cy="4442240"/>
          </a:xfrm>
        </p:grpSpPr>
        <p:sp>
          <p:nvSpPr>
            <p:cNvPr id="286" name="Google Shape;286;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24"/>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88" name="Google Shape;288;p24"/>
          <p:cNvSpPr/>
          <p:nvPr/>
        </p:nvSpPr>
        <p:spPr>
          <a:xfrm rot="476397">
            <a:off x="15119297" y="357103"/>
            <a:ext cx="493001" cy="1401128"/>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9" name="Google Shape;289;p24"/>
          <p:cNvSpPr/>
          <p:nvPr/>
        </p:nvSpPr>
        <p:spPr>
          <a:xfrm rot="476397">
            <a:off x="15822392" y="455153"/>
            <a:ext cx="493001" cy="1401128"/>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2109712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 name="Google Shape;10;p2"/>
          <p:cNvSpPr/>
          <p:nvPr/>
        </p:nvSpPr>
        <p:spPr>
          <a:xfrm rot="892995" flipH="1">
            <a:off x="4954697" y="479549"/>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 name="Google Shape;11;p2"/>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 name="Google Shape;12;p2"/>
          <p:cNvSpPr/>
          <p:nvPr/>
        </p:nvSpPr>
        <p:spPr>
          <a:xfrm rot="892995" flipH="1">
            <a:off x="4883206" y="340537"/>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 name="Google Shape;13;p2"/>
          <p:cNvSpPr/>
          <p:nvPr/>
        </p:nvSpPr>
        <p:spPr>
          <a:xfrm rot="900299">
            <a:off x="16261582" y="1669922"/>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 name="Google Shape;14;p2"/>
          <p:cNvSpPr/>
          <p:nvPr/>
        </p:nvSpPr>
        <p:spPr>
          <a:xfrm rot="-9570">
            <a:off x="1473805" y="68176"/>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 name="Google Shape;15;p2"/>
          <p:cNvSpPr/>
          <p:nvPr/>
        </p:nvSpPr>
        <p:spPr>
          <a:xfrm rot="-9570">
            <a:off x="1351664" y="-74818"/>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 name="Google Shape;16;p2"/>
          <p:cNvSpPr txBox="1">
            <a:spLocks noGrp="1"/>
          </p:cNvSpPr>
          <p:nvPr>
            <p:ph type="ctrTitle"/>
          </p:nvPr>
        </p:nvSpPr>
        <p:spPr>
          <a:xfrm rot="175">
            <a:off x="2208851" y="1080647"/>
            <a:ext cx="11791800" cy="356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3599">
                <a:latin typeface="Patrick Hand SC" panose="00000500000000000000"/>
                <a:ea typeface="Patrick Hand SC" panose="00000500000000000000"/>
                <a:cs typeface="Patrick Hand SC" panose="00000500000000000000"/>
                <a:sym typeface="Patrick Hand SC" panose="00000500000000000000"/>
              </a:defRPr>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7" name="Google Shape;17;p2"/>
          <p:cNvSpPr txBox="1">
            <a:spLocks noGrp="1"/>
          </p:cNvSpPr>
          <p:nvPr>
            <p:ph type="subTitle" idx="1"/>
          </p:nvPr>
        </p:nvSpPr>
        <p:spPr>
          <a:xfrm rot="1352">
            <a:off x="2765351" y="4878050"/>
            <a:ext cx="10678800" cy="891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26656421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8"/>
        <p:cNvGrpSpPr/>
        <p:nvPr/>
      </p:nvGrpSpPr>
      <p:grpSpPr>
        <a:xfrm>
          <a:off x="0" y="0"/>
          <a:ext cx="0" cy="0"/>
          <a:chOff x="0" y="0"/>
          <a:chExt cx="0" cy="0"/>
        </a:xfrm>
      </p:grpSpPr>
      <p:sp>
        <p:nvSpPr>
          <p:cNvPr id="19" name="Google Shape;19;p3"/>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 name="Google Shape;20;p3"/>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 name="Google Shape;21;p3"/>
          <p:cNvGrpSpPr/>
          <p:nvPr/>
        </p:nvGrpSpPr>
        <p:grpSpPr>
          <a:xfrm flipH="1">
            <a:off x="-720472" y="-1483158"/>
            <a:ext cx="10698812" cy="8688212"/>
            <a:chOff x="1430435" y="706208"/>
            <a:chExt cx="7147790" cy="5804524"/>
          </a:xfrm>
        </p:grpSpPr>
        <p:sp>
          <p:nvSpPr>
            <p:cNvPr id="22" name="Google Shape;22;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4;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 name="Google Shape;25;p3"/>
          <p:cNvGrpSpPr/>
          <p:nvPr/>
        </p:nvGrpSpPr>
        <p:grpSpPr>
          <a:xfrm>
            <a:off x="7871080" y="2936443"/>
            <a:ext cx="10698812" cy="8688212"/>
            <a:chOff x="1430435" y="706208"/>
            <a:chExt cx="7147790" cy="5804524"/>
          </a:xfrm>
        </p:grpSpPr>
        <p:sp>
          <p:nvSpPr>
            <p:cNvPr id="26" name="Google Shape;26;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9" name="Google Shape;29;p3"/>
          <p:cNvSpPr/>
          <p:nvPr/>
        </p:nvSpPr>
        <p:spPr>
          <a:xfrm rot="-9570">
            <a:off x="2477665" y="726757"/>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 name="Google Shape;30;p3"/>
          <p:cNvSpPr txBox="1">
            <a:spLocks noGrp="1"/>
          </p:cNvSpPr>
          <p:nvPr>
            <p:ph type="title"/>
          </p:nvPr>
        </p:nvSpPr>
        <p:spPr>
          <a:xfrm>
            <a:off x="2921550" y="5070950"/>
            <a:ext cx="12635400" cy="168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accen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31" name="Google Shape;31;p3"/>
          <p:cNvSpPr txBox="1">
            <a:spLocks noGrp="1"/>
          </p:cNvSpPr>
          <p:nvPr>
            <p:ph type="title" idx="2" hasCustomPrompt="1"/>
          </p:nvPr>
        </p:nvSpPr>
        <p:spPr>
          <a:xfrm>
            <a:off x="7574250" y="2190101"/>
            <a:ext cx="3330000" cy="22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2800"/>
            </a:lvl1pPr>
            <a:lvl2pPr lvl="1" algn="ctr" rtl="0">
              <a:spcBef>
                <a:spcPts val="0"/>
              </a:spcBef>
              <a:spcAft>
                <a:spcPts val="0"/>
              </a:spcAft>
              <a:buSzPts val="5000"/>
              <a:buNone/>
              <a:defRPr sz="10001"/>
            </a:lvl2pPr>
            <a:lvl3pPr lvl="2" algn="ctr" rtl="0">
              <a:spcBef>
                <a:spcPts val="0"/>
              </a:spcBef>
              <a:spcAft>
                <a:spcPts val="0"/>
              </a:spcAft>
              <a:buSzPts val="5000"/>
              <a:buNone/>
              <a:defRPr sz="10001"/>
            </a:lvl3pPr>
            <a:lvl4pPr lvl="3" algn="ctr" rtl="0">
              <a:spcBef>
                <a:spcPts val="0"/>
              </a:spcBef>
              <a:spcAft>
                <a:spcPts val="0"/>
              </a:spcAft>
              <a:buSzPts val="5000"/>
              <a:buNone/>
              <a:defRPr sz="10001"/>
            </a:lvl4pPr>
            <a:lvl5pPr lvl="4" algn="ctr" rtl="0">
              <a:spcBef>
                <a:spcPts val="0"/>
              </a:spcBef>
              <a:spcAft>
                <a:spcPts val="0"/>
              </a:spcAft>
              <a:buSzPts val="5000"/>
              <a:buNone/>
              <a:defRPr sz="10001"/>
            </a:lvl5pPr>
            <a:lvl6pPr lvl="5" algn="ctr" rtl="0">
              <a:spcBef>
                <a:spcPts val="0"/>
              </a:spcBef>
              <a:spcAft>
                <a:spcPts val="0"/>
              </a:spcAft>
              <a:buSzPts val="5000"/>
              <a:buNone/>
              <a:defRPr sz="10001"/>
            </a:lvl6pPr>
            <a:lvl7pPr lvl="6" algn="ctr" rtl="0">
              <a:spcBef>
                <a:spcPts val="0"/>
              </a:spcBef>
              <a:spcAft>
                <a:spcPts val="0"/>
              </a:spcAft>
              <a:buSzPts val="5000"/>
              <a:buNone/>
              <a:defRPr sz="10001"/>
            </a:lvl7pPr>
            <a:lvl8pPr lvl="7" algn="ctr" rtl="0">
              <a:spcBef>
                <a:spcPts val="0"/>
              </a:spcBef>
              <a:spcAft>
                <a:spcPts val="0"/>
              </a:spcAft>
              <a:buSzPts val="5000"/>
              <a:buNone/>
              <a:defRPr sz="10001"/>
            </a:lvl8pPr>
            <a:lvl9pPr lvl="8" algn="ctr" rtl="0">
              <a:spcBef>
                <a:spcPts val="0"/>
              </a:spcBef>
              <a:spcAft>
                <a:spcPts val="0"/>
              </a:spcAft>
              <a:buSzPts val="5000"/>
              <a:buNone/>
              <a:defRPr sz="10001"/>
            </a:lvl9pPr>
          </a:lstStyle>
          <a:p>
            <a:r>
              <a:t>xx%</a:t>
            </a:r>
          </a:p>
        </p:txBody>
      </p:sp>
      <p:sp>
        <p:nvSpPr>
          <p:cNvPr id="32" name="Google Shape;32;p3"/>
          <p:cNvSpPr txBox="1">
            <a:spLocks noGrp="1"/>
          </p:cNvSpPr>
          <p:nvPr>
            <p:ph type="subTitle" idx="1"/>
          </p:nvPr>
        </p:nvSpPr>
        <p:spPr>
          <a:xfrm rot="1159">
            <a:off x="3899874" y="6754703"/>
            <a:ext cx="10678800" cy="70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accent5"/>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34159098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p:nvPr/>
        </p:nvSpPr>
        <p:spPr>
          <a:xfrm flipH="1">
            <a:off x="-5928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 name="Google Shape;35;p4"/>
          <p:cNvSpPr/>
          <p:nvPr/>
        </p:nvSpPr>
        <p:spPr>
          <a:xfrm>
            <a:off x="-18191"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6" name="Google Shape;36;p4"/>
          <p:cNvGrpSpPr/>
          <p:nvPr/>
        </p:nvGrpSpPr>
        <p:grpSpPr>
          <a:xfrm>
            <a:off x="1082371" y="595136"/>
            <a:ext cx="16123232" cy="10559310"/>
            <a:chOff x="739350" y="228775"/>
            <a:chExt cx="7693850" cy="5038800"/>
          </a:xfrm>
        </p:grpSpPr>
        <p:sp>
          <p:nvSpPr>
            <p:cNvPr id="37" name="Google Shape;37;p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9" name="Google Shape;39;p4"/>
          <p:cNvSpPr txBox="1">
            <a:spLocks noGrp="1"/>
          </p:cNvSpPr>
          <p:nvPr>
            <p:ph type="body" idx="1"/>
          </p:nvPr>
        </p:nvSpPr>
        <p:spPr>
          <a:xfrm>
            <a:off x="1699200" y="2456150"/>
            <a:ext cx="15052200" cy="69036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Clr>
                <a:schemeClr val="accent5"/>
              </a:buClr>
              <a:buSzPts val="1200"/>
              <a:buAutoNum type="arabicPeriod"/>
              <a:defRPr sz="2201">
                <a:solidFill>
                  <a:schemeClr val="accent5"/>
                </a:solidFill>
              </a:defRPr>
            </a:lvl1pPr>
            <a:lvl2pPr marL="1828755" lvl="1" indent="-609585">
              <a:spcBef>
                <a:spcPts val="0"/>
              </a:spcBef>
              <a:spcAft>
                <a:spcPts val="0"/>
              </a:spcAft>
              <a:buClr>
                <a:schemeClr val="accent5"/>
              </a:buClr>
              <a:buSzPts val="1200"/>
              <a:buFont typeface="Roboto Condensed Light"/>
              <a:buAutoNum type="alphaLcPeriod"/>
              <a:defRPr>
                <a:solidFill>
                  <a:schemeClr val="accent5"/>
                </a:solidFill>
              </a:defRPr>
            </a:lvl2pPr>
            <a:lvl3pPr marL="2743131" lvl="2" indent="-609585">
              <a:spcBef>
                <a:spcPts val="0"/>
              </a:spcBef>
              <a:spcAft>
                <a:spcPts val="0"/>
              </a:spcAft>
              <a:buClr>
                <a:schemeClr val="accent5"/>
              </a:buClr>
              <a:buSzPts val="1200"/>
              <a:buFont typeface="Roboto Condensed Light"/>
              <a:buAutoNum type="romanLcPeriod"/>
              <a:defRPr>
                <a:solidFill>
                  <a:schemeClr val="accent5"/>
                </a:solidFill>
              </a:defRPr>
            </a:lvl3pPr>
            <a:lvl4pPr marL="3657509" lvl="3" indent="-609585">
              <a:spcBef>
                <a:spcPts val="0"/>
              </a:spcBef>
              <a:spcAft>
                <a:spcPts val="0"/>
              </a:spcAft>
              <a:buClr>
                <a:schemeClr val="accent5"/>
              </a:buClr>
              <a:buSzPts val="1200"/>
              <a:buFont typeface="Roboto Condensed Light"/>
              <a:buAutoNum type="arabicPeriod"/>
              <a:defRPr>
                <a:solidFill>
                  <a:schemeClr val="accent5"/>
                </a:solidFill>
              </a:defRPr>
            </a:lvl4pPr>
            <a:lvl5pPr marL="4571886" lvl="4" indent="-609585">
              <a:spcBef>
                <a:spcPts val="0"/>
              </a:spcBef>
              <a:spcAft>
                <a:spcPts val="0"/>
              </a:spcAft>
              <a:buClr>
                <a:schemeClr val="accent5"/>
              </a:buClr>
              <a:buSzPts val="1200"/>
              <a:buFont typeface="Roboto Condensed Light"/>
              <a:buAutoNum type="alphaLcPeriod"/>
              <a:defRPr>
                <a:solidFill>
                  <a:schemeClr val="accent5"/>
                </a:solidFill>
              </a:defRPr>
            </a:lvl5pPr>
            <a:lvl6pPr marL="5486264" lvl="5" indent="-609585">
              <a:spcBef>
                <a:spcPts val="0"/>
              </a:spcBef>
              <a:spcAft>
                <a:spcPts val="0"/>
              </a:spcAft>
              <a:buClr>
                <a:schemeClr val="accent5"/>
              </a:buClr>
              <a:buSzPts val="1200"/>
              <a:buFont typeface="Roboto Condensed Light"/>
              <a:buAutoNum type="romanLcPeriod"/>
              <a:defRPr>
                <a:solidFill>
                  <a:schemeClr val="accent5"/>
                </a:solidFill>
              </a:defRPr>
            </a:lvl6pPr>
            <a:lvl7pPr marL="6400640" lvl="6" indent="-609585">
              <a:spcBef>
                <a:spcPts val="0"/>
              </a:spcBef>
              <a:spcAft>
                <a:spcPts val="0"/>
              </a:spcAft>
              <a:buClr>
                <a:schemeClr val="accent5"/>
              </a:buClr>
              <a:buSzPts val="1200"/>
              <a:buFont typeface="Roboto Condensed Light"/>
              <a:buAutoNum type="arabicPeriod"/>
              <a:defRPr>
                <a:solidFill>
                  <a:schemeClr val="accent5"/>
                </a:solidFill>
              </a:defRPr>
            </a:lvl7pPr>
            <a:lvl8pPr marL="7315017" lvl="7" indent="-609585">
              <a:spcBef>
                <a:spcPts val="0"/>
              </a:spcBef>
              <a:spcAft>
                <a:spcPts val="0"/>
              </a:spcAft>
              <a:buClr>
                <a:schemeClr val="accent5"/>
              </a:buClr>
              <a:buSzPts val="1200"/>
              <a:buFont typeface="Roboto Condensed Light"/>
              <a:buAutoNum type="alphaLcPeriod"/>
              <a:defRPr>
                <a:solidFill>
                  <a:schemeClr val="accent5"/>
                </a:solidFill>
              </a:defRPr>
            </a:lvl8pPr>
            <a:lvl9pPr marL="8229395" lvl="8" indent="-609585">
              <a:spcBef>
                <a:spcPts val="3200"/>
              </a:spcBef>
              <a:spcAft>
                <a:spcPts val="3200"/>
              </a:spcAft>
              <a:buClr>
                <a:srgbClr val="434343"/>
              </a:buClr>
              <a:buSzPts val="1200"/>
              <a:buFont typeface="Roboto Condensed Light"/>
              <a:buAutoNum type="romanLcPeriod"/>
              <a:defRPr/>
            </a:lvl9pPr>
          </a:lstStyle>
          <a:p>
            <a:endParaRPr/>
          </a:p>
        </p:txBody>
      </p:sp>
      <p:sp>
        <p:nvSpPr>
          <p:cNvPr id="40" name="Google Shape;40;p4"/>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8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536918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1"/>
        <p:cNvGrpSpPr/>
        <p:nvPr/>
      </p:nvGrpSpPr>
      <p:grpSpPr>
        <a:xfrm>
          <a:off x="0" y="0"/>
          <a:ext cx="0" cy="0"/>
          <a:chOff x="0" y="0"/>
          <a:chExt cx="0" cy="0"/>
        </a:xfrm>
      </p:grpSpPr>
      <p:sp>
        <p:nvSpPr>
          <p:cNvPr id="42" name="Google Shape;42;p5"/>
          <p:cNvSpPr/>
          <p:nvPr/>
        </p:nvSpPr>
        <p:spPr>
          <a:xfrm flipH="1">
            <a:off x="-5928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 name="Google Shape;43;p5"/>
          <p:cNvSpPr/>
          <p:nvPr/>
        </p:nvSpPr>
        <p:spPr>
          <a:xfrm>
            <a:off x="-18191"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 name="Google Shape;44;p5"/>
          <p:cNvSpPr/>
          <p:nvPr/>
        </p:nvSpPr>
        <p:spPr>
          <a:xfrm rot="-900299" flipH="1">
            <a:off x="2478572" y="4196121"/>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5" name="Google Shape;45;p5"/>
          <p:cNvGrpSpPr/>
          <p:nvPr/>
        </p:nvGrpSpPr>
        <p:grpSpPr>
          <a:xfrm>
            <a:off x="1082371" y="595136"/>
            <a:ext cx="16123232" cy="10559310"/>
            <a:chOff x="739350" y="228775"/>
            <a:chExt cx="7693850" cy="5038800"/>
          </a:xfrm>
        </p:grpSpPr>
        <p:sp>
          <p:nvSpPr>
            <p:cNvPr id="46" name="Google Shape;46;p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8" name="Google Shape;48;p5"/>
          <p:cNvSpPr txBox="1">
            <a:spLocks noGrp="1"/>
          </p:cNvSpPr>
          <p:nvPr>
            <p:ph type="title"/>
          </p:nvPr>
        </p:nvSpPr>
        <p:spPr>
          <a:xfrm>
            <a:off x="3463529" y="1106351"/>
            <a:ext cx="11353800" cy="14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8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5"/>
          <p:cNvSpPr txBox="1">
            <a:spLocks noGrp="1"/>
          </p:cNvSpPr>
          <p:nvPr>
            <p:ph type="body" idx="1"/>
          </p:nvPr>
        </p:nvSpPr>
        <p:spPr>
          <a:xfrm>
            <a:off x="3573185" y="6130250"/>
            <a:ext cx="4150200" cy="2019000"/>
          </a:xfrm>
          <a:prstGeom prst="rect">
            <a:avLst/>
          </a:prstGeom>
        </p:spPr>
        <p:txBody>
          <a:bodyPr spcFirstLastPara="1" wrap="square" lIns="91425" tIns="91425" rIns="91425" bIns="91425" anchor="t" anchorCtr="0">
            <a:noAutofit/>
          </a:bodyPr>
          <a:lstStyle>
            <a:lvl1pPr marL="914378" lvl="0" indent="-634985" algn="ctr">
              <a:spcBef>
                <a:spcPts val="0"/>
              </a:spcBef>
              <a:spcAft>
                <a:spcPts val="0"/>
              </a:spcAft>
              <a:buSzPts val="1400"/>
              <a:buChar char="●"/>
              <a:defRPr sz="2801">
                <a:solidFill>
                  <a:schemeClr val="accent5"/>
                </a:solidFill>
              </a:defRPr>
            </a:lvl1pPr>
            <a:lvl2pPr marL="1828755" lvl="1" indent="-609585">
              <a:spcBef>
                <a:spcPts val="0"/>
              </a:spcBef>
              <a:spcAft>
                <a:spcPts val="0"/>
              </a:spcAft>
              <a:buSzPts val="1200"/>
              <a:buChar char="○"/>
              <a:defRPr sz="2400"/>
            </a:lvl2pPr>
            <a:lvl3pPr marL="2743131" lvl="2" indent="-609585">
              <a:spcBef>
                <a:spcPts val="0"/>
              </a:spcBef>
              <a:spcAft>
                <a:spcPts val="0"/>
              </a:spcAft>
              <a:buSzPts val="1200"/>
              <a:buChar char="■"/>
              <a:defRPr sz="2400"/>
            </a:lvl3pPr>
            <a:lvl4pPr marL="3657509" lvl="3" indent="-609585">
              <a:spcBef>
                <a:spcPts val="0"/>
              </a:spcBef>
              <a:spcAft>
                <a:spcPts val="0"/>
              </a:spcAft>
              <a:buSzPts val="1200"/>
              <a:buChar char="●"/>
              <a:defRPr sz="2400"/>
            </a:lvl4pPr>
            <a:lvl5pPr marL="4571886" lvl="4" indent="-609585">
              <a:spcBef>
                <a:spcPts val="0"/>
              </a:spcBef>
              <a:spcAft>
                <a:spcPts val="0"/>
              </a:spcAft>
              <a:buSzPts val="1200"/>
              <a:buChar char="○"/>
              <a:defRPr sz="2400"/>
            </a:lvl5pPr>
            <a:lvl6pPr marL="5486264" lvl="5" indent="-609585">
              <a:spcBef>
                <a:spcPts val="0"/>
              </a:spcBef>
              <a:spcAft>
                <a:spcPts val="0"/>
              </a:spcAft>
              <a:buSzPts val="1200"/>
              <a:buChar char="■"/>
              <a:defRPr sz="2400"/>
            </a:lvl6pPr>
            <a:lvl7pPr marL="6400640" lvl="6" indent="-609585">
              <a:spcBef>
                <a:spcPts val="0"/>
              </a:spcBef>
              <a:spcAft>
                <a:spcPts val="0"/>
              </a:spcAft>
              <a:buSzPts val="1200"/>
              <a:buChar char="●"/>
              <a:defRPr sz="2400"/>
            </a:lvl7pPr>
            <a:lvl8pPr marL="7315017" lvl="7" indent="-609585">
              <a:spcBef>
                <a:spcPts val="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50" name="Google Shape;50;p5"/>
          <p:cNvSpPr txBox="1">
            <a:spLocks noGrp="1"/>
          </p:cNvSpPr>
          <p:nvPr>
            <p:ph type="subTitle" idx="2"/>
          </p:nvPr>
        </p:nvSpPr>
        <p:spPr>
          <a:xfrm>
            <a:off x="3208559" y="4216589"/>
            <a:ext cx="4716600" cy="136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51" name="Google Shape;51;p5"/>
          <p:cNvSpPr txBox="1">
            <a:spLocks noGrp="1"/>
          </p:cNvSpPr>
          <p:nvPr>
            <p:ph type="body" idx="3"/>
          </p:nvPr>
        </p:nvSpPr>
        <p:spPr>
          <a:xfrm>
            <a:off x="10564562" y="6130250"/>
            <a:ext cx="4150200" cy="2019000"/>
          </a:xfrm>
          <a:prstGeom prst="rect">
            <a:avLst/>
          </a:prstGeom>
        </p:spPr>
        <p:txBody>
          <a:bodyPr spcFirstLastPara="1" wrap="square" lIns="91425" tIns="91425" rIns="91425" bIns="91425" anchor="t" anchorCtr="0">
            <a:noAutofit/>
          </a:bodyPr>
          <a:lstStyle>
            <a:lvl1pPr marL="914378" lvl="0" indent="-634985" algn="ctr" rtl="0">
              <a:spcBef>
                <a:spcPts val="0"/>
              </a:spcBef>
              <a:spcAft>
                <a:spcPts val="0"/>
              </a:spcAft>
              <a:buSzPts val="1400"/>
              <a:buChar char="●"/>
              <a:defRPr sz="2801">
                <a:solidFill>
                  <a:schemeClr val="accent5"/>
                </a:solidFill>
              </a:defRPr>
            </a:lvl1pPr>
            <a:lvl2pPr marL="1828755" lvl="1" indent="-609585" rtl="0">
              <a:spcBef>
                <a:spcPts val="0"/>
              </a:spcBef>
              <a:spcAft>
                <a:spcPts val="0"/>
              </a:spcAft>
              <a:buSzPts val="1200"/>
              <a:buChar char="○"/>
              <a:defRPr sz="2400"/>
            </a:lvl2pPr>
            <a:lvl3pPr marL="2743131" lvl="2" indent="-609585" rtl="0">
              <a:spcBef>
                <a:spcPts val="0"/>
              </a:spcBef>
              <a:spcAft>
                <a:spcPts val="0"/>
              </a:spcAft>
              <a:buSzPts val="1200"/>
              <a:buChar char="■"/>
              <a:defRPr sz="2400"/>
            </a:lvl3pPr>
            <a:lvl4pPr marL="3657509" lvl="3" indent="-609585" rtl="0">
              <a:spcBef>
                <a:spcPts val="0"/>
              </a:spcBef>
              <a:spcAft>
                <a:spcPts val="0"/>
              </a:spcAft>
              <a:buSzPts val="1200"/>
              <a:buChar char="●"/>
              <a:defRPr sz="2400"/>
            </a:lvl4pPr>
            <a:lvl5pPr marL="4571886" lvl="4" indent="-609585" rtl="0">
              <a:spcBef>
                <a:spcPts val="0"/>
              </a:spcBef>
              <a:spcAft>
                <a:spcPts val="0"/>
              </a:spcAft>
              <a:buSzPts val="1200"/>
              <a:buChar char="○"/>
              <a:defRPr sz="2400"/>
            </a:lvl5pPr>
            <a:lvl6pPr marL="5486264" lvl="5" indent="-609585" rtl="0">
              <a:spcBef>
                <a:spcPts val="0"/>
              </a:spcBef>
              <a:spcAft>
                <a:spcPts val="0"/>
              </a:spcAft>
              <a:buSzPts val="1200"/>
              <a:buChar char="■"/>
              <a:defRPr sz="2400"/>
            </a:lvl6pPr>
            <a:lvl7pPr marL="6400640" lvl="6" indent="-609585" rtl="0">
              <a:spcBef>
                <a:spcPts val="0"/>
              </a:spcBef>
              <a:spcAft>
                <a:spcPts val="0"/>
              </a:spcAft>
              <a:buSzPts val="1200"/>
              <a:buChar char="●"/>
              <a:defRPr sz="2400"/>
            </a:lvl7pPr>
            <a:lvl8pPr marL="7315017" lvl="7" indent="-609585" rtl="0">
              <a:spcBef>
                <a:spcPts val="0"/>
              </a:spcBef>
              <a:spcAft>
                <a:spcPts val="0"/>
              </a:spcAft>
              <a:buSzPts val="1200"/>
              <a:buChar char="○"/>
              <a:defRPr sz="2400"/>
            </a:lvl8pPr>
            <a:lvl9pPr marL="8229395" lvl="8" indent="-609585" rtl="0">
              <a:spcBef>
                <a:spcPts val="3200"/>
              </a:spcBef>
              <a:spcAft>
                <a:spcPts val="3200"/>
              </a:spcAft>
              <a:buSzPts val="1200"/>
              <a:buChar char="■"/>
              <a:defRPr sz="2400"/>
            </a:lvl9pPr>
          </a:lstStyle>
          <a:p>
            <a:endParaRPr/>
          </a:p>
        </p:txBody>
      </p:sp>
      <p:sp>
        <p:nvSpPr>
          <p:cNvPr id="52" name="Google Shape;52;p5"/>
          <p:cNvSpPr txBox="1">
            <a:spLocks noGrp="1"/>
          </p:cNvSpPr>
          <p:nvPr>
            <p:ph type="subTitle" idx="4"/>
          </p:nvPr>
        </p:nvSpPr>
        <p:spPr>
          <a:xfrm>
            <a:off x="10281362" y="4216589"/>
            <a:ext cx="4716600" cy="13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9304110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p:nvPr/>
        </p:nvSpPr>
        <p:spPr>
          <a:xfrm>
            <a:off x="9079250" y="-381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 name="Google Shape;55;p6"/>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6" name="Google Shape;56;p6"/>
          <p:cNvGrpSpPr/>
          <p:nvPr/>
        </p:nvGrpSpPr>
        <p:grpSpPr>
          <a:xfrm>
            <a:off x="442421" y="93623"/>
            <a:ext cx="17388378" cy="10061357"/>
            <a:chOff x="739350" y="228775"/>
            <a:chExt cx="7693850" cy="5038800"/>
          </a:xfrm>
        </p:grpSpPr>
        <p:sp>
          <p:nvSpPr>
            <p:cNvPr id="57" name="Google Shape;57;p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 name="Google Shape;58;p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9" name="Google Shape;59;p6"/>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8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611612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 name="Google Shape;62;p7"/>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 name="Google Shape;63;p7"/>
          <p:cNvSpPr/>
          <p:nvPr/>
        </p:nvSpPr>
        <p:spPr>
          <a:xfrm rot="-9570">
            <a:off x="1473805" y="68176"/>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 name="Google Shape;64;p7"/>
          <p:cNvSpPr/>
          <p:nvPr/>
        </p:nvSpPr>
        <p:spPr>
          <a:xfrm rot="-9570">
            <a:off x="1351664" y="-74818"/>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5" name="Google Shape;65;p7"/>
          <p:cNvSpPr txBox="1">
            <a:spLocks noGrp="1"/>
          </p:cNvSpPr>
          <p:nvPr>
            <p:ph type="title"/>
          </p:nvPr>
        </p:nvSpPr>
        <p:spPr>
          <a:xfrm>
            <a:off x="2549928" y="1410950"/>
            <a:ext cx="11353800" cy="148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8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7"/>
          <p:cNvSpPr txBox="1">
            <a:spLocks noGrp="1"/>
          </p:cNvSpPr>
          <p:nvPr>
            <p:ph type="body" idx="1"/>
          </p:nvPr>
        </p:nvSpPr>
        <p:spPr>
          <a:xfrm>
            <a:off x="2926050" y="2980200"/>
            <a:ext cx="10559400" cy="45930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Clr>
                <a:schemeClr val="accent5"/>
              </a:buClr>
              <a:buSzPts val="1200"/>
              <a:buChar char="●"/>
              <a:defRPr sz="2400">
                <a:solidFill>
                  <a:schemeClr val="accent5"/>
                </a:solidFill>
              </a:defRPr>
            </a:lvl1pPr>
            <a:lvl2pPr marL="1828755" lvl="1" indent="-609585">
              <a:spcBef>
                <a:spcPts val="0"/>
              </a:spcBef>
              <a:spcAft>
                <a:spcPts val="0"/>
              </a:spcAft>
              <a:buClr>
                <a:schemeClr val="accent5"/>
              </a:buClr>
              <a:buSzPts val="1200"/>
              <a:buChar char="○"/>
              <a:defRPr sz="2400">
                <a:solidFill>
                  <a:schemeClr val="accent5"/>
                </a:solidFill>
              </a:defRPr>
            </a:lvl2pPr>
            <a:lvl3pPr marL="2743131" lvl="2" indent="-609585">
              <a:spcBef>
                <a:spcPts val="0"/>
              </a:spcBef>
              <a:spcAft>
                <a:spcPts val="0"/>
              </a:spcAft>
              <a:buClr>
                <a:schemeClr val="accent5"/>
              </a:buClr>
              <a:buSzPts val="1200"/>
              <a:buChar char="■"/>
              <a:defRPr sz="2400">
                <a:solidFill>
                  <a:schemeClr val="accent5"/>
                </a:solidFill>
              </a:defRPr>
            </a:lvl3pPr>
            <a:lvl4pPr marL="3657509" lvl="3" indent="-609585">
              <a:spcBef>
                <a:spcPts val="0"/>
              </a:spcBef>
              <a:spcAft>
                <a:spcPts val="0"/>
              </a:spcAft>
              <a:buClr>
                <a:schemeClr val="accent5"/>
              </a:buClr>
              <a:buSzPts val="1200"/>
              <a:buChar char="●"/>
              <a:defRPr sz="2400">
                <a:solidFill>
                  <a:schemeClr val="accent5"/>
                </a:solidFill>
              </a:defRPr>
            </a:lvl4pPr>
            <a:lvl5pPr marL="4571886" lvl="4" indent="-609585">
              <a:spcBef>
                <a:spcPts val="0"/>
              </a:spcBef>
              <a:spcAft>
                <a:spcPts val="0"/>
              </a:spcAft>
              <a:buClr>
                <a:schemeClr val="accent5"/>
              </a:buClr>
              <a:buSzPts val="1200"/>
              <a:buChar char="○"/>
              <a:defRPr sz="2400">
                <a:solidFill>
                  <a:schemeClr val="accent5"/>
                </a:solidFill>
              </a:defRPr>
            </a:lvl5pPr>
            <a:lvl6pPr marL="5486264" lvl="5" indent="-609585">
              <a:spcBef>
                <a:spcPts val="0"/>
              </a:spcBef>
              <a:spcAft>
                <a:spcPts val="0"/>
              </a:spcAft>
              <a:buClr>
                <a:schemeClr val="accent5"/>
              </a:buClr>
              <a:buSzPts val="1200"/>
              <a:buChar char="■"/>
              <a:defRPr sz="2400">
                <a:solidFill>
                  <a:schemeClr val="accent5"/>
                </a:solidFill>
              </a:defRPr>
            </a:lvl6pPr>
            <a:lvl7pPr marL="6400640" lvl="6" indent="-609585">
              <a:spcBef>
                <a:spcPts val="0"/>
              </a:spcBef>
              <a:spcAft>
                <a:spcPts val="0"/>
              </a:spcAft>
              <a:buClr>
                <a:schemeClr val="accent5"/>
              </a:buClr>
              <a:buSzPts val="1200"/>
              <a:buChar char="●"/>
              <a:defRPr sz="2400">
                <a:solidFill>
                  <a:schemeClr val="accent5"/>
                </a:solidFill>
              </a:defRPr>
            </a:lvl7pPr>
            <a:lvl8pPr marL="7315017" lvl="7" indent="-609585">
              <a:spcBef>
                <a:spcPts val="0"/>
              </a:spcBef>
              <a:spcAft>
                <a:spcPts val="0"/>
              </a:spcAft>
              <a:buClr>
                <a:schemeClr val="accent5"/>
              </a:buClr>
              <a:buSzPts val="1200"/>
              <a:buChar char="○"/>
              <a:defRPr sz="2400">
                <a:solidFill>
                  <a:schemeClr val="accent5"/>
                </a:solidFill>
              </a:defRPr>
            </a:lvl8pPr>
            <a:lvl9pPr marL="8229395" lvl="8" indent="-609585">
              <a:spcBef>
                <a:spcPts val="3200"/>
              </a:spcBef>
              <a:spcAft>
                <a:spcPts val="3200"/>
              </a:spcAft>
              <a:buSzPts val="1200"/>
              <a:buChar char="■"/>
              <a:defRPr sz="2400"/>
            </a:lvl9pPr>
          </a:lstStyle>
          <a:p>
            <a:endParaRPr/>
          </a:p>
        </p:txBody>
      </p:sp>
    </p:spTree>
    <p:extLst>
      <p:ext uri="{BB962C8B-B14F-4D97-AF65-F5344CB8AC3E}">
        <p14:creationId xmlns:p14="http://schemas.microsoft.com/office/powerpoint/2010/main" val="3495381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3" name="Google Shape;83;p9"/>
          <p:cNvGrpSpPr/>
          <p:nvPr/>
        </p:nvGrpSpPr>
        <p:grpSpPr>
          <a:xfrm>
            <a:off x="1082396" y="511535"/>
            <a:ext cx="16123232" cy="10559310"/>
            <a:chOff x="739350" y="228775"/>
            <a:chExt cx="7693850" cy="5038800"/>
          </a:xfrm>
        </p:grpSpPr>
        <p:sp>
          <p:nvSpPr>
            <p:cNvPr id="84" name="Google Shape;84;p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85;p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6" name="Google Shape;86;p9"/>
          <p:cNvSpPr txBox="1">
            <a:spLocks noGrp="1"/>
          </p:cNvSpPr>
          <p:nvPr>
            <p:ph type="title"/>
          </p:nvPr>
        </p:nvSpPr>
        <p:spPr>
          <a:xfrm>
            <a:off x="40991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87" name="Google Shape;87;p9"/>
          <p:cNvSpPr txBox="1">
            <a:spLocks noGrp="1"/>
          </p:cNvSpPr>
          <p:nvPr>
            <p:ph type="subTitle" idx="1"/>
          </p:nvPr>
        </p:nvSpPr>
        <p:spPr>
          <a:xfrm>
            <a:off x="40991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4200">
                <a:solidFill>
                  <a:schemeClr val="accent5"/>
                </a:solidFill>
              </a:defRPr>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7084164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10"/>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 name="Google Shape;90;p10"/>
          <p:cNvSpPr/>
          <p:nvPr/>
        </p:nvSpPr>
        <p:spPr>
          <a:xfrm>
            <a:off x="90798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91" name="Google Shape;91;p10"/>
          <p:cNvGrpSpPr/>
          <p:nvPr/>
        </p:nvGrpSpPr>
        <p:grpSpPr>
          <a:xfrm>
            <a:off x="1082396" y="511535"/>
            <a:ext cx="16123232" cy="10559310"/>
            <a:chOff x="739350" y="228775"/>
            <a:chExt cx="7693850" cy="5038800"/>
          </a:xfrm>
        </p:grpSpPr>
        <p:sp>
          <p:nvSpPr>
            <p:cNvPr id="92" name="Google Shape;92;p1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 name="Google Shape;93;p1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4" name="Google Shape;94;p10"/>
          <p:cNvSpPr txBox="1">
            <a:spLocks noGrp="1"/>
          </p:cNvSpPr>
          <p:nvPr>
            <p:ph type="body" idx="1"/>
          </p:nvPr>
        </p:nvSpPr>
        <p:spPr>
          <a:xfrm>
            <a:off x="4990950" y="7985600"/>
            <a:ext cx="11395800" cy="1210200"/>
          </a:xfrm>
          <a:prstGeom prst="rect">
            <a:avLst/>
          </a:prstGeom>
        </p:spPr>
        <p:txBody>
          <a:bodyPr spcFirstLastPara="1" wrap="square" lIns="91425" tIns="91425" rIns="91425" bIns="91425" anchor="ctr" anchorCtr="0">
            <a:noAutofit/>
          </a:bodyPr>
          <a:lstStyle>
            <a:lvl1pPr marL="914378" lvl="0" indent="-457188" algn="r">
              <a:lnSpc>
                <a:spcPct val="100000"/>
              </a:lnSpc>
              <a:spcBef>
                <a:spcPts val="0"/>
              </a:spcBef>
              <a:spcAft>
                <a:spcPts val="0"/>
              </a:spcAft>
              <a:buClr>
                <a:schemeClr val="accent5"/>
              </a:buClr>
              <a:buSzPts val="1800"/>
              <a:buNone/>
              <a:defRPr>
                <a:solidFill>
                  <a:schemeClr val="accent5"/>
                </a:solidFill>
              </a:defRPr>
            </a:lvl1pPr>
          </a:lstStyle>
          <a:p>
            <a:endParaRPr/>
          </a:p>
        </p:txBody>
      </p:sp>
    </p:spTree>
    <p:extLst>
      <p:ext uri="{BB962C8B-B14F-4D97-AF65-F5344CB8AC3E}">
        <p14:creationId xmlns:p14="http://schemas.microsoft.com/office/powerpoint/2010/main" val="39440375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2"/>
        <p:cNvGrpSpPr/>
        <p:nvPr/>
      </p:nvGrpSpPr>
      <p:grpSpPr>
        <a:xfrm>
          <a:off x="0" y="0"/>
          <a:ext cx="0" cy="0"/>
          <a:chOff x="0" y="0"/>
          <a:chExt cx="0" cy="0"/>
        </a:xfrm>
      </p:grpSpPr>
      <p:sp>
        <p:nvSpPr>
          <p:cNvPr id="113" name="Google Shape;113;p13"/>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4" name="Google Shape;114;p13"/>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15" name="Google Shape;115;p13"/>
          <p:cNvGrpSpPr/>
          <p:nvPr/>
        </p:nvGrpSpPr>
        <p:grpSpPr>
          <a:xfrm>
            <a:off x="1082396" y="511535"/>
            <a:ext cx="16123232" cy="10559310"/>
            <a:chOff x="739350" y="228775"/>
            <a:chExt cx="7693850" cy="5038800"/>
          </a:xfrm>
        </p:grpSpPr>
        <p:sp>
          <p:nvSpPr>
            <p:cNvPr id="116" name="Google Shape;116;p13"/>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13"/>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8" name="Google Shape;118;p13"/>
          <p:cNvSpPr txBox="1">
            <a:spLocks noGrp="1"/>
          </p:cNvSpPr>
          <p:nvPr>
            <p:ph type="title"/>
          </p:nvPr>
        </p:nvSpPr>
        <p:spPr>
          <a:xfrm>
            <a:off x="3476922"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2" hasCustomPrompt="1"/>
          </p:nvPr>
        </p:nvSpPr>
        <p:spPr>
          <a:xfrm>
            <a:off x="4301700" y="3009101"/>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0" name="Google Shape;120;p13"/>
          <p:cNvSpPr txBox="1">
            <a:spLocks noGrp="1"/>
          </p:cNvSpPr>
          <p:nvPr>
            <p:ph type="subTitle" idx="1"/>
          </p:nvPr>
        </p:nvSpPr>
        <p:spPr>
          <a:xfrm>
            <a:off x="2898300" y="3932520"/>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1" name="Google Shape;121;p13"/>
          <p:cNvSpPr txBox="1">
            <a:spLocks noGrp="1"/>
          </p:cNvSpPr>
          <p:nvPr>
            <p:ph type="subTitle" idx="3"/>
          </p:nvPr>
        </p:nvSpPr>
        <p:spPr>
          <a:xfrm rot="1593">
            <a:off x="2898300" y="4857143"/>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title" idx="4" hasCustomPrompt="1"/>
          </p:nvPr>
        </p:nvSpPr>
        <p:spPr>
          <a:xfrm>
            <a:off x="11614700" y="3016746"/>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3" name="Google Shape;123;p13"/>
          <p:cNvSpPr txBox="1">
            <a:spLocks noGrp="1"/>
          </p:cNvSpPr>
          <p:nvPr>
            <p:ph type="subTitle" idx="5"/>
          </p:nvPr>
        </p:nvSpPr>
        <p:spPr>
          <a:xfrm>
            <a:off x="10211300" y="3940166"/>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4" name="Google Shape;124;p13"/>
          <p:cNvSpPr txBox="1">
            <a:spLocks noGrp="1"/>
          </p:cNvSpPr>
          <p:nvPr>
            <p:ph type="subTitle" idx="6"/>
          </p:nvPr>
        </p:nvSpPr>
        <p:spPr>
          <a:xfrm rot="1593">
            <a:off x="10211300" y="4864787"/>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7" hasCustomPrompt="1"/>
          </p:nvPr>
        </p:nvSpPr>
        <p:spPr>
          <a:xfrm>
            <a:off x="4539413" y="6053652"/>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6" name="Google Shape;126;p13"/>
          <p:cNvSpPr txBox="1">
            <a:spLocks noGrp="1"/>
          </p:cNvSpPr>
          <p:nvPr>
            <p:ph type="subTitle" idx="8"/>
          </p:nvPr>
        </p:nvSpPr>
        <p:spPr>
          <a:xfrm>
            <a:off x="3136013" y="6977075"/>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27" name="Google Shape;127;p13"/>
          <p:cNvSpPr txBox="1">
            <a:spLocks noGrp="1"/>
          </p:cNvSpPr>
          <p:nvPr>
            <p:ph type="subTitle" idx="9"/>
          </p:nvPr>
        </p:nvSpPr>
        <p:spPr>
          <a:xfrm rot="1593">
            <a:off x="3136013" y="7901694"/>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title" idx="13" hasCustomPrompt="1"/>
          </p:nvPr>
        </p:nvSpPr>
        <p:spPr>
          <a:xfrm>
            <a:off x="11376812" y="6053652"/>
            <a:ext cx="23718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8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9" name="Google Shape;129;p13"/>
          <p:cNvSpPr txBox="1">
            <a:spLocks noGrp="1"/>
          </p:cNvSpPr>
          <p:nvPr>
            <p:ph type="subTitle" idx="14"/>
          </p:nvPr>
        </p:nvSpPr>
        <p:spPr>
          <a:xfrm>
            <a:off x="9973412" y="6977075"/>
            <a:ext cx="51786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50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30" name="Google Shape;130;p13"/>
          <p:cNvSpPr txBox="1">
            <a:spLocks noGrp="1"/>
          </p:cNvSpPr>
          <p:nvPr>
            <p:ph type="subTitle" idx="15"/>
          </p:nvPr>
        </p:nvSpPr>
        <p:spPr>
          <a:xfrm rot="1593">
            <a:off x="9973412" y="7901694"/>
            <a:ext cx="5178600" cy="10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57435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1"/>
        <p:cNvGrpSpPr/>
        <p:nvPr/>
      </p:nvGrpSpPr>
      <p:grpSpPr>
        <a:xfrm>
          <a:off x="0" y="0"/>
          <a:ext cx="0" cy="0"/>
          <a:chOff x="0" y="0"/>
          <a:chExt cx="0" cy="0"/>
        </a:xfrm>
      </p:grpSpPr>
      <p:sp>
        <p:nvSpPr>
          <p:cNvPr id="132" name="Google Shape;132;p14"/>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3" name="Google Shape;133;p14"/>
          <p:cNvSpPr/>
          <p:nvPr/>
        </p:nvSpPr>
        <p:spPr>
          <a:xfrm>
            <a:off x="-1524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4" name="Google Shape;134;p14"/>
          <p:cNvGrpSpPr/>
          <p:nvPr/>
        </p:nvGrpSpPr>
        <p:grpSpPr>
          <a:xfrm>
            <a:off x="1082396" y="511535"/>
            <a:ext cx="16123232" cy="10559310"/>
            <a:chOff x="739350" y="228775"/>
            <a:chExt cx="7693850" cy="5038800"/>
          </a:xfrm>
        </p:grpSpPr>
        <p:sp>
          <p:nvSpPr>
            <p:cNvPr id="135" name="Google Shape;135;p1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1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7" name="Google Shape;137;p14"/>
          <p:cNvSpPr txBox="1">
            <a:spLocks noGrp="1"/>
          </p:cNvSpPr>
          <p:nvPr>
            <p:ph type="title"/>
          </p:nvPr>
        </p:nvSpPr>
        <p:spPr>
          <a:xfrm>
            <a:off x="3467100"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68329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38"/>
        <p:cNvGrpSpPr/>
        <p:nvPr/>
      </p:nvGrpSpPr>
      <p:grpSpPr>
        <a:xfrm>
          <a:off x="0" y="0"/>
          <a:ext cx="0" cy="0"/>
          <a:chOff x="0" y="0"/>
          <a:chExt cx="0" cy="0"/>
        </a:xfrm>
      </p:grpSpPr>
      <p:sp>
        <p:nvSpPr>
          <p:cNvPr id="139" name="Google Shape;139;p15"/>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 name="Google Shape;140;p15"/>
          <p:cNvSpPr/>
          <p:nvPr/>
        </p:nvSpPr>
        <p:spPr>
          <a:xfrm>
            <a:off x="9079800" y="-18900"/>
            <a:ext cx="92082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1" name="Google Shape;141;p15"/>
          <p:cNvGrpSpPr/>
          <p:nvPr/>
        </p:nvGrpSpPr>
        <p:grpSpPr>
          <a:xfrm>
            <a:off x="1082396" y="511535"/>
            <a:ext cx="16123232" cy="10559310"/>
            <a:chOff x="739350" y="228775"/>
            <a:chExt cx="7693850" cy="5038800"/>
          </a:xfrm>
        </p:grpSpPr>
        <p:sp>
          <p:nvSpPr>
            <p:cNvPr id="142" name="Google Shape;142;p1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 name="Google Shape;143;p1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4" name="Google Shape;144;p15"/>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8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277620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5"/>
        <p:cNvGrpSpPr/>
        <p:nvPr/>
      </p:nvGrpSpPr>
      <p:grpSpPr>
        <a:xfrm>
          <a:off x="0" y="0"/>
          <a:ext cx="0" cy="0"/>
          <a:chOff x="0" y="0"/>
          <a:chExt cx="0" cy="0"/>
        </a:xfrm>
      </p:grpSpPr>
      <p:sp>
        <p:nvSpPr>
          <p:cNvPr id="146" name="Google Shape;146;p16"/>
          <p:cNvSpPr/>
          <p:nvPr/>
        </p:nvSpPr>
        <p:spPr>
          <a:xfrm>
            <a:off x="-25050" y="-18900"/>
            <a:ext cx="90906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7" name="Google Shape;147;p16"/>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8" name="Google Shape;148;p16"/>
          <p:cNvGrpSpPr/>
          <p:nvPr/>
        </p:nvGrpSpPr>
        <p:grpSpPr>
          <a:xfrm>
            <a:off x="1082396" y="511535"/>
            <a:ext cx="16123232" cy="10559310"/>
            <a:chOff x="739350" y="228775"/>
            <a:chExt cx="7693850" cy="5038800"/>
          </a:xfrm>
        </p:grpSpPr>
        <p:sp>
          <p:nvSpPr>
            <p:cNvPr id="149" name="Google Shape;149;p1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 name="Google Shape;150;p1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51" name="Google Shape;151;p16"/>
          <p:cNvSpPr txBox="1">
            <a:spLocks noGrp="1"/>
          </p:cNvSpPr>
          <p:nvPr>
            <p:ph type="title"/>
          </p:nvPr>
        </p:nvSpPr>
        <p:spPr>
          <a:xfrm>
            <a:off x="3468588"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8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680616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69"/>
        <p:cNvGrpSpPr/>
        <p:nvPr/>
      </p:nvGrpSpPr>
      <p:grpSpPr>
        <a:xfrm>
          <a:off x="0" y="0"/>
          <a:ext cx="0" cy="0"/>
          <a:chOff x="0" y="0"/>
          <a:chExt cx="0" cy="0"/>
        </a:xfrm>
      </p:grpSpPr>
      <p:sp>
        <p:nvSpPr>
          <p:cNvPr id="170" name="Google Shape;170;p18"/>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1" name="Google Shape;171;p18"/>
          <p:cNvSpPr/>
          <p:nvPr/>
        </p:nvSpPr>
        <p:spPr>
          <a:xfrm flipH="1">
            <a:off x="8793600" y="715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72" name="Google Shape;172;p18"/>
          <p:cNvGrpSpPr/>
          <p:nvPr/>
        </p:nvGrpSpPr>
        <p:grpSpPr>
          <a:xfrm>
            <a:off x="7871080" y="-1483158"/>
            <a:ext cx="10698812" cy="8688212"/>
            <a:chOff x="1430435" y="706208"/>
            <a:chExt cx="7147790" cy="5804524"/>
          </a:xfrm>
        </p:grpSpPr>
        <p:sp>
          <p:nvSpPr>
            <p:cNvPr id="173" name="Google Shape;173;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6" name="Google Shape;176;p18"/>
          <p:cNvGrpSpPr/>
          <p:nvPr/>
        </p:nvGrpSpPr>
        <p:grpSpPr>
          <a:xfrm flipH="1">
            <a:off x="-720472" y="2936443"/>
            <a:ext cx="10698812" cy="8688212"/>
            <a:chOff x="1430435" y="706208"/>
            <a:chExt cx="7147790" cy="5804524"/>
          </a:xfrm>
        </p:grpSpPr>
        <p:sp>
          <p:nvSpPr>
            <p:cNvPr id="177" name="Google Shape;177;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0" name="Google Shape;180;p18"/>
          <p:cNvGrpSpPr/>
          <p:nvPr/>
        </p:nvGrpSpPr>
        <p:grpSpPr>
          <a:xfrm>
            <a:off x="1172104" y="1689200"/>
            <a:ext cx="15943799" cy="6922908"/>
            <a:chOff x="586051" y="844600"/>
            <a:chExt cx="7971899" cy="3461454"/>
          </a:xfrm>
        </p:grpSpPr>
        <p:sp>
          <p:nvSpPr>
            <p:cNvPr id="181" name="Google Shape;181;p18"/>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18"/>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83" name="Google Shape;183;p18"/>
          <p:cNvSpPr txBox="1">
            <a:spLocks noGrp="1"/>
          </p:cNvSpPr>
          <p:nvPr>
            <p:ph type="title"/>
          </p:nvPr>
        </p:nvSpPr>
        <p:spPr>
          <a:xfrm flipH="1">
            <a:off x="2052200" y="3799526"/>
            <a:ext cx="11116800" cy="168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600"/>
              <a:buNone/>
              <a:defRPr sz="10001">
                <a:solidFill>
                  <a:schemeClr val="dk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84" name="Google Shape;184;p18"/>
          <p:cNvSpPr txBox="1">
            <a:spLocks noGrp="1"/>
          </p:cNvSpPr>
          <p:nvPr>
            <p:ph type="title" idx="2" hasCustomPrompt="1"/>
          </p:nvPr>
        </p:nvSpPr>
        <p:spPr>
          <a:xfrm flipH="1">
            <a:off x="13210601" y="3909900"/>
            <a:ext cx="3330000" cy="220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12800"/>
            </a:lvl1pPr>
            <a:lvl2pPr lvl="1" algn="ctr" rtl="0">
              <a:spcBef>
                <a:spcPts val="0"/>
              </a:spcBef>
              <a:spcAft>
                <a:spcPts val="0"/>
              </a:spcAft>
              <a:buSzPts val="5000"/>
              <a:buNone/>
              <a:defRPr sz="10001"/>
            </a:lvl2pPr>
            <a:lvl3pPr lvl="2" algn="ctr" rtl="0">
              <a:spcBef>
                <a:spcPts val="0"/>
              </a:spcBef>
              <a:spcAft>
                <a:spcPts val="0"/>
              </a:spcAft>
              <a:buSzPts val="5000"/>
              <a:buNone/>
              <a:defRPr sz="10001"/>
            </a:lvl3pPr>
            <a:lvl4pPr lvl="3" algn="ctr" rtl="0">
              <a:spcBef>
                <a:spcPts val="0"/>
              </a:spcBef>
              <a:spcAft>
                <a:spcPts val="0"/>
              </a:spcAft>
              <a:buSzPts val="5000"/>
              <a:buNone/>
              <a:defRPr sz="10001"/>
            </a:lvl4pPr>
            <a:lvl5pPr lvl="4" algn="ctr" rtl="0">
              <a:spcBef>
                <a:spcPts val="0"/>
              </a:spcBef>
              <a:spcAft>
                <a:spcPts val="0"/>
              </a:spcAft>
              <a:buSzPts val="5000"/>
              <a:buNone/>
              <a:defRPr sz="10001"/>
            </a:lvl5pPr>
            <a:lvl6pPr lvl="5" algn="ctr" rtl="0">
              <a:spcBef>
                <a:spcPts val="0"/>
              </a:spcBef>
              <a:spcAft>
                <a:spcPts val="0"/>
              </a:spcAft>
              <a:buSzPts val="5000"/>
              <a:buNone/>
              <a:defRPr sz="10001"/>
            </a:lvl6pPr>
            <a:lvl7pPr lvl="6" algn="ctr" rtl="0">
              <a:spcBef>
                <a:spcPts val="0"/>
              </a:spcBef>
              <a:spcAft>
                <a:spcPts val="0"/>
              </a:spcAft>
              <a:buSzPts val="5000"/>
              <a:buNone/>
              <a:defRPr sz="10001"/>
            </a:lvl7pPr>
            <a:lvl8pPr lvl="7" algn="ctr" rtl="0">
              <a:spcBef>
                <a:spcPts val="0"/>
              </a:spcBef>
              <a:spcAft>
                <a:spcPts val="0"/>
              </a:spcAft>
              <a:buSzPts val="5000"/>
              <a:buNone/>
              <a:defRPr sz="10001"/>
            </a:lvl8pPr>
            <a:lvl9pPr lvl="8" algn="ctr" rtl="0">
              <a:spcBef>
                <a:spcPts val="0"/>
              </a:spcBef>
              <a:spcAft>
                <a:spcPts val="0"/>
              </a:spcAft>
              <a:buSzPts val="5000"/>
              <a:buNone/>
              <a:defRPr sz="10001"/>
            </a:lvl9pPr>
          </a:lstStyle>
          <a:p>
            <a:r>
              <a:t>xx%</a:t>
            </a:r>
          </a:p>
        </p:txBody>
      </p:sp>
      <p:sp>
        <p:nvSpPr>
          <p:cNvPr id="185" name="Google Shape;185;p18"/>
          <p:cNvSpPr txBox="1">
            <a:spLocks noGrp="1"/>
          </p:cNvSpPr>
          <p:nvPr>
            <p:ph type="subTitle" idx="1"/>
          </p:nvPr>
        </p:nvSpPr>
        <p:spPr>
          <a:xfrm rot="-1159" flipH="1">
            <a:off x="2052200" y="5483276"/>
            <a:ext cx="10678800" cy="70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3200">
                <a:solidFill>
                  <a:schemeClr val="accent5"/>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22395928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6"/>
        <p:cNvGrpSpPr/>
        <p:nvPr/>
      </p:nvGrpSpPr>
      <p:grpSpPr>
        <a:xfrm>
          <a:off x="0" y="0"/>
          <a:ext cx="0" cy="0"/>
          <a:chOff x="0" y="0"/>
          <a:chExt cx="0" cy="0"/>
        </a:xfrm>
      </p:grpSpPr>
      <p:sp>
        <p:nvSpPr>
          <p:cNvPr id="187" name="Google Shape;187;p19"/>
          <p:cNvSpPr/>
          <p:nvPr/>
        </p:nvSpPr>
        <p:spPr>
          <a:xfrm>
            <a:off x="0" y="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8" name="Google Shape;188;p19"/>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89" name="Google Shape;189;p19"/>
          <p:cNvGrpSpPr/>
          <p:nvPr/>
        </p:nvGrpSpPr>
        <p:grpSpPr>
          <a:xfrm>
            <a:off x="1082396" y="511535"/>
            <a:ext cx="16123232" cy="10559310"/>
            <a:chOff x="739350" y="228775"/>
            <a:chExt cx="7693850" cy="5038800"/>
          </a:xfrm>
        </p:grpSpPr>
        <p:sp>
          <p:nvSpPr>
            <p:cNvPr id="190" name="Google Shape;190;p1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 name="Google Shape;191;p1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92" name="Google Shape;192;p19"/>
          <p:cNvSpPr txBox="1">
            <a:spLocks noGrp="1"/>
          </p:cNvSpPr>
          <p:nvPr>
            <p:ph type="title"/>
          </p:nvPr>
        </p:nvSpPr>
        <p:spPr>
          <a:xfrm>
            <a:off x="3463529"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8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3" name="Google Shape;193;p19"/>
          <p:cNvSpPr txBox="1">
            <a:spLocks noGrp="1"/>
          </p:cNvSpPr>
          <p:nvPr>
            <p:ph type="subTitle" idx="1"/>
          </p:nvPr>
        </p:nvSpPr>
        <p:spPr>
          <a:xfrm>
            <a:off x="3004350" y="5516950"/>
            <a:ext cx="5530800" cy="33906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32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194" name="Google Shape;194;p19"/>
          <p:cNvSpPr txBox="1">
            <a:spLocks noGrp="1"/>
          </p:cNvSpPr>
          <p:nvPr>
            <p:ph type="subTitle" idx="2"/>
          </p:nvPr>
        </p:nvSpPr>
        <p:spPr>
          <a:xfrm>
            <a:off x="9143306" y="4171176"/>
            <a:ext cx="7030200" cy="688200"/>
          </a:xfrm>
          <a:prstGeom prst="rect">
            <a:avLst/>
          </a:prstGeom>
        </p:spPr>
        <p:txBody>
          <a:bodyPr spcFirstLastPara="1" wrap="square" lIns="91425" tIns="91425" rIns="91425" bIns="91425" anchor="ctr" anchorCtr="0">
            <a:noAutofit/>
          </a:bodyPr>
          <a:lstStyle>
            <a:lvl1pPr lvl="0" algn="r">
              <a:spcBef>
                <a:spcPts val="0"/>
              </a:spcBef>
              <a:spcAft>
                <a:spcPts val="0"/>
              </a:spcAft>
              <a:buSzPts val="1800"/>
              <a:buNone/>
              <a:defRPr sz="5000" b="1">
                <a:solidFill>
                  <a:schemeClr val="dk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
        <p:nvSpPr>
          <p:cNvPr id="195" name="Google Shape;195;p19"/>
          <p:cNvSpPr txBox="1">
            <a:spLocks noGrp="1"/>
          </p:cNvSpPr>
          <p:nvPr>
            <p:ph type="subTitle" idx="3"/>
          </p:nvPr>
        </p:nvSpPr>
        <p:spPr>
          <a:xfrm>
            <a:off x="9550106" y="4890606"/>
            <a:ext cx="6623400" cy="139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96" name="Google Shape;196;p19"/>
          <p:cNvSpPr txBox="1">
            <a:spLocks noGrp="1"/>
          </p:cNvSpPr>
          <p:nvPr>
            <p:ph type="subTitle" idx="4"/>
          </p:nvPr>
        </p:nvSpPr>
        <p:spPr>
          <a:xfrm>
            <a:off x="9143306" y="6928838"/>
            <a:ext cx="7030200" cy="688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50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197" name="Google Shape;197;p19"/>
          <p:cNvSpPr txBox="1">
            <a:spLocks noGrp="1"/>
          </p:cNvSpPr>
          <p:nvPr>
            <p:ph type="subTitle" idx="5"/>
          </p:nvPr>
        </p:nvSpPr>
        <p:spPr>
          <a:xfrm>
            <a:off x="9550106" y="7648271"/>
            <a:ext cx="6623400" cy="139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21365867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98"/>
        <p:cNvGrpSpPr/>
        <p:nvPr/>
      </p:nvGrpSpPr>
      <p:grpSpPr>
        <a:xfrm>
          <a:off x="0" y="0"/>
          <a:ext cx="0" cy="0"/>
          <a:chOff x="0" y="0"/>
          <a:chExt cx="0" cy="0"/>
        </a:xfrm>
      </p:grpSpPr>
      <p:sp>
        <p:nvSpPr>
          <p:cNvPr id="199" name="Google Shape;199;p20"/>
          <p:cNvSpPr/>
          <p:nvPr/>
        </p:nvSpPr>
        <p:spPr>
          <a:xfrm>
            <a:off x="0" y="0"/>
            <a:ext cx="94944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0" name="Google Shape;200;p20"/>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01" name="Google Shape;201;p20"/>
          <p:cNvGrpSpPr/>
          <p:nvPr/>
        </p:nvGrpSpPr>
        <p:grpSpPr>
          <a:xfrm>
            <a:off x="1082396" y="511535"/>
            <a:ext cx="16123232" cy="10559310"/>
            <a:chOff x="739350" y="228775"/>
            <a:chExt cx="7693850" cy="5038800"/>
          </a:xfrm>
        </p:grpSpPr>
        <p:sp>
          <p:nvSpPr>
            <p:cNvPr id="202" name="Google Shape;202;p2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 name="Google Shape;203;p2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04" name="Google Shape;204;p20"/>
          <p:cNvSpPr txBox="1">
            <a:spLocks noGrp="1"/>
          </p:cNvSpPr>
          <p:nvPr>
            <p:ph type="title"/>
          </p:nvPr>
        </p:nvSpPr>
        <p:spPr>
          <a:xfrm>
            <a:off x="3467100" y="1106351"/>
            <a:ext cx="11353800" cy="1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8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20"/>
          <p:cNvSpPr txBox="1">
            <a:spLocks noGrp="1"/>
          </p:cNvSpPr>
          <p:nvPr>
            <p:ph type="subTitle" idx="1"/>
          </p:nvPr>
        </p:nvSpPr>
        <p:spPr>
          <a:xfrm flipH="1">
            <a:off x="10355250" y="5352200"/>
            <a:ext cx="5312400" cy="3783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6" name="Google Shape;206;p20"/>
          <p:cNvSpPr txBox="1">
            <a:spLocks noGrp="1"/>
          </p:cNvSpPr>
          <p:nvPr>
            <p:ph type="subTitle" idx="2"/>
          </p:nvPr>
        </p:nvSpPr>
        <p:spPr>
          <a:xfrm flipH="1">
            <a:off x="2448422" y="4171200"/>
            <a:ext cx="7160400" cy="688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4400"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7" name="Google Shape;207;p20"/>
          <p:cNvSpPr txBox="1">
            <a:spLocks noGrp="1"/>
          </p:cNvSpPr>
          <p:nvPr>
            <p:ph type="subTitle" idx="3"/>
          </p:nvPr>
        </p:nvSpPr>
        <p:spPr>
          <a:xfrm flipH="1">
            <a:off x="2448329" y="4890606"/>
            <a:ext cx="6623400" cy="1397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8" name="Google Shape;208;p20"/>
          <p:cNvSpPr txBox="1">
            <a:spLocks noGrp="1"/>
          </p:cNvSpPr>
          <p:nvPr>
            <p:ph type="subTitle" idx="4"/>
          </p:nvPr>
        </p:nvSpPr>
        <p:spPr>
          <a:xfrm flipH="1">
            <a:off x="2447900" y="6928850"/>
            <a:ext cx="7586400" cy="688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4400" b="1">
                <a:solidFill>
                  <a:schemeClr val="accent1"/>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
        <p:nvSpPr>
          <p:cNvPr id="209" name="Google Shape;209;p20"/>
          <p:cNvSpPr txBox="1">
            <a:spLocks noGrp="1"/>
          </p:cNvSpPr>
          <p:nvPr>
            <p:ph type="subTitle" idx="5"/>
          </p:nvPr>
        </p:nvSpPr>
        <p:spPr>
          <a:xfrm flipH="1">
            <a:off x="2448329" y="7648271"/>
            <a:ext cx="6623400" cy="1397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801">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378475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0"/>
        <p:cNvGrpSpPr/>
        <p:nvPr/>
      </p:nvGrpSpPr>
      <p:grpSpPr>
        <a:xfrm>
          <a:off x="0" y="0"/>
          <a:ext cx="0" cy="0"/>
          <a:chOff x="0" y="0"/>
          <a:chExt cx="0" cy="0"/>
        </a:xfrm>
      </p:grpSpPr>
      <p:sp>
        <p:nvSpPr>
          <p:cNvPr id="211" name="Google Shape;211;p21"/>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 name="Google Shape;212;p21"/>
          <p:cNvSpPr/>
          <p:nvPr/>
        </p:nvSpPr>
        <p:spPr>
          <a:xfrm>
            <a:off x="-152400" y="-18900"/>
            <a:ext cx="184404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3" name="Google Shape;213;p21"/>
          <p:cNvGrpSpPr/>
          <p:nvPr/>
        </p:nvGrpSpPr>
        <p:grpSpPr>
          <a:xfrm>
            <a:off x="6304679" y="3940093"/>
            <a:ext cx="10698812" cy="8688212"/>
            <a:chOff x="1430435" y="706208"/>
            <a:chExt cx="7147790" cy="5804524"/>
          </a:xfrm>
        </p:grpSpPr>
        <p:sp>
          <p:nvSpPr>
            <p:cNvPr id="214" name="Google Shape;214;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 name="Google Shape;215;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 name="Google Shape;216;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17" name="Google Shape;217;p21"/>
          <p:cNvGrpSpPr/>
          <p:nvPr/>
        </p:nvGrpSpPr>
        <p:grpSpPr>
          <a:xfrm flipH="1">
            <a:off x="1131694" y="-2903401"/>
            <a:ext cx="9041954" cy="7342724"/>
            <a:chOff x="1430435" y="706208"/>
            <a:chExt cx="7147790" cy="5804524"/>
          </a:xfrm>
        </p:grpSpPr>
        <p:sp>
          <p:nvSpPr>
            <p:cNvPr id="218" name="Google Shape;218;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 name="Google Shape;219;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 name="Google Shape;220;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21" name="Google Shape;221;p21"/>
          <p:cNvGrpSpPr/>
          <p:nvPr/>
        </p:nvGrpSpPr>
        <p:grpSpPr>
          <a:xfrm rot="-210527">
            <a:off x="1208638" y="701193"/>
            <a:ext cx="15870296" cy="8884254"/>
            <a:chOff x="653425" y="350625"/>
            <a:chExt cx="7935350" cy="4442240"/>
          </a:xfrm>
        </p:grpSpPr>
        <p:sp>
          <p:nvSpPr>
            <p:cNvPr id="222" name="Google Shape;222;p21"/>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 name="Google Shape;223;p21"/>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24" name="Google Shape;224;p21"/>
          <p:cNvSpPr txBox="1">
            <a:spLocks noGrp="1"/>
          </p:cNvSpPr>
          <p:nvPr>
            <p:ph type="title"/>
          </p:nvPr>
        </p:nvSpPr>
        <p:spPr>
          <a:xfrm>
            <a:off x="6609000" y="6641774"/>
            <a:ext cx="5070000" cy="993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800"/>
              <a:buNone/>
              <a:defRPr sz="50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5" name="Google Shape;225;p21"/>
          <p:cNvSpPr txBox="1">
            <a:spLocks noGrp="1"/>
          </p:cNvSpPr>
          <p:nvPr>
            <p:ph type="subTitle" idx="1"/>
          </p:nvPr>
        </p:nvSpPr>
        <p:spPr>
          <a:xfrm>
            <a:off x="2949300" y="3572400"/>
            <a:ext cx="12389400" cy="3069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800"/>
              <a:buNone/>
              <a:defRPr sz="44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3200"/>
              </a:spcBef>
              <a:spcAft>
                <a:spcPts val="3200"/>
              </a:spcAft>
              <a:buSzPts val="1400"/>
              <a:buNone/>
              <a:defRPr/>
            </a:lvl9pPr>
          </a:lstStyle>
          <a:p>
            <a:endParaRPr/>
          </a:p>
        </p:txBody>
      </p:sp>
    </p:spTree>
    <p:extLst>
      <p:ext uri="{BB962C8B-B14F-4D97-AF65-F5344CB8AC3E}">
        <p14:creationId xmlns:p14="http://schemas.microsoft.com/office/powerpoint/2010/main" val="22216989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26"/>
        <p:cNvGrpSpPr/>
        <p:nvPr/>
      </p:nvGrpSpPr>
      <p:grpSpPr>
        <a:xfrm>
          <a:off x="0" y="0"/>
          <a:ext cx="0" cy="0"/>
          <a:chOff x="0" y="0"/>
          <a:chExt cx="0" cy="0"/>
        </a:xfrm>
      </p:grpSpPr>
      <p:sp>
        <p:nvSpPr>
          <p:cNvPr id="227" name="Google Shape;227;p22"/>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8" name="Google Shape;228;p22"/>
          <p:cNvSpPr/>
          <p:nvPr/>
        </p:nvSpPr>
        <p:spPr>
          <a:xfrm rot="-892995">
            <a:off x="-69715" y="617249"/>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9" name="Google Shape;229;p22"/>
          <p:cNvSpPr/>
          <p:nvPr/>
        </p:nvSpPr>
        <p:spPr>
          <a:xfrm flipH="1">
            <a:off x="0" y="7150"/>
            <a:ext cx="18288000" cy="10287000"/>
          </a:xfrm>
          <a:prstGeom prst="rtTriangle">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0" name="Google Shape;230;p22"/>
          <p:cNvSpPr/>
          <p:nvPr/>
        </p:nvSpPr>
        <p:spPr>
          <a:xfrm rot="-892995">
            <a:off x="1778" y="478237"/>
            <a:ext cx="12442523" cy="856139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1" name="Google Shape;231;p22"/>
          <p:cNvSpPr/>
          <p:nvPr/>
        </p:nvSpPr>
        <p:spPr>
          <a:xfrm rot="900299">
            <a:off x="14042206" y="4846871"/>
            <a:ext cx="661211" cy="107205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2" name="Google Shape;232;p22"/>
          <p:cNvSpPr/>
          <p:nvPr/>
        </p:nvSpPr>
        <p:spPr>
          <a:xfrm rot="9570" flipH="1">
            <a:off x="2416597" y="718925"/>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3" name="Google Shape;233;p22"/>
          <p:cNvSpPr/>
          <p:nvPr/>
        </p:nvSpPr>
        <p:spPr>
          <a:xfrm rot="9570" flipH="1">
            <a:off x="2538737" y="575933"/>
            <a:ext cx="13332677" cy="8847812"/>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4" name="Google Shape;234;p22"/>
          <p:cNvSpPr txBox="1">
            <a:spLocks noGrp="1"/>
          </p:cNvSpPr>
          <p:nvPr>
            <p:ph type="ctrTitle"/>
          </p:nvPr>
        </p:nvSpPr>
        <p:spPr>
          <a:xfrm rot="-175" flipH="1">
            <a:off x="3248100" y="1268201"/>
            <a:ext cx="11791800" cy="179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3599">
                <a:latin typeface="Patrick Hand SC" panose="00000500000000000000"/>
                <a:ea typeface="Patrick Hand SC" panose="00000500000000000000"/>
                <a:cs typeface="Patrick Hand SC" panose="00000500000000000000"/>
                <a:sym typeface="Patrick Hand SC" panose="00000500000000000000"/>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35" name="Google Shape;235;p22"/>
          <p:cNvSpPr txBox="1">
            <a:spLocks noGrp="1"/>
          </p:cNvSpPr>
          <p:nvPr>
            <p:ph type="subTitle" idx="1"/>
          </p:nvPr>
        </p:nvSpPr>
        <p:spPr>
          <a:xfrm rot="-1352" flipH="1">
            <a:off x="3804600" y="3222401"/>
            <a:ext cx="10678800" cy="254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36" name="Google Shape;236;p22"/>
          <p:cNvSpPr txBox="1"/>
          <p:nvPr/>
        </p:nvSpPr>
        <p:spPr>
          <a:xfrm>
            <a:off x="4106826" y="8222051"/>
            <a:ext cx="10023000" cy="1121400"/>
          </a:xfrm>
          <a:prstGeom prst="rect">
            <a:avLst/>
          </a:prstGeom>
          <a:noFill/>
          <a:ln>
            <a:noFill/>
          </a:ln>
        </p:spPr>
        <p:txBody>
          <a:bodyPr spcFirstLastPara="1" wrap="square" lIns="182850" tIns="182850" rIns="182850" bIns="182850" anchor="t" anchorCtr="0">
            <a:noAutofit/>
          </a:bodyPr>
          <a:lstStyle/>
          <a:p>
            <a:pPr marL="0" lvl="0" indent="0" algn="ctr" rtl="0">
              <a:lnSpc>
                <a:spcPct val="90000"/>
              </a:lnSpc>
              <a:spcBef>
                <a:spcPts val="0"/>
              </a:spcBef>
              <a:spcAft>
                <a:spcPts val="0"/>
              </a:spcAft>
              <a:buNone/>
            </a:pPr>
            <a:r>
              <a:rPr lang="en-GB" sz="2201">
                <a:solidFill>
                  <a:srgbClr val="1D1D1B"/>
                </a:solidFill>
                <a:latin typeface="Comfortaa"/>
                <a:ea typeface="Comfortaa"/>
                <a:cs typeface="Comfortaa"/>
                <a:sym typeface="Comfortaa"/>
              </a:rPr>
              <a:t>CREDITS: This presentation template was created by </a:t>
            </a:r>
            <a:r>
              <a:rPr lang="en-GB" sz="2201" b="1">
                <a:solidFill>
                  <a:srgbClr val="1D1D1B"/>
                </a:solidFill>
                <a:uFill>
                  <a:noFill/>
                </a:uFill>
                <a:latin typeface="Comfortaa"/>
                <a:ea typeface="Comfortaa"/>
                <a:cs typeface="Comfortaa"/>
                <a:sym typeface="Comfortaa"/>
                <a:hlinkClick r:id="rId2"/>
              </a:rPr>
              <a:t>Slidesgo</a:t>
            </a:r>
            <a:r>
              <a:rPr lang="en-GB" sz="2201">
                <a:solidFill>
                  <a:srgbClr val="1D1D1B"/>
                </a:solidFill>
                <a:latin typeface="Comfortaa"/>
                <a:ea typeface="Comfortaa"/>
                <a:cs typeface="Comfortaa"/>
                <a:sym typeface="Comfortaa"/>
              </a:rPr>
              <a:t>, including icons by </a:t>
            </a:r>
            <a:r>
              <a:rPr lang="en-GB" sz="2201" b="1">
                <a:solidFill>
                  <a:srgbClr val="1D1D1B"/>
                </a:solidFill>
                <a:uFill>
                  <a:noFill/>
                </a:uFill>
                <a:latin typeface="Comfortaa"/>
                <a:ea typeface="Comfortaa"/>
                <a:cs typeface="Comfortaa"/>
                <a:sym typeface="Comfortaa"/>
                <a:hlinkClick r:id="rId3"/>
              </a:rPr>
              <a:t>Flaticon</a:t>
            </a:r>
            <a:r>
              <a:rPr lang="en-GB" sz="2201">
                <a:solidFill>
                  <a:srgbClr val="1D1D1B"/>
                </a:solidFill>
                <a:latin typeface="Comfortaa"/>
                <a:ea typeface="Comfortaa"/>
                <a:cs typeface="Comfortaa"/>
                <a:sym typeface="Comfortaa"/>
              </a:rPr>
              <a:t>, and infographics &amp; images by </a:t>
            </a:r>
            <a:r>
              <a:rPr lang="en-GB" sz="2201" b="1">
                <a:solidFill>
                  <a:srgbClr val="1D1D1B"/>
                </a:solidFill>
                <a:uFill>
                  <a:noFill/>
                </a:uFill>
                <a:latin typeface="Comfortaa"/>
                <a:ea typeface="Comfortaa"/>
                <a:cs typeface="Comfortaa"/>
                <a:sym typeface="Comfortaa"/>
                <a:hlinkClick r:id="rId4"/>
              </a:rPr>
              <a:t>Freepik</a:t>
            </a:r>
            <a:r>
              <a:rPr lang="en-GB" sz="2201">
                <a:solidFill>
                  <a:srgbClr val="1D1D1B"/>
                </a:solidFill>
                <a:latin typeface="Comfortaa"/>
                <a:ea typeface="Comfortaa"/>
                <a:cs typeface="Comfortaa"/>
                <a:sym typeface="Comfortaa"/>
              </a:rPr>
              <a:t>.</a:t>
            </a:r>
            <a:endParaRPr sz="2201">
              <a:solidFill>
                <a:srgbClr val="1D1D1B"/>
              </a:solidFill>
              <a:latin typeface="Comfortaa"/>
              <a:ea typeface="Comfortaa"/>
              <a:cs typeface="Comfortaa"/>
              <a:sym typeface="Comfortaa"/>
            </a:endParaRPr>
          </a:p>
        </p:txBody>
      </p:sp>
    </p:spTree>
    <p:extLst>
      <p:ext uri="{BB962C8B-B14F-4D97-AF65-F5344CB8AC3E}">
        <p14:creationId xmlns:p14="http://schemas.microsoft.com/office/powerpoint/2010/main" val="25094708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79"/>
        <p:cNvGrpSpPr/>
        <p:nvPr/>
      </p:nvGrpSpPr>
      <p:grpSpPr>
        <a:xfrm>
          <a:off x="0" y="0"/>
          <a:ext cx="0" cy="0"/>
          <a:chOff x="0" y="0"/>
          <a:chExt cx="0" cy="0"/>
        </a:xfrm>
      </p:grpSpPr>
      <p:sp>
        <p:nvSpPr>
          <p:cNvPr id="280" name="Google Shape;280;p24"/>
          <p:cNvSpPr/>
          <p:nvPr/>
        </p:nvSpPr>
        <p:spPr>
          <a:xfrm>
            <a:off x="-2574054" y="-976099"/>
            <a:ext cx="21436716" cy="12770408"/>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1" name="Google Shape;281;p24"/>
          <p:cNvSpPr/>
          <p:nvPr/>
        </p:nvSpPr>
        <p:spPr>
          <a:xfrm>
            <a:off x="9093101" y="-18900"/>
            <a:ext cx="9195000" cy="10324800"/>
          </a:xfrm>
          <a:prstGeom prst="rect">
            <a:avLst/>
          </a:prstGeom>
          <a:solidFill>
            <a:srgbClr val="FFCC00">
              <a:alpha val="214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82" name="Google Shape;282;p24"/>
          <p:cNvGrpSpPr/>
          <p:nvPr/>
        </p:nvGrpSpPr>
        <p:grpSpPr>
          <a:xfrm rot="210527" flipH="1">
            <a:off x="1208638" y="701193"/>
            <a:ext cx="15870296" cy="8884254"/>
            <a:chOff x="653425" y="350625"/>
            <a:chExt cx="7935350" cy="4442240"/>
          </a:xfrm>
        </p:grpSpPr>
        <p:sp>
          <p:nvSpPr>
            <p:cNvPr id="283" name="Google Shape;283;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 name="Google Shape;284;p24"/>
            <p:cNvSpPr/>
            <p:nvPr/>
          </p:nvSpPr>
          <p:spPr>
            <a:xfrm rot="5400000">
              <a:off x="5470275" y="1660725"/>
              <a:ext cx="4428600" cy="1808400"/>
            </a:xfrm>
            <a:prstGeom prst="round2SameRect">
              <a:avLst>
                <a:gd name="adj1" fmla="val 6221"/>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85" name="Google Shape;285;p24"/>
          <p:cNvGrpSpPr/>
          <p:nvPr/>
        </p:nvGrpSpPr>
        <p:grpSpPr>
          <a:xfrm rot="210527" flipH="1">
            <a:off x="1263187" y="751427"/>
            <a:ext cx="15870296" cy="8884254"/>
            <a:chOff x="653425" y="350625"/>
            <a:chExt cx="7935350" cy="4442240"/>
          </a:xfrm>
        </p:grpSpPr>
        <p:sp>
          <p:nvSpPr>
            <p:cNvPr id="286" name="Google Shape;286;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24"/>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88" name="Google Shape;288;p24"/>
          <p:cNvSpPr/>
          <p:nvPr/>
        </p:nvSpPr>
        <p:spPr>
          <a:xfrm rot="476397">
            <a:off x="15119297" y="357103"/>
            <a:ext cx="493001" cy="1401128"/>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9" name="Google Shape;289;p24"/>
          <p:cNvSpPr/>
          <p:nvPr/>
        </p:nvSpPr>
        <p:spPr>
          <a:xfrm rot="476397">
            <a:off x="15822392" y="455153"/>
            <a:ext cx="493001" cy="1401128"/>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7949476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2286000" y="2781299"/>
            <a:ext cx="13716000" cy="2483645"/>
          </a:xfrm>
        </p:spPr>
        <p:txBody>
          <a:bodyPr anchor="b">
            <a:normAutofit/>
          </a:bodyPr>
          <a:lstStyle>
            <a:lvl1pPr algn="ctr">
              <a:defRPr sz="10800" b="0"/>
            </a:lvl1pPr>
          </a:lstStyle>
          <a:p>
            <a:r>
              <a:rPr lang="zh-CN" altLang="en-US" dirty="0"/>
              <a:t>单击此处编辑标题</a:t>
            </a:r>
          </a:p>
        </p:txBody>
      </p:sp>
      <p:sp>
        <p:nvSpPr>
          <p:cNvPr id="3" name="副标题 2"/>
          <p:cNvSpPr>
            <a:spLocks noGrp="1"/>
          </p:cNvSpPr>
          <p:nvPr>
            <p:ph type="subTitle" idx="1"/>
          </p:nvPr>
        </p:nvSpPr>
        <p:spPr>
          <a:xfrm>
            <a:off x="2286000" y="5403057"/>
            <a:ext cx="13716000" cy="2483643"/>
          </a:xfrm>
        </p:spPr>
        <p:txBody>
          <a:bodyPr>
            <a:normAutofit/>
          </a:bodyPr>
          <a:lstStyle>
            <a:lvl1pPr marL="0" indent="0" algn="ctr">
              <a:buNone/>
              <a:defRPr sz="27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2024/12/6</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1675783"/>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3600"/>
            </a:lvl1pPr>
            <a:lvl2pPr>
              <a:defRPr sz="3000"/>
            </a:lvl2pPr>
            <a:lvl3pPr>
              <a:defRPr sz="2700"/>
            </a:lvl3pPr>
            <a:lvl4pPr>
              <a:defRPr sz="2700"/>
            </a:lvl4pPr>
            <a:lvl5pPr>
              <a:defRPr sz="27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2024/12/6</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08150325"/>
      </p:ext>
    </p:extLst>
  </p:cSld>
  <p:clrMapOvr>
    <a:masterClrMapping/>
  </p:clrMapOvr>
  <p:transition spd="slow">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2024/12/6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1257300" y="3281165"/>
            <a:ext cx="15773400" cy="3724673"/>
          </a:xfrm>
        </p:spPr>
        <p:txBody>
          <a:bodyPr>
            <a:normAutofit/>
          </a:bodyPr>
          <a:lstStyle>
            <a:lvl1pPr algn="ctr">
              <a:defRPr sz="9000" b="0"/>
            </a:lvl1pPr>
          </a:lstStyle>
          <a:p>
            <a:r>
              <a:rPr lang="zh-CN" altLang="en-US" dirty="0"/>
              <a:t>单击此处编辑标题</a:t>
            </a:r>
          </a:p>
        </p:txBody>
      </p:sp>
    </p:spTree>
    <p:extLst>
      <p:ext uri="{BB962C8B-B14F-4D97-AF65-F5344CB8AC3E}">
        <p14:creationId xmlns:p14="http://schemas.microsoft.com/office/powerpoint/2010/main" val="1285193755"/>
      </p:ext>
    </p:extLst>
  </p:cSld>
  <p:clrMapOvr>
    <a:masterClrMapping/>
  </p:clrMapOvr>
  <p:transition spd="slow">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2024/12/6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2393235"/>
      </p:ext>
    </p:extLst>
  </p:cSld>
  <p:clrMapOvr>
    <a:masterClrMapping/>
  </p:clrMapOvr>
  <p:transition spd="slow">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1259683" y="2617441"/>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单击此处编辑母版文本样式</a:t>
            </a:r>
          </a:p>
        </p:txBody>
      </p:sp>
      <p:sp>
        <p:nvSpPr>
          <p:cNvPr id="4" name="内容占位符 3"/>
          <p:cNvSpPr>
            <a:spLocks noGrp="1"/>
          </p:cNvSpPr>
          <p:nvPr>
            <p:ph sz="half" idx="2"/>
          </p:nvPr>
        </p:nvSpPr>
        <p:spPr>
          <a:xfrm>
            <a:off x="1259683" y="3923414"/>
            <a:ext cx="7736681" cy="536108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9258300" y="2617441"/>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单击此处编辑母版文本样式</a:t>
            </a:r>
          </a:p>
        </p:txBody>
      </p:sp>
      <p:sp>
        <p:nvSpPr>
          <p:cNvPr id="6" name="内容占位符 5"/>
          <p:cNvSpPr>
            <a:spLocks noGrp="1"/>
          </p:cNvSpPr>
          <p:nvPr>
            <p:ph sz="quarter" idx="4"/>
          </p:nvPr>
        </p:nvSpPr>
        <p:spPr>
          <a:xfrm>
            <a:off x="9258300" y="3923414"/>
            <a:ext cx="7774782" cy="536108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2024/12/6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68339261"/>
      </p:ext>
    </p:extLst>
  </p:cSld>
  <p:clrMapOvr>
    <a:masterClrMapping/>
  </p:clrMapOvr>
  <p:transition spd="slow">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857750" y="3238500"/>
            <a:ext cx="8572500" cy="2073675"/>
          </a:xfrm>
        </p:spPr>
        <p:txBody>
          <a:bodyPr anchor="b" anchorCtr="0">
            <a:normAutofit/>
          </a:bodyPr>
          <a:lstStyle>
            <a:lvl1pPr algn="ctr">
              <a:defRPr sz="12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2024/12/6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4857750" y="5599802"/>
            <a:ext cx="8572500" cy="1778906"/>
          </a:xfrm>
        </p:spPr>
        <p:txBody>
          <a:bodyPr>
            <a:normAutofit/>
          </a:bodyPr>
          <a:lstStyle>
            <a:lvl1pPr marL="0" indent="0" algn="ctr">
              <a:buNone/>
              <a:defRPr sz="4800">
                <a:solidFill>
                  <a:schemeClr val="tx1"/>
                </a:solidFill>
              </a:defRPr>
            </a:lvl1pPr>
          </a:lstStyle>
          <a:p>
            <a:pPr lvl="0"/>
            <a:r>
              <a:rPr lang="zh-CN" altLang="en-US" dirty="0"/>
              <a:t>编辑文本</a:t>
            </a:r>
          </a:p>
        </p:txBody>
      </p:sp>
      <p:pic>
        <p:nvPicPr>
          <p:cNvPr id="7" name="Picture 6">
            <a:extLst>
              <a:ext uri="{FF2B5EF4-FFF2-40B4-BE49-F238E27FC236}">
                <a16:creationId xmlns="" xmlns:a16="http://schemas.microsoft.com/office/drawing/2014/main" id="{2EA530DC-5FB4-4561-93CA-FB6FD41C07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7065" y="1129800"/>
            <a:ext cx="2812464" cy="2812464"/>
          </a:xfrm>
          <a:prstGeom prst="rect">
            <a:avLst/>
          </a:prstGeom>
        </p:spPr>
      </p:pic>
    </p:spTree>
    <p:extLst>
      <p:ext uri="{BB962C8B-B14F-4D97-AF65-F5344CB8AC3E}">
        <p14:creationId xmlns:p14="http://schemas.microsoft.com/office/powerpoint/2010/main" val="3728398797"/>
      </p:ext>
    </p:extLst>
  </p:cSld>
  <p:clrMapOvr>
    <a:masterClrMapping/>
  </p:clrMapOvr>
  <p:transition spd="slow">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2024/12/6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32243411"/>
      </p:ext>
    </p:extLst>
  </p:cSld>
  <p:clrMapOvr>
    <a:masterClrMapping/>
  </p:clrMapOvr>
  <p:transition spd="slow">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257300" y="1070510"/>
            <a:ext cx="7022481" cy="2142242"/>
          </a:xfrm>
        </p:spPr>
        <p:txBody>
          <a:bodyPr anchor="t" anchorCtr="0">
            <a:normAutofit/>
          </a:bodyPr>
          <a:lstStyle>
            <a:lvl1pPr>
              <a:defRPr sz="5400"/>
            </a:lvl1pPr>
          </a:lstStyle>
          <a:p>
            <a:r>
              <a:rPr lang="zh-CN" altLang="en-US" dirty="0"/>
              <a:t>单击此处编辑标题</a:t>
            </a:r>
          </a:p>
        </p:txBody>
      </p:sp>
      <p:sp>
        <p:nvSpPr>
          <p:cNvPr id="3" name="图片占位符 2"/>
          <p:cNvSpPr>
            <a:spLocks noGrp="1" noChangeAspect="1"/>
          </p:cNvSpPr>
          <p:nvPr>
            <p:ph type="pic" idx="1"/>
          </p:nvPr>
        </p:nvSpPr>
        <p:spPr>
          <a:xfrm>
            <a:off x="8463776" y="1070510"/>
            <a:ext cx="8567823" cy="81054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dirty="0"/>
          </a:p>
        </p:txBody>
      </p:sp>
      <p:sp>
        <p:nvSpPr>
          <p:cNvPr id="4" name="文本占位符 3"/>
          <p:cNvSpPr>
            <a:spLocks noGrp="1"/>
          </p:cNvSpPr>
          <p:nvPr>
            <p:ph type="body" sz="half" idx="2"/>
          </p:nvPr>
        </p:nvSpPr>
        <p:spPr>
          <a:xfrm>
            <a:off x="1257300" y="3470810"/>
            <a:ext cx="7022481" cy="5717382"/>
          </a:xfrm>
        </p:spPr>
        <p:txBody>
          <a:bodyPr>
            <a:normAutofit/>
          </a:bodyPr>
          <a:lstStyle>
            <a:lvl1pPr marL="0" indent="0">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2024/12/6</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222111369"/>
      </p:ext>
    </p:extLst>
  </p:cSld>
  <p:clrMapOvr>
    <a:masterClrMapping/>
  </p:clrMapOvr>
  <p:transition spd="slow">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5667348" y="547688"/>
            <a:ext cx="1363352" cy="8717757"/>
          </a:xfrm>
        </p:spPr>
        <p:txBody>
          <a:bodyPr vert="eaVert">
            <a:normAutofit/>
          </a:bodyPr>
          <a:lstStyle>
            <a:lvl1pPr>
              <a:defRPr sz="6600"/>
            </a:lvl1pPr>
          </a:lstStyle>
          <a:p>
            <a:r>
              <a:rPr lang="zh-CN" altLang="en-US" dirty="0"/>
              <a:t>单击此处编辑标题</a:t>
            </a:r>
          </a:p>
        </p:txBody>
      </p:sp>
      <p:sp>
        <p:nvSpPr>
          <p:cNvPr id="3" name="竖排文字占位符 2"/>
          <p:cNvSpPr>
            <a:spLocks noGrp="1"/>
          </p:cNvSpPr>
          <p:nvPr>
            <p:ph type="body" orient="vert" idx="1"/>
          </p:nvPr>
        </p:nvSpPr>
        <p:spPr>
          <a:xfrm>
            <a:off x="1257299" y="547688"/>
            <a:ext cx="14169665" cy="8717757"/>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70792162"/>
      </p:ext>
    </p:extLst>
  </p:cSld>
  <p:clrMapOvr>
    <a:masterClrMapping/>
  </p:clrMapOvr>
  <p:transition spd="slow">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2024/12/6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1257300" y="827315"/>
            <a:ext cx="15773400" cy="833845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783870748"/>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ags" Target="../tags/tag2.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ags" Target="../tags/tag1.xml"/><Relationship Id="rId2" Type="http://schemas.openxmlformats.org/officeDocument/2006/relationships/slideLayout" Target="../slideLayouts/slideLayout60.xml"/><Relationship Id="rId16" Type="http://schemas.openxmlformats.org/officeDocument/2006/relationships/image" Target="../media/image3.jpe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5.xml"/><Relationship Id="rId5" Type="http://schemas.openxmlformats.org/officeDocument/2006/relationships/slideLayout" Target="../slideLayouts/slideLayout63.xml"/><Relationship Id="rId15" Type="http://schemas.openxmlformats.org/officeDocument/2006/relationships/image" Target="../media/image2.pn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 xmlns:a16="http://schemas.microsoft.com/office/drawing/2014/main" id="{8412FFB6-9F88-F733-DA5F-DEE918CFDAD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266700"/>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0351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36879210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 xmlns:a16="http://schemas.microsoft.com/office/drawing/2014/main" id="{74F693C4-C4AE-4F2E-B3AA-A2886954CB5A}"/>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6" name="Google Shape;6;p1"/>
          <p:cNvSpPr txBox="1">
            <a:spLocks noGrp="1"/>
          </p:cNvSpPr>
          <p:nvPr>
            <p:ph type="title"/>
          </p:nvPr>
        </p:nvSpPr>
        <p:spPr>
          <a:xfrm>
            <a:off x="623400" y="890051"/>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trick Hand SC" panose="00000500000000000000"/>
              <a:buNone/>
              <a:defRPr sz="2800" b="1">
                <a:solidFill>
                  <a:schemeClr val="dk1"/>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Comfortaa"/>
              <a:buChar char="●"/>
              <a:defRPr sz="1800">
                <a:solidFill>
                  <a:schemeClr val="dk1"/>
                </a:solidFill>
                <a:latin typeface="Comfortaa"/>
                <a:ea typeface="Comfortaa"/>
                <a:cs typeface="Comfortaa"/>
                <a:sym typeface="Comfortaa"/>
              </a:defRPr>
            </a:lvl1pPr>
            <a:lvl2pPr marL="914400" lvl="1"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7pPr>
            <a:lvl8pPr marL="3657600" lvl="7" indent="-3175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472491320"/>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3000" b="-3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1257300" y="547688"/>
            <a:ext cx="15773400" cy="1988345"/>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1257300" y="2738438"/>
            <a:ext cx="15773400" cy="6527007"/>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normAutofit/>
          </a:bodyPr>
          <a:lstStyle>
            <a:lvl1pPr algn="ctr">
              <a:defRPr sz="18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2024/12/6</a:t>
            </a:fld>
            <a:endParaRPr lang="zh-CN" altLang="en-US" dirty="0"/>
          </a:p>
        </p:txBody>
      </p:sp>
      <p:sp>
        <p:nvSpPr>
          <p:cNvPr id="10"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normAutofit/>
          </a:bodyPr>
          <a:lstStyle>
            <a:lvl1pPr algn="ctr">
              <a:defRPr sz="18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normAutofit/>
          </a:bodyPr>
          <a:lstStyle>
            <a:lvl1pPr algn="ctr">
              <a:defRPr sz="18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6" name="Picture 5" descr="A picture containing shape&#10;&#10;Description automatically generated">
            <a:extLst>
              <a:ext uri="{FF2B5EF4-FFF2-40B4-BE49-F238E27FC236}">
                <a16:creationId xmlns="" xmlns:a16="http://schemas.microsoft.com/office/drawing/2014/main" id="{CBF9F24F-1E51-89AA-A354-DFDFA4B3C01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300289" y="657224"/>
            <a:ext cx="1757363" cy="1757363"/>
          </a:xfrm>
          <a:prstGeom prst="rect">
            <a:avLst/>
          </a:prstGeom>
        </p:spPr>
      </p:pic>
    </p:spTree>
    <p:extLst>
      <p:ext uri="{BB962C8B-B14F-4D97-AF65-F5344CB8AC3E}">
        <p14:creationId xmlns:p14="http://schemas.microsoft.com/office/powerpoint/2010/main" val="44436725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Lst>
  <p:transition spd="slow">
    <p:random/>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6.svg"/><Relationship Id="rId1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0.png"/><Relationship Id="rId17" Type="http://schemas.openxmlformats.org/officeDocument/2006/relationships/image" Target="../media/image20.svg"/><Relationship Id="rId2" Type="http://schemas.openxmlformats.org/officeDocument/2006/relationships/image" Target="../media/image5.png"/><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9.png"/><Relationship Id="rId19" Type="http://schemas.openxmlformats.org/officeDocument/2006/relationships/image" Target="../media/image22.svg"/><Relationship Id="rId4" Type="http://schemas.openxmlformats.org/officeDocument/2006/relationships/image" Target="../media/image6.png"/><Relationship Id="rId9" Type="http://schemas.openxmlformats.org/officeDocument/2006/relationships/image" Target="../media/image12.sv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7.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6.svg"/><Relationship Id="rId1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0.png"/><Relationship Id="rId17" Type="http://schemas.openxmlformats.org/officeDocument/2006/relationships/image" Target="../media/image20.svg"/><Relationship Id="rId2" Type="http://schemas.openxmlformats.org/officeDocument/2006/relationships/image" Target="../media/image5.png"/><Relationship Id="rId16" Type="http://schemas.openxmlformats.org/officeDocument/2006/relationships/image" Target="../media/image12.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9.png"/><Relationship Id="rId19" Type="http://schemas.openxmlformats.org/officeDocument/2006/relationships/image" Target="../media/image22.svg"/><Relationship Id="rId4" Type="http://schemas.openxmlformats.org/officeDocument/2006/relationships/image" Target="../media/image6.png"/><Relationship Id="rId9" Type="http://schemas.openxmlformats.org/officeDocument/2006/relationships/image" Target="../media/image12.svg"/><Relationship Id="rId1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20.png"/><Relationship Id="rId17" Type="http://schemas.openxmlformats.org/officeDocument/2006/relationships/image" Target="../media/image22.png"/><Relationship Id="rId2" Type="http://schemas.openxmlformats.org/officeDocument/2006/relationships/image" Target="../media/image15.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20.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32.sv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xml"/><Relationship Id="rId7" Type="http://schemas.openxmlformats.org/officeDocument/2006/relationships/image" Target="../media/image41.png"/><Relationship Id="rId2" Type="http://schemas.openxmlformats.org/officeDocument/2006/relationships/slideLayout" Target="../slideLayouts/slideLayout60.xml"/><Relationship Id="rId1" Type="http://schemas.openxmlformats.org/officeDocument/2006/relationships/tags" Target="../tags/tag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6.svg"/><Relationship Id="rId1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0.png"/><Relationship Id="rId17" Type="http://schemas.openxmlformats.org/officeDocument/2006/relationships/image" Target="../media/image20.svg"/><Relationship Id="rId2" Type="http://schemas.openxmlformats.org/officeDocument/2006/relationships/image" Target="../media/image5.png"/><Relationship Id="rId16" Type="http://schemas.openxmlformats.org/officeDocument/2006/relationships/image" Target="../media/image12.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9.png"/><Relationship Id="rId19" Type="http://schemas.openxmlformats.org/officeDocument/2006/relationships/image" Target="../media/image22.svg"/><Relationship Id="rId4" Type="http://schemas.openxmlformats.org/officeDocument/2006/relationships/image" Target="../media/image6.png"/><Relationship Id="rId9" Type="http://schemas.openxmlformats.org/officeDocument/2006/relationships/image" Target="../media/image12.sv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2" name="Freeform 2"/>
          <p:cNvSpPr/>
          <p:nvPr/>
        </p:nvSpPr>
        <p:spPr>
          <a:xfrm flipH="1">
            <a:off x="10515600" y="6286500"/>
            <a:ext cx="3237629" cy="3671538"/>
          </a:xfrm>
          <a:custGeom>
            <a:avLst/>
            <a:gdLst/>
            <a:ahLst/>
            <a:cxnLst/>
            <a:rect l="l" t="t" r="r" b="b"/>
            <a:pathLst>
              <a:path w="3237629" h="3671538">
                <a:moveTo>
                  <a:pt x="3237629" y="0"/>
                </a:moveTo>
                <a:lnTo>
                  <a:pt x="0" y="0"/>
                </a:lnTo>
                <a:lnTo>
                  <a:pt x="0" y="3671539"/>
                </a:lnTo>
                <a:lnTo>
                  <a:pt x="3237629" y="3671539"/>
                </a:lnTo>
                <a:lnTo>
                  <a:pt x="323762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flipH="1">
            <a:off x="13452101" y="6289914"/>
            <a:ext cx="4654944" cy="3664711"/>
          </a:xfrm>
          <a:custGeom>
            <a:avLst/>
            <a:gdLst/>
            <a:ahLst/>
            <a:cxnLst/>
            <a:rect l="l" t="t" r="r" b="b"/>
            <a:pathLst>
              <a:path w="4654944" h="3664711">
                <a:moveTo>
                  <a:pt x="4654944" y="0"/>
                </a:moveTo>
                <a:lnTo>
                  <a:pt x="0" y="0"/>
                </a:lnTo>
                <a:lnTo>
                  <a:pt x="0" y="3664711"/>
                </a:lnTo>
                <a:lnTo>
                  <a:pt x="4654944" y="3664711"/>
                </a:lnTo>
                <a:lnTo>
                  <a:pt x="4654944"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3657898" y="3084000"/>
            <a:ext cx="4243349" cy="3664711"/>
          </a:xfrm>
          <a:custGeom>
            <a:avLst/>
            <a:gdLst/>
            <a:ahLst/>
            <a:cxnLst/>
            <a:rect l="l" t="t" r="r" b="b"/>
            <a:pathLst>
              <a:path w="4243349" h="3664711">
                <a:moveTo>
                  <a:pt x="0" y="0"/>
                </a:moveTo>
                <a:lnTo>
                  <a:pt x="4243349" y="0"/>
                </a:lnTo>
                <a:lnTo>
                  <a:pt x="4243349" y="3664711"/>
                </a:lnTo>
                <a:lnTo>
                  <a:pt x="0" y="366471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7239000" y="342900"/>
            <a:ext cx="2575605" cy="1704582"/>
          </a:xfrm>
          <a:custGeom>
            <a:avLst/>
            <a:gdLst/>
            <a:ahLst/>
            <a:cxnLst/>
            <a:rect l="l" t="t" r="r" b="b"/>
            <a:pathLst>
              <a:path w="2575605" h="1704582">
                <a:moveTo>
                  <a:pt x="0" y="0"/>
                </a:moveTo>
                <a:lnTo>
                  <a:pt x="2575605" y="0"/>
                </a:lnTo>
                <a:lnTo>
                  <a:pt x="2575605" y="1704582"/>
                </a:lnTo>
                <a:lnTo>
                  <a:pt x="0" y="170458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a:off x="685800" y="419100"/>
            <a:ext cx="2421052" cy="2038086"/>
          </a:xfrm>
          <a:custGeom>
            <a:avLst/>
            <a:gdLst/>
            <a:ahLst/>
            <a:cxnLst/>
            <a:rect l="l" t="t" r="r" b="b"/>
            <a:pathLst>
              <a:path w="2421052" h="2038086">
                <a:moveTo>
                  <a:pt x="0" y="0"/>
                </a:moveTo>
                <a:lnTo>
                  <a:pt x="2421052" y="0"/>
                </a:lnTo>
                <a:lnTo>
                  <a:pt x="2421052" y="2038085"/>
                </a:lnTo>
                <a:lnTo>
                  <a:pt x="0" y="203808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rot="1026593">
            <a:off x="12283108" y="620896"/>
            <a:ext cx="1498892" cy="844830"/>
          </a:xfrm>
          <a:custGeom>
            <a:avLst/>
            <a:gdLst/>
            <a:ahLst/>
            <a:cxnLst/>
            <a:rect l="l" t="t" r="r" b="b"/>
            <a:pathLst>
              <a:path w="1498892" h="844830">
                <a:moveTo>
                  <a:pt x="0" y="0"/>
                </a:moveTo>
                <a:lnTo>
                  <a:pt x="1498893" y="0"/>
                </a:lnTo>
                <a:lnTo>
                  <a:pt x="1498893" y="844831"/>
                </a:lnTo>
                <a:lnTo>
                  <a:pt x="0" y="84483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8" name="Freeform 8"/>
          <p:cNvSpPr/>
          <p:nvPr/>
        </p:nvSpPr>
        <p:spPr>
          <a:xfrm flipH="1">
            <a:off x="3874788" y="3364027"/>
            <a:ext cx="914855" cy="962085"/>
          </a:xfrm>
          <a:custGeom>
            <a:avLst/>
            <a:gdLst/>
            <a:ahLst/>
            <a:cxnLst/>
            <a:rect l="l" t="t" r="r" b="b"/>
            <a:pathLst>
              <a:path w="914855" h="962085">
                <a:moveTo>
                  <a:pt x="914855" y="0"/>
                </a:moveTo>
                <a:lnTo>
                  <a:pt x="0" y="0"/>
                </a:lnTo>
                <a:lnTo>
                  <a:pt x="0" y="962085"/>
                </a:lnTo>
                <a:lnTo>
                  <a:pt x="914855" y="962085"/>
                </a:lnTo>
                <a:lnTo>
                  <a:pt x="914855"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9" name="Freeform 9"/>
          <p:cNvSpPr/>
          <p:nvPr/>
        </p:nvSpPr>
        <p:spPr>
          <a:xfrm>
            <a:off x="11958031" y="3313320"/>
            <a:ext cx="365602" cy="443154"/>
          </a:xfrm>
          <a:custGeom>
            <a:avLst/>
            <a:gdLst/>
            <a:ahLst/>
            <a:cxnLst/>
            <a:rect l="l" t="t" r="r" b="b"/>
            <a:pathLst>
              <a:path w="365602" h="443154">
                <a:moveTo>
                  <a:pt x="0" y="0"/>
                </a:moveTo>
                <a:lnTo>
                  <a:pt x="365601" y="0"/>
                </a:lnTo>
                <a:lnTo>
                  <a:pt x="365601" y="443153"/>
                </a:lnTo>
                <a:lnTo>
                  <a:pt x="0" y="44315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0" name="Freeform 10"/>
          <p:cNvSpPr/>
          <p:nvPr/>
        </p:nvSpPr>
        <p:spPr>
          <a:xfrm>
            <a:off x="16785114" y="1400247"/>
            <a:ext cx="328729" cy="523870"/>
          </a:xfrm>
          <a:custGeom>
            <a:avLst/>
            <a:gdLst/>
            <a:ahLst/>
            <a:cxnLst/>
            <a:rect l="l" t="t" r="r" b="b"/>
            <a:pathLst>
              <a:path w="328729" h="523870">
                <a:moveTo>
                  <a:pt x="0" y="0"/>
                </a:moveTo>
                <a:lnTo>
                  <a:pt x="328728" y="0"/>
                </a:lnTo>
                <a:lnTo>
                  <a:pt x="328728" y="523871"/>
                </a:lnTo>
                <a:lnTo>
                  <a:pt x="0" y="523871"/>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pic>
        <p:nvPicPr>
          <p:cNvPr id="14" name="Picture 13">
            <a:extLst>
              <a:ext uri="{FF2B5EF4-FFF2-40B4-BE49-F238E27FC236}">
                <a16:creationId xmlns="" xmlns:a16="http://schemas.microsoft.com/office/drawing/2014/main" id="{BA98F860-D085-99E1-3C75-9A985A36C91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133600" y="2857500"/>
            <a:ext cx="9839797" cy="3426249"/>
          </a:xfrm>
          <a:prstGeom prst="rect">
            <a:avLst/>
          </a:prstGeom>
        </p:spPr>
      </p:pic>
      <p:sp>
        <p:nvSpPr>
          <p:cNvPr id="11" name="Oval 10"/>
          <p:cNvSpPr/>
          <p:nvPr/>
        </p:nvSpPr>
        <p:spPr>
          <a:xfrm>
            <a:off x="-3010291" y="-85078"/>
            <a:ext cx="2834595" cy="308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03C8A48F-3850-1994-FA5C-71CE51B0C8A1}"/>
              </a:ext>
            </a:extLst>
          </p:cNvPr>
          <p:cNvSpPr txBox="1"/>
          <p:nvPr/>
        </p:nvSpPr>
        <p:spPr>
          <a:xfrm>
            <a:off x="1066800" y="419100"/>
            <a:ext cx="15925800" cy="1736646"/>
          </a:xfrm>
          <a:prstGeom prst="roundRect">
            <a:avLst/>
          </a:prstGeom>
          <a:solidFill>
            <a:sysClr val="window" lastClr="FFFFFF"/>
          </a:solidFill>
          <a:ln w="76200">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algn="just" defTabSz="914377" fontAlgn="base">
              <a:spcBef>
                <a:spcPct val="0"/>
              </a:spcBef>
              <a:spcAft>
                <a:spcPct val="0"/>
              </a:spcAft>
              <a:defRPr/>
            </a:pPr>
            <a:r>
              <a:rPr lang="vi-VN" sz="4800" dirty="0">
                <a:solidFill>
                  <a:prstClr val="black"/>
                </a:solidFill>
                <a:latin typeface="Arial"/>
                <a:ea typeface="字魂59号-创粗黑"/>
                <a:cs typeface="Calibri" panose="020F0502020204030204" pitchFamily="34" charset="0"/>
                <a:sym typeface="Arial" panose="020B0604020202020204"/>
              </a:rPr>
              <a:t> - Thảo luận về nội dung và hình thức ghi chép chi tiêu trong gia đình.</a:t>
            </a:r>
            <a:endParaRPr lang="en-US" sz="4800" dirty="0">
              <a:solidFill>
                <a:srgbClr val="FF0000"/>
              </a:solidFill>
              <a:latin typeface="Arial" panose="020B0604020202020204"/>
              <a:ea typeface="字魂59号-创粗黑"/>
              <a:cs typeface="Calibri" panose="020F0502020204030204" pitchFamily="34" charset="0"/>
              <a:sym typeface="Arial" panose="020B0604020202020204"/>
            </a:endParaRPr>
          </a:p>
        </p:txBody>
      </p:sp>
      <p:pic>
        <p:nvPicPr>
          <p:cNvPr id="13" name="Picture 12">
            <a:extLst>
              <a:ext uri="{FF2B5EF4-FFF2-40B4-BE49-F238E27FC236}">
                <a16:creationId xmlns="" xmlns:a16="http://schemas.microsoft.com/office/drawing/2014/main" id="{4997A387-BD32-282E-7FE5-065CA7D149D6}"/>
              </a:ext>
            </a:extLst>
          </p:cNvPr>
          <p:cNvPicPr>
            <a:picLocks noChangeAspect="1"/>
          </p:cNvPicPr>
          <p:nvPr/>
        </p:nvPicPr>
        <p:blipFill>
          <a:blip r:embed="rId2"/>
          <a:stretch>
            <a:fillRect/>
          </a:stretch>
        </p:blipFill>
        <p:spPr>
          <a:xfrm>
            <a:off x="1295400" y="3314700"/>
            <a:ext cx="15812970" cy="5562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Oval 3"/>
          <p:cNvSpPr/>
          <p:nvPr/>
        </p:nvSpPr>
        <p:spPr>
          <a:xfrm>
            <a:off x="-3010291" y="-85078"/>
            <a:ext cx="2834595" cy="308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03C8A48F-3850-1994-FA5C-71CE51B0C8A1}"/>
              </a:ext>
            </a:extLst>
          </p:cNvPr>
          <p:cNvSpPr txBox="1"/>
          <p:nvPr/>
        </p:nvSpPr>
        <p:spPr>
          <a:xfrm>
            <a:off x="5181600" y="266700"/>
            <a:ext cx="7315200" cy="919401"/>
          </a:xfrm>
          <a:prstGeom prst="roundRect">
            <a:avLst/>
          </a:prstGeom>
          <a:solidFill>
            <a:sysClr val="window" lastClr="FFFFFF"/>
          </a:solidFill>
          <a:ln w="76200">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
                <a:ea typeface="字魂59号-创粗黑"/>
                <a:cs typeface="Calibri" panose="020F0502020204030204" pitchFamily="34" charset="0"/>
                <a:sym typeface="Arial" panose="020B0604020202020204"/>
              </a:rPr>
              <a:t>Hình</a:t>
            </a:r>
            <a:r>
              <a:rPr kumimoji="0" lang="en-US" sz="4800" b="0" i="0" u="none" strike="noStrike" kern="1200" cap="none" spc="0" normalizeH="0" noProof="0" dirty="0">
                <a:ln>
                  <a:noFill/>
                </a:ln>
                <a:solidFill>
                  <a:prstClr val="black"/>
                </a:solidFill>
                <a:effectLst/>
                <a:uLnTx/>
                <a:uFillTx/>
                <a:latin typeface="Arial"/>
                <a:ea typeface="字魂59号-创粗黑"/>
                <a:cs typeface="Calibri" panose="020F0502020204030204" pitchFamily="34" charset="0"/>
                <a:sym typeface="Arial" panose="020B0604020202020204"/>
              </a:rPr>
              <a:t> </a:t>
            </a:r>
            <a:r>
              <a:rPr kumimoji="0" lang="en-US" sz="4800" b="0" i="0" u="none" strike="noStrike" kern="1200" cap="none" spc="0" normalizeH="0" noProof="0" dirty="0" err="1">
                <a:ln>
                  <a:noFill/>
                </a:ln>
                <a:solidFill>
                  <a:prstClr val="black"/>
                </a:solidFill>
                <a:effectLst/>
                <a:uLnTx/>
                <a:uFillTx/>
                <a:latin typeface="Arial"/>
                <a:ea typeface="字魂59号-创粗黑"/>
                <a:cs typeface="Calibri" panose="020F0502020204030204" pitchFamily="34" charset="0"/>
                <a:sym typeface="Arial" panose="020B0604020202020204"/>
              </a:rPr>
              <a:t>thức</a:t>
            </a:r>
            <a:r>
              <a:rPr kumimoji="0" lang="en-US" sz="4800" b="0" i="0" u="none" strike="noStrike" kern="1200" cap="none" spc="0" normalizeH="0" noProof="0" dirty="0">
                <a:ln>
                  <a:noFill/>
                </a:ln>
                <a:solidFill>
                  <a:prstClr val="black"/>
                </a:solidFill>
                <a:effectLst/>
                <a:uLnTx/>
                <a:uFillTx/>
                <a:latin typeface="Arial"/>
                <a:ea typeface="字魂59号-创粗黑"/>
                <a:cs typeface="Calibri" panose="020F0502020204030204" pitchFamily="34" charset="0"/>
                <a:sym typeface="Arial" panose="020B0604020202020204"/>
              </a:rPr>
              <a:t> </a:t>
            </a:r>
            <a:r>
              <a:rPr kumimoji="0" lang="en-US" sz="4800" b="0" i="0" u="none" strike="noStrike" kern="1200" cap="none" spc="0" normalizeH="0" noProof="0" dirty="0" err="1">
                <a:ln>
                  <a:noFill/>
                </a:ln>
                <a:solidFill>
                  <a:prstClr val="black"/>
                </a:solidFill>
                <a:effectLst/>
                <a:uLnTx/>
                <a:uFillTx/>
                <a:latin typeface="Arial"/>
                <a:ea typeface="字魂59号-创粗黑"/>
                <a:cs typeface="Calibri" panose="020F0502020204030204" pitchFamily="34" charset="0"/>
                <a:sym typeface="Arial" panose="020B0604020202020204"/>
              </a:rPr>
              <a:t>ghi</a:t>
            </a:r>
            <a:r>
              <a:rPr kumimoji="0" lang="en-US" sz="4800" b="0" i="0" u="none" strike="noStrike" kern="1200" cap="none" spc="0" normalizeH="0" noProof="0" dirty="0">
                <a:ln>
                  <a:noFill/>
                </a:ln>
                <a:solidFill>
                  <a:prstClr val="black"/>
                </a:solidFill>
                <a:effectLst/>
                <a:uLnTx/>
                <a:uFillTx/>
                <a:latin typeface="Arial"/>
                <a:ea typeface="字魂59号-创粗黑"/>
                <a:cs typeface="Calibri" panose="020F0502020204030204" pitchFamily="34" charset="0"/>
                <a:sym typeface="Arial" panose="020B0604020202020204"/>
              </a:rPr>
              <a:t> </a:t>
            </a:r>
            <a:r>
              <a:rPr kumimoji="0" lang="en-US" sz="4800" b="0" i="0" u="none" strike="noStrike" kern="1200" cap="none" spc="0" normalizeH="0" noProof="0" dirty="0" err="1">
                <a:ln>
                  <a:noFill/>
                </a:ln>
                <a:solidFill>
                  <a:prstClr val="black"/>
                </a:solidFill>
                <a:effectLst/>
                <a:uLnTx/>
                <a:uFillTx/>
                <a:latin typeface="Arial"/>
                <a:ea typeface="字魂59号-创粗黑"/>
                <a:cs typeface="Calibri" panose="020F0502020204030204" pitchFamily="34" charset="0"/>
                <a:sym typeface="Arial" panose="020B0604020202020204"/>
              </a:rPr>
              <a:t>chép</a:t>
            </a:r>
            <a:endParaRPr kumimoji="0" lang="en-US" sz="4800" b="0" i="0" u="none" strike="noStrike" kern="1200" cap="none" spc="0" normalizeH="0" baseline="0" noProof="0" dirty="0">
              <a:ln>
                <a:noFill/>
              </a:ln>
              <a:solidFill>
                <a:srgbClr val="FF0000"/>
              </a:solidFill>
              <a:effectLst/>
              <a:uLnTx/>
              <a:uFillTx/>
              <a:latin typeface="Arial" panose="020B0604020202020204"/>
              <a:ea typeface="字魂59号-创粗黑"/>
              <a:cs typeface="Calibri" panose="020F0502020204030204" pitchFamily="34" charset="0"/>
              <a:sym typeface="Arial" panose="020B0604020202020204"/>
            </a:endParaRPr>
          </a:p>
        </p:txBody>
      </p:sp>
      <p:pic>
        <p:nvPicPr>
          <p:cNvPr id="3" name="Picture 2">
            <a:extLst>
              <a:ext uri="{FF2B5EF4-FFF2-40B4-BE49-F238E27FC236}">
                <a16:creationId xmlns="" xmlns:a16="http://schemas.microsoft.com/office/drawing/2014/main" id="{6BB4EC94-B41C-BE0A-F6FC-FD171C04CA50}"/>
              </a:ext>
            </a:extLst>
          </p:cNvPr>
          <p:cNvPicPr>
            <a:picLocks noChangeAspect="1"/>
          </p:cNvPicPr>
          <p:nvPr/>
        </p:nvPicPr>
        <p:blipFill>
          <a:blip r:embed="rId2"/>
          <a:stretch>
            <a:fillRect/>
          </a:stretch>
        </p:blipFill>
        <p:spPr>
          <a:xfrm>
            <a:off x="914400" y="2628900"/>
            <a:ext cx="6629400" cy="45320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 xmlns:a16="http://schemas.microsoft.com/office/drawing/2014/main" id="{A1A0CA79-CCA7-5ADD-BB1F-B75677D5F850}"/>
              </a:ext>
            </a:extLst>
          </p:cNvPr>
          <p:cNvPicPr>
            <a:picLocks noChangeAspect="1"/>
          </p:cNvPicPr>
          <p:nvPr/>
        </p:nvPicPr>
        <p:blipFill>
          <a:blip r:embed="rId3"/>
          <a:stretch>
            <a:fillRect/>
          </a:stretch>
        </p:blipFill>
        <p:spPr>
          <a:xfrm>
            <a:off x="9982200" y="2628900"/>
            <a:ext cx="6715246" cy="449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Oval 5"/>
          <p:cNvSpPr/>
          <p:nvPr/>
        </p:nvSpPr>
        <p:spPr>
          <a:xfrm>
            <a:off x="-3010291" y="-85078"/>
            <a:ext cx="2834595" cy="308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227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2C1B6AC0-8D63-A74E-898E-02E176A582A4}"/>
              </a:ext>
            </a:extLst>
          </p:cNvPr>
          <p:cNvGrpSpPr/>
          <p:nvPr/>
        </p:nvGrpSpPr>
        <p:grpSpPr>
          <a:xfrm>
            <a:off x="1013916" y="-156923"/>
            <a:ext cx="16054884" cy="8119729"/>
            <a:chOff x="395886" y="1876706"/>
            <a:chExt cx="6292205" cy="2115724"/>
          </a:xfrm>
        </p:grpSpPr>
        <p:grpSp>
          <p:nvGrpSpPr>
            <p:cNvPr id="5" name="组合 18">
              <a:extLst>
                <a:ext uri="{FF2B5EF4-FFF2-40B4-BE49-F238E27FC236}">
                  <a16:creationId xmlns="" xmlns:a16="http://schemas.microsoft.com/office/drawing/2014/main" id="{FF48CF4B-A673-3625-766A-57C8A2A60184}"/>
                </a:ext>
              </a:extLst>
            </p:cNvPr>
            <p:cNvGrpSpPr/>
            <p:nvPr/>
          </p:nvGrpSpPr>
          <p:grpSpPr>
            <a:xfrm>
              <a:off x="1057479" y="2158210"/>
              <a:ext cx="5630612" cy="1834220"/>
              <a:chOff x="1317" y="3053"/>
              <a:chExt cx="16681" cy="3233"/>
            </a:xfrm>
          </p:grpSpPr>
          <p:grpSp>
            <p:nvGrpSpPr>
              <p:cNvPr id="7" name="组合 15">
                <a:extLst>
                  <a:ext uri="{FF2B5EF4-FFF2-40B4-BE49-F238E27FC236}">
                    <a16:creationId xmlns="" xmlns:a16="http://schemas.microsoft.com/office/drawing/2014/main" id="{ADFBB1BD-1B67-0FCA-C9A8-021C5BBCDB07}"/>
                  </a:ext>
                </a:extLst>
              </p:cNvPr>
              <p:cNvGrpSpPr/>
              <p:nvPr/>
            </p:nvGrpSpPr>
            <p:grpSpPr>
              <a:xfrm>
                <a:off x="1317" y="3053"/>
                <a:ext cx="16681" cy="3233"/>
                <a:chOff x="1020" y="2328"/>
                <a:chExt cx="11012" cy="6662"/>
              </a:xfrm>
            </p:grpSpPr>
            <p:sp>
              <p:nvSpPr>
                <p:cNvPr id="9" name="圆角矩形 14">
                  <a:extLst>
                    <a:ext uri="{FF2B5EF4-FFF2-40B4-BE49-F238E27FC236}">
                      <a16:creationId xmlns="" xmlns:a16="http://schemas.microsoft.com/office/drawing/2014/main" id="{86F6C686-10C0-2140-D524-1CEF3E52281B}"/>
                    </a:ext>
                  </a:extLst>
                </p:cNvPr>
                <p:cNvSpPr/>
                <p:nvPr/>
              </p:nvSpPr>
              <p:spPr>
                <a:xfrm>
                  <a:off x="1220" y="2481"/>
                  <a:ext cx="10812" cy="6509"/>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dirty="0">
                    <a:solidFill>
                      <a:srgbClr val="5F7700"/>
                    </a:solidFill>
                    <a:latin typeface="Calibri"/>
                    <a:ea typeface="微软雅黑" panose="020B0503020204020204" pitchFamily="34" charset="-122"/>
                  </a:endParaRPr>
                </a:p>
              </p:txBody>
            </p:sp>
            <p:sp>
              <p:nvSpPr>
                <p:cNvPr id="10" name="圆角矩形 13">
                  <a:extLst>
                    <a:ext uri="{FF2B5EF4-FFF2-40B4-BE49-F238E27FC236}">
                      <a16:creationId xmlns="" xmlns:a16="http://schemas.microsoft.com/office/drawing/2014/main" id="{1EAFB18F-AFAE-860E-BDB5-26766FFA0908}"/>
                    </a:ext>
                  </a:extLst>
                </p:cNvPr>
                <p:cNvSpPr/>
                <p:nvPr/>
              </p:nvSpPr>
              <p:spPr>
                <a:xfrm>
                  <a:off x="1020" y="2328"/>
                  <a:ext cx="10812" cy="6301"/>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srgbClr val="5F7700"/>
                    </a:solidFill>
                    <a:latin typeface="Calibri"/>
                    <a:ea typeface="微软雅黑" panose="020B0503020204020204" pitchFamily="34" charset="-122"/>
                  </a:endParaRPr>
                </a:p>
              </p:txBody>
            </p:sp>
          </p:grpSp>
          <p:sp>
            <p:nvSpPr>
              <p:cNvPr id="8" name="文本框 17">
                <a:extLst>
                  <a:ext uri="{FF2B5EF4-FFF2-40B4-BE49-F238E27FC236}">
                    <a16:creationId xmlns="" xmlns:a16="http://schemas.microsoft.com/office/drawing/2014/main" id="{09919673-924E-3471-7C91-B15045F49171}"/>
                  </a:ext>
                </a:extLst>
              </p:cNvPr>
              <p:cNvSpPr txBox="1"/>
              <p:nvPr/>
            </p:nvSpPr>
            <p:spPr>
              <a:xfrm>
                <a:off x="1453" y="3391"/>
                <a:ext cx="16191" cy="2502"/>
              </a:xfrm>
              <a:prstGeom prst="rect">
                <a:avLst/>
              </a:prstGeom>
              <a:noFill/>
            </p:spPr>
            <p:txBody>
              <a:bodyPr wrap="square" rtlCol="0">
                <a:spAutoFit/>
              </a:bodyPr>
              <a:lstStyle/>
              <a:p>
                <a:pPr marL="685800" indent="-685800" algn="just" defTabSz="1371600">
                  <a:buFont typeface="Arial" panose="020B0604020202020204" pitchFamily="34" charset="0"/>
                  <a:buChar char="•"/>
                  <a:defRPr/>
                </a:pPr>
                <a:r>
                  <a:rPr lang="vi-VN" sz="5800" b="1" dirty="0">
                    <a:solidFill>
                      <a:srgbClr val="000000"/>
                    </a:solidFill>
                    <a:latin typeface="Calibri" panose="020F0502020204030204" pitchFamily="34" charset="0"/>
                    <a:ea typeface="Palatino Linotype" panose="02040502050505030304" pitchFamily="18" charset="0"/>
                    <a:cs typeface="Calibri" panose="020F0502020204030204" pitchFamily="34" charset="0"/>
                  </a:rPr>
                  <a:t>Nội dung ghi chép: </a:t>
                </a:r>
                <a:r>
                  <a:rPr lang="vi-VN" sz="58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chi tiêu mua gì, ghi những khoản chi nào, số tiền bao nhiêu ?...</a:t>
                </a:r>
              </a:p>
              <a:p>
                <a:pPr marL="685800" indent="-685800" algn="just" defTabSz="1371600">
                  <a:buFont typeface="Arial" panose="020B0604020202020204" pitchFamily="34" charset="0"/>
                  <a:buChar char="•"/>
                  <a:defRPr/>
                </a:pPr>
                <a:r>
                  <a:rPr lang="vi-VN" sz="5800" b="1" dirty="0">
                    <a:solidFill>
                      <a:srgbClr val="000000"/>
                    </a:solidFill>
                    <a:latin typeface="Calibri" panose="020F0502020204030204" pitchFamily="34" charset="0"/>
                    <a:ea typeface="Palatino Linotype" panose="02040502050505030304" pitchFamily="18" charset="0"/>
                    <a:cs typeface="Calibri" panose="020F0502020204030204" pitchFamily="34" charset="0"/>
                  </a:rPr>
                  <a:t>Hình thức ghi chép: </a:t>
                </a:r>
                <a:r>
                  <a:rPr lang="vi-VN" sz="58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ghi bằng cách nào? (ghi bằng sổ tay, đánh máy tính…)</a:t>
                </a:r>
              </a:p>
              <a:p>
                <a:pPr marL="685800" indent="-685800" algn="just" defTabSz="1371600">
                  <a:buFont typeface="Arial" panose="020B0604020202020204" pitchFamily="34" charset="0"/>
                  <a:buChar char="•"/>
                  <a:defRPr/>
                </a:pPr>
                <a:r>
                  <a:rPr lang="vi-VN" sz="5800" b="1" dirty="0">
                    <a:solidFill>
                      <a:srgbClr val="000000"/>
                    </a:solidFill>
                    <a:latin typeface="Calibri" panose="020F0502020204030204" pitchFamily="34" charset="0"/>
                    <a:ea typeface="Palatino Linotype" panose="02040502050505030304" pitchFamily="18" charset="0"/>
                    <a:cs typeface="Calibri" panose="020F0502020204030204" pitchFamily="34" charset="0"/>
                  </a:rPr>
                  <a:t>Thời gian ghi như thế nào: </a:t>
                </a:r>
                <a:r>
                  <a:rPr lang="vi-VN" sz="58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ghi theo ngày, theo tuần, …..</a:t>
                </a:r>
              </a:p>
            </p:txBody>
          </p:sp>
        </p:grpSp>
        <p:pic>
          <p:nvPicPr>
            <p:cNvPr id="6" name="图片 25" descr="卡通人物&#10;&#10;中度可信度描述已自动生成">
              <a:extLst>
                <a:ext uri="{FF2B5EF4-FFF2-40B4-BE49-F238E27FC236}">
                  <a16:creationId xmlns="" xmlns:a16="http://schemas.microsoft.com/office/drawing/2014/main" id="{1030610C-F073-5C62-2D73-644364A08EF8}"/>
                </a:ext>
              </a:extLst>
            </p:cNvPr>
            <p:cNvPicPr>
              <a:picLocks noChangeAspect="1"/>
            </p:cNvPicPr>
            <p:nvPr>
              <p:custDataLst>
                <p:tags r:id="rId1"/>
              </p:custDataLst>
            </p:nvPr>
          </p:nvPicPr>
          <p:blipFill>
            <a:blip r:embed="rId3" cstate="email"/>
            <a:stretch>
              <a:fillRect/>
            </a:stretch>
          </p:blipFill>
          <p:spPr>
            <a:xfrm rot="19945025">
              <a:off x="395886" y="1876706"/>
              <a:ext cx="1267503" cy="833425"/>
            </a:xfrm>
            <a:prstGeom prst="rect">
              <a:avLst/>
            </a:prstGeom>
          </p:spPr>
        </p:pic>
      </p:grpSp>
    </p:spTree>
    <p:extLst>
      <p:ext uri="{BB962C8B-B14F-4D97-AF65-F5344CB8AC3E}">
        <p14:creationId xmlns:p14="http://schemas.microsoft.com/office/powerpoint/2010/main" val="449270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03C8A48F-3850-1994-FA5C-71CE51B0C8A1}"/>
              </a:ext>
            </a:extLst>
          </p:cNvPr>
          <p:cNvSpPr txBox="1"/>
          <p:nvPr/>
        </p:nvSpPr>
        <p:spPr>
          <a:xfrm>
            <a:off x="1066800" y="419100"/>
            <a:ext cx="15925800" cy="1940957"/>
          </a:xfrm>
          <a:prstGeom prst="roundRect">
            <a:avLst/>
          </a:prstGeom>
          <a:solidFill>
            <a:sysClr val="window" lastClr="FFFFFF"/>
          </a:solidFill>
          <a:ln w="76200">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just" defTabSz="914377" fontAlgn="base">
              <a:spcBef>
                <a:spcPct val="0"/>
              </a:spcBef>
              <a:spcAft>
                <a:spcPct val="0"/>
              </a:spcAft>
              <a:defRPr/>
            </a:pPr>
            <a:r>
              <a:rPr lang="vi-VN" sz="5400" dirty="0">
                <a:solidFill>
                  <a:prstClr val="black"/>
                </a:solidFill>
                <a:latin typeface="Arial"/>
                <a:ea typeface="字魂59号-创粗黑"/>
                <a:cs typeface="Calibri" panose="020F0502020204030204" pitchFamily="34" charset="0"/>
                <a:sym typeface="Arial" panose="020B0604020202020204"/>
              </a:rPr>
              <a:t>Chia sẻ những điều cần lưu ý khi ghi chép chi tiêu trong gia đình:</a:t>
            </a:r>
            <a:endParaRPr kumimoji="0" lang="en-US" sz="5400" b="0" i="0" u="none" strike="noStrike" kern="1200" cap="none" spc="0" normalizeH="0" baseline="0" noProof="0" dirty="0">
              <a:ln>
                <a:noFill/>
              </a:ln>
              <a:solidFill>
                <a:srgbClr val="FF0000"/>
              </a:solidFill>
              <a:effectLst/>
              <a:uLnTx/>
              <a:uFillTx/>
              <a:latin typeface="Arial" panose="020B0604020202020204"/>
              <a:ea typeface="字魂59号-创粗黑"/>
              <a:cs typeface="Calibri" panose="020F0502020204030204" pitchFamily="34" charset="0"/>
              <a:sym typeface="Arial" panose="020B0604020202020204"/>
            </a:endParaRPr>
          </a:p>
        </p:txBody>
      </p:sp>
      <p:sp>
        <p:nvSpPr>
          <p:cNvPr id="2" name="圆角矩形 13">
            <a:extLst>
              <a:ext uri="{FF2B5EF4-FFF2-40B4-BE49-F238E27FC236}">
                <a16:creationId xmlns="" xmlns:a16="http://schemas.microsoft.com/office/drawing/2014/main" id="{33FF5702-193F-7A6D-21E7-FF3A2EA9E882}"/>
              </a:ext>
            </a:extLst>
          </p:cNvPr>
          <p:cNvSpPr/>
          <p:nvPr/>
        </p:nvSpPr>
        <p:spPr>
          <a:xfrm>
            <a:off x="4114800" y="3314700"/>
            <a:ext cx="10668000" cy="4952999"/>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srgbClr val="5F7700"/>
              </a:solidFill>
              <a:latin typeface="Calibri"/>
              <a:ea typeface="微软雅黑" panose="020B0503020204020204" pitchFamily="34" charset="-122"/>
            </a:endParaRPr>
          </a:p>
        </p:txBody>
      </p:sp>
      <p:sp>
        <p:nvSpPr>
          <p:cNvPr id="3" name="TextBox 2">
            <a:extLst>
              <a:ext uri="{FF2B5EF4-FFF2-40B4-BE49-F238E27FC236}">
                <a16:creationId xmlns="" xmlns:a16="http://schemas.microsoft.com/office/drawing/2014/main" id="{84651A92-9EA9-E463-7011-6AA937141F64}"/>
              </a:ext>
            </a:extLst>
          </p:cNvPr>
          <p:cNvSpPr txBox="1"/>
          <p:nvPr/>
        </p:nvSpPr>
        <p:spPr>
          <a:xfrm>
            <a:off x="4572000" y="3771899"/>
            <a:ext cx="11582400" cy="4154984"/>
          </a:xfrm>
          <a:prstGeom prst="rect">
            <a:avLst/>
          </a:prstGeom>
          <a:noFill/>
        </p:spPr>
        <p:txBody>
          <a:bodyPr wrap="square" rtlCol="0">
            <a:spAutoFit/>
          </a:bodyPr>
          <a:lstStyle/>
          <a:p>
            <a:pPr algn="just"/>
            <a:r>
              <a:rPr lang="vi-VN" sz="6600" b="0" i="0" dirty="0">
                <a:solidFill>
                  <a:srgbClr val="FF0000"/>
                </a:solidFill>
                <a:effectLst/>
                <a:latin typeface="Cambria" panose="02040503050406030204" pitchFamily="18" charset="0"/>
                <a:ea typeface="Cambria" panose="02040503050406030204" pitchFamily="18" charset="0"/>
              </a:rPr>
              <a:t>+ Ghi đúng số tiền đã chi.</a:t>
            </a:r>
          </a:p>
          <a:p>
            <a:pPr algn="just"/>
            <a:r>
              <a:rPr lang="vi-VN" sz="6600" b="0" i="0" dirty="0">
                <a:solidFill>
                  <a:srgbClr val="FF0000"/>
                </a:solidFill>
                <a:effectLst/>
                <a:latin typeface="Cambria" panose="02040503050406030204" pitchFamily="18" charset="0"/>
                <a:ea typeface="Cambria" panose="02040503050406030204" pitchFamily="18" charset="0"/>
              </a:rPr>
              <a:t>+ Ghi đủ những khoản chi.</a:t>
            </a:r>
          </a:p>
          <a:p>
            <a:pPr algn="just"/>
            <a:r>
              <a:rPr lang="vi-VN" sz="6600" b="0" i="0" dirty="0">
                <a:solidFill>
                  <a:srgbClr val="FF0000"/>
                </a:solidFill>
                <a:effectLst/>
                <a:latin typeface="Cambria" panose="02040503050406030204" pitchFamily="18" charset="0"/>
                <a:ea typeface="Cambria" panose="02040503050406030204" pitchFamily="18" charset="0"/>
              </a:rPr>
              <a:t>+ Thường xuyên ghi chép.</a:t>
            </a:r>
          </a:p>
          <a:p>
            <a:pPr algn="just"/>
            <a:r>
              <a:rPr lang="vi-VN" sz="6600" b="0" i="0" dirty="0">
                <a:solidFill>
                  <a:srgbClr val="FF0000"/>
                </a:solidFill>
                <a:effectLst/>
                <a:latin typeface="Cambria" panose="02040503050406030204" pitchFamily="18" charset="0"/>
                <a:ea typeface="Cambria" panose="02040503050406030204" pitchFamily="18" charset="0"/>
              </a:rPr>
              <a:t>+ …</a:t>
            </a:r>
          </a:p>
        </p:txBody>
      </p:sp>
      <p:sp>
        <p:nvSpPr>
          <p:cNvPr id="5" name="Oval 4"/>
          <p:cNvSpPr/>
          <p:nvPr/>
        </p:nvSpPr>
        <p:spPr>
          <a:xfrm>
            <a:off x="-3010291" y="-85078"/>
            <a:ext cx="2834595" cy="308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98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40277" y="528204"/>
            <a:ext cx="18288000" cy="9758796"/>
          </a:xfrm>
          <a:prstGeom prst="rect">
            <a:avLst/>
          </a:prstGeom>
        </p:spPr>
      </p:pic>
      <p:sp>
        <p:nvSpPr>
          <p:cNvPr id="5" name="TextBox 4">
            <a:extLst>
              <a:ext uri="{FF2B5EF4-FFF2-40B4-BE49-F238E27FC236}">
                <a16:creationId xmlns="" xmlns:a16="http://schemas.microsoft.com/office/drawing/2014/main" id="{182E3090-F844-DDA9-8CEC-19EB765EC352}"/>
              </a:ext>
            </a:extLst>
          </p:cNvPr>
          <p:cNvSpPr txBox="1"/>
          <p:nvPr/>
        </p:nvSpPr>
        <p:spPr>
          <a:xfrm>
            <a:off x="4114800" y="1970810"/>
            <a:ext cx="9858376" cy="5909310"/>
          </a:xfrm>
          <a:prstGeom prst="rect">
            <a:avLst/>
          </a:prstGeom>
          <a:noFill/>
        </p:spPr>
        <p:txBody>
          <a:bodyPr wrap="square" rtlCol="0">
            <a:spAutoFit/>
          </a:bodyPr>
          <a:lstStyle/>
          <a:p>
            <a:pPr lvl="0" algn="just" defTabSz="1371600"/>
            <a:r>
              <a:rPr lang="en-US" sz="5400" b="1" dirty="0">
                <a:solidFill>
                  <a:srgbClr val="FFFF00"/>
                </a:solidFill>
                <a:latin typeface="Calibri" panose="020F0502020204030204"/>
              </a:rPr>
              <a:t>   </a:t>
            </a:r>
            <a:r>
              <a:rPr lang="vi-VN" sz="5400" b="1" dirty="0">
                <a:solidFill>
                  <a:srgbClr val="FFFF00"/>
                </a:solidFill>
                <a:latin typeface="Calibri" panose="020F0502020204030204"/>
              </a:rPr>
              <a:t>Nội dung ghi chép cần bao gồm: thời điểm chi, nội dung chi, số tiền chi,... Khi ghi chép c</a:t>
            </a:r>
            <a:r>
              <a:rPr lang="en-US" sz="5400" b="1" dirty="0">
                <a:solidFill>
                  <a:srgbClr val="FFFF00"/>
                </a:solidFill>
                <a:latin typeface="Calibri" panose="020F0502020204030204"/>
              </a:rPr>
              <a:t>ầ</a:t>
            </a:r>
            <a:r>
              <a:rPr lang="vi-VN" sz="5400" b="1" dirty="0">
                <a:solidFill>
                  <a:srgbClr val="FFFF00"/>
                </a:solidFill>
                <a:latin typeface="Calibri" panose="020F0502020204030204"/>
              </a:rPr>
              <a:t>n ghi đúng số tiền đã chi, ghi đủ, ghi thường xuyên các khoản tiền chi. Cách thức ghi có thể ghi vào sổ tay, sử dụng máy tính lưu trữ....</a:t>
            </a:r>
            <a:endParaRPr kumimoji="0" lang="vi-VN" sz="5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4" name="Picture 3" descr="A close up of a logo&#10;&#10;Description automatically generated">
            <a:extLst>
              <a:ext uri="{FF2B5EF4-FFF2-40B4-BE49-F238E27FC236}">
                <a16:creationId xmlns="" xmlns:a16="http://schemas.microsoft.com/office/drawing/2014/main" id="{7222E8A2-50C3-5ADF-CC0B-AF06BB90D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90500"/>
            <a:ext cx="5885987" cy="1696579"/>
          </a:xfrm>
          <a:prstGeom prst="rect">
            <a:avLst/>
          </a:prstGeom>
        </p:spPr>
      </p:pic>
    </p:spTree>
    <p:extLst>
      <p:ext uri="{BB962C8B-B14F-4D97-AF65-F5344CB8AC3E}">
        <p14:creationId xmlns:p14="http://schemas.microsoft.com/office/powerpoint/2010/main" val="205296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grpSp>
      <p:grpSp>
        <p:nvGrpSpPr>
          <p:cNvPr id="87" name="Group 87"/>
          <p:cNvGrpSpPr/>
          <p:nvPr/>
        </p:nvGrpSpPr>
        <p:grpSpPr>
          <a:xfrm rot="-571">
            <a:off x="986175" y="990895"/>
            <a:ext cx="16357066" cy="8305201"/>
            <a:chOff x="0" y="0"/>
            <a:chExt cx="15665124" cy="7953871"/>
          </a:xfrm>
        </p:grpSpPr>
        <p:sp>
          <p:nvSpPr>
            <p:cNvPr id="88" name="Freeform 88"/>
            <p:cNvSpPr/>
            <p:nvPr/>
          </p:nvSpPr>
          <p:spPr>
            <a:xfrm>
              <a:off x="10160" y="16510"/>
              <a:ext cx="15642264" cy="7925932"/>
            </a:xfrm>
            <a:custGeom>
              <a:avLst/>
              <a:gdLst/>
              <a:ahLst/>
              <a:cxnLst/>
              <a:rect l="l" t="t" r="r" b="b"/>
              <a:pathLst>
                <a:path w="15642264" h="7925932">
                  <a:moveTo>
                    <a:pt x="15642264" y="7925932"/>
                  </a:moveTo>
                  <a:lnTo>
                    <a:pt x="0" y="7918311"/>
                  </a:lnTo>
                  <a:lnTo>
                    <a:pt x="0" y="2762147"/>
                  </a:lnTo>
                  <a:lnTo>
                    <a:pt x="17780" y="19050"/>
                  </a:lnTo>
                  <a:lnTo>
                    <a:pt x="7798743" y="0"/>
                  </a:lnTo>
                  <a:lnTo>
                    <a:pt x="15623214" y="5080"/>
                  </a:lnTo>
                  <a:close/>
                </a:path>
              </a:pathLst>
            </a:custGeom>
            <a:solidFill>
              <a:srgbClr val="FAEFD6"/>
            </a:solidFill>
          </p:spPr>
        </p:sp>
        <p:sp>
          <p:nvSpPr>
            <p:cNvPr id="89" name="Freeform 89"/>
            <p:cNvSpPr/>
            <p:nvPr/>
          </p:nvSpPr>
          <p:spPr>
            <a:xfrm>
              <a:off x="-3810" y="0"/>
              <a:ext cx="15671474" cy="7952601"/>
            </a:xfrm>
            <a:custGeom>
              <a:avLst/>
              <a:gdLst/>
              <a:ahLst/>
              <a:cxnLst/>
              <a:rect l="l" t="t" r="r" b="b"/>
              <a:pathLst>
                <a:path w="15671474" h="7952601">
                  <a:moveTo>
                    <a:pt x="15637184" y="21590"/>
                  </a:moveTo>
                  <a:cubicBezTo>
                    <a:pt x="15638454" y="34290"/>
                    <a:pt x="15638454" y="44450"/>
                    <a:pt x="15639724" y="54610"/>
                  </a:cubicBezTo>
                  <a:cubicBezTo>
                    <a:pt x="15642265" y="185441"/>
                    <a:pt x="15643534" y="360828"/>
                    <a:pt x="15646074" y="529951"/>
                  </a:cubicBezTo>
                  <a:cubicBezTo>
                    <a:pt x="15646074" y="774239"/>
                    <a:pt x="15658774" y="5591106"/>
                    <a:pt x="15665124" y="5835394"/>
                  </a:cubicBezTo>
                  <a:cubicBezTo>
                    <a:pt x="15671474" y="6204958"/>
                    <a:pt x="15667665" y="6580787"/>
                    <a:pt x="15667665" y="6950351"/>
                  </a:cubicBezTo>
                  <a:cubicBezTo>
                    <a:pt x="15667665" y="7276069"/>
                    <a:pt x="15668934" y="7576731"/>
                    <a:pt x="15670204" y="7891642"/>
                  </a:cubicBezTo>
                  <a:cubicBezTo>
                    <a:pt x="15670204" y="7913232"/>
                    <a:pt x="15670204" y="7927201"/>
                    <a:pt x="15670204" y="7951332"/>
                  </a:cubicBezTo>
                  <a:cubicBezTo>
                    <a:pt x="15647345" y="7951332"/>
                    <a:pt x="15627024" y="7952601"/>
                    <a:pt x="15561436" y="7951332"/>
                  </a:cubicBezTo>
                  <a:cubicBezTo>
                    <a:pt x="14759416" y="7946251"/>
                    <a:pt x="13945061" y="7952601"/>
                    <a:pt x="13143044" y="7947521"/>
                  </a:cubicBezTo>
                  <a:cubicBezTo>
                    <a:pt x="12661833" y="7943711"/>
                    <a:pt x="12192962" y="7946251"/>
                    <a:pt x="11711751" y="7943711"/>
                  </a:cubicBezTo>
                  <a:cubicBezTo>
                    <a:pt x="11489654" y="7942442"/>
                    <a:pt x="11267557" y="7941171"/>
                    <a:pt x="11045460" y="7939901"/>
                  </a:cubicBezTo>
                  <a:cubicBezTo>
                    <a:pt x="10909734" y="7939901"/>
                    <a:pt x="10786346" y="7941171"/>
                    <a:pt x="10650620" y="7941171"/>
                  </a:cubicBezTo>
                  <a:cubicBezTo>
                    <a:pt x="10305136" y="7939901"/>
                    <a:pt x="9355053" y="7941171"/>
                    <a:pt x="9009570" y="7939901"/>
                  </a:cubicBezTo>
                  <a:cubicBezTo>
                    <a:pt x="8762796" y="7938632"/>
                    <a:pt x="3827304" y="7947521"/>
                    <a:pt x="3580529" y="7946251"/>
                  </a:cubicBezTo>
                  <a:cubicBezTo>
                    <a:pt x="3518835" y="7946251"/>
                    <a:pt x="3444803" y="7947521"/>
                    <a:pt x="3383110" y="7947521"/>
                  </a:cubicBezTo>
                  <a:cubicBezTo>
                    <a:pt x="3235045" y="7947521"/>
                    <a:pt x="3099319" y="7948792"/>
                    <a:pt x="2951254" y="7948792"/>
                  </a:cubicBezTo>
                  <a:cubicBezTo>
                    <a:pt x="2581092" y="7948792"/>
                    <a:pt x="2223269" y="7947521"/>
                    <a:pt x="1853107" y="7946251"/>
                  </a:cubicBezTo>
                  <a:cubicBezTo>
                    <a:pt x="1631010" y="7944982"/>
                    <a:pt x="1408913" y="7943711"/>
                    <a:pt x="1199155" y="7942442"/>
                  </a:cubicBezTo>
                  <a:cubicBezTo>
                    <a:pt x="804315" y="7941171"/>
                    <a:pt x="409476"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1008" y="30480"/>
                    <a:pt x="298428" y="29210"/>
                  </a:cubicBezTo>
                  <a:cubicBezTo>
                    <a:pt x="631573" y="25400"/>
                    <a:pt x="964719" y="22860"/>
                    <a:pt x="1310203" y="20320"/>
                  </a:cubicBezTo>
                  <a:cubicBezTo>
                    <a:pt x="1544639" y="17780"/>
                    <a:pt x="1779075" y="16510"/>
                    <a:pt x="2001172" y="13970"/>
                  </a:cubicBezTo>
                  <a:cubicBezTo>
                    <a:pt x="2223269" y="11430"/>
                    <a:pt x="2457705" y="8890"/>
                    <a:pt x="2679802" y="8890"/>
                  </a:cubicBezTo>
                  <a:cubicBezTo>
                    <a:pt x="2926577" y="7620"/>
                    <a:pt x="3173351" y="10160"/>
                    <a:pt x="3420126" y="8890"/>
                  </a:cubicBezTo>
                  <a:cubicBezTo>
                    <a:pt x="3728594" y="8890"/>
                    <a:pt x="9318038" y="6350"/>
                    <a:pt x="9626506" y="5080"/>
                  </a:cubicBezTo>
                  <a:cubicBezTo>
                    <a:pt x="9922636" y="3810"/>
                    <a:pt x="10218766" y="2540"/>
                    <a:pt x="10527234" y="2540"/>
                  </a:cubicBezTo>
                  <a:cubicBezTo>
                    <a:pt x="11033121" y="1270"/>
                    <a:pt x="11526670" y="0"/>
                    <a:pt x="12032558" y="0"/>
                  </a:cubicBezTo>
                  <a:cubicBezTo>
                    <a:pt x="12242317" y="0"/>
                    <a:pt x="12464414" y="2540"/>
                    <a:pt x="12674171" y="2540"/>
                  </a:cubicBezTo>
                  <a:cubicBezTo>
                    <a:pt x="13254093" y="3810"/>
                    <a:pt x="13846351" y="5080"/>
                    <a:pt x="14426272" y="7620"/>
                  </a:cubicBezTo>
                  <a:cubicBezTo>
                    <a:pt x="14734740" y="8890"/>
                    <a:pt x="15043208" y="12700"/>
                    <a:pt x="15351676" y="16510"/>
                  </a:cubicBezTo>
                  <a:cubicBezTo>
                    <a:pt x="15425709" y="16510"/>
                    <a:pt x="15499742" y="16510"/>
                    <a:pt x="15561436" y="16510"/>
                  </a:cubicBezTo>
                  <a:cubicBezTo>
                    <a:pt x="15618134" y="17780"/>
                    <a:pt x="15627024" y="20320"/>
                    <a:pt x="15637184" y="21590"/>
                  </a:cubicBezTo>
                  <a:close/>
                  <a:moveTo>
                    <a:pt x="15647345" y="7934821"/>
                  </a:moveTo>
                  <a:cubicBezTo>
                    <a:pt x="15648615" y="7918311"/>
                    <a:pt x="15649884" y="7905611"/>
                    <a:pt x="15649884" y="7892911"/>
                  </a:cubicBezTo>
                  <a:cubicBezTo>
                    <a:pt x="15648615" y="7545413"/>
                    <a:pt x="15647345" y="7213432"/>
                    <a:pt x="15647345" y="6856395"/>
                  </a:cubicBezTo>
                  <a:cubicBezTo>
                    <a:pt x="15647345" y="6693536"/>
                    <a:pt x="15649884" y="6530677"/>
                    <a:pt x="15648615" y="6367818"/>
                  </a:cubicBezTo>
                  <a:cubicBezTo>
                    <a:pt x="15648615" y="6217486"/>
                    <a:pt x="15647345" y="6060891"/>
                    <a:pt x="15646074" y="5910560"/>
                  </a:cubicBezTo>
                  <a:cubicBezTo>
                    <a:pt x="15640995" y="5678799"/>
                    <a:pt x="15629565" y="880723"/>
                    <a:pt x="15629565" y="648963"/>
                  </a:cubicBezTo>
                  <a:cubicBezTo>
                    <a:pt x="15627024" y="454785"/>
                    <a:pt x="15624484" y="254343"/>
                    <a:pt x="15621945" y="63500"/>
                  </a:cubicBezTo>
                  <a:cubicBezTo>
                    <a:pt x="15620674" y="44450"/>
                    <a:pt x="15619404" y="43180"/>
                    <a:pt x="15524419" y="41910"/>
                  </a:cubicBezTo>
                  <a:cubicBezTo>
                    <a:pt x="15487401" y="41910"/>
                    <a:pt x="15462725" y="41910"/>
                    <a:pt x="15425709" y="40640"/>
                  </a:cubicBezTo>
                  <a:cubicBezTo>
                    <a:pt x="15117241" y="36830"/>
                    <a:pt x="14796434" y="31750"/>
                    <a:pt x="14487965" y="30480"/>
                  </a:cubicBezTo>
                  <a:cubicBezTo>
                    <a:pt x="13735304" y="26670"/>
                    <a:pt x="12970302" y="25400"/>
                    <a:pt x="12217640" y="22860"/>
                  </a:cubicBezTo>
                  <a:cubicBezTo>
                    <a:pt x="12106591" y="22860"/>
                    <a:pt x="11983204" y="22860"/>
                    <a:pt x="11872155" y="22860"/>
                  </a:cubicBezTo>
                  <a:cubicBezTo>
                    <a:pt x="11687074" y="22860"/>
                    <a:pt x="11501993" y="22860"/>
                    <a:pt x="11329251" y="22860"/>
                  </a:cubicBezTo>
                  <a:cubicBezTo>
                    <a:pt x="10934412" y="22860"/>
                    <a:pt x="10539572" y="22860"/>
                    <a:pt x="10157072" y="24130"/>
                  </a:cubicBezTo>
                  <a:cubicBezTo>
                    <a:pt x="9823925" y="25400"/>
                    <a:pt x="4209804" y="29210"/>
                    <a:pt x="3876659" y="29210"/>
                  </a:cubicBezTo>
                  <a:cubicBezTo>
                    <a:pt x="3333755" y="29210"/>
                    <a:pt x="2790851" y="26670"/>
                    <a:pt x="2247947" y="33020"/>
                  </a:cubicBezTo>
                  <a:cubicBezTo>
                    <a:pt x="1964156" y="36830"/>
                    <a:pt x="1692704" y="36830"/>
                    <a:pt x="1421252" y="38100"/>
                  </a:cubicBezTo>
                  <a:cubicBezTo>
                    <a:pt x="952380" y="41910"/>
                    <a:pt x="48350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686" y="7917042"/>
                    <a:pt x="298428" y="7918311"/>
                    <a:pt x="458831" y="7918311"/>
                  </a:cubicBezTo>
                  <a:cubicBezTo>
                    <a:pt x="693267" y="7918311"/>
                    <a:pt x="940042" y="7915771"/>
                    <a:pt x="1174477" y="7918311"/>
                  </a:cubicBezTo>
                  <a:cubicBezTo>
                    <a:pt x="1556978" y="7922121"/>
                    <a:pt x="1939479" y="7924661"/>
                    <a:pt x="2321979" y="7923392"/>
                  </a:cubicBezTo>
                  <a:cubicBezTo>
                    <a:pt x="2568754" y="7922121"/>
                    <a:pt x="2803190" y="7924661"/>
                    <a:pt x="3049964" y="7924661"/>
                  </a:cubicBezTo>
                  <a:cubicBezTo>
                    <a:pt x="3407787" y="7924661"/>
                    <a:pt x="3765610" y="7923392"/>
                    <a:pt x="4123434" y="7924661"/>
                  </a:cubicBezTo>
                  <a:cubicBezTo>
                    <a:pt x="4653999" y="7925932"/>
                    <a:pt x="10477878" y="7915771"/>
                    <a:pt x="11020782" y="7918311"/>
                  </a:cubicBezTo>
                  <a:cubicBezTo>
                    <a:pt x="11255219" y="7919582"/>
                    <a:pt x="11489654" y="7920851"/>
                    <a:pt x="11711751" y="7920851"/>
                  </a:cubicBezTo>
                  <a:cubicBezTo>
                    <a:pt x="12118929" y="7923392"/>
                    <a:pt x="12513769" y="7919582"/>
                    <a:pt x="12920947" y="7923392"/>
                  </a:cubicBezTo>
                  <a:cubicBezTo>
                    <a:pt x="13254093" y="7925932"/>
                    <a:pt x="13587238" y="7925932"/>
                    <a:pt x="13920384" y="7928471"/>
                  </a:cubicBezTo>
                  <a:cubicBezTo>
                    <a:pt x="14413934" y="7932282"/>
                    <a:pt x="14907482" y="7934821"/>
                    <a:pt x="15401031" y="7936092"/>
                  </a:cubicBezTo>
                  <a:cubicBezTo>
                    <a:pt x="15586112" y="7936092"/>
                    <a:pt x="15627024" y="7934821"/>
                    <a:pt x="15647345" y="7934821"/>
                  </a:cubicBezTo>
                  <a:close/>
                </a:path>
              </a:pathLst>
            </a:custGeom>
            <a:solidFill>
              <a:srgbClr val="FFF9EA"/>
            </a:solidFill>
          </p:spPr>
        </p:sp>
      </p:grpSp>
      <p:pic>
        <p:nvPicPr>
          <p:cNvPr id="98" name="Picture 97">
            <a:extLst>
              <a:ext uri="{FF2B5EF4-FFF2-40B4-BE49-F238E27FC236}">
                <a16:creationId xmlns="" xmlns:a16="http://schemas.microsoft.com/office/drawing/2014/main" id="{E06729E2-4DDF-A468-A62F-78F133038B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53" t="24532" r="26751" b="17006"/>
          <a:stretch/>
        </p:blipFill>
        <p:spPr>
          <a:xfrm>
            <a:off x="14859000" y="5867676"/>
            <a:ext cx="2585299" cy="4419324"/>
          </a:xfrm>
          <a:prstGeom prst="rect">
            <a:avLst/>
          </a:prstGeom>
          <a:effectLst>
            <a:outerShdw blurRad="50800" dist="38100" dir="2700000" algn="tl" rotWithShape="0">
              <a:prstClr val="black">
                <a:alpha val="40000"/>
              </a:prstClr>
            </a:outerShdw>
          </a:effectLst>
        </p:spPr>
      </p:pic>
      <p:grpSp>
        <p:nvGrpSpPr>
          <p:cNvPr id="99" name="Group 98">
            <a:extLst>
              <a:ext uri="{FF2B5EF4-FFF2-40B4-BE49-F238E27FC236}">
                <a16:creationId xmlns="" xmlns:a16="http://schemas.microsoft.com/office/drawing/2014/main" id="{FE995C29-C1DD-6D8E-7B4B-03F4FB1DD2FC}"/>
              </a:ext>
            </a:extLst>
          </p:cNvPr>
          <p:cNvGrpSpPr/>
          <p:nvPr/>
        </p:nvGrpSpPr>
        <p:grpSpPr>
          <a:xfrm>
            <a:off x="4114800" y="1485900"/>
            <a:ext cx="12219435" cy="4984948"/>
            <a:chOff x="6718763" y="56915"/>
            <a:chExt cx="4272699" cy="2948867"/>
          </a:xfrm>
        </p:grpSpPr>
        <p:sp>
          <p:nvSpPr>
            <p:cNvPr id="100" name="Speech Bubble: Oval 99">
              <a:extLst>
                <a:ext uri="{FF2B5EF4-FFF2-40B4-BE49-F238E27FC236}">
                  <a16:creationId xmlns="" xmlns:a16="http://schemas.microsoft.com/office/drawing/2014/main" id="{9D55C393-7127-05BB-4E7A-F841E3A6315F}"/>
                </a:ext>
              </a:extLst>
            </p:cNvPr>
            <p:cNvSpPr/>
            <p:nvPr/>
          </p:nvSpPr>
          <p:spPr>
            <a:xfrm>
              <a:off x="6718763" y="56915"/>
              <a:ext cx="4272699" cy="2948867"/>
            </a:xfrm>
            <a:prstGeom prst="wedgeEllipseCallout">
              <a:avLst>
                <a:gd name="adj1" fmla="val 41448"/>
                <a:gd name="adj2" fmla="val 53849"/>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101" name="TextBox 100">
              <a:extLst>
                <a:ext uri="{FF2B5EF4-FFF2-40B4-BE49-F238E27FC236}">
                  <a16:creationId xmlns="" xmlns:a16="http://schemas.microsoft.com/office/drawing/2014/main" id="{C560692A-2E3A-58F1-35DD-BE97E42AE257}"/>
                </a:ext>
              </a:extLst>
            </p:cNvPr>
            <p:cNvSpPr txBox="1"/>
            <p:nvPr/>
          </p:nvSpPr>
          <p:spPr>
            <a:xfrm>
              <a:off x="7198362" y="778138"/>
              <a:ext cx="3451072" cy="144852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nl-NL" sz="66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Hoạt động 3: Thực hành ghi chép chi tiêu trong gia đình</a:t>
              </a:r>
              <a:endParaRPr kumimoji="0" lang="en-US" sz="6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102" name="Freeform 5">
            <a:extLst>
              <a:ext uri="{FF2B5EF4-FFF2-40B4-BE49-F238E27FC236}">
                <a16:creationId xmlns="" xmlns:a16="http://schemas.microsoft.com/office/drawing/2014/main" id="{BFC01590-CF02-C9F3-D669-8C8E436B5622}"/>
              </a:ext>
            </a:extLst>
          </p:cNvPr>
          <p:cNvSpPr/>
          <p:nvPr/>
        </p:nvSpPr>
        <p:spPr>
          <a:xfrm>
            <a:off x="0" y="6896100"/>
            <a:ext cx="3490951" cy="3133529"/>
          </a:xfrm>
          <a:custGeom>
            <a:avLst/>
            <a:gdLst/>
            <a:ahLst/>
            <a:cxnLst/>
            <a:rect l="l" t="t" r="r" b="b"/>
            <a:pathLst>
              <a:path w="4284130" h="4665884">
                <a:moveTo>
                  <a:pt x="0" y="0"/>
                </a:moveTo>
                <a:lnTo>
                  <a:pt x="4284130" y="0"/>
                </a:lnTo>
                <a:lnTo>
                  <a:pt x="4284130" y="4665884"/>
                </a:lnTo>
                <a:lnTo>
                  <a:pt x="0" y="466588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5" name="Oval 94"/>
          <p:cNvSpPr/>
          <p:nvPr/>
        </p:nvSpPr>
        <p:spPr>
          <a:xfrm>
            <a:off x="-3010291" y="-85078"/>
            <a:ext cx="2834595" cy="308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582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right)">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1F5D22CE-44F7-D1E9-5B78-4242F7B19174}"/>
              </a:ext>
            </a:extLst>
          </p:cNvPr>
          <p:cNvGrpSpPr/>
          <p:nvPr/>
        </p:nvGrpSpPr>
        <p:grpSpPr>
          <a:xfrm>
            <a:off x="1828800" y="190500"/>
            <a:ext cx="12575008" cy="2857554"/>
            <a:chOff x="603078" y="1350123"/>
            <a:chExt cx="6602394" cy="1088233"/>
          </a:xfrm>
        </p:grpSpPr>
        <p:grpSp>
          <p:nvGrpSpPr>
            <p:cNvPr id="3" name="组合 18">
              <a:extLst>
                <a:ext uri="{FF2B5EF4-FFF2-40B4-BE49-F238E27FC236}">
                  <a16:creationId xmlns="" xmlns:a16="http://schemas.microsoft.com/office/drawing/2014/main" id="{28A158D4-FB3B-1BDE-D606-273EB294CE9A}"/>
                </a:ext>
              </a:extLst>
            </p:cNvPr>
            <p:cNvGrpSpPr/>
            <p:nvPr/>
          </p:nvGrpSpPr>
          <p:grpSpPr>
            <a:xfrm>
              <a:off x="1241740" y="1588903"/>
              <a:ext cx="5963732" cy="849453"/>
              <a:chOff x="1317" y="3053"/>
              <a:chExt cx="16681" cy="3965"/>
            </a:xfrm>
          </p:grpSpPr>
          <p:grpSp>
            <p:nvGrpSpPr>
              <p:cNvPr id="12" name="组合 15">
                <a:extLst>
                  <a:ext uri="{FF2B5EF4-FFF2-40B4-BE49-F238E27FC236}">
                    <a16:creationId xmlns="" xmlns:a16="http://schemas.microsoft.com/office/drawing/2014/main" id="{9FFC5E6E-7C24-D141-53AC-45A2B7277A99}"/>
                  </a:ext>
                </a:extLst>
              </p:cNvPr>
              <p:cNvGrpSpPr/>
              <p:nvPr/>
            </p:nvGrpSpPr>
            <p:grpSpPr>
              <a:xfrm>
                <a:off x="1317" y="3053"/>
                <a:ext cx="16681" cy="3965"/>
                <a:chOff x="1020" y="2328"/>
                <a:chExt cx="11012" cy="8169"/>
              </a:xfrm>
            </p:grpSpPr>
            <p:sp>
              <p:nvSpPr>
                <p:cNvPr id="14" name="圆角矩形 14">
                  <a:extLst>
                    <a:ext uri="{FF2B5EF4-FFF2-40B4-BE49-F238E27FC236}">
                      <a16:creationId xmlns="" xmlns:a16="http://schemas.microsoft.com/office/drawing/2014/main" id="{0C7C705F-346D-8071-15B7-9B4D6216DE3D}"/>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15" name="圆角矩形 13">
                  <a:extLst>
                    <a:ext uri="{FF2B5EF4-FFF2-40B4-BE49-F238E27FC236}">
                      <a16:creationId xmlns="" xmlns:a16="http://schemas.microsoft.com/office/drawing/2014/main" id="{5FF654E4-25C9-021D-C6A0-D71B5EC8B0BA}"/>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13" name="文本框 17">
                <a:extLst>
                  <a:ext uri="{FF2B5EF4-FFF2-40B4-BE49-F238E27FC236}">
                    <a16:creationId xmlns="" xmlns:a16="http://schemas.microsoft.com/office/drawing/2014/main" id="{2B8786D8-8C3E-A40E-085A-94F35312DB60}"/>
                  </a:ext>
                </a:extLst>
              </p:cNvPr>
              <p:cNvSpPr txBox="1"/>
              <p:nvPr/>
            </p:nvSpPr>
            <p:spPr>
              <a:xfrm>
                <a:off x="2331" y="3359"/>
                <a:ext cx="14948" cy="25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Em đã thấy gia đình đã mua những gì, đã chi những khoản nào trong tuần qua?</a:t>
                </a:r>
              </a:p>
            </p:txBody>
          </p:sp>
        </p:grpSp>
        <p:pic>
          <p:nvPicPr>
            <p:cNvPr id="11" name="图片 25" descr="卡通人物&#10;&#10;中度可信度描述已自动生成">
              <a:extLst>
                <a:ext uri="{FF2B5EF4-FFF2-40B4-BE49-F238E27FC236}">
                  <a16:creationId xmlns="" xmlns:a16="http://schemas.microsoft.com/office/drawing/2014/main" id="{13EA8C9E-17D2-476E-A65A-B5033764E22E}"/>
                </a:ext>
              </a:extLst>
            </p:cNvPr>
            <p:cNvPicPr>
              <a:picLocks noChangeAspect="1"/>
            </p:cNvPicPr>
            <p:nvPr>
              <p:custDataLst>
                <p:tags r:id="rId3"/>
              </p:custDataLst>
            </p:nvPr>
          </p:nvPicPr>
          <p:blipFill>
            <a:blip r:embed="rId5" cstate="email"/>
            <a:stretch>
              <a:fillRect/>
            </a:stretch>
          </p:blipFill>
          <p:spPr>
            <a:xfrm rot="19945025">
              <a:off x="603078" y="1350123"/>
              <a:ext cx="1176145" cy="812388"/>
            </a:xfrm>
            <a:prstGeom prst="rect">
              <a:avLst/>
            </a:prstGeom>
          </p:spPr>
        </p:pic>
      </p:grpSp>
      <p:pic>
        <p:nvPicPr>
          <p:cNvPr id="16" name="Picture 15">
            <a:extLst>
              <a:ext uri="{FF2B5EF4-FFF2-40B4-BE49-F238E27FC236}">
                <a16:creationId xmlns="" xmlns:a16="http://schemas.microsoft.com/office/drawing/2014/main" id="{0680756D-27BB-2F2A-55AB-540737F282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811000" y="4305300"/>
            <a:ext cx="5579108" cy="5525871"/>
          </a:xfrm>
          <a:prstGeom prst="rect">
            <a:avLst/>
          </a:prstGeom>
        </p:spPr>
      </p:pic>
      <p:grpSp>
        <p:nvGrpSpPr>
          <p:cNvPr id="17" name="Group 16">
            <a:extLst>
              <a:ext uri="{FF2B5EF4-FFF2-40B4-BE49-F238E27FC236}">
                <a16:creationId xmlns="" xmlns:a16="http://schemas.microsoft.com/office/drawing/2014/main" id="{16F005DF-A803-58CC-82AA-700B85300BB2}"/>
              </a:ext>
            </a:extLst>
          </p:cNvPr>
          <p:cNvGrpSpPr/>
          <p:nvPr/>
        </p:nvGrpSpPr>
        <p:grpSpPr>
          <a:xfrm>
            <a:off x="533400" y="2933700"/>
            <a:ext cx="11353800" cy="2857551"/>
            <a:chOff x="603078" y="1350123"/>
            <a:chExt cx="6602394" cy="1088232"/>
          </a:xfrm>
        </p:grpSpPr>
        <p:grpSp>
          <p:nvGrpSpPr>
            <p:cNvPr id="18" name="组合 18">
              <a:extLst>
                <a:ext uri="{FF2B5EF4-FFF2-40B4-BE49-F238E27FC236}">
                  <a16:creationId xmlns="" xmlns:a16="http://schemas.microsoft.com/office/drawing/2014/main" id="{0ABA84EA-F8BE-0CD8-D1A4-0F7C7C2E3AF6}"/>
                </a:ext>
              </a:extLst>
            </p:cNvPr>
            <p:cNvGrpSpPr/>
            <p:nvPr/>
          </p:nvGrpSpPr>
          <p:grpSpPr>
            <a:xfrm>
              <a:off x="1241740" y="1582261"/>
              <a:ext cx="5963732" cy="856094"/>
              <a:chOff x="1317" y="3022"/>
              <a:chExt cx="16681" cy="3996"/>
            </a:xfrm>
          </p:grpSpPr>
          <p:grpSp>
            <p:nvGrpSpPr>
              <p:cNvPr id="20" name="组合 15">
                <a:extLst>
                  <a:ext uri="{FF2B5EF4-FFF2-40B4-BE49-F238E27FC236}">
                    <a16:creationId xmlns="" xmlns:a16="http://schemas.microsoft.com/office/drawing/2014/main" id="{164EA50A-CABC-DD41-777D-F4E09C680FEB}"/>
                  </a:ext>
                </a:extLst>
              </p:cNvPr>
              <p:cNvGrpSpPr/>
              <p:nvPr/>
            </p:nvGrpSpPr>
            <p:grpSpPr>
              <a:xfrm>
                <a:off x="1317" y="3053"/>
                <a:ext cx="16681" cy="3965"/>
                <a:chOff x="1020" y="2328"/>
                <a:chExt cx="11012" cy="8169"/>
              </a:xfrm>
            </p:grpSpPr>
            <p:sp>
              <p:nvSpPr>
                <p:cNvPr id="22" name="圆角矩形 14">
                  <a:extLst>
                    <a:ext uri="{FF2B5EF4-FFF2-40B4-BE49-F238E27FC236}">
                      <a16:creationId xmlns="" xmlns:a16="http://schemas.microsoft.com/office/drawing/2014/main" id="{B7C50671-3D56-8FB9-F512-2F35C2E59822}"/>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23" name="圆角矩形 13">
                  <a:extLst>
                    <a:ext uri="{FF2B5EF4-FFF2-40B4-BE49-F238E27FC236}">
                      <a16:creationId xmlns="" xmlns:a16="http://schemas.microsoft.com/office/drawing/2014/main" id="{1A2E4B33-4A36-CF57-CE97-A7F9C1FFB24C}"/>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21" name="文本框 17">
                <a:extLst>
                  <a:ext uri="{FF2B5EF4-FFF2-40B4-BE49-F238E27FC236}">
                    <a16:creationId xmlns="" xmlns:a16="http://schemas.microsoft.com/office/drawing/2014/main" id="{5EEDB4B9-3E74-9FC7-3CB8-69984B6491B7}"/>
                  </a:ext>
                </a:extLst>
              </p:cNvPr>
              <p:cNvSpPr txBox="1"/>
              <p:nvPr/>
            </p:nvSpPr>
            <p:spPr>
              <a:xfrm>
                <a:off x="2328" y="3022"/>
                <a:ext cx="14948" cy="34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Em từng thấy những biên lai hoặc hoá đơn nào của gia đình? Những biên lai hoặc hoá đơn ấy có từ đâu?</a:t>
                </a:r>
              </a:p>
            </p:txBody>
          </p:sp>
        </p:grpSp>
        <p:pic>
          <p:nvPicPr>
            <p:cNvPr id="19" name="图片 25" descr="卡通人物&#10;&#10;中度可信度描述已自动生成">
              <a:extLst>
                <a:ext uri="{FF2B5EF4-FFF2-40B4-BE49-F238E27FC236}">
                  <a16:creationId xmlns="" xmlns:a16="http://schemas.microsoft.com/office/drawing/2014/main" id="{5D210354-D528-7D3E-3D5C-DDB84E444D7A}"/>
                </a:ext>
              </a:extLst>
            </p:cNvPr>
            <p:cNvPicPr>
              <a:picLocks noChangeAspect="1"/>
            </p:cNvPicPr>
            <p:nvPr>
              <p:custDataLst>
                <p:tags r:id="rId2"/>
              </p:custDataLst>
            </p:nvPr>
          </p:nvPicPr>
          <p:blipFill>
            <a:blip r:embed="rId5" cstate="email"/>
            <a:stretch>
              <a:fillRect/>
            </a:stretch>
          </p:blipFill>
          <p:spPr>
            <a:xfrm rot="19945025">
              <a:off x="603078" y="1350123"/>
              <a:ext cx="1176145" cy="812388"/>
            </a:xfrm>
            <a:prstGeom prst="rect">
              <a:avLst/>
            </a:prstGeom>
          </p:spPr>
        </p:pic>
      </p:grpSp>
      <p:grpSp>
        <p:nvGrpSpPr>
          <p:cNvPr id="24" name="Group 23">
            <a:extLst>
              <a:ext uri="{FF2B5EF4-FFF2-40B4-BE49-F238E27FC236}">
                <a16:creationId xmlns="" xmlns:a16="http://schemas.microsoft.com/office/drawing/2014/main" id="{E662343C-34AC-EFEF-C764-8A7AEDB16BC9}"/>
              </a:ext>
            </a:extLst>
          </p:cNvPr>
          <p:cNvGrpSpPr/>
          <p:nvPr/>
        </p:nvGrpSpPr>
        <p:grpSpPr>
          <a:xfrm>
            <a:off x="381000" y="6057900"/>
            <a:ext cx="11353800" cy="2857554"/>
            <a:chOff x="603078" y="1350123"/>
            <a:chExt cx="6602394" cy="1088233"/>
          </a:xfrm>
        </p:grpSpPr>
        <p:grpSp>
          <p:nvGrpSpPr>
            <p:cNvPr id="25" name="组合 18">
              <a:extLst>
                <a:ext uri="{FF2B5EF4-FFF2-40B4-BE49-F238E27FC236}">
                  <a16:creationId xmlns="" xmlns:a16="http://schemas.microsoft.com/office/drawing/2014/main" id="{9C377C13-D87B-1E94-6A63-EA0F99381E5B}"/>
                </a:ext>
              </a:extLst>
            </p:cNvPr>
            <p:cNvGrpSpPr/>
            <p:nvPr/>
          </p:nvGrpSpPr>
          <p:grpSpPr>
            <a:xfrm>
              <a:off x="1241740" y="1588903"/>
              <a:ext cx="5963732" cy="849453"/>
              <a:chOff x="1317" y="3053"/>
              <a:chExt cx="16681" cy="3965"/>
            </a:xfrm>
          </p:grpSpPr>
          <p:grpSp>
            <p:nvGrpSpPr>
              <p:cNvPr id="27" name="组合 15">
                <a:extLst>
                  <a:ext uri="{FF2B5EF4-FFF2-40B4-BE49-F238E27FC236}">
                    <a16:creationId xmlns="" xmlns:a16="http://schemas.microsoft.com/office/drawing/2014/main" id="{1F6045C7-B2F2-2CC5-6AB3-D63A95738700}"/>
                  </a:ext>
                </a:extLst>
              </p:cNvPr>
              <p:cNvGrpSpPr/>
              <p:nvPr/>
            </p:nvGrpSpPr>
            <p:grpSpPr>
              <a:xfrm>
                <a:off x="1317" y="3053"/>
                <a:ext cx="16681" cy="3965"/>
                <a:chOff x="1020" y="2328"/>
                <a:chExt cx="11012" cy="8169"/>
              </a:xfrm>
            </p:grpSpPr>
            <p:sp>
              <p:nvSpPr>
                <p:cNvPr id="29" name="圆角矩形 14">
                  <a:extLst>
                    <a:ext uri="{FF2B5EF4-FFF2-40B4-BE49-F238E27FC236}">
                      <a16:creationId xmlns="" xmlns:a16="http://schemas.microsoft.com/office/drawing/2014/main" id="{A17C455F-38FE-9E2A-FCA4-EF1A8236ECF6}"/>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30" name="圆角矩形 13">
                  <a:extLst>
                    <a:ext uri="{FF2B5EF4-FFF2-40B4-BE49-F238E27FC236}">
                      <a16:creationId xmlns="" xmlns:a16="http://schemas.microsoft.com/office/drawing/2014/main" id="{9A25D3B7-76FC-8958-1E95-A7C0FFA30636}"/>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28" name="文本框 17">
                <a:extLst>
                  <a:ext uri="{FF2B5EF4-FFF2-40B4-BE49-F238E27FC236}">
                    <a16:creationId xmlns="" xmlns:a16="http://schemas.microsoft.com/office/drawing/2014/main" id="{58160AAE-235D-C5F0-2175-A5FC44776E8A}"/>
                  </a:ext>
                </a:extLst>
              </p:cNvPr>
              <p:cNvSpPr txBox="1"/>
              <p:nvPr/>
            </p:nvSpPr>
            <p:spPr>
              <a:xfrm>
                <a:off x="2381" y="3564"/>
                <a:ext cx="14948" cy="23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Khi xem hoá đơn, em biết được những thông tin gì về chi tiêu trong gia đình?</a:t>
                </a:r>
              </a:p>
            </p:txBody>
          </p:sp>
        </p:grpSp>
        <p:pic>
          <p:nvPicPr>
            <p:cNvPr id="26" name="图片 25" descr="卡通人物&#10;&#10;中度可信度描述已自动生成">
              <a:extLst>
                <a:ext uri="{FF2B5EF4-FFF2-40B4-BE49-F238E27FC236}">
                  <a16:creationId xmlns="" xmlns:a16="http://schemas.microsoft.com/office/drawing/2014/main" id="{C2019B91-44AE-8F2C-0FB9-ADC1C508A62C}"/>
                </a:ext>
              </a:extLst>
            </p:cNvPr>
            <p:cNvPicPr>
              <a:picLocks noChangeAspect="1"/>
            </p:cNvPicPr>
            <p:nvPr>
              <p:custDataLst>
                <p:tags r:id="rId1"/>
              </p:custDataLst>
            </p:nvPr>
          </p:nvPicPr>
          <p:blipFill>
            <a:blip r:embed="rId5" cstate="email"/>
            <a:stretch>
              <a:fillRect/>
            </a:stretch>
          </p:blipFill>
          <p:spPr>
            <a:xfrm rot="19945025">
              <a:off x="603078" y="1350123"/>
              <a:ext cx="1176145" cy="812388"/>
            </a:xfrm>
            <a:prstGeom prst="rect">
              <a:avLst/>
            </a:prstGeom>
          </p:spPr>
        </p:pic>
      </p:grpSp>
    </p:spTree>
    <p:extLst>
      <p:ext uri="{BB962C8B-B14F-4D97-AF65-F5344CB8AC3E}">
        <p14:creationId xmlns:p14="http://schemas.microsoft.com/office/powerpoint/2010/main" val="3740864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0BE002A-4FD7-687A-01AF-0A4D6F4E8E10}"/>
              </a:ext>
            </a:extLst>
          </p:cNvPr>
          <p:cNvPicPr>
            <a:picLocks noChangeAspect="1"/>
          </p:cNvPicPr>
          <p:nvPr/>
        </p:nvPicPr>
        <p:blipFill rotWithShape="1">
          <a:blip r:embed="rId2">
            <a:clrChange>
              <a:clrFrom>
                <a:srgbClr val="F7F7F7"/>
              </a:clrFrom>
              <a:clrTo>
                <a:srgbClr val="F7F7F7">
                  <a:alpha val="0"/>
                </a:srgbClr>
              </a:clrTo>
            </a:clrChange>
          </a:blip>
          <a:srcRect l="14652" t="5398" r="13552" b="3933"/>
          <a:stretch/>
        </p:blipFill>
        <p:spPr>
          <a:xfrm flipH="1">
            <a:off x="2743199" y="4425752"/>
            <a:ext cx="4876800" cy="5673012"/>
          </a:xfrm>
          <a:prstGeom prst="rect">
            <a:avLst/>
          </a:prstGeom>
        </p:spPr>
      </p:pic>
      <p:sp>
        <p:nvSpPr>
          <p:cNvPr id="4" name="TextBox 3">
            <a:extLst>
              <a:ext uri="{FF2B5EF4-FFF2-40B4-BE49-F238E27FC236}">
                <a16:creationId xmlns="" xmlns:a16="http://schemas.microsoft.com/office/drawing/2014/main" id="{BF789BCD-7397-DA14-A5FC-D7672A703E0F}"/>
              </a:ext>
            </a:extLst>
          </p:cNvPr>
          <p:cNvSpPr txBox="1"/>
          <p:nvPr/>
        </p:nvSpPr>
        <p:spPr>
          <a:xfrm>
            <a:off x="4800600" y="2324100"/>
            <a:ext cx="11658600" cy="2145268"/>
          </a:xfrm>
          <a:prstGeom prst="roundRect">
            <a:avLst/>
          </a:prstGeom>
          <a:solidFill>
            <a:sysClr val="window" lastClr="FFFFFF"/>
          </a:solidFill>
          <a:ln w="76200">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algn="just" defTabSz="914377" fontAlgn="base">
              <a:spcBef>
                <a:spcPct val="0"/>
              </a:spcBef>
              <a:spcAft>
                <a:spcPct val="0"/>
              </a:spcAft>
              <a:defRPr/>
            </a:pPr>
            <a:r>
              <a:rPr lang="vi-VN" sz="6000" dirty="0">
                <a:solidFill>
                  <a:prstClr val="black"/>
                </a:solidFill>
                <a:latin typeface="Arial"/>
                <a:ea typeface="字魂59号-创粗黑"/>
                <a:cs typeface="Calibri" panose="020F0502020204030204" pitchFamily="34" charset="0"/>
                <a:sym typeface="Arial" panose="020B0604020202020204"/>
              </a:rPr>
              <a:t>Thực hiện ghi chép theo hình thức em lựa chọn.</a:t>
            </a:r>
            <a:endParaRPr lang="en-US" sz="6000" dirty="0">
              <a:solidFill>
                <a:srgbClr val="FF0000"/>
              </a:solidFill>
              <a:latin typeface="Arial" panose="020B0604020202020204"/>
              <a:ea typeface="字魂59号-创粗黑"/>
              <a:cs typeface="Calibri" panose="020F0502020204030204" pitchFamily="34" charset="0"/>
              <a:sym typeface="Arial" panose="020B0604020202020204"/>
            </a:endParaRPr>
          </a:p>
        </p:txBody>
      </p:sp>
    </p:spTree>
    <p:extLst>
      <p:ext uri="{BB962C8B-B14F-4D97-AF65-F5344CB8AC3E}">
        <p14:creationId xmlns:p14="http://schemas.microsoft.com/office/powerpoint/2010/main" val="261514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40277" y="528204"/>
            <a:ext cx="18288000" cy="9758796"/>
          </a:xfrm>
          <a:prstGeom prst="rect">
            <a:avLst/>
          </a:prstGeom>
        </p:spPr>
      </p:pic>
      <p:sp>
        <p:nvSpPr>
          <p:cNvPr id="5" name="TextBox 4">
            <a:extLst>
              <a:ext uri="{FF2B5EF4-FFF2-40B4-BE49-F238E27FC236}">
                <a16:creationId xmlns="" xmlns:a16="http://schemas.microsoft.com/office/drawing/2014/main" id="{182E3090-F844-DDA9-8CEC-19EB765EC352}"/>
              </a:ext>
            </a:extLst>
          </p:cNvPr>
          <p:cNvSpPr txBox="1"/>
          <p:nvPr/>
        </p:nvSpPr>
        <p:spPr>
          <a:xfrm>
            <a:off x="4114800" y="1970810"/>
            <a:ext cx="9858376" cy="6740307"/>
          </a:xfrm>
          <a:prstGeom prst="rect">
            <a:avLst/>
          </a:prstGeom>
          <a:noFill/>
        </p:spPr>
        <p:txBody>
          <a:bodyPr wrap="square" rtlCol="0">
            <a:spAutoFit/>
          </a:bodyPr>
          <a:lstStyle/>
          <a:p>
            <a:pPr lvl="0" algn="just" defTabSz="1371600"/>
            <a:r>
              <a:rPr lang="en-US" sz="5400" b="1" dirty="0">
                <a:solidFill>
                  <a:srgbClr val="FFFF00"/>
                </a:solidFill>
                <a:latin typeface="Calibri" panose="020F0502020204030204"/>
              </a:rPr>
              <a:t>   </a:t>
            </a:r>
            <a:r>
              <a:rPr lang="vi-VN" sz="5400" b="1" dirty="0">
                <a:solidFill>
                  <a:srgbClr val="FFFF00"/>
                </a:solidFill>
                <a:latin typeface="Calibri" panose="020F0502020204030204"/>
              </a:rPr>
              <a:t>Trình bày, sắp xếp ghi chép chi tiêu một cách khoa học cũng giúp chúng ta quản lí chi tiêu chuẩn xác hơn. Số tiền nên ghi theo cột để dễ dàng tính toán, tổng hợp. Cần học cách ghi chép chi tiêu và xây dựng thói quen ghi chép chi tiêu cho cá nhân và cho gia đình.</a:t>
            </a:r>
            <a:endParaRPr kumimoji="0" lang="vi-VN" sz="5400" b="1" i="0" u="none" strike="noStrike" kern="1200" cap="none" spc="0" normalizeH="0" baseline="0" noProof="0" dirty="0">
              <a:ln>
                <a:noFill/>
              </a:ln>
              <a:solidFill>
                <a:srgbClr val="FFFF00"/>
              </a:solidFill>
              <a:effectLst/>
              <a:uLnTx/>
              <a:uFillTx/>
              <a:latin typeface="Calibri" panose="020F0502020204030204"/>
            </a:endParaRPr>
          </a:p>
        </p:txBody>
      </p:sp>
      <p:pic>
        <p:nvPicPr>
          <p:cNvPr id="4" name="Picture 3" descr="A close up of a logo&#10;&#10;Description automatically generated">
            <a:extLst>
              <a:ext uri="{FF2B5EF4-FFF2-40B4-BE49-F238E27FC236}">
                <a16:creationId xmlns="" xmlns:a16="http://schemas.microsoft.com/office/drawing/2014/main" id="{7222E8A2-50C3-5ADF-CC0B-AF06BB90D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90500"/>
            <a:ext cx="5885987" cy="1696579"/>
          </a:xfrm>
          <a:prstGeom prst="rect">
            <a:avLst/>
          </a:prstGeom>
        </p:spPr>
      </p:pic>
    </p:spTree>
    <p:extLst>
      <p:ext uri="{BB962C8B-B14F-4D97-AF65-F5344CB8AC3E}">
        <p14:creationId xmlns:p14="http://schemas.microsoft.com/office/powerpoint/2010/main" val="166300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2" name="Freeform 2"/>
          <p:cNvSpPr/>
          <p:nvPr/>
        </p:nvSpPr>
        <p:spPr>
          <a:xfrm flipH="1">
            <a:off x="10515600" y="6286500"/>
            <a:ext cx="3237629" cy="3671538"/>
          </a:xfrm>
          <a:custGeom>
            <a:avLst/>
            <a:gdLst/>
            <a:ahLst/>
            <a:cxnLst/>
            <a:rect l="l" t="t" r="r" b="b"/>
            <a:pathLst>
              <a:path w="3237629" h="3671538">
                <a:moveTo>
                  <a:pt x="3237629" y="0"/>
                </a:moveTo>
                <a:lnTo>
                  <a:pt x="0" y="0"/>
                </a:lnTo>
                <a:lnTo>
                  <a:pt x="0" y="3671539"/>
                </a:lnTo>
                <a:lnTo>
                  <a:pt x="3237629" y="3671539"/>
                </a:lnTo>
                <a:lnTo>
                  <a:pt x="323762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flipH="1">
            <a:off x="13452101" y="6289914"/>
            <a:ext cx="4654944" cy="3664711"/>
          </a:xfrm>
          <a:custGeom>
            <a:avLst/>
            <a:gdLst/>
            <a:ahLst/>
            <a:cxnLst/>
            <a:rect l="l" t="t" r="r" b="b"/>
            <a:pathLst>
              <a:path w="4654944" h="3664711">
                <a:moveTo>
                  <a:pt x="4654944" y="0"/>
                </a:moveTo>
                <a:lnTo>
                  <a:pt x="0" y="0"/>
                </a:lnTo>
                <a:lnTo>
                  <a:pt x="0" y="3664711"/>
                </a:lnTo>
                <a:lnTo>
                  <a:pt x="4654944" y="3664711"/>
                </a:lnTo>
                <a:lnTo>
                  <a:pt x="4654944"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3657898" y="3084000"/>
            <a:ext cx="4243349" cy="3664711"/>
          </a:xfrm>
          <a:custGeom>
            <a:avLst/>
            <a:gdLst/>
            <a:ahLst/>
            <a:cxnLst/>
            <a:rect l="l" t="t" r="r" b="b"/>
            <a:pathLst>
              <a:path w="4243349" h="3664711">
                <a:moveTo>
                  <a:pt x="0" y="0"/>
                </a:moveTo>
                <a:lnTo>
                  <a:pt x="4243349" y="0"/>
                </a:lnTo>
                <a:lnTo>
                  <a:pt x="4243349" y="3664711"/>
                </a:lnTo>
                <a:lnTo>
                  <a:pt x="0" y="366471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7239000" y="342900"/>
            <a:ext cx="2575605" cy="1704582"/>
          </a:xfrm>
          <a:custGeom>
            <a:avLst/>
            <a:gdLst/>
            <a:ahLst/>
            <a:cxnLst/>
            <a:rect l="l" t="t" r="r" b="b"/>
            <a:pathLst>
              <a:path w="2575605" h="1704582">
                <a:moveTo>
                  <a:pt x="0" y="0"/>
                </a:moveTo>
                <a:lnTo>
                  <a:pt x="2575605" y="0"/>
                </a:lnTo>
                <a:lnTo>
                  <a:pt x="2575605" y="1704582"/>
                </a:lnTo>
                <a:lnTo>
                  <a:pt x="0" y="170458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a:off x="685800" y="419100"/>
            <a:ext cx="2421052" cy="2038086"/>
          </a:xfrm>
          <a:custGeom>
            <a:avLst/>
            <a:gdLst/>
            <a:ahLst/>
            <a:cxnLst/>
            <a:rect l="l" t="t" r="r" b="b"/>
            <a:pathLst>
              <a:path w="2421052" h="2038086">
                <a:moveTo>
                  <a:pt x="0" y="0"/>
                </a:moveTo>
                <a:lnTo>
                  <a:pt x="2421052" y="0"/>
                </a:lnTo>
                <a:lnTo>
                  <a:pt x="2421052" y="2038085"/>
                </a:lnTo>
                <a:lnTo>
                  <a:pt x="0" y="203808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rot="1026593">
            <a:off x="12283108" y="620896"/>
            <a:ext cx="1498892" cy="844830"/>
          </a:xfrm>
          <a:custGeom>
            <a:avLst/>
            <a:gdLst/>
            <a:ahLst/>
            <a:cxnLst/>
            <a:rect l="l" t="t" r="r" b="b"/>
            <a:pathLst>
              <a:path w="1498892" h="844830">
                <a:moveTo>
                  <a:pt x="0" y="0"/>
                </a:moveTo>
                <a:lnTo>
                  <a:pt x="1498893" y="0"/>
                </a:lnTo>
                <a:lnTo>
                  <a:pt x="1498893" y="844831"/>
                </a:lnTo>
                <a:lnTo>
                  <a:pt x="0" y="84483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8" name="Freeform 8"/>
          <p:cNvSpPr/>
          <p:nvPr/>
        </p:nvSpPr>
        <p:spPr>
          <a:xfrm flipH="1">
            <a:off x="3874788" y="3364027"/>
            <a:ext cx="914855" cy="962085"/>
          </a:xfrm>
          <a:custGeom>
            <a:avLst/>
            <a:gdLst/>
            <a:ahLst/>
            <a:cxnLst/>
            <a:rect l="l" t="t" r="r" b="b"/>
            <a:pathLst>
              <a:path w="914855" h="962085">
                <a:moveTo>
                  <a:pt x="914855" y="0"/>
                </a:moveTo>
                <a:lnTo>
                  <a:pt x="0" y="0"/>
                </a:lnTo>
                <a:lnTo>
                  <a:pt x="0" y="962085"/>
                </a:lnTo>
                <a:lnTo>
                  <a:pt x="914855" y="962085"/>
                </a:lnTo>
                <a:lnTo>
                  <a:pt x="914855"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9" name="Freeform 9"/>
          <p:cNvSpPr/>
          <p:nvPr/>
        </p:nvSpPr>
        <p:spPr>
          <a:xfrm>
            <a:off x="11958031" y="3313320"/>
            <a:ext cx="365602" cy="443154"/>
          </a:xfrm>
          <a:custGeom>
            <a:avLst/>
            <a:gdLst/>
            <a:ahLst/>
            <a:cxnLst/>
            <a:rect l="l" t="t" r="r" b="b"/>
            <a:pathLst>
              <a:path w="365602" h="443154">
                <a:moveTo>
                  <a:pt x="0" y="0"/>
                </a:moveTo>
                <a:lnTo>
                  <a:pt x="365601" y="0"/>
                </a:lnTo>
                <a:lnTo>
                  <a:pt x="365601" y="443153"/>
                </a:lnTo>
                <a:lnTo>
                  <a:pt x="0" y="44315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0" name="Freeform 10"/>
          <p:cNvSpPr/>
          <p:nvPr/>
        </p:nvSpPr>
        <p:spPr>
          <a:xfrm>
            <a:off x="16785114" y="1400247"/>
            <a:ext cx="328729" cy="523870"/>
          </a:xfrm>
          <a:custGeom>
            <a:avLst/>
            <a:gdLst/>
            <a:ahLst/>
            <a:cxnLst/>
            <a:rect l="l" t="t" r="r" b="b"/>
            <a:pathLst>
              <a:path w="328729" h="523870">
                <a:moveTo>
                  <a:pt x="0" y="0"/>
                </a:moveTo>
                <a:lnTo>
                  <a:pt x="328728" y="0"/>
                </a:lnTo>
                <a:lnTo>
                  <a:pt x="328728" y="523871"/>
                </a:lnTo>
                <a:lnTo>
                  <a:pt x="0" y="523871"/>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pic>
        <p:nvPicPr>
          <p:cNvPr id="12" name="Picture 11" descr="A yellow letters on a black background&#10;&#10;Description automatically generated">
            <a:extLst>
              <a:ext uri="{FF2B5EF4-FFF2-40B4-BE49-F238E27FC236}">
                <a16:creationId xmlns="" xmlns:a16="http://schemas.microsoft.com/office/drawing/2014/main" id="{11FE093F-3832-68CF-3F3E-D8E677670B4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81200" y="2933700"/>
            <a:ext cx="11049000" cy="3668613"/>
          </a:xfrm>
          <a:prstGeom prst="rect">
            <a:avLst/>
          </a:prstGeom>
        </p:spPr>
      </p:pic>
      <p:sp>
        <p:nvSpPr>
          <p:cNvPr id="13" name="Oval 12"/>
          <p:cNvSpPr/>
          <p:nvPr/>
        </p:nvSpPr>
        <p:spPr>
          <a:xfrm>
            <a:off x="-3010291" y="-85078"/>
            <a:ext cx="2834595" cy="308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385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grpSp>
      <p:grpSp>
        <p:nvGrpSpPr>
          <p:cNvPr id="87" name="Group 87"/>
          <p:cNvGrpSpPr/>
          <p:nvPr/>
        </p:nvGrpSpPr>
        <p:grpSpPr>
          <a:xfrm rot="-571">
            <a:off x="986175" y="990895"/>
            <a:ext cx="16357066" cy="8305201"/>
            <a:chOff x="0" y="0"/>
            <a:chExt cx="15665124" cy="7953871"/>
          </a:xfrm>
        </p:grpSpPr>
        <p:sp>
          <p:nvSpPr>
            <p:cNvPr id="88" name="Freeform 88"/>
            <p:cNvSpPr/>
            <p:nvPr/>
          </p:nvSpPr>
          <p:spPr>
            <a:xfrm>
              <a:off x="10160" y="16510"/>
              <a:ext cx="15642264" cy="7925932"/>
            </a:xfrm>
            <a:custGeom>
              <a:avLst/>
              <a:gdLst/>
              <a:ahLst/>
              <a:cxnLst/>
              <a:rect l="l" t="t" r="r" b="b"/>
              <a:pathLst>
                <a:path w="15642264" h="7925932">
                  <a:moveTo>
                    <a:pt x="15642264" y="7925932"/>
                  </a:moveTo>
                  <a:lnTo>
                    <a:pt x="0" y="7918311"/>
                  </a:lnTo>
                  <a:lnTo>
                    <a:pt x="0" y="2762147"/>
                  </a:lnTo>
                  <a:lnTo>
                    <a:pt x="17780" y="19050"/>
                  </a:lnTo>
                  <a:lnTo>
                    <a:pt x="7798743" y="0"/>
                  </a:lnTo>
                  <a:lnTo>
                    <a:pt x="15623214" y="5080"/>
                  </a:lnTo>
                  <a:close/>
                </a:path>
              </a:pathLst>
            </a:custGeom>
            <a:solidFill>
              <a:srgbClr val="FAEFD6"/>
            </a:solidFill>
          </p:spPr>
        </p:sp>
        <p:sp>
          <p:nvSpPr>
            <p:cNvPr id="89" name="Freeform 89"/>
            <p:cNvSpPr/>
            <p:nvPr/>
          </p:nvSpPr>
          <p:spPr>
            <a:xfrm>
              <a:off x="-3810" y="0"/>
              <a:ext cx="15671474" cy="7952601"/>
            </a:xfrm>
            <a:custGeom>
              <a:avLst/>
              <a:gdLst/>
              <a:ahLst/>
              <a:cxnLst/>
              <a:rect l="l" t="t" r="r" b="b"/>
              <a:pathLst>
                <a:path w="15671474" h="7952601">
                  <a:moveTo>
                    <a:pt x="15637184" y="21590"/>
                  </a:moveTo>
                  <a:cubicBezTo>
                    <a:pt x="15638454" y="34290"/>
                    <a:pt x="15638454" y="44450"/>
                    <a:pt x="15639724" y="54610"/>
                  </a:cubicBezTo>
                  <a:cubicBezTo>
                    <a:pt x="15642265" y="185441"/>
                    <a:pt x="15643534" y="360828"/>
                    <a:pt x="15646074" y="529951"/>
                  </a:cubicBezTo>
                  <a:cubicBezTo>
                    <a:pt x="15646074" y="774239"/>
                    <a:pt x="15658774" y="5591106"/>
                    <a:pt x="15665124" y="5835394"/>
                  </a:cubicBezTo>
                  <a:cubicBezTo>
                    <a:pt x="15671474" y="6204958"/>
                    <a:pt x="15667665" y="6580787"/>
                    <a:pt x="15667665" y="6950351"/>
                  </a:cubicBezTo>
                  <a:cubicBezTo>
                    <a:pt x="15667665" y="7276069"/>
                    <a:pt x="15668934" y="7576731"/>
                    <a:pt x="15670204" y="7891642"/>
                  </a:cubicBezTo>
                  <a:cubicBezTo>
                    <a:pt x="15670204" y="7913232"/>
                    <a:pt x="15670204" y="7927201"/>
                    <a:pt x="15670204" y="7951332"/>
                  </a:cubicBezTo>
                  <a:cubicBezTo>
                    <a:pt x="15647345" y="7951332"/>
                    <a:pt x="15627024" y="7952601"/>
                    <a:pt x="15561436" y="7951332"/>
                  </a:cubicBezTo>
                  <a:cubicBezTo>
                    <a:pt x="14759416" y="7946251"/>
                    <a:pt x="13945061" y="7952601"/>
                    <a:pt x="13143044" y="7947521"/>
                  </a:cubicBezTo>
                  <a:cubicBezTo>
                    <a:pt x="12661833" y="7943711"/>
                    <a:pt x="12192962" y="7946251"/>
                    <a:pt x="11711751" y="7943711"/>
                  </a:cubicBezTo>
                  <a:cubicBezTo>
                    <a:pt x="11489654" y="7942442"/>
                    <a:pt x="11267557" y="7941171"/>
                    <a:pt x="11045460" y="7939901"/>
                  </a:cubicBezTo>
                  <a:cubicBezTo>
                    <a:pt x="10909734" y="7939901"/>
                    <a:pt x="10786346" y="7941171"/>
                    <a:pt x="10650620" y="7941171"/>
                  </a:cubicBezTo>
                  <a:cubicBezTo>
                    <a:pt x="10305136" y="7939901"/>
                    <a:pt x="9355053" y="7941171"/>
                    <a:pt x="9009570" y="7939901"/>
                  </a:cubicBezTo>
                  <a:cubicBezTo>
                    <a:pt x="8762796" y="7938632"/>
                    <a:pt x="3827304" y="7947521"/>
                    <a:pt x="3580529" y="7946251"/>
                  </a:cubicBezTo>
                  <a:cubicBezTo>
                    <a:pt x="3518835" y="7946251"/>
                    <a:pt x="3444803" y="7947521"/>
                    <a:pt x="3383110" y="7947521"/>
                  </a:cubicBezTo>
                  <a:cubicBezTo>
                    <a:pt x="3235045" y="7947521"/>
                    <a:pt x="3099319" y="7948792"/>
                    <a:pt x="2951254" y="7948792"/>
                  </a:cubicBezTo>
                  <a:cubicBezTo>
                    <a:pt x="2581092" y="7948792"/>
                    <a:pt x="2223269" y="7947521"/>
                    <a:pt x="1853107" y="7946251"/>
                  </a:cubicBezTo>
                  <a:cubicBezTo>
                    <a:pt x="1631010" y="7944982"/>
                    <a:pt x="1408913" y="7943711"/>
                    <a:pt x="1199155" y="7942442"/>
                  </a:cubicBezTo>
                  <a:cubicBezTo>
                    <a:pt x="804315" y="7941171"/>
                    <a:pt x="409476"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1008" y="30480"/>
                    <a:pt x="298428" y="29210"/>
                  </a:cubicBezTo>
                  <a:cubicBezTo>
                    <a:pt x="631573" y="25400"/>
                    <a:pt x="964719" y="22860"/>
                    <a:pt x="1310203" y="20320"/>
                  </a:cubicBezTo>
                  <a:cubicBezTo>
                    <a:pt x="1544639" y="17780"/>
                    <a:pt x="1779075" y="16510"/>
                    <a:pt x="2001172" y="13970"/>
                  </a:cubicBezTo>
                  <a:cubicBezTo>
                    <a:pt x="2223269" y="11430"/>
                    <a:pt x="2457705" y="8890"/>
                    <a:pt x="2679802" y="8890"/>
                  </a:cubicBezTo>
                  <a:cubicBezTo>
                    <a:pt x="2926577" y="7620"/>
                    <a:pt x="3173351" y="10160"/>
                    <a:pt x="3420126" y="8890"/>
                  </a:cubicBezTo>
                  <a:cubicBezTo>
                    <a:pt x="3728594" y="8890"/>
                    <a:pt x="9318038" y="6350"/>
                    <a:pt x="9626506" y="5080"/>
                  </a:cubicBezTo>
                  <a:cubicBezTo>
                    <a:pt x="9922636" y="3810"/>
                    <a:pt x="10218766" y="2540"/>
                    <a:pt x="10527234" y="2540"/>
                  </a:cubicBezTo>
                  <a:cubicBezTo>
                    <a:pt x="11033121" y="1270"/>
                    <a:pt x="11526670" y="0"/>
                    <a:pt x="12032558" y="0"/>
                  </a:cubicBezTo>
                  <a:cubicBezTo>
                    <a:pt x="12242317" y="0"/>
                    <a:pt x="12464414" y="2540"/>
                    <a:pt x="12674171" y="2540"/>
                  </a:cubicBezTo>
                  <a:cubicBezTo>
                    <a:pt x="13254093" y="3810"/>
                    <a:pt x="13846351" y="5080"/>
                    <a:pt x="14426272" y="7620"/>
                  </a:cubicBezTo>
                  <a:cubicBezTo>
                    <a:pt x="14734740" y="8890"/>
                    <a:pt x="15043208" y="12700"/>
                    <a:pt x="15351676" y="16510"/>
                  </a:cubicBezTo>
                  <a:cubicBezTo>
                    <a:pt x="15425709" y="16510"/>
                    <a:pt x="15499742" y="16510"/>
                    <a:pt x="15561436" y="16510"/>
                  </a:cubicBezTo>
                  <a:cubicBezTo>
                    <a:pt x="15618134" y="17780"/>
                    <a:pt x="15627024" y="20320"/>
                    <a:pt x="15637184" y="21590"/>
                  </a:cubicBezTo>
                  <a:close/>
                  <a:moveTo>
                    <a:pt x="15647345" y="7934821"/>
                  </a:moveTo>
                  <a:cubicBezTo>
                    <a:pt x="15648615" y="7918311"/>
                    <a:pt x="15649884" y="7905611"/>
                    <a:pt x="15649884" y="7892911"/>
                  </a:cubicBezTo>
                  <a:cubicBezTo>
                    <a:pt x="15648615" y="7545413"/>
                    <a:pt x="15647345" y="7213432"/>
                    <a:pt x="15647345" y="6856395"/>
                  </a:cubicBezTo>
                  <a:cubicBezTo>
                    <a:pt x="15647345" y="6693536"/>
                    <a:pt x="15649884" y="6530677"/>
                    <a:pt x="15648615" y="6367818"/>
                  </a:cubicBezTo>
                  <a:cubicBezTo>
                    <a:pt x="15648615" y="6217486"/>
                    <a:pt x="15647345" y="6060891"/>
                    <a:pt x="15646074" y="5910560"/>
                  </a:cubicBezTo>
                  <a:cubicBezTo>
                    <a:pt x="15640995" y="5678799"/>
                    <a:pt x="15629565" y="880723"/>
                    <a:pt x="15629565" y="648963"/>
                  </a:cubicBezTo>
                  <a:cubicBezTo>
                    <a:pt x="15627024" y="454785"/>
                    <a:pt x="15624484" y="254343"/>
                    <a:pt x="15621945" y="63500"/>
                  </a:cubicBezTo>
                  <a:cubicBezTo>
                    <a:pt x="15620674" y="44450"/>
                    <a:pt x="15619404" y="43180"/>
                    <a:pt x="15524419" y="41910"/>
                  </a:cubicBezTo>
                  <a:cubicBezTo>
                    <a:pt x="15487401" y="41910"/>
                    <a:pt x="15462725" y="41910"/>
                    <a:pt x="15425709" y="40640"/>
                  </a:cubicBezTo>
                  <a:cubicBezTo>
                    <a:pt x="15117241" y="36830"/>
                    <a:pt x="14796434" y="31750"/>
                    <a:pt x="14487965" y="30480"/>
                  </a:cubicBezTo>
                  <a:cubicBezTo>
                    <a:pt x="13735304" y="26670"/>
                    <a:pt x="12970302" y="25400"/>
                    <a:pt x="12217640" y="22860"/>
                  </a:cubicBezTo>
                  <a:cubicBezTo>
                    <a:pt x="12106591" y="22860"/>
                    <a:pt x="11983204" y="22860"/>
                    <a:pt x="11872155" y="22860"/>
                  </a:cubicBezTo>
                  <a:cubicBezTo>
                    <a:pt x="11687074" y="22860"/>
                    <a:pt x="11501993" y="22860"/>
                    <a:pt x="11329251" y="22860"/>
                  </a:cubicBezTo>
                  <a:cubicBezTo>
                    <a:pt x="10934412" y="22860"/>
                    <a:pt x="10539572" y="22860"/>
                    <a:pt x="10157072" y="24130"/>
                  </a:cubicBezTo>
                  <a:cubicBezTo>
                    <a:pt x="9823925" y="25400"/>
                    <a:pt x="4209804" y="29210"/>
                    <a:pt x="3876659" y="29210"/>
                  </a:cubicBezTo>
                  <a:cubicBezTo>
                    <a:pt x="3333755" y="29210"/>
                    <a:pt x="2790851" y="26670"/>
                    <a:pt x="2247947" y="33020"/>
                  </a:cubicBezTo>
                  <a:cubicBezTo>
                    <a:pt x="1964156" y="36830"/>
                    <a:pt x="1692704" y="36830"/>
                    <a:pt x="1421252" y="38100"/>
                  </a:cubicBezTo>
                  <a:cubicBezTo>
                    <a:pt x="952380" y="41910"/>
                    <a:pt x="48350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686" y="7917042"/>
                    <a:pt x="298428" y="7918311"/>
                    <a:pt x="458831" y="7918311"/>
                  </a:cubicBezTo>
                  <a:cubicBezTo>
                    <a:pt x="693267" y="7918311"/>
                    <a:pt x="940042" y="7915771"/>
                    <a:pt x="1174477" y="7918311"/>
                  </a:cubicBezTo>
                  <a:cubicBezTo>
                    <a:pt x="1556978" y="7922121"/>
                    <a:pt x="1939479" y="7924661"/>
                    <a:pt x="2321979" y="7923392"/>
                  </a:cubicBezTo>
                  <a:cubicBezTo>
                    <a:pt x="2568754" y="7922121"/>
                    <a:pt x="2803190" y="7924661"/>
                    <a:pt x="3049964" y="7924661"/>
                  </a:cubicBezTo>
                  <a:cubicBezTo>
                    <a:pt x="3407787" y="7924661"/>
                    <a:pt x="3765610" y="7923392"/>
                    <a:pt x="4123434" y="7924661"/>
                  </a:cubicBezTo>
                  <a:cubicBezTo>
                    <a:pt x="4653999" y="7925932"/>
                    <a:pt x="10477878" y="7915771"/>
                    <a:pt x="11020782" y="7918311"/>
                  </a:cubicBezTo>
                  <a:cubicBezTo>
                    <a:pt x="11255219" y="7919582"/>
                    <a:pt x="11489654" y="7920851"/>
                    <a:pt x="11711751" y="7920851"/>
                  </a:cubicBezTo>
                  <a:cubicBezTo>
                    <a:pt x="12118929" y="7923392"/>
                    <a:pt x="12513769" y="7919582"/>
                    <a:pt x="12920947" y="7923392"/>
                  </a:cubicBezTo>
                  <a:cubicBezTo>
                    <a:pt x="13254093" y="7925932"/>
                    <a:pt x="13587238" y="7925932"/>
                    <a:pt x="13920384" y="7928471"/>
                  </a:cubicBezTo>
                  <a:cubicBezTo>
                    <a:pt x="14413934" y="7932282"/>
                    <a:pt x="14907482" y="7934821"/>
                    <a:pt x="15401031" y="7936092"/>
                  </a:cubicBezTo>
                  <a:cubicBezTo>
                    <a:pt x="15586112" y="7936092"/>
                    <a:pt x="15627024" y="7934821"/>
                    <a:pt x="15647345" y="7934821"/>
                  </a:cubicBezTo>
                  <a:close/>
                </a:path>
              </a:pathLst>
            </a:custGeom>
            <a:solidFill>
              <a:srgbClr val="FFF9EA"/>
            </a:solidFill>
          </p:spPr>
        </p:sp>
      </p:grpSp>
      <p:sp>
        <p:nvSpPr>
          <p:cNvPr id="90" name="Freeform 90"/>
          <p:cNvSpPr/>
          <p:nvPr/>
        </p:nvSpPr>
        <p:spPr>
          <a:xfrm>
            <a:off x="152400" y="4914900"/>
            <a:ext cx="5334000" cy="5071994"/>
          </a:xfrm>
          <a:custGeom>
            <a:avLst/>
            <a:gdLst/>
            <a:ahLst/>
            <a:cxnLst/>
            <a:rect l="l" t="t" r="r" b="b"/>
            <a:pathLst>
              <a:path w="5684218" h="5529194">
                <a:moveTo>
                  <a:pt x="0" y="0"/>
                </a:moveTo>
                <a:lnTo>
                  <a:pt x="5684218" y="0"/>
                </a:lnTo>
                <a:lnTo>
                  <a:pt x="5684218" y="5529194"/>
                </a:lnTo>
                <a:lnTo>
                  <a:pt x="0" y="552919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1" name="Freeform 91"/>
          <p:cNvSpPr/>
          <p:nvPr/>
        </p:nvSpPr>
        <p:spPr>
          <a:xfrm rot="-1029028">
            <a:off x="14790408" y="6965931"/>
            <a:ext cx="2318369" cy="1951645"/>
          </a:xfrm>
          <a:custGeom>
            <a:avLst/>
            <a:gdLst/>
            <a:ahLst/>
            <a:cxnLst/>
            <a:rect l="l" t="t" r="r" b="b"/>
            <a:pathLst>
              <a:path w="2318369" h="1951645">
                <a:moveTo>
                  <a:pt x="0" y="0"/>
                </a:moveTo>
                <a:lnTo>
                  <a:pt x="2318369" y="0"/>
                </a:lnTo>
                <a:lnTo>
                  <a:pt x="2318369" y="1951644"/>
                </a:lnTo>
                <a:lnTo>
                  <a:pt x="0" y="195164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2" name="Freeform 92"/>
          <p:cNvSpPr/>
          <p:nvPr/>
        </p:nvSpPr>
        <p:spPr>
          <a:xfrm>
            <a:off x="14480048" y="2480548"/>
            <a:ext cx="692935" cy="766733"/>
          </a:xfrm>
          <a:custGeom>
            <a:avLst/>
            <a:gdLst/>
            <a:ahLst/>
            <a:cxnLst/>
            <a:rect l="l" t="t" r="r" b="b"/>
            <a:pathLst>
              <a:path w="692935" h="766733">
                <a:moveTo>
                  <a:pt x="0" y="0"/>
                </a:moveTo>
                <a:lnTo>
                  <a:pt x="692935" y="0"/>
                </a:lnTo>
                <a:lnTo>
                  <a:pt x="692935" y="766733"/>
                </a:lnTo>
                <a:lnTo>
                  <a:pt x="0" y="76673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3" name="Freeform 93"/>
          <p:cNvSpPr/>
          <p:nvPr/>
        </p:nvSpPr>
        <p:spPr>
          <a:xfrm>
            <a:off x="7383104" y="3432049"/>
            <a:ext cx="1345505" cy="758375"/>
          </a:xfrm>
          <a:custGeom>
            <a:avLst/>
            <a:gdLst/>
            <a:ahLst/>
            <a:cxnLst/>
            <a:rect l="l" t="t" r="r" b="b"/>
            <a:pathLst>
              <a:path w="1345505" h="758375">
                <a:moveTo>
                  <a:pt x="0" y="0"/>
                </a:moveTo>
                <a:lnTo>
                  <a:pt x="1345505" y="0"/>
                </a:lnTo>
                <a:lnTo>
                  <a:pt x="1345505" y="758376"/>
                </a:lnTo>
                <a:lnTo>
                  <a:pt x="0" y="75837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6" name="Freeform 96"/>
          <p:cNvSpPr/>
          <p:nvPr/>
        </p:nvSpPr>
        <p:spPr>
          <a:xfrm flipH="1">
            <a:off x="15347025" y="2195510"/>
            <a:ext cx="515206" cy="570075"/>
          </a:xfrm>
          <a:custGeom>
            <a:avLst/>
            <a:gdLst/>
            <a:ahLst/>
            <a:cxnLst/>
            <a:rect l="l" t="t" r="r" b="b"/>
            <a:pathLst>
              <a:path w="515206" h="570075">
                <a:moveTo>
                  <a:pt x="515206" y="0"/>
                </a:moveTo>
                <a:lnTo>
                  <a:pt x="0" y="0"/>
                </a:lnTo>
                <a:lnTo>
                  <a:pt x="0" y="570075"/>
                </a:lnTo>
                <a:lnTo>
                  <a:pt x="515206" y="570075"/>
                </a:lnTo>
                <a:lnTo>
                  <a:pt x="515206"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7" name="Freeform 97"/>
          <p:cNvSpPr/>
          <p:nvPr/>
        </p:nvSpPr>
        <p:spPr>
          <a:xfrm>
            <a:off x="2762346" y="2496111"/>
            <a:ext cx="282732" cy="450569"/>
          </a:xfrm>
          <a:custGeom>
            <a:avLst/>
            <a:gdLst/>
            <a:ahLst/>
            <a:cxnLst/>
            <a:rect l="l" t="t" r="r" b="b"/>
            <a:pathLst>
              <a:path w="282732" h="450569">
                <a:moveTo>
                  <a:pt x="0" y="0"/>
                </a:moveTo>
                <a:lnTo>
                  <a:pt x="282732" y="0"/>
                </a:lnTo>
                <a:lnTo>
                  <a:pt x="282732" y="450569"/>
                </a:lnTo>
                <a:lnTo>
                  <a:pt x="0" y="45056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8" name="Freeform 98"/>
          <p:cNvSpPr/>
          <p:nvPr/>
        </p:nvSpPr>
        <p:spPr>
          <a:xfrm>
            <a:off x="2214415" y="2195510"/>
            <a:ext cx="314446" cy="381146"/>
          </a:xfrm>
          <a:custGeom>
            <a:avLst/>
            <a:gdLst/>
            <a:ahLst/>
            <a:cxnLst/>
            <a:rect l="l" t="t" r="r" b="b"/>
            <a:pathLst>
              <a:path w="314446" h="381146">
                <a:moveTo>
                  <a:pt x="0" y="0"/>
                </a:moveTo>
                <a:lnTo>
                  <a:pt x="314446" y="0"/>
                </a:lnTo>
                <a:lnTo>
                  <a:pt x="314446" y="381146"/>
                </a:lnTo>
                <a:lnTo>
                  <a:pt x="0" y="38114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pic>
        <p:nvPicPr>
          <p:cNvPr id="101" name="Picture 100">
            <a:extLst>
              <a:ext uri="{FF2B5EF4-FFF2-40B4-BE49-F238E27FC236}">
                <a16:creationId xmlns="" xmlns:a16="http://schemas.microsoft.com/office/drawing/2014/main" id="{BF082A1E-9EE6-F91A-3A26-3728CB9A064F}"/>
              </a:ext>
            </a:extLst>
          </p:cNvPr>
          <p:cNvPicPr>
            <a:picLocks noChangeAspect="1"/>
          </p:cNvPicPr>
          <p:nvPr/>
        </p:nvPicPr>
        <p:blipFill>
          <a:blip r:embed="rId16"/>
          <a:stretch>
            <a:fillRect/>
          </a:stretch>
        </p:blipFill>
        <p:spPr>
          <a:xfrm>
            <a:off x="7471741" y="936213"/>
            <a:ext cx="3395766" cy="1450974"/>
          </a:xfrm>
          <a:prstGeom prst="rect">
            <a:avLst/>
          </a:prstGeom>
        </p:spPr>
      </p:pic>
      <p:pic>
        <p:nvPicPr>
          <p:cNvPr id="103" name="Picture 102">
            <a:extLst>
              <a:ext uri="{FF2B5EF4-FFF2-40B4-BE49-F238E27FC236}">
                <a16:creationId xmlns="" xmlns:a16="http://schemas.microsoft.com/office/drawing/2014/main" id="{49ECD100-9F82-65C7-126A-A4E59A70DAD5}"/>
              </a:ext>
            </a:extLst>
          </p:cNvPr>
          <p:cNvPicPr>
            <a:picLocks noChangeAspect="1"/>
          </p:cNvPicPr>
          <p:nvPr/>
        </p:nvPicPr>
        <p:blipFill>
          <a:blip r:embed="rId17"/>
          <a:stretch>
            <a:fillRect/>
          </a:stretch>
        </p:blipFill>
        <p:spPr>
          <a:xfrm>
            <a:off x="2057400" y="2095500"/>
            <a:ext cx="14747502" cy="4029805"/>
          </a:xfrm>
          <a:prstGeom prst="rect">
            <a:avLst/>
          </a:prstGeom>
        </p:spPr>
      </p:pic>
      <p:sp>
        <p:nvSpPr>
          <p:cNvPr id="99" name="Oval 98"/>
          <p:cNvSpPr/>
          <p:nvPr/>
        </p:nvSpPr>
        <p:spPr>
          <a:xfrm>
            <a:off x="-3010291" y="2100"/>
            <a:ext cx="2834595" cy="308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429435" y="184117"/>
            <a:ext cx="8060733"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rgbClr val="FFFF00"/>
                </a:solidFill>
                <a:effectLst/>
              </a:rPr>
              <a:t>HOẠT ĐỘNG TRẢI NGHIỆM:</a:t>
            </a:r>
            <a:endParaRPr lang="en-US" sz="5400" b="1" cap="none" spc="0" dirty="0">
              <a:ln w="22225">
                <a:solidFill>
                  <a:schemeClr val="accent2"/>
                </a:solidFill>
                <a:prstDash val="solid"/>
              </a:ln>
              <a:solidFill>
                <a:srgbClr val="FFFF00"/>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barn(inVertical)">
                                      <p:cBhvr>
                                        <p:cTn id="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3">
            <a:extLst>
              <a:ext uri="{FF2B5EF4-FFF2-40B4-BE49-F238E27FC236}">
                <a16:creationId xmlns="" xmlns:a16="http://schemas.microsoft.com/office/drawing/2014/main" id="{FE105E59-3C99-4C08-8159-B6EA331E3AB8}"/>
              </a:ext>
            </a:extLst>
          </p:cNvPr>
          <p:cNvGrpSpPr/>
          <p:nvPr/>
        </p:nvGrpSpPr>
        <p:grpSpPr>
          <a:xfrm>
            <a:off x="741407" y="395417"/>
            <a:ext cx="15819395" cy="9891584"/>
            <a:chOff x="763164" y="191595"/>
            <a:chExt cx="11257622" cy="6093823"/>
          </a:xfrm>
        </p:grpSpPr>
        <p:sp>
          <p:nvSpPr>
            <p:cNvPr id="6" name="任意多边形 1">
              <a:extLst>
                <a:ext uri="{FF2B5EF4-FFF2-40B4-BE49-F238E27FC236}">
                  <a16:creationId xmlns="" xmlns:a16="http://schemas.microsoft.com/office/drawing/2014/main" id="{766C2968-0682-4A58-8C57-5808200B319C}"/>
                </a:ext>
              </a:extLst>
            </p:cNvPr>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ysClr val="window" lastClr="FFFFFF"/>
            </a:solidFill>
            <a:ln w="12700" cap="flat" cmpd="sng" algn="ctr">
              <a:solidFill>
                <a:srgbClr val="5B9BD5">
                  <a:shade val="50000"/>
                </a:srgbClr>
              </a:solidFill>
              <a:prstDash val="solid"/>
              <a:miter lim="800000"/>
            </a:ln>
            <a:effectLst/>
          </p:spPr>
          <p:txBody>
            <a:bodyPr rtlCol="0" anchor="ctr"/>
            <a:lstStyle/>
            <a:p>
              <a:pPr algn="ctr" defTabSz="1828755">
                <a:defRPr/>
              </a:pPr>
              <a:endParaRPr lang="zh-CN" altLang="en-US" sz="4800" kern="0" dirty="0">
                <a:solidFill>
                  <a:prstClr val="white"/>
                </a:solidFill>
                <a:latin typeface="Calibri" panose="020F0502020204030204" pitchFamily="34" charset="0"/>
                <a:ea typeface="等线" panose="02010600030101010101" pitchFamily="2" charset="-122"/>
                <a:cs typeface="Calibri" panose="020F0502020204030204" pitchFamily="34" charset="0"/>
                <a:sym typeface="Arial" panose="020B0604020202020204"/>
              </a:endParaRPr>
            </a:p>
          </p:txBody>
        </p:sp>
        <p:sp>
          <p:nvSpPr>
            <p:cNvPr id="7" name="任意多边形 2">
              <a:extLst>
                <a:ext uri="{FF2B5EF4-FFF2-40B4-BE49-F238E27FC236}">
                  <a16:creationId xmlns="" xmlns:a16="http://schemas.microsoft.com/office/drawing/2014/main" id="{03BB1A34-432E-44C6-B0FF-27672111F019}"/>
                </a:ext>
              </a:extLst>
            </p:cNvPr>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w="12700" cap="flat" cmpd="sng" algn="ctr">
              <a:solidFill>
                <a:srgbClr val="5B9BD5">
                  <a:shade val="50000"/>
                </a:srgbClr>
              </a:solidFill>
              <a:prstDash val="dash"/>
              <a:miter lim="800000"/>
            </a:ln>
            <a:effectLst/>
          </p:spPr>
          <p:txBody>
            <a:bodyPr rtlCol="0" anchor="ctr"/>
            <a:lstStyle/>
            <a:p>
              <a:pPr algn="ctr" defTabSz="1828755">
                <a:defRPr/>
              </a:pPr>
              <a:endParaRPr lang="zh-CN" altLang="en-US" sz="4800" kern="0">
                <a:solidFill>
                  <a:prstClr val="white"/>
                </a:solidFill>
                <a:latin typeface="Calibri" panose="020F0502020204030204" pitchFamily="34" charset="0"/>
                <a:ea typeface="等线" panose="02010600030101010101" pitchFamily="2" charset="-122"/>
                <a:cs typeface="Calibri" panose="020F0502020204030204" pitchFamily="34" charset="0"/>
                <a:sym typeface="Arial" panose="020B0604020202020204"/>
              </a:endParaRPr>
            </a:p>
          </p:txBody>
        </p:sp>
      </p:grpSp>
      <p:sp>
        <p:nvSpPr>
          <p:cNvPr id="8" name="TextBox 7">
            <a:extLst>
              <a:ext uri="{FF2B5EF4-FFF2-40B4-BE49-F238E27FC236}">
                <a16:creationId xmlns="" xmlns:a16="http://schemas.microsoft.com/office/drawing/2014/main" id="{EB019D81-3965-4D15-B933-6CAAD35EDB60}"/>
              </a:ext>
            </a:extLst>
          </p:cNvPr>
          <p:cNvSpPr txBox="1"/>
          <p:nvPr/>
        </p:nvSpPr>
        <p:spPr>
          <a:xfrm>
            <a:off x="423600" y="1878704"/>
            <a:ext cx="17864400" cy="1077346"/>
          </a:xfrm>
          <a:prstGeom prst="rect">
            <a:avLst/>
          </a:prstGeom>
          <a:noFill/>
        </p:spPr>
        <p:txBody>
          <a:bodyPr wrap="square" rtlCol="0">
            <a:spAutoFit/>
          </a:bodyPr>
          <a:lstStyle/>
          <a:p>
            <a:pPr algn="ctr" defTabSz="1828755">
              <a:defRPr/>
            </a:pPr>
            <a:r>
              <a:rPr lang="en-US" sz="6401" b="1" kern="0" dirty="0">
                <a:solidFill>
                  <a:srgbClr val="FF0000"/>
                </a:solidFill>
                <a:latin typeface="Calibri" panose="020F0502020204030204" pitchFamily="34" charset="0"/>
                <a:cs typeface="Calibri" panose="020F0502020204030204" pitchFamily="34" charset="0"/>
                <a:sym typeface="Arial" panose="020B0604020202020204"/>
              </a:rPr>
              <a:t>VỀ NHÀ</a:t>
            </a:r>
          </a:p>
        </p:txBody>
      </p:sp>
      <p:sp>
        <p:nvSpPr>
          <p:cNvPr id="9" name="Rectangle 8">
            <a:extLst>
              <a:ext uri="{FF2B5EF4-FFF2-40B4-BE49-F238E27FC236}">
                <a16:creationId xmlns="" xmlns:a16="http://schemas.microsoft.com/office/drawing/2014/main" id="{28265409-15B8-4570-B807-13F7E36C07D9}"/>
              </a:ext>
            </a:extLst>
          </p:cNvPr>
          <p:cNvSpPr/>
          <p:nvPr/>
        </p:nvSpPr>
        <p:spPr>
          <a:xfrm>
            <a:off x="2514600" y="3232853"/>
            <a:ext cx="12956068" cy="5509713"/>
          </a:xfrm>
          <a:prstGeom prst="rect">
            <a:avLst/>
          </a:prstGeom>
        </p:spPr>
        <p:txBody>
          <a:bodyPr wrap="square">
            <a:spAutoFit/>
          </a:bodyPr>
          <a:lstStyle/>
          <a:p>
            <a:pPr algn="just" defTabSz="1828755">
              <a:defRPr/>
            </a:pPr>
            <a:r>
              <a:rPr lang="en-US" sz="8801" kern="0" dirty="0">
                <a:solidFill>
                  <a:srgbClr val="0000CC"/>
                </a:solidFill>
                <a:latin typeface="Calibri" panose="020F0502020204030204" pitchFamily="34" charset="0"/>
                <a:cs typeface="Calibri" panose="020F0502020204030204" pitchFamily="34" charset="0"/>
                <a:sym typeface="Arial" panose="020B0604020202020204"/>
              </a:rPr>
              <a:t>   </a:t>
            </a:r>
            <a:r>
              <a:rPr lang="vi-VN" sz="8801" kern="0" dirty="0">
                <a:solidFill>
                  <a:srgbClr val="0000CC"/>
                </a:solidFill>
                <a:latin typeface="Calibri" panose="020F0502020204030204" pitchFamily="34" charset="0"/>
                <a:cs typeface="Calibri" panose="020F0502020204030204" pitchFamily="34" charset="0"/>
                <a:sym typeface="Arial" panose="020B0604020202020204"/>
              </a:rPr>
              <a:t>Cùng người thân lập sổ và phân công nhiệm vụ thực hiện ghi chép chi tiêu của gia đình.</a:t>
            </a:r>
            <a:endParaRPr lang="en-US" sz="15999" i="1" kern="0" dirty="0">
              <a:solidFill>
                <a:srgbClr val="0000CC"/>
              </a:solidFill>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243653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6"/>
          <p:cNvPicPr>
            <a:picLocks noChangeAspect="1"/>
          </p:cNvPicPr>
          <p:nvPr/>
        </p:nvPicPr>
        <p:blipFill>
          <a:blip r:embed="rId4"/>
          <a:srcRect r="74368"/>
          <a:stretch>
            <a:fillRect/>
          </a:stretch>
        </p:blipFill>
        <p:spPr>
          <a:xfrm>
            <a:off x="-5715" y="2913698"/>
            <a:ext cx="5210175" cy="7410450"/>
          </a:xfrm>
          <a:prstGeom prst="rect">
            <a:avLst/>
          </a:prstGeom>
        </p:spPr>
      </p:pic>
      <p:pic>
        <p:nvPicPr>
          <p:cNvPr id="6" name="图片 5" descr="6"/>
          <p:cNvPicPr>
            <a:picLocks noChangeAspect="1"/>
          </p:cNvPicPr>
          <p:nvPr/>
        </p:nvPicPr>
        <p:blipFill>
          <a:blip r:embed="rId4"/>
          <a:srcRect l="47449" t="21697"/>
          <a:stretch>
            <a:fillRect/>
          </a:stretch>
        </p:blipFill>
        <p:spPr>
          <a:xfrm>
            <a:off x="9147810" y="5292091"/>
            <a:ext cx="9138285" cy="4963478"/>
          </a:xfrm>
          <a:prstGeom prst="rect">
            <a:avLst/>
          </a:prstGeom>
        </p:spPr>
      </p:pic>
      <p:pic>
        <p:nvPicPr>
          <p:cNvPr id="7" name="图片 6" descr="6"/>
          <p:cNvPicPr>
            <a:picLocks noChangeAspect="1"/>
          </p:cNvPicPr>
          <p:nvPr/>
        </p:nvPicPr>
        <p:blipFill>
          <a:blip r:embed="rId4"/>
          <a:srcRect l="63422" r="20682" b="81749"/>
          <a:stretch>
            <a:fillRect/>
          </a:stretch>
        </p:blipFill>
        <p:spPr>
          <a:xfrm>
            <a:off x="15392401" y="29528"/>
            <a:ext cx="3062288" cy="1282065"/>
          </a:xfrm>
          <a:prstGeom prst="rect">
            <a:avLst/>
          </a:prstGeom>
        </p:spPr>
      </p:pic>
      <p:pic>
        <p:nvPicPr>
          <p:cNvPr id="10" name="图片 9" descr="4"/>
          <p:cNvPicPr>
            <a:picLocks noChangeAspect="1"/>
          </p:cNvPicPr>
          <p:nvPr/>
        </p:nvPicPr>
        <p:blipFill>
          <a:blip r:embed="rId5"/>
          <a:stretch>
            <a:fillRect/>
          </a:stretch>
        </p:blipFill>
        <p:spPr>
          <a:xfrm>
            <a:off x="14211300" y="1945005"/>
            <a:ext cx="2874645" cy="2137410"/>
          </a:xfrm>
          <a:prstGeom prst="rect">
            <a:avLst/>
          </a:prstGeom>
        </p:spPr>
      </p:pic>
      <p:grpSp>
        <p:nvGrpSpPr>
          <p:cNvPr id="2" name="Group 1">
            <a:extLst>
              <a:ext uri="{FF2B5EF4-FFF2-40B4-BE49-F238E27FC236}">
                <a16:creationId xmlns="" xmlns:a16="http://schemas.microsoft.com/office/drawing/2014/main" id="{55774E18-6CA2-4C12-9E93-7D7B232269E7}"/>
              </a:ext>
            </a:extLst>
          </p:cNvPr>
          <p:cNvGrpSpPr/>
          <p:nvPr/>
        </p:nvGrpSpPr>
        <p:grpSpPr>
          <a:xfrm>
            <a:off x="1895119" y="-346216"/>
            <a:ext cx="13412510" cy="8987738"/>
            <a:chOff x="1263412" y="-230811"/>
            <a:chExt cx="8941673" cy="5991825"/>
          </a:xfrm>
        </p:grpSpPr>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412" y="-230811"/>
              <a:ext cx="3273345" cy="3273345"/>
            </a:xfrm>
            <a:prstGeom prst="rect">
              <a:avLst/>
            </a:prstGeom>
          </p:spPr>
        </p:pic>
        <p:pic>
          <p:nvPicPr>
            <p:cNvPr id="9" name="图片 8" descr="2"/>
            <p:cNvPicPr>
              <a:picLocks noChangeAspect="1"/>
            </p:cNvPicPr>
            <p:nvPr/>
          </p:nvPicPr>
          <p:blipFill>
            <a:blip r:embed="rId7"/>
            <a:stretch>
              <a:fillRect/>
            </a:stretch>
          </p:blipFill>
          <p:spPr>
            <a:xfrm>
              <a:off x="2224405" y="789599"/>
              <a:ext cx="7980680" cy="4971415"/>
            </a:xfrm>
            <a:prstGeom prst="rect">
              <a:avLst/>
            </a:prstGeom>
            <a:effectLst>
              <a:outerShdw blurRad="355600" sx="102000" sy="102000" algn="ctr" rotWithShape="0">
                <a:prstClr val="black">
                  <a:alpha val="40000"/>
                </a:prstClr>
              </a:outerShdw>
            </a:effectLst>
          </p:spPr>
        </p:pic>
      </p:grpSp>
      <p:pic>
        <p:nvPicPr>
          <p:cNvPr id="3" name="Picture 2">
            <a:extLst>
              <a:ext uri="{FF2B5EF4-FFF2-40B4-BE49-F238E27FC236}">
                <a16:creationId xmlns="" xmlns:a16="http://schemas.microsoft.com/office/drawing/2014/main" id="{8D3A30EF-865D-9721-2419-AE45BFA6DA0B}"/>
              </a:ext>
            </a:extLst>
          </p:cNvPr>
          <p:cNvPicPr>
            <a:picLocks noChangeAspect="1"/>
          </p:cNvPicPr>
          <p:nvPr/>
        </p:nvPicPr>
        <p:blipFill>
          <a:blip r:embed="rId8"/>
          <a:stretch>
            <a:fillRect/>
          </a:stretch>
        </p:blipFill>
        <p:spPr>
          <a:xfrm>
            <a:off x="2794682" y="3358565"/>
            <a:ext cx="12098561" cy="3255546"/>
          </a:xfrm>
          <a:prstGeom prst="rect">
            <a:avLst/>
          </a:prstGeom>
        </p:spPr>
      </p:pic>
    </p:spTree>
    <p:custDataLst>
      <p:tags r:id="rId1"/>
    </p:custDataLst>
    <p:extLst>
      <p:ext uri="{BB962C8B-B14F-4D97-AF65-F5344CB8AC3E}">
        <p14:creationId xmlns:p14="http://schemas.microsoft.com/office/powerpoint/2010/main" val="294738405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2" name="Freeform 2"/>
          <p:cNvSpPr/>
          <p:nvPr/>
        </p:nvSpPr>
        <p:spPr>
          <a:xfrm flipH="1">
            <a:off x="10515600" y="6286500"/>
            <a:ext cx="3237629" cy="3671538"/>
          </a:xfrm>
          <a:custGeom>
            <a:avLst/>
            <a:gdLst/>
            <a:ahLst/>
            <a:cxnLst/>
            <a:rect l="l" t="t" r="r" b="b"/>
            <a:pathLst>
              <a:path w="3237629" h="3671538">
                <a:moveTo>
                  <a:pt x="3237629" y="0"/>
                </a:moveTo>
                <a:lnTo>
                  <a:pt x="0" y="0"/>
                </a:lnTo>
                <a:lnTo>
                  <a:pt x="0" y="3671539"/>
                </a:lnTo>
                <a:lnTo>
                  <a:pt x="3237629" y="3671539"/>
                </a:lnTo>
                <a:lnTo>
                  <a:pt x="323762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flipH="1">
            <a:off x="13452101" y="6289914"/>
            <a:ext cx="4654944" cy="3664711"/>
          </a:xfrm>
          <a:custGeom>
            <a:avLst/>
            <a:gdLst/>
            <a:ahLst/>
            <a:cxnLst/>
            <a:rect l="l" t="t" r="r" b="b"/>
            <a:pathLst>
              <a:path w="4654944" h="3664711">
                <a:moveTo>
                  <a:pt x="4654944" y="0"/>
                </a:moveTo>
                <a:lnTo>
                  <a:pt x="0" y="0"/>
                </a:lnTo>
                <a:lnTo>
                  <a:pt x="0" y="3664711"/>
                </a:lnTo>
                <a:lnTo>
                  <a:pt x="4654944" y="3664711"/>
                </a:lnTo>
                <a:lnTo>
                  <a:pt x="4654944"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3657898" y="3084000"/>
            <a:ext cx="4243349" cy="3664711"/>
          </a:xfrm>
          <a:custGeom>
            <a:avLst/>
            <a:gdLst/>
            <a:ahLst/>
            <a:cxnLst/>
            <a:rect l="l" t="t" r="r" b="b"/>
            <a:pathLst>
              <a:path w="4243349" h="3664711">
                <a:moveTo>
                  <a:pt x="0" y="0"/>
                </a:moveTo>
                <a:lnTo>
                  <a:pt x="4243349" y="0"/>
                </a:lnTo>
                <a:lnTo>
                  <a:pt x="4243349" y="3664711"/>
                </a:lnTo>
                <a:lnTo>
                  <a:pt x="0" y="366471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7239000" y="342900"/>
            <a:ext cx="2575605" cy="1704582"/>
          </a:xfrm>
          <a:custGeom>
            <a:avLst/>
            <a:gdLst/>
            <a:ahLst/>
            <a:cxnLst/>
            <a:rect l="l" t="t" r="r" b="b"/>
            <a:pathLst>
              <a:path w="2575605" h="1704582">
                <a:moveTo>
                  <a:pt x="0" y="0"/>
                </a:moveTo>
                <a:lnTo>
                  <a:pt x="2575605" y="0"/>
                </a:lnTo>
                <a:lnTo>
                  <a:pt x="2575605" y="1704582"/>
                </a:lnTo>
                <a:lnTo>
                  <a:pt x="0" y="170458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a:off x="685800" y="419100"/>
            <a:ext cx="2421052" cy="2038086"/>
          </a:xfrm>
          <a:custGeom>
            <a:avLst/>
            <a:gdLst/>
            <a:ahLst/>
            <a:cxnLst/>
            <a:rect l="l" t="t" r="r" b="b"/>
            <a:pathLst>
              <a:path w="2421052" h="2038086">
                <a:moveTo>
                  <a:pt x="0" y="0"/>
                </a:moveTo>
                <a:lnTo>
                  <a:pt x="2421052" y="0"/>
                </a:lnTo>
                <a:lnTo>
                  <a:pt x="2421052" y="2038085"/>
                </a:lnTo>
                <a:lnTo>
                  <a:pt x="0" y="203808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rot="1026593">
            <a:off x="12283108" y="620896"/>
            <a:ext cx="1498892" cy="844830"/>
          </a:xfrm>
          <a:custGeom>
            <a:avLst/>
            <a:gdLst/>
            <a:ahLst/>
            <a:cxnLst/>
            <a:rect l="l" t="t" r="r" b="b"/>
            <a:pathLst>
              <a:path w="1498892" h="844830">
                <a:moveTo>
                  <a:pt x="0" y="0"/>
                </a:moveTo>
                <a:lnTo>
                  <a:pt x="1498893" y="0"/>
                </a:lnTo>
                <a:lnTo>
                  <a:pt x="1498893" y="844831"/>
                </a:lnTo>
                <a:lnTo>
                  <a:pt x="0" y="84483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8" name="Freeform 8"/>
          <p:cNvSpPr/>
          <p:nvPr/>
        </p:nvSpPr>
        <p:spPr>
          <a:xfrm flipH="1">
            <a:off x="3874788" y="3364027"/>
            <a:ext cx="914855" cy="962085"/>
          </a:xfrm>
          <a:custGeom>
            <a:avLst/>
            <a:gdLst/>
            <a:ahLst/>
            <a:cxnLst/>
            <a:rect l="l" t="t" r="r" b="b"/>
            <a:pathLst>
              <a:path w="914855" h="962085">
                <a:moveTo>
                  <a:pt x="914855" y="0"/>
                </a:moveTo>
                <a:lnTo>
                  <a:pt x="0" y="0"/>
                </a:lnTo>
                <a:lnTo>
                  <a:pt x="0" y="962085"/>
                </a:lnTo>
                <a:lnTo>
                  <a:pt x="914855" y="962085"/>
                </a:lnTo>
                <a:lnTo>
                  <a:pt x="914855"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9" name="Freeform 9"/>
          <p:cNvSpPr/>
          <p:nvPr/>
        </p:nvSpPr>
        <p:spPr>
          <a:xfrm>
            <a:off x="11958031" y="3313320"/>
            <a:ext cx="365602" cy="443154"/>
          </a:xfrm>
          <a:custGeom>
            <a:avLst/>
            <a:gdLst/>
            <a:ahLst/>
            <a:cxnLst/>
            <a:rect l="l" t="t" r="r" b="b"/>
            <a:pathLst>
              <a:path w="365602" h="443154">
                <a:moveTo>
                  <a:pt x="0" y="0"/>
                </a:moveTo>
                <a:lnTo>
                  <a:pt x="365601" y="0"/>
                </a:lnTo>
                <a:lnTo>
                  <a:pt x="365601" y="443153"/>
                </a:lnTo>
                <a:lnTo>
                  <a:pt x="0" y="44315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0" name="Freeform 10"/>
          <p:cNvSpPr/>
          <p:nvPr/>
        </p:nvSpPr>
        <p:spPr>
          <a:xfrm>
            <a:off x="16785114" y="1400247"/>
            <a:ext cx="328729" cy="523870"/>
          </a:xfrm>
          <a:custGeom>
            <a:avLst/>
            <a:gdLst/>
            <a:ahLst/>
            <a:cxnLst/>
            <a:rect l="l" t="t" r="r" b="b"/>
            <a:pathLst>
              <a:path w="328729" h="523870">
                <a:moveTo>
                  <a:pt x="0" y="0"/>
                </a:moveTo>
                <a:lnTo>
                  <a:pt x="328728" y="0"/>
                </a:lnTo>
                <a:lnTo>
                  <a:pt x="328728" y="523871"/>
                </a:lnTo>
                <a:lnTo>
                  <a:pt x="0" y="523871"/>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pic>
        <p:nvPicPr>
          <p:cNvPr id="12" name="Picture 11">
            <a:extLst>
              <a:ext uri="{FF2B5EF4-FFF2-40B4-BE49-F238E27FC236}">
                <a16:creationId xmlns="" xmlns:a16="http://schemas.microsoft.com/office/drawing/2014/main" id="{807064D3-F97C-973E-A764-411958A82B9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14600" y="3162300"/>
            <a:ext cx="10473836" cy="3560373"/>
          </a:xfrm>
          <a:prstGeom prst="rect">
            <a:avLst/>
          </a:prstGeom>
        </p:spPr>
      </p:pic>
      <p:sp>
        <p:nvSpPr>
          <p:cNvPr id="13" name="Oval 12"/>
          <p:cNvSpPr/>
          <p:nvPr/>
        </p:nvSpPr>
        <p:spPr>
          <a:xfrm>
            <a:off x="-3010291" y="-85078"/>
            <a:ext cx="2834595" cy="308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2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grpSp>
      <p:grpSp>
        <p:nvGrpSpPr>
          <p:cNvPr id="87" name="Group 87"/>
          <p:cNvGrpSpPr/>
          <p:nvPr/>
        </p:nvGrpSpPr>
        <p:grpSpPr>
          <a:xfrm rot="-571">
            <a:off x="986175" y="990895"/>
            <a:ext cx="16357066" cy="8305201"/>
            <a:chOff x="0" y="0"/>
            <a:chExt cx="15665124" cy="7953871"/>
          </a:xfrm>
        </p:grpSpPr>
        <p:sp>
          <p:nvSpPr>
            <p:cNvPr id="88" name="Freeform 88"/>
            <p:cNvSpPr/>
            <p:nvPr/>
          </p:nvSpPr>
          <p:spPr>
            <a:xfrm>
              <a:off x="10160" y="16510"/>
              <a:ext cx="15642264" cy="7925932"/>
            </a:xfrm>
            <a:custGeom>
              <a:avLst/>
              <a:gdLst/>
              <a:ahLst/>
              <a:cxnLst/>
              <a:rect l="l" t="t" r="r" b="b"/>
              <a:pathLst>
                <a:path w="15642264" h="7925932">
                  <a:moveTo>
                    <a:pt x="15642264" y="7925932"/>
                  </a:moveTo>
                  <a:lnTo>
                    <a:pt x="0" y="7918311"/>
                  </a:lnTo>
                  <a:lnTo>
                    <a:pt x="0" y="2762147"/>
                  </a:lnTo>
                  <a:lnTo>
                    <a:pt x="17780" y="19050"/>
                  </a:lnTo>
                  <a:lnTo>
                    <a:pt x="7798743" y="0"/>
                  </a:lnTo>
                  <a:lnTo>
                    <a:pt x="15623214" y="5080"/>
                  </a:lnTo>
                  <a:close/>
                </a:path>
              </a:pathLst>
            </a:custGeom>
            <a:solidFill>
              <a:srgbClr val="FAEFD6"/>
            </a:solidFill>
          </p:spPr>
        </p:sp>
        <p:sp>
          <p:nvSpPr>
            <p:cNvPr id="89" name="Freeform 89"/>
            <p:cNvSpPr/>
            <p:nvPr/>
          </p:nvSpPr>
          <p:spPr>
            <a:xfrm>
              <a:off x="-3810" y="0"/>
              <a:ext cx="15671474" cy="7952601"/>
            </a:xfrm>
            <a:custGeom>
              <a:avLst/>
              <a:gdLst/>
              <a:ahLst/>
              <a:cxnLst/>
              <a:rect l="l" t="t" r="r" b="b"/>
              <a:pathLst>
                <a:path w="15671474" h="7952601">
                  <a:moveTo>
                    <a:pt x="15637184" y="21590"/>
                  </a:moveTo>
                  <a:cubicBezTo>
                    <a:pt x="15638454" y="34290"/>
                    <a:pt x="15638454" y="44450"/>
                    <a:pt x="15639724" y="54610"/>
                  </a:cubicBezTo>
                  <a:cubicBezTo>
                    <a:pt x="15642265" y="185441"/>
                    <a:pt x="15643534" y="360828"/>
                    <a:pt x="15646074" y="529951"/>
                  </a:cubicBezTo>
                  <a:cubicBezTo>
                    <a:pt x="15646074" y="774239"/>
                    <a:pt x="15658774" y="5591106"/>
                    <a:pt x="15665124" y="5835394"/>
                  </a:cubicBezTo>
                  <a:cubicBezTo>
                    <a:pt x="15671474" y="6204958"/>
                    <a:pt x="15667665" y="6580787"/>
                    <a:pt x="15667665" y="6950351"/>
                  </a:cubicBezTo>
                  <a:cubicBezTo>
                    <a:pt x="15667665" y="7276069"/>
                    <a:pt x="15668934" y="7576731"/>
                    <a:pt x="15670204" y="7891642"/>
                  </a:cubicBezTo>
                  <a:cubicBezTo>
                    <a:pt x="15670204" y="7913232"/>
                    <a:pt x="15670204" y="7927201"/>
                    <a:pt x="15670204" y="7951332"/>
                  </a:cubicBezTo>
                  <a:cubicBezTo>
                    <a:pt x="15647345" y="7951332"/>
                    <a:pt x="15627024" y="7952601"/>
                    <a:pt x="15561436" y="7951332"/>
                  </a:cubicBezTo>
                  <a:cubicBezTo>
                    <a:pt x="14759416" y="7946251"/>
                    <a:pt x="13945061" y="7952601"/>
                    <a:pt x="13143044" y="7947521"/>
                  </a:cubicBezTo>
                  <a:cubicBezTo>
                    <a:pt x="12661833" y="7943711"/>
                    <a:pt x="12192962" y="7946251"/>
                    <a:pt x="11711751" y="7943711"/>
                  </a:cubicBezTo>
                  <a:cubicBezTo>
                    <a:pt x="11489654" y="7942442"/>
                    <a:pt x="11267557" y="7941171"/>
                    <a:pt x="11045460" y="7939901"/>
                  </a:cubicBezTo>
                  <a:cubicBezTo>
                    <a:pt x="10909734" y="7939901"/>
                    <a:pt x="10786346" y="7941171"/>
                    <a:pt x="10650620" y="7941171"/>
                  </a:cubicBezTo>
                  <a:cubicBezTo>
                    <a:pt x="10305136" y="7939901"/>
                    <a:pt x="9355053" y="7941171"/>
                    <a:pt x="9009570" y="7939901"/>
                  </a:cubicBezTo>
                  <a:cubicBezTo>
                    <a:pt x="8762796" y="7938632"/>
                    <a:pt x="3827304" y="7947521"/>
                    <a:pt x="3580529" y="7946251"/>
                  </a:cubicBezTo>
                  <a:cubicBezTo>
                    <a:pt x="3518835" y="7946251"/>
                    <a:pt x="3444803" y="7947521"/>
                    <a:pt x="3383110" y="7947521"/>
                  </a:cubicBezTo>
                  <a:cubicBezTo>
                    <a:pt x="3235045" y="7947521"/>
                    <a:pt x="3099319" y="7948792"/>
                    <a:pt x="2951254" y="7948792"/>
                  </a:cubicBezTo>
                  <a:cubicBezTo>
                    <a:pt x="2581092" y="7948792"/>
                    <a:pt x="2223269" y="7947521"/>
                    <a:pt x="1853107" y="7946251"/>
                  </a:cubicBezTo>
                  <a:cubicBezTo>
                    <a:pt x="1631010" y="7944982"/>
                    <a:pt x="1408913" y="7943711"/>
                    <a:pt x="1199155" y="7942442"/>
                  </a:cubicBezTo>
                  <a:cubicBezTo>
                    <a:pt x="804315" y="7941171"/>
                    <a:pt x="409476"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1008" y="30480"/>
                    <a:pt x="298428" y="29210"/>
                  </a:cubicBezTo>
                  <a:cubicBezTo>
                    <a:pt x="631573" y="25400"/>
                    <a:pt x="964719" y="22860"/>
                    <a:pt x="1310203" y="20320"/>
                  </a:cubicBezTo>
                  <a:cubicBezTo>
                    <a:pt x="1544639" y="17780"/>
                    <a:pt x="1779075" y="16510"/>
                    <a:pt x="2001172" y="13970"/>
                  </a:cubicBezTo>
                  <a:cubicBezTo>
                    <a:pt x="2223269" y="11430"/>
                    <a:pt x="2457705" y="8890"/>
                    <a:pt x="2679802" y="8890"/>
                  </a:cubicBezTo>
                  <a:cubicBezTo>
                    <a:pt x="2926577" y="7620"/>
                    <a:pt x="3173351" y="10160"/>
                    <a:pt x="3420126" y="8890"/>
                  </a:cubicBezTo>
                  <a:cubicBezTo>
                    <a:pt x="3728594" y="8890"/>
                    <a:pt x="9318038" y="6350"/>
                    <a:pt x="9626506" y="5080"/>
                  </a:cubicBezTo>
                  <a:cubicBezTo>
                    <a:pt x="9922636" y="3810"/>
                    <a:pt x="10218766" y="2540"/>
                    <a:pt x="10527234" y="2540"/>
                  </a:cubicBezTo>
                  <a:cubicBezTo>
                    <a:pt x="11033121" y="1270"/>
                    <a:pt x="11526670" y="0"/>
                    <a:pt x="12032558" y="0"/>
                  </a:cubicBezTo>
                  <a:cubicBezTo>
                    <a:pt x="12242317" y="0"/>
                    <a:pt x="12464414" y="2540"/>
                    <a:pt x="12674171" y="2540"/>
                  </a:cubicBezTo>
                  <a:cubicBezTo>
                    <a:pt x="13254093" y="3810"/>
                    <a:pt x="13846351" y="5080"/>
                    <a:pt x="14426272" y="7620"/>
                  </a:cubicBezTo>
                  <a:cubicBezTo>
                    <a:pt x="14734740" y="8890"/>
                    <a:pt x="15043208" y="12700"/>
                    <a:pt x="15351676" y="16510"/>
                  </a:cubicBezTo>
                  <a:cubicBezTo>
                    <a:pt x="15425709" y="16510"/>
                    <a:pt x="15499742" y="16510"/>
                    <a:pt x="15561436" y="16510"/>
                  </a:cubicBezTo>
                  <a:cubicBezTo>
                    <a:pt x="15618134" y="17780"/>
                    <a:pt x="15627024" y="20320"/>
                    <a:pt x="15637184" y="21590"/>
                  </a:cubicBezTo>
                  <a:close/>
                  <a:moveTo>
                    <a:pt x="15647345" y="7934821"/>
                  </a:moveTo>
                  <a:cubicBezTo>
                    <a:pt x="15648615" y="7918311"/>
                    <a:pt x="15649884" y="7905611"/>
                    <a:pt x="15649884" y="7892911"/>
                  </a:cubicBezTo>
                  <a:cubicBezTo>
                    <a:pt x="15648615" y="7545413"/>
                    <a:pt x="15647345" y="7213432"/>
                    <a:pt x="15647345" y="6856395"/>
                  </a:cubicBezTo>
                  <a:cubicBezTo>
                    <a:pt x="15647345" y="6693536"/>
                    <a:pt x="15649884" y="6530677"/>
                    <a:pt x="15648615" y="6367818"/>
                  </a:cubicBezTo>
                  <a:cubicBezTo>
                    <a:pt x="15648615" y="6217486"/>
                    <a:pt x="15647345" y="6060891"/>
                    <a:pt x="15646074" y="5910560"/>
                  </a:cubicBezTo>
                  <a:cubicBezTo>
                    <a:pt x="15640995" y="5678799"/>
                    <a:pt x="15629565" y="880723"/>
                    <a:pt x="15629565" y="648963"/>
                  </a:cubicBezTo>
                  <a:cubicBezTo>
                    <a:pt x="15627024" y="454785"/>
                    <a:pt x="15624484" y="254343"/>
                    <a:pt x="15621945" y="63500"/>
                  </a:cubicBezTo>
                  <a:cubicBezTo>
                    <a:pt x="15620674" y="44450"/>
                    <a:pt x="15619404" y="43180"/>
                    <a:pt x="15524419" y="41910"/>
                  </a:cubicBezTo>
                  <a:cubicBezTo>
                    <a:pt x="15487401" y="41910"/>
                    <a:pt x="15462725" y="41910"/>
                    <a:pt x="15425709" y="40640"/>
                  </a:cubicBezTo>
                  <a:cubicBezTo>
                    <a:pt x="15117241" y="36830"/>
                    <a:pt x="14796434" y="31750"/>
                    <a:pt x="14487965" y="30480"/>
                  </a:cubicBezTo>
                  <a:cubicBezTo>
                    <a:pt x="13735304" y="26670"/>
                    <a:pt x="12970302" y="25400"/>
                    <a:pt x="12217640" y="22860"/>
                  </a:cubicBezTo>
                  <a:cubicBezTo>
                    <a:pt x="12106591" y="22860"/>
                    <a:pt x="11983204" y="22860"/>
                    <a:pt x="11872155" y="22860"/>
                  </a:cubicBezTo>
                  <a:cubicBezTo>
                    <a:pt x="11687074" y="22860"/>
                    <a:pt x="11501993" y="22860"/>
                    <a:pt x="11329251" y="22860"/>
                  </a:cubicBezTo>
                  <a:cubicBezTo>
                    <a:pt x="10934412" y="22860"/>
                    <a:pt x="10539572" y="22860"/>
                    <a:pt x="10157072" y="24130"/>
                  </a:cubicBezTo>
                  <a:cubicBezTo>
                    <a:pt x="9823925" y="25400"/>
                    <a:pt x="4209804" y="29210"/>
                    <a:pt x="3876659" y="29210"/>
                  </a:cubicBezTo>
                  <a:cubicBezTo>
                    <a:pt x="3333755" y="29210"/>
                    <a:pt x="2790851" y="26670"/>
                    <a:pt x="2247947" y="33020"/>
                  </a:cubicBezTo>
                  <a:cubicBezTo>
                    <a:pt x="1964156" y="36830"/>
                    <a:pt x="1692704" y="36830"/>
                    <a:pt x="1421252" y="38100"/>
                  </a:cubicBezTo>
                  <a:cubicBezTo>
                    <a:pt x="952380" y="41910"/>
                    <a:pt x="48350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686" y="7917042"/>
                    <a:pt x="298428" y="7918311"/>
                    <a:pt x="458831" y="7918311"/>
                  </a:cubicBezTo>
                  <a:cubicBezTo>
                    <a:pt x="693267" y="7918311"/>
                    <a:pt x="940042" y="7915771"/>
                    <a:pt x="1174477" y="7918311"/>
                  </a:cubicBezTo>
                  <a:cubicBezTo>
                    <a:pt x="1556978" y="7922121"/>
                    <a:pt x="1939479" y="7924661"/>
                    <a:pt x="2321979" y="7923392"/>
                  </a:cubicBezTo>
                  <a:cubicBezTo>
                    <a:pt x="2568754" y="7922121"/>
                    <a:pt x="2803190" y="7924661"/>
                    <a:pt x="3049964" y="7924661"/>
                  </a:cubicBezTo>
                  <a:cubicBezTo>
                    <a:pt x="3407787" y="7924661"/>
                    <a:pt x="3765610" y="7923392"/>
                    <a:pt x="4123434" y="7924661"/>
                  </a:cubicBezTo>
                  <a:cubicBezTo>
                    <a:pt x="4653999" y="7925932"/>
                    <a:pt x="10477878" y="7915771"/>
                    <a:pt x="11020782" y="7918311"/>
                  </a:cubicBezTo>
                  <a:cubicBezTo>
                    <a:pt x="11255219" y="7919582"/>
                    <a:pt x="11489654" y="7920851"/>
                    <a:pt x="11711751" y="7920851"/>
                  </a:cubicBezTo>
                  <a:cubicBezTo>
                    <a:pt x="12118929" y="7923392"/>
                    <a:pt x="12513769" y="7919582"/>
                    <a:pt x="12920947" y="7923392"/>
                  </a:cubicBezTo>
                  <a:cubicBezTo>
                    <a:pt x="13254093" y="7925932"/>
                    <a:pt x="13587238" y="7925932"/>
                    <a:pt x="13920384" y="7928471"/>
                  </a:cubicBezTo>
                  <a:cubicBezTo>
                    <a:pt x="14413934" y="7932282"/>
                    <a:pt x="14907482" y="7934821"/>
                    <a:pt x="15401031" y="7936092"/>
                  </a:cubicBezTo>
                  <a:cubicBezTo>
                    <a:pt x="15586112" y="7936092"/>
                    <a:pt x="15627024" y="7934821"/>
                    <a:pt x="15647345" y="7934821"/>
                  </a:cubicBezTo>
                  <a:close/>
                </a:path>
              </a:pathLst>
            </a:custGeom>
            <a:solidFill>
              <a:srgbClr val="FFF9EA"/>
            </a:solidFill>
          </p:spPr>
        </p:sp>
      </p:grpSp>
      <p:pic>
        <p:nvPicPr>
          <p:cNvPr id="98" name="Picture 97">
            <a:extLst>
              <a:ext uri="{FF2B5EF4-FFF2-40B4-BE49-F238E27FC236}">
                <a16:creationId xmlns="" xmlns:a16="http://schemas.microsoft.com/office/drawing/2014/main" id="{E06729E2-4DDF-A468-A62F-78F133038B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53" t="24532" r="26751" b="17006"/>
          <a:stretch/>
        </p:blipFill>
        <p:spPr>
          <a:xfrm>
            <a:off x="14859000" y="5867676"/>
            <a:ext cx="2585299" cy="4419324"/>
          </a:xfrm>
          <a:prstGeom prst="rect">
            <a:avLst/>
          </a:prstGeom>
          <a:effectLst>
            <a:outerShdw blurRad="50800" dist="38100" dir="2700000" algn="tl" rotWithShape="0">
              <a:prstClr val="black">
                <a:alpha val="40000"/>
              </a:prstClr>
            </a:outerShdw>
          </a:effectLst>
        </p:spPr>
      </p:pic>
      <p:grpSp>
        <p:nvGrpSpPr>
          <p:cNvPr id="99" name="Group 98">
            <a:extLst>
              <a:ext uri="{FF2B5EF4-FFF2-40B4-BE49-F238E27FC236}">
                <a16:creationId xmlns="" xmlns:a16="http://schemas.microsoft.com/office/drawing/2014/main" id="{FE995C29-C1DD-6D8E-7B4B-03F4FB1DD2FC}"/>
              </a:ext>
            </a:extLst>
          </p:cNvPr>
          <p:cNvGrpSpPr/>
          <p:nvPr/>
        </p:nvGrpSpPr>
        <p:grpSpPr>
          <a:xfrm>
            <a:off x="4114800" y="1485900"/>
            <a:ext cx="12219435" cy="4984948"/>
            <a:chOff x="6718763" y="56915"/>
            <a:chExt cx="4272699" cy="2948867"/>
          </a:xfrm>
        </p:grpSpPr>
        <p:sp>
          <p:nvSpPr>
            <p:cNvPr id="100" name="Speech Bubble: Oval 99">
              <a:extLst>
                <a:ext uri="{FF2B5EF4-FFF2-40B4-BE49-F238E27FC236}">
                  <a16:creationId xmlns="" xmlns:a16="http://schemas.microsoft.com/office/drawing/2014/main" id="{9D55C393-7127-05BB-4E7A-F841E3A6315F}"/>
                </a:ext>
              </a:extLst>
            </p:cNvPr>
            <p:cNvSpPr/>
            <p:nvPr/>
          </p:nvSpPr>
          <p:spPr>
            <a:xfrm>
              <a:off x="6718763" y="56915"/>
              <a:ext cx="4272699" cy="2948867"/>
            </a:xfrm>
            <a:prstGeom prst="wedgeEllipseCallout">
              <a:avLst>
                <a:gd name="adj1" fmla="val 41448"/>
                <a:gd name="adj2" fmla="val 53849"/>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等线" panose="020F0502020204030204"/>
                <a:sym typeface="Arial"/>
              </a:endParaRPr>
            </a:p>
          </p:txBody>
        </p:sp>
        <p:sp>
          <p:nvSpPr>
            <p:cNvPr id="101" name="TextBox 100">
              <a:extLst>
                <a:ext uri="{FF2B5EF4-FFF2-40B4-BE49-F238E27FC236}">
                  <a16:creationId xmlns="" xmlns:a16="http://schemas.microsoft.com/office/drawing/2014/main" id="{C560692A-2E3A-58F1-35DD-BE97E42AE257}"/>
                </a:ext>
              </a:extLst>
            </p:cNvPr>
            <p:cNvSpPr txBox="1"/>
            <p:nvPr/>
          </p:nvSpPr>
          <p:spPr>
            <a:xfrm>
              <a:off x="7189365" y="508382"/>
              <a:ext cx="3451072" cy="2169513"/>
            </a:xfrm>
            <a:prstGeom prst="rect">
              <a:avLst/>
            </a:prstGeom>
            <a:noFill/>
          </p:spPr>
          <p:txBody>
            <a:bodyPr wrap="square" rtlCol="0">
              <a:spAutoFit/>
            </a:bodyPr>
            <a:lstStyle/>
            <a:p>
              <a:pPr marL="0" marR="0" algn="ctr">
                <a:lnSpc>
                  <a:spcPct val="120000"/>
                </a:lnSpc>
                <a:spcBef>
                  <a:spcPts val="0"/>
                </a:spcBef>
                <a:spcAft>
                  <a:spcPts val="800"/>
                </a:spcAft>
              </a:pPr>
              <a:r>
                <a:rPr lang="nl-NL" sz="6600" b="1" dirty="0">
                  <a:solidFill>
                    <a:srgbClr val="FF0000"/>
                  </a:solidFill>
                  <a:ea typeface="Times New Roman" panose="02020603050405020304" pitchFamily="18" charset="0"/>
                  <a:cs typeface="Times New Roman" panose="02020603050405020304" pitchFamily="18" charset="0"/>
                </a:rPr>
                <a:t>Hoạt động 1: Chia sẻ về cách ghi chép chỉ tiêu trong gia đình.</a:t>
              </a:r>
              <a:endParaRPr lang="en-US" sz="6600" b="1" dirty="0">
                <a:solidFill>
                  <a:srgbClr val="FF0000"/>
                </a:solidFill>
                <a:effectLst/>
                <a:ea typeface="Calibri" panose="020F0502020204030204" pitchFamily="34" charset="0"/>
                <a:cs typeface="Times New Roman" panose="02020603050405020304" pitchFamily="18" charset="0"/>
              </a:endParaRPr>
            </a:p>
          </p:txBody>
        </p:sp>
      </p:grpSp>
      <p:sp>
        <p:nvSpPr>
          <p:cNvPr id="102" name="Freeform 5">
            <a:extLst>
              <a:ext uri="{FF2B5EF4-FFF2-40B4-BE49-F238E27FC236}">
                <a16:creationId xmlns="" xmlns:a16="http://schemas.microsoft.com/office/drawing/2014/main" id="{BFC01590-CF02-C9F3-D669-8C8E436B5622}"/>
              </a:ext>
            </a:extLst>
          </p:cNvPr>
          <p:cNvSpPr/>
          <p:nvPr/>
        </p:nvSpPr>
        <p:spPr>
          <a:xfrm>
            <a:off x="0" y="6896100"/>
            <a:ext cx="3490951" cy="3133529"/>
          </a:xfrm>
          <a:custGeom>
            <a:avLst/>
            <a:gdLst/>
            <a:ahLst/>
            <a:cxnLst/>
            <a:rect l="l" t="t" r="r" b="b"/>
            <a:pathLst>
              <a:path w="4284130" h="4665884">
                <a:moveTo>
                  <a:pt x="0" y="0"/>
                </a:moveTo>
                <a:lnTo>
                  <a:pt x="4284130" y="0"/>
                </a:lnTo>
                <a:lnTo>
                  <a:pt x="4284130" y="4665884"/>
                </a:lnTo>
                <a:lnTo>
                  <a:pt x="0" y="466588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5" name="Oval 94"/>
          <p:cNvSpPr/>
          <p:nvPr/>
        </p:nvSpPr>
        <p:spPr>
          <a:xfrm>
            <a:off x="-3010291" y="-85078"/>
            <a:ext cx="2834595" cy="308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right)">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sp>
        <p:nvSpPr>
          <p:cNvPr id="14" name="Google Shape;132;p2">
            <a:extLst>
              <a:ext uri="{FF2B5EF4-FFF2-40B4-BE49-F238E27FC236}">
                <a16:creationId xmlns="" xmlns:a16="http://schemas.microsoft.com/office/drawing/2014/main" id="{B631E054-FCF0-C019-4D85-46295CF3D0D6}"/>
              </a:ext>
            </a:extLst>
          </p:cNvPr>
          <p:cNvSpPr/>
          <p:nvPr/>
        </p:nvSpPr>
        <p:spPr>
          <a:xfrm>
            <a:off x="1752600" y="266700"/>
            <a:ext cx="15268575" cy="1363483"/>
          </a:xfrm>
          <a:prstGeom prst="rect">
            <a:avLst/>
          </a:prstGeom>
          <a:solidFill>
            <a:srgbClr val="E24694">
              <a:alpha val="84314"/>
            </a:srgbClr>
          </a:solidFill>
          <a:ln>
            <a:noFill/>
          </a:ln>
        </p:spPr>
        <p:txBody>
          <a:bodyPr spcFirstLastPara="1" wrap="square" lIns="91425" tIns="45700" rIns="91425" bIns="45700" anchor="ctr" anchorCtr="0">
            <a:noAutofit/>
          </a:bodyPr>
          <a:lstStyle/>
          <a:p>
            <a:pPr lvl="0" algn="ctr" defTabSz="914377">
              <a:defRPr/>
            </a:pPr>
            <a:r>
              <a:rPr lang="vi-VN" sz="6600" b="1" dirty="0">
                <a:solidFill>
                  <a:prstClr val="white"/>
                </a:solidFill>
                <a:latin typeface="Calibri" panose="020F0502020204030204" pitchFamily="34" charset="0"/>
                <a:cs typeface="Calibri" panose="020F0502020204030204" pitchFamily="34" charset="0"/>
                <a:sym typeface="Arial"/>
              </a:rPr>
              <a:t>Chia sẻ về cách chi tiêu trong gia đình em</a:t>
            </a:r>
          </a:p>
        </p:txBody>
      </p:sp>
      <p:pic>
        <p:nvPicPr>
          <p:cNvPr id="15" name="Picture 14" descr="A picture containing whiteboard&#10;&#10;Description automatically generated">
            <a:extLst>
              <a:ext uri="{FF2B5EF4-FFF2-40B4-BE49-F238E27FC236}">
                <a16:creationId xmlns="" xmlns:a16="http://schemas.microsoft.com/office/drawing/2014/main" id="{CEE0E4F0-707C-3200-0466-0B473AB3B75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09799" y="2095500"/>
            <a:ext cx="12826899" cy="8001000"/>
          </a:xfrm>
          <a:prstGeom prst="rect">
            <a:avLst/>
          </a:prstGeom>
        </p:spPr>
      </p:pic>
      <p:sp>
        <p:nvSpPr>
          <p:cNvPr id="16" name="TextBox 15">
            <a:extLst>
              <a:ext uri="{FF2B5EF4-FFF2-40B4-BE49-F238E27FC236}">
                <a16:creationId xmlns="" xmlns:a16="http://schemas.microsoft.com/office/drawing/2014/main" id="{3E5AA939-E165-63A1-388E-BB9DF886519B}"/>
              </a:ext>
            </a:extLst>
          </p:cNvPr>
          <p:cNvSpPr txBox="1"/>
          <p:nvPr/>
        </p:nvSpPr>
        <p:spPr>
          <a:xfrm>
            <a:off x="6477000" y="3162299"/>
            <a:ext cx="7162800" cy="4524315"/>
          </a:xfrm>
          <a:prstGeom prst="rect">
            <a:avLst/>
          </a:prstGeom>
          <a:noFill/>
        </p:spPr>
        <p:txBody>
          <a:bodyPr wrap="square" rtlCol="0">
            <a:spAutoFit/>
          </a:bodyPr>
          <a:lstStyle/>
          <a:p>
            <a:pPr algn="ctr"/>
            <a:r>
              <a:rPr lang="en-US" sz="7200" b="1" dirty="0">
                <a:solidFill>
                  <a:srgbClr val="FF0000"/>
                </a:solidFill>
              </a:rPr>
              <a:t>VD: </a:t>
            </a:r>
            <a:r>
              <a:rPr lang="en-US" sz="7200" b="1" dirty="0" err="1">
                <a:solidFill>
                  <a:srgbClr val="FF0000"/>
                </a:solidFill>
              </a:rPr>
              <a:t>Bố</a:t>
            </a:r>
            <a:r>
              <a:rPr lang="en-US" sz="7200" b="1" dirty="0">
                <a:solidFill>
                  <a:srgbClr val="FF0000"/>
                </a:solidFill>
              </a:rPr>
              <a:t> </a:t>
            </a:r>
            <a:r>
              <a:rPr lang="en-US" sz="7200" b="1" dirty="0" err="1">
                <a:solidFill>
                  <a:srgbClr val="FF0000"/>
                </a:solidFill>
              </a:rPr>
              <a:t>mẹ</a:t>
            </a:r>
            <a:r>
              <a:rPr lang="en-US" sz="7200" b="1" dirty="0">
                <a:solidFill>
                  <a:srgbClr val="FF0000"/>
                </a:solidFill>
              </a:rPr>
              <a:t> </a:t>
            </a:r>
            <a:r>
              <a:rPr lang="en-US" sz="7200" b="1" dirty="0" err="1">
                <a:solidFill>
                  <a:srgbClr val="FF0000"/>
                </a:solidFill>
              </a:rPr>
              <a:t>liệt</a:t>
            </a:r>
            <a:r>
              <a:rPr lang="en-US" sz="7200" b="1" dirty="0">
                <a:solidFill>
                  <a:srgbClr val="FF0000"/>
                </a:solidFill>
              </a:rPr>
              <a:t> </a:t>
            </a:r>
            <a:r>
              <a:rPr lang="en-US" sz="7200" b="1" dirty="0" err="1">
                <a:solidFill>
                  <a:srgbClr val="FF0000"/>
                </a:solidFill>
              </a:rPr>
              <a:t>kê</a:t>
            </a:r>
            <a:r>
              <a:rPr lang="en-US" sz="7200" b="1" dirty="0">
                <a:solidFill>
                  <a:srgbClr val="FF0000"/>
                </a:solidFill>
              </a:rPr>
              <a:t> chi </a:t>
            </a:r>
            <a:r>
              <a:rPr lang="en-US" sz="7200" b="1" dirty="0" err="1">
                <a:solidFill>
                  <a:srgbClr val="FF0000"/>
                </a:solidFill>
              </a:rPr>
              <a:t>tiết</a:t>
            </a:r>
            <a:r>
              <a:rPr lang="en-US" sz="7200" b="1" dirty="0">
                <a:solidFill>
                  <a:srgbClr val="FF0000"/>
                </a:solidFill>
              </a:rPr>
              <a:t> </a:t>
            </a:r>
            <a:r>
              <a:rPr lang="en-US" sz="7200" b="1" dirty="0" err="1">
                <a:solidFill>
                  <a:srgbClr val="FF0000"/>
                </a:solidFill>
              </a:rPr>
              <a:t>các</a:t>
            </a:r>
            <a:r>
              <a:rPr lang="en-US" sz="7200" b="1" dirty="0">
                <a:solidFill>
                  <a:srgbClr val="FF0000"/>
                </a:solidFill>
              </a:rPr>
              <a:t> </a:t>
            </a:r>
            <a:r>
              <a:rPr lang="en-US" sz="7200" b="1" dirty="0" err="1">
                <a:solidFill>
                  <a:srgbClr val="FF0000"/>
                </a:solidFill>
              </a:rPr>
              <a:t>khoản</a:t>
            </a:r>
            <a:r>
              <a:rPr lang="en-US" sz="7200" b="1" dirty="0">
                <a:solidFill>
                  <a:srgbClr val="FF0000"/>
                </a:solidFill>
              </a:rPr>
              <a:t> chi </a:t>
            </a:r>
            <a:r>
              <a:rPr lang="en-US" sz="7200" b="1" dirty="0" err="1">
                <a:solidFill>
                  <a:srgbClr val="FF0000"/>
                </a:solidFill>
              </a:rPr>
              <a:t>tiêu</a:t>
            </a:r>
            <a:r>
              <a:rPr lang="en-US" sz="7200" b="1" dirty="0">
                <a:solidFill>
                  <a:srgbClr val="FF0000"/>
                </a:solidFill>
              </a:rPr>
              <a:t> </a:t>
            </a:r>
            <a:r>
              <a:rPr lang="en-US" sz="7200" b="1" dirty="0" err="1">
                <a:solidFill>
                  <a:srgbClr val="FF0000"/>
                </a:solidFill>
              </a:rPr>
              <a:t>trong</a:t>
            </a:r>
            <a:r>
              <a:rPr lang="en-US" sz="7200" b="1" dirty="0">
                <a:solidFill>
                  <a:srgbClr val="FF0000"/>
                </a:solidFill>
              </a:rPr>
              <a:t> </a:t>
            </a:r>
            <a:r>
              <a:rPr lang="en-US" sz="7200" b="1" dirty="0" err="1">
                <a:solidFill>
                  <a:srgbClr val="FF0000"/>
                </a:solidFill>
              </a:rPr>
              <a:t>gia</a:t>
            </a:r>
            <a:r>
              <a:rPr lang="en-US" sz="7200" b="1" dirty="0">
                <a:solidFill>
                  <a:srgbClr val="FF0000"/>
                </a:solidFill>
              </a:rPr>
              <a:t> </a:t>
            </a:r>
            <a:r>
              <a:rPr lang="en-US" sz="7200" b="1" dirty="0" err="1">
                <a:solidFill>
                  <a:srgbClr val="FF0000"/>
                </a:solidFill>
              </a:rPr>
              <a:t>đình</a:t>
            </a:r>
            <a:r>
              <a:rPr lang="en-US" sz="7200" b="1" dirty="0">
                <a:solidFill>
                  <a:srgbClr val="FF0000"/>
                </a:solidFill>
              </a:rPr>
              <a:t> </a:t>
            </a:r>
            <a:r>
              <a:rPr lang="en-US" sz="7200" b="1" dirty="0" err="1">
                <a:solidFill>
                  <a:srgbClr val="FF0000"/>
                </a:solidFill>
              </a:rPr>
              <a:t>hàng</a:t>
            </a:r>
            <a:r>
              <a:rPr lang="en-US" sz="7200" b="1" dirty="0">
                <a:solidFill>
                  <a:srgbClr val="FF0000"/>
                </a:solidFill>
              </a:rPr>
              <a:t> </a:t>
            </a:r>
            <a:r>
              <a:rPr lang="en-US" sz="7200" b="1" dirty="0" err="1">
                <a:solidFill>
                  <a:srgbClr val="FF0000"/>
                </a:solidFill>
              </a:rPr>
              <a:t>ngày</a:t>
            </a:r>
            <a:r>
              <a:rPr lang="en-US" sz="7200" b="1" dirty="0">
                <a:solidFill>
                  <a:srgbClr val="FF0000"/>
                </a:solidFill>
              </a:rPr>
              <a:t>…</a:t>
            </a:r>
          </a:p>
        </p:txBody>
      </p:sp>
      <p:sp>
        <p:nvSpPr>
          <p:cNvPr id="5" name="Oval 4"/>
          <p:cNvSpPr/>
          <p:nvPr/>
        </p:nvSpPr>
        <p:spPr>
          <a:xfrm>
            <a:off x="-3010291" y="-85078"/>
            <a:ext cx="2834595" cy="308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EFD6"/>
        </a:solidFill>
        <a:effectLst/>
      </p:bgPr>
    </p:bg>
    <p:spTree>
      <p:nvGrpSpPr>
        <p:cNvPr id="1" name=""/>
        <p:cNvGrpSpPr/>
        <p:nvPr/>
      </p:nvGrpSpPr>
      <p:grpSpPr>
        <a:xfrm>
          <a:off x="0" y="0"/>
          <a:ext cx="0" cy="0"/>
          <a:chOff x="0" y="0"/>
          <a:chExt cx="0" cy="0"/>
        </a:xfrm>
      </p:grpSpPr>
      <p:pic>
        <p:nvPicPr>
          <p:cNvPr id="15" name="Picture 14" descr="A picture containing whiteboard&#10;&#10;Description automatically generated">
            <a:extLst>
              <a:ext uri="{FF2B5EF4-FFF2-40B4-BE49-F238E27FC236}">
                <a16:creationId xmlns="" xmlns:a16="http://schemas.microsoft.com/office/drawing/2014/main" id="{CEE0E4F0-707C-3200-0466-0B473AB3B75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09799" y="2095500"/>
            <a:ext cx="14478001" cy="8001000"/>
          </a:xfrm>
          <a:prstGeom prst="rect">
            <a:avLst/>
          </a:prstGeom>
        </p:spPr>
      </p:pic>
      <p:sp>
        <p:nvSpPr>
          <p:cNvPr id="16" name="TextBox 15">
            <a:extLst>
              <a:ext uri="{FF2B5EF4-FFF2-40B4-BE49-F238E27FC236}">
                <a16:creationId xmlns="" xmlns:a16="http://schemas.microsoft.com/office/drawing/2014/main" id="{3E5AA939-E165-63A1-388E-BB9DF886519B}"/>
              </a:ext>
            </a:extLst>
          </p:cNvPr>
          <p:cNvSpPr txBox="1"/>
          <p:nvPr/>
        </p:nvSpPr>
        <p:spPr>
          <a:xfrm>
            <a:off x="7620000" y="3086100"/>
            <a:ext cx="7391400" cy="51706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Calibri"/>
                <a:ea typeface="+mn-ea"/>
                <a:cs typeface="+mn-cs"/>
              </a:rPr>
              <a:t>So </a:t>
            </a:r>
            <a:r>
              <a:rPr kumimoji="0" lang="en-US" sz="6600" b="1" i="0" u="none" strike="noStrike" kern="1200" cap="none" spc="0" normalizeH="0" baseline="0" noProof="0" dirty="0" err="1">
                <a:ln>
                  <a:noFill/>
                </a:ln>
                <a:solidFill>
                  <a:srgbClr val="002060"/>
                </a:solidFill>
                <a:effectLst/>
                <a:uLnTx/>
                <a:uFillTx/>
                <a:latin typeface="Calibri"/>
                <a:ea typeface="+mn-ea"/>
                <a:cs typeface="+mn-cs"/>
              </a:rPr>
              <a:t>sánh</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điểm</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giống</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nhau</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và</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khác</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nhau</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giữa</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cách</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ghi</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chép</a:t>
            </a:r>
            <a:r>
              <a:rPr kumimoji="0" lang="en-US" sz="6600" b="1" i="0" u="none" strike="noStrike" kern="1200" cap="none" spc="0" normalizeH="0" noProof="0" dirty="0">
                <a:ln>
                  <a:noFill/>
                </a:ln>
                <a:solidFill>
                  <a:srgbClr val="002060"/>
                </a:solidFill>
                <a:effectLst/>
                <a:uLnTx/>
                <a:uFillTx/>
                <a:latin typeface="Calibri"/>
                <a:ea typeface="+mn-ea"/>
                <a:cs typeface="+mn-cs"/>
              </a:rPr>
              <a:t> chi </a:t>
            </a:r>
            <a:r>
              <a:rPr kumimoji="0" lang="en-US" sz="6600" b="1" i="0" u="none" strike="noStrike" kern="1200" cap="none" spc="0" normalizeH="0" noProof="0" dirty="0" err="1">
                <a:ln>
                  <a:noFill/>
                </a:ln>
                <a:solidFill>
                  <a:srgbClr val="002060"/>
                </a:solidFill>
                <a:effectLst/>
                <a:uLnTx/>
                <a:uFillTx/>
                <a:latin typeface="Calibri"/>
                <a:ea typeface="+mn-ea"/>
                <a:cs typeface="+mn-cs"/>
              </a:rPr>
              <a:t>tiêu</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của</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gia</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đình</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em</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với</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gia</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đình</a:t>
            </a:r>
            <a:r>
              <a:rPr kumimoji="0" lang="en-US" sz="6600" b="1" i="0" u="none" strike="noStrike" kern="1200" cap="none" spc="0" normalizeH="0" noProof="0" dirty="0">
                <a:ln>
                  <a:noFill/>
                </a:ln>
                <a:solidFill>
                  <a:srgbClr val="002060"/>
                </a:solidFill>
                <a:effectLst/>
                <a:uLnTx/>
                <a:uFillTx/>
                <a:latin typeface="Calibri"/>
                <a:ea typeface="+mn-ea"/>
                <a:cs typeface="+mn-cs"/>
              </a:rPr>
              <a:t> </a:t>
            </a:r>
            <a:r>
              <a:rPr kumimoji="0" lang="en-US" sz="6600" b="1" i="0" u="none" strike="noStrike" kern="1200" cap="none" spc="0" normalizeH="0" noProof="0" dirty="0" err="1">
                <a:ln>
                  <a:noFill/>
                </a:ln>
                <a:solidFill>
                  <a:srgbClr val="002060"/>
                </a:solidFill>
                <a:effectLst/>
                <a:uLnTx/>
                <a:uFillTx/>
                <a:latin typeface="Calibri"/>
                <a:ea typeface="+mn-ea"/>
                <a:cs typeface="+mn-cs"/>
              </a:rPr>
              <a:t>bạn</a:t>
            </a:r>
            <a:endParaRPr kumimoji="0" lang="en-US" sz="6600" b="1" i="0" u="none" strike="noStrike" kern="1200" cap="none" spc="0" normalizeH="0" baseline="0" noProof="0" dirty="0">
              <a:ln>
                <a:noFill/>
              </a:ln>
              <a:solidFill>
                <a:srgbClr val="002060"/>
              </a:solidFill>
              <a:effectLst/>
              <a:uLnTx/>
              <a:uFillTx/>
              <a:latin typeface="Calibri"/>
              <a:ea typeface="+mn-ea"/>
              <a:cs typeface="+mn-cs"/>
            </a:endParaRPr>
          </a:p>
        </p:txBody>
      </p:sp>
      <p:sp>
        <p:nvSpPr>
          <p:cNvPr id="4" name="Oval 3"/>
          <p:cNvSpPr/>
          <p:nvPr/>
        </p:nvSpPr>
        <p:spPr>
          <a:xfrm>
            <a:off x="-3010291" y="-85078"/>
            <a:ext cx="2834595" cy="308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312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grpSp>
      <p:grpSp>
        <p:nvGrpSpPr>
          <p:cNvPr id="87" name="Group 87"/>
          <p:cNvGrpSpPr/>
          <p:nvPr/>
        </p:nvGrpSpPr>
        <p:grpSpPr>
          <a:xfrm rot="-571">
            <a:off x="986175" y="990902"/>
            <a:ext cx="16272435" cy="8305201"/>
            <a:chOff x="0" y="0"/>
            <a:chExt cx="15584073" cy="7953871"/>
          </a:xfrm>
        </p:grpSpPr>
        <p:sp>
          <p:nvSpPr>
            <p:cNvPr id="88" name="Freeform 88"/>
            <p:cNvSpPr/>
            <p:nvPr/>
          </p:nvSpPr>
          <p:spPr>
            <a:xfrm>
              <a:off x="10160" y="16510"/>
              <a:ext cx="15561214" cy="7925932"/>
            </a:xfrm>
            <a:custGeom>
              <a:avLst/>
              <a:gdLst/>
              <a:ahLst/>
              <a:cxnLst/>
              <a:rect l="l" t="t" r="r" b="b"/>
              <a:pathLst>
                <a:path w="15561214" h="7925932">
                  <a:moveTo>
                    <a:pt x="15561214" y="7925932"/>
                  </a:moveTo>
                  <a:lnTo>
                    <a:pt x="0" y="7918311"/>
                  </a:lnTo>
                  <a:lnTo>
                    <a:pt x="0" y="2762147"/>
                  </a:lnTo>
                  <a:lnTo>
                    <a:pt x="17780" y="19050"/>
                  </a:lnTo>
                  <a:lnTo>
                    <a:pt x="7758322" y="0"/>
                  </a:lnTo>
                  <a:lnTo>
                    <a:pt x="15542164" y="5080"/>
                  </a:lnTo>
                  <a:close/>
                </a:path>
              </a:pathLst>
            </a:custGeom>
            <a:solidFill>
              <a:srgbClr val="FAEFD6"/>
            </a:solidFill>
          </p:spPr>
        </p:sp>
        <p:sp>
          <p:nvSpPr>
            <p:cNvPr id="89" name="Freeform 89"/>
            <p:cNvSpPr/>
            <p:nvPr/>
          </p:nvSpPr>
          <p:spPr>
            <a:xfrm>
              <a:off x="-3810" y="0"/>
              <a:ext cx="15590423" cy="7952601"/>
            </a:xfrm>
            <a:custGeom>
              <a:avLst/>
              <a:gdLst/>
              <a:ahLst/>
              <a:cxnLst/>
              <a:rect l="l" t="t" r="r" b="b"/>
              <a:pathLst>
                <a:path w="15590423" h="7952601">
                  <a:moveTo>
                    <a:pt x="15556134" y="21590"/>
                  </a:moveTo>
                  <a:cubicBezTo>
                    <a:pt x="15557403" y="34290"/>
                    <a:pt x="15557403" y="44450"/>
                    <a:pt x="15558673" y="54610"/>
                  </a:cubicBezTo>
                  <a:cubicBezTo>
                    <a:pt x="15561212" y="185441"/>
                    <a:pt x="15562484" y="360828"/>
                    <a:pt x="15565023" y="529951"/>
                  </a:cubicBezTo>
                  <a:cubicBezTo>
                    <a:pt x="15565023" y="774239"/>
                    <a:pt x="15577723" y="5591106"/>
                    <a:pt x="15584073" y="5835394"/>
                  </a:cubicBezTo>
                  <a:cubicBezTo>
                    <a:pt x="15590423" y="6204958"/>
                    <a:pt x="15586612" y="6580787"/>
                    <a:pt x="15586612" y="6950351"/>
                  </a:cubicBezTo>
                  <a:cubicBezTo>
                    <a:pt x="15586612" y="7276069"/>
                    <a:pt x="15587884" y="7576731"/>
                    <a:pt x="15589153" y="7891642"/>
                  </a:cubicBezTo>
                  <a:cubicBezTo>
                    <a:pt x="15589153" y="7913232"/>
                    <a:pt x="15589153" y="7927201"/>
                    <a:pt x="15589153" y="7951332"/>
                  </a:cubicBezTo>
                  <a:cubicBezTo>
                    <a:pt x="15566293" y="7951332"/>
                    <a:pt x="15545973" y="7952601"/>
                    <a:pt x="15480647" y="7951332"/>
                  </a:cubicBezTo>
                  <a:cubicBezTo>
                    <a:pt x="14682807" y="7946251"/>
                    <a:pt x="13872694" y="7952601"/>
                    <a:pt x="13074854" y="7947521"/>
                  </a:cubicBezTo>
                  <a:cubicBezTo>
                    <a:pt x="12596150" y="7943711"/>
                    <a:pt x="12129722" y="7946251"/>
                    <a:pt x="11651018" y="7943711"/>
                  </a:cubicBezTo>
                  <a:cubicBezTo>
                    <a:pt x="11430078" y="7942442"/>
                    <a:pt x="11209138" y="7941171"/>
                    <a:pt x="10988198" y="7939901"/>
                  </a:cubicBezTo>
                  <a:cubicBezTo>
                    <a:pt x="10853179" y="7939901"/>
                    <a:pt x="10730434" y="7941171"/>
                    <a:pt x="10595415" y="7941171"/>
                  </a:cubicBezTo>
                  <a:cubicBezTo>
                    <a:pt x="10251730" y="7939901"/>
                    <a:pt x="9306597" y="7941171"/>
                    <a:pt x="8962914" y="7939901"/>
                  </a:cubicBezTo>
                  <a:cubicBezTo>
                    <a:pt x="8717425" y="7938632"/>
                    <a:pt x="3807644" y="7947521"/>
                    <a:pt x="3562156" y="7946251"/>
                  </a:cubicBezTo>
                  <a:cubicBezTo>
                    <a:pt x="3500783" y="7946251"/>
                    <a:pt x="3427137" y="7947521"/>
                    <a:pt x="3365764" y="7947521"/>
                  </a:cubicBezTo>
                  <a:cubicBezTo>
                    <a:pt x="3218471" y="7947521"/>
                    <a:pt x="3083452" y="7948792"/>
                    <a:pt x="2936159" y="7948792"/>
                  </a:cubicBezTo>
                  <a:cubicBezTo>
                    <a:pt x="2567925" y="7948792"/>
                    <a:pt x="2211966" y="7947521"/>
                    <a:pt x="1843733" y="7946251"/>
                  </a:cubicBezTo>
                  <a:cubicBezTo>
                    <a:pt x="1622792" y="7944982"/>
                    <a:pt x="1401852" y="7943711"/>
                    <a:pt x="1193187" y="7942442"/>
                  </a:cubicBezTo>
                  <a:cubicBezTo>
                    <a:pt x="800404" y="7941171"/>
                    <a:pt x="407622"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0761" y="30480"/>
                    <a:pt x="297152" y="29210"/>
                  </a:cubicBezTo>
                  <a:cubicBezTo>
                    <a:pt x="628562" y="25400"/>
                    <a:pt x="959972" y="22860"/>
                    <a:pt x="1303657" y="20320"/>
                  </a:cubicBezTo>
                  <a:cubicBezTo>
                    <a:pt x="1536871" y="17780"/>
                    <a:pt x="1770086" y="16510"/>
                    <a:pt x="1991026" y="13970"/>
                  </a:cubicBezTo>
                  <a:cubicBezTo>
                    <a:pt x="2211966" y="11430"/>
                    <a:pt x="2445181" y="8890"/>
                    <a:pt x="2666121" y="8890"/>
                  </a:cubicBezTo>
                  <a:cubicBezTo>
                    <a:pt x="2911610" y="7620"/>
                    <a:pt x="3157099" y="10160"/>
                    <a:pt x="3402588" y="8890"/>
                  </a:cubicBezTo>
                  <a:cubicBezTo>
                    <a:pt x="3709449" y="8890"/>
                    <a:pt x="9269775" y="6350"/>
                    <a:pt x="9576636" y="5080"/>
                  </a:cubicBezTo>
                  <a:cubicBezTo>
                    <a:pt x="9871223" y="3810"/>
                    <a:pt x="10165810" y="2540"/>
                    <a:pt x="10472671" y="2540"/>
                  </a:cubicBezTo>
                  <a:cubicBezTo>
                    <a:pt x="10975923" y="1270"/>
                    <a:pt x="11466901" y="0"/>
                    <a:pt x="11970153" y="0"/>
                  </a:cubicBezTo>
                  <a:cubicBezTo>
                    <a:pt x="12178820" y="0"/>
                    <a:pt x="12399760" y="2540"/>
                    <a:pt x="12608424" y="2540"/>
                  </a:cubicBezTo>
                  <a:cubicBezTo>
                    <a:pt x="13185325" y="3810"/>
                    <a:pt x="13774497" y="5080"/>
                    <a:pt x="14351396" y="7620"/>
                  </a:cubicBezTo>
                  <a:cubicBezTo>
                    <a:pt x="14658258" y="8890"/>
                    <a:pt x="14965120" y="12700"/>
                    <a:pt x="15271980" y="16510"/>
                  </a:cubicBezTo>
                  <a:cubicBezTo>
                    <a:pt x="15345627" y="16510"/>
                    <a:pt x="15419275" y="16510"/>
                    <a:pt x="15480647" y="16510"/>
                  </a:cubicBezTo>
                  <a:cubicBezTo>
                    <a:pt x="15537084" y="17780"/>
                    <a:pt x="15545973" y="20320"/>
                    <a:pt x="15556134" y="21590"/>
                  </a:cubicBezTo>
                  <a:close/>
                  <a:moveTo>
                    <a:pt x="15566293" y="7934821"/>
                  </a:moveTo>
                  <a:cubicBezTo>
                    <a:pt x="15567564" y="7918311"/>
                    <a:pt x="15568834" y="7905611"/>
                    <a:pt x="15568834" y="7892911"/>
                  </a:cubicBezTo>
                  <a:cubicBezTo>
                    <a:pt x="15567564" y="7545413"/>
                    <a:pt x="15566293" y="7213432"/>
                    <a:pt x="15566293" y="6856395"/>
                  </a:cubicBezTo>
                  <a:cubicBezTo>
                    <a:pt x="15566293" y="6693536"/>
                    <a:pt x="15568834" y="6530677"/>
                    <a:pt x="15567564" y="6367818"/>
                  </a:cubicBezTo>
                  <a:cubicBezTo>
                    <a:pt x="15567564" y="6217486"/>
                    <a:pt x="15566293" y="6060891"/>
                    <a:pt x="15565023" y="5910560"/>
                  </a:cubicBezTo>
                  <a:cubicBezTo>
                    <a:pt x="15559943" y="5678799"/>
                    <a:pt x="15548514" y="880723"/>
                    <a:pt x="15548514" y="648963"/>
                  </a:cubicBezTo>
                  <a:cubicBezTo>
                    <a:pt x="15545973" y="454785"/>
                    <a:pt x="15543434" y="254343"/>
                    <a:pt x="15540893" y="63500"/>
                  </a:cubicBezTo>
                  <a:cubicBezTo>
                    <a:pt x="15539623" y="44450"/>
                    <a:pt x="15538353" y="43180"/>
                    <a:pt x="15443823" y="41910"/>
                  </a:cubicBezTo>
                  <a:cubicBezTo>
                    <a:pt x="15407000" y="41910"/>
                    <a:pt x="15382451" y="41910"/>
                    <a:pt x="15345627" y="40640"/>
                  </a:cubicBezTo>
                  <a:cubicBezTo>
                    <a:pt x="15038767" y="36830"/>
                    <a:pt x="14719631" y="31750"/>
                    <a:pt x="14412769" y="30480"/>
                  </a:cubicBezTo>
                  <a:cubicBezTo>
                    <a:pt x="13664027" y="26670"/>
                    <a:pt x="12903013" y="25400"/>
                    <a:pt x="12154271" y="22860"/>
                  </a:cubicBezTo>
                  <a:cubicBezTo>
                    <a:pt x="12043801" y="22860"/>
                    <a:pt x="11921056" y="22860"/>
                    <a:pt x="11810586" y="22860"/>
                  </a:cubicBezTo>
                  <a:cubicBezTo>
                    <a:pt x="11626470" y="22860"/>
                    <a:pt x="11442353" y="22860"/>
                    <a:pt x="11270510" y="22860"/>
                  </a:cubicBezTo>
                  <a:cubicBezTo>
                    <a:pt x="10877728" y="22860"/>
                    <a:pt x="10484945" y="22860"/>
                    <a:pt x="10104438" y="24130"/>
                  </a:cubicBezTo>
                  <a:cubicBezTo>
                    <a:pt x="9773027" y="25400"/>
                    <a:pt x="4188152" y="29210"/>
                    <a:pt x="3856743" y="29210"/>
                  </a:cubicBezTo>
                  <a:cubicBezTo>
                    <a:pt x="3316667" y="29210"/>
                    <a:pt x="2776591" y="26670"/>
                    <a:pt x="2236515" y="33020"/>
                  </a:cubicBezTo>
                  <a:cubicBezTo>
                    <a:pt x="1954203" y="36830"/>
                    <a:pt x="1684165" y="36830"/>
                    <a:pt x="1414127" y="38100"/>
                  </a:cubicBezTo>
                  <a:cubicBezTo>
                    <a:pt x="947698" y="41910"/>
                    <a:pt x="48126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310" y="7917042"/>
                    <a:pt x="297152" y="7918311"/>
                    <a:pt x="456720" y="7918311"/>
                  </a:cubicBezTo>
                  <a:cubicBezTo>
                    <a:pt x="689934" y="7918311"/>
                    <a:pt x="935423" y="7915771"/>
                    <a:pt x="1168638" y="7918311"/>
                  </a:cubicBezTo>
                  <a:cubicBezTo>
                    <a:pt x="1549146" y="7922121"/>
                    <a:pt x="1929654" y="7924661"/>
                    <a:pt x="2310162" y="7923392"/>
                  </a:cubicBezTo>
                  <a:cubicBezTo>
                    <a:pt x="2555651" y="7922121"/>
                    <a:pt x="2788865" y="7924661"/>
                    <a:pt x="3034354" y="7924661"/>
                  </a:cubicBezTo>
                  <a:cubicBezTo>
                    <a:pt x="3390313" y="7924661"/>
                    <a:pt x="3746272" y="7923392"/>
                    <a:pt x="4102232" y="7924661"/>
                  </a:cubicBezTo>
                  <a:cubicBezTo>
                    <a:pt x="4630033" y="7925932"/>
                    <a:pt x="10423573" y="7915771"/>
                    <a:pt x="10963649" y="7918311"/>
                  </a:cubicBezTo>
                  <a:cubicBezTo>
                    <a:pt x="11196864" y="7919582"/>
                    <a:pt x="11430078" y="7920851"/>
                    <a:pt x="11651018" y="7920851"/>
                  </a:cubicBezTo>
                  <a:cubicBezTo>
                    <a:pt x="12056075" y="7923392"/>
                    <a:pt x="12448857" y="7919582"/>
                    <a:pt x="12853915" y="7923392"/>
                  </a:cubicBezTo>
                  <a:cubicBezTo>
                    <a:pt x="13185325" y="7925932"/>
                    <a:pt x="13516734" y="7925932"/>
                    <a:pt x="13848145" y="7928471"/>
                  </a:cubicBezTo>
                  <a:cubicBezTo>
                    <a:pt x="14339123" y="7932282"/>
                    <a:pt x="14830100" y="7934821"/>
                    <a:pt x="15321078" y="7936092"/>
                  </a:cubicBezTo>
                  <a:cubicBezTo>
                    <a:pt x="15505196" y="7936092"/>
                    <a:pt x="15545973" y="7934821"/>
                    <a:pt x="15566293" y="7934821"/>
                  </a:cubicBezTo>
                  <a:close/>
                </a:path>
              </a:pathLst>
            </a:custGeom>
            <a:solidFill>
              <a:srgbClr val="FFF9EA"/>
            </a:solidFill>
          </p:spPr>
        </p:sp>
      </p:grpSp>
      <p:sp>
        <p:nvSpPr>
          <p:cNvPr id="104" name="TextBox 103">
            <a:extLst>
              <a:ext uri="{FF2B5EF4-FFF2-40B4-BE49-F238E27FC236}">
                <a16:creationId xmlns="" xmlns:a16="http://schemas.microsoft.com/office/drawing/2014/main" id="{FF74950E-B4F8-5E5A-401F-FCB080EA91C0}"/>
              </a:ext>
            </a:extLst>
          </p:cNvPr>
          <p:cNvSpPr txBox="1"/>
          <p:nvPr/>
        </p:nvSpPr>
        <p:spPr>
          <a:xfrm>
            <a:off x="6705600" y="1485900"/>
            <a:ext cx="9372600" cy="5200471"/>
          </a:xfrm>
          <a:prstGeom prst="cloudCallout">
            <a:avLst>
              <a:gd name="adj1" fmla="val -58540"/>
              <a:gd name="adj2" fmla="val 32577"/>
            </a:avLst>
          </a:prstGeom>
          <a:solidFill>
            <a:schemeClr val="bg1"/>
          </a:solidFill>
          <a:ln>
            <a:solidFill>
              <a:srgbClr val="CC6600"/>
            </a:solidFill>
            <a:prstDash val="lgDashDotDot"/>
          </a:ln>
        </p:spPr>
        <p:txBody>
          <a:bodyPr wrap="square" rtlCol="0">
            <a:spAutoFit/>
          </a:bodyPr>
          <a:lstStyle/>
          <a:p>
            <a:pPr algn="ctr" defTabSz="914354">
              <a:defRPr/>
            </a:pPr>
            <a:r>
              <a:rPr lang="vi-VN" sz="5400" b="1" dirty="0">
                <a:solidFill>
                  <a:srgbClr val="C00000"/>
                </a:solidFill>
                <a:latin typeface="Calibri" panose="020F0502020204030204" pitchFamily="34" charset="0"/>
                <a:ea typeface="Arial-Rounded" panose="020B0500000000000000" pitchFamily="34" charset="0"/>
                <a:cs typeface="Calibri" panose="020F0502020204030204" pitchFamily="34" charset="0"/>
                <a:sym typeface="Arial" panose="020B0604020202020204"/>
              </a:rPr>
              <a:t>Việc ghi chép chi tiêu trong gia đình có quan trọng không, vì sao</a:t>
            </a:r>
            <a:r>
              <a:rPr lang="en-US" sz="5400" b="1" dirty="0">
                <a:solidFill>
                  <a:srgbClr val="C00000"/>
                </a:solidFill>
                <a:latin typeface="Calibri" panose="020F0502020204030204" pitchFamily="34" charset="0"/>
                <a:ea typeface="Arial-Rounded" panose="020B0500000000000000" pitchFamily="34" charset="0"/>
                <a:cs typeface="Calibri" panose="020F0502020204030204" pitchFamily="34" charset="0"/>
                <a:sym typeface="Arial" panose="020B0604020202020204"/>
              </a:rPr>
              <a:t>?</a:t>
            </a:r>
            <a:endParaRPr lang="vi-VN" sz="5400" b="1" dirty="0">
              <a:solidFill>
                <a:sysClr val="windowText" lastClr="000000"/>
              </a:solidFill>
              <a:latin typeface="Calibri" panose="020F0502020204030204" pitchFamily="34" charset="0"/>
              <a:ea typeface="Arial-Rounded" panose="020B0500000000000000" pitchFamily="34" charset="0"/>
              <a:cs typeface="Calibri" panose="020F0502020204030204" pitchFamily="34" charset="0"/>
              <a:sym typeface="Arial" panose="020B0604020202020204"/>
            </a:endParaRPr>
          </a:p>
        </p:txBody>
      </p:sp>
      <p:pic>
        <p:nvPicPr>
          <p:cNvPr id="105" name="Picture 104">
            <a:extLst>
              <a:ext uri="{FF2B5EF4-FFF2-40B4-BE49-F238E27FC236}">
                <a16:creationId xmlns="" xmlns:a16="http://schemas.microsoft.com/office/drawing/2014/main" id="{59B2D62B-D1A5-E192-9263-5D1C77C7729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04" b="89565" l="9955" r="89593"/>
                    </a14:imgEffect>
                  </a14:imgLayer>
                </a14:imgProps>
              </a:ext>
              <a:ext uri="{28A0092B-C50C-407E-A947-70E740481C1C}">
                <a14:useLocalDpi xmlns:a14="http://schemas.microsoft.com/office/drawing/2010/main" val="0"/>
              </a:ext>
            </a:extLst>
          </a:blip>
          <a:srcRect l="13795" r="29213"/>
          <a:stretch/>
        </p:blipFill>
        <p:spPr>
          <a:xfrm>
            <a:off x="1295400" y="2400300"/>
            <a:ext cx="5337318" cy="8705631"/>
          </a:xfrm>
          <a:prstGeom prst="rect">
            <a:avLst/>
          </a:prstGeom>
        </p:spPr>
      </p:pic>
      <p:sp>
        <p:nvSpPr>
          <p:cNvPr id="92" name="Oval 91"/>
          <p:cNvSpPr/>
          <p:nvPr/>
        </p:nvSpPr>
        <p:spPr>
          <a:xfrm>
            <a:off x="-3010291" y="-85078"/>
            <a:ext cx="2834595" cy="308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40277" y="528204"/>
            <a:ext cx="18288000" cy="9758796"/>
          </a:xfrm>
          <a:prstGeom prst="rect">
            <a:avLst/>
          </a:prstGeom>
        </p:spPr>
      </p:pic>
      <p:sp>
        <p:nvSpPr>
          <p:cNvPr id="5" name="TextBox 4">
            <a:extLst>
              <a:ext uri="{FF2B5EF4-FFF2-40B4-BE49-F238E27FC236}">
                <a16:creationId xmlns="" xmlns:a16="http://schemas.microsoft.com/office/drawing/2014/main" id="{182E3090-F844-DDA9-8CEC-19EB765EC352}"/>
              </a:ext>
            </a:extLst>
          </p:cNvPr>
          <p:cNvSpPr txBox="1"/>
          <p:nvPr/>
        </p:nvSpPr>
        <p:spPr>
          <a:xfrm>
            <a:off x="4114800" y="1970810"/>
            <a:ext cx="9858376" cy="5909310"/>
          </a:xfrm>
          <a:prstGeom prst="rect">
            <a:avLst/>
          </a:prstGeom>
          <a:noFill/>
        </p:spPr>
        <p:txBody>
          <a:bodyPr wrap="square" rtlCol="0">
            <a:spAutoFit/>
          </a:bodyPr>
          <a:lstStyle/>
          <a:p>
            <a:pPr algn="just" defTabSz="1371600"/>
            <a:r>
              <a:rPr lang="en-US" sz="5400" b="1" dirty="0">
                <a:solidFill>
                  <a:srgbClr val="FFFF00"/>
                </a:solidFill>
                <a:latin typeface="Calibri" panose="020F0502020204030204"/>
              </a:rPr>
              <a:t>   </a:t>
            </a:r>
            <a:r>
              <a:rPr lang="vi-VN" sz="5400" b="1" dirty="0">
                <a:solidFill>
                  <a:srgbClr val="FFFF00"/>
                </a:solidFill>
                <a:latin typeface="Calibri" panose="020F0502020204030204"/>
              </a:rPr>
              <a:t>Ghi chép chi tiêu trong gia đình có vai trò quan trọng giúp chủ nhà theo dõi được các khoản chi hàng tháng trong gia đình, mức độ hợp lí của từng khoản chi để có thể điều chỉnh kịp thời theo tuần, theo tháng.</a:t>
            </a:r>
          </a:p>
        </p:txBody>
      </p:sp>
      <p:pic>
        <p:nvPicPr>
          <p:cNvPr id="4" name="Picture 3" descr="A close up of a logo&#10;&#10;Description automatically generated">
            <a:extLst>
              <a:ext uri="{FF2B5EF4-FFF2-40B4-BE49-F238E27FC236}">
                <a16:creationId xmlns="" xmlns:a16="http://schemas.microsoft.com/office/drawing/2014/main" id="{7222E8A2-50C3-5ADF-CC0B-AF06BB90D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90500"/>
            <a:ext cx="5885987" cy="1696579"/>
          </a:xfrm>
          <a:prstGeom prst="rect">
            <a:avLst/>
          </a:prstGeom>
        </p:spPr>
      </p:pic>
    </p:spTree>
    <p:extLst>
      <p:ext uri="{BB962C8B-B14F-4D97-AF65-F5344CB8AC3E}">
        <p14:creationId xmlns:p14="http://schemas.microsoft.com/office/powerpoint/2010/main" val="88442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CBAB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143" cy="10751281"/>
            <a:chOff x="0" y="0"/>
            <a:chExt cx="24384191" cy="14335042"/>
          </a:xfrm>
        </p:grpSpPr>
        <p:sp>
          <p:nvSpPr>
            <p:cNvPr id="3" name="Freeform 3"/>
            <p:cNvSpPr/>
            <p:nvPr/>
          </p:nvSpPr>
          <p:spPr>
            <a:xfrm>
              <a:off x="64" y="0"/>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H="1">
              <a:off x="2024407"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4030356"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 name="Freeform 6"/>
            <p:cNvSpPr/>
            <p:nvPr/>
          </p:nvSpPr>
          <p:spPr>
            <a:xfrm flipH="1">
              <a:off x="6054699"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805898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 name="Freeform 8"/>
            <p:cNvSpPr/>
            <p:nvPr/>
          </p:nvSpPr>
          <p:spPr>
            <a:xfrm flipH="1">
              <a:off x="1008333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12089282"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0" name="Freeform 10"/>
            <p:cNvSpPr/>
            <p:nvPr/>
          </p:nvSpPr>
          <p:spPr>
            <a:xfrm flipH="1">
              <a:off x="14113625"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1" name="Freeform 11"/>
            <p:cNvSpPr/>
            <p:nvPr/>
          </p:nvSpPr>
          <p:spPr>
            <a:xfrm>
              <a:off x="16079117"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2" name="Freeform 12"/>
            <p:cNvSpPr/>
            <p:nvPr/>
          </p:nvSpPr>
          <p:spPr>
            <a:xfrm flipH="1">
              <a:off x="18103460"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3" name="Freeform 13"/>
            <p:cNvSpPr/>
            <p:nvPr/>
          </p:nvSpPr>
          <p:spPr>
            <a:xfrm>
              <a:off x="20109409" y="0"/>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4" name="Freeform 14"/>
            <p:cNvSpPr/>
            <p:nvPr/>
          </p:nvSpPr>
          <p:spPr>
            <a:xfrm flipH="1">
              <a:off x="22133753" y="0"/>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5" name="Freeform 15"/>
            <p:cNvSpPr/>
            <p:nvPr/>
          </p:nvSpPr>
          <p:spPr>
            <a:xfrm rot="-10800000">
              <a:off x="22133753"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6" name="Freeform 16"/>
            <p:cNvSpPr/>
            <p:nvPr/>
          </p:nvSpPr>
          <p:spPr>
            <a:xfrm rot="-10800000" flipH="1">
              <a:off x="20109409"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7" name="Freeform 17"/>
            <p:cNvSpPr/>
            <p:nvPr/>
          </p:nvSpPr>
          <p:spPr>
            <a:xfrm rot="-10800000" flipH="1">
              <a:off x="16079117"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8" name="Freeform 18"/>
            <p:cNvSpPr/>
            <p:nvPr/>
          </p:nvSpPr>
          <p:spPr>
            <a:xfrm rot="-10800000">
              <a:off x="1407482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19" name="Freeform 19"/>
            <p:cNvSpPr/>
            <p:nvPr/>
          </p:nvSpPr>
          <p:spPr>
            <a:xfrm rot="-10800000" flipH="1">
              <a:off x="12050483"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0" name="Freeform 20"/>
            <p:cNvSpPr/>
            <p:nvPr/>
          </p:nvSpPr>
          <p:spPr>
            <a:xfrm rot="-10800000">
              <a:off x="10044534"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1" name="Freeform 21"/>
            <p:cNvSpPr/>
            <p:nvPr/>
          </p:nvSpPr>
          <p:spPr>
            <a:xfrm rot="-10800000" flipH="1">
              <a:off x="8020191"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rot="-10800000">
              <a:off x="6054699"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rot="-10800000" flipH="1">
              <a:off x="4030356" y="2020476"/>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rot="-10800000">
              <a:off x="2024407"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rot="-10800000" flipH="1">
              <a:off x="64" y="2020476"/>
              <a:ext cx="2250311" cy="2250311"/>
            </a:xfrm>
            <a:custGeom>
              <a:avLst/>
              <a:gdLst/>
              <a:ahLst/>
              <a:cxnLst/>
              <a:rect l="l" t="t" r="r" b="b"/>
              <a:pathLst>
                <a:path w="2250311" h="2250311">
                  <a:moveTo>
                    <a:pt x="2250310" y="0"/>
                  </a:moveTo>
                  <a:lnTo>
                    <a:pt x="0" y="0"/>
                  </a:lnTo>
                  <a:lnTo>
                    <a:pt x="0" y="2250311"/>
                  </a:lnTo>
                  <a:lnTo>
                    <a:pt x="2250310" y="2250311"/>
                  </a:lnTo>
                  <a:lnTo>
                    <a:pt x="225031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27"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7" name="Freeform 27"/>
            <p:cNvSpPr/>
            <p:nvPr/>
          </p:nvSpPr>
          <p:spPr>
            <a:xfrm flipH="1">
              <a:off x="2024471"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8" name="Freeform 28"/>
            <p:cNvSpPr/>
            <p:nvPr/>
          </p:nvSpPr>
          <p:spPr>
            <a:xfrm>
              <a:off x="4030419"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29" name="Freeform 29"/>
            <p:cNvSpPr/>
            <p:nvPr/>
          </p:nvSpPr>
          <p:spPr>
            <a:xfrm flipH="1">
              <a:off x="6054763"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0" name="Freeform 30"/>
            <p:cNvSpPr/>
            <p:nvPr/>
          </p:nvSpPr>
          <p:spPr>
            <a:xfrm>
              <a:off x="8059053"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1" name="Freeform 31"/>
            <p:cNvSpPr/>
            <p:nvPr/>
          </p:nvSpPr>
          <p:spPr>
            <a:xfrm flipH="1">
              <a:off x="18103524"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2" name="Freeform 32"/>
            <p:cNvSpPr/>
            <p:nvPr/>
          </p:nvSpPr>
          <p:spPr>
            <a:xfrm>
              <a:off x="20109472"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3" name="Freeform 33"/>
            <p:cNvSpPr/>
            <p:nvPr/>
          </p:nvSpPr>
          <p:spPr>
            <a:xfrm flipH="1">
              <a:off x="22133816"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4" name="Freeform 34"/>
            <p:cNvSpPr/>
            <p:nvPr/>
          </p:nvSpPr>
          <p:spPr>
            <a:xfrm rot="-10800000">
              <a:off x="22133689"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5" name="Freeform 35"/>
            <p:cNvSpPr/>
            <p:nvPr/>
          </p:nvSpPr>
          <p:spPr>
            <a:xfrm rot="-10800000" flipH="1">
              <a:off x="20109345"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6" name="Freeform 36"/>
            <p:cNvSpPr/>
            <p:nvPr/>
          </p:nvSpPr>
          <p:spPr>
            <a:xfrm rot="-10800000">
              <a:off x="10044471"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7" name="Freeform 37"/>
            <p:cNvSpPr/>
            <p:nvPr/>
          </p:nvSpPr>
          <p:spPr>
            <a:xfrm rot="-10800000" flipH="1">
              <a:off x="8020127"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8" name="Freeform 38"/>
            <p:cNvSpPr/>
            <p:nvPr/>
          </p:nvSpPr>
          <p:spPr>
            <a:xfrm rot="-10800000">
              <a:off x="6054636"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39" name="Freeform 39"/>
            <p:cNvSpPr/>
            <p:nvPr/>
          </p:nvSpPr>
          <p:spPr>
            <a:xfrm rot="-10800000" flipH="1">
              <a:off x="4030292"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0" name="Freeform 40"/>
            <p:cNvSpPr/>
            <p:nvPr/>
          </p:nvSpPr>
          <p:spPr>
            <a:xfrm rot="-10800000">
              <a:off x="2024344"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1" name="Freeform 41"/>
            <p:cNvSpPr/>
            <p:nvPr/>
          </p:nvSpPr>
          <p:spPr>
            <a:xfrm rot="-10800000" flipH="1">
              <a:off x="0"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2" name="Freeform 42"/>
            <p:cNvSpPr/>
            <p:nvPr/>
          </p:nvSpPr>
          <p:spPr>
            <a:xfrm>
              <a:off x="64" y="8044562"/>
              <a:ext cx="2250311" cy="2250311"/>
            </a:xfrm>
            <a:custGeom>
              <a:avLst/>
              <a:gdLst/>
              <a:ahLst/>
              <a:cxnLst/>
              <a:rect l="l" t="t" r="r" b="b"/>
              <a:pathLst>
                <a:path w="2250311" h="2250311">
                  <a:moveTo>
                    <a:pt x="0" y="0"/>
                  </a:moveTo>
                  <a:lnTo>
                    <a:pt x="2250310" y="0"/>
                  </a:lnTo>
                  <a:lnTo>
                    <a:pt x="2250310"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3" name="Freeform 43"/>
            <p:cNvSpPr/>
            <p:nvPr/>
          </p:nvSpPr>
          <p:spPr>
            <a:xfrm flipH="1">
              <a:off x="2024407"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4" name="Freeform 44"/>
            <p:cNvSpPr/>
            <p:nvPr/>
          </p:nvSpPr>
          <p:spPr>
            <a:xfrm>
              <a:off x="4030356"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5" name="Freeform 45"/>
            <p:cNvSpPr/>
            <p:nvPr/>
          </p:nvSpPr>
          <p:spPr>
            <a:xfrm flipH="1">
              <a:off x="6054699"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6" name="Freeform 46"/>
            <p:cNvSpPr/>
            <p:nvPr/>
          </p:nvSpPr>
          <p:spPr>
            <a:xfrm flipH="1">
              <a:off x="18103460"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7" name="Freeform 47"/>
            <p:cNvSpPr/>
            <p:nvPr/>
          </p:nvSpPr>
          <p:spPr>
            <a:xfrm>
              <a:off x="2010940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8" name="Freeform 48"/>
            <p:cNvSpPr/>
            <p:nvPr/>
          </p:nvSpPr>
          <p:spPr>
            <a:xfrm flipH="1">
              <a:off x="2213375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49" name="Freeform 49"/>
            <p:cNvSpPr/>
            <p:nvPr/>
          </p:nvSpPr>
          <p:spPr>
            <a:xfrm>
              <a:off x="8058989"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0" name="Freeform 50"/>
            <p:cNvSpPr/>
            <p:nvPr/>
          </p:nvSpPr>
          <p:spPr>
            <a:xfrm flipH="1">
              <a:off x="10083333"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1" name="Freeform 51"/>
            <p:cNvSpPr/>
            <p:nvPr/>
          </p:nvSpPr>
          <p:spPr>
            <a:xfrm>
              <a:off x="12089345"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2" name="Freeform 52"/>
            <p:cNvSpPr/>
            <p:nvPr/>
          </p:nvSpPr>
          <p:spPr>
            <a:xfrm flipH="1">
              <a:off x="14113689"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3" name="Freeform 53"/>
            <p:cNvSpPr/>
            <p:nvPr/>
          </p:nvSpPr>
          <p:spPr>
            <a:xfrm>
              <a:off x="16079180" y="401075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4" name="Freeform 54"/>
            <p:cNvSpPr/>
            <p:nvPr/>
          </p:nvSpPr>
          <p:spPr>
            <a:xfrm rot="-10800000" flipH="1">
              <a:off x="16079053"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5" name="Freeform 55"/>
            <p:cNvSpPr/>
            <p:nvPr/>
          </p:nvSpPr>
          <p:spPr>
            <a:xfrm rot="-10800000">
              <a:off x="14074763"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6" name="Freeform 56"/>
            <p:cNvSpPr/>
            <p:nvPr/>
          </p:nvSpPr>
          <p:spPr>
            <a:xfrm rot="-10800000" flipH="1">
              <a:off x="12050419" y="6054287"/>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7" name="Freeform 57"/>
            <p:cNvSpPr/>
            <p:nvPr/>
          </p:nvSpPr>
          <p:spPr>
            <a:xfrm>
              <a:off x="12089282"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8" name="Freeform 58"/>
            <p:cNvSpPr/>
            <p:nvPr/>
          </p:nvSpPr>
          <p:spPr>
            <a:xfrm flipH="1">
              <a:off x="14113625" y="804456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59" name="Freeform 59"/>
            <p:cNvSpPr/>
            <p:nvPr/>
          </p:nvSpPr>
          <p:spPr>
            <a:xfrm>
              <a:off x="16079117" y="8044562"/>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0" name="Freeform 60"/>
            <p:cNvSpPr/>
            <p:nvPr/>
          </p:nvSpPr>
          <p:spPr>
            <a:xfrm rot="-10800000">
              <a:off x="18103460" y="2020476"/>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1" name="Freeform 61"/>
            <p:cNvSpPr/>
            <p:nvPr/>
          </p:nvSpPr>
          <p:spPr>
            <a:xfrm rot="-10800000">
              <a:off x="18103397" y="6054287"/>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2" name="Freeform 62"/>
            <p:cNvSpPr/>
            <p:nvPr/>
          </p:nvSpPr>
          <p:spPr>
            <a:xfrm flipH="1">
              <a:off x="10083397" y="4010752"/>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3" name="Freeform 63"/>
            <p:cNvSpPr/>
            <p:nvPr/>
          </p:nvSpPr>
          <p:spPr>
            <a:xfrm rot="-10800000">
              <a:off x="22133816"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4" name="Freeform 64"/>
            <p:cNvSpPr/>
            <p:nvPr/>
          </p:nvSpPr>
          <p:spPr>
            <a:xfrm rot="-10800000" flipH="1">
              <a:off x="20109472"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5" name="Freeform 65"/>
            <p:cNvSpPr/>
            <p:nvPr/>
          </p:nvSpPr>
          <p:spPr>
            <a:xfrm rot="-10800000">
              <a:off x="10044598"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6" name="Freeform 66"/>
            <p:cNvSpPr/>
            <p:nvPr/>
          </p:nvSpPr>
          <p:spPr>
            <a:xfrm rot="-10800000" flipH="1">
              <a:off x="8020254"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7" name="Freeform 67"/>
            <p:cNvSpPr/>
            <p:nvPr/>
          </p:nvSpPr>
          <p:spPr>
            <a:xfrm rot="-10800000">
              <a:off x="6054763"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8" name="Freeform 68"/>
            <p:cNvSpPr/>
            <p:nvPr/>
          </p:nvSpPr>
          <p:spPr>
            <a:xfrm rot="-10800000" flipH="1">
              <a:off x="4030419"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69" name="Freeform 69"/>
            <p:cNvSpPr/>
            <p:nvPr/>
          </p:nvSpPr>
          <p:spPr>
            <a:xfrm rot="-10800000">
              <a:off x="2024471"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0" name="Freeform 70"/>
            <p:cNvSpPr/>
            <p:nvPr/>
          </p:nvSpPr>
          <p:spPr>
            <a:xfrm rot="-10800000" flipH="1">
              <a:off x="127"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1" name="Freeform 71"/>
            <p:cNvSpPr/>
            <p:nvPr/>
          </p:nvSpPr>
          <p:spPr>
            <a:xfrm>
              <a:off x="191"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2" name="Freeform 72"/>
            <p:cNvSpPr/>
            <p:nvPr/>
          </p:nvSpPr>
          <p:spPr>
            <a:xfrm flipH="1">
              <a:off x="2024534"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3" name="Freeform 73"/>
            <p:cNvSpPr/>
            <p:nvPr/>
          </p:nvSpPr>
          <p:spPr>
            <a:xfrm>
              <a:off x="4030483"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4" name="Freeform 74"/>
            <p:cNvSpPr/>
            <p:nvPr/>
          </p:nvSpPr>
          <p:spPr>
            <a:xfrm flipH="1">
              <a:off x="6054826"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5" name="Freeform 75"/>
            <p:cNvSpPr/>
            <p:nvPr/>
          </p:nvSpPr>
          <p:spPr>
            <a:xfrm flipH="1">
              <a:off x="18103587"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6" name="Freeform 76"/>
            <p:cNvSpPr/>
            <p:nvPr/>
          </p:nvSpPr>
          <p:spPr>
            <a:xfrm>
              <a:off x="2010953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7" name="Freeform 77"/>
            <p:cNvSpPr/>
            <p:nvPr/>
          </p:nvSpPr>
          <p:spPr>
            <a:xfrm flipH="1">
              <a:off x="2213388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8" name="Freeform 78"/>
            <p:cNvSpPr/>
            <p:nvPr/>
          </p:nvSpPr>
          <p:spPr>
            <a:xfrm>
              <a:off x="8059116"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79" name="Freeform 79"/>
            <p:cNvSpPr/>
            <p:nvPr/>
          </p:nvSpPr>
          <p:spPr>
            <a:xfrm flipH="1">
              <a:off x="10083460"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0" name="Freeform 80"/>
            <p:cNvSpPr/>
            <p:nvPr/>
          </p:nvSpPr>
          <p:spPr>
            <a:xfrm rot="-10800000" flipH="1">
              <a:off x="16079180"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1" name="Freeform 81"/>
            <p:cNvSpPr/>
            <p:nvPr/>
          </p:nvSpPr>
          <p:spPr>
            <a:xfrm rot="-10800000">
              <a:off x="14074890"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2" name="Freeform 82"/>
            <p:cNvSpPr/>
            <p:nvPr/>
          </p:nvSpPr>
          <p:spPr>
            <a:xfrm rot="-10800000" flipH="1">
              <a:off x="12050546" y="10094455"/>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3" name="Freeform 83"/>
            <p:cNvSpPr/>
            <p:nvPr/>
          </p:nvSpPr>
          <p:spPr>
            <a:xfrm>
              <a:off x="12089409"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4" name="Freeform 84"/>
            <p:cNvSpPr/>
            <p:nvPr/>
          </p:nvSpPr>
          <p:spPr>
            <a:xfrm flipH="1">
              <a:off x="14113752" y="12084731"/>
              <a:ext cx="2250311" cy="2250311"/>
            </a:xfrm>
            <a:custGeom>
              <a:avLst/>
              <a:gdLst/>
              <a:ahLst/>
              <a:cxnLst/>
              <a:rect l="l" t="t" r="r" b="b"/>
              <a:pathLst>
                <a:path w="2250311" h="2250311">
                  <a:moveTo>
                    <a:pt x="2250311" y="0"/>
                  </a:moveTo>
                  <a:lnTo>
                    <a:pt x="0" y="0"/>
                  </a:lnTo>
                  <a:lnTo>
                    <a:pt x="0" y="2250311"/>
                  </a:lnTo>
                  <a:lnTo>
                    <a:pt x="2250311" y="2250311"/>
                  </a:lnTo>
                  <a:lnTo>
                    <a:pt x="2250311"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5" name="Freeform 85"/>
            <p:cNvSpPr/>
            <p:nvPr/>
          </p:nvSpPr>
          <p:spPr>
            <a:xfrm>
              <a:off x="16079244" y="12084731"/>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sp>
          <p:nvSpPr>
            <p:cNvPr id="86" name="Freeform 86"/>
            <p:cNvSpPr/>
            <p:nvPr/>
          </p:nvSpPr>
          <p:spPr>
            <a:xfrm rot="-10800000">
              <a:off x="18103524" y="10094455"/>
              <a:ext cx="2250311" cy="2250311"/>
            </a:xfrm>
            <a:custGeom>
              <a:avLst/>
              <a:gdLst/>
              <a:ahLst/>
              <a:cxnLst/>
              <a:rect l="l" t="t" r="r" b="b"/>
              <a:pathLst>
                <a:path w="2250311" h="2250311">
                  <a:moveTo>
                    <a:pt x="0" y="0"/>
                  </a:moveTo>
                  <a:lnTo>
                    <a:pt x="2250311" y="0"/>
                  </a:lnTo>
                  <a:lnTo>
                    <a:pt x="2250311" y="2250311"/>
                  </a:lnTo>
                  <a:lnTo>
                    <a:pt x="0" y="2250311"/>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a:stretch>
            </a:blipFill>
          </p:spPr>
        </p:sp>
      </p:grpSp>
      <p:grpSp>
        <p:nvGrpSpPr>
          <p:cNvPr id="87" name="Group 87"/>
          <p:cNvGrpSpPr/>
          <p:nvPr/>
        </p:nvGrpSpPr>
        <p:grpSpPr>
          <a:xfrm rot="-571">
            <a:off x="986175" y="990895"/>
            <a:ext cx="16357066" cy="8305201"/>
            <a:chOff x="0" y="0"/>
            <a:chExt cx="15665124" cy="7953871"/>
          </a:xfrm>
        </p:grpSpPr>
        <p:sp>
          <p:nvSpPr>
            <p:cNvPr id="88" name="Freeform 88"/>
            <p:cNvSpPr/>
            <p:nvPr/>
          </p:nvSpPr>
          <p:spPr>
            <a:xfrm>
              <a:off x="10160" y="16510"/>
              <a:ext cx="15642264" cy="7925932"/>
            </a:xfrm>
            <a:custGeom>
              <a:avLst/>
              <a:gdLst/>
              <a:ahLst/>
              <a:cxnLst/>
              <a:rect l="l" t="t" r="r" b="b"/>
              <a:pathLst>
                <a:path w="15642264" h="7925932">
                  <a:moveTo>
                    <a:pt x="15642264" y="7925932"/>
                  </a:moveTo>
                  <a:lnTo>
                    <a:pt x="0" y="7918311"/>
                  </a:lnTo>
                  <a:lnTo>
                    <a:pt x="0" y="2762147"/>
                  </a:lnTo>
                  <a:lnTo>
                    <a:pt x="17780" y="19050"/>
                  </a:lnTo>
                  <a:lnTo>
                    <a:pt x="7798743" y="0"/>
                  </a:lnTo>
                  <a:lnTo>
                    <a:pt x="15623214" y="5080"/>
                  </a:lnTo>
                  <a:close/>
                </a:path>
              </a:pathLst>
            </a:custGeom>
            <a:solidFill>
              <a:srgbClr val="FAEFD6"/>
            </a:solidFill>
          </p:spPr>
        </p:sp>
        <p:sp>
          <p:nvSpPr>
            <p:cNvPr id="89" name="Freeform 89"/>
            <p:cNvSpPr/>
            <p:nvPr/>
          </p:nvSpPr>
          <p:spPr>
            <a:xfrm>
              <a:off x="-3810" y="0"/>
              <a:ext cx="15671474" cy="7952601"/>
            </a:xfrm>
            <a:custGeom>
              <a:avLst/>
              <a:gdLst/>
              <a:ahLst/>
              <a:cxnLst/>
              <a:rect l="l" t="t" r="r" b="b"/>
              <a:pathLst>
                <a:path w="15671474" h="7952601">
                  <a:moveTo>
                    <a:pt x="15637184" y="21590"/>
                  </a:moveTo>
                  <a:cubicBezTo>
                    <a:pt x="15638454" y="34290"/>
                    <a:pt x="15638454" y="44450"/>
                    <a:pt x="15639724" y="54610"/>
                  </a:cubicBezTo>
                  <a:cubicBezTo>
                    <a:pt x="15642265" y="185441"/>
                    <a:pt x="15643534" y="360828"/>
                    <a:pt x="15646074" y="529951"/>
                  </a:cubicBezTo>
                  <a:cubicBezTo>
                    <a:pt x="15646074" y="774239"/>
                    <a:pt x="15658774" y="5591106"/>
                    <a:pt x="15665124" y="5835394"/>
                  </a:cubicBezTo>
                  <a:cubicBezTo>
                    <a:pt x="15671474" y="6204958"/>
                    <a:pt x="15667665" y="6580787"/>
                    <a:pt x="15667665" y="6950351"/>
                  </a:cubicBezTo>
                  <a:cubicBezTo>
                    <a:pt x="15667665" y="7276069"/>
                    <a:pt x="15668934" y="7576731"/>
                    <a:pt x="15670204" y="7891642"/>
                  </a:cubicBezTo>
                  <a:cubicBezTo>
                    <a:pt x="15670204" y="7913232"/>
                    <a:pt x="15670204" y="7927201"/>
                    <a:pt x="15670204" y="7951332"/>
                  </a:cubicBezTo>
                  <a:cubicBezTo>
                    <a:pt x="15647345" y="7951332"/>
                    <a:pt x="15627024" y="7952601"/>
                    <a:pt x="15561436" y="7951332"/>
                  </a:cubicBezTo>
                  <a:cubicBezTo>
                    <a:pt x="14759416" y="7946251"/>
                    <a:pt x="13945061" y="7952601"/>
                    <a:pt x="13143044" y="7947521"/>
                  </a:cubicBezTo>
                  <a:cubicBezTo>
                    <a:pt x="12661833" y="7943711"/>
                    <a:pt x="12192962" y="7946251"/>
                    <a:pt x="11711751" y="7943711"/>
                  </a:cubicBezTo>
                  <a:cubicBezTo>
                    <a:pt x="11489654" y="7942442"/>
                    <a:pt x="11267557" y="7941171"/>
                    <a:pt x="11045460" y="7939901"/>
                  </a:cubicBezTo>
                  <a:cubicBezTo>
                    <a:pt x="10909734" y="7939901"/>
                    <a:pt x="10786346" y="7941171"/>
                    <a:pt x="10650620" y="7941171"/>
                  </a:cubicBezTo>
                  <a:cubicBezTo>
                    <a:pt x="10305136" y="7939901"/>
                    <a:pt x="9355053" y="7941171"/>
                    <a:pt x="9009570" y="7939901"/>
                  </a:cubicBezTo>
                  <a:cubicBezTo>
                    <a:pt x="8762796" y="7938632"/>
                    <a:pt x="3827304" y="7947521"/>
                    <a:pt x="3580529" y="7946251"/>
                  </a:cubicBezTo>
                  <a:cubicBezTo>
                    <a:pt x="3518835" y="7946251"/>
                    <a:pt x="3444803" y="7947521"/>
                    <a:pt x="3383110" y="7947521"/>
                  </a:cubicBezTo>
                  <a:cubicBezTo>
                    <a:pt x="3235045" y="7947521"/>
                    <a:pt x="3099319" y="7948792"/>
                    <a:pt x="2951254" y="7948792"/>
                  </a:cubicBezTo>
                  <a:cubicBezTo>
                    <a:pt x="2581092" y="7948792"/>
                    <a:pt x="2223269" y="7947521"/>
                    <a:pt x="1853107" y="7946251"/>
                  </a:cubicBezTo>
                  <a:cubicBezTo>
                    <a:pt x="1631010" y="7944982"/>
                    <a:pt x="1408913" y="7943711"/>
                    <a:pt x="1199155" y="7942442"/>
                  </a:cubicBezTo>
                  <a:cubicBezTo>
                    <a:pt x="804315" y="7941171"/>
                    <a:pt x="409476" y="7939901"/>
                    <a:pt x="48260" y="7939901"/>
                  </a:cubicBezTo>
                  <a:cubicBezTo>
                    <a:pt x="38100" y="7939901"/>
                    <a:pt x="29210" y="7939901"/>
                    <a:pt x="19050" y="7938632"/>
                  </a:cubicBezTo>
                  <a:cubicBezTo>
                    <a:pt x="10160" y="7937361"/>
                    <a:pt x="5080" y="7931011"/>
                    <a:pt x="7620" y="7922121"/>
                  </a:cubicBezTo>
                  <a:cubicBezTo>
                    <a:pt x="16510" y="7889922"/>
                    <a:pt x="12700" y="7733327"/>
                    <a:pt x="11430" y="7570468"/>
                  </a:cubicBezTo>
                  <a:cubicBezTo>
                    <a:pt x="10160" y="7238487"/>
                    <a:pt x="6350" y="6912769"/>
                    <a:pt x="7620" y="6580787"/>
                  </a:cubicBezTo>
                  <a:cubicBezTo>
                    <a:pt x="5080" y="6167376"/>
                    <a:pt x="0" y="1049846"/>
                    <a:pt x="7620" y="630171"/>
                  </a:cubicBezTo>
                  <a:cubicBezTo>
                    <a:pt x="8890" y="548742"/>
                    <a:pt x="7620" y="461048"/>
                    <a:pt x="8890" y="379619"/>
                  </a:cubicBezTo>
                  <a:cubicBezTo>
                    <a:pt x="10160" y="248079"/>
                    <a:pt x="12700" y="104012"/>
                    <a:pt x="13970" y="44450"/>
                  </a:cubicBezTo>
                  <a:cubicBezTo>
                    <a:pt x="13970" y="41910"/>
                    <a:pt x="15240" y="39370"/>
                    <a:pt x="16510" y="38100"/>
                  </a:cubicBezTo>
                  <a:cubicBezTo>
                    <a:pt x="38100" y="35560"/>
                    <a:pt x="101008" y="30480"/>
                    <a:pt x="298428" y="29210"/>
                  </a:cubicBezTo>
                  <a:cubicBezTo>
                    <a:pt x="631573" y="25400"/>
                    <a:pt x="964719" y="22860"/>
                    <a:pt x="1310203" y="20320"/>
                  </a:cubicBezTo>
                  <a:cubicBezTo>
                    <a:pt x="1544639" y="17780"/>
                    <a:pt x="1779075" y="16510"/>
                    <a:pt x="2001172" y="13970"/>
                  </a:cubicBezTo>
                  <a:cubicBezTo>
                    <a:pt x="2223269" y="11430"/>
                    <a:pt x="2457705" y="8890"/>
                    <a:pt x="2679802" y="8890"/>
                  </a:cubicBezTo>
                  <a:cubicBezTo>
                    <a:pt x="2926577" y="7620"/>
                    <a:pt x="3173351" y="10160"/>
                    <a:pt x="3420126" y="8890"/>
                  </a:cubicBezTo>
                  <a:cubicBezTo>
                    <a:pt x="3728594" y="8890"/>
                    <a:pt x="9318038" y="6350"/>
                    <a:pt x="9626506" y="5080"/>
                  </a:cubicBezTo>
                  <a:cubicBezTo>
                    <a:pt x="9922636" y="3810"/>
                    <a:pt x="10218766" y="2540"/>
                    <a:pt x="10527234" y="2540"/>
                  </a:cubicBezTo>
                  <a:cubicBezTo>
                    <a:pt x="11033121" y="1270"/>
                    <a:pt x="11526670" y="0"/>
                    <a:pt x="12032558" y="0"/>
                  </a:cubicBezTo>
                  <a:cubicBezTo>
                    <a:pt x="12242317" y="0"/>
                    <a:pt x="12464414" y="2540"/>
                    <a:pt x="12674171" y="2540"/>
                  </a:cubicBezTo>
                  <a:cubicBezTo>
                    <a:pt x="13254093" y="3810"/>
                    <a:pt x="13846351" y="5080"/>
                    <a:pt x="14426272" y="7620"/>
                  </a:cubicBezTo>
                  <a:cubicBezTo>
                    <a:pt x="14734740" y="8890"/>
                    <a:pt x="15043208" y="12700"/>
                    <a:pt x="15351676" y="16510"/>
                  </a:cubicBezTo>
                  <a:cubicBezTo>
                    <a:pt x="15425709" y="16510"/>
                    <a:pt x="15499742" y="16510"/>
                    <a:pt x="15561436" y="16510"/>
                  </a:cubicBezTo>
                  <a:cubicBezTo>
                    <a:pt x="15618134" y="17780"/>
                    <a:pt x="15627024" y="20320"/>
                    <a:pt x="15637184" y="21590"/>
                  </a:cubicBezTo>
                  <a:close/>
                  <a:moveTo>
                    <a:pt x="15647345" y="7934821"/>
                  </a:moveTo>
                  <a:cubicBezTo>
                    <a:pt x="15648615" y="7918311"/>
                    <a:pt x="15649884" y="7905611"/>
                    <a:pt x="15649884" y="7892911"/>
                  </a:cubicBezTo>
                  <a:cubicBezTo>
                    <a:pt x="15648615" y="7545413"/>
                    <a:pt x="15647345" y="7213432"/>
                    <a:pt x="15647345" y="6856395"/>
                  </a:cubicBezTo>
                  <a:cubicBezTo>
                    <a:pt x="15647345" y="6693536"/>
                    <a:pt x="15649884" y="6530677"/>
                    <a:pt x="15648615" y="6367818"/>
                  </a:cubicBezTo>
                  <a:cubicBezTo>
                    <a:pt x="15648615" y="6217486"/>
                    <a:pt x="15647345" y="6060891"/>
                    <a:pt x="15646074" y="5910560"/>
                  </a:cubicBezTo>
                  <a:cubicBezTo>
                    <a:pt x="15640995" y="5678799"/>
                    <a:pt x="15629565" y="880723"/>
                    <a:pt x="15629565" y="648963"/>
                  </a:cubicBezTo>
                  <a:cubicBezTo>
                    <a:pt x="15627024" y="454785"/>
                    <a:pt x="15624484" y="254343"/>
                    <a:pt x="15621945" y="63500"/>
                  </a:cubicBezTo>
                  <a:cubicBezTo>
                    <a:pt x="15620674" y="44450"/>
                    <a:pt x="15619404" y="43180"/>
                    <a:pt x="15524419" y="41910"/>
                  </a:cubicBezTo>
                  <a:cubicBezTo>
                    <a:pt x="15487401" y="41910"/>
                    <a:pt x="15462725" y="41910"/>
                    <a:pt x="15425709" y="40640"/>
                  </a:cubicBezTo>
                  <a:cubicBezTo>
                    <a:pt x="15117241" y="36830"/>
                    <a:pt x="14796434" y="31750"/>
                    <a:pt x="14487965" y="30480"/>
                  </a:cubicBezTo>
                  <a:cubicBezTo>
                    <a:pt x="13735304" y="26670"/>
                    <a:pt x="12970302" y="25400"/>
                    <a:pt x="12217640" y="22860"/>
                  </a:cubicBezTo>
                  <a:cubicBezTo>
                    <a:pt x="12106591" y="22860"/>
                    <a:pt x="11983204" y="22860"/>
                    <a:pt x="11872155" y="22860"/>
                  </a:cubicBezTo>
                  <a:cubicBezTo>
                    <a:pt x="11687074" y="22860"/>
                    <a:pt x="11501993" y="22860"/>
                    <a:pt x="11329251" y="22860"/>
                  </a:cubicBezTo>
                  <a:cubicBezTo>
                    <a:pt x="10934412" y="22860"/>
                    <a:pt x="10539572" y="22860"/>
                    <a:pt x="10157072" y="24130"/>
                  </a:cubicBezTo>
                  <a:cubicBezTo>
                    <a:pt x="9823925" y="25400"/>
                    <a:pt x="4209804" y="29210"/>
                    <a:pt x="3876659" y="29210"/>
                  </a:cubicBezTo>
                  <a:cubicBezTo>
                    <a:pt x="3333755" y="29210"/>
                    <a:pt x="2790851" y="26670"/>
                    <a:pt x="2247947" y="33020"/>
                  </a:cubicBezTo>
                  <a:cubicBezTo>
                    <a:pt x="1964156" y="36830"/>
                    <a:pt x="1692704" y="36830"/>
                    <a:pt x="1421252" y="38100"/>
                  </a:cubicBezTo>
                  <a:cubicBezTo>
                    <a:pt x="952380" y="41910"/>
                    <a:pt x="483509" y="45720"/>
                    <a:pt x="49530" y="50800"/>
                  </a:cubicBezTo>
                  <a:cubicBezTo>
                    <a:pt x="36830" y="50800"/>
                    <a:pt x="34290" y="53340"/>
                    <a:pt x="33020" y="85220"/>
                  </a:cubicBezTo>
                  <a:cubicBezTo>
                    <a:pt x="31750" y="197969"/>
                    <a:pt x="31750" y="310717"/>
                    <a:pt x="30480" y="423466"/>
                  </a:cubicBezTo>
                  <a:cubicBezTo>
                    <a:pt x="29210" y="611380"/>
                    <a:pt x="26670" y="793030"/>
                    <a:pt x="25400" y="980945"/>
                  </a:cubicBezTo>
                  <a:cubicBezTo>
                    <a:pt x="20320" y="1181386"/>
                    <a:pt x="26670" y="6079682"/>
                    <a:pt x="29210" y="6280124"/>
                  </a:cubicBezTo>
                  <a:cubicBezTo>
                    <a:pt x="29210" y="6493094"/>
                    <a:pt x="29210" y="6712327"/>
                    <a:pt x="30480" y="6925296"/>
                  </a:cubicBezTo>
                  <a:cubicBezTo>
                    <a:pt x="30480" y="7081892"/>
                    <a:pt x="33020" y="7238487"/>
                    <a:pt x="33020" y="7395082"/>
                  </a:cubicBezTo>
                  <a:cubicBezTo>
                    <a:pt x="33020" y="7564204"/>
                    <a:pt x="33020" y="7733327"/>
                    <a:pt x="31750" y="7892911"/>
                  </a:cubicBezTo>
                  <a:cubicBezTo>
                    <a:pt x="31750" y="7896721"/>
                    <a:pt x="31750" y="7899261"/>
                    <a:pt x="31750" y="7903071"/>
                  </a:cubicBezTo>
                  <a:cubicBezTo>
                    <a:pt x="31750" y="7913232"/>
                    <a:pt x="35560" y="7917042"/>
                    <a:pt x="44450" y="7917042"/>
                  </a:cubicBezTo>
                  <a:cubicBezTo>
                    <a:pt x="125686" y="7917042"/>
                    <a:pt x="298428" y="7918311"/>
                    <a:pt x="458831" y="7918311"/>
                  </a:cubicBezTo>
                  <a:cubicBezTo>
                    <a:pt x="693267" y="7918311"/>
                    <a:pt x="940042" y="7915771"/>
                    <a:pt x="1174477" y="7918311"/>
                  </a:cubicBezTo>
                  <a:cubicBezTo>
                    <a:pt x="1556978" y="7922121"/>
                    <a:pt x="1939479" y="7924661"/>
                    <a:pt x="2321979" y="7923392"/>
                  </a:cubicBezTo>
                  <a:cubicBezTo>
                    <a:pt x="2568754" y="7922121"/>
                    <a:pt x="2803190" y="7924661"/>
                    <a:pt x="3049964" y="7924661"/>
                  </a:cubicBezTo>
                  <a:cubicBezTo>
                    <a:pt x="3407787" y="7924661"/>
                    <a:pt x="3765610" y="7923392"/>
                    <a:pt x="4123434" y="7924661"/>
                  </a:cubicBezTo>
                  <a:cubicBezTo>
                    <a:pt x="4653999" y="7925932"/>
                    <a:pt x="10477878" y="7915771"/>
                    <a:pt x="11020782" y="7918311"/>
                  </a:cubicBezTo>
                  <a:cubicBezTo>
                    <a:pt x="11255219" y="7919582"/>
                    <a:pt x="11489654" y="7920851"/>
                    <a:pt x="11711751" y="7920851"/>
                  </a:cubicBezTo>
                  <a:cubicBezTo>
                    <a:pt x="12118929" y="7923392"/>
                    <a:pt x="12513769" y="7919582"/>
                    <a:pt x="12920947" y="7923392"/>
                  </a:cubicBezTo>
                  <a:cubicBezTo>
                    <a:pt x="13254093" y="7925932"/>
                    <a:pt x="13587238" y="7925932"/>
                    <a:pt x="13920384" y="7928471"/>
                  </a:cubicBezTo>
                  <a:cubicBezTo>
                    <a:pt x="14413934" y="7932282"/>
                    <a:pt x="14907482" y="7934821"/>
                    <a:pt x="15401031" y="7936092"/>
                  </a:cubicBezTo>
                  <a:cubicBezTo>
                    <a:pt x="15586112" y="7936092"/>
                    <a:pt x="15627024" y="7934821"/>
                    <a:pt x="15647345" y="7934821"/>
                  </a:cubicBezTo>
                  <a:close/>
                </a:path>
              </a:pathLst>
            </a:custGeom>
            <a:solidFill>
              <a:srgbClr val="FFF9EA"/>
            </a:solidFill>
          </p:spPr>
        </p:sp>
      </p:grpSp>
      <p:pic>
        <p:nvPicPr>
          <p:cNvPr id="98" name="Picture 97">
            <a:extLst>
              <a:ext uri="{FF2B5EF4-FFF2-40B4-BE49-F238E27FC236}">
                <a16:creationId xmlns="" xmlns:a16="http://schemas.microsoft.com/office/drawing/2014/main" id="{E06729E2-4DDF-A468-A62F-78F133038B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53" t="24532" r="26751" b="17006"/>
          <a:stretch/>
        </p:blipFill>
        <p:spPr>
          <a:xfrm>
            <a:off x="14859000" y="5867676"/>
            <a:ext cx="2585299" cy="4419324"/>
          </a:xfrm>
          <a:prstGeom prst="rect">
            <a:avLst/>
          </a:prstGeom>
          <a:effectLst>
            <a:outerShdw blurRad="50800" dist="38100" dir="2700000" algn="tl" rotWithShape="0">
              <a:prstClr val="black">
                <a:alpha val="40000"/>
              </a:prstClr>
            </a:outerShdw>
          </a:effectLst>
        </p:spPr>
      </p:pic>
      <p:grpSp>
        <p:nvGrpSpPr>
          <p:cNvPr id="99" name="Group 98">
            <a:extLst>
              <a:ext uri="{FF2B5EF4-FFF2-40B4-BE49-F238E27FC236}">
                <a16:creationId xmlns="" xmlns:a16="http://schemas.microsoft.com/office/drawing/2014/main" id="{FE995C29-C1DD-6D8E-7B4B-03F4FB1DD2FC}"/>
              </a:ext>
            </a:extLst>
          </p:cNvPr>
          <p:cNvGrpSpPr/>
          <p:nvPr/>
        </p:nvGrpSpPr>
        <p:grpSpPr>
          <a:xfrm>
            <a:off x="4114800" y="1485900"/>
            <a:ext cx="12219435" cy="4984948"/>
            <a:chOff x="6718763" y="56915"/>
            <a:chExt cx="4272699" cy="2948867"/>
          </a:xfrm>
        </p:grpSpPr>
        <p:sp>
          <p:nvSpPr>
            <p:cNvPr id="100" name="Speech Bubble: Oval 99">
              <a:extLst>
                <a:ext uri="{FF2B5EF4-FFF2-40B4-BE49-F238E27FC236}">
                  <a16:creationId xmlns="" xmlns:a16="http://schemas.microsoft.com/office/drawing/2014/main" id="{9D55C393-7127-05BB-4E7A-F841E3A6315F}"/>
                </a:ext>
              </a:extLst>
            </p:cNvPr>
            <p:cNvSpPr/>
            <p:nvPr/>
          </p:nvSpPr>
          <p:spPr>
            <a:xfrm>
              <a:off x="6718763" y="56915"/>
              <a:ext cx="4272699" cy="2948867"/>
            </a:xfrm>
            <a:prstGeom prst="wedgeEllipseCallout">
              <a:avLst>
                <a:gd name="adj1" fmla="val 41448"/>
                <a:gd name="adj2" fmla="val 53849"/>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101" name="TextBox 100">
              <a:extLst>
                <a:ext uri="{FF2B5EF4-FFF2-40B4-BE49-F238E27FC236}">
                  <a16:creationId xmlns="" xmlns:a16="http://schemas.microsoft.com/office/drawing/2014/main" id="{C560692A-2E3A-58F1-35DD-BE97E42AE257}"/>
                </a:ext>
              </a:extLst>
            </p:cNvPr>
            <p:cNvSpPr txBox="1"/>
            <p:nvPr/>
          </p:nvSpPr>
          <p:spPr>
            <a:xfrm>
              <a:off x="7171718" y="372450"/>
              <a:ext cx="3451072" cy="236174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nl-NL" sz="7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Hoạt động 2: Tìm hiểu cách ghi chép chi tiêu trong gia đình</a:t>
              </a:r>
              <a:endParaRPr kumimoji="0" lang="en-US" sz="72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102" name="Freeform 5">
            <a:extLst>
              <a:ext uri="{FF2B5EF4-FFF2-40B4-BE49-F238E27FC236}">
                <a16:creationId xmlns="" xmlns:a16="http://schemas.microsoft.com/office/drawing/2014/main" id="{BFC01590-CF02-C9F3-D669-8C8E436B5622}"/>
              </a:ext>
            </a:extLst>
          </p:cNvPr>
          <p:cNvSpPr/>
          <p:nvPr/>
        </p:nvSpPr>
        <p:spPr>
          <a:xfrm>
            <a:off x="0" y="6896100"/>
            <a:ext cx="3490951" cy="3133529"/>
          </a:xfrm>
          <a:custGeom>
            <a:avLst/>
            <a:gdLst/>
            <a:ahLst/>
            <a:cxnLst/>
            <a:rect l="l" t="t" r="r" b="b"/>
            <a:pathLst>
              <a:path w="4284130" h="4665884">
                <a:moveTo>
                  <a:pt x="0" y="0"/>
                </a:moveTo>
                <a:lnTo>
                  <a:pt x="4284130" y="0"/>
                </a:lnTo>
                <a:lnTo>
                  <a:pt x="4284130" y="4665884"/>
                </a:lnTo>
                <a:lnTo>
                  <a:pt x="0" y="466588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5" name="Oval 94"/>
          <p:cNvSpPr/>
          <p:nvPr/>
        </p:nvSpPr>
        <p:spPr>
          <a:xfrm>
            <a:off x="-3010291" y="-85078"/>
            <a:ext cx="2834595" cy="308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40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right)">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Reading Skills Task Cards by Slidesgo">
  <a:themeElements>
    <a:clrScheme name="Simple Light">
      <a:dk1>
        <a:srgbClr val="FFCC00"/>
      </a:dk1>
      <a:lt1>
        <a:srgbClr val="FFEEBA"/>
      </a:lt1>
      <a:dk2>
        <a:srgbClr val="FF9500"/>
      </a:dk2>
      <a:lt2>
        <a:srgbClr val="FFBC52"/>
      </a:lt2>
      <a:accent1>
        <a:srgbClr val="042D99"/>
      </a:accent1>
      <a:accent2>
        <a:srgbClr val="9AA6FD"/>
      </a:accent2>
      <a:accent3>
        <a:srgbClr val="4DD11E"/>
      </a:accent3>
      <a:accent4>
        <a:srgbClr val="B8E9A7"/>
      </a:accent4>
      <a:accent5>
        <a:srgbClr val="000000"/>
      </a:accent5>
      <a:accent6>
        <a:srgbClr val="F0F0F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Reading Skills Task Cards by Slidesgo">
  <a:themeElements>
    <a:clrScheme name="Simple Light">
      <a:dk1>
        <a:srgbClr val="FFCC00"/>
      </a:dk1>
      <a:lt1>
        <a:srgbClr val="FFEEBA"/>
      </a:lt1>
      <a:dk2>
        <a:srgbClr val="FF9500"/>
      </a:dk2>
      <a:lt2>
        <a:srgbClr val="FFBC52"/>
      </a:lt2>
      <a:accent1>
        <a:srgbClr val="042D99"/>
      </a:accent1>
      <a:accent2>
        <a:srgbClr val="9AA6FD"/>
      </a:accent2>
      <a:accent3>
        <a:srgbClr val="4DD11E"/>
      </a:accent3>
      <a:accent4>
        <a:srgbClr val="B8E9A7"/>
      </a:accent4>
      <a:accent5>
        <a:srgbClr val="000000"/>
      </a:accent5>
      <a:accent6>
        <a:srgbClr val="F0F0F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wg5aw3l">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505</Words>
  <Application>Microsoft Office PowerPoint</Application>
  <PresentationFormat>Custom</PresentationFormat>
  <Paragraphs>28</Paragraphs>
  <Slides>21</Slides>
  <Notes>1</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21</vt:i4>
      </vt:variant>
    </vt:vector>
  </HeadingPairs>
  <TitlesOfParts>
    <vt:vector size="41" baseType="lpstr">
      <vt:lpstr>微软雅黑</vt:lpstr>
      <vt:lpstr>Arial</vt:lpstr>
      <vt:lpstr>Arial-Rounded</vt:lpstr>
      <vt:lpstr>Calibri</vt:lpstr>
      <vt:lpstr>Calibri Light</vt:lpstr>
      <vt:lpstr>Cambria</vt:lpstr>
      <vt:lpstr>Comfortaa</vt:lpstr>
      <vt:lpstr>Palatino Linotype</vt:lpstr>
      <vt:lpstr>Patrick Hand SC</vt:lpstr>
      <vt:lpstr>Quicksand</vt:lpstr>
      <vt:lpstr>Roboto Condensed Light</vt:lpstr>
      <vt:lpstr>黑体</vt:lpstr>
      <vt:lpstr>Times New Roman</vt:lpstr>
      <vt:lpstr>字魂59号-创粗黑</vt:lpstr>
      <vt:lpstr>等线</vt:lpstr>
      <vt:lpstr>Office Theme</vt:lpstr>
      <vt:lpstr>1_Office Theme</vt:lpstr>
      <vt:lpstr>2_Reading Skills Task Cards by Slidesgo</vt:lpstr>
      <vt:lpstr>3_Reading Skills Task Cards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Colorful Illustrative Meet The Teacher Presentation</dc:title>
  <dc:creator>thao</dc:creator>
  <cp:lastModifiedBy>admin</cp:lastModifiedBy>
  <cp:revision>24</cp:revision>
  <dcterms:created xsi:type="dcterms:W3CDTF">2006-08-16T00:00:00Z</dcterms:created>
  <dcterms:modified xsi:type="dcterms:W3CDTF">2024-12-06T11:02:58Z</dcterms:modified>
  <dc:identifier>DAGRjKomTUI</dc:identifier>
</cp:coreProperties>
</file>