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1"/>
  </p:notesMasterIdLst>
  <p:sldIdLst>
    <p:sldId id="258" r:id="rId3"/>
    <p:sldId id="260" r:id="rId4"/>
    <p:sldId id="257" r:id="rId5"/>
    <p:sldId id="261" r:id="rId6"/>
    <p:sldId id="256" r:id="rId7"/>
    <p:sldId id="267" r:id="rId8"/>
    <p:sldId id="265" r:id="rId9"/>
    <p:sldId id="259" r:id="rId10"/>
    <p:sldId id="268" r:id="rId11"/>
    <p:sldId id="269" r:id="rId12"/>
    <p:sldId id="270" r:id="rId13"/>
    <p:sldId id="271" r:id="rId14"/>
    <p:sldId id="273" r:id="rId15"/>
    <p:sldId id="272" r:id="rId16"/>
    <p:sldId id="274" r:id="rId17"/>
    <p:sldId id="275" r:id="rId18"/>
    <p:sldId id="287" r:id="rId19"/>
    <p:sldId id="266" r:id="rId20"/>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45" autoAdjust="0"/>
    <p:restoredTop sz="94622" autoAdjust="0"/>
  </p:normalViewPr>
  <p:slideViewPr>
    <p:cSldViewPr>
      <p:cViewPr>
        <p:scale>
          <a:sx n="10" d="100"/>
          <a:sy n="10" d="100"/>
        </p:scale>
        <p:origin x="1896" y="12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B32A2B-F485-4A64-B994-9F0EA1DF51A9}" type="datetimeFigureOut">
              <a:rPr lang="en-US" smtClean="0"/>
              <a:t>12/23/2024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A1879C-876C-42E4-B47D-FFC905AB0CDD}" type="slidenum">
              <a:rPr lang="en-US" smtClean="0"/>
              <a:t>‹#›</a:t>
            </a:fld>
            <a:endParaRPr lang="en-US"/>
          </a:p>
        </p:txBody>
      </p:sp>
    </p:spTree>
    <p:extLst>
      <p:ext uri="{BB962C8B-B14F-4D97-AF65-F5344CB8AC3E}">
        <p14:creationId xmlns:p14="http://schemas.microsoft.com/office/powerpoint/2010/main" val="24398641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497659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8"/>
        <p:cNvGrpSpPr/>
        <p:nvPr/>
      </p:nvGrpSpPr>
      <p:grpSpPr>
        <a:xfrm>
          <a:off x="0" y="0"/>
          <a:ext cx="0" cy="0"/>
          <a:chOff x="0" y="0"/>
          <a:chExt cx="0" cy="0"/>
        </a:xfrm>
      </p:grpSpPr>
      <p:grpSp>
        <p:nvGrpSpPr>
          <p:cNvPr id="9" name="Google Shape;9;p2"/>
          <p:cNvGrpSpPr/>
          <p:nvPr/>
        </p:nvGrpSpPr>
        <p:grpSpPr>
          <a:xfrm>
            <a:off x="-285792" y="-160850"/>
            <a:ext cx="19051200" cy="10608600"/>
            <a:chOff x="-142896" y="-80425"/>
            <a:chExt cx="9525600" cy="5304300"/>
          </a:xfrm>
        </p:grpSpPr>
        <p:cxnSp>
          <p:nvCxnSpPr>
            <p:cNvPr id="10" name="Google Shape;10;p2"/>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1" name="Google Shape;11;p2"/>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2" name="Google Shape;12;p2"/>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3" name="Google Shape;13;p2"/>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4" name="Google Shape;14;p2"/>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5" name="Google Shape;15;p2"/>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6" name="Google Shape;16;p2"/>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7" name="Google Shape;17;p2"/>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8" name="Google Shape;18;p2"/>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9" name="Google Shape;19;p2"/>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0" name="Google Shape;20;p2"/>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1" name="Google Shape;21;p2"/>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2" name="Google Shape;22;p2"/>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3" name="Google Shape;23;p2"/>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4" name="Google Shape;24;p2"/>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5" name="Google Shape;25;p2"/>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grpSp>
        <p:nvGrpSpPr>
          <p:cNvPr id="45" name="Google Shape;45;p2"/>
          <p:cNvGrpSpPr/>
          <p:nvPr/>
        </p:nvGrpSpPr>
        <p:grpSpPr>
          <a:xfrm>
            <a:off x="14992502" y="358252"/>
            <a:ext cx="237551" cy="248150"/>
            <a:chOff x="1409475" y="641250"/>
            <a:chExt cx="118775" cy="124075"/>
          </a:xfrm>
        </p:grpSpPr>
        <p:sp>
          <p:nvSpPr>
            <p:cNvPr id="46" name="Google Shape;46;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7" name="Google Shape;47;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1" name="Google Shape;51;p2"/>
          <p:cNvGrpSpPr/>
          <p:nvPr/>
        </p:nvGrpSpPr>
        <p:grpSpPr>
          <a:xfrm>
            <a:off x="10225552" y="9539852"/>
            <a:ext cx="237551" cy="248150"/>
            <a:chOff x="1409475" y="641250"/>
            <a:chExt cx="118775" cy="124075"/>
          </a:xfrm>
        </p:grpSpPr>
        <p:sp>
          <p:nvSpPr>
            <p:cNvPr id="52" name="Google Shape;52;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3" name="Google Shape;53;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4" name="Google Shape;54;p2"/>
          <p:cNvGrpSpPr/>
          <p:nvPr/>
        </p:nvGrpSpPr>
        <p:grpSpPr>
          <a:xfrm>
            <a:off x="538001" y="1145252"/>
            <a:ext cx="237551" cy="248150"/>
            <a:chOff x="1409475" y="641250"/>
            <a:chExt cx="118775" cy="124075"/>
          </a:xfrm>
        </p:grpSpPr>
        <p:sp>
          <p:nvSpPr>
            <p:cNvPr id="55" name="Google Shape;55;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6" name="Google Shape;56;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7" name="Google Shape;57;p2"/>
          <p:cNvGrpSpPr/>
          <p:nvPr/>
        </p:nvGrpSpPr>
        <p:grpSpPr>
          <a:xfrm>
            <a:off x="17608552" y="5019428"/>
            <a:ext cx="237551" cy="248150"/>
            <a:chOff x="1409475" y="641250"/>
            <a:chExt cx="118775" cy="124075"/>
          </a:xfrm>
        </p:grpSpPr>
        <p:sp>
          <p:nvSpPr>
            <p:cNvPr id="58" name="Google Shape;58;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9" name="Google Shape;59;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0" name="Google Shape;60;p2"/>
          <p:cNvGrpSpPr/>
          <p:nvPr/>
        </p:nvGrpSpPr>
        <p:grpSpPr>
          <a:xfrm>
            <a:off x="5968151" y="450229"/>
            <a:ext cx="237551" cy="248150"/>
            <a:chOff x="1409475" y="641250"/>
            <a:chExt cx="118775" cy="124075"/>
          </a:xfrm>
        </p:grpSpPr>
        <p:sp>
          <p:nvSpPr>
            <p:cNvPr id="61" name="Google Shape;61;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 name="Google Shape;62;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3" name="Google Shape;63;p2"/>
          <p:cNvGrpSpPr/>
          <p:nvPr/>
        </p:nvGrpSpPr>
        <p:grpSpPr>
          <a:xfrm>
            <a:off x="3057951" y="9098053"/>
            <a:ext cx="237551" cy="248150"/>
            <a:chOff x="1409475" y="641250"/>
            <a:chExt cx="118775" cy="124075"/>
          </a:xfrm>
        </p:grpSpPr>
        <p:sp>
          <p:nvSpPr>
            <p:cNvPr id="64" name="Google Shape;64;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5" name="Google Shape;65;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12546424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spTree>
      <p:nvGrpSpPr>
        <p:cNvPr id="1" name="Shape 66"/>
        <p:cNvGrpSpPr/>
        <p:nvPr/>
      </p:nvGrpSpPr>
      <p:grpSpPr>
        <a:xfrm>
          <a:off x="0" y="0"/>
          <a:ext cx="0" cy="0"/>
          <a:chOff x="0" y="0"/>
          <a:chExt cx="0" cy="0"/>
        </a:xfrm>
      </p:grpSpPr>
      <p:grpSp>
        <p:nvGrpSpPr>
          <p:cNvPr id="67" name="Google Shape;67;p3"/>
          <p:cNvGrpSpPr/>
          <p:nvPr/>
        </p:nvGrpSpPr>
        <p:grpSpPr>
          <a:xfrm>
            <a:off x="-285792" y="-160850"/>
            <a:ext cx="19051200" cy="10608600"/>
            <a:chOff x="-142896" y="-80425"/>
            <a:chExt cx="9525600" cy="5304300"/>
          </a:xfrm>
        </p:grpSpPr>
        <p:cxnSp>
          <p:nvCxnSpPr>
            <p:cNvPr id="68" name="Google Shape;68;p3"/>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9" name="Google Shape;69;p3"/>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0" name="Google Shape;70;p3"/>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1" name="Google Shape;71;p3"/>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2" name="Google Shape;72;p3"/>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3" name="Google Shape;73;p3"/>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4" name="Google Shape;74;p3"/>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5" name="Google Shape;75;p3"/>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6" name="Google Shape;76;p3"/>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7" name="Google Shape;77;p3"/>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8" name="Google Shape;78;p3"/>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 name="Google Shape;79;p3"/>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 name="Google Shape;80;p3"/>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1" name="Google Shape;81;p3"/>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2" name="Google Shape;82;p3"/>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3" name="Google Shape;83;p3"/>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84" name="Google Shape;84;p3"/>
          <p:cNvSpPr/>
          <p:nvPr/>
        </p:nvSpPr>
        <p:spPr>
          <a:xfrm>
            <a:off x="4261416" y="2712473"/>
            <a:ext cx="11697000" cy="5727077"/>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6A3F35"/>
              </a:solidFill>
              <a:effectLst/>
              <a:uLnTx/>
              <a:uFillTx/>
              <a:latin typeface="Arial" panose="020B0604020202020204"/>
              <a:ea typeface="+mn-ea"/>
              <a:cs typeface="Arial" panose="020B0604020202020204"/>
              <a:sym typeface="Arial" panose="020B0604020202020204"/>
            </a:endParaRPr>
          </a:p>
        </p:txBody>
      </p:sp>
      <p:sp>
        <p:nvSpPr>
          <p:cNvPr id="86" name="Google Shape;86;p3"/>
          <p:cNvSpPr/>
          <p:nvPr/>
        </p:nvSpPr>
        <p:spPr>
          <a:xfrm>
            <a:off x="4249865" y="7935875"/>
            <a:ext cx="11784336" cy="1062000"/>
          </a:xfrm>
          <a:prstGeom prst="roundRect">
            <a:avLst>
              <a:gd name="adj" fmla="val 50000"/>
            </a:avLst>
          </a:prstGeom>
          <a:solidFill>
            <a:schemeClr val="dk1"/>
          </a:solidFill>
          <a:ln w="28575" cap="flat" cmpd="sng">
            <a:solidFill>
              <a:schemeClr val="accent1"/>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6A3F35"/>
              </a:solidFill>
              <a:effectLst/>
              <a:uLnTx/>
              <a:uFillTx/>
              <a:latin typeface="Arial" panose="020B0604020202020204"/>
              <a:ea typeface="+mn-ea"/>
              <a:cs typeface="Arial" panose="020B0604020202020204"/>
              <a:sym typeface="Arial" panose="020B0604020202020204"/>
            </a:endParaRPr>
          </a:p>
        </p:txBody>
      </p:sp>
      <p:grpSp>
        <p:nvGrpSpPr>
          <p:cNvPr id="90" name="Google Shape;90;p3"/>
          <p:cNvGrpSpPr/>
          <p:nvPr/>
        </p:nvGrpSpPr>
        <p:grpSpPr>
          <a:xfrm>
            <a:off x="1732769" y="8908727"/>
            <a:ext cx="703157" cy="626804"/>
            <a:chOff x="725750" y="910150"/>
            <a:chExt cx="253025" cy="225550"/>
          </a:xfrm>
        </p:grpSpPr>
        <p:sp>
          <p:nvSpPr>
            <p:cNvPr id="91" name="Google Shape;91;p3"/>
            <p:cNvSpPr/>
            <p:nvPr/>
          </p:nvSpPr>
          <p:spPr>
            <a:xfrm>
              <a:off x="725750" y="910150"/>
              <a:ext cx="253025" cy="225550"/>
            </a:xfrm>
            <a:custGeom>
              <a:avLst/>
              <a:gdLst/>
              <a:ahLst/>
              <a:cxnLst/>
              <a:rect l="l" t="t" r="r" b="b"/>
              <a:pathLst>
                <a:path w="10121" h="9022" extrusionOk="0">
                  <a:moveTo>
                    <a:pt x="2638" y="761"/>
                  </a:moveTo>
                  <a:cubicBezTo>
                    <a:pt x="3244" y="761"/>
                    <a:pt x="3761" y="1061"/>
                    <a:pt x="4156" y="1574"/>
                  </a:cubicBezTo>
                  <a:cubicBezTo>
                    <a:pt x="4334" y="1788"/>
                    <a:pt x="4430" y="2062"/>
                    <a:pt x="4573" y="2312"/>
                  </a:cubicBezTo>
                  <a:cubicBezTo>
                    <a:pt x="4620" y="2419"/>
                    <a:pt x="4644" y="2550"/>
                    <a:pt x="4704" y="2669"/>
                  </a:cubicBezTo>
                  <a:cubicBezTo>
                    <a:pt x="4797" y="2850"/>
                    <a:pt x="4913" y="2943"/>
                    <a:pt x="5048" y="2943"/>
                  </a:cubicBezTo>
                  <a:cubicBezTo>
                    <a:pt x="5136" y="2943"/>
                    <a:pt x="5232" y="2904"/>
                    <a:pt x="5335" y="2824"/>
                  </a:cubicBezTo>
                  <a:cubicBezTo>
                    <a:pt x="5525" y="2657"/>
                    <a:pt x="5704" y="2467"/>
                    <a:pt x="5906" y="2312"/>
                  </a:cubicBezTo>
                  <a:cubicBezTo>
                    <a:pt x="6382" y="1968"/>
                    <a:pt x="6880" y="1770"/>
                    <a:pt x="7417" y="1770"/>
                  </a:cubicBezTo>
                  <a:cubicBezTo>
                    <a:pt x="7659" y="1770"/>
                    <a:pt x="7909" y="1810"/>
                    <a:pt x="8168" y="1895"/>
                  </a:cubicBezTo>
                  <a:cubicBezTo>
                    <a:pt x="8835" y="2122"/>
                    <a:pt x="9121" y="2538"/>
                    <a:pt x="9097" y="3241"/>
                  </a:cubicBezTo>
                  <a:cubicBezTo>
                    <a:pt x="9073" y="3753"/>
                    <a:pt x="8883" y="4205"/>
                    <a:pt x="8537" y="4574"/>
                  </a:cubicBezTo>
                  <a:cubicBezTo>
                    <a:pt x="8025" y="5146"/>
                    <a:pt x="7502" y="5741"/>
                    <a:pt x="6918" y="6241"/>
                  </a:cubicBezTo>
                  <a:cubicBezTo>
                    <a:pt x="6192" y="6848"/>
                    <a:pt x="5406" y="7384"/>
                    <a:pt x="4632" y="7956"/>
                  </a:cubicBezTo>
                  <a:cubicBezTo>
                    <a:pt x="4418" y="8087"/>
                    <a:pt x="4180" y="8182"/>
                    <a:pt x="3918" y="8313"/>
                  </a:cubicBezTo>
                  <a:cubicBezTo>
                    <a:pt x="2906" y="7241"/>
                    <a:pt x="1882" y="6253"/>
                    <a:pt x="1286" y="4943"/>
                  </a:cubicBezTo>
                  <a:cubicBezTo>
                    <a:pt x="882" y="4086"/>
                    <a:pt x="632" y="3193"/>
                    <a:pt x="894" y="2241"/>
                  </a:cubicBezTo>
                  <a:cubicBezTo>
                    <a:pt x="1096" y="1526"/>
                    <a:pt x="1477" y="943"/>
                    <a:pt x="2251" y="800"/>
                  </a:cubicBezTo>
                  <a:cubicBezTo>
                    <a:pt x="2384" y="774"/>
                    <a:pt x="2513" y="761"/>
                    <a:pt x="2638" y="761"/>
                  </a:cubicBezTo>
                  <a:close/>
                  <a:moveTo>
                    <a:pt x="2568" y="0"/>
                  </a:moveTo>
                  <a:cubicBezTo>
                    <a:pt x="1726" y="0"/>
                    <a:pt x="954" y="457"/>
                    <a:pt x="489" y="1276"/>
                  </a:cubicBezTo>
                  <a:cubicBezTo>
                    <a:pt x="394" y="1479"/>
                    <a:pt x="298" y="1693"/>
                    <a:pt x="227" y="1907"/>
                  </a:cubicBezTo>
                  <a:cubicBezTo>
                    <a:pt x="13" y="2562"/>
                    <a:pt x="1" y="3241"/>
                    <a:pt x="167" y="3908"/>
                  </a:cubicBezTo>
                  <a:cubicBezTo>
                    <a:pt x="644" y="5932"/>
                    <a:pt x="1918" y="7432"/>
                    <a:pt x="3453" y="8753"/>
                  </a:cubicBezTo>
                  <a:cubicBezTo>
                    <a:pt x="3648" y="8936"/>
                    <a:pt x="3844" y="9022"/>
                    <a:pt x="4046" y="9022"/>
                  </a:cubicBezTo>
                  <a:cubicBezTo>
                    <a:pt x="4215" y="9022"/>
                    <a:pt x="4389" y="8962"/>
                    <a:pt x="4573" y="8849"/>
                  </a:cubicBezTo>
                  <a:cubicBezTo>
                    <a:pt x="6144" y="7896"/>
                    <a:pt x="7597" y="6765"/>
                    <a:pt x="8811" y="5384"/>
                  </a:cubicBezTo>
                  <a:cubicBezTo>
                    <a:pt x="9168" y="4979"/>
                    <a:pt x="9466" y="4515"/>
                    <a:pt x="9645" y="3991"/>
                  </a:cubicBezTo>
                  <a:cubicBezTo>
                    <a:pt x="10121" y="2586"/>
                    <a:pt x="9466" y="1419"/>
                    <a:pt x="8025" y="1133"/>
                  </a:cubicBezTo>
                  <a:cubicBezTo>
                    <a:pt x="7823" y="1092"/>
                    <a:pt x="7623" y="1072"/>
                    <a:pt x="7426" y="1072"/>
                  </a:cubicBezTo>
                  <a:cubicBezTo>
                    <a:pt x="6881" y="1072"/>
                    <a:pt x="6357" y="1226"/>
                    <a:pt x="5858" y="1514"/>
                  </a:cubicBezTo>
                  <a:cubicBezTo>
                    <a:pt x="5656" y="1610"/>
                    <a:pt x="5466" y="1729"/>
                    <a:pt x="5239" y="1872"/>
                  </a:cubicBezTo>
                  <a:cubicBezTo>
                    <a:pt x="5096" y="1645"/>
                    <a:pt x="4977" y="1455"/>
                    <a:pt x="4858" y="1253"/>
                  </a:cubicBezTo>
                  <a:cubicBezTo>
                    <a:pt x="4513" y="776"/>
                    <a:pt x="4084" y="419"/>
                    <a:pt x="3549" y="205"/>
                  </a:cubicBezTo>
                  <a:cubicBezTo>
                    <a:pt x="3220" y="67"/>
                    <a:pt x="2889" y="0"/>
                    <a:pt x="25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2" name="Google Shape;92;p3"/>
            <p:cNvSpPr/>
            <p:nvPr/>
          </p:nvSpPr>
          <p:spPr>
            <a:xfrm>
              <a:off x="741525" y="929150"/>
              <a:ext cx="212250" cy="188825"/>
            </a:xfrm>
            <a:custGeom>
              <a:avLst/>
              <a:gdLst/>
              <a:ahLst/>
              <a:cxnLst/>
              <a:rect l="l" t="t" r="r" b="b"/>
              <a:pathLst>
                <a:path w="8490" h="7553" extrusionOk="0">
                  <a:moveTo>
                    <a:pt x="2007" y="1"/>
                  </a:moveTo>
                  <a:cubicBezTo>
                    <a:pt x="1882" y="1"/>
                    <a:pt x="1753" y="14"/>
                    <a:pt x="1620" y="40"/>
                  </a:cubicBezTo>
                  <a:cubicBezTo>
                    <a:pt x="846" y="183"/>
                    <a:pt x="465" y="766"/>
                    <a:pt x="263" y="1481"/>
                  </a:cubicBezTo>
                  <a:cubicBezTo>
                    <a:pt x="1" y="2433"/>
                    <a:pt x="251" y="3326"/>
                    <a:pt x="655" y="4183"/>
                  </a:cubicBezTo>
                  <a:cubicBezTo>
                    <a:pt x="1251" y="5493"/>
                    <a:pt x="2275" y="6481"/>
                    <a:pt x="3287" y="7553"/>
                  </a:cubicBezTo>
                  <a:cubicBezTo>
                    <a:pt x="3549" y="7422"/>
                    <a:pt x="3787" y="7327"/>
                    <a:pt x="4001" y="7196"/>
                  </a:cubicBezTo>
                  <a:cubicBezTo>
                    <a:pt x="4775" y="6624"/>
                    <a:pt x="5561" y="6088"/>
                    <a:pt x="6287" y="5481"/>
                  </a:cubicBezTo>
                  <a:cubicBezTo>
                    <a:pt x="6871" y="4981"/>
                    <a:pt x="7394" y="4386"/>
                    <a:pt x="7906" y="3814"/>
                  </a:cubicBezTo>
                  <a:cubicBezTo>
                    <a:pt x="8252" y="3445"/>
                    <a:pt x="8442" y="2993"/>
                    <a:pt x="8466" y="2481"/>
                  </a:cubicBezTo>
                  <a:cubicBezTo>
                    <a:pt x="8490" y="1778"/>
                    <a:pt x="8204" y="1362"/>
                    <a:pt x="7537" y="1135"/>
                  </a:cubicBezTo>
                  <a:cubicBezTo>
                    <a:pt x="7278" y="1050"/>
                    <a:pt x="7028" y="1010"/>
                    <a:pt x="6786" y="1010"/>
                  </a:cubicBezTo>
                  <a:cubicBezTo>
                    <a:pt x="6249" y="1010"/>
                    <a:pt x="5751" y="1208"/>
                    <a:pt x="5275" y="1552"/>
                  </a:cubicBezTo>
                  <a:cubicBezTo>
                    <a:pt x="5073" y="1707"/>
                    <a:pt x="4894" y="1897"/>
                    <a:pt x="4704" y="2064"/>
                  </a:cubicBezTo>
                  <a:cubicBezTo>
                    <a:pt x="4601" y="2144"/>
                    <a:pt x="4505" y="2183"/>
                    <a:pt x="4417" y="2183"/>
                  </a:cubicBezTo>
                  <a:cubicBezTo>
                    <a:pt x="4282" y="2183"/>
                    <a:pt x="4166" y="2090"/>
                    <a:pt x="4073" y="1909"/>
                  </a:cubicBezTo>
                  <a:cubicBezTo>
                    <a:pt x="4013" y="1790"/>
                    <a:pt x="3989" y="1659"/>
                    <a:pt x="3942" y="1552"/>
                  </a:cubicBezTo>
                  <a:cubicBezTo>
                    <a:pt x="3799" y="1302"/>
                    <a:pt x="3703" y="1028"/>
                    <a:pt x="3525" y="814"/>
                  </a:cubicBezTo>
                  <a:cubicBezTo>
                    <a:pt x="3130" y="301"/>
                    <a:pt x="2613" y="1"/>
                    <a:pt x="200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93" name="Google Shape;93;p3"/>
          <p:cNvGrpSpPr/>
          <p:nvPr/>
        </p:nvGrpSpPr>
        <p:grpSpPr>
          <a:xfrm>
            <a:off x="15230051" y="728752"/>
            <a:ext cx="237551" cy="248150"/>
            <a:chOff x="1409475" y="641250"/>
            <a:chExt cx="118775" cy="124075"/>
          </a:xfrm>
        </p:grpSpPr>
        <p:sp>
          <p:nvSpPr>
            <p:cNvPr id="94" name="Google Shape;94;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5" name="Google Shape;95;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96" name="Google Shape;96;p3"/>
          <p:cNvGrpSpPr/>
          <p:nvPr/>
        </p:nvGrpSpPr>
        <p:grpSpPr>
          <a:xfrm>
            <a:off x="269828" y="3766402"/>
            <a:ext cx="546551" cy="588650"/>
            <a:chOff x="713250" y="2576650"/>
            <a:chExt cx="273275" cy="294325"/>
          </a:xfrm>
        </p:grpSpPr>
        <p:sp>
          <p:nvSpPr>
            <p:cNvPr id="97" name="Google Shape;97;p3"/>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8" name="Google Shape;98;p3"/>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99" name="Google Shape;99;p3"/>
          <p:cNvGrpSpPr/>
          <p:nvPr/>
        </p:nvGrpSpPr>
        <p:grpSpPr>
          <a:xfrm>
            <a:off x="10225552" y="9539852"/>
            <a:ext cx="237551" cy="248150"/>
            <a:chOff x="1409475" y="641250"/>
            <a:chExt cx="118775" cy="124075"/>
          </a:xfrm>
        </p:grpSpPr>
        <p:sp>
          <p:nvSpPr>
            <p:cNvPr id="100" name="Google Shape;100;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1" name="Google Shape;101;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02" name="Google Shape;102;p3"/>
          <p:cNvGrpSpPr/>
          <p:nvPr/>
        </p:nvGrpSpPr>
        <p:grpSpPr>
          <a:xfrm>
            <a:off x="2180051" y="1304752"/>
            <a:ext cx="237551" cy="248150"/>
            <a:chOff x="1409475" y="641250"/>
            <a:chExt cx="118775" cy="124075"/>
          </a:xfrm>
        </p:grpSpPr>
        <p:sp>
          <p:nvSpPr>
            <p:cNvPr id="103" name="Google Shape;103;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4" name="Google Shape;104;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05" name="Google Shape;105;p3"/>
          <p:cNvGrpSpPr/>
          <p:nvPr/>
        </p:nvGrpSpPr>
        <p:grpSpPr>
          <a:xfrm>
            <a:off x="17606852" y="8386252"/>
            <a:ext cx="237551" cy="248150"/>
            <a:chOff x="1409475" y="641250"/>
            <a:chExt cx="118775" cy="124075"/>
          </a:xfrm>
        </p:grpSpPr>
        <p:sp>
          <p:nvSpPr>
            <p:cNvPr id="106" name="Google Shape;106;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7" name="Google Shape;107;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08" name="Google Shape;108;p3"/>
          <p:cNvGrpSpPr/>
          <p:nvPr/>
        </p:nvGrpSpPr>
        <p:grpSpPr>
          <a:xfrm rot="-748748">
            <a:off x="16946567" y="2474753"/>
            <a:ext cx="950184" cy="933480"/>
            <a:chOff x="4636650" y="2847925"/>
            <a:chExt cx="351575" cy="345350"/>
          </a:xfrm>
        </p:grpSpPr>
        <p:sp>
          <p:nvSpPr>
            <p:cNvPr id="109" name="Google Shape;109;p3"/>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0" name="Google Shape;110;p3"/>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1" name="Google Shape;111;p3"/>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2" name="Google Shape;112;p3"/>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3" name="Google Shape;113;p3"/>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33992733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257"/>
        <p:cNvGrpSpPr/>
        <p:nvPr/>
      </p:nvGrpSpPr>
      <p:grpSpPr>
        <a:xfrm>
          <a:off x="0" y="0"/>
          <a:ext cx="0" cy="0"/>
          <a:chOff x="0" y="0"/>
          <a:chExt cx="0" cy="0"/>
        </a:xfrm>
      </p:grpSpPr>
      <p:grpSp>
        <p:nvGrpSpPr>
          <p:cNvPr id="258" name="Google Shape;258;p7"/>
          <p:cNvGrpSpPr/>
          <p:nvPr/>
        </p:nvGrpSpPr>
        <p:grpSpPr>
          <a:xfrm>
            <a:off x="-285792" y="-160850"/>
            <a:ext cx="19051200" cy="10608600"/>
            <a:chOff x="-142896" y="-80425"/>
            <a:chExt cx="9525600" cy="5304300"/>
          </a:xfrm>
        </p:grpSpPr>
        <p:cxnSp>
          <p:nvCxnSpPr>
            <p:cNvPr id="259" name="Google Shape;259;p7"/>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0" name="Google Shape;260;p7"/>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1" name="Google Shape;261;p7"/>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2" name="Google Shape;262;p7"/>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3" name="Google Shape;263;p7"/>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4" name="Google Shape;264;p7"/>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5" name="Google Shape;265;p7"/>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6" name="Google Shape;266;p7"/>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7" name="Google Shape;267;p7"/>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8" name="Google Shape;268;p7"/>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9" name="Google Shape;269;p7"/>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0" name="Google Shape;270;p7"/>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1" name="Google Shape;271;p7"/>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2" name="Google Shape;272;p7"/>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3" name="Google Shape;273;p7"/>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4" name="Google Shape;274;p7"/>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275" name="Google Shape;275;p7"/>
          <p:cNvSpPr/>
          <p:nvPr/>
        </p:nvSpPr>
        <p:spPr>
          <a:xfrm>
            <a:off x="995900" y="545896"/>
            <a:ext cx="16296000" cy="8941247"/>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279" name="Google Shape;279;p7"/>
          <p:cNvGrpSpPr/>
          <p:nvPr/>
        </p:nvGrpSpPr>
        <p:grpSpPr>
          <a:xfrm>
            <a:off x="344298" y="545895"/>
            <a:ext cx="246744" cy="257754"/>
            <a:chOff x="1409475" y="641250"/>
            <a:chExt cx="118775" cy="124075"/>
          </a:xfrm>
        </p:grpSpPr>
        <p:sp>
          <p:nvSpPr>
            <p:cNvPr id="280" name="Google Shape;280;p7"/>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1" name="Google Shape;281;p7"/>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82" name="Google Shape;282;p7"/>
          <p:cNvGrpSpPr/>
          <p:nvPr/>
        </p:nvGrpSpPr>
        <p:grpSpPr>
          <a:xfrm>
            <a:off x="17847648" y="2300345"/>
            <a:ext cx="246744" cy="257754"/>
            <a:chOff x="1409475" y="641250"/>
            <a:chExt cx="118775" cy="124075"/>
          </a:xfrm>
        </p:grpSpPr>
        <p:sp>
          <p:nvSpPr>
            <p:cNvPr id="283" name="Google Shape;283;p7"/>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4" name="Google Shape;284;p7"/>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85" name="Google Shape;285;p7"/>
          <p:cNvGrpSpPr/>
          <p:nvPr/>
        </p:nvGrpSpPr>
        <p:grpSpPr>
          <a:xfrm>
            <a:off x="591074" y="8778140"/>
            <a:ext cx="910247" cy="887946"/>
            <a:chOff x="1959000" y="1291425"/>
            <a:chExt cx="286025" cy="279000"/>
          </a:xfrm>
        </p:grpSpPr>
        <p:sp>
          <p:nvSpPr>
            <p:cNvPr id="286" name="Google Shape;286;p7"/>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7" name="Google Shape;287;p7"/>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8" name="Google Shape;288;p7"/>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9" name="Google Shape;289;p7"/>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0" name="Google Shape;290;p7"/>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91" name="Google Shape;291;p7"/>
          <p:cNvGrpSpPr/>
          <p:nvPr/>
        </p:nvGrpSpPr>
        <p:grpSpPr>
          <a:xfrm rot="825719">
            <a:off x="16786132" y="8565528"/>
            <a:ext cx="730376" cy="717444"/>
            <a:chOff x="4636650" y="2847925"/>
            <a:chExt cx="351575" cy="345350"/>
          </a:xfrm>
        </p:grpSpPr>
        <p:sp>
          <p:nvSpPr>
            <p:cNvPr id="292" name="Google Shape;292;p7"/>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3" name="Google Shape;293;p7"/>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4" name="Google Shape;294;p7"/>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5" name="Google Shape;295;p7"/>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6" name="Google Shape;296;p7"/>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97" name="Google Shape;297;p7"/>
          <p:cNvGrpSpPr/>
          <p:nvPr/>
        </p:nvGrpSpPr>
        <p:grpSpPr>
          <a:xfrm rot="564530">
            <a:off x="14980424" y="195266"/>
            <a:ext cx="1014180" cy="959402"/>
            <a:chOff x="1826475" y="2921600"/>
            <a:chExt cx="564700" cy="534200"/>
          </a:xfrm>
        </p:grpSpPr>
        <p:sp>
          <p:nvSpPr>
            <p:cNvPr id="298" name="Google Shape;298;p7"/>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9" name="Google Shape;299;p7"/>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0" name="Google Shape;300;p7"/>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1" name="Google Shape;301;p7"/>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2" name="Google Shape;302;p7"/>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20035573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spTree>
      <p:nvGrpSpPr>
        <p:cNvPr id="1" name="Shape 625"/>
        <p:cNvGrpSpPr/>
        <p:nvPr/>
      </p:nvGrpSpPr>
      <p:grpSpPr>
        <a:xfrm>
          <a:off x="0" y="0"/>
          <a:ext cx="0" cy="0"/>
          <a:chOff x="0" y="0"/>
          <a:chExt cx="0" cy="0"/>
        </a:xfrm>
      </p:grpSpPr>
      <p:grpSp>
        <p:nvGrpSpPr>
          <p:cNvPr id="626" name="Google Shape;626;p16"/>
          <p:cNvGrpSpPr/>
          <p:nvPr/>
        </p:nvGrpSpPr>
        <p:grpSpPr>
          <a:xfrm>
            <a:off x="-285792" y="-160850"/>
            <a:ext cx="19051200" cy="10608600"/>
            <a:chOff x="-142896" y="-80425"/>
            <a:chExt cx="9525600" cy="5304300"/>
          </a:xfrm>
        </p:grpSpPr>
        <p:cxnSp>
          <p:nvCxnSpPr>
            <p:cNvPr id="627" name="Google Shape;627;p16"/>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28" name="Google Shape;628;p16"/>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29" name="Google Shape;629;p16"/>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0" name="Google Shape;630;p16"/>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1" name="Google Shape;631;p16"/>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2" name="Google Shape;632;p16"/>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3" name="Google Shape;633;p16"/>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4" name="Google Shape;634;p16"/>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5" name="Google Shape;635;p16"/>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6" name="Google Shape;636;p16"/>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7" name="Google Shape;637;p16"/>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8" name="Google Shape;638;p16"/>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9" name="Google Shape;639;p16"/>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0" name="Google Shape;640;p16"/>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1" name="Google Shape;641;p16"/>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2" name="Google Shape;642;p16"/>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643" name="Google Shape;643;p16"/>
          <p:cNvSpPr/>
          <p:nvPr/>
        </p:nvSpPr>
        <p:spPr>
          <a:xfrm>
            <a:off x="240327" y="1188083"/>
            <a:ext cx="17867634" cy="893817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44" name="Google Shape;644;p16"/>
          <p:cNvSpPr/>
          <p:nvPr/>
        </p:nvSpPr>
        <p:spPr>
          <a:xfrm>
            <a:off x="1834625" y="46769"/>
            <a:ext cx="5701376" cy="1062000"/>
          </a:xfrm>
          <a:prstGeom prst="roundRect">
            <a:avLst>
              <a:gd name="adj" fmla="val 50000"/>
            </a:avLst>
          </a:prstGeom>
          <a:solidFill>
            <a:schemeClr val="dk1"/>
          </a:solidFill>
          <a:ln w="28575" cap="flat" cmpd="sng">
            <a:solidFill>
              <a:srgbClr val="3D2E29"/>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658" name="Google Shape;658;p16"/>
          <p:cNvGrpSpPr/>
          <p:nvPr/>
        </p:nvGrpSpPr>
        <p:grpSpPr>
          <a:xfrm>
            <a:off x="10892451" y="9783103"/>
            <a:ext cx="237551" cy="248150"/>
            <a:chOff x="1409475" y="641250"/>
            <a:chExt cx="118775" cy="124075"/>
          </a:xfrm>
        </p:grpSpPr>
        <p:sp>
          <p:nvSpPr>
            <p:cNvPr id="659" name="Google Shape;659;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0" name="Google Shape;660;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61" name="Google Shape;661;p16"/>
          <p:cNvGrpSpPr/>
          <p:nvPr/>
        </p:nvGrpSpPr>
        <p:grpSpPr>
          <a:xfrm>
            <a:off x="397402" y="803653"/>
            <a:ext cx="237551" cy="248150"/>
            <a:chOff x="1409475" y="641250"/>
            <a:chExt cx="118775" cy="124075"/>
          </a:xfrm>
        </p:grpSpPr>
        <p:sp>
          <p:nvSpPr>
            <p:cNvPr id="662" name="Google Shape;662;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3" name="Google Shape;663;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64" name="Google Shape;664;p16"/>
          <p:cNvGrpSpPr/>
          <p:nvPr/>
        </p:nvGrpSpPr>
        <p:grpSpPr>
          <a:xfrm>
            <a:off x="16977602" y="237703"/>
            <a:ext cx="237551" cy="248150"/>
            <a:chOff x="1409475" y="641250"/>
            <a:chExt cx="118775" cy="124075"/>
          </a:xfrm>
        </p:grpSpPr>
        <p:sp>
          <p:nvSpPr>
            <p:cNvPr id="665" name="Google Shape;665;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6" name="Google Shape;666;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67" name="Google Shape;667;p16"/>
          <p:cNvGrpSpPr/>
          <p:nvPr/>
        </p:nvGrpSpPr>
        <p:grpSpPr>
          <a:xfrm>
            <a:off x="17711110" y="9668730"/>
            <a:ext cx="673130" cy="725040"/>
            <a:chOff x="713250" y="2576650"/>
            <a:chExt cx="273275" cy="294325"/>
          </a:xfrm>
        </p:grpSpPr>
        <p:sp>
          <p:nvSpPr>
            <p:cNvPr id="668" name="Google Shape;668;p16"/>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9" name="Google Shape;669;p16"/>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70" name="Google Shape;670;p16"/>
          <p:cNvGrpSpPr/>
          <p:nvPr/>
        </p:nvGrpSpPr>
        <p:grpSpPr>
          <a:xfrm rot="415209">
            <a:off x="17278262" y="976387"/>
            <a:ext cx="1195202" cy="1174040"/>
            <a:chOff x="4636650" y="2847925"/>
            <a:chExt cx="351575" cy="345350"/>
          </a:xfrm>
        </p:grpSpPr>
        <p:sp>
          <p:nvSpPr>
            <p:cNvPr id="671" name="Google Shape;671;p16"/>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2" name="Google Shape;672;p16"/>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3" name="Google Shape;673;p16"/>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4" name="Google Shape;674;p16"/>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5" name="Google Shape;675;p16"/>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76" name="Google Shape;676;p16"/>
          <p:cNvGrpSpPr/>
          <p:nvPr/>
        </p:nvGrpSpPr>
        <p:grpSpPr>
          <a:xfrm rot="700306">
            <a:off x="13015604" y="371885"/>
            <a:ext cx="1418018" cy="895230"/>
            <a:chOff x="6096075" y="734650"/>
            <a:chExt cx="709025" cy="447625"/>
          </a:xfrm>
        </p:grpSpPr>
        <p:sp>
          <p:nvSpPr>
            <p:cNvPr id="677" name="Google Shape;677;p16"/>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8" name="Google Shape;678;p16"/>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9" name="Google Shape;679;p16"/>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80" name="Google Shape;680;p16"/>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81" name="Google Shape;681;p16"/>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22245528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2" userDrawn="1">
  <p:cSld name="Title and text 2">
    <p:spTree>
      <p:nvGrpSpPr>
        <p:cNvPr id="1" name="Shape 786"/>
        <p:cNvGrpSpPr/>
        <p:nvPr/>
      </p:nvGrpSpPr>
      <p:grpSpPr>
        <a:xfrm>
          <a:off x="0" y="0"/>
          <a:ext cx="0" cy="0"/>
          <a:chOff x="0" y="0"/>
          <a:chExt cx="0" cy="0"/>
        </a:xfrm>
      </p:grpSpPr>
      <p:grpSp>
        <p:nvGrpSpPr>
          <p:cNvPr id="787" name="Google Shape;787;p20"/>
          <p:cNvGrpSpPr/>
          <p:nvPr/>
        </p:nvGrpSpPr>
        <p:grpSpPr>
          <a:xfrm>
            <a:off x="-285792" y="-160850"/>
            <a:ext cx="19051200" cy="10608600"/>
            <a:chOff x="-142896" y="-80425"/>
            <a:chExt cx="9525600" cy="5304300"/>
          </a:xfrm>
        </p:grpSpPr>
        <p:cxnSp>
          <p:nvCxnSpPr>
            <p:cNvPr id="788" name="Google Shape;788;p20"/>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89" name="Google Shape;789;p20"/>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0" name="Google Shape;790;p20"/>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1" name="Google Shape;791;p20"/>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2" name="Google Shape;792;p20"/>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3" name="Google Shape;793;p20"/>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4" name="Google Shape;794;p20"/>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5" name="Google Shape;795;p20"/>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6" name="Google Shape;796;p20"/>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7" name="Google Shape;797;p20"/>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8" name="Google Shape;798;p20"/>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9" name="Google Shape;799;p20"/>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0" name="Google Shape;800;p20"/>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1" name="Google Shape;801;p20"/>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2" name="Google Shape;802;p20"/>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3" name="Google Shape;803;p20"/>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804" name="Google Shape;804;p20"/>
          <p:cNvSpPr/>
          <p:nvPr/>
        </p:nvSpPr>
        <p:spPr>
          <a:xfrm>
            <a:off x="995900" y="1550100"/>
            <a:ext cx="16296000" cy="71868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807" name="Google Shape;807;p20"/>
          <p:cNvGrpSpPr/>
          <p:nvPr/>
        </p:nvGrpSpPr>
        <p:grpSpPr>
          <a:xfrm>
            <a:off x="344298" y="545895"/>
            <a:ext cx="246744" cy="257754"/>
            <a:chOff x="1409475" y="641250"/>
            <a:chExt cx="118775" cy="124075"/>
          </a:xfrm>
        </p:grpSpPr>
        <p:sp>
          <p:nvSpPr>
            <p:cNvPr id="808" name="Google Shape;808;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09" name="Google Shape;809;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10" name="Google Shape;810;p20"/>
          <p:cNvGrpSpPr/>
          <p:nvPr/>
        </p:nvGrpSpPr>
        <p:grpSpPr>
          <a:xfrm>
            <a:off x="17847648" y="2300345"/>
            <a:ext cx="246744" cy="257754"/>
            <a:chOff x="1409475" y="641250"/>
            <a:chExt cx="118775" cy="124075"/>
          </a:xfrm>
        </p:grpSpPr>
        <p:sp>
          <p:nvSpPr>
            <p:cNvPr id="811" name="Google Shape;811;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12" name="Google Shape;812;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13" name="Google Shape;813;p20"/>
          <p:cNvGrpSpPr/>
          <p:nvPr/>
        </p:nvGrpSpPr>
        <p:grpSpPr>
          <a:xfrm>
            <a:off x="885198" y="220695"/>
            <a:ext cx="246744" cy="257754"/>
            <a:chOff x="1409475" y="641250"/>
            <a:chExt cx="118775" cy="124075"/>
          </a:xfrm>
        </p:grpSpPr>
        <p:sp>
          <p:nvSpPr>
            <p:cNvPr id="814" name="Google Shape;814;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15" name="Google Shape;815;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16" name="Google Shape;816;p20"/>
          <p:cNvGrpSpPr/>
          <p:nvPr/>
        </p:nvGrpSpPr>
        <p:grpSpPr>
          <a:xfrm>
            <a:off x="15631199" y="9819095"/>
            <a:ext cx="246744" cy="257754"/>
            <a:chOff x="1409475" y="641250"/>
            <a:chExt cx="118775" cy="124075"/>
          </a:xfrm>
        </p:grpSpPr>
        <p:sp>
          <p:nvSpPr>
            <p:cNvPr id="817" name="Google Shape;817;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18" name="Google Shape;818;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19" name="Google Shape;819;p20"/>
          <p:cNvGrpSpPr/>
          <p:nvPr/>
        </p:nvGrpSpPr>
        <p:grpSpPr>
          <a:xfrm>
            <a:off x="775568" y="9539827"/>
            <a:ext cx="703157" cy="626804"/>
            <a:chOff x="725750" y="910150"/>
            <a:chExt cx="253025" cy="225550"/>
          </a:xfrm>
        </p:grpSpPr>
        <p:sp>
          <p:nvSpPr>
            <p:cNvPr id="820" name="Google Shape;820;p20"/>
            <p:cNvSpPr/>
            <p:nvPr/>
          </p:nvSpPr>
          <p:spPr>
            <a:xfrm>
              <a:off x="725750" y="910150"/>
              <a:ext cx="253025" cy="225550"/>
            </a:xfrm>
            <a:custGeom>
              <a:avLst/>
              <a:gdLst/>
              <a:ahLst/>
              <a:cxnLst/>
              <a:rect l="l" t="t" r="r" b="b"/>
              <a:pathLst>
                <a:path w="10121" h="9022" extrusionOk="0">
                  <a:moveTo>
                    <a:pt x="2638" y="761"/>
                  </a:moveTo>
                  <a:cubicBezTo>
                    <a:pt x="3244" y="761"/>
                    <a:pt x="3761" y="1061"/>
                    <a:pt x="4156" y="1574"/>
                  </a:cubicBezTo>
                  <a:cubicBezTo>
                    <a:pt x="4334" y="1788"/>
                    <a:pt x="4430" y="2062"/>
                    <a:pt x="4573" y="2312"/>
                  </a:cubicBezTo>
                  <a:cubicBezTo>
                    <a:pt x="4620" y="2419"/>
                    <a:pt x="4644" y="2550"/>
                    <a:pt x="4704" y="2669"/>
                  </a:cubicBezTo>
                  <a:cubicBezTo>
                    <a:pt x="4797" y="2850"/>
                    <a:pt x="4913" y="2943"/>
                    <a:pt x="5048" y="2943"/>
                  </a:cubicBezTo>
                  <a:cubicBezTo>
                    <a:pt x="5136" y="2943"/>
                    <a:pt x="5232" y="2904"/>
                    <a:pt x="5335" y="2824"/>
                  </a:cubicBezTo>
                  <a:cubicBezTo>
                    <a:pt x="5525" y="2657"/>
                    <a:pt x="5704" y="2467"/>
                    <a:pt x="5906" y="2312"/>
                  </a:cubicBezTo>
                  <a:cubicBezTo>
                    <a:pt x="6382" y="1968"/>
                    <a:pt x="6880" y="1770"/>
                    <a:pt x="7417" y="1770"/>
                  </a:cubicBezTo>
                  <a:cubicBezTo>
                    <a:pt x="7659" y="1770"/>
                    <a:pt x="7909" y="1810"/>
                    <a:pt x="8168" y="1895"/>
                  </a:cubicBezTo>
                  <a:cubicBezTo>
                    <a:pt x="8835" y="2122"/>
                    <a:pt x="9121" y="2538"/>
                    <a:pt x="9097" y="3241"/>
                  </a:cubicBezTo>
                  <a:cubicBezTo>
                    <a:pt x="9073" y="3753"/>
                    <a:pt x="8883" y="4205"/>
                    <a:pt x="8537" y="4574"/>
                  </a:cubicBezTo>
                  <a:cubicBezTo>
                    <a:pt x="8025" y="5146"/>
                    <a:pt x="7502" y="5741"/>
                    <a:pt x="6918" y="6241"/>
                  </a:cubicBezTo>
                  <a:cubicBezTo>
                    <a:pt x="6192" y="6848"/>
                    <a:pt x="5406" y="7384"/>
                    <a:pt x="4632" y="7956"/>
                  </a:cubicBezTo>
                  <a:cubicBezTo>
                    <a:pt x="4418" y="8087"/>
                    <a:pt x="4180" y="8182"/>
                    <a:pt x="3918" y="8313"/>
                  </a:cubicBezTo>
                  <a:cubicBezTo>
                    <a:pt x="2906" y="7241"/>
                    <a:pt x="1882" y="6253"/>
                    <a:pt x="1286" y="4943"/>
                  </a:cubicBezTo>
                  <a:cubicBezTo>
                    <a:pt x="882" y="4086"/>
                    <a:pt x="632" y="3193"/>
                    <a:pt x="894" y="2241"/>
                  </a:cubicBezTo>
                  <a:cubicBezTo>
                    <a:pt x="1096" y="1526"/>
                    <a:pt x="1477" y="943"/>
                    <a:pt x="2251" y="800"/>
                  </a:cubicBezTo>
                  <a:cubicBezTo>
                    <a:pt x="2384" y="774"/>
                    <a:pt x="2513" y="761"/>
                    <a:pt x="2638" y="761"/>
                  </a:cubicBezTo>
                  <a:close/>
                  <a:moveTo>
                    <a:pt x="2568" y="0"/>
                  </a:moveTo>
                  <a:cubicBezTo>
                    <a:pt x="1726" y="0"/>
                    <a:pt x="954" y="457"/>
                    <a:pt x="489" y="1276"/>
                  </a:cubicBezTo>
                  <a:cubicBezTo>
                    <a:pt x="394" y="1479"/>
                    <a:pt x="298" y="1693"/>
                    <a:pt x="227" y="1907"/>
                  </a:cubicBezTo>
                  <a:cubicBezTo>
                    <a:pt x="13" y="2562"/>
                    <a:pt x="1" y="3241"/>
                    <a:pt x="167" y="3908"/>
                  </a:cubicBezTo>
                  <a:cubicBezTo>
                    <a:pt x="644" y="5932"/>
                    <a:pt x="1918" y="7432"/>
                    <a:pt x="3453" y="8753"/>
                  </a:cubicBezTo>
                  <a:cubicBezTo>
                    <a:pt x="3648" y="8936"/>
                    <a:pt x="3844" y="9022"/>
                    <a:pt x="4046" y="9022"/>
                  </a:cubicBezTo>
                  <a:cubicBezTo>
                    <a:pt x="4215" y="9022"/>
                    <a:pt x="4389" y="8962"/>
                    <a:pt x="4573" y="8849"/>
                  </a:cubicBezTo>
                  <a:cubicBezTo>
                    <a:pt x="6144" y="7896"/>
                    <a:pt x="7597" y="6765"/>
                    <a:pt x="8811" y="5384"/>
                  </a:cubicBezTo>
                  <a:cubicBezTo>
                    <a:pt x="9168" y="4979"/>
                    <a:pt x="9466" y="4515"/>
                    <a:pt x="9645" y="3991"/>
                  </a:cubicBezTo>
                  <a:cubicBezTo>
                    <a:pt x="10121" y="2586"/>
                    <a:pt x="9466" y="1419"/>
                    <a:pt x="8025" y="1133"/>
                  </a:cubicBezTo>
                  <a:cubicBezTo>
                    <a:pt x="7823" y="1092"/>
                    <a:pt x="7623" y="1072"/>
                    <a:pt x="7426" y="1072"/>
                  </a:cubicBezTo>
                  <a:cubicBezTo>
                    <a:pt x="6881" y="1072"/>
                    <a:pt x="6357" y="1226"/>
                    <a:pt x="5858" y="1514"/>
                  </a:cubicBezTo>
                  <a:cubicBezTo>
                    <a:pt x="5656" y="1610"/>
                    <a:pt x="5466" y="1729"/>
                    <a:pt x="5239" y="1872"/>
                  </a:cubicBezTo>
                  <a:cubicBezTo>
                    <a:pt x="5096" y="1645"/>
                    <a:pt x="4977" y="1455"/>
                    <a:pt x="4858" y="1253"/>
                  </a:cubicBezTo>
                  <a:cubicBezTo>
                    <a:pt x="4513" y="776"/>
                    <a:pt x="4084" y="419"/>
                    <a:pt x="3549" y="205"/>
                  </a:cubicBezTo>
                  <a:cubicBezTo>
                    <a:pt x="3220" y="67"/>
                    <a:pt x="2889" y="0"/>
                    <a:pt x="25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21" name="Google Shape;821;p20"/>
            <p:cNvSpPr/>
            <p:nvPr/>
          </p:nvSpPr>
          <p:spPr>
            <a:xfrm>
              <a:off x="741525" y="929150"/>
              <a:ext cx="212250" cy="188825"/>
            </a:xfrm>
            <a:custGeom>
              <a:avLst/>
              <a:gdLst/>
              <a:ahLst/>
              <a:cxnLst/>
              <a:rect l="l" t="t" r="r" b="b"/>
              <a:pathLst>
                <a:path w="8490" h="7553" extrusionOk="0">
                  <a:moveTo>
                    <a:pt x="2007" y="1"/>
                  </a:moveTo>
                  <a:cubicBezTo>
                    <a:pt x="1882" y="1"/>
                    <a:pt x="1753" y="14"/>
                    <a:pt x="1620" y="40"/>
                  </a:cubicBezTo>
                  <a:cubicBezTo>
                    <a:pt x="846" y="183"/>
                    <a:pt x="465" y="766"/>
                    <a:pt x="263" y="1481"/>
                  </a:cubicBezTo>
                  <a:cubicBezTo>
                    <a:pt x="1" y="2433"/>
                    <a:pt x="251" y="3326"/>
                    <a:pt x="655" y="4183"/>
                  </a:cubicBezTo>
                  <a:cubicBezTo>
                    <a:pt x="1251" y="5493"/>
                    <a:pt x="2275" y="6481"/>
                    <a:pt x="3287" y="7553"/>
                  </a:cubicBezTo>
                  <a:cubicBezTo>
                    <a:pt x="3549" y="7422"/>
                    <a:pt x="3787" y="7327"/>
                    <a:pt x="4001" y="7196"/>
                  </a:cubicBezTo>
                  <a:cubicBezTo>
                    <a:pt x="4775" y="6624"/>
                    <a:pt x="5561" y="6088"/>
                    <a:pt x="6287" y="5481"/>
                  </a:cubicBezTo>
                  <a:cubicBezTo>
                    <a:pt x="6871" y="4981"/>
                    <a:pt x="7394" y="4386"/>
                    <a:pt x="7906" y="3814"/>
                  </a:cubicBezTo>
                  <a:cubicBezTo>
                    <a:pt x="8252" y="3445"/>
                    <a:pt x="8442" y="2993"/>
                    <a:pt x="8466" y="2481"/>
                  </a:cubicBezTo>
                  <a:cubicBezTo>
                    <a:pt x="8490" y="1778"/>
                    <a:pt x="8204" y="1362"/>
                    <a:pt x="7537" y="1135"/>
                  </a:cubicBezTo>
                  <a:cubicBezTo>
                    <a:pt x="7278" y="1050"/>
                    <a:pt x="7028" y="1010"/>
                    <a:pt x="6786" y="1010"/>
                  </a:cubicBezTo>
                  <a:cubicBezTo>
                    <a:pt x="6249" y="1010"/>
                    <a:pt x="5751" y="1208"/>
                    <a:pt x="5275" y="1552"/>
                  </a:cubicBezTo>
                  <a:cubicBezTo>
                    <a:pt x="5073" y="1707"/>
                    <a:pt x="4894" y="1897"/>
                    <a:pt x="4704" y="2064"/>
                  </a:cubicBezTo>
                  <a:cubicBezTo>
                    <a:pt x="4601" y="2144"/>
                    <a:pt x="4505" y="2183"/>
                    <a:pt x="4417" y="2183"/>
                  </a:cubicBezTo>
                  <a:cubicBezTo>
                    <a:pt x="4282" y="2183"/>
                    <a:pt x="4166" y="2090"/>
                    <a:pt x="4073" y="1909"/>
                  </a:cubicBezTo>
                  <a:cubicBezTo>
                    <a:pt x="4013" y="1790"/>
                    <a:pt x="3989" y="1659"/>
                    <a:pt x="3942" y="1552"/>
                  </a:cubicBezTo>
                  <a:cubicBezTo>
                    <a:pt x="3799" y="1302"/>
                    <a:pt x="3703" y="1028"/>
                    <a:pt x="3525" y="814"/>
                  </a:cubicBezTo>
                  <a:cubicBezTo>
                    <a:pt x="3130" y="301"/>
                    <a:pt x="2613" y="1"/>
                    <a:pt x="200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22" name="Google Shape;822;p20"/>
          <p:cNvGrpSpPr/>
          <p:nvPr/>
        </p:nvGrpSpPr>
        <p:grpSpPr>
          <a:xfrm>
            <a:off x="538001" y="5806952"/>
            <a:ext cx="546551" cy="588650"/>
            <a:chOff x="713250" y="2576650"/>
            <a:chExt cx="273275" cy="294325"/>
          </a:xfrm>
        </p:grpSpPr>
        <p:sp>
          <p:nvSpPr>
            <p:cNvPr id="823" name="Google Shape;823;p20"/>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24" name="Google Shape;824;p20"/>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25" name="Google Shape;825;p20"/>
          <p:cNvGrpSpPr/>
          <p:nvPr/>
        </p:nvGrpSpPr>
        <p:grpSpPr>
          <a:xfrm>
            <a:off x="17114936" y="180565"/>
            <a:ext cx="731174" cy="787496"/>
            <a:chOff x="713250" y="2576650"/>
            <a:chExt cx="273275" cy="294325"/>
          </a:xfrm>
        </p:grpSpPr>
        <p:sp>
          <p:nvSpPr>
            <p:cNvPr id="826" name="Google Shape;826;p20"/>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27" name="Google Shape;827;p20"/>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28" name="Google Shape;828;p20"/>
          <p:cNvGrpSpPr/>
          <p:nvPr/>
        </p:nvGrpSpPr>
        <p:grpSpPr>
          <a:xfrm>
            <a:off x="16857002" y="7985814"/>
            <a:ext cx="673130" cy="725040"/>
            <a:chOff x="713250" y="2576650"/>
            <a:chExt cx="273275" cy="294325"/>
          </a:xfrm>
        </p:grpSpPr>
        <p:sp>
          <p:nvSpPr>
            <p:cNvPr id="829" name="Google Shape;829;p20"/>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30" name="Google Shape;830;p20"/>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786474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259"/>
        <p:cNvGrpSpPr/>
        <p:nvPr/>
      </p:nvGrpSpPr>
      <p:grpSpPr>
        <a:xfrm>
          <a:off x="0" y="0"/>
          <a:ext cx="0" cy="0"/>
          <a:chOff x="0" y="0"/>
          <a:chExt cx="0" cy="0"/>
        </a:xfrm>
      </p:grpSpPr>
      <p:sp>
        <p:nvSpPr>
          <p:cNvPr id="1260" name="Google Shape;1260;p30"/>
          <p:cNvSpPr/>
          <p:nvPr/>
        </p:nvSpPr>
        <p:spPr>
          <a:xfrm>
            <a:off x="995900" y="2300342"/>
            <a:ext cx="16296000" cy="71868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1" name="Google Shape;1261;p30"/>
          <p:cNvSpPr/>
          <p:nvPr/>
        </p:nvSpPr>
        <p:spPr>
          <a:xfrm>
            <a:off x="995900" y="942401"/>
            <a:ext cx="16296000" cy="1062000"/>
          </a:xfrm>
          <a:prstGeom prst="roundRect">
            <a:avLst>
              <a:gd name="adj" fmla="val 50000"/>
            </a:avLst>
          </a:prstGeom>
          <a:solidFill>
            <a:schemeClr val="dk1"/>
          </a:solidFill>
          <a:ln w="28575" cap="flat" cmpd="sng">
            <a:solidFill>
              <a:srgbClr val="3D2E29"/>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262" name="Google Shape;1262;p30"/>
          <p:cNvGrpSpPr/>
          <p:nvPr/>
        </p:nvGrpSpPr>
        <p:grpSpPr>
          <a:xfrm>
            <a:off x="344298" y="545895"/>
            <a:ext cx="246744" cy="257754"/>
            <a:chOff x="1409475" y="641250"/>
            <a:chExt cx="118775" cy="124075"/>
          </a:xfrm>
        </p:grpSpPr>
        <p:sp>
          <p:nvSpPr>
            <p:cNvPr id="1263" name="Google Shape;1263;p3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4" name="Google Shape;1264;p3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65" name="Google Shape;1265;p30"/>
          <p:cNvGrpSpPr/>
          <p:nvPr/>
        </p:nvGrpSpPr>
        <p:grpSpPr>
          <a:xfrm>
            <a:off x="17847648" y="2300345"/>
            <a:ext cx="246744" cy="257754"/>
            <a:chOff x="1409475" y="641250"/>
            <a:chExt cx="118775" cy="124075"/>
          </a:xfrm>
        </p:grpSpPr>
        <p:sp>
          <p:nvSpPr>
            <p:cNvPr id="1266" name="Google Shape;1266;p3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7" name="Google Shape;1267;p3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68" name="Google Shape;1268;p30"/>
          <p:cNvGrpSpPr/>
          <p:nvPr/>
        </p:nvGrpSpPr>
        <p:grpSpPr>
          <a:xfrm>
            <a:off x="591074" y="8778140"/>
            <a:ext cx="910247" cy="887946"/>
            <a:chOff x="1959000" y="1291425"/>
            <a:chExt cx="286025" cy="279000"/>
          </a:xfrm>
        </p:grpSpPr>
        <p:sp>
          <p:nvSpPr>
            <p:cNvPr id="1269" name="Google Shape;1269;p30"/>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0" name="Google Shape;1270;p30"/>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1" name="Google Shape;1271;p30"/>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2" name="Google Shape;1272;p30"/>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3" name="Google Shape;1273;p30"/>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74" name="Google Shape;1274;p30"/>
          <p:cNvGrpSpPr/>
          <p:nvPr/>
        </p:nvGrpSpPr>
        <p:grpSpPr>
          <a:xfrm rot="825719">
            <a:off x="16786132" y="8565528"/>
            <a:ext cx="730376" cy="717444"/>
            <a:chOff x="4636650" y="2847925"/>
            <a:chExt cx="351575" cy="345350"/>
          </a:xfrm>
        </p:grpSpPr>
        <p:sp>
          <p:nvSpPr>
            <p:cNvPr id="1275" name="Google Shape;1275;p30"/>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6" name="Google Shape;1276;p30"/>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7" name="Google Shape;1277;p30"/>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8" name="Google Shape;1278;p30"/>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9" name="Google Shape;1279;p30"/>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80" name="Google Shape;1280;p30"/>
          <p:cNvGrpSpPr/>
          <p:nvPr/>
        </p:nvGrpSpPr>
        <p:grpSpPr>
          <a:xfrm rot="564530">
            <a:off x="14980424" y="195266"/>
            <a:ext cx="1014180" cy="959402"/>
            <a:chOff x="1826475" y="2921600"/>
            <a:chExt cx="564700" cy="534200"/>
          </a:xfrm>
        </p:grpSpPr>
        <p:sp>
          <p:nvSpPr>
            <p:cNvPr id="1281" name="Google Shape;1281;p30"/>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2" name="Google Shape;1282;p30"/>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3" name="Google Shape;1283;p30"/>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4" name="Google Shape;1284;p30"/>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5" name="Google Shape;1285;p30"/>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3891033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286"/>
        <p:cNvGrpSpPr/>
        <p:nvPr/>
      </p:nvGrpSpPr>
      <p:grpSpPr>
        <a:xfrm>
          <a:off x="0" y="0"/>
          <a:ext cx="0" cy="0"/>
          <a:chOff x="0" y="0"/>
          <a:chExt cx="0" cy="0"/>
        </a:xfrm>
      </p:grpSpPr>
      <p:sp>
        <p:nvSpPr>
          <p:cNvPr id="1287" name="Google Shape;1287;p31"/>
          <p:cNvSpPr/>
          <p:nvPr/>
        </p:nvSpPr>
        <p:spPr>
          <a:xfrm>
            <a:off x="995900" y="2300342"/>
            <a:ext cx="16296000" cy="71868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8" name="Google Shape;1288;p31"/>
          <p:cNvSpPr/>
          <p:nvPr/>
        </p:nvSpPr>
        <p:spPr>
          <a:xfrm>
            <a:off x="995900" y="942401"/>
            <a:ext cx="16296000" cy="1062000"/>
          </a:xfrm>
          <a:prstGeom prst="roundRect">
            <a:avLst>
              <a:gd name="adj" fmla="val 50000"/>
            </a:avLst>
          </a:prstGeom>
          <a:solidFill>
            <a:schemeClr val="lt2"/>
          </a:solidFill>
          <a:ln w="28575" cap="flat" cmpd="sng">
            <a:solidFill>
              <a:srgbClr val="3D2E29"/>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289" name="Google Shape;1289;p31"/>
          <p:cNvGrpSpPr/>
          <p:nvPr/>
        </p:nvGrpSpPr>
        <p:grpSpPr>
          <a:xfrm>
            <a:off x="344298" y="545895"/>
            <a:ext cx="246744" cy="257754"/>
            <a:chOff x="1409475" y="641250"/>
            <a:chExt cx="118775" cy="124075"/>
          </a:xfrm>
        </p:grpSpPr>
        <p:sp>
          <p:nvSpPr>
            <p:cNvPr id="1290" name="Google Shape;1290;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1" name="Google Shape;1291;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92" name="Google Shape;1292;p31"/>
          <p:cNvGrpSpPr/>
          <p:nvPr/>
        </p:nvGrpSpPr>
        <p:grpSpPr>
          <a:xfrm>
            <a:off x="17847648" y="2300345"/>
            <a:ext cx="246744" cy="257754"/>
            <a:chOff x="1409475" y="641250"/>
            <a:chExt cx="118775" cy="124075"/>
          </a:xfrm>
        </p:grpSpPr>
        <p:sp>
          <p:nvSpPr>
            <p:cNvPr id="1293" name="Google Shape;1293;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4" name="Google Shape;1294;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95" name="Google Shape;1295;p31"/>
          <p:cNvGrpSpPr/>
          <p:nvPr/>
        </p:nvGrpSpPr>
        <p:grpSpPr>
          <a:xfrm>
            <a:off x="885198" y="220695"/>
            <a:ext cx="246744" cy="257754"/>
            <a:chOff x="1409475" y="641250"/>
            <a:chExt cx="118775" cy="124075"/>
          </a:xfrm>
        </p:grpSpPr>
        <p:sp>
          <p:nvSpPr>
            <p:cNvPr id="1296" name="Google Shape;1296;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7" name="Google Shape;1297;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98" name="Google Shape;1298;p31"/>
          <p:cNvGrpSpPr/>
          <p:nvPr/>
        </p:nvGrpSpPr>
        <p:grpSpPr>
          <a:xfrm>
            <a:off x="15631199" y="9819095"/>
            <a:ext cx="246744" cy="257754"/>
            <a:chOff x="1409475" y="641250"/>
            <a:chExt cx="118775" cy="124075"/>
          </a:xfrm>
        </p:grpSpPr>
        <p:sp>
          <p:nvSpPr>
            <p:cNvPr id="1299" name="Google Shape;1299;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0" name="Google Shape;1300;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01" name="Google Shape;1301;p31"/>
          <p:cNvGrpSpPr/>
          <p:nvPr/>
        </p:nvGrpSpPr>
        <p:grpSpPr>
          <a:xfrm rot="700306">
            <a:off x="13015604" y="371885"/>
            <a:ext cx="1418018" cy="895230"/>
            <a:chOff x="6096075" y="734650"/>
            <a:chExt cx="709025" cy="447625"/>
          </a:xfrm>
        </p:grpSpPr>
        <p:sp>
          <p:nvSpPr>
            <p:cNvPr id="1302" name="Google Shape;1302;p31"/>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3" name="Google Shape;1303;p31"/>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4" name="Google Shape;1304;p31"/>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5" name="Google Shape;1305;p31"/>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6" name="Google Shape;1306;p31"/>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07" name="Google Shape;1307;p31"/>
          <p:cNvGrpSpPr/>
          <p:nvPr/>
        </p:nvGrpSpPr>
        <p:grpSpPr>
          <a:xfrm>
            <a:off x="16977602" y="5813552"/>
            <a:ext cx="546551" cy="588650"/>
            <a:chOff x="713250" y="2576650"/>
            <a:chExt cx="273275" cy="294325"/>
          </a:xfrm>
        </p:grpSpPr>
        <p:sp>
          <p:nvSpPr>
            <p:cNvPr id="1308" name="Google Shape;1308;p31"/>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9" name="Google Shape;1309;p31"/>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10" name="Google Shape;1310;p31"/>
          <p:cNvGrpSpPr/>
          <p:nvPr/>
        </p:nvGrpSpPr>
        <p:grpSpPr>
          <a:xfrm rot="415263">
            <a:off x="554411" y="3198044"/>
            <a:ext cx="703140" cy="690690"/>
            <a:chOff x="4636650" y="2847925"/>
            <a:chExt cx="351575" cy="345350"/>
          </a:xfrm>
        </p:grpSpPr>
        <p:sp>
          <p:nvSpPr>
            <p:cNvPr id="1311" name="Google Shape;1311;p31"/>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2" name="Google Shape;1312;p31"/>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3" name="Google Shape;1313;p31"/>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4" name="Google Shape;1314;p31"/>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5" name="Google Shape;1315;p31"/>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16" name="Google Shape;1316;p31"/>
          <p:cNvGrpSpPr/>
          <p:nvPr/>
        </p:nvGrpSpPr>
        <p:grpSpPr>
          <a:xfrm>
            <a:off x="1584827" y="9149351"/>
            <a:ext cx="969251" cy="1000100"/>
            <a:chOff x="3776725" y="489400"/>
            <a:chExt cx="484625" cy="500050"/>
          </a:xfrm>
        </p:grpSpPr>
        <p:sp>
          <p:nvSpPr>
            <p:cNvPr id="1317" name="Google Shape;1317;p31"/>
            <p:cNvSpPr/>
            <p:nvPr/>
          </p:nvSpPr>
          <p:spPr>
            <a:xfrm>
              <a:off x="3776725" y="489400"/>
              <a:ext cx="484625" cy="500050"/>
            </a:xfrm>
            <a:custGeom>
              <a:avLst/>
              <a:gdLst/>
              <a:ahLst/>
              <a:cxnLst/>
              <a:rect l="l" t="t" r="r" b="b"/>
              <a:pathLst>
                <a:path w="19385" h="20002" extrusionOk="0">
                  <a:moveTo>
                    <a:pt x="11855" y="731"/>
                  </a:moveTo>
                  <a:cubicBezTo>
                    <a:pt x="12207" y="731"/>
                    <a:pt x="12466" y="958"/>
                    <a:pt x="12669" y="1414"/>
                  </a:cubicBezTo>
                  <a:cubicBezTo>
                    <a:pt x="12978" y="2092"/>
                    <a:pt x="13062" y="2819"/>
                    <a:pt x="13145" y="3533"/>
                  </a:cubicBezTo>
                  <a:cubicBezTo>
                    <a:pt x="13217" y="4212"/>
                    <a:pt x="13240" y="4914"/>
                    <a:pt x="13324" y="5617"/>
                  </a:cubicBezTo>
                  <a:cubicBezTo>
                    <a:pt x="13359" y="6033"/>
                    <a:pt x="13479" y="6438"/>
                    <a:pt x="13562" y="6831"/>
                  </a:cubicBezTo>
                  <a:cubicBezTo>
                    <a:pt x="13645" y="7296"/>
                    <a:pt x="13943" y="7569"/>
                    <a:pt x="14348" y="7724"/>
                  </a:cubicBezTo>
                  <a:cubicBezTo>
                    <a:pt x="14836" y="7938"/>
                    <a:pt x="15360" y="8117"/>
                    <a:pt x="15848" y="8343"/>
                  </a:cubicBezTo>
                  <a:cubicBezTo>
                    <a:pt x="16360" y="8558"/>
                    <a:pt x="16848" y="8772"/>
                    <a:pt x="17324" y="9034"/>
                  </a:cubicBezTo>
                  <a:cubicBezTo>
                    <a:pt x="17765" y="9272"/>
                    <a:pt x="18146" y="9605"/>
                    <a:pt x="18110" y="10189"/>
                  </a:cubicBezTo>
                  <a:cubicBezTo>
                    <a:pt x="18086" y="10760"/>
                    <a:pt x="17741" y="11141"/>
                    <a:pt x="17229" y="11356"/>
                  </a:cubicBezTo>
                  <a:cubicBezTo>
                    <a:pt x="16836" y="11534"/>
                    <a:pt x="16431" y="11701"/>
                    <a:pt x="16015" y="11856"/>
                  </a:cubicBezTo>
                  <a:lnTo>
                    <a:pt x="14098" y="12475"/>
                  </a:lnTo>
                  <a:cubicBezTo>
                    <a:pt x="13824" y="12582"/>
                    <a:pt x="13562" y="12665"/>
                    <a:pt x="13300" y="12784"/>
                  </a:cubicBezTo>
                  <a:cubicBezTo>
                    <a:pt x="12871" y="12987"/>
                    <a:pt x="12586" y="13296"/>
                    <a:pt x="12502" y="13772"/>
                  </a:cubicBezTo>
                  <a:cubicBezTo>
                    <a:pt x="12371" y="14487"/>
                    <a:pt x="12252" y="15201"/>
                    <a:pt x="12086" y="15904"/>
                  </a:cubicBezTo>
                  <a:cubicBezTo>
                    <a:pt x="11931" y="16511"/>
                    <a:pt x="11788" y="17106"/>
                    <a:pt x="11597" y="17702"/>
                  </a:cubicBezTo>
                  <a:cubicBezTo>
                    <a:pt x="11431" y="18225"/>
                    <a:pt x="11097" y="18666"/>
                    <a:pt x="10657" y="18987"/>
                  </a:cubicBezTo>
                  <a:cubicBezTo>
                    <a:pt x="10463" y="19137"/>
                    <a:pt x="10292" y="19212"/>
                    <a:pt x="10126" y="19212"/>
                  </a:cubicBezTo>
                  <a:cubicBezTo>
                    <a:pt x="9936" y="19212"/>
                    <a:pt x="9753" y="19113"/>
                    <a:pt x="9549" y="18916"/>
                  </a:cubicBezTo>
                  <a:cubicBezTo>
                    <a:pt x="9395" y="18749"/>
                    <a:pt x="9252" y="18559"/>
                    <a:pt x="9121" y="18368"/>
                  </a:cubicBezTo>
                  <a:cubicBezTo>
                    <a:pt x="8657" y="17702"/>
                    <a:pt x="8383" y="16951"/>
                    <a:pt x="8109" y="16201"/>
                  </a:cubicBezTo>
                  <a:cubicBezTo>
                    <a:pt x="7918" y="15630"/>
                    <a:pt x="7728" y="15058"/>
                    <a:pt x="7502" y="14511"/>
                  </a:cubicBezTo>
                  <a:cubicBezTo>
                    <a:pt x="7332" y="14099"/>
                    <a:pt x="7115" y="13916"/>
                    <a:pt x="6775" y="13916"/>
                  </a:cubicBezTo>
                  <a:cubicBezTo>
                    <a:pt x="6663" y="13916"/>
                    <a:pt x="6537" y="13936"/>
                    <a:pt x="6394" y="13975"/>
                  </a:cubicBezTo>
                  <a:cubicBezTo>
                    <a:pt x="6001" y="14094"/>
                    <a:pt x="5620" y="14273"/>
                    <a:pt x="5239" y="14427"/>
                  </a:cubicBezTo>
                  <a:cubicBezTo>
                    <a:pt x="4596" y="14677"/>
                    <a:pt x="3942" y="14927"/>
                    <a:pt x="3287" y="15166"/>
                  </a:cubicBezTo>
                  <a:cubicBezTo>
                    <a:pt x="2938" y="15293"/>
                    <a:pt x="2571" y="15342"/>
                    <a:pt x="2199" y="15342"/>
                  </a:cubicBezTo>
                  <a:cubicBezTo>
                    <a:pt x="2050" y="15342"/>
                    <a:pt x="1901" y="15334"/>
                    <a:pt x="1751" y="15320"/>
                  </a:cubicBezTo>
                  <a:cubicBezTo>
                    <a:pt x="1179" y="15273"/>
                    <a:pt x="882" y="14963"/>
                    <a:pt x="822" y="14380"/>
                  </a:cubicBezTo>
                  <a:cubicBezTo>
                    <a:pt x="763" y="13796"/>
                    <a:pt x="870" y="13237"/>
                    <a:pt x="1060" y="12701"/>
                  </a:cubicBezTo>
                  <a:cubicBezTo>
                    <a:pt x="1489" y="11534"/>
                    <a:pt x="1941" y="10379"/>
                    <a:pt x="2620" y="9331"/>
                  </a:cubicBezTo>
                  <a:cubicBezTo>
                    <a:pt x="2715" y="9189"/>
                    <a:pt x="2799" y="9022"/>
                    <a:pt x="2870" y="8855"/>
                  </a:cubicBezTo>
                  <a:cubicBezTo>
                    <a:pt x="3084" y="8439"/>
                    <a:pt x="3049" y="8058"/>
                    <a:pt x="2787" y="7688"/>
                  </a:cubicBezTo>
                  <a:cubicBezTo>
                    <a:pt x="2549" y="7355"/>
                    <a:pt x="2275" y="7034"/>
                    <a:pt x="2072" y="6676"/>
                  </a:cubicBezTo>
                  <a:cubicBezTo>
                    <a:pt x="1894" y="6379"/>
                    <a:pt x="1703" y="6045"/>
                    <a:pt x="1608" y="5700"/>
                  </a:cubicBezTo>
                  <a:cubicBezTo>
                    <a:pt x="1358" y="4795"/>
                    <a:pt x="1799" y="4093"/>
                    <a:pt x="2715" y="3902"/>
                  </a:cubicBezTo>
                  <a:cubicBezTo>
                    <a:pt x="2965" y="3855"/>
                    <a:pt x="3227" y="3855"/>
                    <a:pt x="3311" y="3855"/>
                  </a:cubicBezTo>
                  <a:cubicBezTo>
                    <a:pt x="4358" y="3855"/>
                    <a:pt x="5180" y="4093"/>
                    <a:pt x="5966" y="4248"/>
                  </a:cubicBezTo>
                  <a:cubicBezTo>
                    <a:pt x="6144" y="4271"/>
                    <a:pt x="6323" y="4319"/>
                    <a:pt x="6490" y="4378"/>
                  </a:cubicBezTo>
                  <a:cubicBezTo>
                    <a:pt x="6698" y="4458"/>
                    <a:pt x="6890" y="4498"/>
                    <a:pt x="7069" y="4498"/>
                  </a:cubicBezTo>
                  <a:cubicBezTo>
                    <a:pt x="7502" y="4498"/>
                    <a:pt x="7853" y="4266"/>
                    <a:pt x="8156" y="3819"/>
                  </a:cubicBezTo>
                  <a:cubicBezTo>
                    <a:pt x="8692" y="3021"/>
                    <a:pt x="9359" y="2331"/>
                    <a:pt x="10085" y="1700"/>
                  </a:cubicBezTo>
                  <a:cubicBezTo>
                    <a:pt x="10442" y="1390"/>
                    <a:pt x="10859" y="1092"/>
                    <a:pt x="11300" y="878"/>
                  </a:cubicBezTo>
                  <a:cubicBezTo>
                    <a:pt x="11507" y="780"/>
                    <a:pt x="11691" y="731"/>
                    <a:pt x="11855" y="731"/>
                  </a:cubicBezTo>
                  <a:close/>
                  <a:moveTo>
                    <a:pt x="11952" y="1"/>
                  </a:moveTo>
                  <a:cubicBezTo>
                    <a:pt x="11727" y="1"/>
                    <a:pt x="11487" y="51"/>
                    <a:pt x="11240" y="152"/>
                  </a:cubicBezTo>
                  <a:cubicBezTo>
                    <a:pt x="10550" y="414"/>
                    <a:pt x="9954" y="830"/>
                    <a:pt x="9454" y="1354"/>
                  </a:cubicBezTo>
                  <a:cubicBezTo>
                    <a:pt x="8871" y="1938"/>
                    <a:pt x="8335" y="2581"/>
                    <a:pt x="7787" y="3188"/>
                  </a:cubicBezTo>
                  <a:cubicBezTo>
                    <a:pt x="7597" y="3402"/>
                    <a:pt x="7466" y="3676"/>
                    <a:pt x="7192" y="3759"/>
                  </a:cubicBezTo>
                  <a:cubicBezTo>
                    <a:pt x="6442" y="3593"/>
                    <a:pt x="5716" y="3402"/>
                    <a:pt x="4989" y="3259"/>
                  </a:cubicBezTo>
                  <a:cubicBezTo>
                    <a:pt x="4470" y="3162"/>
                    <a:pt x="3952" y="3076"/>
                    <a:pt x="3425" y="3076"/>
                  </a:cubicBezTo>
                  <a:cubicBezTo>
                    <a:pt x="3178" y="3076"/>
                    <a:pt x="2930" y="3095"/>
                    <a:pt x="2680" y="3140"/>
                  </a:cubicBezTo>
                  <a:cubicBezTo>
                    <a:pt x="1406" y="3378"/>
                    <a:pt x="298" y="4617"/>
                    <a:pt x="1048" y="6260"/>
                  </a:cubicBezTo>
                  <a:cubicBezTo>
                    <a:pt x="1263" y="6748"/>
                    <a:pt x="1596" y="7188"/>
                    <a:pt x="1882" y="7653"/>
                  </a:cubicBezTo>
                  <a:cubicBezTo>
                    <a:pt x="2025" y="7891"/>
                    <a:pt x="2191" y="8117"/>
                    <a:pt x="2322" y="8308"/>
                  </a:cubicBezTo>
                  <a:cubicBezTo>
                    <a:pt x="1918" y="9129"/>
                    <a:pt x="1513" y="9843"/>
                    <a:pt x="1179" y="10605"/>
                  </a:cubicBezTo>
                  <a:cubicBezTo>
                    <a:pt x="834" y="11379"/>
                    <a:pt x="525" y="12177"/>
                    <a:pt x="251" y="12987"/>
                  </a:cubicBezTo>
                  <a:cubicBezTo>
                    <a:pt x="60" y="13558"/>
                    <a:pt x="1" y="14189"/>
                    <a:pt x="144" y="14808"/>
                  </a:cubicBezTo>
                  <a:cubicBezTo>
                    <a:pt x="286" y="15368"/>
                    <a:pt x="596" y="15749"/>
                    <a:pt x="1120" y="15939"/>
                  </a:cubicBezTo>
                  <a:cubicBezTo>
                    <a:pt x="1374" y="16039"/>
                    <a:pt x="1679" y="16107"/>
                    <a:pt x="1959" y="16107"/>
                  </a:cubicBezTo>
                  <a:cubicBezTo>
                    <a:pt x="1981" y="16107"/>
                    <a:pt x="2003" y="16107"/>
                    <a:pt x="2025" y="16106"/>
                  </a:cubicBezTo>
                  <a:cubicBezTo>
                    <a:pt x="2561" y="16082"/>
                    <a:pt x="3108" y="16023"/>
                    <a:pt x="3620" y="15856"/>
                  </a:cubicBezTo>
                  <a:cubicBezTo>
                    <a:pt x="4335" y="15642"/>
                    <a:pt x="5013" y="15320"/>
                    <a:pt x="5716" y="15046"/>
                  </a:cubicBezTo>
                  <a:cubicBezTo>
                    <a:pt x="6031" y="14923"/>
                    <a:pt x="6325" y="14735"/>
                    <a:pt x="6778" y="14735"/>
                  </a:cubicBezTo>
                  <a:cubicBezTo>
                    <a:pt x="6805" y="14735"/>
                    <a:pt x="6831" y="14736"/>
                    <a:pt x="6859" y="14737"/>
                  </a:cubicBezTo>
                  <a:cubicBezTo>
                    <a:pt x="6954" y="15011"/>
                    <a:pt x="7037" y="15273"/>
                    <a:pt x="7156" y="15523"/>
                  </a:cubicBezTo>
                  <a:cubicBezTo>
                    <a:pt x="7454" y="16356"/>
                    <a:pt x="7740" y="17190"/>
                    <a:pt x="8085" y="17999"/>
                  </a:cubicBezTo>
                  <a:cubicBezTo>
                    <a:pt x="8335" y="18559"/>
                    <a:pt x="8680" y="19083"/>
                    <a:pt x="9145" y="19511"/>
                  </a:cubicBezTo>
                  <a:cubicBezTo>
                    <a:pt x="9493" y="19840"/>
                    <a:pt x="9824" y="20001"/>
                    <a:pt x="10161" y="20001"/>
                  </a:cubicBezTo>
                  <a:cubicBezTo>
                    <a:pt x="10459" y="20001"/>
                    <a:pt x="10762" y="19876"/>
                    <a:pt x="11085" y="19630"/>
                  </a:cubicBezTo>
                  <a:cubicBezTo>
                    <a:pt x="11681" y="19190"/>
                    <a:pt x="12086" y="18606"/>
                    <a:pt x="12359" y="17904"/>
                  </a:cubicBezTo>
                  <a:cubicBezTo>
                    <a:pt x="12752" y="16832"/>
                    <a:pt x="12967" y="15713"/>
                    <a:pt x="13109" y="14582"/>
                  </a:cubicBezTo>
                  <a:cubicBezTo>
                    <a:pt x="13252" y="13558"/>
                    <a:pt x="13264" y="13534"/>
                    <a:pt x="14264" y="13201"/>
                  </a:cubicBezTo>
                  <a:cubicBezTo>
                    <a:pt x="14895" y="12999"/>
                    <a:pt x="15538" y="12820"/>
                    <a:pt x="16181" y="12594"/>
                  </a:cubicBezTo>
                  <a:cubicBezTo>
                    <a:pt x="16717" y="12403"/>
                    <a:pt x="17241" y="12201"/>
                    <a:pt x="17753" y="11975"/>
                  </a:cubicBezTo>
                  <a:cubicBezTo>
                    <a:pt x="19110" y="11356"/>
                    <a:pt x="19384" y="9439"/>
                    <a:pt x="17991" y="8558"/>
                  </a:cubicBezTo>
                  <a:cubicBezTo>
                    <a:pt x="17479" y="8236"/>
                    <a:pt x="16908" y="7962"/>
                    <a:pt x="16348" y="7712"/>
                  </a:cubicBezTo>
                  <a:cubicBezTo>
                    <a:pt x="15884" y="7498"/>
                    <a:pt x="15395" y="7307"/>
                    <a:pt x="14895" y="7165"/>
                  </a:cubicBezTo>
                  <a:cubicBezTo>
                    <a:pt x="14419" y="7010"/>
                    <a:pt x="14229" y="6700"/>
                    <a:pt x="14181" y="6248"/>
                  </a:cubicBezTo>
                  <a:cubicBezTo>
                    <a:pt x="14121" y="5795"/>
                    <a:pt x="14086" y="5331"/>
                    <a:pt x="14038" y="4867"/>
                  </a:cubicBezTo>
                  <a:cubicBezTo>
                    <a:pt x="13979" y="4164"/>
                    <a:pt x="13931" y="3486"/>
                    <a:pt x="13860" y="2783"/>
                  </a:cubicBezTo>
                  <a:cubicBezTo>
                    <a:pt x="13788" y="2116"/>
                    <a:pt x="13621" y="1461"/>
                    <a:pt x="13276" y="866"/>
                  </a:cubicBezTo>
                  <a:cubicBezTo>
                    <a:pt x="12964" y="293"/>
                    <a:pt x="12498" y="1"/>
                    <a:pt x="1195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8" name="Google Shape;1318;p31"/>
            <p:cNvSpPr/>
            <p:nvPr/>
          </p:nvSpPr>
          <p:spPr>
            <a:xfrm>
              <a:off x="3795775" y="507650"/>
              <a:ext cx="434600" cy="462050"/>
            </a:xfrm>
            <a:custGeom>
              <a:avLst/>
              <a:gdLst/>
              <a:ahLst/>
              <a:cxnLst/>
              <a:rect l="l" t="t" r="r" b="b"/>
              <a:pathLst>
                <a:path w="17384" h="18482" extrusionOk="0">
                  <a:moveTo>
                    <a:pt x="11093" y="1"/>
                  </a:moveTo>
                  <a:cubicBezTo>
                    <a:pt x="10929" y="1"/>
                    <a:pt x="10745" y="50"/>
                    <a:pt x="10538" y="148"/>
                  </a:cubicBezTo>
                  <a:cubicBezTo>
                    <a:pt x="10097" y="362"/>
                    <a:pt x="9680" y="660"/>
                    <a:pt x="9323" y="970"/>
                  </a:cubicBezTo>
                  <a:cubicBezTo>
                    <a:pt x="8597" y="1601"/>
                    <a:pt x="7930" y="2291"/>
                    <a:pt x="7394" y="3089"/>
                  </a:cubicBezTo>
                  <a:cubicBezTo>
                    <a:pt x="7091" y="3536"/>
                    <a:pt x="6740" y="3768"/>
                    <a:pt x="6307" y="3768"/>
                  </a:cubicBezTo>
                  <a:cubicBezTo>
                    <a:pt x="6128" y="3768"/>
                    <a:pt x="5936" y="3728"/>
                    <a:pt x="5728" y="3648"/>
                  </a:cubicBezTo>
                  <a:cubicBezTo>
                    <a:pt x="5561" y="3589"/>
                    <a:pt x="5382" y="3541"/>
                    <a:pt x="5204" y="3518"/>
                  </a:cubicBezTo>
                  <a:cubicBezTo>
                    <a:pt x="4418" y="3363"/>
                    <a:pt x="3596" y="3125"/>
                    <a:pt x="2549" y="3125"/>
                  </a:cubicBezTo>
                  <a:cubicBezTo>
                    <a:pt x="2465" y="3125"/>
                    <a:pt x="2203" y="3125"/>
                    <a:pt x="1953" y="3172"/>
                  </a:cubicBezTo>
                  <a:cubicBezTo>
                    <a:pt x="1037" y="3363"/>
                    <a:pt x="596" y="4065"/>
                    <a:pt x="846" y="4970"/>
                  </a:cubicBezTo>
                  <a:cubicBezTo>
                    <a:pt x="941" y="5315"/>
                    <a:pt x="1132" y="5649"/>
                    <a:pt x="1310" y="5946"/>
                  </a:cubicBezTo>
                  <a:cubicBezTo>
                    <a:pt x="1513" y="6304"/>
                    <a:pt x="1787" y="6625"/>
                    <a:pt x="2025" y="6958"/>
                  </a:cubicBezTo>
                  <a:cubicBezTo>
                    <a:pt x="2287" y="7328"/>
                    <a:pt x="2322" y="7709"/>
                    <a:pt x="2108" y="8125"/>
                  </a:cubicBezTo>
                  <a:cubicBezTo>
                    <a:pt x="2037" y="8292"/>
                    <a:pt x="1953" y="8459"/>
                    <a:pt x="1858" y="8601"/>
                  </a:cubicBezTo>
                  <a:cubicBezTo>
                    <a:pt x="1179" y="9649"/>
                    <a:pt x="727" y="10804"/>
                    <a:pt x="298" y="11971"/>
                  </a:cubicBezTo>
                  <a:cubicBezTo>
                    <a:pt x="108" y="12507"/>
                    <a:pt x="1" y="13066"/>
                    <a:pt x="60" y="13650"/>
                  </a:cubicBezTo>
                  <a:cubicBezTo>
                    <a:pt x="120" y="14233"/>
                    <a:pt x="417" y="14543"/>
                    <a:pt x="989" y="14590"/>
                  </a:cubicBezTo>
                  <a:cubicBezTo>
                    <a:pt x="1139" y="14604"/>
                    <a:pt x="1288" y="14612"/>
                    <a:pt x="1437" y="14612"/>
                  </a:cubicBezTo>
                  <a:cubicBezTo>
                    <a:pt x="1809" y="14612"/>
                    <a:pt x="2176" y="14563"/>
                    <a:pt x="2525" y="14436"/>
                  </a:cubicBezTo>
                  <a:cubicBezTo>
                    <a:pt x="3180" y="14197"/>
                    <a:pt x="3834" y="13947"/>
                    <a:pt x="4477" y="13697"/>
                  </a:cubicBezTo>
                  <a:cubicBezTo>
                    <a:pt x="4858" y="13543"/>
                    <a:pt x="5239" y="13364"/>
                    <a:pt x="5632" y="13245"/>
                  </a:cubicBezTo>
                  <a:cubicBezTo>
                    <a:pt x="5775" y="13206"/>
                    <a:pt x="5901" y="13186"/>
                    <a:pt x="6013" y="13186"/>
                  </a:cubicBezTo>
                  <a:cubicBezTo>
                    <a:pt x="6353" y="13186"/>
                    <a:pt x="6570" y="13369"/>
                    <a:pt x="6740" y="13781"/>
                  </a:cubicBezTo>
                  <a:cubicBezTo>
                    <a:pt x="6966" y="14328"/>
                    <a:pt x="7156" y="14900"/>
                    <a:pt x="7347" y="15471"/>
                  </a:cubicBezTo>
                  <a:cubicBezTo>
                    <a:pt x="7621" y="16221"/>
                    <a:pt x="7895" y="16972"/>
                    <a:pt x="8359" y="17638"/>
                  </a:cubicBezTo>
                  <a:cubicBezTo>
                    <a:pt x="8490" y="17829"/>
                    <a:pt x="8633" y="18019"/>
                    <a:pt x="8787" y="18186"/>
                  </a:cubicBezTo>
                  <a:cubicBezTo>
                    <a:pt x="8991" y="18383"/>
                    <a:pt x="9174" y="18482"/>
                    <a:pt x="9364" y="18482"/>
                  </a:cubicBezTo>
                  <a:cubicBezTo>
                    <a:pt x="9530" y="18482"/>
                    <a:pt x="9701" y="18407"/>
                    <a:pt x="9895" y="18257"/>
                  </a:cubicBezTo>
                  <a:cubicBezTo>
                    <a:pt x="10335" y="17936"/>
                    <a:pt x="10669" y="17495"/>
                    <a:pt x="10835" y="16972"/>
                  </a:cubicBezTo>
                  <a:cubicBezTo>
                    <a:pt x="11026" y="16376"/>
                    <a:pt x="11169" y="15781"/>
                    <a:pt x="11324" y="15174"/>
                  </a:cubicBezTo>
                  <a:cubicBezTo>
                    <a:pt x="11490" y="14471"/>
                    <a:pt x="11609" y="13757"/>
                    <a:pt x="11740" y="13042"/>
                  </a:cubicBezTo>
                  <a:cubicBezTo>
                    <a:pt x="11824" y="12566"/>
                    <a:pt x="12109" y="12257"/>
                    <a:pt x="12538" y="12054"/>
                  </a:cubicBezTo>
                  <a:cubicBezTo>
                    <a:pt x="12800" y="11935"/>
                    <a:pt x="13062" y="11852"/>
                    <a:pt x="13336" y="11745"/>
                  </a:cubicBezTo>
                  <a:lnTo>
                    <a:pt x="15253" y="11126"/>
                  </a:lnTo>
                  <a:cubicBezTo>
                    <a:pt x="15669" y="10971"/>
                    <a:pt x="16074" y="10804"/>
                    <a:pt x="16467" y="10626"/>
                  </a:cubicBezTo>
                  <a:cubicBezTo>
                    <a:pt x="16979" y="10411"/>
                    <a:pt x="17324" y="10030"/>
                    <a:pt x="17348" y="9459"/>
                  </a:cubicBezTo>
                  <a:cubicBezTo>
                    <a:pt x="17384" y="8875"/>
                    <a:pt x="17003" y="8542"/>
                    <a:pt x="16562" y="8304"/>
                  </a:cubicBezTo>
                  <a:cubicBezTo>
                    <a:pt x="16086" y="8042"/>
                    <a:pt x="15598" y="7828"/>
                    <a:pt x="15086" y="7613"/>
                  </a:cubicBezTo>
                  <a:cubicBezTo>
                    <a:pt x="14598" y="7387"/>
                    <a:pt x="14074" y="7208"/>
                    <a:pt x="13586" y="6994"/>
                  </a:cubicBezTo>
                  <a:cubicBezTo>
                    <a:pt x="13181" y="6839"/>
                    <a:pt x="12883" y="6566"/>
                    <a:pt x="12800" y="6101"/>
                  </a:cubicBezTo>
                  <a:cubicBezTo>
                    <a:pt x="12717" y="5708"/>
                    <a:pt x="12597" y="5303"/>
                    <a:pt x="12562" y="4887"/>
                  </a:cubicBezTo>
                  <a:cubicBezTo>
                    <a:pt x="12478" y="4184"/>
                    <a:pt x="12455" y="3482"/>
                    <a:pt x="12383" y="2803"/>
                  </a:cubicBezTo>
                  <a:cubicBezTo>
                    <a:pt x="12300" y="2089"/>
                    <a:pt x="12216" y="1362"/>
                    <a:pt x="11907" y="684"/>
                  </a:cubicBezTo>
                  <a:cubicBezTo>
                    <a:pt x="11704" y="228"/>
                    <a:pt x="11445" y="1"/>
                    <a:pt x="110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9" name="Google Shape;1319;p31"/>
            <p:cNvSpPr/>
            <p:nvPr/>
          </p:nvSpPr>
          <p:spPr>
            <a:xfrm>
              <a:off x="3921100" y="741925"/>
              <a:ext cx="110450" cy="53825"/>
            </a:xfrm>
            <a:custGeom>
              <a:avLst/>
              <a:gdLst/>
              <a:ahLst/>
              <a:cxnLst/>
              <a:rect l="l" t="t" r="r" b="b"/>
              <a:pathLst>
                <a:path w="4418" h="2153" extrusionOk="0">
                  <a:moveTo>
                    <a:pt x="368" y="0"/>
                  </a:moveTo>
                  <a:cubicBezTo>
                    <a:pt x="294" y="0"/>
                    <a:pt x="226" y="29"/>
                    <a:pt x="167" y="88"/>
                  </a:cubicBezTo>
                  <a:cubicBezTo>
                    <a:pt x="36" y="219"/>
                    <a:pt x="0" y="421"/>
                    <a:pt x="131" y="647"/>
                  </a:cubicBezTo>
                  <a:cubicBezTo>
                    <a:pt x="191" y="754"/>
                    <a:pt x="274" y="862"/>
                    <a:pt x="357" y="957"/>
                  </a:cubicBezTo>
                  <a:cubicBezTo>
                    <a:pt x="1012" y="1719"/>
                    <a:pt x="1846" y="2124"/>
                    <a:pt x="2834" y="2147"/>
                  </a:cubicBezTo>
                  <a:cubicBezTo>
                    <a:pt x="2897" y="2147"/>
                    <a:pt x="2959" y="2152"/>
                    <a:pt x="3016" y="2152"/>
                  </a:cubicBezTo>
                  <a:cubicBezTo>
                    <a:pt x="3088" y="2152"/>
                    <a:pt x="3155" y="2145"/>
                    <a:pt x="3215" y="2112"/>
                  </a:cubicBezTo>
                  <a:cubicBezTo>
                    <a:pt x="3524" y="2005"/>
                    <a:pt x="3846" y="1897"/>
                    <a:pt x="4144" y="1755"/>
                  </a:cubicBezTo>
                  <a:cubicBezTo>
                    <a:pt x="4298" y="1671"/>
                    <a:pt x="4417" y="1481"/>
                    <a:pt x="4286" y="1302"/>
                  </a:cubicBezTo>
                  <a:cubicBezTo>
                    <a:pt x="4215" y="1195"/>
                    <a:pt x="4036" y="1159"/>
                    <a:pt x="3905" y="1135"/>
                  </a:cubicBezTo>
                  <a:cubicBezTo>
                    <a:pt x="3896" y="1135"/>
                    <a:pt x="3887" y="1134"/>
                    <a:pt x="3878" y="1134"/>
                  </a:cubicBezTo>
                  <a:cubicBezTo>
                    <a:pt x="3765" y="1134"/>
                    <a:pt x="3635" y="1198"/>
                    <a:pt x="3524" y="1231"/>
                  </a:cubicBezTo>
                  <a:cubicBezTo>
                    <a:pt x="3271" y="1296"/>
                    <a:pt x="3026" y="1329"/>
                    <a:pt x="2790" y="1329"/>
                  </a:cubicBezTo>
                  <a:cubicBezTo>
                    <a:pt x="2118" y="1329"/>
                    <a:pt x="1520" y="1063"/>
                    <a:pt x="1000" y="516"/>
                  </a:cubicBezTo>
                  <a:cubicBezTo>
                    <a:pt x="893" y="409"/>
                    <a:pt x="810" y="278"/>
                    <a:pt x="703" y="171"/>
                  </a:cubicBezTo>
                  <a:cubicBezTo>
                    <a:pt x="591" y="59"/>
                    <a:pt x="474" y="0"/>
                    <a:pt x="3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20" name="Google Shape;1320;p31"/>
            <p:cNvSpPr/>
            <p:nvPr/>
          </p:nvSpPr>
          <p:spPr>
            <a:xfrm>
              <a:off x="4043125" y="721175"/>
              <a:ext cx="20575" cy="21825"/>
            </a:xfrm>
            <a:custGeom>
              <a:avLst/>
              <a:gdLst/>
              <a:ahLst/>
              <a:cxnLst/>
              <a:rect l="l" t="t" r="r" b="b"/>
              <a:pathLst>
                <a:path w="823" h="873" extrusionOk="0">
                  <a:moveTo>
                    <a:pt x="468" y="0"/>
                  </a:moveTo>
                  <a:cubicBezTo>
                    <a:pt x="463" y="0"/>
                    <a:pt x="458" y="1"/>
                    <a:pt x="453" y="1"/>
                  </a:cubicBezTo>
                  <a:cubicBezTo>
                    <a:pt x="191" y="25"/>
                    <a:pt x="1" y="287"/>
                    <a:pt x="48" y="572"/>
                  </a:cubicBezTo>
                  <a:cubicBezTo>
                    <a:pt x="70" y="738"/>
                    <a:pt x="225" y="873"/>
                    <a:pt x="390" y="873"/>
                  </a:cubicBezTo>
                  <a:cubicBezTo>
                    <a:pt x="403" y="873"/>
                    <a:pt x="416" y="872"/>
                    <a:pt x="429" y="870"/>
                  </a:cubicBezTo>
                  <a:cubicBezTo>
                    <a:pt x="656" y="822"/>
                    <a:pt x="822" y="596"/>
                    <a:pt x="810" y="346"/>
                  </a:cubicBezTo>
                  <a:cubicBezTo>
                    <a:pt x="787" y="173"/>
                    <a:pt x="619" y="0"/>
                    <a:pt x="4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21" name="Google Shape;1321;p31"/>
            <p:cNvSpPr/>
            <p:nvPr/>
          </p:nvSpPr>
          <p:spPr>
            <a:xfrm>
              <a:off x="3935975" y="681800"/>
              <a:ext cx="20225" cy="20650"/>
            </a:xfrm>
            <a:custGeom>
              <a:avLst/>
              <a:gdLst/>
              <a:ahLst/>
              <a:cxnLst/>
              <a:rect l="l" t="t" r="r" b="b"/>
              <a:pathLst>
                <a:path w="809" h="826" extrusionOk="0">
                  <a:moveTo>
                    <a:pt x="453" y="0"/>
                  </a:moveTo>
                  <a:cubicBezTo>
                    <a:pt x="437" y="0"/>
                    <a:pt x="421" y="2"/>
                    <a:pt x="405" y="4"/>
                  </a:cubicBezTo>
                  <a:cubicBezTo>
                    <a:pt x="179" y="28"/>
                    <a:pt x="1" y="254"/>
                    <a:pt x="12" y="492"/>
                  </a:cubicBezTo>
                  <a:cubicBezTo>
                    <a:pt x="12" y="671"/>
                    <a:pt x="179" y="826"/>
                    <a:pt x="358" y="826"/>
                  </a:cubicBezTo>
                  <a:cubicBezTo>
                    <a:pt x="584" y="826"/>
                    <a:pt x="774" y="612"/>
                    <a:pt x="786" y="373"/>
                  </a:cubicBezTo>
                  <a:cubicBezTo>
                    <a:pt x="808" y="187"/>
                    <a:pt x="638" y="0"/>
                    <a:pt x="4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798"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21620572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175070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b="5000"/>
          <a:stretch>
            <a:fillRect/>
          </a:stretch>
        </p:blipFill>
        <p:spPr>
          <a:xfrm>
            <a:off x="-57153" y="-13569"/>
            <a:ext cx="18486011" cy="10300568"/>
          </a:xfrm>
          <a:prstGeom prst="rect">
            <a:avLst/>
          </a:prstGeom>
        </p:spPr>
      </p:pic>
      <p:pic>
        <p:nvPicPr>
          <p:cNvPr id="2" name="Picture 1"/>
          <p:cNvPicPr>
            <a:picLocks noChangeAspect="1"/>
          </p:cNvPicPr>
          <p:nvPr userDrawn="1"/>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884504" y="2581718"/>
            <a:ext cx="8898357" cy="7705281"/>
          </a:xfrm>
          <a:prstGeom prst="rect">
            <a:avLst/>
          </a:prstGeom>
        </p:spPr>
      </p:pic>
    </p:spTree>
    <p:extLst>
      <p:ext uri="{BB962C8B-B14F-4D97-AF65-F5344CB8AC3E}">
        <p14:creationId xmlns:p14="http://schemas.microsoft.com/office/powerpoint/2010/main" val="25059294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1.png"/><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12/23/2024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xmlns="" id="{BAEACF99-1476-6F9C-8B40-BCB516994B53}"/>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8821400" y="-266700"/>
            <a:ext cx="2380952" cy="2380952"/>
          </a:xfrm>
          <a:prstGeom prst="rect">
            <a:avLst/>
          </a:prstGeom>
        </p:spPr>
      </p:pic>
    </p:spTree>
    <p:extLst>
      <p:ext uri="{BB962C8B-B14F-4D97-AF65-F5344CB8AC3E}">
        <p14:creationId xmlns:p14="http://schemas.microsoft.com/office/powerpoint/2010/main" val="334861360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2798"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5.svg"/><Relationship Id="rId7" Type="http://schemas.openxmlformats.org/officeDocument/2006/relationships/image" Target="../media/image9.svg"/><Relationship Id="rId12"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9.png"/><Relationship Id="rId5" Type="http://schemas.openxmlformats.org/officeDocument/2006/relationships/image" Target="../media/image7.sv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image" Target="../media/image11.sv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17.png"/><Relationship Id="rId7"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19.png"/><Relationship Id="rId4" Type="http://schemas.openxmlformats.org/officeDocument/2006/relationships/image" Target="../media/image22.svg"/></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5.svg"/><Relationship Id="rId7" Type="http://schemas.openxmlformats.org/officeDocument/2006/relationships/image" Target="../media/image9.svg"/><Relationship Id="rId12" Type="http://schemas.openxmlformats.org/officeDocument/2006/relationships/image" Target="../media/image33.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9.png"/><Relationship Id="rId5" Type="http://schemas.openxmlformats.org/officeDocument/2006/relationships/image" Target="../media/image7.sv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image" Target="../media/image11.svg"/></Relationships>
</file>

<file path=ppt/slides/_rels/slide1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34.svg"/><Relationship Id="rId3" Type="http://schemas.openxmlformats.org/officeDocument/2006/relationships/image" Target="../media/image5.svg"/><Relationship Id="rId7" Type="http://schemas.openxmlformats.org/officeDocument/2006/relationships/image" Target="../media/image11.svg"/><Relationship Id="rId12" Type="http://schemas.openxmlformats.org/officeDocument/2006/relationships/image" Target="../media/image26.png"/><Relationship Id="rId17" Type="http://schemas.openxmlformats.org/officeDocument/2006/relationships/image" Target="../media/image35.png"/><Relationship Id="rId2" Type="http://schemas.openxmlformats.org/officeDocument/2006/relationships/image" Target="../media/image4.png"/><Relationship Id="rId16" Type="http://schemas.openxmlformats.org/officeDocument/2006/relationships/image" Target="../media/image9.sv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26.svg"/><Relationship Id="rId5" Type="http://schemas.openxmlformats.org/officeDocument/2006/relationships/image" Target="../media/image22.svg"/><Relationship Id="rId15" Type="http://schemas.openxmlformats.org/officeDocument/2006/relationships/image" Target="../media/image6.png"/><Relationship Id="rId10" Type="http://schemas.openxmlformats.org/officeDocument/2006/relationships/image" Target="../media/image19.png"/><Relationship Id="rId4" Type="http://schemas.openxmlformats.org/officeDocument/2006/relationships/image" Target="../media/image17.png"/><Relationship Id="rId9" Type="http://schemas.openxmlformats.org/officeDocument/2006/relationships/image" Target="../media/image24.svg"/><Relationship Id="rId1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6.png"/><Relationship Id="rId3" Type="http://schemas.openxmlformats.org/officeDocument/2006/relationships/image" Target="../media/image5.svg"/><Relationship Id="rId7" Type="http://schemas.openxmlformats.org/officeDocument/2006/relationships/image" Target="../media/image11.svg"/><Relationship Id="rId12" Type="http://schemas.openxmlformats.org/officeDocument/2006/relationships/image" Target="../media/image20.png"/><Relationship Id="rId17" Type="http://schemas.openxmlformats.org/officeDocument/2006/relationships/image" Target="../media/image23.png"/><Relationship Id="rId2" Type="http://schemas.openxmlformats.org/officeDocument/2006/relationships/image" Target="../media/image4.png"/><Relationship Id="rId16"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26.svg"/><Relationship Id="rId5" Type="http://schemas.openxmlformats.org/officeDocument/2006/relationships/image" Target="../media/image22.svg"/><Relationship Id="rId15" Type="http://schemas.openxmlformats.org/officeDocument/2006/relationships/image" Target="../media/image21.png"/><Relationship Id="rId10" Type="http://schemas.openxmlformats.org/officeDocument/2006/relationships/image" Target="../media/image19.png"/><Relationship Id="rId4" Type="http://schemas.openxmlformats.org/officeDocument/2006/relationships/image" Target="../media/image17.png"/><Relationship Id="rId9" Type="http://schemas.openxmlformats.org/officeDocument/2006/relationships/image" Target="../media/image24.svg"/><Relationship Id="rId14" Type="http://schemas.openxmlformats.org/officeDocument/2006/relationships/image" Target="../media/image9.svg"/></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5.svg"/><Relationship Id="rId7" Type="http://schemas.openxmlformats.org/officeDocument/2006/relationships/image" Target="../media/image9.svg"/><Relationship Id="rId12" Type="http://schemas.openxmlformats.org/officeDocument/2006/relationships/image" Target="../media/image24.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9.png"/><Relationship Id="rId5" Type="http://schemas.openxmlformats.org/officeDocument/2006/relationships/image" Target="../media/image7.sv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image" Target="../media/image11.svg"/></Relationships>
</file>

<file path=ppt/slides/_rels/slide7.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17.png"/><Relationship Id="rId7"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19.png"/><Relationship Id="rId4" Type="http://schemas.openxmlformats.org/officeDocument/2006/relationships/image" Target="../media/image22.svg"/></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29.png"/><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8793" y="7433481"/>
            <a:ext cx="19980453" cy="3764015"/>
            <a:chOff x="0" y="0"/>
            <a:chExt cx="5262341" cy="991345"/>
          </a:xfrm>
        </p:grpSpPr>
        <p:sp>
          <p:nvSpPr>
            <p:cNvPr id="3" name="Freeform 3"/>
            <p:cNvSpPr/>
            <p:nvPr/>
          </p:nvSpPr>
          <p:spPr>
            <a:xfrm>
              <a:off x="0" y="0"/>
              <a:ext cx="5262342" cy="991345"/>
            </a:xfrm>
            <a:custGeom>
              <a:avLst/>
              <a:gdLst/>
              <a:ahLst/>
              <a:cxnLst/>
              <a:rect l="l" t="t" r="r" b="b"/>
              <a:pathLst>
                <a:path w="5262342" h="991345">
                  <a:moveTo>
                    <a:pt x="0" y="0"/>
                  </a:moveTo>
                  <a:lnTo>
                    <a:pt x="5262342" y="0"/>
                  </a:lnTo>
                  <a:lnTo>
                    <a:pt x="5262342" y="991345"/>
                  </a:lnTo>
                  <a:lnTo>
                    <a:pt x="0" y="991345"/>
                  </a:lnTo>
                  <a:close/>
                </a:path>
              </a:pathLst>
            </a:custGeom>
            <a:solidFill>
              <a:srgbClr val="FFEFB6"/>
            </a:solidFill>
          </p:spPr>
          <p:txBody>
            <a:bodyPr/>
            <a:lstStyle/>
            <a:p>
              <a:endParaRPr lang="en-US"/>
            </a:p>
          </p:txBody>
        </p:sp>
        <p:sp>
          <p:nvSpPr>
            <p:cNvPr id="4" name="TextBox 4"/>
            <p:cNvSpPr txBox="1"/>
            <p:nvPr/>
          </p:nvSpPr>
          <p:spPr>
            <a:xfrm>
              <a:off x="0" y="-38100"/>
              <a:ext cx="5262341" cy="1029445"/>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20811" y="7433481"/>
            <a:ext cx="19980453" cy="555644"/>
            <a:chOff x="0" y="0"/>
            <a:chExt cx="5262341" cy="146342"/>
          </a:xfrm>
        </p:grpSpPr>
        <p:sp>
          <p:nvSpPr>
            <p:cNvPr id="6" name="Freeform 6"/>
            <p:cNvSpPr/>
            <p:nvPr/>
          </p:nvSpPr>
          <p:spPr>
            <a:xfrm>
              <a:off x="0" y="0"/>
              <a:ext cx="5262342" cy="146342"/>
            </a:xfrm>
            <a:custGeom>
              <a:avLst/>
              <a:gdLst/>
              <a:ahLst/>
              <a:cxnLst/>
              <a:rect l="l" t="t" r="r" b="b"/>
              <a:pathLst>
                <a:path w="5262342" h="146342">
                  <a:moveTo>
                    <a:pt x="0" y="0"/>
                  </a:moveTo>
                  <a:lnTo>
                    <a:pt x="5262342" y="0"/>
                  </a:lnTo>
                  <a:lnTo>
                    <a:pt x="5262342" y="146342"/>
                  </a:lnTo>
                  <a:lnTo>
                    <a:pt x="0" y="146342"/>
                  </a:lnTo>
                  <a:close/>
                </a:path>
              </a:pathLst>
            </a:custGeom>
            <a:solidFill>
              <a:srgbClr val="FFD79E"/>
            </a:solidFill>
          </p:spPr>
          <p:txBody>
            <a:bodyPr/>
            <a:lstStyle/>
            <a:p>
              <a:endParaRPr lang="en-US"/>
            </a:p>
          </p:txBody>
        </p:sp>
        <p:sp>
          <p:nvSpPr>
            <p:cNvPr id="7" name="TextBox 7"/>
            <p:cNvSpPr txBox="1"/>
            <p:nvPr/>
          </p:nvSpPr>
          <p:spPr>
            <a:xfrm>
              <a:off x="0" y="-38100"/>
              <a:ext cx="5262341" cy="184442"/>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a:off x="4343400" y="1104900"/>
            <a:ext cx="9664720" cy="5814343"/>
          </a:xfrm>
          <a:custGeom>
            <a:avLst/>
            <a:gdLst/>
            <a:ahLst/>
            <a:cxnLst/>
            <a:rect l="l" t="t" r="r" b="b"/>
            <a:pathLst>
              <a:path w="8597920" h="5814343">
                <a:moveTo>
                  <a:pt x="0" y="0"/>
                </a:moveTo>
                <a:lnTo>
                  <a:pt x="8597920" y="0"/>
                </a:lnTo>
                <a:lnTo>
                  <a:pt x="8597920" y="5814344"/>
                </a:lnTo>
                <a:lnTo>
                  <a:pt x="0" y="581434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9" name="Freeform 9"/>
          <p:cNvSpPr/>
          <p:nvPr/>
        </p:nvSpPr>
        <p:spPr>
          <a:xfrm>
            <a:off x="6944997" y="7196638"/>
            <a:ext cx="7114503" cy="6180724"/>
          </a:xfrm>
          <a:custGeom>
            <a:avLst/>
            <a:gdLst/>
            <a:ahLst/>
            <a:cxnLst/>
            <a:rect l="l" t="t" r="r" b="b"/>
            <a:pathLst>
              <a:path w="7114503" h="6180724">
                <a:moveTo>
                  <a:pt x="0" y="0"/>
                </a:moveTo>
                <a:lnTo>
                  <a:pt x="7114502" y="0"/>
                </a:lnTo>
                <a:lnTo>
                  <a:pt x="7114502" y="6180724"/>
                </a:lnTo>
                <a:lnTo>
                  <a:pt x="0" y="618072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0" name="Freeform 10"/>
          <p:cNvSpPr/>
          <p:nvPr/>
        </p:nvSpPr>
        <p:spPr>
          <a:xfrm>
            <a:off x="3505200" y="571500"/>
            <a:ext cx="1530812" cy="1530812"/>
          </a:xfrm>
          <a:custGeom>
            <a:avLst/>
            <a:gdLst/>
            <a:ahLst/>
            <a:cxnLst/>
            <a:rect l="l" t="t" r="r" b="b"/>
            <a:pathLst>
              <a:path w="1530812" h="1530812">
                <a:moveTo>
                  <a:pt x="0" y="0"/>
                </a:moveTo>
                <a:lnTo>
                  <a:pt x="1530813" y="0"/>
                </a:lnTo>
                <a:lnTo>
                  <a:pt x="1530813" y="1530812"/>
                </a:lnTo>
                <a:lnTo>
                  <a:pt x="0" y="153081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1" name="Freeform 11"/>
          <p:cNvSpPr/>
          <p:nvPr/>
        </p:nvSpPr>
        <p:spPr>
          <a:xfrm>
            <a:off x="14758875" y="3451387"/>
            <a:ext cx="3137187" cy="2796018"/>
          </a:xfrm>
          <a:custGeom>
            <a:avLst/>
            <a:gdLst/>
            <a:ahLst/>
            <a:cxnLst/>
            <a:rect l="l" t="t" r="r" b="b"/>
            <a:pathLst>
              <a:path w="3137187" h="2796018">
                <a:moveTo>
                  <a:pt x="0" y="0"/>
                </a:moveTo>
                <a:lnTo>
                  <a:pt x="3137187" y="0"/>
                </a:lnTo>
                <a:lnTo>
                  <a:pt x="3137187" y="2796018"/>
                </a:lnTo>
                <a:lnTo>
                  <a:pt x="0" y="279601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2" name="Freeform 12"/>
          <p:cNvSpPr/>
          <p:nvPr/>
        </p:nvSpPr>
        <p:spPr>
          <a:xfrm>
            <a:off x="-364773" y="4849396"/>
            <a:ext cx="3155427" cy="6279458"/>
          </a:xfrm>
          <a:custGeom>
            <a:avLst/>
            <a:gdLst/>
            <a:ahLst/>
            <a:cxnLst/>
            <a:rect l="l" t="t" r="r" b="b"/>
            <a:pathLst>
              <a:path w="3155427" h="6279458">
                <a:moveTo>
                  <a:pt x="0" y="0"/>
                </a:moveTo>
                <a:lnTo>
                  <a:pt x="3155427" y="0"/>
                </a:lnTo>
                <a:lnTo>
                  <a:pt x="3155427" y="6279458"/>
                </a:lnTo>
                <a:lnTo>
                  <a:pt x="0" y="6279458"/>
                </a:lnTo>
                <a:lnTo>
                  <a:pt x="0" y="0"/>
                </a:lnTo>
                <a:close/>
              </a:path>
            </a:pathLst>
          </a:custGeom>
          <a:blipFill>
            <a:blip r:embed="rId10"/>
            <a:stretch>
              <a:fillRect/>
            </a:stretch>
          </a:blipFill>
        </p:spPr>
        <p:txBody>
          <a:bodyPr/>
          <a:lstStyle/>
          <a:p>
            <a:endParaRPr lang="en-US"/>
          </a:p>
        </p:txBody>
      </p:sp>
      <p:sp>
        <p:nvSpPr>
          <p:cNvPr id="13" name="Freeform 13"/>
          <p:cNvSpPr/>
          <p:nvPr/>
        </p:nvSpPr>
        <p:spPr>
          <a:xfrm>
            <a:off x="14758875" y="4708813"/>
            <a:ext cx="4093533" cy="7012476"/>
          </a:xfrm>
          <a:custGeom>
            <a:avLst/>
            <a:gdLst/>
            <a:ahLst/>
            <a:cxnLst/>
            <a:rect l="l" t="t" r="r" b="b"/>
            <a:pathLst>
              <a:path w="4093533" h="7012476">
                <a:moveTo>
                  <a:pt x="0" y="0"/>
                </a:moveTo>
                <a:lnTo>
                  <a:pt x="4093533" y="0"/>
                </a:lnTo>
                <a:lnTo>
                  <a:pt x="4093533" y="7012476"/>
                </a:lnTo>
                <a:lnTo>
                  <a:pt x="0" y="7012476"/>
                </a:lnTo>
                <a:lnTo>
                  <a:pt x="0" y="0"/>
                </a:lnTo>
                <a:close/>
              </a:path>
            </a:pathLst>
          </a:custGeom>
          <a:blipFill>
            <a:blip r:embed="rId11"/>
            <a:stretch>
              <a:fillRect/>
            </a:stretch>
          </a:blipFill>
        </p:spPr>
        <p:txBody>
          <a:bodyPr/>
          <a:lstStyle/>
          <a:p>
            <a:endParaRPr lang="en-US"/>
          </a:p>
        </p:txBody>
      </p:sp>
      <p:grpSp>
        <p:nvGrpSpPr>
          <p:cNvPr id="16" name="Group 16"/>
          <p:cNvGrpSpPr/>
          <p:nvPr/>
        </p:nvGrpSpPr>
        <p:grpSpPr>
          <a:xfrm>
            <a:off x="1678305" y="2436495"/>
            <a:ext cx="489585" cy="514350"/>
            <a:chOff x="0" y="0"/>
            <a:chExt cx="652780" cy="685800"/>
          </a:xfrm>
        </p:grpSpPr>
        <p:sp>
          <p:nvSpPr>
            <p:cNvPr id="17" name="Freeform 17"/>
            <p:cNvSpPr/>
            <p:nvPr/>
          </p:nvSpPr>
          <p:spPr>
            <a:xfrm>
              <a:off x="49530" y="49530"/>
              <a:ext cx="552450" cy="588010"/>
            </a:xfrm>
            <a:custGeom>
              <a:avLst/>
              <a:gdLst/>
              <a:ahLst/>
              <a:cxnLst/>
              <a:rect l="l" t="t" r="r" b="b"/>
              <a:pathLst>
                <a:path w="552450" h="588010">
                  <a:moveTo>
                    <a:pt x="419100" y="562610"/>
                  </a:moveTo>
                  <a:cubicBezTo>
                    <a:pt x="115570" y="207010"/>
                    <a:pt x="46990" y="163830"/>
                    <a:pt x="21590" y="128270"/>
                  </a:cubicBezTo>
                  <a:cubicBezTo>
                    <a:pt x="8890" y="111760"/>
                    <a:pt x="2540" y="100330"/>
                    <a:pt x="1270" y="83820"/>
                  </a:cubicBezTo>
                  <a:cubicBezTo>
                    <a:pt x="1270" y="64770"/>
                    <a:pt x="15240" y="31750"/>
                    <a:pt x="29210" y="19050"/>
                  </a:cubicBezTo>
                  <a:cubicBezTo>
                    <a:pt x="40640" y="7620"/>
                    <a:pt x="58420" y="1270"/>
                    <a:pt x="73660" y="1270"/>
                  </a:cubicBezTo>
                  <a:cubicBezTo>
                    <a:pt x="88900" y="0"/>
                    <a:pt x="107950" y="3810"/>
                    <a:pt x="120650" y="15240"/>
                  </a:cubicBezTo>
                  <a:cubicBezTo>
                    <a:pt x="135890" y="26670"/>
                    <a:pt x="153670" y="57150"/>
                    <a:pt x="153670" y="77470"/>
                  </a:cubicBezTo>
                  <a:cubicBezTo>
                    <a:pt x="152400" y="99060"/>
                    <a:pt x="134620" y="128270"/>
                    <a:pt x="119380" y="139700"/>
                  </a:cubicBezTo>
                  <a:cubicBezTo>
                    <a:pt x="106680" y="149860"/>
                    <a:pt x="87630" y="153670"/>
                    <a:pt x="72390" y="152400"/>
                  </a:cubicBezTo>
                  <a:cubicBezTo>
                    <a:pt x="57150" y="151130"/>
                    <a:pt x="39370" y="146050"/>
                    <a:pt x="27940" y="134620"/>
                  </a:cubicBezTo>
                  <a:cubicBezTo>
                    <a:pt x="13970" y="120650"/>
                    <a:pt x="0" y="88900"/>
                    <a:pt x="2540" y="67310"/>
                  </a:cubicBezTo>
                  <a:cubicBezTo>
                    <a:pt x="5080" y="46990"/>
                    <a:pt x="24130" y="19050"/>
                    <a:pt x="43180" y="8890"/>
                  </a:cubicBezTo>
                  <a:cubicBezTo>
                    <a:pt x="60960" y="0"/>
                    <a:pt x="90170" y="2540"/>
                    <a:pt x="113030" y="10160"/>
                  </a:cubicBezTo>
                  <a:cubicBezTo>
                    <a:pt x="142240" y="20320"/>
                    <a:pt x="163830" y="44450"/>
                    <a:pt x="196850" y="74930"/>
                  </a:cubicBezTo>
                  <a:cubicBezTo>
                    <a:pt x="254000" y="128270"/>
                    <a:pt x="353060" y="248920"/>
                    <a:pt x="414020" y="320040"/>
                  </a:cubicBezTo>
                  <a:cubicBezTo>
                    <a:pt x="461010" y="373380"/>
                    <a:pt x="513080" y="425450"/>
                    <a:pt x="534670" y="463550"/>
                  </a:cubicBezTo>
                  <a:cubicBezTo>
                    <a:pt x="546100" y="482600"/>
                    <a:pt x="552450" y="496570"/>
                    <a:pt x="552450" y="514350"/>
                  </a:cubicBezTo>
                  <a:cubicBezTo>
                    <a:pt x="552450" y="530860"/>
                    <a:pt x="542290" y="552450"/>
                    <a:pt x="532130" y="563880"/>
                  </a:cubicBezTo>
                  <a:cubicBezTo>
                    <a:pt x="524510" y="574040"/>
                    <a:pt x="514350" y="580390"/>
                    <a:pt x="502920" y="584200"/>
                  </a:cubicBezTo>
                  <a:cubicBezTo>
                    <a:pt x="487680" y="588010"/>
                    <a:pt x="463550" y="588010"/>
                    <a:pt x="448310" y="582930"/>
                  </a:cubicBezTo>
                  <a:cubicBezTo>
                    <a:pt x="436880" y="579120"/>
                    <a:pt x="419100" y="562610"/>
                    <a:pt x="419100" y="562610"/>
                  </a:cubicBezTo>
                </a:path>
              </a:pathLst>
            </a:custGeom>
            <a:solidFill>
              <a:srgbClr val="FFFFFF"/>
            </a:solidFill>
            <a:ln cap="sq">
              <a:noFill/>
              <a:prstDash val="solid"/>
              <a:miter/>
            </a:ln>
          </p:spPr>
          <p:txBody>
            <a:bodyPr/>
            <a:lstStyle/>
            <a:p>
              <a:endParaRPr lang="en-US"/>
            </a:p>
          </p:txBody>
        </p:sp>
      </p:grpSp>
      <p:grpSp>
        <p:nvGrpSpPr>
          <p:cNvPr id="18" name="Group 18"/>
          <p:cNvGrpSpPr/>
          <p:nvPr/>
        </p:nvGrpSpPr>
        <p:grpSpPr>
          <a:xfrm>
            <a:off x="1635442" y="2869883"/>
            <a:ext cx="393382" cy="232410"/>
            <a:chOff x="0" y="0"/>
            <a:chExt cx="524510" cy="309880"/>
          </a:xfrm>
        </p:grpSpPr>
        <p:sp>
          <p:nvSpPr>
            <p:cNvPr id="19" name="Freeform 19"/>
            <p:cNvSpPr/>
            <p:nvPr/>
          </p:nvSpPr>
          <p:spPr>
            <a:xfrm>
              <a:off x="49530" y="46990"/>
              <a:ext cx="430530" cy="214630"/>
            </a:xfrm>
            <a:custGeom>
              <a:avLst/>
              <a:gdLst/>
              <a:ahLst/>
              <a:cxnLst/>
              <a:rect l="l" t="t" r="r" b="b"/>
              <a:pathLst>
                <a:path w="430530" h="214630">
                  <a:moveTo>
                    <a:pt x="331470" y="212090"/>
                  </a:moveTo>
                  <a:cubicBezTo>
                    <a:pt x="7620" y="124460"/>
                    <a:pt x="1270" y="96520"/>
                    <a:pt x="1270" y="76200"/>
                  </a:cubicBezTo>
                  <a:cubicBezTo>
                    <a:pt x="1270" y="58420"/>
                    <a:pt x="10160" y="41910"/>
                    <a:pt x="21590" y="29210"/>
                  </a:cubicBezTo>
                  <a:cubicBezTo>
                    <a:pt x="31750" y="17780"/>
                    <a:pt x="49530" y="7620"/>
                    <a:pt x="66040" y="5080"/>
                  </a:cubicBezTo>
                  <a:cubicBezTo>
                    <a:pt x="81280" y="2540"/>
                    <a:pt x="101600" y="5080"/>
                    <a:pt x="115570" y="11430"/>
                  </a:cubicBezTo>
                  <a:cubicBezTo>
                    <a:pt x="129540" y="19050"/>
                    <a:pt x="143510" y="33020"/>
                    <a:pt x="151130" y="48260"/>
                  </a:cubicBezTo>
                  <a:cubicBezTo>
                    <a:pt x="157480" y="62230"/>
                    <a:pt x="162560" y="81280"/>
                    <a:pt x="157480" y="97790"/>
                  </a:cubicBezTo>
                  <a:cubicBezTo>
                    <a:pt x="152400" y="116840"/>
                    <a:pt x="130810" y="146050"/>
                    <a:pt x="110490" y="154940"/>
                  </a:cubicBezTo>
                  <a:cubicBezTo>
                    <a:pt x="91440" y="163830"/>
                    <a:pt x="55880" y="158750"/>
                    <a:pt x="36830" y="148590"/>
                  </a:cubicBezTo>
                  <a:cubicBezTo>
                    <a:pt x="22860" y="140970"/>
                    <a:pt x="11430" y="124460"/>
                    <a:pt x="6350" y="109220"/>
                  </a:cubicBezTo>
                  <a:cubicBezTo>
                    <a:pt x="0" y="93980"/>
                    <a:pt x="0" y="73660"/>
                    <a:pt x="5080" y="58420"/>
                  </a:cubicBezTo>
                  <a:cubicBezTo>
                    <a:pt x="8890" y="43180"/>
                    <a:pt x="21590" y="27940"/>
                    <a:pt x="34290" y="17780"/>
                  </a:cubicBezTo>
                  <a:cubicBezTo>
                    <a:pt x="46990" y="8890"/>
                    <a:pt x="63500" y="5080"/>
                    <a:pt x="82550" y="3810"/>
                  </a:cubicBezTo>
                  <a:cubicBezTo>
                    <a:pt x="109220" y="0"/>
                    <a:pt x="144780" y="5080"/>
                    <a:pt x="182880" y="11430"/>
                  </a:cubicBezTo>
                  <a:cubicBezTo>
                    <a:pt x="236220" y="20320"/>
                    <a:pt x="334010" y="43180"/>
                    <a:pt x="373380" y="62230"/>
                  </a:cubicBezTo>
                  <a:cubicBezTo>
                    <a:pt x="394970" y="72390"/>
                    <a:pt x="408940" y="80010"/>
                    <a:pt x="417830" y="95250"/>
                  </a:cubicBezTo>
                  <a:cubicBezTo>
                    <a:pt x="427990" y="113030"/>
                    <a:pt x="430530" y="147320"/>
                    <a:pt x="424180" y="167640"/>
                  </a:cubicBezTo>
                  <a:cubicBezTo>
                    <a:pt x="417830" y="184150"/>
                    <a:pt x="401320" y="199390"/>
                    <a:pt x="386080" y="207010"/>
                  </a:cubicBezTo>
                  <a:cubicBezTo>
                    <a:pt x="370840" y="214630"/>
                    <a:pt x="331470" y="212090"/>
                    <a:pt x="331470" y="212090"/>
                  </a:cubicBezTo>
                </a:path>
              </a:pathLst>
            </a:custGeom>
            <a:solidFill>
              <a:srgbClr val="FFFFFF"/>
            </a:solidFill>
            <a:ln cap="sq">
              <a:noFill/>
              <a:prstDash val="solid"/>
              <a:miter/>
            </a:ln>
          </p:spPr>
          <p:txBody>
            <a:bodyPr/>
            <a:lstStyle/>
            <a:p>
              <a:endParaRPr lang="en-US"/>
            </a:p>
          </p:txBody>
        </p:sp>
      </p:grpSp>
      <p:grpSp>
        <p:nvGrpSpPr>
          <p:cNvPr id="20" name="Group 20"/>
          <p:cNvGrpSpPr/>
          <p:nvPr/>
        </p:nvGrpSpPr>
        <p:grpSpPr>
          <a:xfrm>
            <a:off x="2196465" y="2490788"/>
            <a:ext cx="243840" cy="433388"/>
            <a:chOff x="0" y="0"/>
            <a:chExt cx="325120" cy="577850"/>
          </a:xfrm>
        </p:grpSpPr>
        <p:sp>
          <p:nvSpPr>
            <p:cNvPr id="21" name="Freeform 21"/>
            <p:cNvSpPr/>
            <p:nvPr/>
          </p:nvSpPr>
          <p:spPr>
            <a:xfrm>
              <a:off x="50800" y="48260"/>
              <a:ext cx="231140" cy="483870"/>
            </a:xfrm>
            <a:custGeom>
              <a:avLst/>
              <a:gdLst/>
              <a:ahLst/>
              <a:cxnLst/>
              <a:rect l="l" t="t" r="r" b="b"/>
              <a:pathLst>
                <a:path w="231140" h="483870">
                  <a:moveTo>
                    <a:pt x="0" y="389890"/>
                  </a:moveTo>
                  <a:cubicBezTo>
                    <a:pt x="62230" y="76200"/>
                    <a:pt x="74930" y="43180"/>
                    <a:pt x="92710" y="25400"/>
                  </a:cubicBezTo>
                  <a:cubicBezTo>
                    <a:pt x="105410" y="11430"/>
                    <a:pt x="120650" y="5080"/>
                    <a:pt x="135890" y="2540"/>
                  </a:cubicBezTo>
                  <a:cubicBezTo>
                    <a:pt x="151130" y="0"/>
                    <a:pt x="171450" y="3810"/>
                    <a:pt x="184150" y="11430"/>
                  </a:cubicBezTo>
                  <a:cubicBezTo>
                    <a:pt x="198120" y="19050"/>
                    <a:pt x="210820" y="33020"/>
                    <a:pt x="217170" y="46990"/>
                  </a:cubicBezTo>
                  <a:cubicBezTo>
                    <a:pt x="223520" y="60960"/>
                    <a:pt x="227330" y="80010"/>
                    <a:pt x="222250" y="96520"/>
                  </a:cubicBezTo>
                  <a:cubicBezTo>
                    <a:pt x="215900" y="115570"/>
                    <a:pt x="194310" y="142240"/>
                    <a:pt x="175260" y="149860"/>
                  </a:cubicBezTo>
                  <a:cubicBezTo>
                    <a:pt x="154940" y="157480"/>
                    <a:pt x="120650" y="151130"/>
                    <a:pt x="104140" y="140970"/>
                  </a:cubicBezTo>
                  <a:cubicBezTo>
                    <a:pt x="88900" y="133350"/>
                    <a:pt x="78740" y="118110"/>
                    <a:pt x="74930" y="101600"/>
                  </a:cubicBezTo>
                  <a:cubicBezTo>
                    <a:pt x="69850" y="82550"/>
                    <a:pt x="76200" y="48260"/>
                    <a:pt x="87630" y="31750"/>
                  </a:cubicBezTo>
                  <a:cubicBezTo>
                    <a:pt x="96520" y="17780"/>
                    <a:pt x="113030" y="7620"/>
                    <a:pt x="128270" y="3810"/>
                  </a:cubicBezTo>
                  <a:cubicBezTo>
                    <a:pt x="143510" y="0"/>
                    <a:pt x="162560" y="0"/>
                    <a:pt x="176530" y="7620"/>
                  </a:cubicBezTo>
                  <a:cubicBezTo>
                    <a:pt x="194310" y="16510"/>
                    <a:pt x="217170" y="38100"/>
                    <a:pt x="222250" y="63500"/>
                  </a:cubicBezTo>
                  <a:cubicBezTo>
                    <a:pt x="231140" y="101600"/>
                    <a:pt x="190500" y="166370"/>
                    <a:pt x="179070" y="222250"/>
                  </a:cubicBezTo>
                  <a:cubicBezTo>
                    <a:pt x="166370" y="284480"/>
                    <a:pt x="168910" y="375920"/>
                    <a:pt x="149860" y="420370"/>
                  </a:cubicBezTo>
                  <a:cubicBezTo>
                    <a:pt x="138430" y="447040"/>
                    <a:pt x="123190" y="466090"/>
                    <a:pt x="105410" y="474980"/>
                  </a:cubicBezTo>
                  <a:cubicBezTo>
                    <a:pt x="88900" y="483870"/>
                    <a:pt x="67310" y="483870"/>
                    <a:pt x="50800" y="477520"/>
                  </a:cubicBezTo>
                  <a:cubicBezTo>
                    <a:pt x="34290" y="472440"/>
                    <a:pt x="17780" y="458470"/>
                    <a:pt x="8890" y="443230"/>
                  </a:cubicBezTo>
                  <a:cubicBezTo>
                    <a:pt x="0" y="429260"/>
                    <a:pt x="0" y="389890"/>
                    <a:pt x="0" y="389890"/>
                  </a:cubicBezTo>
                </a:path>
              </a:pathLst>
            </a:custGeom>
            <a:solidFill>
              <a:srgbClr val="FFFFFF"/>
            </a:solidFill>
            <a:ln cap="sq">
              <a:noFill/>
              <a:prstDash val="solid"/>
              <a:miter/>
            </a:ln>
          </p:spPr>
          <p:txBody>
            <a:bodyPr/>
            <a:lstStyle/>
            <a:p>
              <a:endParaRPr lang="en-US"/>
            </a:p>
          </p:txBody>
        </p:sp>
      </p:grpSp>
      <p:grpSp>
        <p:nvGrpSpPr>
          <p:cNvPr id="22" name="Group 22"/>
          <p:cNvGrpSpPr/>
          <p:nvPr/>
        </p:nvGrpSpPr>
        <p:grpSpPr>
          <a:xfrm>
            <a:off x="6927532" y="6374130"/>
            <a:ext cx="1665923" cy="621030"/>
            <a:chOff x="0" y="0"/>
            <a:chExt cx="2221230" cy="828040"/>
          </a:xfrm>
        </p:grpSpPr>
        <p:sp>
          <p:nvSpPr>
            <p:cNvPr id="23" name="Freeform 23"/>
            <p:cNvSpPr/>
            <p:nvPr/>
          </p:nvSpPr>
          <p:spPr>
            <a:xfrm>
              <a:off x="48260" y="46990"/>
              <a:ext cx="2122170" cy="737870"/>
            </a:xfrm>
            <a:custGeom>
              <a:avLst/>
              <a:gdLst/>
              <a:ahLst/>
              <a:cxnLst/>
              <a:rect l="l" t="t" r="r" b="b"/>
              <a:pathLst>
                <a:path w="2122170" h="737870">
                  <a:moveTo>
                    <a:pt x="97790" y="415290"/>
                  </a:moveTo>
                  <a:cubicBezTo>
                    <a:pt x="490220" y="586740"/>
                    <a:pt x="534670" y="586740"/>
                    <a:pt x="604520" y="593090"/>
                  </a:cubicBezTo>
                  <a:cubicBezTo>
                    <a:pt x="694690" y="601980"/>
                    <a:pt x="838200" y="619760"/>
                    <a:pt x="922020" y="610870"/>
                  </a:cubicBezTo>
                  <a:cubicBezTo>
                    <a:pt x="979170" y="605790"/>
                    <a:pt x="1021080" y="590550"/>
                    <a:pt x="1062990" y="574040"/>
                  </a:cubicBezTo>
                  <a:cubicBezTo>
                    <a:pt x="1098550" y="558800"/>
                    <a:pt x="1132840" y="544830"/>
                    <a:pt x="1156970" y="519430"/>
                  </a:cubicBezTo>
                  <a:cubicBezTo>
                    <a:pt x="1179830" y="495300"/>
                    <a:pt x="1197610" y="463550"/>
                    <a:pt x="1206500" y="429260"/>
                  </a:cubicBezTo>
                  <a:cubicBezTo>
                    <a:pt x="1215390" y="388620"/>
                    <a:pt x="1211580" y="335280"/>
                    <a:pt x="1203960" y="293370"/>
                  </a:cubicBezTo>
                  <a:cubicBezTo>
                    <a:pt x="1197610" y="254000"/>
                    <a:pt x="1177290" y="184150"/>
                    <a:pt x="1168400" y="185420"/>
                  </a:cubicBezTo>
                  <a:cubicBezTo>
                    <a:pt x="1158240" y="185420"/>
                    <a:pt x="1141730" y="261620"/>
                    <a:pt x="1146810" y="294640"/>
                  </a:cubicBezTo>
                  <a:cubicBezTo>
                    <a:pt x="1151890" y="325120"/>
                    <a:pt x="1172210" y="355600"/>
                    <a:pt x="1192530" y="378460"/>
                  </a:cubicBezTo>
                  <a:cubicBezTo>
                    <a:pt x="1212850" y="401320"/>
                    <a:pt x="1236980" y="420370"/>
                    <a:pt x="1271270" y="433070"/>
                  </a:cubicBezTo>
                  <a:cubicBezTo>
                    <a:pt x="1325880" y="452120"/>
                    <a:pt x="1422400" y="459740"/>
                    <a:pt x="1494790" y="449580"/>
                  </a:cubicBezTo>
                  <a:cubicBezTo>
                    <a:pt x="1567180" y="439420"/>
                    <a:pt x="1642110" y="402590"/>
                    <a:pt x="1706880" y="368300"/>
                  </a:cubicBezTo>
                  <a:cubicBezTo>
                    <a:pt x="1770380" y="335280"/>
                    <a:pt x="1842770" y="285750"/>
                    <a:pt x="1880870" y="248920"/>
                  </a:cubicBezTo>
                  <a:cubicBezTo>
                    <a:pt x="1903730" y="226060"/>
                    <a:pt x="1911350" y="210820"/>
                    <a:pt x="1926590" y="182880"/>
                  </a:cubicBezTo>
                  <a:cubicBezTo>
                    <a:pt x="1946910" y="144780"/>
                    <a:pt x="1962150" y="64770"/>
                    <a:pt x="1983740" y="35560"/>
                  </a:cubicBezTo>
                  <a:cubicBezTo>
                    <a:pt x="1995170" y="19050"/>
                    <a:pt x="2006600" y="11430"/>
                    <a:pt x="2020570" y="5080"/>
                  </a:cubicBezTo>
                  <a:cubicBezTo>
                    <a:pt x="2034540" y="0"/>
                    <a:pt x="2053590" y="0"/>
                    <a:pt x="2067560" y="3810"/>
                  </a:cubicBezTo>
                  <a:cubicBezTo>
                    <a:pt x="2082800" y="8890"/>
                    <a:pt x="2098040" y="19050"/>
                    <a:pt x="2106930" y="31750"/>
                  </a:cubicBezTo>
                  <a:cubicBezTo>
                    <a:pt x="2115820" y="43180"/>
                    <a:pt x="2122170" y="60960"/>
                    <a:pt x="2120900" y="76200"/>
                  </a:cubicBezTo>
                  <a:cubicBezTo>
                    <a:pt x="2119630" y="96520"/>
                    <a:pt x="2104390" y="127000"/>
                    <a:pt x="2086610" y="137160"/>
                  </a:cubicBezTo>
                  <a:cubicBezTo>
                    <a:pt x="2070100" y="148590"/>
                    <a:pt x="2035810" y="149860"/>
                    <a:pt x="2018030" y="143510"/>
                  </a:cubicBezTo>
                  <a:cubicBezTo>
                    <a:pt x="2002790" y="138430"/>
                    <a:pt x="1990090" y="125730"/>
                    <a:pt x="1982470" y="111760"/>
                  </a:cubicBezTo>
                  <a:cubicBezTo>
                    <a:pt x="1974850" y="99060"/>
                    <a:pt x="1969770" y="81280"/>
                    <a:pt x="1973580" y="66040"/>
                  </a:cubicBezTo>
                  <a:cubicBezTo>
                    <a:pt x="1977390" y="46990"/>
                    <a:pt x="1995170" y="17780"/>
                    <a:pt x="2012950" y="8890"/>
                  </a:cubicBezTo>
                  <a:cubicBezTo>
                    <a:pt x="2032000" y="0"/>
                    <a:pt x="2065020" y="2540"/>
                    <a:pt x="2082800" y="10160"/>
                  </a:cubicBezTo>
                  <a:cubicBezTo>
                    <a:pt x="2096770" y="16510"/>
                    <a:pt x="2108200" y="31750"/>
                    <a:pt x="2114550" y="45720"/>
                  </a:cubicBezTo>
                  <a:cubicBezTo>
                    <a:pt x="2120900" y="59690"/>
                    <a:pt x="2120900" y="73660"/>
                    <a:pt x="2118360" y="92710"/>
                  </a:cubicBezTo>
                  <a:cubicBezTo>
                    <a:pt x="2115820" y="120650"/>
                    <a:pt x="2103120" y="157480"/>
                    <a:pt x="2084070" y="194310"/>
                  </a:cubicBezTo>
                  <a:cubicBezTo>
                    <a:pt x="2058670" y="246380"/>
                    <a:pt x="2018030" y="314960"/>
                    <a:pt x="1968500" y="364490"/>
                  </a:cubicBezTo>
                  <a:cubicBezTo>
                    <a:pt x="1916430" y="419100"/>
                    <a:pt x="1840230" y="464820"/>
                    <a:pt x="1774190" y="504190"/>
                  </a:cubicBezTo>
                  <a:cubicBezTo>
                    <a:pt x="1711960" y="541020"/>
                    <a:pt x="1651000" y="579120"/>
                    <a:pt x="1582420" y="595630"/>
                  </a:cubicBezTo>
                  <a:cubicBezTo>
                    <a:pt x="1511300" y="612140"/>
                    <a:pt x="1422400" y="608330"/>
                    <a:pt x="1353820" y="601980"/>
                  </a:cubicBezTo>
                  <a:cubicBezTo>
                    <a:pt x="1296670" y="598170"/>
                    <a:pt x="1244600" y="591820"/>
                    <a:pt x="1197610" y="571500"/>
                  </a:cubicBezTo>
                  <a:cubicBezTo>
                    <a:pt x="1151890" y="551180"/>
                    <a:pt x="1108710" y="515620"/>
                    <a:pt x="1075690" y="482600"/>
                  </a:cubicBezTo>
                  <a:cubicBezTo>
                    <a:pt x="1046480" y="453390"/>
                    <a:pt x="1017270" y="420370"/>
                    <a:pt x="1004570" y="386080"/>
                  </a:cubicBezTo>
                  <a:cubicBezTo>
                    <a:pt x="991870" y="351790"/>
                    <a:pt x="991870" y="317500"/>
                    <a:pt x="995680" y="276860"/>
                  </a:cubicBezTo>
                  <a:cubicBezTo>
                    <a:pt x="1002030" y="223520"/>
                    <a:pt x="1022350" y="134620"/>
                    <a:pt x="1051560" y="95250"/>
                  </a:cubicBezTo>
                  <a:cubicBezTo>
                    <a:pt x="1070610" y="69850"/>
                    <a:pt x="1094740" y="55880"/>
                    <a:pt x="1120140" y="48260"/>
                  </a:cubicBezTo>
                  <a:cubicBezTo>
                    <a:pt x="1145540" y="41910"/>
                    <a:pt x="1177290" y="41910"/>
                    <a:pt x="1203960" y="52070"/>
                  </a:cubicBezTo>
                  <a:cubicBezTo>
                    <a:pt x="1235710" y="64770"/>
                    <a:pt x="1273810" y="100330"/>
                    <a:pt x="1294130" y="128270"/>
                  </a:cubicBezTo>
                  <a:cubicBezTo>
                    <a:pt x="1311910" y="152400"/>
                    <a:pt x="1316990" y="173990"/>
                    <a:pt x="1324610" y="205740"/>
                  </a:cubicBezTo>
                  <a:cubicBezTo>
                    <a:pt x="1336040" y="252730"/>
                    <a:pt x="1343660" y="340360"/>
                    <a:pt x="1342390" y="389890"/>
                  </a:cubicBezTo>
                  <a:cubicBezTo>
                    <a:pt x="1339850" y="422910"/>
                    <a:pt x="1334770" y="444500"/>
                    <a:pt x="1327150" y="472440"/>
                  </a:cubicBezTo>
                  <a:cubicBezTo>
                    <a:pt x="1318260" y="501650"/>
                    <a:pt x="1305560" y="533400"/>
                    <a:pt x="1287780" y="557530"/>
                  </a:cubicBezTo>
                  <a:cubicBezTo>
                    <a:pt x="1268730" y="584200"/>
                    <a:pt x="1244600" y="604520"/>
                    <a:pt x="1215390" y="624840"/>
                  </a:cubicBezTo>
                  <a:cubicBezTo>
                    <a:pt x="1181100" y="648970"/>
                    <a:pt x="1137920" y="670560"/>
                    <a:pt x="1092200" y="687070"/>
                  </a:cubicBezTo>
                  <a:cubicBezTo>
                    <a:pt x="1040130" y="707390"/>
                    <a:pt x="986790" y="722630"/>
                    <a:pt x="919480" y="730250"/>
                  </a:cubicBezTo>
                  <a:cubicBezTo>
                    <a:pt x="826770" y="737870"/>
                    <a:pt x="684530" y="722630"/>
                    <a:pt x="586740" y="713740"/>
                  </a:cubicBezTo>
                  <a:cubicBezTo>
                    <a:pt x="508000" y="706120"/>
                    <a:pt x="454660" y="704850"/>
                    <a:pt x="377190" y="681990"/>
                  </a:cubicBezTo>
                  <a:cubicBezTo>
                    <a:pt x="273050" y="652780"/>
                    <a:pt x="71120" y="567690"/>
                    <a:pt x="25400" y="525780"/>
                  </a:cubicBezTo>
                  <a:cubicBezTo>
                    <a:pt x="8890" y="510540"/>
                    <a:pt x="3810" y="497840"/>
                    <a:pt x="2540" y="483870"/>
                  </a:cubicBezTo>
                  <a:cubicBezTo>
                    <a:pt x="0" y="469900"/>
                    <a:pt x="5080" y="449580"/>
                    <a:pt x="12700" y="438150"/>
                  </a:cubicBezTo>
                  <a:cubicBezTo>
                    <a:pt x="20320" y="425450"/>
                    <a:pt x="36830" y="414020"/>
                    <a:pt x="50800" y="410210"/>
                  </a:cubicBezTo>
                  <a:cubicBezTo>
                    <a:pt x="64770" y="406400"/>
                    <a:pt x="97790" y="415290"/>
                    <a:pt x="97790" y="415290"/>
                  </a:cubicBezTo>
                </a:path>
              </a:pathLst>
            </a:custGeom>
            <a:solidFill>
              <a:srgbClr val="FFFFFF"/>
            </a:solidFill>
            <a:ln cap="sq">
              <a:noFill/>
              <a:prstDash val="solid"/>
              <a:miter/>
            </a:ln>
          </p:spPr>
          <p:txBody>
            <a:bodyPr/>
            <a:lstStyle/>
            <a:p>
              <a:endParaRPr lang="en-US"/>
            </a:p>
          </p:txBody>
        </p:sp>
      </p:grpSp>
      <p:grpSp>
        <p:nvGrpSpPr>
          <p:cNvPr id="24" name="Group 24"/>
          <p:cNvGrpSpPr/>
          <p:nvPr/>
        </p:nvGrpSpPr>
        <p:grpSpPr>
          <a:xfrm>
            <a:off x="8416290" y="6191250"/>
            <a:ext cx="206692" cy="193358"/>
            <a:chOff x="0" y="0"/>
            <a:chExt cx="275590" cy="257810"/>
          </a:xfrm>
        </p:grpSpPr>
        <p:sp>
          <p:nvSpPr>
            <p:cNvPr id="25" name="Freeform 25"/>
            <p:cNvSpPr/>
            <p:nvPr/>
          </p:nvSpPr>
          <p:spPr>
            <a:xfrm>
              <a:off x="48260" y="49530"/>
              <a:ext cx="177800" cy="160020"/>
            </a:xfrm>
            <a:custGeom>
              <a:avLst/>
              <a:gdLst/>
              <a:ahLst/>
              <a:cxnLst/>
              <a:rect l="l" t="t" r="r" b="b"/>
              <a:pathLst>
                <a:path w="177800" h="160020">
                  <a:moveTo>
                    <a:pt x="80010" y="157480"/>
                  </a:moveTo>
                  <a:cubicBezTo>
                    <a:pt x="17780" y="128270"/>
                    <a:pt x="1270" y="97790"/>
                    <a:pt x="2540" y="76200"/>
                  </a:cubicBezTo>
                  <a:cubicBezTo>
                    <a:pt x="3810" y="54610"/>
                    <a:pt x="21590" y="25400"/>
                    <a:pt x="40640" y="15240"/>
                  </a:cubicBezTo>
                  <a:cubicBezTo>
                    <a:pt x="58420" y="3810"/>
                    <a:pt x="92710" y="1270"/>
                    <a:pt x="111760" y="10160"/>
                  </a:cubicBezTo>
                  <a:cubicBezTo>
                    <a:pt x="130810" y="19050"/>
                    <a:pt x="152400" y="46990"/>
                    <a:pt x="156210" y="68580"/>
                  </a:cubicBezTo>
                  <a:cubicBezTo>
                    <a:pt x="158750" y="88900"/>
                    <a:pt x="148590" y="121920"/>
                    <a:pt x="132080" y="135890"/>
                  </a:cubicBezTo>
                  <a:cubicBezTo>
                    <a:pt x="116840" y="151130"/>
                    <a:pt x="83820" y="160020"/>
                    <a:pt x="63500" y="156210"/>
                  </a:cubicBezTo>
                  <a:cubicBezTo>
                    <a:pt x="41910" y="151130"/>
                    <a:pt x="16510" y="128270"/>
                    <a:pt x="8890" y="109220"/>
                  </a:cubicBezTo>
                  <a:cubicBezTo>
                    <a:pt x="0" y="88900"/>
                    <a:pt x="6350" y="54610"/>
                    <a:pt x="16510" y="36830"/>
                  </a:cubicBezTo>
                  <a:cubicBezTo>
                    <a:pt x="24130" y="22860"/>
                    <a:pt x="40640" y="13970"/>
                    <a:pt x="55880" y="7620"/>
                  </a:cubicBezTo>
                  <a:cubicBezTo>
                    <a:pt x="68580" y="2540"/>
                    <a:pt x="83820" y="0"/>
                    <a:pt x="99060" y="1270"/>
                  </a:cubicBezTo>
                  <a:cubicBezTo>
                    <a:pt x="115570" y="3810"/>
                    <a:pt x="138430" y="10160"/>
                    <a:pt x="151130" y="21590"/>
                  </a:cubicBezTo>
                  <a:cubicBezTo>
                    <a:pt x="163830" y="33020"/>
                    <a:pt x="173990" y="54610"/>
                    <a:pt x="176530" y="72390"/>
                  </a:cubicBezTo>
                  <a:cubicBezTo>
                    <a:pt x="177800" y="88900"/>
                    <a:pt x="172720" y="111760"/>
                    <a:pt x="162560" y="125730"/>
                  </a:cubicBezTo>
                  <a:cubicBezTo>
                    <a:pt x="152400" y="140970"/>
                    <a:pt x="115570" y="157480"/>
                    <a:pt x="115570" y="157480"/>
                  </a:cubicBezTo>
                </a:path>
              </a:pathLst>
            </a:custGeom>
            <a:solidFill>
              <a:srgbClr val="FFFFFF"/>
            </a:solidFill>
            <a:ln cap="sq">
              <a:noFill/>
              <a:prstDash val="solid"/>
              <a:miter/>
            </a:ln>
          </p:spPr>
          <p:txBody>
            <a:bodyPr/>
            <a:lstStyle/>
            <a:p>
              <a:endParaRPr lang="en-US"/>
            </a:p>
          </p:txBody>
        </p:sp>
      </p:grpSp>
      <p:grpSp>
        <p:nvGrpSpPr>
          <p:cNvPr id="26" name="Group 26"/>
          <p:cNvGrpSpPr/>
          <p:nvPr/>
        </p:nvGrpSpPr>
        <p:grpSpPr>
          <a:xfrm>
            <a:off x="7348538" y="2300288"/>
            <a:ext cx="1383030" cy="519112"/>
            <a:chOff x="0" y="0"/>
            <a:chExt cx="1844040" cy="692150"/>
          </a:xfrm>
        </p:grpSpPr>
        <p:sp>
          <p:nvSpPr>
            <p:cNvPr id="27" name="Freeform 27"/>
            <p:cNvSpPr/>
            <p:nvPr/>
          </p:nvSpPr>
          <p:spPr>
            <a:xfrm>
              <a:off x="48260" y="44450"/>
              <a:ext cx="1748790" cy="599440"/>
            </a:xfrm>
            <a:custGeom>
              <a:avLst/>
              <a:gdLst/>
              <a:ahLst/>
              <a:cxnLst/>
              <a:rect l="l" t="t" r="r" b="b"/>
              <a:pathLst>
                <a:path w="1748790" h="599440">
                  <a:moveTo>
                    <a:pt x="29210" y="318770"/>
                  </a:moveTo>
                  <a:cubicBezTo>
                    <a:pt x="330200" y="113030"/>
                    <a:pt x="378460" y="93980"/>
                    <a:pt x="427990" y="74930"/>
                  </a:cubicBezTo>
                  <a:cubicBezTo>
                    <a:pt x="472440" y="57150"/>
                    <a:pt x="506730" y="44450"/>
                    <a:pt x="558800" y="33020"/>
                  </a:cubicBezTo>
                  <a:cubicBezTo>
                    <a:pt x="631190" y="17780"/>
                    <a:pt x="745490" y="0"/>
                    <a:pt x="820420" y="6350"/>
                  </a:cubicBezTo>
                  <a:cubicBezTo>
                    <a:pt x="878840" y="11430"/>
                    <a:pt x="927100" y="29210"/>
                    <a:pt x="971550" y="48260"/>
                  </a:cubicBezTo>
                  <a:cubicBezTo>
                    <a:pt x="1010920" y="66040"/>
                    <a:pt x="1040130" y="85090"/>
                    <a:pt x="1075690" y="113030"/>
                  </a:cubicBezTo>
                  <a:cubicBezTo>
                    <a:pt x="1120140" y="148590"/>
                    <a:pt x="1178560" y="203200"/>
                    <a:pt x="1209040" y="250190"/>
                  </a:cubicBezTo>
                  <a:cubicBezTo>
                    <a:pt x="1234440" y="288290"/>
                    <a:pt x="1252220" y="326390"/>
                    <a:pt x="1256030" y="365760"/>
                  </a:cubicBezTo>
                  <a:cubicBezTo>
                    <a:pt x="1259840" y="405130"/>
                    <a:pt x="1253490" y="452120"/>
                    <a:pt x="1234440" y="487680"/>
                  </a:cubicBezTo>
                  <a:cubicBezTo>
                    <a:pt x="1214120" y="521970"/>
                    <a:pt x="1172210" y="557530"/>
                    <a:pt x="1139190" y="574040"/>
                  </a:cubicBezTo>
                  <a:cubicBezTo>
                    <a:pt x="1112520" y="588010"/>
                    <a:pt x="1083310" y="593090"/>
                    <a:pt x="1057910" y="590550"/>
                  </a:cubicBezTo>
                  <a:cubicBezTo>
                    <a:pt x="1032510" y="588010"/>
                    <a:pt x="1004570" y="580390"/>
                    <a:pt x="985520" y="562610"/>
                  </a:cubicBezTo>
                  <a:cubicBezTo>
                    <a:pt x="963930" y="544830"/>
                    <a:pt x="948690" y="505460"/>
                    <a:pt x="939800" y="476250"/>
                  </a:cubicBezTo>
                  <a:cubicBezTo>
                    <a:pt x="933450" y="450850"/>
                    <a:pt x="930910" y="426720"/>
                    <a:pt x="935990" y="398780"/>
                  </a:cubicBezTo>
                  <a:cubicBezTo>
                    <a:pt x="942340" y="363220"/>
                    <a:pt x="958850" y="312420"/>
                    <a:pt x="985520" y="280670"/>
                  </a:cubicBezTo>
                  <a:cubicBezTo>
                    <a:pt x="1010920" y="248920"/>
                    <a:pt x="1046480" y="223520"/>
                    <a:pt x="1092200" y="207010"/>
                  </a:cubicBezTo>
                  <a:cubicBezTo>
                    <a:pt x="1156970" y="184150"/>
                    <a:pt x="1275080" y="181610"/>
                    <a:pt x="1343660" y="186690"/>
                  </a:cubicBezTo>
                  <a:cubicBezTo>
                    <a:pt x="1390650" y="190500"/>
                    <a:pt x="1421130" y="195580"/>
                    <a:pt x="1463040" y="214630"/>
                  </a:cubicBezTo>
                  <a:cubicBezTo>
                    <a:pt x="1518920" y="241300"/>
                    <a:pt x="1593850" y="300990"/>
                    <a:pt x="1642110" y="349250"/>
                  </a:cubicBezTo>
                  <a:cubicBezTo>
                    <a:pt x="1682750" y="391160"/>
                    <a:pt x="1724660" y="448310"/>
                    <a:pt x="1738630" y="483870"/>
                  </a:cubicBezTo>
                  <a:cubicBezTo>
                    <a:pt x="1747520" y="502920"/>
                    <a:pt x="1748790" y="518160"/>
                    <a:pt x="1744980" y="534670"/>
                  </a:cubicBezTo>
                  <a:cubicBezTo>
                    <a:pt x="1742440" y="549910"/>
                    <a:pt x="1733550" y="567690"/>
                    <a:pt x="1719580" y="577850"/>
                  </a:cubicBezTo>
                  <a:cubicBezTo>
                    <a:pt x="1703070" y="590550"/>
                    <a:pt x="1666240" y="599440"/>
                    <a:pt x="1645920" y="595630"/>
                  </a:cubicBezTo>
                  <a:cubicBezTo>
                    <a:pt x="1629410" y="591820"/>
                    <a:pt x="1612900" y="579120"/>
                    <a:pt x="1604010" y="566420"/>
                  </a:cubicBezTo>
                  <a:cubicBezTo>
                    <a:pt x="1593850" y="553720"/>
                    <a:pt x="1587500" y="534670"/>
                    <a:pt x="1586230" y="518160"/>
                  </a:cubicBezTo>
                  <a:cubicBezTo>
                    <a:pt x="1586230" y="502920"/>
                    <a:pt x="1592580" y="482600"/>
                    <a:pt x="1602740" y="469900"/>
                  </a:cubicBezTo>
                  <a:cubicBezTo>
                    <a:pt x="1612900" y="457200"/>
                    <a:pt x="1628140" y="444500"/>
                    <a:pt x="1644650" y="440690"/>
                  </a:cubicBezTo>
                  <a:cubicBezTo>
                    <a:pt x="1664970" y="436880"/>
                    <a:pt x="1701800" y="444500"/>
                    <a:pt x="1718310" y="455930"/>
                  </a:cubicBezTo>
                  <a:cubicBezTo>
                    <a:pt x="1732280" y="466090"/>
                    <a:pt x="1741170" y="483870"/>
                    <a:pt x="1744980" y="500380"/>
                  </a:cubicBezTo>
                  <a:cubicBezTo>
                    <a:pt x="1748790" y="515620"/>
                    <a:pt x="1746250" y="535940"/>
                    <a:pt x="1739900" y="551180"/>
                  </a:cubicBezTo>
                  <a:cubicBezTo>
                    <a:pt x="1733550" y="565150"/>
                    <a:pt x="1719580" y="580390"/>
                    <a:pt x="1704340" y="588010"/>
                  </a:cubicBezTo>
                  <a:cubicBezTo>
                    <a:pt x="1690370" y="595630"/>
                    <a:pt x="1670050" y="599440"/>
                    <a:pt x="1654810" y="596900"/>
                  </a:cubicBezTo>
                  <a:cubicBezTo>
                    <a:pt x="1638300" y="594360"/>
                    <a:pt x="1624330" y="586740"/>
                    <a:pt x="1609090" y="572770"/>
                  </a:cubicBezTo>
                  <a:cubicBezTo>
                    <a:pt x="1584960" y="552450"/>
                    <a:pt x="1565910" y="499110"/>
                    <a:pt x="1536700" y="467360"/>
                  </a:cubicBezTo>
                  <a:cubicBezTo>
                    <a:pt x="1506220" y="434340"/>
                    <a:pt x="1464310" y="402590"/>
                    <a:pt x="1428750" y="381000"/>
                  </a:cubicBezTo>
                  <a:cubicBezTo>
                    <a:pt x="1400810" y="364490"/>
                    <a:pt x="1377950" y="349250"/>
                    <a:pt x="1346200" y="342900"/>
                  </a:cubicBezTo>
                  <a:cubicBezTo>
                    <a:pt x="1310640" y="336550"/>
                    <a:pt x="1264920" y="342900"/>
                    <a:pt x="1225550" y="347980"/>
                  </a:cubicBezTo>
                  <a:cubicBezTo>
                    <a:pt x="1187450" y="353060"/>
                    <a:pt x="1135380" y="353060"/>
                    <a:pt x="1113790" y="372110"/>
                  </a:cubicBezTo>
                  <a:cubicBezTo>
                    <a:pt x="1094740" y="388620"/>
                    <a:pt x="1087120" y="445770"/>
                    <a:pt x="1088390" y="445770"/>
                  </a:cubicBezTo>
                  <a:cubicBezTo>
                    <a:pt x="1088390" y="445770"/>
                    <a:pt x="1120140" y="392430"/>
                    <a:pt x="1117600" y="367030"/>
                  </a:cubicBezTo>
                  <a:cubicBezTo>
                    <a:pt x="1113790" y="337820"/>
                    <a:pt x="1087120" y="308610"/>
                    <a:pt x="1062990" y="279400"/>
                  </a:cubicBezTo>
                  <a:cubicBezTo>
                    <a:pt x="1031240" y="241300"/>
                    <a:pt x="977900" y="191770"/>
                    <a:pt x="934720" y="167640"/>
                  </a:cubicBezTo>
                  <a:cubicBezTo>
                    <a:pt x="899160" y="147320"/>
                    <a:pt x="869950" y="137160"/>
                    <a:pt x="825500" y="132080"/>
                  </a:cubicBezTo>
                  <a:cubicBezTo>
                    <a:pt x="763270" y="124460"/>
                    <a:pt x="659130" y="139700"/>
                    <a:pt x="595630" y="151130"/>
                  </a:cubicBezTo>
                  <a:cubicBezTo>
                    <a:pt x="549910" y="160020"/>
                    <a:pt x="519430" y="171450"/>
                    <a:pt x="480060" y="186690"/>
                  </a:cubicBezTo>
                  <a:cubicBezTo>
                    <a:pt x="436880" y="203200"/>
                    <a:pt x="397510" y="219710"/>
                    <a:pt x="346710" y="248920"/>
                  </a:cubicBezTo>
                  <a:cubicBezTo>
                    <a:pt x="271780" y="293370"/>
                    <a:pt x="134620" y="427990"/>
                    <a:pt x="80010" y="439420"/>
                  </a:cubicBezTo>
                  <a:cubicBezTo>
                    <a:pt x="59690" y="443230"/>
                    <a:pt x="45720" y="436880"/>
                    <a:pt x="33020" y="429260"/>
                  </a:cubicBezTo>
                  <a:cubicBezTo>
                    <a:pt x="22860" y="424180"/>
                    <a:pt x="15240" y="416560"/>
                    <a:pt x="11430" y="406400"/>
                  </a:cubicBezTo>
                  <a:cubicBezTo>
                    <a:pt x="5080" y="393700"/>
                    <a:pt x="0" y="373380"/>
                    <a:pt x="2540" y="359410"/>
                  </a:cubicBezTo>
                  <a:cubicBezTo>
                    <a:pt x="6350" y="344170"/>
                    <a:pt x="29210" y="318770"/>
                    <a:pt x="29210" y="318770"/>
                  </a:cubicBezTo>
                </a:path>
              </a:pathLst>
            </a:custGeom>
            <a:solidFill>
              <a:srgbClr val="FFFFFF"/>
            </a:solidFill>
            <a:ln cap="sq">
              <a:noFill/>
              <a:prstDash val="solid"/>
              <a:miter/>
            </a:ln>
          </p:spPr>
          <p:txBody>
            <a:bodyPr/>
            <a:lstStyle/>
            <a:p>
              <a:endParaRPr lang="en-US"/>
            </a:p>
          </p:txBody>
        </p:sp>
      </p:grpSp>
      <p:grpSp>
        <p:nvGrpSpPr>
          <p:cNvPr id="28" name="Group 28"/>
          <p:cNvGrpSpPr/>
          <p:nvPr/>
        </p:nvGrpSpPr>
        <p:grpSpPr>
          <a:xfrm>
            <a:off x="8607743" y="2831783"/>
            <a:ext cx="188595" cy="184785"/>
            <a:chOff x="0" y="0"/>
            <a:chExt cx="251460" cy="246380"/>
          </a:xfrm>
        </p:grpSpPr>
        <p:sp>
          <p:nvSpPr>
            <p:cNvPr id="29" name="Freeform 29"/>
            <p:cNvSpPr/>
            <p:nvPr/>
          </p:nvSpPr>
          <p:spPr>
            <a:xfrm>
              <a:off x="49530" y="49530"/>
              <a:ext cx="149860" cy="151130"/>
            </a:xfrm>
            <a:custGeom>
              <a:avLst/>
              <a:gdLst/>
              <a:ahLst/>
              <a:cxnLst/>
              <a:rect l="l" t="t" r="r" b="b"/>
              <a:pathLst>
                <a:path w="149860" h="151130">
                  <a:moveTo>
                    <a:pt x="149860" y="53340"/>
                  </a:moveTo>
                  <a:cubicBezTo>
                    <a:pt x="130810" y="134620"/>
                    <a:pt x="121920" y="142240"/>
                    <a:pt x="109220" y="146050"/>
                  </a:cubicBezTo>
                  <a:cubicBezTo>
                    <a:pt x="91440" y="151130"/>
                    <a:pt x="54610" y="148590"/>
                    <a:pt x="38100" y="140970"/>
                  </a:cubicBezTo>
                  <a:cubicBezTo>
                    <a:pt x="25400" y="135890"/>
                    <a:pt x="17780" y="125730"/>
                    <a:pt x="12700" y="115570"/>
                  </a:cubicBezTo>
                  <a:cubicBezTo>
                    <a:pt x="6350" y="105410"/>
                    <a:pt x="0" y="93980"/>
                    <a:pt x="1270" y="81280"/>
                  </a:cubicBezTo>
                  <a:cubicBezTo>
                    <a:pt x="2540" y="62230"/>
                    <a:pt x="17780" y="29210"/>
                    <a:pt x="30480" y="16510"/>
                  </a:cubicBezTo>
                  <a:cubicBezTo>
                    <a:pt x="39370" y="6350"/>
                    <a:pt x="50800" y="2540"/>
                    <a:pt x="63500" y="1270"/>
                  </a:cubicBezTo>
                  <a:cubicBezTo>
                    <a:pt x="82550" y="0"/>
                    <a:pt x="130810" y="22860"/>
                    <a:pt x="130810" y="22860"/>
                  </a:cubicBezTo>
                </a:path>
              </a:pathLst>
            </a:custGeom>
            <a:solidFill>
              <a:srgbClr val="FFFFFF"/>
            </a:solidFill>
            <a:ln cap="sq">
              <a:noFill/>
              <a:prstDash val="solid"/>
              <a:miter/>
            </a:ln>
          </p:spPr>
          <p:txBody>
            <a:bodyPr/>
            <a:lstStyle/>
            <a:p>
              <a:endParaRPr lang="en-US"/>
            </a:p>
          </p:txBody>
        </p:sp>
      </p:grpSp>
      <p:grpSp>
        <p:nvGrpSpPr>
          <p:cNvPr id="30" name="Group 30"/>
          <p:cNvGrpSpPr/>
          <p:nvPr/>
        </p:nvGrpSpPr>
        <p:grpSpPr>
          <a:xfrm>
            <a:off x="8272462" y="7538085"/>
            <a:ext cx="1722120" cy="286703"/>
            <a:chOff x="0" y="0"/>
            <a:chExt cx="2296160" cy="382270"/>
          </a:xfrm>
        </p:grpSpPr>
        <p:sp>
          <p:nvSpPr>
            <p:cNvPr id="31" name="Freeform 31"/>
            <p:cNvSpPr/>
            <p:nvPr/>
          </p:nvSpPr>
          <p:spPr>
            <a:xfrm>
              <a:off x="48260" y="41910"/>
              <a:ext cx="2199640" cy="295910"/>
            </a:xfrm>
            <a:custGeom>
              <a:avLst/>
              <a:gdLst/>
              <a:ahLst/>
              <a:cxnLst/>
              <a:rect l="l" t="t" r="r" b="b"/>
              <a:pathLst>
                <a:path w="2199640" h="295910">
                  <a:moveTo>
                    <a:pt x="43180" y="134620"/>
                  </a:moveTo>
                  <a:cubicBezTo>
                    <a:pt x="266700" y="30480"/>
                    <a:pt x="297180" y="24130"/>
                    <a:pt x="326390" y="30480"/>
                  </a:cubicBezTo>
                  <a:cubicBezTo>
                    <a:pt x="356870" y="35560"/>
                    <a:pt x="384810" y="57150"/>
                    <a:pt x="410210" y="76200"/>
                  </a:cubicBezTo>
                  <a:cubicBezTo>
                    <a:pt x="435610" y="95250"/>
                    <a:pt x="454660" y="143510"/>
                    <a:pt x="477520" y="143510"/>
                  </a:cubicBezTo>
                  <a:cubicBezTo>
                    <a:pt x="499110" y="143510"/>
                    <a:pt x="513080" y="99060"/>
                    <a:pt x="542290" y="80010"/>
                  </a:cubicBezTo>
                  <a:cubicBezTo>
                    <a:pt x="585470" y="52070"/>
                    <a:pt x="673100" y="17780"/>
                    <a:pt x="725170" y="8890"/>
                  </a:cubicBezTo>
                  <a:cubicBezTo>
                    <a:pt x="762000" y="2540"/>
                    <a:pt x="795020" y="0"/>
                    <a:pt x="824230" y="10160"/>
                  </a:cubicBezTo>
                  <a:cubicBezTo>
                    <a:pt x="852170" y="20320"/>
                    <a:pt x="867410" y="55880"/>
                    <a:pt x="897890" y="68580"/>
                  </a:cubicBezTo>
                  <a:cubicBezTo>
                    <a:pt x="933450" y="82550"/>
                    <a:pt x="980440" y="87630"/>
                    <a:pt x="1026160" y="85090"/>
                  </a:cubicBezTo>
                  <a:cubicBezTo>
                    <a:pt x="1083310" y="81280"/>
                    <a:pt x="1162050" y="41910"/>
                    <a:pt x="1211580" y="36830"/>
                  </a:cubicBezTo>
                  <a:cubicBezTo>
                    <a:pt x="1244600" y="33020"/>
                    <a:pt x="1264920" y="29210"/>
                    <a:pt x="1295400" y="39370"/>
                  </a:cubicBezTo>
                  <a:cubicBezTo>
                    <a:pt x="1336040" y="53340"/>
                    <a:pt x="1386840" y="133350"/>
                    <a:pt x="1428750" y="134620"/>
                  </a:cubicBezTo>
                  <a:cubicBezTo>
                    <a:pt x="1465580" y="135890"/>
                    <a:pt x="1490980" y="90170"/>
                    <a:pt x="1531620" y="72390"/>
                  </a:cubicBezTo>
                  <a:cubicBezTo>
                    <a:pt x="1587500" y="49530"/>
                    <a:pt x="1682750" y="24130"/>
                    <a:pt x="1738630" y="21590"/>
                  </a:cubicBezTo>
                  <a:cubicBezTo>
                    <a:pt x="1778000" y="20320"/>
                    <a:pt x="1811020" y="22860"/>
                    <a:pt x="1837690" y="36830"/>
                  </a:cubicBezTo>
                  <a:cubicBezTo>
                    <a:pt x="1861820" y="50800"/>
                    <a:pt x="1866900" y="93980"/>
                    <a:pt x="1894840" y="101600"/>
                  </a:cubicBezTo>
                  <a:cubicBezTo>
                    <a:pt x="1934210" y="113030"/>
                    <a:pt x="2016760" y="55880"/>
                    <a:pt x="2065020" y="53340"/>
                  </a:cubicBezTo>
                  <a:cubicBezTo>
                    <a:pt x="2100580" y="50800"/>
                    <a:pt x="2138680" y="55880"/>
                    <a:pt x="2159000" y="66040"/>
                  </a:cubicBezTo>
                  <a:cubicBezTo>
                    <a:pt x="2172970" y="73660"/>
                    <a:pt x="2180590" y="85090"/>
                    <a:pt x="2186940" y="97790"/>
                  </a:cubicBezTo>
                  <a:cubicBezTo>
                    <a:pt x="2194560" y="114300"/>
                    <a:pt x="2197100" y="142240"/>
                    <a:pt x="2194560" y="160020"/>
                  </a:cubicBezTo>
                  <a:cubicBezTo>
                    <a:pt x="2192020" y="173990"/>
                    <a:pt x="2184400" y="186690"/>
                    <a:pt x="2174240" y="196850"/>
                  </a:cubicBezTo>
                  <a:cubicBezTo>
                    <a:pt x="2161540" y="209550"/>
                    <a:pt x="2138680" y="223520"/>
                    <a:pt x="2119630" y="226060"/>
                  </a:cubicBezTo>
                  <a:cubicBezTo>
                    <a:pt x="2099310" y="227330"/>
                    <a:pt x="2068830" y="220980"/>
                    <a:pt x="2053590" y="205740"/>
                  </a:cubicBezTo>
                  <a:cubicBezTo>
                    <a:pt x="2035810" y="190500"/>
                    <a:pt x="2019300" y="153670"/>
                    <a:pt x="2021840" y="129540"/>
                  </a:cubicBezTo>
                  <a:cubicBezTo>
                    <a:pt x="2024380" y="105410"/>
                    <a:pt x="2045970" y="73660"/>
                    <a:pt x="2067560" y="62230"/>
                  </a:cubicBezTo>
                  <a:cubicBezTo>
                    <a:pt x="2089150" y="49530"/>
                    <a:pt x="2128520" y="49530"/>
                    <a:pt x="2148840" y="60960"/>
                  </a:cubicBezTo>
                  <a:cubicBezTo>
                    <a:pt x="2170430" y="72390"/>
                    <a:pt x="2192020" y="106680"/>
                    <a:pt x="2195830" y="128270"/>
                  </a:cubicBezTo>
                  <a:cubicBezTo>
                    <a:pt x="2199640" y="147320"/>
                    <a:pt x="2193290" y="167640"/>
                    <a:pt x="2184400" y="182880"/>
                  </a:cubicBezTo>
                  <a:cubicBezTo>
                    <a:pt x="2175510" y="198120"/>
                    <a:pt x="2159000" y="213360"/>
                    <a:pt x="2142490" y="219710"/>
                  </a:cubicBezTo>
                  <a:cubicBezTo>
                    <a:pt x="2125980" y="226060"/>
                    <a:pt x="2104390" y="229870"/>
                    <a:pt x="2086610" y="223520"/>
                  </a:cubicBezTo>
                  <a:cubicBezTo>
                    <a:pt x="2065020" y="215900"/>
                    <a:pt x="2034540" y="190500"/>
                    <a:pt x="2026920" y="167640"/>
                  </a:cubicBezTo>
                  <a:cubicBezTo>
                    <a:pt x="2018030" y="144780"/>
                    <a:pt x="2024380" y="105410"/>
                    <a:pt x="2038350" y="86360"/>
                  </a:cubicBezTo>
                  <a:cubicBezTo>
                    <a:pt x="2053590" y="67310"/>
                    <a:pt x="2090420" y="52070"/>
                    <a:pt x="2113280" y="50800"/>
                  </a:cubicBezTo>
                  <a:cubicBezTo>
                    <a:pt x="2129790" y="49530"/>
                    <a:pt x="2146300" y="58420"/>
                    <a:pt x="2159000" y="66040"/>
                  </a:cubicBezTo>
                  <a:cubicBezTo>
                    <a:pt x="2170430" y="74930"/>
                    <a:pt x="2180590" y="86360"/>
                    <a:pt x="2186940" y="97790"/>
                  </a:cubicBezTo>
                  <a:cubicBezTo>
                    <a:pt x="2193290" y="110490"/>
                    <a:pt x="2197100" y="124460"/>
                    <a:pt x="2197100" y="138430"/>
                  </a:cubicBezTo>
                  <a:cubicBezTo>
                    <a:pt x="2195830" y="156210"/>
                    <a:pt x="2185670" y="182880"/>
                    <a:pt x="2174240" y="196850"/>
                  </a:cubicBezTo>
                  <a:cubicBezTo>
                    <a:pt x="2165350" y="208280"/>
                    <a:pt x="2153920" y="215900"/>
                    <a:pt x="2139950" y="220980"/>
                  </a:cubicBezTo>
                  <a:cubicBezTo>
                    <a:pt x="2120900" y="227330"/>
                    <a:pt x="2096770" y="220980"/>
                    <a:pt x="2067560" y="227330"/>
                  </a:cubicBezTo>
                  <a:cubicBezTo>
                    <a:pt x="2021840" y="237490"/>
                    <a:pt x="1941830" y="285750"/>
                    <a:pt x="1893570" y="287020"/>
                  </a:cubicBezTo>
                  <a:cubicBezTo>
                    <a:pt x="1860550" y="288290"/>
                    <a:pt x="1828800" y="279400"/>
                    <a:pt x="1808480" y="262890"/>
                  </a:cubicBezTo>
                  <a:cubicBezTo>
                    <a:pt x="1789430" y="247650"/>
                    <a:pt x="1790700" y="203200"/>
                    <a:pt x="1771650" y="193040"/>
                  </a:cubicBezTo>
                  <a:cubicBezTo>
                    <a:pt x="1750060" y="182880"/>
                    <a:pt x="1717040" y="198120"/>
                    <a:pt x="1684020" y="207010"/>
                  </a:cubicBezTo>
                  <a:cubicBezTo>
                    <a:pt x="1635760" y="219710"/>
                    <a:pt x="1564640" y="256540"/>
                    <a:pt x="1510030" y="270510"/>
                  </a:cubicBezTo>
                  <a:cubicBezTo>
                    <a:pt x="1465580" y="281940"/>
                    <a:pt x="1427480" y="295910"/>
                    <a:pt x="1385570" y="288290"/>
                  </a:cubicBezTo>
                  <a:cubicBezTo>
                    <a:pt x="1337310" y="279400"/>
                    <a:pt x="1299210" y="213360"/>
                    <a:pt x="1240790" y="204470"/>
                  </a:cubicBezTo>
                  <a:cubicBezTo>
                    <a:pt x="1162050" y="194310"/>
                    <a:pt x="1019810" y="273050"/>
                    <a:pt x="952500" y="278130"/>
                  </a:cubicBezTo>
                  <a:cubicBezTo>
                    <a:pt x="918210" y="280670"/>
                    <a:pt x="900430" y="279400"/>
                    <a:pt x="871220" y="269240"/>
                  </a:cubicBezTo>
                  <a:cubicBezTo>
                    <a:pt x="829310" y="254000"/>
                    <a:pt x="788670" y="180340"/>
                    <a:pt x="735330" y="176530"/>
                  </a:cubicBezTo>
                  <a:cubicBezTo>
                    <a:pt x="669290" y="170180"/>
                    <a:pt x="561340" y="273050"/>
                    <a:pt x="500380" y="284480"/>
                  </a:cubicBezTo>
                  <a:cubicBezTo>
                    <a:pt x="466090" y="290830"/>
                    <a:pt x="444500" y="289560"/>
                    <a:pt x="414020" y="279400"/>
                  </a:cubicBezTo>
                  <a:cubicBezTo>
                    <a:pt x="372110" y="265430"/>
                    <a:pt x="328930" y="194310"/>
                    <a:pt x="278130" y="190500"/>
                  </a:cubicBezTo>
                  <a:cubicBezTo>
                    <a:pt x="219710" y="185420"/>
                    <a:pt x="125730" y="279400"/>
                    <a:pt x="81280" y="280670"/>
                  </a:cubicBezTo>
                  <a:cubicBezTo>
                    <a:pt x="58420" y="281940"/>
                    <a:pt x="41910" y="273050"/>
                    <a:pt x="29210" y="261620"/>
                  </a:cubicBezTo>
                  <a:cubicBezTo>
                    <a:pt x="16510" y="251460"/>
                    <a:pt x="6350" y="228600"/>
                    <a:pt x="2540" y="213360"/>
                  </a:cubicBezTo>
                  <a:cubicBezTo>
                    <a:pt x="0" y="200660"/>
                    <a:pt x="1270" y="187960"/>
                    <a:pt x="7620" y="176530"/>
                  </a:cubicBezTo>
                  <a:cubicBezTo>
                    <a:pt x="13970" y="162560"/>
                    <a:pt x="43180" y="134620"/>
                    <a:pt x="43180" y="134620"/>
                  </a:cubicBezTo>
                </a:path>
              </a:pathLst>
            </a:custGeom>
            <a:solidFill>
              <a:srgbClr val="FFFFFF"/>
            </a:solidFill>
            <a:ln cap="sq">
              <a:noFill/>
              <a:prstDash val="solid"/>
              <a:miter/>
            </a:ln>
          </p:spPr>
          <p:txBody>
            <a:bodyPr/>
            <a:lstStyle/>
            <a:p>
              <a:endParaRPr lang="en-US"/>
            </a:p>
          </p:txBody>
        </p:sp>
      </p:grpSp>
      <p:grpSp>
        <p:nvGrpSpPr>
          <p:cNvPr id="32" name="Group 32"/>
          <p:cNvGrpSpPr/>
          <p:nvPr/>
        </p:nvGrpSpPr>
        <p:grpSpPr>
          <a:xfrm>
            <a:off x="8346757" y="7960995"/>
            <a:ext cx="1565910" cy="296228"/>
            <a:chOff x="0" y="0"/>
            <a:chExt cx="2087880" cy="394970"/>
          </a:xfrm>
        </p:grpSpPr>
        <p:sp>
          <p:nvSpPr>
            <p:cNvPr id="33" name="Freeform 33"/>
            <p:cNvSpPr/>
            <p:nvPr/>
          </p:nvSpPr>
          <p:spPr>
            <a:xfrm>
              <a:off x="48260" y="50800"/>
              <a:ext cx="1990090" cy="295910"/>
            </a:xfrm>
            <a:custGeom>
              <a:avLst/>
              <a:gdLst/>
              <a:ahLst/>
              <a:cxnLst/>
              <a:rect l="l" t="t" r="r" b="b"/>
              <a:pathLst>
                <a:path w="1990090" h="295910">
                  <a:moveTo>
                    <a:pt x="52070" y="129540"/>
                  </a:moveTo>
                  <a:cubicBezTo>
                    <a:pt x="379730" y="30480"/>
                    <a:pt x="402590" y="30480"/>
                    <a:pt x="439420" y="39370"/>
                  </a:cubicBezTo>
                  <a:cubicBezTo>
                    <a:pt x="488950" y="52070"/>
                    <a:pt x="560070" y="110490"/>
                    <a:pt x="605790" y="121920"/>
                  </a:cubicBezTo>
                  <a:cubicBezTo>
                    <a:pt x="636270" y="129540"/>
                    <a:pt x="654050" y="130810"/>
                    <a:pt x="685800" y="125730"/>
                  </a:cubicBezTo>
                  <a:cubicBezTo>
                    <a:pt x="734060" y="118110"/>
                    <a:pt x="815340" y="69850"/>
                    <a:pt x="866140" y="55880"/>
                  </a:cubicBezTo>
                  <a:cubicBezTo>
                    <a:pt x="900430" y="45720"/>
                    <a:pt x="927100" y="41910"/>
                    <a:pt x="957580" y="38100"/>
                  </a:cubicBezTo>
                  <a:cubicBezTo>
                    <a:pt x="986790" y="34290"/>
                    <a:pt x="1014730" y="26670"/>
                    <a:pt x="1045210" y="34290"/>
                  </a:cubicBezTo>
                  <a:cubicBezTo>
                    <a:pt x="1079500" y="43180"/>
                    <a:pt x="1116330" y="91440"/>
                    <a:pt x="1151890" y="97790"/>
                  </a:cubicBezTo>
                  <a:cubicBezTo>
                    <a:pt x="1182370" y="104140"/>
                    <a:pt x="1214120" y="92710"/>
                    <a:pt x="1242060" y="83820"/>
                  </a:cubicBezTo>
                  <a:cubicBezTo>
                    <a:pt x="1271270" y="74930"/>
                    <a:pt x="1292860" y="57150"/>
                    <a:pt x="1325880" y="44450"/>
                  </a:cubicBezTo>
                  <a:cubicBezTo>
                    <a:pt x="1371600" y="27940"/>
                    <a:pt x="1440180" y="0"/>
                    <a:pt x="1489710" y="0"/>
                  </a:cubicBezTo>
                  <a:cubicBezTo>
                    <a:pt x="1534160" y="0"/>
                    <a:pt x="1578610" y="16510"/>
                    <a:pt x="1611630" y="34290"/>
                  </a:cubicBezTo>
                  <a:cubicBezTo>
                    <a:pt x="1639570" y="50800"/>
                    <a:pt x="1654810" y="92710"/>
                    <a:pt x="1680210" y="96520"/>
                  </a:cubicBezTo>
                  <a:cubicBezTo>
                    <a:pt x="1703070" y="99060"/>
                    <a:pt x="1725930" y="69850"/>
                    <a:pt x="1756410" y="57150"/>
                  </a:cubicBezTo>
                  <a:cubicBezTo>
                    <a:pt x="1798320" y="40640"/>
                    <a:pt x="1874520" y="2540"/>
                    <a:pt x="1915160" y="8890"/>
                  </a:cubicBezTo>
                  <a:cubicBezTo>
                    <a:pt x="1943100" y="13970"/>
                    <a:pt x="1968500" y="38100"/>
                    <a:pt x="1979930" y="57150"/>
                  </a:cubicBezTo>
                  <a:cubicBezTo>
                    <a:pt x="1990090" y="73660"/>
                    <a:pt x="1990090" y="95250"/>
                    <a:pt x="1986280" y="111760"/>
                  </a:cubicBezTo>
                  <a:cubicBezTo>
                    <a:pt x="1983740" y="129540"/>
                    <a:pt x="1972310" y="148590"/>
                    <a:pt x="1958340" y="160020"/>
                  </a:cubicBezTo>
                  <a:cubicBezTo>
                    <a:pt x="1945640" y="171450"/>
                    <a:pt x="1925320" y="180340"/>
                    <a:pt x="1907540" y="181610"/>
                  </a:cubicBezTo>
                  <a:cubicBezTo>
                    <a:pt x="1889760" y="182880"/>
                    <a:pt x="1869440" y="177800"/>
                    <a:pt x="1854200" y="166370"/>
                  </a:cubicBezTo>
                  <a:cubicBezTo>
                    <a:pt x="1836420" y="153670"/>
                    <a:pt x="1817370" y="118110"/>
                    <a:pt x="1816100" y="95250"/>
                  </a:cubicBezTo>
                  <a:cubicBezTo>
                    <a:pt x="1813560" y="77470"/>
                    <a:pt x="1819910" y="57150"/>
                    <a:pt x="1832610" y="43180"/>
                  </a:cubicBezTo>
                  <a:cubicBezTo>
                    <a:pt x="1847850" y="26670"/>
                    <a:pt x="1882140" y="7620"/>
                    <a:pt x="1906270" y="7620"/>
                  </a:cubicBezTo>
                  <a:cubicBezTo>
                    <a:pt x="1929130" y="8890"/>
                    <a:pt x="1962150" y="31750"/>
                    <a:pt x="1976120" y="49530"/>
                  </a:cubicBezTo>
                  <a:cubicBezTo>
                    <a:pt x="1986280" y="64770"/>
                    <a:pt x="1990090" y="86360"/>
                    <a:pt x="1988820" y="102870"/>
                  </a:cubicBezTo>
                  <a:cubicBezTo>
                    <a:pt x="1986280" y="120650"/>
                    <a:pt x="1982470" y="137160"/>
                    <a:pt x="1965960" y="153670"/>
                  </a:cubicBezTo>
                  <a:cubicBezTo>
                    <a:pt x="1930400" y="189230"/>
                    <a:pt x="1800860" y="246380"/>
                    <a:pt x="1737360" y="260350"/>
                  </a:cubicBezTo>
                  <a:cubicBezTo>
                    <a:pt x="1695450" y="269240"/>
                    <a:pt x="1664970" y="271780"/>
                    <a:pt x="1629410" y="260350"/>
                  </a:cubicBezTo>
                  <a:cubicBezTo>
                    <a:pt x="1583690" y="246380"/>
                    <a:pt x="1548130" y="173990"/>
                    <a:pt x="1492250" y="167640"/>
                  </a:cubicBezTo>
                  <a:cubicBezTo>
                    <a:pt x="1418590" y="160020"/>
                    <a:pt x="1283970" y="264160"/>
                    <a:pt x="1220470" y="279400"/>
                  </a:cubicBezTo>
                  <a:cubicBezTo>
                    <a:pt x="1187450" y="287020"/>
                    <a:pt x="1167130" y="288290"/>
                    <a:pt x="1141730" y="284480"/>
                  </a:cubicBezTo>
                  <a:cubicBezTo>
                    <a:pt x="1116330" y="280670"/>
                    <a:pt x="1090930" y="270510"/>
                    <a:pt x="1068070" y="256540"/>
                  </a:cubicBezTo>
                  <a:cubicBezTo>
                    <a:pt x="1043940" y="242570"/>
                    <a:pt x="1028700" y="208280"/>
                    <a:pt x="1002030" y="200660"/>
                  </a:cubicBezTo>
                  <a:cubicBezTo>
                    <a:pt x="974090" y="193040"/>
                    <a:pt x="941070" y="205740"/>
                    <a:pt x="904240" y="215900"/>
                  </a:cubicBezTo>
                  <a:cubicBezTo>
                    <a:pt x="850900" y="229870"/>
                    <a:pt x="764540" y="276860"/>
                    <a:pt x="713740" y="288290"/>
                  </a:cubicBezTo>
                  <a:cubicBezTo>
                    <a:pt x="681990" y="294640"/>
                    <a:pt x="661670" y="295910"/>
                    <a:pt x="633730" y="293370"/>
                  </a:cubicBezTo>
                  <a:cubicBezTo>
                    <a:pt x="600710" y="289560"/>
                    <a:pt x="566420" y="278130"/>
                    <a:pt x="528320" y="262890"/>
                  </a:cubicBezTo>
                  <a:cubicBezTo>
                    <a:pt x="480060" y="245110"/>
                    <a:pt x="431800" y="190500"/>
                    <a:pt x="369570" y="185420"/>
                  </a:cubicBezTo>
                  <a:cubicBezTo>
                    <a:pt x="285750" y="179070"/>
                    <a:pt x="123190" y="284480"/>
                    <a:pt x="67310" y="279400"/>
                  </a:cubicBezTo>
                  <a:cubicBezTo>
                    <a:pt x="43180" y="276860"/>
                    <a:pt x="30480" y="264160"/>
                    <a:pt x="19050" y="252730"/>
                  </a:cubicBezTo>
                  <a:cubicBezTo>
                    <a:pt x="10160" y="242570"/>
                    <a:pt x="5080" y="232410"/>
                    <a:pt x="2540" y="219710"/>
                  </a:cubicBezTo>
                  <a:cubicBezTo>
                    <a:pt x="0" y="204470"/>
                    <a:pt x="2540" y="180340"/>
                    <a:pt x="10160" y="165100"/>
                  </a:cubicBezTo>
                  <a:cubicBezTo>
                    <a:pt x="19050" y="149860"/>
                    <a:pt x="52070" y="129540"/>
                    <a:pt x="52070" y="129540"/>
                  </a:cubicBezTo>
                </a:path>
              </a:pathLst>
            </a:custGeom>
            <a:solidFill>
              <a:srgbClr val="FFFFFF"/>
            </a:solidFill>
            <a:ln cap="sq">
              <a:noFill/>
              <a:prstDash val="solid"/>
              <a:miter/>
            </a:ln>
          </p:spPr>
          <p:txBody>
            <a:bodyPr/>
            <a:lstStyle/>
            <a:p>
              <a:endParaRPr lang="en-US"/>
            </a:p>
          </p:txBody>
        </p:sp>
      </p:grpSp>
      <p:grpSp>
        <p:nvGrpSpPr>
          <p:cNvPr id="34" name="Group 34"/>
          <p:cNvGrpSpPr/>
          <p:nvPr/>
        </p:nvGrpSpPr>
        <p:grpSpPr>
          <a:xfrm>
            <a:off x="8329612" y="8294370"/>
            <a:ext cx="1632585" cy="261938"/>
            <a:chOff x="0" y="0"/>
            <a:chExt cx="2176780" cy="349250"/>
          </a:xfrm>
        </p:grpSpPr>
        <p:sp>
          <p:nvSpPr>
            <p:cNvPr id="35" name="Freeform 35"/>
            <p:cNvSpPr/>
            <p:nvPr/>
          </p:nvSpPr>
          <p:spPr>
            <a:xfrm>
              <a:off x="46990" y="49530"/>
              <a:ext cx="2081530" cy="250190"/>
            </a:xfrm>
            <a:custGeom>
              <a:avLst/>
              <a:gdLst/>
              <a:ahLst/>
              <a:cxnLst/>
              <a:rect l="l" t="t" r="r" b="b"/>
              <a:pathLst>
                <a:path w="2081530" h="250190">
                  <a:moveTo>
                    <a:pt x="87630" y="48260"/>
                  </a:moveTo>
                  <a:cubicBezTo>
                    <a:pt x="222250" y="54610"/>
                    <a:pt x="360680" y="16510"/>
                    <a:pt x="426720" y="24130"/>
                  </a:cubicBezTo>
                  <a:cubicBezTo>
                    <a:pt x="468630" y="29210"/>
                    <a:pt x="482600" y="58420"/>
                    <a:pt x="524510" y="62230"/>
                  </a:cubicBezTo>
                  <a:cubicBezTo>
                    <a:pt x="594360" y="67310"/>
                    <a:pt x="736600" y="0"/>
                    <a:pt x="808990" y="1270"/>
                  </a:cubicBezTo>
                  <a:cubicBezTo>
                    <a:pt x="852170" y="1270"/>
                    <a:pt x="881380" y="13970"/>
                    <a:pt x="911860" y="25400"/>
                  </a:cubicBezTo>
                  <a:cubicBezTo>
                    <a:pt x="939800" y="35560"/>
                    <a:pt x="955040" y="59690"/>
                    <a:pt x="988060" y="63500"/>
                  </a:cubicBezTo>
                  <a:cubicBezTo>
                    <a:pt x="1045210" y="71120"/>
                    <a:pt x="1172210" y="16510"/>
                    <a:pt x="1230630" y="11430"/>
                  </a:cubicBezTo>
                  <a:cubicBezTo>
                    <a:pt x="1264920" y="8890"/>
                    <a:pt x="1285240" y="8890"/>
                    <a:pt x="1310640" y="16510"/>
                  </a:cubicBezTo>
                  <a:cubicBezTo>
                    <a:pt x="1336040" y="25400"/>
                    <a:pt x="1346200" y="54610"/>
                    <a:pt x="1381760" y="63500"/>
                  </a:cubicBezTo>
                  <a:cubicBezTo>
                    <a:pt x="1452880" y="82550"/>
                    <a:pt x="1658620" y="16510"/>
                    <a:pt x="1736090" y="40640"/>
                  </a:cubicBezTo>
                  <a:cubicBezTo>
                    <a:pt x="1780540" y="53340"/>
                    <a:pt x="1800860" y="114300"/>
                    <a:pt x="1827530" y="111760"/>
                  </a:cubicBezTo>
                  <a:cubicBezTo>
                    <a:pt x="1850390" y="110490"/>
                    <a:pt x="1859280" y="58420"/>
                    <a:pt x="1884680" y="45720"/>
                  </a:cubicBezTo>
                  <a:cubicBezTo>
                    <a:pt x="1912620" y="31750"/>
                    <a:pt x="1959610" y="31750"/>
                    <a:pt x="1990090" y="38100"/>
                  </a:cubicBezTo>
                  <a:cubicBezTo>
                    <a:pt x="2018030" y="44450"/>
                    <a:pt x="2048510" y="58420"/>
                    <a:pt x="2063750" y="76200"/>
                  </a:cubicBezTo>
                  <a:cubicBezTo>
                    <a:pt x="2075180" y="91440"/>
                    <a:pt x="2078990" y="113030"/>
                    <a:pt x="2078990" y="130810"/>
                  </a:cubicBezTo>
                  <a:cubicBezTo>
                    <a:pt x="2077720" y="148590"/>
                    <a:pt x="2071370" y="168910"/>
                    <a:pt x="2058670" y="182880"/>
                  </a:cubicBezTo>
                  <a:cubicBezTo>
                    <a:pt x="2042160" y="199390"/>
                    <a:pt x="2006600" y="215900"/>
                    <a:pt x="1982470" y="213360"/>
                  </a:cubicBezTo>
                  <a:cubicBezTo>
                    <a:pt x="1958340" y="210820"/>
                    <a:pt x="1925320" y="189230"/>
                    <a:pt x="1913890" y="167640"/>
                  </a:cubicBezTo>
                  <a:cubicBezTo>
                    <a:pt x="1902460" y="147320"/>
                    <a:pt x="1903730" y="106680"/>
                    <a:pt x="1912620" y="86360"/>
                  </a:cubicBezTo>
                  <a:cubicBezTo>
                    <a:pt x="1920240" y="68580"/>
                    <a:pt x="1938020" y="54610"/>
                    <a:pt x="1953260" y="46990"/>
                  </a:cubicBezTo>
                  <a:cubicBezTo>
                    <a:pt x="1969770" y="39370"/>
                    <a:pt x="1991360" y="35560"/>
                    <a:pt x="2009140" y="40640"/>
                  </a:cubicBezTo>
                  <a:cubicBezTo>
                    <a:pt x="2030730" y="46990"/>
                    <a:pt x="2063750" y="71120"/>
                    <a:pt x="2072640" y="92710"/>
                  </a:cubicBezTo>
                  <a:cubicBezTo>
                    <a:pt x="2081530" y="115570"/>
                    <a:pt x="2075180" y="154940"/>
                    <a:pt x="2063750" y="175260"/>
                  </a:cubicBezTo>
                  <a:cubicBezTo>
                    <a:pt x="2054860" y="191770"/>
                    <a:pt x="2039620" y="201930"/>
                    <a:pt x="2019300" y="209550"/>
                  </a:cubicBezTo>
                  <a:cubicBezTo>
                    <a:pt x="1992630" y="219710"/>
                    <a:pt x="1941830" y="212090"/>
                    <a:pt x="1910080" y="219710"/>
                  </a:cubicBezTo>
                  <a:cubicBezTo>
                    <a:pt x="1882140" y="226060"/>
                    <a:pt x="1863090" y="247650"/>
                    <a:pt x="1835150" y="248920"/>
                  </a:cubicBezTo>
                  <a:cubicBezTo>
                    <a:pt x="1800860" y="250190"/>
                    <a:pt x="1766570" y="218440"/>
                    <a:pt x="1718310" y="213360"/>
                  </a:cubicBezTo>
                  <a:cubicBezTo>
                    <a:pt x="1642110" y="207010"/>
                    <a:pt x="1492250" y="245110"/>
                    <a:pt x="1423670" y="246380"/>
                  </a:cubicBezTo>
                  <a:cubicBezTo>
                    <a:pt x="1386840" y="246380"/>
                    <a:pt x="1362710" y="250190"/>
                    <a:pt x="1338580" y="238760"/>
                  </a:cubicBezTo>
                  <a:cubicBezTo>
                    <a:pt x="1315720" y="227330"/>
                    <a:pt x="1311910" y="189230"/>
                    <a:pt x="1282700" y="180340"/>
                  </a:cubicBezTo>
                  <a:cubicBezTo>
                    <a:pt x="1228090" y="165100"/>
                    <a:pt x="1080770" y="241300"/>
                    <a:pt x="1013460" y="240030"/>
                  </a:cubicBezTo>
                  <a:cubicBezTo>
                    <a:pt x="971550" y="240030"/>
                    <a:pt x="941070" y="229870"/>
                    <a:pt x="911860" y="215900"/>
                  </a:cubicBezTo>
                  <a:cubicBezTo>
                    <a:pt x="883920" y="203200"/>
                    <a:pt x="873760" y="172720"/>
                    <a:pt x="840740" y="165100"/>
                  </a:cubicBezTo>
                  <a:cubicBezTo>
                    <a:pt x="782320" y="152400"/>
                    <a:pt x="643890" y="215900"/>
                    <a:pt x="575310" y="219710"/>
                  </a:cubicBezTo>
                  <a:cubicBezTo>
                    <a:pt x="530860" y="222250"/>
                    <a:pt x="500380" y="218440"/>
                    <a:pt x="466090" y="212090"/>
                  </a:cubicBezTo>
                  <a:cubicBezTo>
                    <a:pt x="435610" y="205740"/>
                    <a:pt x="416560" y="189230"/>
                    <a:pt x="381000" y="185420"/>
                  </a:cubicBezTo>
                  <a:cubicBezTo>
                    <a:pt x="322580" y="179070"/>
                    <a:pt x="204470" y="209550"/>
                    <a:pt x="148590" y="210820"/>
                  </a:cubicBezTo>
                  <a:cubicBezTo>
                    <a:pt x="116840" y="210820"/>
                    <a:pt x="96520" y="212090"/>
                    <a:pt x="73660" y="204470"/>
                  </a:cubicBezTo>
                  <a:cubicBezTo>
                    <a:pt x="52070" y="196850"/>
                    <a:pt x="24130" y="182880"/>
                    <a:pt x="12700" y="165100"/>
                  </a:cubicBezTo>
                  <a:cubicBezTo>
                    <a:pt x="2540" y="149860"/>
                    <a:pt x="0" y="127000"/>
                    <a:pt x="3810" y="110490"/>
                  </a:cubicBezTo>
                  <a:cubicBezTo>
                    <a:pt x="7620" y="93980"/>
                    <a:pt x="20320" y="73660"/>
                    <a:pt x="34290" y="63500"/>
                  </a:cubicBezTo>
                  <a:cubicBezTo>
                    <a:pt x="48260" y="53340"/>
                    <a:pt x="87630" y="48260"/>
                    <a:pt x="87630" y="48260"/>
                  </a:cubicBezTo>
                </a:path>
              </a:pathLst>
            </a:custGeom>
            <a:solidFill>
              <a:srgbClr val="FFFFFF"/>
            </a:solidFill>
            <a:ln cap="sq">
              <a:noFill/>
              <a:prstDash val="solid"/>
              <a:miter/>
            </a:ln>
          </p:spPr>
          <p:txBody>
            <a:bodyPr/>
            <a:lstStyle/>
            <a:p>
              <a:endParaRPr lang="en-US"/>
            </a:p>
          </p:txBody>
        </p:sp>
      </p:grpSp>
      <p:pic>
        <p:nvPicPr>
          <p:cNvPr id="41" name="Picture 40">
            <a:extLst>
              <a:ext uri="{FF2B5EF4-FFF2-40B4-BE49-F238E27FC236}">
                <a16:creationId xmlns:a16="http://schemas.microsoft.com/office/drawing/2014/main" xmlns="" id="{D761FCAF-B25C-1C9E-E8DA-0AC0D3DD6BD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343400" y="3086100"/>
            <a:ext cx="10446771" cy="2514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down)">
                                      <p:cBhvr>
                                        <p:cTn id="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425362" y="7088505"/>
            <a:ext cx="6577965" cy="4262438"/>
            <a:chOff x="0" y="0"/>
            <a:chExt cx="8770620" cy="5683250"/>
          </a:xfrm>
        </p:grpSpPr>
        <p:sp>
          <p:nvSpPr>
            <p:cNvPr id="3" name="Freeform 3"/>
            <p:cNvSpPr/>
            <p:nvPr/>
          </p:nvSpPr>
          <p:spPr>
            <a:xfrm>
              <a:off x="50800" y="-36830"/>
              <a:ext cx="8690610" cy="5737860"/>
            </a:xfrm>
            <a:custGeom>
              <a:avLst/>
              <a:gdLst/>
              <a:ahLst/>
              <a:cxnLst/>
              <a:rect l="l" t="t" r="r" b="b"/>
              <a:pathLst>
                <a:path w="8690610" h="5737860">
                  <a:moveTo>
                    <a:pt x="0" y="4276090"/>
                  </a:moveTo>
                  <a:cubicBezTo>
                    <a:pt x="7620" y="4072890"/>
                    <a:pt x="20320" y="4022090"/>
                    <a:pt x="38100" y="3975100"/>
                  </a:cubicBezTo>
                  <a:cubicBezTo>
                    <a:pt x="55880" y="3926840"/>
                    <a:pt x="80010" y="3881120"/>
                    <a:pt x="109220" y="3839210"/>
                  </a:cubicBezTo>
                  <a:cubicBezTo>
                    <a:pt x="138430" y="3798570"/>
                    <a:pt x="162560" y="3773170"/>
                    <a:pt x="210820" y="3724910"/>
                  </a:cubicBezTo>
                  <a:cubicBezTo>
                    <a:pt x="311150" y="3625850"/>
                    <a:pt x="527050" y="3429000"/>
                    <a:pt x="698500" y="3296920"/>
                  </a:cubicBezTo>
                  <a:cubicBezTo>
                    <a:pt x="872490" y="3162300"/>
                    <a:pt x="1024890" y="3046730"/>
                    <a:pt x="1244600" y="2924810"/>
                  </a:cubicBezTo>
                  <a:cubicBezTo>
                    <a:pt x="1541780" y="2759710"/>
                    <a:pt x="1990090" y="2534920"/>
                    <a:pt x="2341880" y="2435860"/>
                  </a:cubicBezTo>
                  <a:cubicBezTo>
                    <a:pt x="2642870" y="2350770"/>
                    <a:pt x="2918460" y="2353310"/>
                    <a:pt x="3214370" y="2319020"/>
                  </a:cubicBezTo>
                  <a:cubicBezTo>
                    <a:pt x="3520440" y="2284730"/>
                    <a:pt x="3850640" y="2293620"/>
                    <a:pt x="4150360" y="2233930"/>
                  </a:cubicBezTo>
                  <a:cubicBezTo>
                    <a:pt x="4439920" y="2176780"/>
                    <a:pt x="4744720" y="2117090"/>
                    <a:pt x="4984750" y="1977390"/>
                  </a:cubicBezTo>
                  <a:cubicBezTo>
                    <a:pt x="5214620" y="1845310"/>
                    <a:pt x="5373370" y="1631950"/>
                    <a:pt x="5568950" y="1431290"/>
                  </a:cubicBezTo>
                  <a:cubicBezTo>
                    <a:pt x="5786120" y="1209040"/>
                    <a:pt x="5971540" y="911860"/>
                    <a:pt x="6226810" y="693420"/>
                  </a:cubicBezTo>
                  <a:cubicBezTo>
                    <a:pt x="6498590" y="461010"/>
                    <a:pt x="6814820" y="171450"/>
                    <a:pt x="7166610" y="87630"/>
                  </a:cubicBezTo>
                  <a:cubicBezTo>
                    <a:pt x="7538720" y="0"/>
                    <a:pt x="8168640" y="38100"/>
                    <a:pt x="8411210" y="219710"/>
                  </a:cubicBezTo>
                  <a:cubicBezTo>
                    <a:pt x="8589010" y="353060"/>
                    <a:pt x="8652510" y="598170"/>
                    <a:pt x="8669020" y="842010"/>
                  </a:cubicBezTo>
                  <a:cubicBezTo>
                    <a:pt x="8690610" y="1172210"/>
                    <a:pt x="8463280" y="1606550"/>
                    <a:pt x="8348980" y="2032000"/>
                  </a:cubicBezTo>
                  <a:cubicBezTo>
                    <a:pt x="8216900" y="2527300"/>
                    <a:pt x="8027670" y="3175000"/>
                    <a:pt x="7922260" y="3639820"/>
                  </a:cubicBezTo>
                  <a:cubicBezTo>
                    <a:pt x="7843520" y="3990340"/>
                    <a:pt x="7801610" y="4283710"/>
                    <a:pt x="7748270" y="4570730"/>
                  </a:cubicBezTo>
                  <a:cubicBezTo>
                    <a:pt x="7702550" y="4817110"/>
                    <a:pt x="7733030" y="5074920"/>
                    <a:pt x="7620000" y="5259070"/>
                  </a:cubicBezTo>
                  <a:cubicBezTo>
                    <a:pt x="7509510" y="5440680"/>
                    <a:pt x="7299960" y="5610860"/>
                    <a:pt x="7085330" y="5669280"/>
                  </a:cubicBezTo>
                  <a:cubicBezTo>
                    <a:pt x="6840220" y="5737860"/>
                    <a:pt x="6513830" y="5626100"/>
                    <a:pt x="6209030" y="5568950"/>
                  </a:cubicBezTo>
                  <a:cubicBezTo>
                    <a:pt x="5866130" y="5505450"/>
                    <a:pt x="5454650" y="5347970"/>
                    <a:pt x="5130800" y="5290820"/>
                  </a:cubicBezTo>
                  <a:cubicBezTo>
                    <a:pt x="4872990" y="5245100"/>
                    <a:pt x="4702810" y="5237480"/>
                    <a:pt x="4423410" y="5218430"/>
                  </a:cubicBezTo>
                  <a:cubicBezTo>
                    <a:pt x="4022090" y="5191760"/>
                    <a:pt x="3425190" y="5176520"/>
                    <a:pt x="2952750" y="5167630"/>
                  </a:cubicBezTo>
                  <a:cubicBezTo>
                    <a:pt x="2514600" y="5158740"/>
                    <a:pt x="2042160" y="5256530"/>
                    <a:pt x="1685290" y="5163820"/>
                  </a:cubicBezTo>
                  <a:cubicBezTo>
                    <a:pt x="1394460" y="5087620"/>
                    <a:pt x="958850" y="4773930"/>
                    <a:pt x="944880" y="4751070"/>
                  </a:cubicBezTo>
                  <a:cubicBezTo>
                    <a:pt x="944880" y="4749800"/>
                    <a:pt x="946150" y="4748530"/>
                    <a:pt x="946150" y="4748530"/>
                  </a:cubicBezTo>
                  <a:cubicBezTo>
                    <a:pt x="943610" y="4747260"/>
                    <a:pt x="933450" y="4757420"/>
                    <a:pt x="922020" y="4763770"/>
                  </a:cubicBezTo>
                  <a:cubicBezTo>
                    <a:pt x="895350" y="4777740"/>
                    <a:pt x="828040" y="4805680"/>
                    <a:pt x="779780" y="4817110"/>
                  </a:cubicBezTo>
                  <a:cubicBezTo>
                    <a:pt x="730250" y="4829810"/>
                    <a:pt x="678180" y="4836160"/>
                    <a:pt x="627380" y="4834890"/>
                  </a:cubicBezTo>
                  <a:cubicBezTo>
                    <a:pt x="576580" y="4834890"/>
                    <a:pt x="524510" y="4828540"/>
                    <a:pt x="476250" y="4815840"/>
                  </a:cubicBezTo>
                  <a:cubicBezTo>
                    <a:pt x="426720" y="4804410"/>
                    <a:pt x="378460" y="4785360"/>
                    <a:pt x="332740" y="4761230"/>
                  </a:cubicBezTo>
                  <a:cubicBezTo>
                    <a:pt x="288290" y="4738370"/>
                    <a:pt x="245110" y="4707890"/>
                    <a:pt x="208280" y="4674870"/>
                  </a:cubicBezTo>
                  <a:cubicBezTo>
                    <a:pt x="170180" y="4640580"/>
                    <a:pt x="135890" y="4601210"/>
                    <a:pt x="106680" y="4559300"/>
                  </a:cubicBezTo>
                  <a:cubicBezTo>
                    <a:pt x="78740" y="4518660"/>
                    <a:pt x="54610" y="4471670"/>
                    <a:pt x="36830" y="4424680"/>
                  </a:cubicBezTo>
                  <a:cubicBezTo>
                    <a:pt x="19050" y="4376420"/>
                    <a:pt x="0" y="4276090"/>
                    <a:pt x="0" y="4276090"/>
                  </a:cubicBezTo>
                </a:path>
              </a:pathLst>
            </a:custGeom>
            <a:solidFill>
              <a:srgbClr val="FFF3C6"/>
            </a:solidFill>
            <a:ln cap="sq">
              <a:noFill/>
              <a:prstDash val="solid"/>
              <a:miter/>
            </a:ln>
          </p:spPr>
          <p:txBody>
            <a:bodyPr/>
            <a:lstStyle/>
            <a:p>
              <a:endParaRPr lang="en-US"/>
            </a:p>
          </p:txBody>
        </p:sp>
      </p:grpSp>
      <p:grpSp>
        <p:nvGrpSpPr>
          <p:cNvPr id="4" name="Group 4"/>
          <p:cNvGrpSpPr/>
          <p:nvPr/>
        </p:nvGrpSpPr>
        <p:grpSpPr>
          <a:xfrm>
            <a:off x="-629602" y="6622732"/>
            <a:ext cx="6594157" cy="4072890"/>
            <a:chOff x="0" y="0"/>
            <a:chExt cx="8792210" cy="5430520"/>
          </a:xfrm>
        </p:grpSpPr>
        <p:sp>
          <p:nvSpPr>
            <p:cNvPr id="5" name="Freeform 5"/>
            <p:cNvSpPr/>
            <p:nvPr/>
          </p:nvSpPr>
          <p:spPr>
            <a:xfrm>
              <a:off x="-7620" y="50800"/>
              <a:ext cx="8789670" cy="5358130"/>
            </a:xfrm>
            <a:custGeom>
              <a:avLst/>
              <a:gdLst/>
              <a:ahLst/>
              <a:cxnLst/>
              <a:rect l="l" t="t" r="r" b="b"/>
              <a:pathLst>
                <a:path w="8789670" h="5358130">
                  <a:moveTo>
                    <a:pt x="58420" y="2667000"/>
                  </a:moveTo>
                  <a:cubicBezTo>
                    <a:pt x="62230" y="1546860"/>
                    <a:pt x="74930" y="1304290"/>
                    <a:pt x="83820" y="1103630"/>
                  </a:cubicBezTo>
                  <a:cubicBezTo>
                    <a:pt x="90170" y="947420"/>
                    <a:pt x="95250" y="773430"/>
                    <a:pt x="101600" y="687070"/>
                  </a:cubicBezTo>
                  <a:cubicBezTo>
                    <a:pt x="105410" y="648970"/>
                    <a:pt x="109220" y="632460"/>
                    <a:pt x="113030" y="604520"/>
                  </a:cubicBezTo>
                  <a:cubicBezTo>
                    <a:pt x="116840" y="576580"/>
                    <a:pt x="123190" y="521970"/>
                    <a:pt x="123190" y="520700"/>
                  </a:cubicBezTo>
                  <a:cubicBezTo>
                    <a:pt x="124460" y="519430"/>
                    <a:pt x="143510" y="468630"/>
                    <a:pt x="153670" y="441960"/>
                  </a:cubicBezTo>
                  <a:cubicBezTo>
                    <a:pt x="163830" y="416560"/>
                    <a:pt x="184150" y="364490"/>
                    <a:pt x="184150" y="364490"/>
                  </a:cubicBezTo>
                  <a:cubicBezTo>
                    <a:pt x="185420" y="363220"/>
                    <a:pt x="217170" y="317500"/>
                    <a:pt x="232410" y="294640"/>
                  </a:cubicBezTo>
                  <a:cubicBezTo>
                    <a:pt x="248920" y="271780"/>
                    <a:pt x="280670" y="227330"/>
                    <a:pt x="280670" y="226060"/>
                  </a:cubicBezTo>
                  <a:cubicBezTo>
                    <a:pt x="281940" y="226060"/>
                    <a:pt x="281940" y="226060"/>
                    <a:pt x="281940" y="226060"/>
                  </a:cubicBezTo>
                  <a:cubicBezTo>
                    <a:pt x="281940" y="226060"/>
                    <a:pt x="323850" y="189230"/>
                    <a:pt x="344170" y="171450"/>
                  </a:cubicBezTo>
                  <a:cubicBezTo>
                    <a:pt x="365760" y="152400"/>
                    <a:pt x="407670" y="116840"/>
                    <a:pt x="407670" y="115570"/>
                  </a:cubicBezTo>
                  <a:cubicBezTo>
                    <a:pt x="408940" y="115570"/>
                    <a:pt x="458470" y="90170"/>
                    <a:pt x="482600" y="77470"/>
                  </a:cubicBezTo>
                  <a:cubicBezTo>
                    <a:pt x="508000" y="64770"/>
                    <a:pt x="556260" y="39370"/>
                    <a:pt x="557530" y="39370"/>
                  </a:cubicBezTo>
                  <a:cubicBezTo>
                    <a:pt x="558800" y="38100"/>
                    <a:pt x="612140" y="25400"/>
                    <a:pt x="638810" y="19050"/>
                  </a:cubicBezTo>
                  <a:cubicBezTo>
                    <a:pt x="666750" y="12700"/>
                    <a:pt x="720090" y="0"/>
                    <a:pt x="721360" y="0"/>
                  </a:cubicBezTo>
                  <a:cubicBezTo>
                    <a:pt x="722630" y="0"/>
                    <a:pt x="777240" y="0"/>
                    <a:pt x="805180" y="1270"/>
                  </a:cubicBezTo>
                  <a:cubicBezTo>
                    <a:pt x="833120" y="1270"/>
                    <a:pt x="887730" y="1270"/>
                    <a:pt x="889000" y="1270"/>
                  </a:cubicBezTo>
                  <a:cubicBezTo>
                    <a:pt x="890270" y="1270"/>
                    <a:pt x="943610" y="15240"/>
                    <a:pt x="970280" y="21590"/>
                  </a:cubicBezTo>
                  <a:cubicBezTo>
                    <a:pt x="998220" y="29210"/>
                    <a:pt x="1051560" y="41910"/>
                    <a:pt x="1052830" y="43180"/>
                  </a:cubicBezTo>
                  <a:cubicBezTo>
                    <a:pt x="1052830" y="43180"/>
                    <a:pt x="1085850" y="66040"/>
                    <a:pt x="1097280" y="67310"/>
                  </a:cubicBezTo>
                  <a:cubicBezTo>
                    <a:pt x="1103630" y="67310"/>
                    <a:pt x="1103630" y="64770"/>
                    <a:pt x="1111250" y="63500"/>
                  </a:cubicBezTo>
                  <a:cubicBezTo>
                    <a:pt x="1135380" y="60960"/>
                    <a:pt x="1195070" y="59690"/>
                    <a:pt x="1267460" y="63500"/>
                  </a:cubicBezTo>
                  <a:cubicBezTo>
                    <a:pt x="1427480" y="74930"/>
                    <a:pt x="1789430" y="123190"/>
                    <a:pt x="2045970" y="168910"/>
                  </a:cubicBezTo>
                  <a:cubicBezTo>
                    <a:pt x="2297430" y="215900"/>
                    <a:pt x="2557780" y="275590"/>
                    <a:pt x="2791460" y="341630"/>
                  </a:cubicBezTo>
                  <a:cubicBezTo>
                    <a:pt x="3004820" y="401320"/>
                    <a:pt x="3169920" y="439420"/>
                    <a:pt x="3395980" y="541020"/>
                  </a:cubicBezTo>
                  <a:cubicBezTo>
                    <a:pt x="3718560" y="685800"/>
                    <a:pt x="4193540" y="960120"/>
                    <a:pt x="4519930" y="1184910"/>
                  </a:cubicBezTo>
                  <a:cubicBezTo>
                    <a:pt x="4798060" y="1377950"/>
                    <a:pt x="5022850" y="1590040"/>
                    <a:pt x="5248910" y="1784350"/>
                  </a:cubicBezTo>
                  <a:cubicBezTo>
                    <a:pt x="5454650" y="1960880"/>
                    <a:pt x="5629910" y="2142490"/>
                    <a:pt x="5824220" y="2299970"/>
                  </a:cubicBezTo>
                  <a:cubicBezTo>
                    <a:pt x="6007100" y="2449830"/>
                    <a:pt x="6186170" y="2585720"/>
                    <a:pt x="6377940" y="2710180"/>
                  </a:cubicBezTo>
                  <a:cubicBezTo>
                    <a:pt x="6569710" y="2834640"/>
                    <a:pt x="6769100" y="2941320"/>
                    <a:pt x="6976110" y="3048000"/>
                  </a:cubicBezTo>
                  <a:cubicBezTo>
                    <a:pt x="7188200" y="3158490"/>
                    <a:pt x="7415530" y="3257550"/>
                    <a:pt x="7637780" y="3360420"/>
                  </a:cubicBezTo>
                  <a:cubicBezTo>
                    <a:pt x="7861300" y="3464560"/>
                    <a:pt x="8131810" y="3510280"/>
                    <a:pt x="8314690" y="3669030"/>
                  </a:cubicBezTo>
                  <a:cubicBezTo>
                    <a:pt x="8505190" y="3834130"/>
                    <a:pt x="8708390" y="4097020"/>
                    <a:pt x="8747760" y="4340860"/>
                  </a:cubicBezTo>
                  <a:cubicBezTo>
                    <a:pt x="8789670" y="4591050"/>
                    <a:pt x="8719820" y="4984750"/>
                    <a:pt x="8544560" y="5149850"/>
                  </a:cubicBezTo>
                  <a:cubicBezTo>
                    <a:pt x="8359140" y="5326380"/>
                    <a:pt x="7941310" y="5302250"/>
                    <a:pt x="7623810" y="5328920"/>
                  </a:cubicBezTo>
                  <a:cubicBezTo>
                    <a:pt x="7291070" y="5356860"/>
                    <a:pt x="6935470" y="5309870"/>
                    <a:pt x="6590030" y="5302250"/>
                  </a:cubicBezTo>
                  <a:cubicBezTo>
                    <a:pt x="6244590" y="5294630"/>
                    <a:pt x="5905500" y="5289550"/>
                    <a:pt x="5548630" y="5284470"/>
                  </a:cubicBezTo>
                  <a:cubicBezTo>
                    <a:pt x="5173980" y="5279390"/>
                    <a:pt x="4733290" y="5278120"/>
                    <a:pt x="4395470" y="5274310"/>
                  </a:cubicBezTo>
                  <a:cubicBezTo>
                    <a:pt x="4128770" y="5271770"/>
                    <a:pt x="3911600" y="5266690"/>
                    <a:pt x="3680460" y="5265420"/>
                  </a:cubicBezTo>
                  <a:cubicBezTo>
                    <a:pt x="3462020" y="5262880"/>
                    <a:pt x="3267710" y="5260340"/>
                    <a:pt x="3045460" y="5260340"/>
                  </a:cubicBezTo>
                  <a:cubicBezTo>
                    <a:pt x="2799080" y="5260340"/>
                    <a:pt x="2515870" y="5262880"/>
                    <a:pt x="2266950" y="5265420"/>
                  </a:cubicBezTo>
                  <a:cubicBezTo>
                    <a:pt x="2035810" y="5267960"/>
                    <a:pt x="1833880" y="5278120"/>
                    <a:pt x="1601470" y="5276850"/>
                  </a:cubicBezTo>
                  <a:cubicBezTo>
                    <a:pt x="1344930" y="5275580"/>
                    <a:pt x="1033780" y="5358130"/>
                    <a:pt x="796290" y="5251450"/>
                  </a:cubicBezTo>
                  <a:cubicBezTo>
                    <a:pt x="533400" y="5134610"/>
                    <a:pt x="238760" y="4819650"/>
                    <a:pt x="118110" y="4542790"/>
                  </a:cubicBezTo>
                  <a:cubicBezTo>
                    <a:pt x="0" y="4274820"/>
                    <a:pt x="69850" y="3933190"/>
                    <a:pt x="59690" y="3623310"/>
                  </a:cubicBezTo>
                  <a:cubicBezTo>
                    <a:pt x="49530" y="3308350"/>
                    <a:pt x="58420" y="2667000"/>
                    <a:pt x="58420" y="2667000"/>
                  </a:cubicBezTo>
                  <a:moveTo>
                    <a:pt x="1266190" y="63500"/>
                  </a:moveTo>
                  <a:cubicBezTo>
                    <a:pt x="1267460" y="63500"/>
                    <a:pt x="1267460" y="63500"/>
                    <a:pt x="1267460" y="63500"/>
                  </a:cubicBezTo>
                  <a:cubicBezTo>
                    <a:pt x="1267460" y="63500"/>
                    <a:pt x="1266190" y="63500"/>
                    <a:pt x="1266190" y="63500"/>
                  </a:cubicBezTo>
                </a:path>
              </a:pathLst>
            </a:custGeom>
            <a:solidFill>
              <a:srgbClr val="FFF3C6"/>
            </a:solidFill>
            <a:ln cap="sq">
              <a:noFill/>
              <a:prstDash val="solid"/>
              <a:miter/>
            </a:ln>
          </p:spPr>
          <p:txBody>
            <a:bodyPr/>
            <a:lstStyle/>
            <a:p>
              <a:endParaRPr lang="en-US"/>
            </a:p>
          </p:txBody>
        </p:sp>
      </p:grpSp>
      <p:grpSp>
        <p:nvGrpSpPr>
          <p:cNvPr id="12" name="Group 12"/>
          <p:cNvGrpSpPr/>
          <p:nvPr/>
        </p:nvGrpSpPr>
        <p:grpSpPr>
          <a:xfrm>
            <a:off x="-742950" y="-1174051"/>
            <a:ext cx="19773900" cy="1846898"/>
            <a:chOff x="0" y="0"/>
            <a:chExt cx="26365200" cy="2462530"/>
          </a:xfrm>
        </p:grpSpPr>
        <p:sp>
          <p:nvSpPr>
            <p:cNvPr id="13" name="Freeform 13"/>
            <p:cNvSpPr/>
            <p:nvPr/>
          </p:nvSpPr>
          <p:spPr>
            <a:xfrm>
              <a:off x="49530" y="43180"/>
              <a:ext cx="26271220" cy="2397760"/>
            </a:xfrm>
            <a:custGeom>
              <a:avLst/>
              <a:gdLst/>
              <a:ahLst/>
              <a:cxnLst/>
              <a:rect l="l" t="t" r="r" b="b"/>
              <a:pathLst>
                <a:path w="26271220" h="2397760">
                  <a:moveTo>
                    <a:pt x="720090" y="739140"/>
                  </a:moveTo>
                  <a:cubicBezTo>
                    <a:pt x="1311910" y="786130"/>
                    <a:pt x="1605280" y="843280"/>
                    <a:pt x="1827530" y="787400"/>
                  </a:cubicBezTo>
                  <a:cubicBezTo>
                    <a:pt x="2048510" y="731520"/>
                    <a:pt x="2219960" y="510540"/>
                    <a:pt x="2440940" y="443230"/>
                  </a:cubicBezTo>
                  <a:cubicBezTo>
                    <a:pt x="2667000" y="374650"/>
                    <a:pt x="2932430" y="349250"/>
                    <a:pt x="3168650" y="384810"/>
                  </a:cubicBezTo>
                  <a:cubicBezTo>
                    <a:pt x="3411220" y="421640"/>
                    <a:pt x="3632200" y="580390"/>
                    <a:pt x="3876040" y="669290"/>
                  </a:cubicBezTo>
                  <a:cubicBezTo>
                    <a:pt x="4130040" y="763270"/>
                    <a:pt x="4414520" y="927100"/>
                    <a:pt x="4665980" y="933450"/>
                  </a:cubicBezTo>
                  <a:cubicBezTo>
                    <a:pt x="4890770" y="938530"/>
                    <a:pt x="5106670" y="834390"/>
                    <a:pt x="5309870" y="750570"/>
                  </a:cubicBezTo>
                  <a:cubicBezTo>
                    <a:pt x="5507990" y="668020"/>
                    <a:pt x="5659120" y="534670"/>
                    <a:pt x="5871210" y="438150"/>
                  </a:cubicBezTo>
                  <a:cubicBezTo>
                    <a:pt x="6127750" y="322580"/>
                    <a:pt x="6460490" y="177800"/>
                    <a:pt x="6751320" y="127000"/>
                  </a:cubicBezTo>
                  <a:cubicBezTo>
                    <a:pt x="7021830" y="78740"/>
                    <a:pt x="7315200" y="58420"/>
                    <a:pt x="7556500" y="116840"/>
                  </a:cubicBezTo>
                  <a:cubicBezTo>
                    <a:pt x="7777480" y="171450"/>
                    <a:pt x="7943850" y="342900"/>
                    <a:pt x="8154670" y="435610"/>
                  </a:cubicBezTo>
                  <a:cubicBezTo>
                    <a:pt x="8374380" y="532130"/>
                    <a:pt x="8622030" y="659130"/>
                    <a:pt x="8853170" y="683260"/>
                  </a:cubicBezTo>
                  <a:cubicBezTo>
                    <a:pt x="9066530" y="704850"/>
                    <a:pt x="9281160" y="664210"/>
                    <a:pt x="9489440" y="598170"/>
                  </a:cubicBezTo>
                  <a:cubicBezTo>
                    <a:pt x="9715500" y="527050"/>
                    <a:pt x="9911080" y="345440"/>
                    <a:pt x="10156190" y="252730"/>
                  </a:cubicBezTo>
                  <a:cubicBezTo>
                    <a:pt x="10430510" y="149860"/>
                    <a:pt x="10772140" y="57150"/>
                    <a:pt x="11066780" y="26670"/>
                  </a:cubicBezTo>
                  <a:cubicBezTo>
                    <a:pt x="11336020" y="0"/>
                    <a:pt x="11596370" y="8890"/>
                    <a:pt x="11852910" y="58420"/>
                  </a:cubicBezTo>
                  <a:cubicBezTo>
                    <a:pt x="12111990" y="107950"/>
                    <a:pt x="12369800" y="214630"/>
                    <a:pt x="12611100" y="325120"/>
                  </a:cubicBezTo>
                  <a:cubicBezTo>
                    <a:pt x="12848590" y="433070"/>
                    <a:pt x="13059409" y="629920"/>
                    <a:pt x="13290550" y="711200"/>
                  </a:cubicBezTo>
                  <a:cubicBezTo>
                    <a:pt x="13498831" y="783590"/>
                    <a:pt x="13713459" y="820420"/>
                    <a:pt x="13926820" y="812800"/>
                  </a:cubicBezTo>
                  <a:cubicBezTo>
                    <a:pt x="14145259" y="805180"/>
                    <a:pt x="14370050" y="731520"/>
                    <a:pt x="14585950" y="659130"/>
                  </a:cubicBezTo>
                  <a:cubicBezTo>
                    <a:pt x="14808200" y="582930"/>
                    <a:pt x="15026640" y="448310"/>
                    <a:pt x="15243809" y="360680"/>
                  </a:cubicBezTo>
                  <a:cubicBezTo>
                    <a:pt x="15449550" y="278130"/>
                    <a:pt x="15629890" y="199390"/>
                    <a:pt x="15855950" y="143510"/>
                  </a:cubicBezTo>
                  <a:cubicBezTo>
                    <a:pt x="16121381" y="76200"/>
                    <a:pt x="16455390" y="7620"/>
                    <a:pt x="16743681" y="7620"/>
                  </a:cubicBezTo>
                  <a:cubicBezTo>
                    <a:pt x="17015459" y="8890"/>
                    <a:pt x="17285970" y="57150"/>
                    <a:pt x="17537431" y="133350"/>
                  </a:cubicBezTo>
                  <a:cubicBezTo>
                    <a:pt x="17781270" y="207010"/>
                    <a:pt x="17995900" y="363220"/>
                    <a:pt x="18230850" y="454660"/>
                  </a:cubicBezTo>
                  <a:cubicBezTo>
                    <a:pt x="18460720" y="543560"/>
                    <a:pt x="18696940" y="646430"/>
                    <a:pt x="18930620" y="675640"/>
                  </a:cubicBezTo>
                  <a:cubicBezTo>
                    <a:pt x="19154140" y="703580"/>
                    <a:pt x="19333209" y="676910"/>
                    <a:pt x="19603720" y="636270"/>
                  </a:cubicBezTo>
                  <a:cubicBezTo>
                    <a:pt x="20029170" y="571500"/>
                    <a:pt x="20781009" y="332740"/>
                    <a:pt x="21221700" y="236220"/>
                  </a:cubicBezTo>
                  <a:cubicBezTo>
                    <a:pt x="21522690" y="168910"/>
                    <a:pt x="21727159" y="95250"/>
                    <a:pt x="21987509" y="86360"/>
                  </a:cubicBezTo>
                  <a:cubicBezTo>
                    <a:pt x="22255481" y="78740"/>
                    <a:pt x="22555200" y="114300"/>
                    <a:pt x="22809200" y="194310"/>
                  </a:cubicBezTo>
                  <a:cubicBezTo>
                    <a:pt x="23053040" y="269240"/>
                    <a:pt x="23277831" y="414020"/>
                    <a:pt x="23484840" y="541020"/>
                  </a:cubicBezTo>
                  <a:cubicBezTo>
                    <a:pt x="23676609" y="657860"/>
                    <a:pt x="23813770" y="899160"/>
                    <a:pt x="24013159" y="920750"/>
                  </a:cubicBezTo>
                  <a:cubicBezTo>
                    <a:pt x="24239220" y="944880"/>
                    <a:pt x="24536400" y="680720"/>
                    <a:pt x="24781509" y="582930"/>
                  </a:cubicBezTo>
                  <a:cubicBezTo>
                    <a:pt x="25001220" y="494030"/>
                    <a:pt x="25251409" y="378460"/>
                    <a:pt x="25413970" y="350520"/>
                  </a:cubicBezTo>
                  <a:cubicBezTo>
                    <a:pt x="25511759" y="334010"/>
                    <a:pt x="25576531" y="340360"/>
                    <a:pt x="25654000" y="354330"/>
                  </a:cubicBezTo>
                  <a:cubicBezTo>
                    <a:pt x="25732740" y="368300"/>
                    <a:pt x="25811481" y="394970"/>
                    <a:pt x="25881331" y="433070"/>
                  </a:cubicBezTo>
                  <a:cubicBezTo>
                    <a:pt x="25949909" y="471170"/>
                    <a:pt x="26017220" y="523240"/>
                    <a:pt x="26070559" y="581660"/>
                  </a:cubicBezTo>
                  <a:cubicBezTo>
                    <a:pt x="26123899" y="638810"/>
                    <a:pt x="26169620" y="709930"/>
                    <a:pt x="26202641" y="781050"/>
                  </a:cubicBezTo>
                  <a:cubicBezTo>
                    <a:pt x="26234391" y="853440"/>
                    <a:pt x="26255981" y="934720"/>
                    <a:pt x="26263599" y="1013460"/>
                  </a:cubicBezTo>
                  <a:cubicBezTo>
                    <a:pt x="26271220" y="1092200"/>
                    <a:pt x="26266141" y="1176020"/>
                    <a:pt x="26247091" y="1253490"/>
                  </a:cubicBezTo>
                  <a:cubicBezTo>
                    <a:pt x="26229309" y="1329690"/>
                    <a:pt x="26197559" y="1408430"/>
                    <a:pt x="26155649" y="1475740"/>
                  </a:cubicBezTo>
                  <a:cubicBezTo>
                    <a:pt x="26113741" y="1541780"/>
                    <a:pt x="26059131" y="1605280"/>
                    <a:pt x="25998170" y="1656080"/>
                  </a:cubicBezTo>
                  <a:cubicBezTo>
                    <a:pt x="25937209" y="1706880"/>
                    <a:pt x="25864820" y="1748790"/>
                    <a:pt x="25791159" y="1776730"/>
                  </a:cubicBezTo>
                  <a:cubicBezTo>
                    <a:pt x="25717500" y="1805940"/>
                    <a:pt x="25634950" y="1822450"/>
                    <a:pt x="25556209" y="1826260"/>
                  </a:cubicBezTo>
                  <a:cubicBezTo>
                    <a:pt x="25476200" y="1828800"/>
                    <a:pt x="25393650" y="1818640"/>
                    <a:pt x="25317450" y="1797050"/>
                  </a:cubicBezTo>
                  <a:cubicBezTo>
                    <a:pt x="25241250" y="1774190"/>
                    <a:pt x="25165050" y="1738630"/>
                    <a:pt x="25100281" y="1692910"/>
                  </a:cubicBezTo>
                  <a:cubicBezTo>
                    <a:pt x="25035509" y="1648460"/>
                    <a:pt x="24975820" y="1588770"/>
                    <a:pt x="24928831" y="1525270"/>
                  </a:cubicBezTo>
                  <a:cubicBezTo>
                    <a:pt x="24881840" y="1461770"/>
                    <a:pt x="24843740" y="1386840"/>
                    <a:pt x="24819609" y="1311910"/>
                  </a:cubicBezTo>
                  <a:cubicBezTo>
                    <a:pt x="24794209" y="1236980"/>
                    <a:pt x="24782781" y="1153160"/>
                    <a:pt x="24782781" y="1074420"/>
                  </a:cubicBezTo>
                  <a:cubicBezTo>
                    <a:pt x="24784050" y="995680"/>
                    <a:pt x="24799290" y="913130"/>
                    <a:pt x="24824690" y="838200"/>
                  </a:cubicBezTo>
                  <a:cubicBezTo>
                    <a:pt x="24851359" y="764540"/>
                    <a:pt x="24892000" y="689610"/>
                    <a:pt x="24940259" y="627380"/>
                  </a:cubicBezTo>
                  <a:cubicBezTo>
                    <a:pt x="24988520" y="565150"/>
                    <a:pt x="25050750" y="508000"/>
                    <a:pt x="25116790" y="464820"/>
                  </a:cubicBezTo>
                  <a:cubicBezTo>
                    <a:pt x="25182831" y="421640"/>
                    <a:pt x="25259031" y="387350"/>
                    <a:pt x="25336500" y="367030"/>
                  </a:cubicBezTo>
                  <a:cubicBezTo>
                    <a:pt x="25412700" y="346710"/>
                    <a:pt x="25496520" y="339090"/>
                    <a:pt x="25575259" y="344170"/>
                  </a:cubicBezTo>
                  <a:cubicBezTo>
                    <a:pt x="25654000" y="349250"/>
                    <a:pt x="25735281" y="368300"/>
                    <a:pt x="25808940" y="398780"/>
                  </a:cubicBezTo>
                  <a:cubicBezTo>
                    <a:pt x="25881331" y="429260"/>
                    <a:pt x="25953720" y="473710"/>
                    <a:pt x="26013409" y="525780"/>
                  </a:cubicBezTo>
                  <a:cubicBezTo>
                    <a:pt x="26071831" y="577850"/>
                    <a:pt x="26126441" y="642620"/>
                    <a:pt x="26165809" y="709930"/>
                  </a:cubicBezTo>
                  <a:cubicBezTo>
                    <a:pt x="26205181" y="778510"/>
                    <a:pt x="26235659" y="857250"/>
                    <a:pt x="26252170" y="934720"/>
                  </a:cubicBezTo>
                  <a:cubicBezTo>
                    <a:pt x="26267409" y="1012190"/>
                    <a:pt x="26271220" y="1096010"/>
                    <a:pt x="26261059" y="1174750"/>
                  </a:cubicBezTo>
                  <a:cubicBezTo>
                    <a:pt x="26252170" y="1252220"/>
                    <a:pt x="26228041" y="1333500"/>
                    <a:pt x="26193749" y="1404620"/>
                  </a:cubicBezTo>
                  <a:cubicBezTo>
                    <a:pt x="26160731" y="1475740"/>
                    <a:pt x="26112470" y="1545590"/>
                    <a:pt x="26056591" y="1601470"/>
                  </a:cubicBezTo>
                  <a:cubicBezTo>
                    <a:pt x="26001981" y="1658620"/>
                    <a:pt x="25934670" y="1708150"/>
                    <a:pt x="25863550" y="1744980"/>
                  </a:cubicBezTo>
                  <a:cubicBezTo>
                    <a:pt x="25793700" y="1780540"/>
                    <a:pt x="25708609" y="1790700"/>
                    <a:pt x="25634950" y="1818640"/>
                  </a:cubicBezTo>
                  <a:cubicBezTo>
                    <a:pt x="25565100" y="1844040"/>
                    <a:pt x="25515570" y="1861820"/>
                    <a:pt x="25429209" y="1903730"/>
                  </a:cubicBezTo>
                  <a:cubicBezTo>
                    <a:pt x="25276809" y="1978660"/>
                    <a:pt x="25050750" y="2175510"/>
                    <a:pt x="24811990" y="2252980"/>
                  </a:cubicBezTo>
                  <a:cubicBezTo>
                    <a:pt x="24530050" y="2345690"/>
                    <a:pt x="24119840" y="2397760"/>
                    <a:pt x="23829009" y="2368550"/>
                  </a:cubicBezTo>
                  <a:cubicBezTo>
                    <a:pt x="23587709" y="2344420"/>
                    <a:pt x="23390859" y="2266950"/>
                    <a:pt x="23181309" y="2157730"/>
                  </a:cubicBezTo>
                  <a:cubicBezTo>
                    <a:pt x="22946359" y="2035810"/>
                    <a:pt x="22741890" y="1738630"/>
                    <a:pt x="22499320" y="1648460"/>
                  </a:cubicBezTo>
                  <a:cubicBezTo>
                    <a:pt x="22280881" y="1567180"/>
                    <a:pt x="22085300" y="1576070"/>
                    <a:pt x="21808440" y="1598930"/>
                  </a:cubicBezTo>
                  <a:cubicBezTo>
                    <a:pt x="21376640" y="1633220"/>
                    <a:pt x="20641309" y="1892300"/>
                    <a:pt x="20170140" y="1988820"/>
                  </a:cubicBezTo>
                  <a:cubicBezTo>
                    <a:pt x="19815809" y="2061210"/>
                    <a:pt x="19541490" y="2141220"/>
                    <a:pt x="19234150" y="2150110"/>
                  </a:cubicBezTo>
                  <a:cubicBezTo>
                    <a:pt x="18938240" y="2157730"/>
                    <a:pt x="18634709" y="2112010"/>
                    <a:pt x="18357850" y="2045970"/>
                  </a:cubicBezTo>
                  <a:cubicBezTo>
                    <a:pt x="18092420" y="1982470"/>
                    <a:pt x="17834609" y="1870710"/>
                    <a:pt x="17603470" y="1771650"/>
                  </a:cubicBezTo>
                  <a:cubicBezTo>
                    <a:pt x="17397731" y="1682750"/>
                    <a:pt x="17241520" y="1526540"/>
                    <a:pt x="17034509" y="1485900"/>
                  </a:cubicBezTo>
                  <a:cubicBezTo>
                    <a:pt x="16813531" y="1441450"/>
                    <a:pt x="16549370" y="1487170"/>
                    <a:pt x="16315690" y="1540510"/>
                  </a:cubicBezTo>
                  <a:cubicBezTo>
                    <a:pt x="16075659" y="1595120"/>
                    <a:pt x="15854681" y="1715770"/>
                    <a:pt x="15612109" y="1813560"/>
                  </a:cubicBezTo>
                  <a:cubicBezTo>
                    <a:pt x="15346681" y="1920240"/>
                    <a:pt x="15072359" y="2077720"/>
                    <a:pt x="14785340" y="2157730"/>
                  </a:cubicBezTo>
                  <a:cubicBezTo>
                    <a:pt x="14493240" y="2239010"/>
                    <a:pt x="14157959" y="2289810"/>
                    <a:pt x="13869670" y="2294890"/>
                  </a:cubicBezTo>
                  <a:cubicBezTo>
                    <a:pt x="13613131" y="2298700"/>
                    <a:pt x="13373100" y="2264410"/>
                    <a:pt x="13136881" y="2207260"/>
                  </a:cubicBezTo>
                  <a:cubicBezTo>
                    <a:pt x="12904470" y="2150110"/>
                    <a:pt x="12689840" y="2054860"/>
                    <a:pt x="12466320" y="1953260"/>
                  </a:cubicBezTo>
                  <a:cubicBezTo>
                    <a:pt x="12226290" y="1844040"/>
                    <a:pt x="11998960" y="1634490"/>
                    <a:pt x="11744960" y="1567180"/>
                  </a:cubicBezTo>
                  <a:cubicBezTo>
                    <a:pt x="11497310" y="1501140"/>
                    <a:pt x="11257280" y="1492250"/>
                    <a:pt x="10961370" y="1545590"/>
                  </a:cubicBezTo>
                  <a:cubicBezTo>
                    <a:pt x="10542270" y="1621790"/>
                    <a:pt x="9899650" y="2052320"/>
                    <a:pt x="9495790" y="2136140"/>
                  </a:cubicBezTo>
                  <a:cubicBezTo>
                    <a:pt x="9227820" y="2190750"/>
                    <a:pt x="9036050" y="2165350"/>
                    <a:pt x="8802370" y="2152650"/>
                  </a:cubicBezTo>
                  <a:cubicBezTo>
                    <a:pt x="8562340" y="2139950"/>
                    <a:pt x="8305800" y="2125980"/>
                    <a:pt x="8075930" y="2053590"/>
                  </a:cubicBezTo>
                  <a:cubicBezTo>
                    <a:pt x="7844790" y="1981200"/>
                    <a:pt x="7646670" y="1785620"/>
                    <a:pt x="7419340" y="1715770"/>
                  </a:cubicBezTo>
                  <a:cubicBezTo>
                    <a:pt x="7202170" y="1649730"/>
                    <a:pt x="6998970" y="1596390"/>
                    <a:pt x="6743700" y="1638300"/>
                  </a:cubicBezTo>
                  <a:cubicBezTo>
                    <a:pt x="6372860" y="1699260"/>
                    <a:pt x="5815330" y="2138680"/>
                    <a:pt x="5439410" y="2252980"/>
                  </a:cubicBezTo>
                  <a:cubicBezTo>
                    <a:pt x="5175250" y="2334260"/>
                    <a:pt x="4974590" y="2359660"/>
                    <a:pt x="4733290" y="2360930"/>
                  </a:cubicBezTo>
                  <a:cubicBezTo>
                    <a:pt x="4481830" y="2363470"/>
                    <a:pt x="4204970" y="2322830"/>
                    <a:pt x="3961130" y="2254250"/>
                  </a:cubicBezTo>
                  <a:cubicBezTo>
                    <a:pt x="3724910" y="2186940"/>
                    <a:pt x="3525520" y="2011680"/>
                    <a:pt x="3293110" y="1959610"/>
                  </a:cubicBezTo>
                  <a:cubicBezTo>
                    <a:pt x="3060700" y="1907540"/>
                    <a:pt x="2811780" y="1915160"/>
                    <a:pt x="2569210" y="1940560"/>
                  </a:cubicBezTo>
                  <a:cubicBezTo>
                    <a:pt x="2317750" y="1967230"/>
                    <a:pt x="2070100" y="2099310"/>
                    <a:pt x="1809750" y="2123440"/>
                  </a:cubicBezTo>
                  <a:cubicBezTo>
                    <a:pt x="1540510" y="2147570"/>
                    <a:pt x="1203960" y="2100580"/>
                    <a:pt x="979170" y="2082800"/>
                  </a:cubicBezTo>
                  <a:cubicBezTo>
                    <a:pt x="824230" y="2070100"/>
                    <a:pt x="689610" y="2056130"/>
                    <a:pt x="589280" y="2039620"/>
                  </a:cubicBezTo>
                  <a:cubicBezTo>
                    <a:pt x="525780" y="2029460"/>
                    <a:pt x="485140" y="2023110"/>
                    <a:pt x="435610" y="2005330"/>
                  </a:cubicBezTo>
                  <a:cubicBezTo>
                    <a:pt x="387350" y="1987550"/>
                    <a:pt x="337820" y="1963420"/>
                    <a:pt x="294640" y="1935480"/>
                  </a:cubicBezTo>
                  <a:cubicBezTo>
                    <a:pt x="251460" y="1906270"/>
                    <a:pt x="209550" y="1870710"/>
                    <a:pt x="175260" y="1832610"/>
                  </a:cubicBezTo>
                  <a:cubicBezTo>
                    <a:pt x="139700" y="1794510"/>
                    <a:pt x="107950" y="1751330"/>
                    <a:pt x="82550" y="1705610"/>
                  </a:cubicBezTo>
                  <a:cubicBezTo>
                    <a:pt x="57150" y="1659890"/>
                    <a:pt x="36830" y="1609090"/>
                    <a:pt x="24130" y="1559560"/>
                  </a:cubicBezTo>
                  <a:cubicBezTo>
                    <a:pt x="10160" y="1508760"/>
                    <a:pt x="2540" y="1455420"/>
                    <a:pt x="1270" y="1403350"/>
                  </a:cubicBezTo>
                  <a:cubicBezTo>
                    <a:pt x="0" y="1351280"/>
                    <a:pt x="5080" y="1297940"/>
                    <a:pt x="16510" y="1245870"/>
                  </a:cubicBezTo>
                  <a:cubicBezTo>
                    <a:pt x="27940" y="1195070"/>
                    <a:pt x="46990" y="1144270"/>
                    <a:pt x="69850" y="1098550"/>
                  </a:cubicBezTo>
                  <a:cubicBezTo>
                    <a:pt x="92710" y="1051560"/>
                    <a:pt x="123190" y="1005840"/>
                    <a:pt x="156210" y="966470"/>
                  </a:cubicBezTo>
                  <a:cubicBezTo>
                    <a:pt x="190500" y="927100"/>
                    <a:pt x="229870" y="890270"/>
                    <a:pt x="271780" y="859790"/>
                  </a:cubicBezTo>
                  <a:cubicBezTo>
                    <a:pt x="314960" y="829310"/>
                    <a:pt x="361950" y="802640"/>
                    <a:pt x="410210" y="783590"/>
                  </a:cubicBezTo>
                  <a:cubicBezTo>
                    <a:pt x="458470" y="764540"/>
                    <a:pt x="510540" y="749300"/>
                    <a:pt x="562610" y="742950"/>
                  </a:cubicBezTo>
                  <a:cubicBezTo>
                    <a:pt x="613410" y="735330"/>
                    <a:pt x="720090" y="739140"/>
                    <a:pt x="720090" y="739140"/>
                  </a:cubicBezTo>
                </a:path>
              </a:pathLst>
            </a:custGeom>
            <a:solidFill>
              <a:srgbClr val="FFF3C6"/>
            </a:solidFill>
            <a:ln cap="sq">
              <a:noFill/>
              <a:prstDash val="solid"/>
              <a:miter/>
            </a:ln>
          </p:spPr>
          <p:txBody>
            <a:bodyPr/>
            <a:lstStyle/>
            <a:p>
              <a:endParaRPr lang="en-US"/>
            </a:p>
          </p:txBody>
        </p:sp>
      </p:grpSp>
      <p:sp>
        <p:nvSpPr>
          <p:cNvPr id="39" name="Freeform 13">
            <a:extLst>
              <a:ext uri="{FF2B5EF4-FFF2-40B4-BE49-F238E27FC236}">
                <a16:creationId xmlns:a16="http://schemas.microsoft.com/office/drawing/2014/main" xmlns="" id="{C6F469DB-048C-7965-4874-623DD5DA3369}"/>
              </a:ext>
            </a:extLst>
          </p:cNvPr>
          <p:cNvSpPr/>
          <p:nvPr/>
        </p:nvSpPr>
        <p:spPr>
          <a:xfrm>
            <a:off x="1066800" y="4768923"/>
            <a:ext cx="2938503" cy="5518077"/>
          </a:xfrm>
          <a:custGeom>
            <a:avLst/>
            <a:gdLst/>
            <a:ahLst/>
            <a:cxnLst/>
            <a:rect l="l" t="t" r="r" b="b"/>
            <a:pathLst>
              <a:path w="1244794" h="2278799">
                <a:moveTo>
                  <a:pt x="0" y="0"/>
                </a:moveTo>
                <a:lnTo>
                  <a:pt x="1244794" y="0"/>
                </a:lnTo>
                <a:lnTo>
                  <a:pt x="1244794" y="2278798"/>
                </a:lnTo>
                <a:lnTo>
                  <a:pt x="0" y="2278798"/>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 name="Freeform 19">
            <a:extLst>
              <a:ext uri="{FF2B5EF4-FFF2-40B4-BE49-F238E27FC236}">
                <a16:creationId xmlns:a16="http://schemas.microsoft.com/office/drawing/2014/main" xmlns="" id="{D9F176E3-614F-961D-F5C7-6F7C8EB2AB46}"/>
              </a:ext>
            </a:extLst>
          </p:cNvPr>
          <p:cNvSpPr/>
          <p:nvPr/>
        </p:nvSpPr>
        <p:spPr>
          <a:xfrm>
            <a:off x="4495800" y="495300"/>
            <a:ext cx="12725400" cy="8382000"/>
          </a:xfrm>
          <a:custGeom>
            <a:avLst/>
            <a:gdLst/>
            <a:ahLst/>
            <a:cxnLst/>
            <a:rect l="l" t="t" r="r" b="b"/>
            <a:pathLst>
              <a:path w="3749862" h="2517095">
                <a:moveTo>
                  <a:pt x="0" y="0"/>
                </a:moveTo>
                <a:lnTo>
                  <a:pt x="3749862" y="0"/>
                </a:lnTo>
                <a:lnTo>
                  <a:pt x="3749862" y="2517095"/>
                </a:lnTo>
                <a:lnTo>
                  <a:pt x="0" y="2517095"/>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 name="TextBox 40">
            <a:extLst>
              <a:ext uri="{FF2B5EF4-FFF2-40B4-BE49-F238E27FC236}">
                <a16:creationId xmlns:a16="http://schemas.microsoft.com/office/drawing/2014/main" xmlns="" id="{6D879347-2C79-F78E-30FF-EAE05E63BF82}"/>
              </a:ext>
            </a:extLst>
          </p:cNvPr>
          <p:cNvSpPr txBox="1"/>
          <p:nvPr/>
        </p:nvSpPr>
        <p:spPr>
          <a:xfrm>
            <a:off x="5410200" y="2171700"/>
            <a:ext cx="10744200" cy="5632311"/>
          </a:xfrm>
          <a:prstGeom prst="rect">
            <a:avLst/>
          </a:prstGeom>
          <a:noFill/>
        </p:spPr>
        <p:txBody>
          <a:bodyPr wrap="square">
            <a:spAutoFit/>
          </a:bodyPr>
          <a:lstStyle/>
          <a:p>
            <a:pPr lvl="0" algn="just"/>
            <a:r>
              <a:rPr lang="en-US" sz="6000" b="1" dirty="0">
                <a:solidFill>
                  <a:prstClr val="white"/>
                </a:solidFill>
                <a:latin typeface="Cambria" panose="02040503050406030204" pitchFamily="18" charset="0"/>
                <a:ea typeface="Cambria" panose="02040503050406030204" pitchFamily="18" charset="0"/>
              </a:rPr>
              <a:t>   </a:t>
            </a:r>
            <a:r>
              <a:rPr lang="vi-VN" sz="6000" b="1" dirty="0">
                <a:solidFill>
                  <a:prstClr val="white"/>
                </a:solidFill>
                <a:latin typeface="Cambria" panose="02040503050406030204" pitchFamily="18" charset="0"/>
                <a:ea typeface="Cambria" panose="02040503050406030204" pitchFamily="18" charset="0"/>
              </a:rPr>
              <a:t>Xác định ý tưởng kinh doanh là bước khởi đầu của kế hoạch kinh doanh. Ý tưởng kinh doanh xác định càng rõ ràng thì càng đảm bảo khả năng kinh doanh thành công.</a:t>
            </a:r>
            <a:endParaRPr kumimoji="0" lang="vi-VN" sz="6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7" name="Picture 6" descr="A close up of a logo&#10;&#10;Description automatically generated">
            <a:extLst>
              <a:ext uri="{FF2B5EF4-FFF2-40B4-BE49-F238E27FC236}">
                <a16:creationId xmlns:a16="http://schemas.microsoft.com/office/drawing/2014/main" xmlns="" id="{F562156A-C60C-E6AF-67B8-865F5DE006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2800" y="190500"/>
            <a:ext cx="6895174" cy="1987468"/>
          </a:xfrm>
          <a:prstGeom prst="rect">
            <a:avLst/>
          </a:prstGeom>
        </p:spPr>
      </p:pic>
    </p:spTree>
    <p:extLst>
      <p:ext uri="{BB962C8B-B14F-4D97-AF65-F5344CB8AC3E}">
        <p14:creationId xmlns:p14="http://schemas.microsoft.com/office/powerpoint/2010/main" val="855242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fade">
                                      <p:cBhvr>
                                        <p:cTn id="1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122480" y="8227387"/>
            <a:ext cx="9823279" cy="1562475"/>
            <a:chOff x="0" y="0"/>
            <a:chExt cx="2555036" cy="406400"/>
          </a:xfrm>
        </p:grpSpPr>
        <p:sp>
          <p:nvSpPr>
            <p:cNvPr id="3" name="Freeform 3"/>
            <p:cNvSpPr/>
            <p:nvPr/>
          </p:nvSpPr>
          <p:spPr>
            <a:xfrm>
              <a:off x="0" y="0"/>
              <a:ext cx="2555036" cy="406400"/>
            </a:xfrm>
            <a:custGeom>
              <a:avLst/>
              <a:gdLst/>
              <a:ahLst/>
              <a:cxnLst/>
              <a:rect l="l" t="t" r="r" b="b"/>
              <a:pathLst>
                <a:path w="2555036" h="406400">
                  <a:moveTo>
                    <a:pt x="78812" y="0"/>
                  </a:moveTo>
                  <a:lnTo>
                    <a:pt x="2476224" y="0"/>
                  </a:lnTo>
                  <a:cubicBezTo>
                    <a:pt x="2497127" y="0"/>
                    <a:pt x="2517173" y="8303"/>
                    <a:pt x="2531953" y="23083"/>
                  </a:cubicBezTo>
                  <a:cubicBezTo>
                    <a:pt x="2546733" y="37864"/>
                    <a:pt x="2555036" y="57910"/>
                    <a:pt x="2555036" y="78812"/>
                  </a:cubicBezTo>
                  <a:lnTo>
                    <a:pt x="2555036" y="327588"/>
                  </a:lnTo>
                  <a:cubicBezTo>
                    <a:pt x="2555036" y="348490"/>
                    <a:pt x="2546733" y="368536"/>
                    <a:pt x="2531953" y="383317"/>
                  </a:cubicBezTo>
                  <a:cubicBezTo>
                    <a:pt x="2517173" y="398097"/>
                    <a:pt x="2497127" y="406400"/>
                    <a:pt x="2476224" y="406400"/>
                  </a:cubicBezTo>
                  <a:lnTo>
                    <a:pt x="78812" y="406400"/>
                  </a:lnTo>
                  <a:cubicBezTo>
                    <a:pt x="57910" y="406400"/>
                    <a:pt x="37864" y="398097"/>
                    <a:pt x="23083" y="383317"/>
                  </a:cubicBezTo>
                  <a:cubicBezTo>
                    <a:pt x="8303" y="368536"/>
                    <a:pt x="0" y="348490"/>
                    <a:pt x="0" y="327588"/>
                  </a:cubicBezTo>
                  <a:lnTo>
                    <a:pt x="0" y="78812"/>
                  </a:lnTo>
                  <a:cubicBezTo>
                    <a:pt x="0" y="57910"/>
                    <a:pt x="8303" y="37864"/>
                    <a:pt x="23083" y="23083"/>
                  </a:cubicBezTo>
                  <a:cubicBezTo>
                    <a:pt x="37864" y="8303"/>
                    <a:pt x="57910" y="0"/>
                    <a:pt x="78812" y="0"/>
                  </a:cubicBezTo>
                  <a:close/>
                </a:path>
              </a:pathLst>
            </a:custGeom>
            <a:solidFill>
              <a:srgbClr val="FFD79E"/>
            </a:solidFill>
          </p:spPr>
          <p:txBody>
            <a:bodyPr/>
            <a:lstStyle/>
            <a:p>
              <a:endParaRPr lang="en-US"/>
            </a:p>
          </p:txBody>
        </p:sp>
        <p:sp>
          <p:nvSpPr>
            <p:cNvPr id="4" name="TextBox 4"/>
            <p:cNvSpPr txBox="1"/>
            <p:nvPr/>
          </p:nvSpPr>
          <p:spPr>
            <a:xfrm>
              <a:off x="0" y="-38100"/>
              <a:ext cx="2555036" cy="444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p:cNvSpPr/>
          <p:nvPr/>
        </p:nvSpPr>
        <p:spPr>
          <a:xfrm>
            <a:off x="647280" y="2843393"/>
            <a:ext cx="4230415" cy="6675211"/>
          </a:xfrm>
          <a:custGeom>
            <a:avLst/>
            <a:gdLst/>
            <a:ahLst/>
            <a:cxnLst/>
            <a:rect l="l" t="t" r="r" b="b"/>
            <a:pathLst>
              <a:path w="4230415" h="6675211">
                <a:moveTo>
                  <a:pt x="0" y="0"/>
                </a:moveTo>
                <a:lnTo>
                  <a:pt x="4230415" y="0"/>
                </a:lnTo>
                <a:lnTo>
                  <a:pt x="4230415" y="6675211"/>
                </a:lnTo>
                <a:lnTo>
                  <a:pt x="0" y="6675211"/>
                </a:lnTo>
                <a:lnTo>
                  <a:pt x="0" y="0"/>
                </a:lnTo>
                <a:close/>
              </a:path>
            </a:pathLst>
          </a:custGeom>
          <a:blipFill>
            <a:blip r:embed="rId2"/>
            <a:stretch>
              <a:fillRect/>
            </a:stretch>
          </a:blipFill>
        </p:spPr>
        <p:txBody>
          <a:bodyPr/>
          <a:lstStyle/>
          <a:p>
            <a:endParaRPr lang="en-US"/>
          </a:p>
        </p:txBody>
      </p:sp>
      <p:grpSp>
        <p:nvGrpSpPr>
          <p:cNvPr id="6" name="Group 6"/>
          <p:cNvGrpSpPr/>
          <p:nvPr/>
        </p:nvGrpSpPr>
        <p:grpSpPr>
          <a:xfrm>
            <a:off x="4876800" y="1638300"/>
            <a:ext cx="11582400" cy="4035008"/>
            <a:chOff x="0" y="0"/>
            <a:chExt cx="2111452" cy="406400"/>
          </a:xfrm>
        </p:grpSpPr>
        <p:sp>
          <p:nvSpPr>
            <p:cNvPr id="7" name="Freeform 7"/>
            <p:cNvSpPr/>
            <p:nvPr/>
          </p:nvSpPr>
          <p:spPr>
            <a:xfrm>
              <a:off x="0" y="0"/>
              <a:ext cx="2111453" cy="406400"/>
            </a:xfrm>
            <a:custGeom>
              <a:avLst/>
              <a:gdLst/>
              <a:ahLst/>
              <a:cxnLst/>
              <a:rect l="l" t="t" r="r" b="b"/>
              <a:pathLst>
                <a:path w="2111453" h="406400">
                  <a:moveTo>
                    <a:pt x="115352" y="0"/>
                  </a:moveTo>
                  <a:lnTo>
                    <a:pt x="1996101" y="0"/>
                  </a:lnTo>
                  <a:cubicBezTo>
                    <a:pt x="2026694" y="0"/>
                    <a:pt x="2056034" y="12153"/>
                    <a:pt x="2077667" y="33786"/>
                  </a:cubicBezTo>
                  <a:cubicBezTo>
                    <a:pt x="2099299" y="55418"/>
                    <a:pt x="2111453" y="84758"/>
                    <a:pt x="2111453" y="115352"/>
                  </a:cubicBezTo>
                  <a:lnTo>
                    <a:pt x="2111453" y="291048"/>
                  </a:lnTo>
                  <a:cubicBezTo>
                    <a:pt x="2111453" y="354755"/>
                    <a:pt x="2059808" y="406400"/>
                    <a:pt x="1996101" y="406400"/>
                  </a:cubicBezTo>
                  <a:lnTo>
                    <a:pt x="115352" y="406400"/>
                  </a:lnTo>
                  <a:cubicBezTo>
                    <a:pt x="51645" y="406400"/>
                    <a:pt x="0" y="354755"/>
                    <a:pt x="0" y="291048"/>
                  </a:cubicBezTo>
                  <a:lnTo>
                    <a:pt x="0" y="115352"/>
                  </a:lnTo>
                  <a:cubicBezTo>
                    <a:pt x="0" y="51645"/>
                    <a:pt x="51645" y="0"/>
                    <a:pt x="115352" y="0"/>
                  </a:cubicBezTo>
                  <a:close/>
                </a:path>
              </a:pathLst>
            </a:custGeom>
            <a:solidFill>
              <a:srgbClr val="FFD79E"/>
            </a:solidFill>
          </p:spPr>
          <p:txBody>
            <a:bodyPr/>
            <a:lstStyle/>
            <a:p>
              <a:endParaRPr lang="en-US"/>
            </a:p>
          </p:txBody>
        </p:sp>
        <p:sp>
          <p:nvSpPr>
            <p:cNvPr id="8" name="TextBox 8"/>
            <p:cNvSpPr txBox="1"/>
            <p:nvPr/>
          </p:nvSpPr>
          <p:spPr>
            <a:xfrm>
              <a:off x="0" y="-38100"/>
              <a:ext cx="2111452" cy="444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Freeform 10"/>
          <p:cNvSpPr/>
          <p:nvPr/>
        </p:nvSpPr>
        <p:spPr>
          <a:xfrm>
            <a:off x="11386868" y="9217798"/>
            <a:ext cx="6901132" cy="4114800"/>
          </a:xfrm>
          <a:custGeom>
            <a:avLst/>
            <a:gdLst/>
            <a:ahLst/>
            <a:cxnLst/>
            <a:rect l="l" t="t" r="r" b="b"/>
            <a:pathLst>
              <a:path w="6901132" h="4114800">
                <a:moveTo>
                  <a:pt x="0" y="0"/>
                </a:moveTo>
                <a:lnTo>
                  <a:pt x="6901132" y="0"/>
                </a:lnTo>
                <a:lnTo>
                  <a:pt x="6901132"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1" name="Freeform 11"/>
          <p:cNvSpPr/>
          <p:nvPr/>
        </p:nvSpPr>
        <p:spPr>
          <a:xfrm>
            <a:off x="15553237" y="5143500"/>
            <a:ext cx="2340293" cy="4114800"/>
          </a:xfrm>
          <a:custGeom>
            <a:avLst/>
            <a:gdLst/>
            <a:ahLst/>
            <a:cxnLst/>
            <a:rect l="l" t="t" r="r" b="b"/>
            <a:pathLst>
              <a:path w="2340293" h="4114800">
                <a:moveTo>
                  <a:pt x="0" y="0"/>
                </a:moveTo>
                <a:lnTo>
                  <a:pt x="2340293" y="0"/>
                </a:lnTo>
                <a:lnTo>
                  <a:pt x="2340293"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2" name="Freeform 12"/>
          <p:cNvSpPr/>
          <p:nvPr/>
        </p:nvSpPr>
        <p:spPr>
          <a:xfrm>
            <a:off x="13948243" y="7572755"/>
            <a:ext cx="1295463" cy="1616803"/>
          </a:xfrm>
          <a:custGeom>
            <a:avLst/>
            <a:gdLst/>
            <a:ahLst/>
            <a:cxnLst/>
            <a:rect l="l" t="t" r="r" b="b"/>
            <a:pathLst>
              <a:path w="1295463" h="1616803">
                <a:moveTo>
                  <a:pt x="0" y="0"/>
                </a:moveTo>
                <a:lnTo>
                  <a:pt x="1295464" y="0"/>
                </a:lnTo>
                <a:lnTo>
                  <a:pt x="1295464" y="1616803"/>
                </a:lnTo>
                <a:lnTo>
                  <a:pt x="0" y="161680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grpSp>
        <p:nvGrpSpPr>
          <p:cNvPr id="13" name="Group 13"/>
          <p:cNvGrpSpPr/>
          <p:nvPr/>
        </p:nvGrpSpPr>
        <p:grpSpPr>
          <a:xfrm>
            <a:off x="-629603" y="-818198"/>
            <a:ext cx="19773900" cy="1846898"/>
            <a:chOff x="0" y="0"/>
            <a:chExt cx="26365200" cy="2462530"/>
          </a:xfrm>
        </p:grpSpPr>
        <p:sp>
          <p:nvSpPr>
            <p:cNvPr id="14" name="Freeform 14"/>
            <p:cNvSpPr/>
            <p:nvPr/>
          </p:nvSpPr>
          <p:spPr>
            <a:xfrm>
              <a:off x="49530" y="43180"/>
              <a:ext cx="26271220" cy="2397760"/>
            </a:xfrm>
            <a:custGeom>
              <a:avLst/>
              <a:gdLst/>
              <a:ahLst/>
              <a:cxnLst/>
              <a:rect l="l" t="t" r="r" b="b"/>
              <a:pathLst>
                <a:path w="26271220" h="2397760">
                  <a:moveTo>
                    <a:pt x="720090" y="739140"/>
                  </a:moveTo>
                  <a:cubicBezTo>
                    <a:pt x="1311910" y="786130"/>
                    <a:pt x="1605280" y="843280"/>
                    <a:pt x="1827530" y="787400"/>
                  </a:cubicBezTo>
                  <a:cubicBezTo>
                    <a:pt x="2048510" y="731520"/>
                    <a:pt x="2219960" y="510540"/>
                    <a:pt x="2440940" y="443230"/>
                  </a:cubicBezTo>
                  <a:cubicBezTo>
                    <a:pt x="2667000" y="374650"/>
                    <a:pt x="2932430" y="349250"/>
                    <a:pt x="3168650" y="384810"/>
                  </a:cubicBezTo>
                  <a:cubicBezTo>
                    <a:pt x="3411220" y="421640"/>
                    <a:pt x="3632200" y="580390"/>
                    <a:pt x="3876040" y="669290"/>
                  </a:cubicBezTo>
                  <a:cubicBezTo>
                    <a:pt x="4130040" y="763270"/>
                    <a:pt x="4414520" y="927100"/>
                    <a:pt x="4665980" y="933450"/>
                  </a:cubicBezTo>
                  <a:cubicBezTo>
                    <a:pt x="4890770" y="938530"/>
                    <a:pt x="5106670" y="834390"/>
                    <a:pt x="5309870" y="750570"/>
                  </a:cubicBezTo>
                  <a:cubicBezTo>
                    <a:pt x="5507990" y="668020"/>
                    <a:pt x="5659120" y="534670"/>
                    <a:pt x="5871210" y="438150"/>
                  </a:cubicBezTo>
                  <a:cubicBezTo>
                    <a:pt x="6127750" y="322580"/>
                    <a:pt x="6460490" y="177800"/>
                    <a:pt x="6751320" y="127000"/>
                  </a:cubicBezTo>
                  <a:cubicBezTo>
                    <a:pt x="7021830" y="78740"/>
                    <a:pt x="7315200" y="58420"/>
                    <a:pt x="7556500" y="116840"/>
                  </a:cubicBezTo>
                  <a:cubicBezTo>
                    <a:pt x="7777480" y="171450"/>
                    <a:pt x="7943850" y="342900"/>
                    <a:pt x="8154670" y="435610"/>
                  </a:cubicBezTo>
                  <a:cubicBezTo>
                    <a:pt x="8374380" y="532130"/>
                    <a:pt x="8622030" y="659130"/>
                    <a:pt x="8853170" y="683260"/>
                  </a:cubicBezTo>
                  <a:cubicBezTo>
                    <a:pt x="9066530" y="704850"/>
                    <a:pt x="9281160" y="664210"/>
                    <a:pt x="9489440" y="598170"/>
                  </a:cubicBezTo>
                  <a:cubicBezTo>
                    <a:pt x="9715500" y="527050"/>
                    <a:pt x="9911080" y="345440"/>
                    <a:pt x="10156190" y="252730"/>
                  </a:cubicBezTo>
                  <a:cubicBezTo>
                    <a:pt x="10430510" y="149860"/>
                    <a:pt x="10772140" y="57150"/>
                    <a:pt x="11066780" y="26670"/>
                  </a:cubicBezTo>
                  <a:cubicBezTo>
                    <a:pt x="11336020" y="0"/>
                    <a:pt x="11596370" y="8890"/>
                    <a:pt x="11852910" y="58420"/>
                  </a:cubicBezTo>
                  <a:cubicBezTo>
                    <a:pt x="12111990" y="107950"/>
                    <a:pt x="12369800" y="214630"/>
                    <a:pt x="12611100" y="325120"/>
                  </a:cubicBezTo>
                  <a:cubicBezTo>
                    <a:pt x="12848590" y="433070"/>
                    <a:pt x="13059409" y="629920"/>
                    <a:pt x="13290550" y="711200"/>
                  </a:cubicBezTo>
                  <a:cubicBezTo>
                    <a:pt x="13498831" y="783590"/>
                    <a:pt x="13713459" y="820420"/>
                    <a:pt x="13926820" y="812800"/>
                  </a:cubicBezTo>
                  <a:cubicBezTo>
                    <a:pt x="14145259" y="805180"/>
                    <a:pt x="14370050" y="731520"/>
                    <a:pt x="14585950" y="659130"/>
                  </a:cubicBezTo>
                  <a:cubicBezTo>
                    <a:pt x="14808200" y="582930"/>
                    <a:pt x="15026640" y="448310"/>
                    <a:pt x="15243809" y="360680"/>
                  </a:cubicBezTo>
                  <a:cubicBezTo>
                    <a:pt x="15449550" y="278130"/>
                    <a:pt x="15629890" y="199390"/>
                    <a:pt x="15855950" y="143510"/>
                  </a:cubicBezTo>
                  <a:cubicBezTo>
                    <a:pt x="16121381" y="76200"/>
                    <a:pt x="16455390" y="7620"/>
                    <a:pt x="16743681" y="7620"/>
                  </a:cubicBezTo>
                  <a:cubicBezTo>
                    <a:pt x="17015459" y="8890"/>
                    <a:pt x="17285970" y="57150"/>
                    <a:pt x="17537431" y="133350"/>
                  </a:cubicBezTo>
                  <a:cubicBezTo>
                    <a:pt x="17781270" y="207010"/>
                    <a:pt x="17995900" y="363220"/>
                    <a:pt x="18230850" y="454660"/>
                  </a:cubicBezTo>
                  <a:cubicBezTo>
                    <a:pt x="18460720" y="543560"/>
                    <a:pt x="18696940" y="646430"/>
                    <a:pt x="18930620" y="675640"/>
                  </a:cubicBezTo>
                  <a:cubicBezTo>
                    <a:pt x="19154140" y="703580"/>
                    <a:pt x="19333209" y="676910"/>
                    <a:pt x="19603720" y="636270"/>
                  </a:cubicBezTo>
                  <a:cubicBezTo>
                    <a:pt x="20029170" y="571500"/>
                    <a:pt x="20781009" y="332740"/>
                    <a:pt x="21221700" y="236220"/>
                  </a:cubicBezTo>
                  <a:cubicBezTo>
                    <a:pt x="21522690" y="168910"/>
                    <a:pt x="21727159" y="95250"/>
                    <a:pt x="21987509" y="86360"/>
                  </a:cubicBezTo>
                  <a:cubicBezTo>
                    <a:pt x="22255481" y="78740"/>
                    <a:pt x="22555200" y="114300"/>
                    <a:pt x="22809200" y="194310"/>
                  </a:cubicBezTo>
                  <a:cubicBezTo>
                    <a:pt x="23053040" y="269240"/>
                    <a:pt x="23277831" y="414020"/>
                    <a:pt x="23484840" y="541020"/>
                  </a:cubicBezTo>
                  <a:cubicBezTo>
                    <a:pt x="23676609" y="657860"/>
                    <a:pt x="23813770" y="899160"/>
                    <a:pt x="24013159" y="920750"/>
                  </a:cubicBezTo>
                  <a:cubicBezTo>
                    <a:pt x="24239220" y="944880"/>
                    <a:pt x="24536400" y="680720"/>
                    <a:pt x="24781509" y="582930"/>
                  </a:cubicBezTo>
                  <a:cubicBezTo>
                    <a:pt x="25001220" y="494030"/>
                    <a:pt x="25251409" y="378460"/>
                    <a:pt x="25413970" y="350520"/>
                  </a:cubicBezTo>
                  <a:cubicBezTo>
                    <a:pt x="25511759" y="334010"/>
                    <a:pt x="25576531" y="340360"/>
                    <a:pt x="25654000" y="354330"/>
                  </a:cubicBezTo>
                  <a:cubicBezTo>
                    <a:pt x="25732740" y="368300"/>
                    <a:pt x="25811481" y="394970"/>
                    <a:pt x="25881331" y="433070"/>
                  </a:cubicBezTo>
                  <a:cubicBezTo>
                    <a:pt x="25949909" y="471170"/>
                    <a:pt x="26017220" y="523240"/>
                    <a:pt x="26070559" y="581660"/>
                  </a:cubicBezTo>
                  <a:cubicBezTo>
                    <a:pt x="26123899" y="638810"/>
                    <a:pt x="26169620" y="709930"/>
                    <a:pt x="26202641" y="781050"/>
                  </a:cubicBezTo>
                  <a:cubicBezTo>
                    <a:pt x="26234391" y="853440"/>
                    <a:pt x="26255981" y="934720"/>
                    <a:pt x="26263599" y="1013460"/>
                  </a:cubicBezTo>
                  <a:cubicBezTo>
                    <a:pt x="26271220" y="1092200"/>
                    <a:pt x="26266141" y="1176020"/>
                    <a:pt x="26247091" y="1253490"/>
                  </a:cubicBezTo>
                  <a:cubicBezTo>
                    <a:pt x="26229309" y="1329690"/>
                    <a:pt x="26197559" y="1408430"/>
                    <a:pt x="26155649" y="1475740"/>
                  </a:cubicBezTo>
                  <a:cubicBezTo>
                    <a:pt x="26113741" y="1541780"/>
                    <a:pt x="26059131" y="1605280"/>
                    <a:pt x="25998170" y="1656080"/>
                  </a:cubicBezTo>
                  <a:cubicBezTo>
                    <a:pt x="25937209" y="1706880"/>
                    <a:pt x="25864820" y="1748790"/>
                    <a:pt x="25791159" y="1776730"/>
                  </a:cubicBezTo>
                  <a:cubicBezTo>
                    <a:pt x="25717500" y="1805940"/>
                    <a:pt x="25634950" y="1822450"/>
                    <a:pt x="25556209" y="1826260"/>
                  </a:cubicBezTo>
                  <a:cubicBezTo>
                    <a:pt x="25476200" y="1828800"/>
                    <a:pt x="25393650" y="1818640"/>
                    <a:pt x="25317450" y="1797050"/>
                  </a:cubicBezTo>
                  <a:cubicBezTo>
                    <a:pt x="25241250" y="1774190"/>
                    <a:pt x="25165050" y="1738630"/>
                    <a:pt x="25100281" y="1692910"/>
                  </a:cubicBezTo>
                  <a:cubicBezTo>
                    <a:pt x="25035509" y="1648460"/>
                    <a:pt x="24975820" y="1588770"/>
                    <a:pt x="24928831" y="1525270"/>
                  </a:cubicBezTo>
                  <a:cubicBezTo>
                    <a:pt x="24881840" y="1461770"/>
                    <a:pt x="24843740" y="1386840"/>
                    <a:pt x="24819609" y="1311910"/>
                  </a:cubicBezTo>
                  <a:cubicBezTo>
                    <a:pt x="24794209" y="1236980"/>
                    <a:pt x="24782781" y="1153160"/>
                    <a:pt x="24782781" y="1074420"/>
                  </a:cubicBezTo>
                  <a:cubicBezTo>
                    <a:pt x="24784050" y="995680"/>
                    <a:pt x="24799290" y="913130"/>
                    <a:pt x="24824690" y="838200"/>
                  </a:cubicBezTo>
                  <a:cubicBezTo>
                    <a:pt x="24851359" y="764540"/>
                    <a:pt x="24892000" y="689610"/>
                    <a:pt x="24940259" y="627380"/>
                  </a:cubicBezTo>
                  <a:cubicBezTo>
                    <a:pt x="24988520" y="565150"/>
                    <a:pt x="25050750" y="508000"/>
                    <a:pt x="25116790" y="464820"/>
                  </a:cubicBezTo>
                  <a:cubicBezTo>
                    <a:pt x="25182831" y="421640"/>
                    <a:pt x="25259031" y="387350"/>
                    <a:pt x="25336500" y="367030"/>
                  </a:cubicBezTo>
                  <a:cubicBezTo>
                    <a:pt x="25412700" y="346710"/>
                    <a:pt x="25496520" y="339090"/>
                    <a:pt x="25575259" y="344170"/>
                  </a:cubicBezTo>
                  <a:cubicBezTo>
                    <a:pt x="25654000" y="349250"/>
                    <a:pt x="25735281" y="368300"/>
                    <a:pt x="25808940" y="398780"/>
                  </a:cubicBezTo>
                  <a:cubicBezTo>
                    <a:pt x="25881331" y="429260"/>
                    <a:pt x="25953720" y="473710"/>
                    <a:pt x="26013409" y="525780"/>
                  </a:cubicBezTo>
                  <a:cubicBezTo>
                    <a:pt x="26071831" y="577850"/>
                    <a:pt x="26126441" y="642620"/>
                    <a:pt x="26165809" y="709930"/>
                  </a:cubicBezTo>
                  <a:cubicBezTo>
                    <a:pt x="26205181" y="778510"/>
                    <a:pt x="26235659" y="857250"/>
                    <a:pt x="26252170" y="934720"/>
                  </a:cubicBezTo>
                  <a:cubicBezTo>
                    <a:pt x="26267409" y="1012190"/>
                    <a:pt x="26271220" y="1096010"/>
                    <a:pt x="26261059" y="1174750"/>
                  </a:cubicBezTo>
                  <a:cubicBezTo>
                    <a:pt x="26252170" y="1252220"/>
                    <a:pt x="26228041" y="1333500"/>
                    <a:pt x="26193749" y="1404620"/>
                  </a:cubicBezTo>
                  <a:cubicBezTo>
                    <a:pt x="26160731" y="1475740"/>
                    <a:pt x="26112470" y="1545590"/>
                    <a:pt x="26056591" y="1601470"/>
                  </a:cubicBezTo>
                  <a:cubicBezTo>
                    <a:pt x="26001981" y="1658620"/>
                    <a:pt x="25934670" y="1708150"/>
                    <a:pt x="25863550" y="1744980"/>
                  </a:cubicBezTo>
                  <a:cubicBezTo>
                    <a:pt x="25793700" y="1780540"/>
                    <a:pt x="25708609" y="1790700"/>
                    <a:pt x="25634950" y="1818640"/>
                  </a:cubicBezTo>
                  <a:cubicBezTo>
                    <a:pt x="25565100" y="1844040"/>
                    <a:pt x="25515570" y="1861820"/>
                    <a:pt x="25429209" y="1903730"/>
                  </a:cubicBezTo>
                  <a:cubicBezTo>
                    <a:pt x="25276809" y="1978660"/>
                    <a:pt x="25050750" y="2175510"/>
                    <a:pt x="24811990" y="2252980"/>
                  </a:cubicBezTo>
                  <a:cubicBezTo>
                    <a:pt x="24530050" y="2345690"/>
                    <a:pt x="24119840" y="2397760"/>
                    <a:pt x="23829009" y="2368550"/>
                  </a:cubicBezTo>
                  <a:cubicBezTo>
                    <a:pt x="23587709" y="2344420"/>
                    <a:pt x="23390859" y="2266950"/>
                    <a:pt x="23181309" y="2157730"/>
                  </a:cubicBezTo>
                  <a:cubicBezTo>
                    <a:pt x="22946359" y="2035810"/>
                    <a:pt x="22741890" y="1738630"/>
                    <a:pt x="22499320" y="1648460"/>
                  </a:cubicBezTo>
                  <a:cubicBezTo>
                    <a:pt x="22280881" y="1567180"/>
                    <a:pt x="22085300" y="1576070"/>
                    <a:pt x="21808440" y="1598930"/>
                  </a:cubicBezTo>
                  <a:cubicBezTo>
                    <a:pt x="21376640" y="1633220"/>
                    <a:pt x="20641309" y="1892300"/>
                    <a:pt x="20170140" y="1988820"/>
                  </a:cubicBezTo>
                  <a:cubicBezTo>
                    <a:pt x="19815809" y="2061210"/>
                    <a:pt x="19541490" y="2141220"/>
                    <a:pt x="19234150" y="2150110"/>
                  </a:cubicBezTo>
                  <a:cubicBezTo>
                    <a:pt x="18938240" y="2157730"/>
                    <a:pt x="18634709" y="2112010"/>
                    <a:pt x="18357850" y="2045970"/>
                  </a:cubicBezTo>
                  <a:cubicBezTo>
                    <a:pt x="18092420" y="1982470"/>
                    <a:pt x="17834609" y="1870710"/>
                    <a:pt x="17603470" y="1771650"/>
                  </a:cubicBezTo>
                  <a:cubicBezTo>
                    <a:pt x="17397731" y="1682750"/>
                    <a:pt x="17241520" y="1526540"/>
                    <a:pt x="17034509" y="1485900"/>
                  </a:cubicBezTo>
                  <a:cubicBezTo>
                    <a:pt x="16813531" y="1441450"/>
                    <a:pt x="16549370" y="1487170"/>
                    <a:pt x="16315690" y="1540510"/>
                  </a:cubicBezTo>
                  <a:cubicBezTo>
                    <a:pt x="16075659" y="1595120"/>
                    <a:pt x="15854681" y="1715770"/>
                    <a:pt x="15612109" y="1813560"/>
                  </a:cubicBezTo>
                  <a:cubicBezTo>
                    <a:pt x="15346681" y="1920240"/>
                    <a:pt x="15072359" y="2077720"/>
                    <a:pt x="14785340" y="2157730"/>
                  </a:cubicBezTo>
                  <a:cubicBezTo>
                    <a:pt x="14493240" y="2239010"/>
                    <a:pt x="14157959" y="2289810"/>
                    <a:pt x="13869670" y="2294890"/>
                  </a:cubicBezTo>
                  <a:cubicBezTo>
                    <a:pt x="13613131" y="2298700"/>
                    <a:pt x="13373100" y="2264410"/>
                    <a:pt x="13136881" y="2207260"/>
                  </a:cubicBezTo>
                  <a:cubicBezTo>
                    <a:pt x="12904470" y="2150110"/>
                    <a:pt x="12689840" y="2054860"/>
                    <a:pt x="12466320" y="1953260"/>
                  </a:cubicBezTo>
                  <a:cubicBezTo>
                    <a:pt x="12226290" y="1844040"/>
                    <a:pt x="11998960" y="1634490"/>
                    <a:pt x="11744960" y="1567180"/>
                  </a:cubicBezTo>
                  <a:cubicBezTo>
                    <a:pt x="11497310" y="1501140"/>
                    <a:pt x="11257280" y="1492250"/>
                    <a:pt x="10961370" y="1545590"/>
                  </a:cubicBezTo>
                  <a:cubicBezTo>
                    <a:pt x="10542270" y="1621790"/>
                    <a:pt x="9899650" y="2052320"/>
                    <a:pt x="9495790" y="2136140"/>
                  </a:cubicBezTo>
                  <a:cubicBezTo>
                    <a:pt x="9227820" y="2190750"/>
                    <a:pt x="9036050" y="2165350"/>
                    <a:pt x="8802370" y="2152650"/>
                  </a:cubicBezTo>
                  <a:cubicBezTo>
                    <a:pt x="8562340" y="2139950"/>
                    <a:pt x="8305800" y="2125980"/>
                    <a:pt x="8075930" y="2053590"/>
                  </a:cubicBezTo>
                  <a:cubicBezTo>
                    <a:pt x="7844790" y="1981200"/>
                    <a:pt x="7646670" y="1785620"/>
                    <a:pt x="7419340" y="1715770"/>
                  </a:cubicBezTo>
                  <a:cubicBezTo>
                    <a:pt x="7202170" y="1649730"/>
                    <a:pt x="6998970" y="1596390"/>
                    <a:pt x="6743700" y="1638300"/>
                  </a:cubicBezTo>
                  <a:cubicBezTo>
                    <a:pt x="6372860" y="1699260"/>
                    <a:pt x="5815330" y="2138680"/>
                    <a:pt x="5439410" y="2252980"/>
                  </a:cubicBezTo>
                  <a:cubicBezTo>
                    <a:pt x="5175250" y="2334260"/>
                    <a:pt x="4974590" y="2359660"/>
                    <a:pt x="4733290" y="2360930"/>
                  </a:cubicBezTo>
                  <a:cubicBezTo>
                    <a:pt x="4481830" y="2363470"/>
                    <a:pt x="4204970" y="2322830"/>
                    <a:pt x="3961130" y="2254250"/>
                  </a:cubicBezTo>
                  <a:cubicBezTo>
                    <a:pt x="3724910" y="2186940"/>
                    <a:pt x="3525520" y="2011680"/>
                    <a:pt x="3293110" y="1959610"/>
                  </a:cubicBezTo>
                  <a:cubicBezTo>
                    <a:pt x="3060700" y="1907540"/>
                    <a:pt x="2811780" y="1915160"/>
                    <a:pt x="2569210" y="1940560"/>
                  </a:cubicBezTo>
                  <a:cubicBezTo>
                    <a:pt x="2317750" y="1967230"/>
                    <a:pt x="2070100" y="2099310"/>
                    <a:pt x="1809750" y="2123440"/>
                  </a:cubicBezTo>
                  <a:cubicBezTo>
                    <a:pt x="1540510" y="2147570"/>
                    <a:pt x="1203960" y="2100580"/>
                    <a:pt x="979170" y="2082800"/>
                  </a:cubicBezTo>
                  <a:cubicBezTo>
                    <a:pt x="824230" y="2070100"/>
                    <a:pt x="689610" y="2056130"/>
                    <a:pt x="589280" y="2039620"/>
                  </a:cubicBezTo>
                  <a:cubicBezTo>
                    <a:pt x="525780" y="2029460"/>
                    <a:pt x="485140" y="2023110"/>
                    <a:pt x="435610" y="2005330"/>
                  </a:cubicBezTo>
                  <a:cubicBezTo>
                    <a:pt x="387350" y="1987550"/>
                    <a:pt x="337820" y="1963420"/>
                    <a:pt x="294640" y="1935480"/>
                  </a:cubicBezTo>
                  <a:cubicBezTo>
                    <a:pt x="251460" y="1906270"/>
                    <a:pt x="209550" y="1870710"/>
                    <a:pt x="175260" y="1832610"/>
                  </a:cubicBezTo>
                  <a:cubicBezTo>
                    <a:pt x="139700" y="1794510"/>
                    <a:pt x="107950" y="1751330"/>
                    <a:pt x="82550" y="1705610"/>
                  </a:cubicBezTo>
                  <a:cubicBezTo>
                    <a:pt x="57150" y="1659890"/>
                    <a:pt x="36830" y="1609090"/>
                    <a:pt x="24130" y="1559560"/>
                  </a:cubicBezTo>
                  <a:cubicBezTo>
                    <a:pt x="10160" y="1508760"/>
                    <a:pt x="2540" y="1455420"/>
                    <a:pt x="1270" y="1403350"/>
                  </a:cubicBezTo>
                  <a:cubicBezTo>
                    <a:pt x="0" y="1351280"/>
                    <a:pt x="5080" y="1297940"/>
                    <a:pt x="16510" y="1245870"/>
                  </a:cubicBezTo>
                  <a:cubicBezTo>
                    <a:pt x="27940" y="1195070"/>
                    <a:pt x="46990" y="1144270"/>
                    <a:pt x="69850" y="1098550"/>
                  </a:cubicBezTo>
                  <a:cubicBezTo>
                    <a:pt x="92710" y="1051560"/>
                    <a:pt x="123190" y="1005840"/>
                    <a:pt x="156210" y="966470"/>
                  </a:cubicBezTo>
                  <a:cubicBezTo>
                    <a:pt x="190500" y="927100"/>
                    <a:pt x="229870" y="890270"/>
                    <a:pt x="271780" y="859790"/>
                  </a:cubicBezTo>
                  <a:cubicBezTo>
                    <a:pt x="314960" y="829310"/>
                    <a:pt x="361950" y="802640"/>
                    <a:pt x="410210" y="783590"/>
                  </a:cubicBezTo>
                  <a:cubicBezTo>
                    <a:pt x="458470" y="764540"/>
                    <a:pt x="510540" y="749300"/>
                    <a:pt x="562610" y="742950"/>
                  </a:cubicBezTo>
                  <a:cubicBezTo>
                    <a:pt x="613410" y="735330"/>
                    <a:pt x="720090" y="739140"/>
                    <a:pt x="720090" y="739140"/>
                  </a:cubicBezTo>
                </a:path>
              </a:pathLst>
            </a:custGeom>
            <a:solidFill>
              <a:srgbClr val="FFEFB6"/>
            </a:solidFill>
            <a:ln cap="sq">
              <a:noFill/>
              <a:prstDash val="solid"/>
              <a:miter/>
            </a:ln>
          </p:spPr>
          <p:txBody>
            <a:bodyPr/>
            <a:lstStyle/>
            <a:p>
              <a:endParaRPr lang="en-US"/>
            </a:p>
          </p:txBody>
        </p:sp>
      </p:grpSp>
      <p:grpSp>
        <p:nvGrpSpPr>
          <p:cNvPr id="15" name="Group 15"/>
          <p:cNvGrpSpPr/>
          <p:nvPr/>
        </p:nvGrpSpPr>
        <p:grpSpPr>
          <a:xfrm>
            <a:off x="-742950" y="-1174051"/>
            <a:ext cx="19773900" cy="1846898"/>
            <a:chOff x="0" y="0"/>
            <a:chExt cx="26365200" cy="2462530"/>
          </a:xfrm>
        </p:grpSpPr>
        <p:sp>
          <p:nvSpPr>
            <p:cNvPr id="16" name="Freeform 16"/>
            <p:cNvSpPr/>
            <p:nvPr/>
          </p:nvSpPr>
          <p:spPr>
            <a:xfrm>
              <a:off x="49530" y="43180"/>
              <a:ext cx="26271220" cy="2397760"/>
            </a:xfrm>
            <a:custGeom>
              <a:avLst/>
              <a:gdLst/>
              <a:ahLst/>
              <a:cxnLst/>
              <a:rect l="l" t="t" r="r" b="b"/>
              <a:pathLst>
                <a:path w="26271220" h="2397760">
                  <a:moveTo>
                    <a:pt x="720090" y="739140"/>
                  </a:moveTo>
                  <a:cubicBezTo>
                    <a:pt x="1311910" y="786130"/>
                    <a:pt x="1605280" y="843280"/>
                    <a:pt x="1827530" y="787400"/>
                  </a:cubicBezTo>
                  <a:cubicBezTo>
                    <a:pt x="2048510" y="731520"/>
                    <a:pt x="2219960" y="510540"/>
                    <a:pt x="2440940" y="443230"/>
                  </a:cubicBezTo>
                  <a:cubicBezTo>
                    <a:pt x="2667000" y="374650"/>
                    <a:pt x="2932430" y="349250"/>
                    <a:pt x="3168650" y="384810"/>
                  </a:cubicBezTo>
                  <a:cubicBezTo>
                    <a:pt x="3411220" y="421640"/>
                    <a:pt x="3632200" y="580390"/>
                    <a:pt x="3876040" y="669290"/>
                  </a:cubicBezTo>
                  <a:cubicBezTo>
                    <a:pt x="4130040" y="763270"/>
                    <a:pt x="4414520" y="927100"/>
                    <a:pt x="4665980" y="933450"/>
                  </a:cubicBezTo>
                  <a:cubicBezTo>
                    <a:pt x="4890770" y="938530"/>
                    <a:pt x="5106670" y="834390"/>
                    <a:pt x="5309870" y="750570"/>
                  </a:cubicBezTo>
                  <a:cubicBezTo>
                    <a:pt x="5507990" y="668020"/>
                    <a:pt x="5659120" y="534670"/>
                    <a:pt x="5871210" y="438150"/>
                  </a:cubicBezTo>
                  <a:cubicBezTo>
                    <a:pt x="6127750" y="322580"/>
                    <a:pt x="6460490" y="177800"/>
                    <a:pt x="6751320" y="127000"/>
                  </a:cubicBezTo>
                  <a:cubicBezTo>
                    <a:pt x="7021830" y="78740"/>
                    <a:pt x="7315200" y="58420"/>
                    <a:pt x="7556500" y="116840"/>
                  </a:cubicBezTo>
                  <a:cubicBezTo>
                    <a:pt x="7777480" y="171450"/>
                    <a:pt x="7943850" y="342900"/>
                    <a:pt x="8154670" y="435610"/>
                  </a:cubicBezTo>
                  <a:cubicBezTo>
                    <a:pt x="8374380" y="532130"/>
                    <a:pt x="8622030" y="659130"/>
                    <a:pt x="8853170" y="683260"/>
                  </a:cubicBezTo>
                  <a:cubicBezTo>
                    <a:pt x="9066530" y="704850"/>
                    <a:pt x="9281160" y="664210"/>
                    <a:pt x="9489440" y="598170"/>
                  </a:cubicBezTo>
                  <a:cubicBezTo>
                    <a:pt x="9715500" y="527050"/>
                    <a:pt x="9911080" y="345440"/>
                    <a:pt x="10156190" y="252730"/>
                  </a:cubicBezTo>
                  <a:cubicBezTo>
                    <a:pt x="10430510" y="149860"/>
                    <a:pt x="10772140" y="57150"/>
                    <a:pt x="11066780" y="26670"/>
                  </a:cubicBezTo>
                  <a:cubicBezTo>
                    <a:pt x="11336020" y="0"/>
                    <a:pt x="11596370" y="8890"/>
                    <a:pt x="11852910" y="58420"/>
                  </a:cubicBezTo>
                  <a:cubicBezTo>
                    <a:pt x="12111990" y="107950"/>
                    <a:pt x="12369800" y="214630"/>
                    <a:pt x="12611100" y="325120"/>
                  </a:cubicBezTo>
                  <a:cubicBezTo>
                    <a:pt x="12848590" y="433070"/>
                    <a:pt x="13059409" y="629920"/>
                    <a:pt x="13290550" y="711200"/>
                  </a:cubicBezTo>
                  <a:cubicBezTo>
                    <a:pt x="13498831" y="783590"/>
                    <a:pt x="13713459" y="820420"/>
                    <a:pt x="13926820" y="812800"/>
                  </a:cubicBezTo>
                  <a:cubicBezTo>
                    <a:pt x="14145259" y="805180"/>
                    <a:pt x="14370050" y="731520"/>
                    <a:pt x="14585950" y="659130"/>
                  </a:cubicBezTo>
                  <a:cubicBezTo>
                    <a:pt x="14808200" y="582930"/>
                    <a:pt x="15026640" y="448310"/>
                    <a:pt x="15243809" y="360680"/>
                  </a:cubicBezTo>
                  <a:cubicBezTo>
                    <a:pt x="15449550" y="278130"/>
                    <a:pt x="15629890" y="199390"/>
                    <a:pt x="15855950" y="143510"/>
                  </a:cubicBezTo>
                  <a:cubicBezTo>
                    <a:pt x="16121381" y="76200"/>
                    <a:pt x="16455390" y="7620"/>
                    <a:pt x="16743681" y="7620"/>
                  </a:cubicBezTo>
                  <a:cubicBezTo>
                    <a:pt x="17015459" y="8890"/>
                    <a:pt x="17285970" y="57150"/>
                    <a:pt x="17537431" y="133350"/>
                  </a:cubicBezTo>
                  <a:cubicBezTo>
                    <a:pt x="17781270" y="207010"/>
                    <a:pt x="17995900" y="363220"/>
                    <a:pt x="18230850" y="454660"/>
                  </a:cubicBezTo>
                  <a:cubicBezTo>
                    <a:pt x="18460720" y="543560"/>
                    <a:pt x="18696940" y="646430"/>
                    <a:pt x="18930620" y="675640"/>
                  </a:cubicBezTo>
                  <a:cubicBezTo>
                    <a:pt x="19154140" y="703580"/>
                    <a:pt x="19333209" y="676910"/>
                    <a:pt x="19603720" y="636270"/>
                  </a:cubicBezTo>
                  <a:cubicBezTo>
                    <a:pt x="20029170" y="571500"/>
                    <a:pt x="20781009" y="332740"/>
                    <a:pt x="21221700" y="236220"/>
                  </a:cubicBezTo>
                  <a:cubicBezTo>
                    <a:pt x="21522690" y="168910"/>
                    <a:pt x="21727159" y="95250"/>
                    <a:pt x="21987509" y="86360"/>
                  </a:cubicBezTo>
                  <a:cubicBezTo>
                    <a:pt x="22255481" y="78740"/>
                    <a:pt x="22555200" y="114300"/>
                    <a:pt x="22809200" y="194310"/>
                  </a:cubicBezTo>
                  <a:cubicBezTo>
                    <a:pt x="23053040" y="269240"/>
                    <a:pt x="23277831" y="414020"/>
                    <a:pt x="23484840" y="541020"/>
                  </a:cubicBezTo>
                  <a:cubicBezTo>
                    <a:pt x="23676609" y="657860"/>
                    <a:pt x="23813770" y="899160"/>
                    <a:pt x="24013159" y="920750"/>
                  </a:cubicBezTo>
                  <a:cubicBezTo>
                    <a:pt x="24239220" y="944880"/>
                    <a:pt x="24536400" y="680720"/>
                    <a:pt x="24781509" y="582930"/>
                  </a:cubicBezTo>
                  <a:cubicBezTo>
                    <a:pt x="25001220" y="494030"/>
                    <a:pt x="25251409" y="378460"/>
                    <a:pt x="25413970" y="350520"/>
                  </a:cubicBezTo>
                  <a:cubicBezTo>
                    <a:pt x="25511759" y="334010"/>
                    <a:pt x="25576531" y="340360"/>
                    <a:pt x="25654000" y="354330"/>
                  </a:cubicBezTo>
                  <a:cubicBezTo>
                    <a:pt x="25732740" y="368300"/>
                    <a:pt x="25811481" y="394970"/>
                    <a:pt x="25881331" y="433070"/>
                  </a:cubicBezTo>
                  <a:cubicBezTo>
                    <a:pt x="25949909" y="471170"/>
                    <a:pt x="26017220" y="523240"/>
                    <a:pt x="26070559" y="581660"/>
                  </a:cubicBezTo>
                  <a:cubicBezTo>
                    <a:pt x="26123899" y="638810"/>
                    <a:pt x="26169620" y="709930"/>
                    <a:pt x="26202641" y="781050"/>
                  </a:cubicBezTo>
                  <a:cubicBezTo>
                    <a:pt x="26234391" y="853440"/>
                    <a:pt x="26255981" y="934720"/>
                    <a:pt x="26263599" y="1013460"/>
                  </a:cubicBezTo>
                  <a:cubicBezTo>
                    <a:pt x="26271220" y="1092200"/>
                    <a:pt x="26266141" y="1176020"/>
                    <a:pt x="26247091" y="1253490"/>
                  </a:cubicBezTo>
                  <a:cubicBezTo>
                    <a:pt x="26229309" y="1329690"/>
                    <a:pt x="26197559" y="1408430"/>
                    <a:pt x="26155649" y="1475740"/>
                  </a:cubicBezTo>
                  <a:cubicBezTo>
                    <a:pt x="26113741" y="1541780"/>
                    <a:pt x="26059131" y="1605280"/>
                    <a:pt x="25998170" y="1656080"/>
                  </a:cubicBezTo>
                  <a:cubicBezTo>
                    <a:pt x="25937209" y="1706880"/>
                    <a:pt x="25864820" y="1748790"/>
                    <a:pt x="25791159" y="1776730"/>
                  </a:cubicBezTo>
                  <a:cubicBezTo>
                    <a:pt x="25717500" y="1805940"/>
                    <a:pt x="25634950" y="1822450"/>
                    <a:pt x="25556209" y="1826260"/>
                  </a:cubicBezTo>
                  <a:cubicBezTo>
                    <a:pt x="25476200" y="1828800"/>
                    <a:pt x="25393650" y="1818640"/>
                    <a:pt x="25317450" y="1797050"/>
                  </a:cubicBezTo>
                  <a:cubicBezTo>
                    <a:pt x="25241250" y="1774190"/>
                    <a:pt x="25165050" y="1738630"/>
                    <a:pt x="25100281" y="1692910"/>
                  </a:cubicBezTo>
                  <a:cubicBezTo>
                    <a:pt x="25035509" y="1648460"/>
                    <a:pt x="24975820" y="1588770"/>
                    <a:pt x="24928831" y="1525270"/>
                  </a:cubicBezTo>
                  <a:cubicBezTo>
                    <a:pt x="24881840" y="1461770"/>
                    <a:pt x="24843740" y="1386840"/>
                    <a:pt x="24819609" y="1311910"/>
                  </a:cubicBezTo>
                  <a:cubicBezTo>
                    <a:pt x="24794209" y="1236980"/>
                    <a:pt x="24782781" y="1153160"/>
                    <a:pt x="24782781" y="1074420"/>
                  </a:cubicBezTo>
                  <a:cubicBezTo>
                    <a:pt x="24784050" y="995680"/>
                    <a:pt x="24799290" y="913130"/>
                    <a:pt x="24824690" y="838200"/>
                  </a:cubicBezTo>
                  <a:cubicBezTo>
                    <a:pt x="24851359" y="764540"/>
                    <a:pt x="24892000" y="689610"/>
                    <a:pt x="24940259" y="627380"/>
                  </a:cubicBezTo>
                  <a:cubicBezTo>
                    <a:pt x="24988520" y="565150"/>
                    <a:pt x="25050750" y="508000"/>
                    <a:pt x="25116790" y="464820"/>
                  </a:cubicBezTo>
                  <a:cubicBezTo>
                    <a:pt x="25182831" y="421640"/>
                    <a:pt x="25259031" y="387350"/>
                    <a:pt x="25336500" y="367030"/>
                  </a:cubicBezTo>
                  <a:cubicBezTo>
                    <a:pt x="25412700" y="346710"/>
                    <a:pt x="25496520" y="339090"/>
                    <a:pt x="25575259" y="344170"/>
                  </a:cubicBezTo>
                  <a:cubicBezTo>
                    <a:pt x="25654000" y="349250"/>
                    <a:pt x="25735281" y="368300"/>
                    <a:pt x="25808940" y="398780"/>
                  </a:cubicBezTo>
                  <a:cubicBezTo>
                    <a:pt x="25881331" y="429260"/>
                    <a:pt x="25953720" y="473710"/>
                    <a:pt x="26013409" y="525780"/>
                  </a:cubicBezTo>
                  <a:cubicBezTo>
                    <a:pt x="26071831" y="577850"/>
                    <a:pt x="26126441" y="642620"/>
                    <a:pt x="26165809" y="709930"/>
                  </a:cubicBezTo>
                  <a:cubicBezTo>
                    <a:pt x="26205181" y="778510"/>
                    <a:pt x="26235659" y="857250"/>
                    <a:pt x="26252170" y="934720"/>
                  </a:cubicBezTo>
                  <a:cubicBezTo>
                    <a:pt x="26267409" y="1012190"/>
                    <a:pt x="26271220" y="1096010"/>
                    <a:pt x="26261059" y="1174750"/>
                  </a:cubicBezTo>
                  <a:cubicBezTo>
                    <a:pt x="26252170" y="1252220"/>
                    <a:pt x="26228041" y="1333500"/>
                    <a:pt x="26193749" y="1404620"/>
                  </a:cubicBezTo>
                  <a:cubicBezTo>
                    <a:pt x="26160731" y="1475740"/>
                    <a:pt x="26112470" y="1545590"/>
                    <a:pt x="26056591" y="1601470"/>
                  </a:cubicBezTo>
                  <a:cubicBezTo>
                    <a:pt x="26001981" y="1658620"/>
                    <a:pt x="25934670" y="1708150"/>
                    <a:pt x="25863550" y="1744980"/>
                  </a:cubicBezTo>
                  <a:cubicBezTo>
                    <a:pt x="25793700" y="1780540"/>
                    <a:pt x="25708609" y="1790700"/>
                    <a:pt x="25634950" y="1818640"/>
                  </a:cubicBezTo>
                  <a:cubicBezTo>
                    <a:pt x="25565100" y="1844040"/>
                    <a:pt x="25515570" y="1861820"/>
                    <a:pt x="25429209" y="1903730"/>
                  </a:cubicBezTo>
                  <a:cubicBezTo>
                    <a:pt x="25276809" y="1978660"/>
                    <a:pt x="25050750" y="2175510"/>
                    <a:pt x="24811990" y="2252980"/>
                  </a:cubicBezTo>
                  <a:cubicBezTo>
                    <a:pt x="24530050" y="2345690"/>
                    <a:pt x="24119840" y="2397760"/>
                    <a:pt x="23829009" y="2368550"/>
                  </a:cubicBezTo>
                  <a:cubicBezTo>
                    <a:pt x="23587709" y="2344420"/>
                    <a:pt x="23390859" y="2266950"/>
                    <a:pt x="23181309" y="2157730"/>
                  </a:cubicBezTo>
                  <a:cubicBezTo>
                    <a:pt x="22946359" y="2035810"/>
                    <a:pt x="22741890" y="1738630"/>
                    <a:pt x="22499320" y="1648460"/>
                  </a:cubicBezTo>
                  <a:cubicBezTo>
                    <a:pt x="22280881" y="1567180"/>
                    <a:pt x="22085300" y="1576070"/>
                    <a:pt x="21808440" y="1598930"/>
                  </a:cubicBezTo>
                  <a:cubicBezTo>
                    <a:pt x="21376640" y="1633220"/>
                    <a:pt x="20641309" y="1892300"/>
                    <a:pt x="20170140" y="1988820"/>
                  </a:cubicBezTo>
                  <a:cubicBezTo>
                    <a:pt x="19815809" y="2061210"/>
                    <a:pt x="19541490" y="2141220"/>
                    <a:pt x="19234150" y="2150110"/>
                  </a:cubicBezTo>
                  <a:cubicBezTo>
                    <a:pt x="18938240" y="2157730"/>
                    <a:pt x="18634709" y="2112010"/>
                    <a:pt x="18357850" y="2045970"/>
                  </a:cubicBezTo>
                  <a:cubicBezTo>
                    <a:pt x="18092420" y="1982470"/>
                    <a:pt x="17834609" y="1870710"/>
                    <a:pt x="17603470" y="1771650"/>
                  </a:cubicBezTo>
                  <a:cubicBezTo>
                    <a:pt x="17397731" y="1682750"/>
                    <a:pt x="17241520" y="1526540"/>
                    <a:pt x="17034509" y="1485900"/>
                  </a:cubicBezTo>
                  <a:cubicBezTo>
                    <a:pt x="16813531" y="1441450"/>
                    <a:pt x="16549370" y="1487170"/>
                    <a:pt x="16315690" y="1540510"/>
                  </a:cubicBezTo>
                  <a:cubicBezTo>
                    <a:pt x="16075659" y="1595120"/>
                    <a:pt x="15854681" y="1715770"/>
                    <a:pt x="15612109" y="1813560"/>
                  </a:cubicBezTo>
                  <a:cubicBezTo>
                    <a:pt x="15346681" y="1920240"/>
                    <a:pt x="15072359" y="2077720"/>
                    <a:pt x="14785340" y="2157730"/>
                  </a:cubicBezTo>
                  <a:cubicBezTo>
                    <a:pt x="14493240" y="2239010"/>
                    <a:pt x="14157959" y="2289810"/>
                    <a:pt x="13869670" y="2294890"/>
                  </a:cubicBezTo>
                  <a:cubicBezTo>
                    <a:pt x="13613131" y="2298700"/>
                    <a:pt x="13373100" y="2264410"/>
                    <a:pt x="13136881" y="2207260"/>
                  </a:cubicBezTo>
                  <a:cubicBezTo>
                    <a:pt x="12904470" y="2150110"/>
                    <a:pt x="12689840" y="2054860"/>
                    <a:pt x="12466320" y="1953260"/>
                  </a:cubicBezTo>
                  <a:cubicBezTo>
                    <a:pt x="12226290" y="1844040"/>
                    <a:pt x="11998960" y="1634490"/>
                    <a:pt x="11744960" y="1567180"/>
                  </a:cubicBezTo>
                  <a:cubicBezTo>
                    <a:pt x="11497310" y="1501140"/>
                    <a:pt x="11257280" y="1492250"/>
                    <a:pt x="10961370" y="1545590"/>
                  </a:cubicBezTo>
                  <a:cubicBezTo>
                    <a:pt x="10542270" y="1621790"/>
                    <a:pt x="9899650" y="2052320"/>
                    <a:pt x="9495790" y="2136140"/>
                  </a:cubicBezTo>
                  <a:cubicBezTo>
                    <a:pt x="9227820" y="2190750"/>
                    <a:pt x="9036050" y="2165350"/>
                    <a:pt x="8802370" y="2152650"/>
                  </a:cubicBezTo>
                  <a:cubicBezTo>
                    <a:pt x="8562340" y="2139950"/>
                    <a:pt x="8305800" y="2125980"/>
                    <a:pt x="8075930" y="2053590"/>
                  </a:cubicBezTo>
                  <a:cubicBezTo>
                    <a:pt x="7844790" y="1981200"/>
                    <a:pt x="7646670" y="1785620"/>
                    <a:pt x="7419340" y="1715770"/>
                  </a:cubicBezTo>
                  <a:cubicBezTo>
                    <a:pt x="7202170" y="1649730"/>
                    <a:pt x="6998970" y="1596390"/>
                    <a:pt x="6743700" y="1638300"/>
                  </a:cubicBezTo>
                  <a:cubicBezTo>
                    <a:pt x="6372860" y="1699260"/>
                    <a:pt x="5815330" y="2138680"/>
                    <a:pt x="5439410" y="2252980"/>
                  </a:cubicBezTo>
                  <a:cubicBezTo>
                    <a:pt x="5175250" y="2334260"/>
                    <a:pt x="4974590" y="2359660"/>
                    <a:pt x="4733290" y="2360930"/>
                  </a:cubicBezTo>
                  <a:cubicBezTo>
                    <a:pt x="4481830" y="2363470"/>
                    <a:pt x="4204970" y="2322830"/>
                    <a:pt x="3961130" y="2254250"/>
                  </a:cubicBezTo>
                  <a:cubicBezTo>
                    <a:pt x="3724910" y="2186940"/>
                    <a:pt x="3525520" y="2011680"/>
                    <a:pt x="3293110" y="1959610"/>
                  </a:cubicBezTo>
                  <a:cubicBezTo>
                    <a:pt x="3060700" y="1907540"/>
                    <a:pt x="2811780" y="1915160"/>
                    <a:pt x="2569210" y="1940560"/>
                  </a:cubicBezTo>
                  <a:cubicBezTo>
                    <a:pt x="2317750" y="1967230"/>
                    <a:pt x="2070100" y="2099310"/>
                    <a:pt x="1809750" y="2123440"/>
                  </a:cubicBezTo>
                  <a:cubicBezTo>
                    <a:pt x="1540510" y="2147570"/>
                    <a:pt x="1203960" y="2100580"/>
                    <a:pt x="979170" y="2082800"/>
                  </a:cubicBezTo>
                  <a:cubicBezTo>
                    <a:pt x="824230" y="2070100"/>
                    <a:pt x="689610" y="2056130"/>
                    <a:pt x="589280" y="2039620"/>
                  </a:cubicBezTo>
                  <a:cubicBezTo>
                    <a:pt x="525780" y="2029460"/>
                    <a:pt x="485140" y="2023110"/>
                    <a:pt x="435610" y="2005330"/>
                  </a:cubicBezTo>
                  <a:cubicBezTo>
                    <a:pt x="387350" y="1987550"/>
                    <a:pt x="337820" y="1963420"/>
                    <a:pt x="294640" y="1935480"/>
                  </a:cubicBezTo>
                  <a:cubicBezTo>
                    <a:pt x="251460" y="1906270"/>
                    <a:pt x="209550" y="1870710"/>
                    <a:pt x="175260" y="1832610"/>
                  </a:cubicBezTo>
                  <a:cubicBezTo>
                    <a:pt x="139700" y="1794510"/>
                    <a:pt x="107950" y="1751330"/>
                    <a:pt x="82550" y="1705610"/>
                  </a:cubicBezTo>
                  <a:cubicBezTo>
                    <a:pt x="57150" y="1659890"/>
                    <a:pt x="36830" y="1609090"/>
                    <a:pt x="24130" y="1559560"/>
                  </a:cubicBezTo>
                  <a:cubicBezTo>
                    <a:pt x="10160" y="1508760"/>
                    <a:pt x="2540" y="1455420"/>
                    <a:pt x="1270" y="1403350"/>
                  </a:cubicBezTo>
                  <a:cubicBezTo>
                    <a:pt x="0" y="1351280"/>
                    <a:pt x="5080" y="1297940"/>
                    <a:pt x="16510" y="1245870"/>
                  </a:cubicBezTo>
                  <a:cubicBezTo>
                    <a:pt x="27940" y="1195070"/>
                    <a:pt x="46990" y="1144270"/>
                    <a:pt x="69850" y="1098550"/>
                  </a:cubicBezTo>
                  <a:cubicBezTo>
                    <a:pt x="92710" y="1051560"/>
                    <a:pt x="123190" y="1005840"/>
                    <a:pt x="156210" y="966470"/>
                  </a:cubicBezTo>
                  <a:cubicBezTo>
                    <a:pt x="190500" y="927100"/>
                    <a:pt x="229870" y="890270"/>
                    <a:pt x="271780" y="859790"/>
                  </a:cubicBezTo>
                  <a:cubicBezTo>
                    <a:pt x="314960" y="829310"/>
                    <a:pt x="361950" y="802640"/>
                    <a:pt x="410210" y="783590"/>
                  </a:cubicBezTo>
                  <a:cubicBezTo>
                    <a:pt x="458470" y="764540"/>
                    <a:pt x="510540" y="749300"/>
                    <a:pt x="562610" y="742950"/>
                  </a:cubicBezTo>
                  <a:cubicBezTo>
                    <a:pt x="613410" y="735330"/>
                    <a:pt x="720090" y="739140"/>
                    <a:pt x="720090" y="739140"/>
                  </a:cubicBezTo>
                </a:path>
              </a:pathLst>
            </a:custGeom>
            <a:solidFill>
              <a:srgbClr val="FFF3C6"/>
            </a:solidFill>
            <a:ln cap="sq">
              <a:noFill/>
              <a:prstDash val="solid"/>
              <a:miter/>
            </a:ln>
          </p:spPr>
          <p:txBody>
            <a:bodyPr/>
            <a:lstStyle/>
            <a:p>
              <a:endParaRPr lang="en-US"/>
            </a:p>
          </p:txBody>
        </p:sp>
      </p:grpSp>
      <p:grpSp>
        <p:nvGrpSpPr>
          <p:cNvPr id="21" name="Group 21"/>
          <p:cNvGrpSpPr/>
          <p:nvPr/>
        </p:nvGrpSpPr>
        <p:grpSpPr>
          <a:xfrm>
            <a:off x="1995488" y="1086802"/>
            <a:ext cx="473393" cy="449580"/>
            <a:chOff x="0" y="0"/>
            <a:chExt cx="631190" cy="599440"/>
          </a:xfrm>
        </p:grpSpPr>
        <p:sp>
          <p:nvSpPr>
            <p:cNvPr id="22" name="Freeform 22"/>
            <p:cNvSpPr/>
            <p:nvPr/>
          </p:nvSpPr>
          <p:spPr>
            <a:xfrm>
              <a:off x="50800" y="48260"/>
              <a:ext cx="528320" cy="500380"/>
            </a:xfrm>
            <a:custGeom>
              <a:avLst/>
              <a:gdLst/>
              <a:ahLst/>
              <a:cxnLst/>
              <a:rect l="l" t="t" r="r" b="b"/>
              <a:pathLst>
                <a:path w="528320" h="500380">
                  <a:moveTo>
                    <a:pt x="426720" y="483870"/>
                  </a:moveTo>
                  <a:cubicBezTo>
                    <a:pt x="3810" y="78740"/>
                    <a:pt x="0" y="66040"/>
                    <a:pt x="0" y="50800"/>
                  </a:cubicBezTo>
                  <a:cubicBezTo>
                    <a:pt x="1270" y="39370"/>
                    <a:pt x="8890" y="26670"/>
                    <a:pt x="16510" y="19050"/>
                  </a:cubicBezTo>
                  <a:cubicBezTo>
                    <a:pt x="24130" y="10160"/>
                    <a:pt x="38100" y="3810"/>
                    <a:pt x="49530" y="2540"/>
                  </a:cubicBezTo>
                  <a:cubicBezTo>
                    <a:pt x="59690" y="1270"/>
                    <a:pt x="74930" y="2540"/>
                    <a:pt x="83820" y="8890"/>
                  </a:cubicBezTo>
                  <a:cubicBezTo>
                    <a:pt x="96520" y="17780"/>
                    <a:pt x="111760" y="38100"/>
                    <a:pt x="113030" y="54610"/>
                  </a:cubicBezTo>
                  <a:cubicBezTo>
                    <a:pt x="114300" y="69850"/>
                    <a:pt x="102870" y="92710"/>
                    <a:pt x="91440" y="102870"/>
                  </a:cubicBezTo>
                  <a:cubicBezTo>
                    <a:pt x="82550" y="110490"/>
                    <a:pt x="69850" y="114300"/>
                    <a:pt x="58420" y="115570"/>
                  </a:cubicBezTo>
                  <a:cubicBezTo>
                    <a:pt x="46990" y="115570"/>
                    <a:pt x="33020" y="113030"/>
                    <a:pt x="24130" y="104140"/>
                  </a:cubicBezTo>
                  <a:cubicBezTo>
                    <a:pt x="12700" y="95250"/>
                    <a:pt x="1270" y="71120"/>
                    <a:pt x="0" y="57150"/>
                  </a:cubicBezTo>
                  <a:cubicBezTo>
                    <a:pt x="0" y="44450"/>
                    <a:pt x="5080" y="31750"/>
                    <a:pt x="12700" y="22860"/>
                  </a:cubicBezTo>
                  <a:cubicBezTo>
                    <a:pt x="20320" y="13970"/>
                    <a:pt x="31750" y="6350"/>
                    <a:pt x="43180" y="3810"/>
                  </a:cubicBezTo>
                  <a:cubicBezTo>
                    <a:pt x="54610" y="1270"/>
                    <a:pt x="62230" y="0"/>
                    <a:pt x="78740" y="6350"/>
                  </a:cubicBezTo>
                  <a:cubicBezTo>
                    <a:pt x="146050" y="35560"/>
                    <a:pt x="462280" y="331470"/>
                    <a:pt x="510540" y="397510"/>
                  </a:cubicBezTo>
                  <a:cubicBezTo>
                    <a:pt x="523240" y="414020"/>
                    <a:pt x="528320" y="421640"/>
                    <a:pt x="528320" y="435610"/>
                  </a:cubicBezTo>
                  <a:cubicBezTo>
                    <a:pt x="528320" y="450850"/>
                    <a:pt x="518160" y="476250"/>
                    <a:pt x="506730" y="486410"/>
                  </a:cubicBezTo>
                  <a:cubicBezTo>
                    <a:pt x="496570" y="496570"/>
                    <a:pt x="480060" y="500380"/>
                    <a:pt x="466090" y="500380"/>
                  </a:cubicBezTo>
                  <a:cubicBezTo>
                    <a:pt x="453390" y="499110"/>
                    <a:pt x="426720" y="483870"/>
                    <a:pt x="426720" y="483870"/>
                  </a:cubicBezTo>
                </a:path>
              </a:pathLst>
            </a:custGeom>
            <a:solidFill>
              <a:srgbClr val="ED9880"/>
            </a:solidFill>
            <a:ln cap="sq">
              <a:noFill/>
              <a:prstDash val="solid"/>
              <a:miter/>
            </a:ln>
          </p:spPr>
          <p:txBody>
            <a:bodyPr/>
            <a:lstStyle/>
            <a:p>
              <a:endParaRPr lang="en-US"/>
            </a:p>
          </p:txBody>
        </p:sp>
      </p:grpSp>
      <p:grpSp>
        <p:nvGrpSpPr>
          <p:cNvPr id="23" name="Group 23"/>
          <p:cNvGrpSpPr/>
          <p:nvPr/>
        </p:nvGrpSpPr>
        <p:grpSpPr>
          <a:xfrm>
            <a:off x="1967865" y="1481138"/>
            <a:ext cx="343853" cy="185738"/>
            <a:chOff x="0" y="0"/>
            <a:chExt cx="458470" cy="247650"/>
          </a:xfrm>
        </p:grpSpPr>
        <p:sp>
          <p:nvSpPr>
            <p:cNvPr id="24" name="Freeform 24"/>
            <p:cNvSpPr/>
            <p:nvPr/>
          </p:nvSpPr>
          <p:spPr>
            <a:xfrm>
              <a:off x="46990" y="45720"/>
              <a:ext cx="361950" cy="149860"/>
            </a:xfrm>
            <a:custGeom>
              <a:avLst/>
              <a:gdLst/>
              <a:ahLst/>
              <a:cxnLst/>
              <a:rect l="l" t="t" r="r" b="b"/>
              <a:pathLst>
                <a:path w="361950" h="149860">
                  <a:moveTo>
                    <a:pt x="295910" y="149860"/>
                  </a:moveTo>
                  <a:cubicBezTo>
                    <a:pt x="45720" y="130810"/>
                    <a:pt x="35560" y="128270"/>
                    <a:pt x="25400" y="120650"/>
                  </a:cubicBezTo>
                  <a:cubicBezTo>
                    <a:pt x="15240" y="111760"/>
                    <a:pt x="6350" y="97790"/>
                    <a:pt x="3810" y="85090"/>
                  </a:cubicBezTo>
                  <a:cubicBezTo>
                    <a:pt x="0" y="72390"/>
                    <a:pt x="1270" y="55880"/>
                    <a:pt x="7620" y="43180"/>
                  </a:cubicBezTo>
                  <a:cubicBezTo>
                    <a:pt x="12700" y="31750"/>
                    <a:pt x="22860" y="19050"/>
                    <a:pt x="35560" y="12700"/>
                  </a:cubicBezTo>
                  <a:cubicBezTo>
                    <a:pt x="46990" y="6350"/>
                    <a:pt x="62230" y="2540"/>
                    <a:pt x="76200" y="5080"/>
                  </a:cubicBezTo>
                  <a:cubicBezTo>
                    <a:pt x="92710" y="8890"/>
                    <a:pt x="116840" y="25400"/>
                    <a:pt x="125730" y="40640"/>
                  </a:cubicBezTo>
                  <a:cubicBezTo>
                    <a:pt x="133350" y="57150"/>
                    <a:pt x="132080" y="86360"/>
                    <a:pt x="123190" y="101600"/>
                  </a:cubicBezTo>
                  <a:cubicBezTo>
                    <a:pt x="114300" y="118110"/>
                    <a:pt x="88900" y="132080"/>
                    <a:pt x="71120" y="134620"/>
                  </a:cubicBezTo>
                  <a:cubicBezTo>
                    <a:pt x="58420" y="137160"/>
                    <a:pt x="41910" y="130810"/>
                    <a:pt x="31750" y="124460"/>
                  </a:cubicBezTo>
                  <a:cubicBezTo>
                    <a:pt x="20320" y="116840"/>
                    <a:pt x="10160" y="104140"/>
                    <a:pt x="5080" y="91440"/>
                  </a:cubicBezTo>
                  <a:cubicBezTo>
                    <a:pt x="1270" y="80010"/>
                    <a:pt x="1270" y="62230"/>
                    <a:pt x="5080" y="50800"/>
                  </a:cubicBezTo>
                  <a:cubicBezTo>
                    <a:pt x="8890" y="38100"/>
                    <a:pt x="17780" y="24130"/>
                    <a:pt x="29210" y="16510"/>
                  </a:cubicBezTo>
                  <a:cubicBezTo>
                    <a:pt x="39370" y="8890"/>
                    <a:pt x="49530" y="6350"/>
                    <a:pt x="68580" y="5080"/>
                  </a:cubicBezTo>
                  <a:cubicBezTo>
                    <a:pt x="116840" y="0"/>
                    <a:pt x="287020" y="11430"/>
                    <a:pt x="325120" y="27940"/>
                  </a:cubicBezTo>
                  <a:cubicBezTo>
                    <a:pt x="339090" y="33020"/>
                    <a:pt x="342900" y="39370"/>
                    <a:pt x="349250" y="48260"/>
                  </a:cubicBezTo>
                  <a:cubicBezTo>
                    <a:pt x="355600" y="59690"/>
                    <a:pt x="361950" y="78740"/>
                    <a:pt x="359410" y="92710"/>
                  </a:cubicBezTo>
                  <a:cubicBezTo>
                    <a:pt x="358140" y="106680"/>
                    <a:pt x="349250" y="123190"/>
                    <a:pt x="337820" y="133350"/>
                  </a:cubicBezTo>
                  <a:cubicBezTo>
                    <a:pt x="327660" y="142240"/>
                    <a:pt x="295910" y="149860"/>
                    <a:pt x="295910" y="149860"/>
                  </a:cubicBezTo>
                </a:path>
              </a:pathLst>
            </a:custGeom>
            <a:solidFill>
              <a:srgbClr val="ED9880"/>
            </a:solidFill>
            <a:ln cap="sq">
              <a:noFill/>
              <a:prstDash val="solid"/>
              <a:miter/>
            </a:ln>
          </p:spPr>
          <p:txBody>
            <a:bodyPr/>
            <a:lstStyle/>
            <a:p>
              <a:endParaRPr lang="en-US"/>
            </a:p>
          </p:txBody>
        </p:sp>
      </p:grpSp>
      <p:grpSp>
        <p:nvGrpSpPr>
          <p:cNvPr id="29" name="Group 29"/>
          <p:cNvGrpSpPr/>
          <p:nvPr/>
        </p:nvGrpSpPr>
        <p:grpSpPr>
          <a:xfrm>
            <a:off x="5031105" y="5434012"/>
            <a:ext cx="240030" cy="201930"/>
            <a:chOff x="0" y="0"/>
            <a:chExt cx="320040" cy="269240"/>
          </a:xfrm>
        </p:grpSpPr>
        <p:sp>
          <p:nvSpPr>
            <p:cNvPr id="30" name="Freeform 30"/>
            <p:cNvSpPr/>
            <p:nvPr/>
          </p:nvSpPr>
          <p:spPr>
            <a:xfrm>
              <a:off x="48260" y="45720"/>
              <a:ext cx="223520" cy="179070"/>
            </a:xfrm>
            <a:custGeom>
              <a:avLst/>
              <a:gdLst/>
              <a:ahLst/>
              <a:cxnLst/>
              <a:rect l="l" t="t" r="r" b="b"/>
              <a:pathLst>
                <a:path w="223520" h="179070">
                  <a:moveTo>
                    <a:pt x="127000" y="170180"/>
                  </a:moveTo>
                  <a:cubicBezTo>
                    <a:pt x="8890" y="100330"/>
                    <a:pt x="0" y="77470"/>
                    <a:pt x="2540" y="59690"/>
                  </a:cubicBezTo>
                  <a:cubicBezTo>
                    <a:pt x="5080" y="41910"/>
                    <a:pt x="24130" y="19050"/>
                    <a:pt x="39370" y="10160"/>
                  </a:cubicBezTo>
                  <a:cubicBezTo>
                    <a:pt x="50800" y="3810"/>
                    <a:pt x="67310" y="2540"/>
                    <a:pt x="80010" y="5080"/>
                  </a:cubicBezTo>
                  <a:cubicBezTo>
                    <a:pt x="92710" y="7620"/>
                    <a:pt x="107950" y="15240"/>
                    <a:pt x="115570" y="26670"/>
                  </a:cubicBezTo>
                  <a:cubicBezTo>
                    <a:pt x="125730" y="39370"/>
                    <a:pt x="134620" y="67310"/>
                    <a:pt x="129540" y="85090"/>
                  </a:cubicBezTo>
                  <a:cubicBezTo>
                    <a:pt x="125730" y="102870"/>
                    <a:pt x="104140" y="123190"/>
                    <a:pt x="88900" y="129540"/>
                  </a:cubicBezTo>
                  <a:cubicBezTo>
                    <a:pt x="76200" y="135890"/>
                    <a:pt x="59690" y="134620"/>
                    <a:pt x="46990" y="130810"/>
                  </a:cubicBezTo>
                  <a:cubicBezTo>
                    <a:pt x="35560" y="127000"/>
                    <a:pt x="21590" y="118110"/>
                    <a:pt x="13970" y="106680"/>
                  </a:cubicBezTo>
                  <a:cubicBezTo>
                    <a:pt x="5080" y="91440"/>
                    <a:pt x="0" y="62230"/>
                    <a:pt x="6350" y="45720"/>
                  </a:cubicBezTo>
                  <a:cubicBezTo>
                    <a:pt x="12700" y="29210"/>
                    <a:pt x="33020" y="10160"/>
                    <a:pt x="52070" y="6350"/>
                  </a:cubicBezTo>
                  <a:cubicBezTo>
                    <a:pt x="76200" y="0"/>
                    <a:pt x="115570" y="20320"/>
                    <a:pt x="142240" y="31750"/>
                  </a:cubicBezTo>
                  <a:cubicBezTo>
                    <a:pt x="165100" y="41910"/>
                    <a:pt x="187960" y="50800"/>
                    <a:pt x="201930" y="67310"/>
                  </a:cubicBezTo>
                  <a:cubicBezTo>
                    <a:pt x="213360" y="82550"/>
                    <a:pt x="223520" y="106680"/>
                    <a:pt x="220980" y="123190"/>
                  </a:cubicBezTo>
                  <a:cubicBezTo>
                    <a:pt x="218440" y="140970"/>
                    <a:pt x="201930" y="163830"/>
                    <a:pt x="186690" y="171450"/>
                  </a:cubicBezTo>
                  <a:cubicBezTo>
                    <a:pt x="170180" y="179070"/>
                    <a:pt x="127000" y="170180"/>
                    <a:pt x="127000" y="170180"/>
                  </a:cubicBezTo>
                </a:path>
              </a:pathLst>
            </a:custGeom>
            <a:solidFill>
              <a:srgbClr val="ED9880"/>
            </a:solidFill>
            <a:ln cap="sq">
              <a:noFill/>
              <a:prstDash val="solid"/>
              <a:miter/>
            </a:ln>
          </p:spPr>
          <p:txBody>
            <a:bodyPr/>
            <a:lstStyle/>
            <a:p>
              <a:endParaRPr lang="en-US"/>
            </a:p>
          </p:txBody>
        </p:sp>
      </p:grpSp>
      <p:grpSp>
        <p:nvGrpSpPr>
          <p:cNvPr id="37" name="Group 37"/>
          <p:cNvGrpSpPr/>
          <p:nvPr/>
        </p:nvGrpSpPr>
        <p:grpSpPr>
          <a:xfrm>
            <a:off x="9810750" y="5467350"/>
            <a:ext cx="300990" cy="200025"/>
            <a:chOff x="0" y="0"/>
            <a:chExt cx="401320" cy="266700"/>
          </a:xfrm>
        </p:grpSpPr>
        <p:sp>
          <p:nvSpPr>
            <p:cNvPr id="38" name="Freeform 38"/>
            <p:cNvSpPr/>
            <p:nvPr/>
          </p:nvSpPr>
          <p:spPr>
            <a:xfrm>
              <a:off x="48260" y="48260"/>
              <a:ext cx="307340" cy="176530"/>
            </a:xfrm>
            <a:custGeom>
              <a:avLst/>
              <a:gdLst/>
              <a:ahLst/>
              <a:cxnLst/>
              <a:rect l="l" t="t" r="r" b="b"/>
              <a:pathLst>
                <a:path w="307340" h="176530">
                  <a:moveTo>
                    <a:pt x="60960" y="39370"/>
                  </a:moveTo>
                  <a:cubicBezTo>
                    <a:pt x="209550" y="35560"/>
                    <a:pt x="175260" y="54610"/>
                    <a:pt x="173990" y="53340"/>
                  </a:cubicBezTo>
                  <a:cubicBezTo>
                    <a:pt x="172720" y="50800"/>
                    <a:pt x="196850" y="13970"/>
                    <a:pt x="214630" y="6350"/>
                  </a:cubicBezTo>
                  <a:cubicBezTo>
                    <a:pt x="231140" y="0"/>
                    <a:pt x="260350" y="5080"/>
                    <a:pt x="274320" y="13970"/>
                  </a:cubicBezTo>
                  <a:cubicBezTo>
                    <a:pt x="287020" y="20320"/>
                    <a:pt x="295910" y="34290"/>
                    <a:pt x="299720" y="46990"/>
                  </a:cubicBezTo>
                  <a:cubicBezTo>
                    <a:pt x="303530" y="59690"/>
                    <a:pt x="304800" y="76200"/>
                    <a:pt x="299720" y="88900"/>
                  </a:cubicBezTo>
                  <a:cubicBezTo>
                    <a:pt x="292100" y="104140"/>
                    <a:pt x="271780" y="125730"/>
                    <a:pt x="255270" y="129540"/>
                  </a:cubicBezTo>
                  <a:cubicBezTo>
                    <a:pt x="237490" y="134620"/>
                    <a:pt x="209550" y="127000"/>
                    <a:pt x="195580" y="116840"/>
                  </a:cubicBezTo>
                  <a:cubicBezTo>
                    <a:pt x="184150" y="107950"/>
                    <a:pt x="176530" y="93980"/>
                    <a:pt x="173990" y="81280"/>
                  </a:cubicBezTo>
                  <a:cubicBezTo>
                    <a:pt x="171450" y="68580"/>
                    <a:pt x="172720" y="52070"/>
                    <a:pt x="179070" y="39370"/>
                  </a:cubicBezTo>
                  <a:cubicBezTo>
                    <a:pt x="187960" y="25400"/>
                    <a:pt x="210820" y="7620"/>
                    <a:pt x="227330" y="2540"/>
                  </a:cubicBezTo>
                  <a:cubicBezTo>
                    <a:pt x="241300" y="0"/>
                    <a:pt x="256540" y="3810"/>
                    <a:pt x="269240" y="10160"/>
                  </a:cubicBezTo>
                  <a:cubicBezTo>
                    <a:pt x="280670" y="16510"/>
                    <a:pt x="292100" y="27940"/>
                    <a:pt x="297180" y="40640"/>
                  </a:cubicBezTo>
                  <a:cubicBezTo>
                    <a:pt x="302260" y="52070"/>
                    <a:pt x="307340" y="67310"/>
                    <a:pt x="300990" y="81280"/>
                  </a:cubicBezTo>
                  <a:cubicBezTo>
                    <a:pt x="292100" y="105410"/>
                    <a:pt x="248920" y="144780"/>
                    <a:pt x="213360" y="160020"/>
                  </a:cubicBezTo>
                  <a:cubicBezTo>
                    <a:pt x="172720" y="176530"/>
                    <a:pt x="104140" y="171450"/>
                    <a:pt x="69850" y="167640"/>
                  </a:cubicBezTo>
                  <a:cubicBezTo>
                    <a:pt x="50800" y="165100"/>
                    <a:pt x="38100" y="163830"/>
                    <a:pt x="26670" y="154940"/>
                  </a:cubicBezTo>
                  <a:cubicBezTo>
                    <a:pt x="15240" y="146050"/>
                    <a:pt x="5080" y="128270"/>
                    <a:pt x="2540" y="115570"/>
                  </a:cubicBezTo>
                  <a:cubicBezTo>
                    <a:pt x="0" y="105410"/>
                    <a:pt x="0" y="95250"/>
                    <a:pt x="3810" y="85090"/>
                  </a:cubicBezTo>
                  <a:cubicBezTo>
                    <a:pt x="8890" y="72390"/>
                    <a:pt x="20320" y="55880"/>
                    <a:pt x="31750" y="49530"/>
                  </a:cubicBezTo>
                  <a:cubicBezTo>
                    <a:pt x="40640" y="43180"/>
                    <a:pt x="60960" y="39370"/>
                    <a:pt x="60960" y="39370"/>
                  </a:cubicBezTo>
                </a:path>
              </a:pathLst>
            </a:custGeom>
            <a:solidFill>
              <a:srgbClr val="ED9880"/>
            </a:solidFill>
            <a:ln cap="sq">
              <a:noFill/>
              <a:prstDash val="solid"/>
              <a:miter/>
            </a:ln>
          </p:spPr>
          <p:txBody>
            <a:bodyPr/>
            <a:lstStyle/>
            <a:p>
              <a:endParaRPr lang="en-US"/>
            </a:p>
          </p:txBody>
        </p:sp>
      </p:grpSp>
      <p:grpSp>
        <p:nvGrpSpPr>
          <p:cNvPr id="39" name="Group 39"/>
          <p:cNvGrpSpPr/>
          <p:nvPr/>
        </p:nvGrpSpPr>
        <p:grpSpPr>
          <a:xfrm>
            <a:off x="592455" y="9562148"/>
            <a:ext cx="5750242" cy="173355"/>
            <a:chOff x="0" y="0"/>
            <a:chExt cx="7666990" cy="231140"/>
          </a:xfrm>
        </p:grpSpPr>
        <p:sp>
          <p:nvSpPr>
            <p:cNvPr id="40" name="Freeform 40"/>
            <p:cNvSpPr/>
            <p:nvPr/>
          </p:nvSpPr>
          <p:spPr>
            <a:xfrm>
              <a:off x="49530" y="-11430"/>
              <a:ext cx="7567930" cy="252730"/>
            </a:xfrm>
            <a:custGeom>
              <a:avLst/>
              <a:gdLst/>
              <a:ahLst/>
              <a:cxnLst/>
              <a:rect l="l" t="t" r="r" b="b"/>
              <a:pathLst>
                <a:path w="7567930" h="252730">
                  <a:moveTo>
                    <a:pt x="54610" y="72390"/>
                  </a:moveTo>
                  <a:cubicBezTo>
                    <a:pt x="5247640" y="76200"/>
                    <a:pt x="7249160" y="0"/>
                    <a:pt x="7501890" y="62230"/>
                  </a:cubicBezTo>
                  <a:cubicBezTo>
                    <a:pt x="7534910" y="69850"/>
                    <a:pt x="7545070" y="74930"/>
                    <a:pt x="7555231" y="90170"/>
                  </a:cubicBezTo>
                  <a:cubicBezTo>
                    <a:pt x="7565390" y="104140"/>
                    <a:pt x="7567931" y="133350"/>
                    <a:pt x="7561581" y="149860"/>
                  </a:cubicBezTo>
                  <a:cubicBezTo>
                    <a:pt x="7555231" y="166370"/>
                    <a:pt x="7532370" y="185420"/>
                    <a:pt x="7515860" y="189230"/>
                  </a:cubicBezTo>
                  <a:cubicBezTo>
                    <a:pt x="7498081" y="193040"/>
                    <a:pt x="7470140" y="185420"/>
                    <a:pt x="7457440" y="172720"/>
                  </a:cubicBezTo>
                  <a:cubicBezTo>
                    <a:pt x="7444740" y="160020"/>
                    <a:pt x="7435850" y="133350"/>
                    <a:pt x="7438390" y="115570"/>
                  </a:cubicBezTo>
                  <a:cubicBezTo>
                    <a:pt x="7440931" y="97790"/>
                    <a:pt x="7458710" y="74930"/>
                    <a:pt x="7475220" y="67310"/>
                  </a:cubicBezTo>
                  <a:cubicBezTo>
                    <a:pt x="7490460" y="59690"/>
                    <a:pt x="7519670" y="62230"/>
                    <a:pt x="7534910" y="71120"/>
                  </a:cubicBezTo>
                  <a:cubicBezTo>
                    <a:pt x="7550150" y="80010"/>
                    <a:pt x="7564120" y="106680"/>
                    <a:pt x="7565390" y="123190"/>
                  </a:cubicBezTo>
                  <a:cubicBezTo>
                    <a:pt x="7567931" y="135890"/>
                    <a:pt x="7564120" y="151130"/>
                    <a:pt x="7555231" y="162560"/>
                  </a:cubicBezTo>
                  <a:cubicBezTo>
                    <a:pt x="7545070" y="175260"/>
                    <a:pt x="7534910" y="181610"/>
                    <a:pt x="7501890" y="190500"/>
                  </a:cubicBezTo>
                  <a:cubicBezTo>
                    <a:pt x="7249160" y="252730"/>
                    <a:pt x="5247640" y="175260"/>
                    <a:pt x="4056381" y="173990"/>
                  </a:cubicBezTo>
                  <a:cubicBezTo>
                    <a:pt x="2772411" y="171450"/>
                    <a:pt x="306071" y="241300"/>
                    <a:pt x="54610" y="179070"/>
                  </a:cubicBezTo>
                  <a:cubicBezTo>
                    <a:pt x="26670" y="172720"/>
                    <a:pt x="19050" y="167640"/>
                    <a:pt x="10160" y="156210"/>
                  </a:cubicBezTo>
                  <a:cubicBezTo>
                    <a:pt x="2540" y="147320"/>
                    <a:pt x="0" y="130810"/>
                    <a:pt x="1270" y="119380"/>
                  </a:cubicBezTo>
                  <a:cubicBezTo>
                    <a:pt x="2540" y="107950"/>
                    <a:pt x="10160" y="93980"/>
                    <a:pt x="19050" y="86360"/>
                  </a:cubicBezTo>
                  <a:cubicBezTo>
                    <a:pt x="27940" y="78740"/>
                    <a:pt x="54610" y="72390"/>
                    <a:pt x="54610" y="72390"/>
                  </a:cubicBezTo>
                </a:path>
              </a:pathLst>
            </a:custGeom>
            <a:solidFill>
              <a:srgbClr val="FFF3C6"/>
            </a:solidFill>
            <a:ln cap="sq">
              <a:noFill/>
              <a:prstDash val="solid"/>
              <a:miter/>
            </a:ln>
          </p:spPr>
          <p:txBody>
            <a:bodyPr/>
            <a:lstStyle/>
            <a:p>
              <a:endParaRPr lang="en-US"/>
            </a:p>
          </p:txBody>
        </p:sp>
      </p:grpSp>
      <p:grpSp>
        <p:nvGrpSpPr>
          <p:cNvPr id="41" name="Group 41"/>
          <p:cNvGrpSpPr/>
          <p:nvPr/>
        </p:nvGrpSpPr>
        <p:grpSpPr>
          <a:xfrm>
            <a:off x="6384608" y="9595485"/>
            <a:ext cx="165735" cy="166688"/>
            <a:chOff x="0" y="0"/>
            <a:chExt cx="220980" cy="222250"/>
          </a:xfrm>
        </p:grpSpPr>
        <p:sp>
          <p:nvSpPr>
            <p:cNvPr id="42" name="Freeform 42"/>
            <p:cNvSpPr/>
            <p:nvPr/>
          </p:nvSpPr>
          <p:spPr>
            <a:xfrm>
              <a:off x="46990" y="49530"/>
              <a:ext cx="123190" cy="125730"/>
            </a:xfrm>
            <a:custGeom>
              <a:avLst/>
              <a:gdLst/>
              <a:ahLst/>
              <a:cxnLst/>
              <a:rect l="l" t="t" r="r" b="b"/>
              <a:pathLst>
                <a:path w="123190" h="125730">
                  <a:moveTo>
                    <a:pt x="123190" y="44450"/>
                  </a:moveTo>
                  <a:cubicBezTo>
                    <a:pt x="106680" y="113030"/>
                    <a:pt x="99060" y="118110"/>
                    <a:pt x="87630" y="121920"/>
                  </a:cubicBezTo>
                  <a:cubicBezTo>
                    <a:pt x="73660" y="125730"/>
                    <a:pt x="43180" y="124460"/>
                    <a:pt x="29210" y="118110"/>
                  </a:cubicBezTo>
                  <a:cubicBezTo>
                    <a:pt x="19050" y="114300"/>
                    <a:pt x="12700" y="106680"/>
                    <a:pt x="7620" y="96520"/>
                  </a:cubicBezTo>
                  <a:cubicBezTo>
                    <a:pt x="1270" y="82550"/>
                    <a:pt x="0" y="52070"/>
                    <a:pt x="3810" y="38100"/>
                  </a:cubicBezTo>
                  <a:cubicBezTo>
                    <a:pt x="7620" y="26670"/>
                    <a:pt x="15240" y="20320"/>
                    <a:pt x="22860" y="13970"/>
                  </a:cubicBezTo>
                  <a:cubicBezTo>
                    <a:pt x="30480" y="7620"/>
                    <a:pt x="39370" y="2540"/>
                    <a:pt x="50800" y="1270"/>
                  </a:cubicBezTo>
                  <a:cubicBezTo>
                    <a:pt x="66040" y="0"/>
                    <a:pt x="106680" y="19050"/>
                    <a:pt x="106680" y="19050"/>
                  </a:cubicBezTo>
                </a:path>
              </a:pathLst>
            </a:custGeom>
            <a:solidFill>
              <a:srgbClr val="FFF3C6"/>
            </a:solidFill>
            <a:ln cap="sq">
              <a:noFill/>
              <a:prstDash val="solid"/>
              <a:miter/>
            </a:ln>
          </p:spPr>
          <p:txBody>
            <a:bodyPr/>
            <a:lstStyle/>
            <a:p>
              <a:endParaRPr lang="en-US"/>
            </a:p>
          </p:txBody>
        </p:sp>
      </p:grpSp>
      <p:grpSp>
        <p:nvGrpSpPr>
          <p:cNvPr id="45" name="Group 45"/>
          <p:cNvGrpSpPr/>
          <p:nvPr/>
        </p:nvGrpSpPr>
        <p:grpSpPr>
          <a:xfrm>
            <a:off x="17810798" y="4269105"/>
            <a:ext cx="171450" cy="166688"/>
            <a:chOff x="0" y="0"/>
            <a:chExt cx="228600" cy="222250"/>
          </a:xfrm>
        </p:grpSpPr>
        <p:sp>
          <p:nvSpPr>
            <p:cNvPr id="46" name="Freeform 46"/>
            <p:cNvSpPr/>
            <p:nvPr/>
          </p:nvSpPr>
          <p:spPr>
            <a:xfrm>
              <a:off x="49530" y="49530"/>
              <a:ext cx="125730" cy="128270"/>
            </a:xfrm>
            <a:custGeom>
              <a:avLst/>
              <a:gdLst/>
              <a:ahLst/>
              <a:cxnLst/>
              <a:rect l="l" t="t" r="r" b="b"/>
              <a:pathLst>
                <a:path w="125730" h="128270">
                  <a:moveTo>
                    <a:pt x="125730" y="44450"/>
                  </a:moveTo>
                  <a:cubicBezTo>
                    <a:pt x="121920" y="90170"/>
                    <a:pt x="106680" y="114300"/>
                    <a:pt x="90170" y="121920"/>
                  </a:cubicBezTo>
                  <a:cubicBezTo>
                    <a:pt x="74930" y="128270"/>
                    <a:pt x="45720" y="124460"/>
                    <a:pt x="31750" y="118110"/>
                  </a:cubicBezTo>
                  <a:cubicBezTo>
                    <a:pt x="21590" y="113030"/>
                    <a:pt x="15240" y="105410"/>
                    <a:pt x="10160" y="96520"/>
                  </a:cubicBezTo>
                  <a:cubicBezTo>
                    <a:pt x="5080" y="87630"/>
                    <a:pt x="0" y="78740"/>
                    <a:pt x="1270" y="67310"/>
                  </a:cubicBezTo>
                  <a:cubicBezTo>
                    <a:pt x="2540" y="52070"/>
                    <a:pt x="13970" y="24130"/>
                    <a:pt x="25400" y="13970"/>
                  </a:cubicBezTo>
                  <a:cubicBezTo>
                    <a:pt x="33020" y="6350"/>
                    <a:pt x="41910" y="2540"/>
                    <a:pt x="53340" y="1270"/>
                  </a:cubicBezTo>
                  <a:cubicBezTo>
                    <a:pt x="68580" y="0"/>
                    <a:pt x="109220" y="19050"/>
                    <a:pt x="109220" y="19050"/>
                  </a:cubicBezTo>
                </a:path>
              </a:pathLst>
            </a:custGeom>
            <a:solidFill>
              <a:srgbClr val="FFF3C6"/>
            </a:solidFill>
            <a:ln cap="sq">
              <a:noFill/>
              <a:prstDash val="solid"/>
              <a:miter/>
            </a:ln>
          </p:spPr>
          <p:txBody>
            <a:bodyPr/>
            <a:lstStyle/>
            <a:p>
              <a:endParaRPr lang="en-US"/>
            </a:p>
          </p:txBody>
        </p:sp>
      </p:grpSp>
      <p:grpSp>
        <p:nvGrpSpPr>
          <p:cNvPr id="49" name="Group 49"/>
          <p:cNvGrpSpPr/>
          <p:nvPr/>
        </p:nvGrpSpPr>
        <p:grpSpPr>
          <a:xfrm>
            <a:off x="15046643" y="5694045"/>
            <a:ext cx="165735" cy="166688"/>
            <a:chOff x="0" y="0"/>
            <a:chExt cx="220980" cy="222250"/>
          </a:xfrm>
        </p:grpSpPr>
        <p:sp>
          <p:nvSpPr>
            <p:cNvPr id="50" name="Freeform 50"/>
            <p:cNvSpPr/>
            <p:nvPr/>
          </p:nvSpPr>
          <p:spPr>
            <a:xfrm>
              <a:off x="45720" y="49530"/>
              <a:ext cx="123190" cy="125730"/>
            </a:xfrm>
            <a:custGeom>
              <a:avLst/>
              <a:gdLst/>
              <a:ahLst/>
              <a:cxnLst/>
              <a:rect l="l" t="t" r="r" b="b"/>
              <a:pathLst>
                <a:path w="123190" h="125730">
                  <a:moveTo>
                    <a:pt x="123190" y="44450"/>
                  </a:moveTo>
                  <a:cubicBezTo>
                    <a:pt x="106680" y="111760"/>
                    <a:pt x="99060" y="118110"/>
                    <a:pt x="88900" y="121920"/>
                  </a:cubicBezTo>
                  <a:cubicBezTo>
                    <a:pt x="73660" y="125730"/>
                    <a:pt x="44450" y="124460"/>
                    <a:pt x="29210" y="118110"/>
                  </a:cubicBezTo>
                  <a:cubicBezTo>
                    <a:pt x="20320" y="113030"/>
                    <a:pt x="12700" y="106680"/>
                    <a:pt x="8890" y="96520"/>
                  </a:cubicBezTo>
                  <a:cubicBezTo>
                    <a:pt x="2540" y="82550"/>
                    <a:pt x="0" y="52070"/>
                    <a:pt x="5080" y="36830"/>
                  </a:cubicBezTo>
                  <a:cubicBezTo>
                    <a:pt x="7620" y="26670"/>
                    <a:pt x="15240" y="19050"/>
                    <a:pt x="24130" y="13970"/>
                  </a:cubicBezTo>
                  <a:cubicBezTo>
                    <a:pt x="31750" y="7620"/>
                    <a:pt x="40640" y="1270"/>
                    <a:pt x="50800" y="1270"/>
                  </a:cubicBezTo>
                  <a:cubicBezTo>
                    <a:pt x="66040" y="0"/>
                    <a:pt x="107950" y="19050"/>
                    <a:pt x="107950" y="19050"/>
                  </a:cubicBezTo>
                </a:path>
              </a:pathLst>
            </a:custGeom>
            <a:solidFill>
              <a:srgbClr val="ED9880"/>
            </a:solidFill>
            <a:ln cap="sq">
              <a:noFill/>
              <a:prstDash val="solid"/>
              <a:miter/>
            </a:ln>
          </p:spPr>
          <p:txBody>
            <a:bodyPr/>
            <a:lstStyle/>
            <a:p>
              <a:endParaRPr lang="en-US"/>
            </a:p>
          </p:txBody>
        </p:sp>
      </p:grpSp>
      <p:grpSp>
        <p:nvGrpSpPr>
          <p:cNvPr id="53" name="Group 53"/>
          <p:cNvGrpSpPr/>
          <p:nvPr/>
        </p:nvGrpSpPr>
        <p:grpSpPr>
          <a:xfrm>
            <a:off x="9865995" y="8462010"/>
            <a:ext cx="165735" cy="166688"/>
            <a:chOff x="0" y="0"/>
            <a:chExt cx="220980" cy="222250"/>
          </a:xfrm>
        </p:grpSpPr>
        <p:sp>
          <p:nvSpPr>
            <p:cNvPr id="54" name="Freeform 54"/>
            <p:cNvSpPr/>
            <p:nvPr/>
          </p:nvSpPr>
          <p:spPr>
            <a:xfrm>
              <a:off x="45720" y="50800"/>
              <a:ext cx="123190" cy="125730"/>
            </a:xfrm>
            <a:custGeom>
              <a:avLst/>
              <a:gdLst/>
              <a:ahLst/>
              <a:cxnLst/>
              <a:rect l="l" t="t" r="r" b="b"/>
              <a:pathLst>
                <a:path w="123190" h="125730">
                  <a:moveTo>
                    <a:pt x="123190" y="44450"/>
                  </a:moveTo>
                  <a:cubicBezTo>
                    <a:pt x="106680" y="111760"/>
                    <a:pt x="99060" y="118110"/>
                    <a:pt x="88900" y="120650"/>
                  </a:cubicBezTo>
                  <a:cubicBezTo>
                    <a:pt x="73660" y="125730"/>
                    <a:pt x="43180" y="123190"/>
                    <a:pt x="29210" y="116840"/>
                  </a:cubicBezTo>
                  <a:cubicBezTo>
                    <a:pt x="19050" y="113030"/>
                    <a:pt x="12700" y="105410"/>
                    <a:pt x="7620" y="95250"/>
                  </a:cubicBezTo>
                  <a:cubicBezTo>
                    <a:pt x="1270" y="81280"/>
                    <a:pt x="0" y="52070"/>
                    <a:pt x="5080" y="36830"/>
                  </a:cubicBezTo>
                  <a:cubicBezTo>
                    <a:pt x="7620" y="26670"/>
                    <a:pt x="15240" y="19050"/>
                    <a:pt x="22860" y="12700"/>
                  </a:cubicBezTo>
                  <a:cubicBezTo>
                    <a:pt x="30480" y="6350"/>
                    <a:pt x="40640" y="1270"/>
                    <a:pt x="50800" y="0"/>
                  </a:cubicBezTo>
                  <a:cubicBezTo>
                    <a:pt x="66040" y="0"/>
                    <a:pt x="107950" y="17780"/>
                    <a:pt x="107950" y="17780"/>
                  </a:cubicBezTo>
                </a:path>
              </a:pathLst>
            </a:custGeom>
            <a:solidFill>
              <a:srgbClr val="ED9880"/>
            </a:solidFill>
            <a:ln cap="sq">
              <a:noFill/>
              <a:prstDash val="solid"/>
              <a:miter/>
            </a:ln>
          </p:spPr>
          <p:txBody>
            <a:bodyPr/>
            <a:lstStyle/>
            <a:p>
              <a:endParaRPr lang="en-US"/>
            </a:p>
          </p:txBody>
        </p:sp>
      </p:grpSp>
      <p:sp>
        <p:nvSpPr>
          <p:cNvPr id="61" name="TextBox 60">
            <a:extLst>
              <a:ext uri="{FF2B5EF4-FFF2-40B4-BE49-F238E27FC236}">
                <a16:creationId xmlns:a16="http://schemas.microsoft.com/office/drawing/2014/main" xmlns="" id="{EFC0BD7B-C349-CB32-A8FF-6994CFE6EEDE}"/>
              </a:ext>
            </a:extLst>
          </p:cNvPr>
          <p:cNvSpPr txBox="1"/>
          <p:nvPr/>
        </p:nvSpPr>
        <p:spPr>
          <a:xfrm>
            <a:off x="5029200" y="2019300"/>
            <a:ext cx="10896600" cy="3139321"/>
          </a:xfrm>
          <a:prstGeom prst="rect">
            <a:avLst/>
          </a:prstGeom>
          <a:noFill/>
        </p:spPr>
        <p:txBody>
          <a:bodyPr wrap="square" rtlCol="0">
            <a:spAutoFit/>
          </a:bodyPr>
          <a:lstStyle/>
          <a:p>
            <a:pPr lvl="0" algn="ctr"/>
            <a:r>
              <a:rPr lang="en-US" sz="6600" b="1" dirty="0" err="1">
                <a:solidFill>
                  <a:prstClr val="black"/>
                </a:solidFill>
                <a:latin typeface="Calibri"/>
                <a:ea typeface="Times New Roman" panose="02020603050405020304" pitchFamily="18" charset="0"/>
              </a:rPr>
              <a:t>Hoạt</a:t>
            </a:r>
            <a:r>
              <a:rPr lang="en-US" sz="6600" b="1" dirty="0">
                <a:solidFill>
                  <a:prstClr val="black"/>
                </a:solidFill>
                <a:latin typeface="Calibri"/>
                <a:ea typeface="Times New Roman" panose="02020603050405020304" pitchFamily="18" charset="0"/>
              </a:rPr>
              <a:t> </a:t>
            </a:r>
            <a:r>
              <a:rPr lang="en-US" sz="6600" b="1" dirty="0" err="1">
                <a:solidFill>
                  <a:prstClr val="black"/>
                </a:solidFill>
                <a:latin typeface="Calibri"/>
                <a:ea typeface="Times New Roman" panose="02020603050405020304" pitchFamily="18" charset="0"/>
              </a:rPr>
              <a:t>động</a:t>
            </a:r>
            <a:r>
              <a:rPr lang="en-US" sz="6600" b="1" dirty="0">
                <a:solidFill>
                  <a:prstClr val="black"/>
                </a:solidFill>
                <a:latin typeface="Calibri"/>
                <a:ea typeface="Times New Roman" panose="02020603050405020304" pitchFamily="18" charset="0"/>
              </a:rPr>
              <a:t> 2: </a:t>
            </a:r>
            <a:r>
              <a:rPr lang="vi-VN" sz="6600" b="1" dirty="0">
                <a:solidFill>
                  <a:prstClr val="black"/>
                </a:solidFill>
                <a:latin typeface="Calibri"/>
                <a:ea typeface="Times New Roman" panose="02020603050405020304" pitchFamily="18" charset="0"/>
              </a:rPr>
              <a:t>Tìm hiểu những nội dung cần làm để thực hiện ý tưởng kinh doanh</a:t>
            </a:r>
            <a:endParaRPr kumimoji="0" lang="en-US" sz="6600" b="0" i="0" u="none" strike="noStrike" kern="1200" cap="none" spc="0" normalizeH="0" baseline="0" noProof="0" dirty="0">
              <a:ln>
                <a:noFill/>
              </a:ln>
              <a:solidFill>
                <a:prstClr val="black"/>
              </a:solidFill>
              <a:effectLst/>
              <a:uLnTx/>
              <a:uFillTx/>
              <a:latin typeface="Calibri"/>
              <a:ea typeface="Calibri" panose="020F0502020204030204" pitchFamily="34" charset="0"/>
              <a:cs typeface="+mn-cs"/>
            </a:endParaRPr>
          </a:p>
        </p:txBody>
      </p:sp>
    </p:spTree>
    <p:extLst>
      <p:ext uri="{BB962C8B-B14F-4D97-AF65-F5344CB8AC3E}">
        <p14:creationId xmlns:p14="http://schemas.microsoft.com/office/powerpoint/2010/main" val="3693947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wipe(down)">
                                      <p:cBhvr>
                                        <p:cTn id="7" dur="500"/>
                                        <p:tgtEl>
                                          <p:spTgt spid="61"/>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2657" y="7353300"/>
            <a:ext cx="18168257" cy="2933700"/>
            <a:chOff x="0" y="0"/>
            <a:chExt cx="5262341" cy="1430410"/>
          </a:xfrm>
        </p:grpSpPr>
        <p:sp>
          <p:nvSpPr>
            <p:cNvPr id="3" name="Freeform 3"/>
            <p:cNvSpPr/>
            <p:nvPr/>
          </p:nvSpPr>
          <p:spPr>
            <a:xfrm>
              <a:off x="0" y="0"/>
              <a:ext cx="5262342" cy="1430410"/>
            </a:xfrm>
            <a:custGeom>
              <a:avLst/>
              <a:gdLst/>
              <a:ahLst/>
              <a:cxnLst/>
              <a:rect l="l" t="t" r="r" b="b"/>
              <a:pathLst>
                <a:path w="5262342" h="1430410">
                  <a:moveTo>
                    <a:pt x="0" y="0"/>
                  </a:moveTo>
                  <a:lnTo>
                    <a:pt x="5262342" y="0"/>
                  </a:lnTo>
                  <a:lnTo>
                    <a:pt x="5262342" y="1430410"/>
                  </a:lnTo>
                  <a:lnTo>
                    <a:pt x="0" y="1430410"/>
                  </a:lnTo>
                  <a:close/>
                </a:path>
              </a:pathLst>
            </a:custGeom>
            <a:solidFill>
              <a:srgbClr val="FFEFB6"/>
            </a:solidFill>
          </p:spPr>
          <p:txBody>
            <a:bodyPr/>
            <a:lstStyle/>
            <a:p>
              <a:endParaRPr lang="en-US"/>
            </a:p>
          </p:txBody>
        </p:sp>
        <p:sp>
          <p:nvSpPr>
            <p:cNvPr id="4" name="TextBox 4"/>
            <p:cNvSpPr txBox="1"/>
            <p:nvPr/>
          </p:nvSpPr>
          <p:spPr>
            <a:xfrm>
              <a:off x="0" y="-38100"/>
              <a:ext cx="5262341" cy="146851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7" name="Rounded Rectangle 3">
            <a:extLst>
              <a:ext uri="{FF2B5EF4-FFF2-40B4-BE49-F238E27FC236}">
                <a16:creationId xmlns:a16="http://schemas.microsoft.com/office/drawing/2014/main" xmlns="" id="{530FBC01-1643-2079-4DAF-51D180A88ED5}"/>
              </a:ext>
            </a:extLst>
          </p:cNvPr>
          <p:cNvSpPr/>
          <p:nvPr/>
        </p:nvSpPr>
        <p:spPr>
          <a:xfrm>
            <a:off x="2514600" y="419100"/>
            <a:ext cx="14859000" cy="1820984"/>
          </a:xfrm>
          <a:prstGeom prst="roundRect">
            <a:avLst/>
          </a:prstGeom>
          <a:solidFill>
            <a:schemeClr val="accent6">
              <a:lumMod val="20000"/>
              <a:lumOff val="80000"/>
            </a:schemeClr>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r>
              <a:rPr lang="vi-VN" sz="5400" b="1" dirty="0">
                <a:solidFill>
                  <a:srgbClr val="BA96F0">
                    <a:lumMod val="50000"/>
                  </a:srgbClr>
                </a:solidFill>
                <a:latin typeface="Calibri" panose="020F0502020204030204" pitchFamily="34" charset="0"/>
                <a:cs typeface="Calibri" panose="020F0502020204030204" pitchFamily="34" charset="0"/>
              </a:rPr>
              <a:t>Liệt kê những nội dung cần làm để thực hiện ý tưởng kinh doanh</a:t>
            </a:r>
            <a:endParaRPr kumimoji="0" lang="en-GB" sz="5400" b="1" i="0" u="none" strike="noStrike" kern="1200" cap="none" spc="0" normalizeH="0" baseline="0" noProof="0" dirty="0">
              <a:ln>
                <a:noFill/>
              </a:ln>
              <a:solidFill>
                <a:srgbClr val="BA96F0">
                  <a:lumMod val="50000"/>
                </a:srgbClr>
              </a:solidFill>
              <a:effectLst/>
              <a:uLnTx/>
              <a:uFillTx/>
              <a:latin typeface="Calibri" panose="020F0502020204030204" pitchFamily="34" charset="0"/>
              <a:ea typeface="+mn-ea"/>
              <a:cs typeface="Calibri" panose="020F0502020204030204" pitchFamily="34" charset="0"/>
            </a:endParaRPr>
          </a:p>
        </p:txBody>
      </p:sp>
      <p:pic>
        <p:nvPicPr>
          <p:cNvPr id="38" name="Picture 37">
            <a:extLst>
              <a:ext uri="{FF2B5EF4-FFF2-40B4-BE49-F238E27FC236}">
                <a16:creationId xmlns:a16="http://schemas.microsoft.com/office/drawing/2014/main" xmlns="" id="{FE4D1674-E862-A62A-D6A5-99FE1CF3B015}"/>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250" b="90000" l="27167" r="71250"/>
                    </a14:imgEffect>
                  </a14:imgLayer>
                </a14:imgProps>
              </a:ext>
              <a:ext uri="{28A0092B-C50C-407E-A947-70E740481C1C}">
                <a14:useLocalDpi xmlns:a14="http://schemas.microsoft.com/office/drawing/2010/main" val="0"/>
              </a:ext>
            </a:extLst>
          </a:blip>
          <a:srcRect l="26273" r="23602"/>
          <a:stretch>
            <a:fillRect/>
          </a:stretch>
        </p:blipFill>
        <p:spPr>
          <a:xfrm>
            <a:off x="27214" y="1333500"/>
            <a:ext cx="4258103" cy="8495000"/>
          </a:xfrm>
          <a:prstGeom prst="rect">
            <a:avLst/>
          </a:prstGeom>
          <a:noFill/>
        </p:spPr>
      </p:pic>
      <p:sp>
        <p:nvSpPr>
          <p:cNvPr id="40" name="Rectangle: Rounded Corners 8">
            <a:extLst>
              <a:ext uri="{FF2B5EF4-FFF2-40B4-BE49-F238E27FC236}">
                <a16:creationId xmlns:a16="http://schemas.microsoft.com/office/drawing/2014/main" xmlns="" id="{A257C40F-8EE5-05D6-CEAE-DC9AD734D7ED}"/>
              </a:ext>
            </a:extLst>
          </p:cNvPr>
          <p:cNvSpPr/>
          <p:nvPr/>
        </p:nvSpPr>
        <p:spPr>
          <a:xfrm>
            <a:off x="5486400" y="3162300"/>
            <a:ext cx="8839200" cy="5867400"/>
          </a:xfrm>
          <a:custGeom>
            <a:avLst/>
            <a:gdLst>
              <a:gd name="connsiteX0" fmla="*/ 0 w 6890657"/>
              <a:gd name="connsiteY0" fmla="*/ 986991 h 5921828"/>
              <a:gd name="connsiteX1" fmla="*/ 986991 w 6890657"/>
              <a:gd name="connsiteY1" fmla="*/ 0 h 5921828"/>
              <a:gd name="connsiteX2" fmla="*/ 1631622 w 6890657"/>
              <a:gd name="connsiteY2" fmla="*/ 0 h 5921828"/>
              <a:gd name="connsiteX3" fmla="*/ 2079585 w 6890657"/>
              <a:gd name="connsiteY3" fmla="*/ 0 h 5921828"/>
              <a:gd name="connsiteX4" fmla="*/ 2576716 w 6890657"/>
              <a:gd name="connsiteY4" fmla="*/ 0 h 5921828"/>
              <a:gd name="connsiteX5" fmla="*/ 3073846 w 6890657"/>
              <a:gd name="connsiteY5" fmla="*/ 0 h 5921828"/>
              <a:gd name="connsiteX6" fmla="*/ 3718477 w 6890657"/>
              <a:gd name="connsiteY6" fmla="*/ 0 h 5921828"/>
              <a:gd name="connsiteX7" fmla="*/ 4264774 w 6890657"/>
              <a:gd name="connsiteY7" fmla="*/ 0 h 5921828"/>
              <a:gd name="connsiteX8" fmla="*/ 4909405 w 6890657"/>
              <a:gd name="connsiteY8" fmla="*/ 0 h 5921828"/>
              <a:gd name="connsiteX9" fmla="*/ 5357369 w 6890657"/>
              <a:gd name="connsiteY9" fmla="*/ 0 h 5921828"/>
              <a:gd name="connsiteX10" fmla="*/ 5903666 w 6890657"/>
              <a:gd name="connsiteY10" fmla="*/ 0 h 5921828"/>
              <a:gd name="connsiteX11" fmla="*/ 6890657 w 6890657"/>
              <a:gd name="connsiteY11" fmla="*/ 986991 h 5921828"/>
              <a:gd name="connsiteX12" fmla="*/ 6890657 w 6890657"/>
              <a:gd name="connsiteY12" fmla="*/ 1590447 h 5921828"/>
              <a:gd name="connsiteX13" fmla="*/ 6890657 w 6890657"/>
              <a:gd name="connsiteY13" fmla="*/ 2233382 h 5921828"/>
              <a:gd name="connsiteX14" fmla="*/ 6890657 w 6890657"/>
              <a:gd name="connsiteY14" fmla="*/ 2797360 h 5921828"/>
              <a:gd name="connsiteX15" fmla="*/ 6890657 w 6890657"/>
              <a:gd name="connsiteY15" fmla="*/ 3400817 h 5921828"/>
              <a:gd name="connsiteX16" fmla="*/ 6890657 w 6890657"/>
              <a:gd name="connsiteY16" fmla="*/ 3846359 h 5921828"/>
              <a:gd name="connsiteX17" fmla="*/ 6890657 w 6890657"/>
              <a:gd name="connsiteY17" fmla="*/ 4934837 h 5921828"/>
              <a:gd name="connsiteX18" fmla="*/ 5903666 w 6890657"/>
              <a:gd name="connsiteY18" fmla="*/ 5921828 h 5921828"/>
              <a:gd name="connsiteX19" fmla="*/ 5308202 w 6890657"/>
              <a:gd name="connsiteY19" fmla="*/ 5921828 h 5921828"/>
              <a:gd name="connsiteX20" fmla="*/ 4712738 w 6890657"/>
              <a:gd name="connsiteY20" fmla="*/ 5921828 h 5921828"/>
              <a:gd name="connsiteX21" fmla="*/ 4117274 w 6890657"/>
              <a:gd name="connsiteY21" fmla="*/ 5921828 h 5921828"/>
              <a:gd name="connsiteX22" fmla="*/ 3669310 w 6890657"/>
              <a:gd name="connsiteY22" fmla="*/ 5921828 h 5921828"/>
              <a:gd name="connsiteX23" fmla="*/ 3024680 w 6890657"/>
              <a:gd name="connsiteY23" fmla="*/ 5921828 h 5921828"/>
              <a:gd name="connsiteX24" fmla="*/ 2576716 w 6890657"/>
              <a:gd name="connsiteY24" fmla="*/ 5921828 h 5921828"/>
              <a:gd name="connsiteX25" fmla="*/ 2177919 w 6890657"/>
              <a:gd name="connsiteY25" fmla="*/ 5921828 h 5921828"/>
              <a:gd name="connsiteX26" fmla="*/ 1582455 w 6890657"/>
              <a:gd name="connsiteY26" fmla="*/ 5921828 h 5921828"/>
              <a:gd name="connsiteX27" fmla="*/ 986991 w 6890657"/>
              <a:gd name="connsiteY27" fmla="*/ 5921828 h 5921828"/>
              <a:gd name="connsiteX28" fmla="*/ 0 w 6890657"/>
              <a:gd name="connsiteY28" fmla="*/ 4934837 h 5921828"/>
              <a:gd name="connsiteX29" fmla="*/ 0 w 6890657"/>
              <a:gd name="connsiteY29" fmla="*/ 4291902 h 5921828"/>
              <a:gd name="connsiteX30" fmla="*/ 0 w 6890657"/>
              <a:gd name="connsiteY30" fmla="*/ 3806881 h 5921828"/>
              <a:gd name="connsiteX31" fmla="*/ 0 w 6890657"/>
              <a:gd name="connsiteY31" fmla="*/ 3203425 h 5921828"/>
              <a:gd name="connsiteX32" fmla="*/ 0 w 6890657"/>
              <a:gd name="connsiteY32" fmla="*/ 2599968 h 5921828"/>
              <a:gd name="connsiteX33" fmla="*/ 0 w 6890657"/>
              <a:gd name="connsiteY33" fmla="*/ 2075469 h 5921828"/>
              <a:gd name="connsiteX34" fmla="*/ 0 w 6890657"/>
              <a:gd name="connsiteY34" fmla="*/ 1472012 h 5921828"/>
              <a:gd name="connsiteX35" fmla="*/ 0 w 6890657"/>
              <a:gd name="connsiteY35" fmla="*/ 986991 h 5921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890657" h="5921828" fill="none" extrusionOk="0">
                <a:moveTo>
                  <a:pt x="0" y="986991"/>
                </a:moveTo>
                <a:cubicBezTo>
                  <a:pt x="-2307" y="554568"/>
                  <a:pt x="438153" y="-37455"/>
                  <a:pt x="986991" y="0"/>
                </a:cubicBezTo>
                <a:cubicBezTo>
                  <a:pt x="1269516" y="-40754"/>
                  <a:pt x="1329144" y="23749"/>
                  <a:pt x="1631622" y="0"/>
                </a:cubicBezTo>
                <a:cubicBezTo>
                  <a:pt x="1934100" y="-23749"/>
                  <a:pt x="1887744" y="22251"/>
                  <a:pt x="2079585" y="0"/>
                </a:cubicBezTo>
                <a:cubicBezTo>
                  <a:pt x="2271426" y="-22251"/>
                  <a:pt x="2369622" y="24182"/>
                  <a:pt x="2576716" y="0"/>
                </a:cubicBezTo>
                <a:cubicBezTo>
                  <a:pt x="2783810" y="-24182"/>
                  <a:pt x="2912789" y="33442"/>
                  <a:pt x="3073846" y="0"/>
                </a:cubicBezTo>
                <a:cubicBezTo>
                  <a:pt x="3234903" y="-33442"/>
                  <a:pt x="3409027" y="75455"/>
                  <a:pt x="3718477" y="0"/>
                </a:cubicBezTo>
                <a:cubicBezTo>
                  <a:pt x="4027927" y="-75455"/>
                  <a:pt x="4103642" y="46594"/>
                  <a:pt x="4264774" y="0"/>
                </a:cubicBezTo>
                <a:cubicBezTo>
                  <a:pt x="4425906" y="-46594"/>
                  <a:pt x="4683965" y="14647"/>
                  <a:pt x="4909405" y="0"/>
                </a:cubicBezTo>
                <a:cubicBezTo>
                  <a:pt x="5134845" y="-14647"/>
                  <a:pt x="5265480" y="41940"/>
                  <a:pt x="5357369" y="0"/>
                </a:cubicBezTo>
                <a:cubicBezTo>
                  <a:pt x="5449258" y="-41940"/>
                  <a:pt x="5732285" y="3293"/>
                  <a:pt x="5903666" y="0"/>
                </a:cubicBezTo>
                <a:cubicBezTo>
                  <a:pt x="6314203" y="53132"/>
                  <a:pt x="6860893" y="445024"/>
                  <a:pt x="6890657" y="986991"/>
                </a:cubicBezTo>
                <a:cubicBezTo>
                  <a:pt x="6917813" y="1173935"/>
                  <a:pt x="6877340" y="1360709"/>
                  <a:pt x="6890657" y="1590447"/>
                </a:cubicBezTo>
                <a:cubicBezTo>
                  <a:pt x="6903974" y="1820185"/>
                  <a:pt x="6881367" y="2092886"/>
                  <a:pt x="6890657" y="2233382"/>
                </a:cubicBezTo>
                <a:cubicBezTo>
                  <a:pt x="6899947" y="2373878"/>
                  <a:pt x="6883233" y="2598998"/>
                  <a:pt x="6890657" y="2797360"/>
                </a:cubicBezTo>
                <a:cubicBezTo>
                  <a:pt x="6898081" y="2995722"/>
                  <a:pt x="6825431" y="3256557"/>
                  <a:pt x="6890657" y="3400817"/>
                </a:cubicBezTo>
                <a:cubicBezTo>
                  <a:pt x="6955883" y="3545077"/>
                  <a:pt x="6877000" y="3632877"/>
                  <a:pt x="6890657" y="3846359"/>
                </a:cubicBezTo>
                <a:cubicBezTo>
                  <a:pt x="6904314" y="4059841"/>
                  <a:pt x="6846746" y="4508507"/>
                  <a:pt x="6890657" y="4934837"/>
                </a:cubicBezTo>
                <a:cubicBezTo>
                  <a:pt x="7040498" y="5466972"/>
                  <a:pt x="6428271" y="5849197"/>
                  <a:pt x="5903666" y="5921828"/>
                </a:cubicBezTo>
                <a:cubicBezTo>
                  <a:pt x="5671160" y="5976843"/>
                  <a:pt x="5571969" y="5867936"/>
                  <a:pt x="5308202" y="5921828"/>
                </a:cubicBezTo>
                <a:cubicBezTo>
                  <a:pt x="5044435" y="5975720"/>
                  <a:pt x="4978969" y="5873995"/>
                  <a:pt x="4712738" y="5921828"/>
                </a:cubicBezTo>
                <a:cubicBezTo>
                  <a:pt x="4446507" y="5969661"/>
                  <a:pt x="4373612" y="5864767"/>
                  <a:pt x="4117274" y="5921828"/>
                </a:cubicBezTo>
                <a:cubicBezTo>
                  <a:pt x="3860936" y="5978889"/>
                  <a:pt x="3783078" y="5872232"/>
                  <a:pt x="3669310" y="5921828"/>
                </a:cubicBezTo>
                <a:cubicBezTo>
                  <a:pt x="3555542" y="5971424"/>
                  <a:pt x="3190097" y="5882222"/>
                  <a:pt x="3024680" y="5921828"/>
                </a:cubicBezTo>
                <a:cubicBezTo>
                  <a:pt x="2859263" y="5961434"/>
                  <a:pt x="2743000" y="5874148"/>
                  <a:pt x="2576716" y="5921828"/>
                </a:cubicBezTo>
                <a:cubicBezTo>
                  <a:pt x="2410432" y="5969508"/>
                  <a:pt x="2326111" y="5875363"/>
                  <a:pt x="2177919" y="5921828"/>
                </a:cubicBezTo>
                <a:cubicBezTo>
                  <a:pt x="2029727" y="5968293"/>
                  <a:pt x="1829295" y="5920293"/>
                  <a:pt x="1582455" y="5921828"/>
                </a:cubicBezTo>
                <a:cubicBezTo>
                  <a:pt x="1335615" y="5923363"/>
                  <a:pt x="1223900" y="5898230"/>
                  <a:pt x="986991" y="5921828"/>
                </a:cubicBezTo>
                <a:cubicBezTo>
                  <a:pt x="494369" y="6007298"/>
                  <a:pt x="-2927" y="5447273"/>
                  <a:pt x="0" y="4934837"/>
                </a:cubicBezTo>
                <a:cubicBezTo>
                  <a:pt x="-27843" y="4689593"/>
                  <a:pt x="16647" y="4553047"/>
                  <a:pt x="0" y="4291902"/>
                </a:cubicBezTo>
                <a:cubicBezTo>
                  <a:pt x="-16647" y="4030758"/>
                  <a:pt x="36425" y="3946988"/>
                  <a:pt x="0" y="3806881"/>
                </a:cubicBezTo>
                <a:cubicBezTo>
                  <a:pt x="-36425" y="3666774"/>
                  <a:pt x="16185" y="3475838"/>
                  <a:pt x="0" y="3203425"/>
                </a:cubicBezTo>
                <a:cubicBezTo>
                  <a:pt x="-16185" y="2931012"/>
                  <a:pt x="64603" y="2775110"/>
                  <a:pt x="0" y="2599968"/>
                </a:cubicBezTo>
                <a:cubicBezTo>
                  <a:pt x="-64603" y="2424826"/>
                  <a:pt x="44286" y="2266070"/>
                  <a:pt x="0" y="2075469"/>
                </a:cubicBezTo>
                <a:cubicBezTo>
                  <a:pt x="-44286" y="1884868"/>
                  <a:pt x="70886" y="1747946"/>
                  <a:pt x="0" y="1472012"/>
                </a:cubicBezTo>
                <a:cubicBezTo>
                  <a:pt x="-70886" y="1196078"/>
                  <a:pt x="22833" y="1215301"/>
                  <a:pt x="0" y="986991"/>
                </a:cubicBezTo>
                <a:close/>
              </a:path>
              <a:path w="6890657" h="5921828" stroke="0" extrusionOk="0">
                <a:moveTo>
                  <a:pt x="0" y="986991"/>
                </a:moveTo>
                <a:cubicBezTo>
                  <a:pt x="24725" y="468078"/>
                  <a:pt x="504523" y="-74721"/>
                  <a:pt x="986991" y="0"/>
                </a:cubicBezTo>
                <a:cubicBezTo>
                  <a:pt x="1110144" y="-2345"/>
                  <a:pt x="1292501" y="35051"/>
                  <a:pt x="1434955" y="0"/>
                </a:cubicBezTo>
                <a:cubicBezTo>
                  <a:pt x="1577409" y="-35051"/>
                  <a:pt x="1634568" y="24092"/>
                  <a:pt x="1833752" y="0"/>
                </a:cubicBezTo>
                <a:cubicBezTo>
                  <a:pt x="2032936" y="-24092"/>
                  <a:pt x="2239808" y="9527"/>
                  <a:pt x="2429216" y="0"/>
                </a:cubicBezTo>
                <a:cubicBezTo>
                  <a:pt x="2618624" y="-9527"/>
                  <a:pt x="2704809" y="53366"/>
                  <a:pt x="2975513" y="0"/>
                </a:cubicBezTo>
                <a:cubicBezTo>
                  <a:pt x="3246217" y="-53366"/>
                  <a:pt x="3260727" y="46988"/>
                  <a:pt x="3472643" y="0"/>
                </a:cubicBezTo>
                <a:cubicBezTo>
                  <a:pt x="3684559" y="-46988"/>
                  <a:pt x="3783844" y="16483"/>
                  <a:pt x="4018941" y="0"/>
                </a:cubicBezTo>
                <a:cubicBezTo>
                  <a:pt x="4254038" y="-16483"/>
                  <a:pt x="4454341" y="64995"/>
                  <a:pt x="4663571" y="0"/>
                </a:cubicBezTo>
                <a:cubicBezTo>
                  <a:pt x="4872801" y="-64995"/>
                  <a:pt x="4984100" y="90"/>
                  <a:pt x="5209869" y="0"/>
                </a:cubicBezTo>
                <a:cubicBezTo>
                  <a:pt x="5435638" y="-90"/>
                  <a:pt x="5735009" y="27378"/>
                  <a:pt x="5903666" y="0"/>
                </a:cubicBezTo>
                <a:cubicBezTo>
                  <a:pt x="6458096" y="-9363"/>
                  <a:pt x="6802922" y="331249"/>
                  <a:pt x="6890657" y="986991"/>
                </a:cubicBezTo>
                <a:cubicBezTo>
                  <a:pt x="6936316" y="1149170"/>
                  <a:pt x="6833341" y="1236215"/>
                  <a:pt x="6890657" y="1472012"/>
                </a:cubicBezTo>
                <a:cubicBezTo>
                  <a:pt x="6947973" y="1707809"/>
                  <a:pt x="6873024" y="1830765"/>
                  <a:pt x="6890657" y="1996512"/>
                </a:cubicBezTo>
                <a:cubicBezTo>
                  <a:pt x="6908290" y="2162259"/>
                  <a:pt x="6834869" y="2336730"/>
                  <a:pt x="6890657" y="2560490"/>
                </a:cubicBezTo>
                <a:cubicBezTo>
                  <a:pt x="6946445" y="2784250"/>
                  <a:pt x="6862967" y="2949528"/>
                  <a:pt x="6890657" y="3084989"/>
                </a:cubicBezTo>
                <a:cubicBezTo>
                  <a:pt x="6918347" y="3220450"/>
                  <a:pt x="6850357" y="3495761"/>
                  <a:pt x="6890657" y="3648967"/>
                </a:cubicBezTo>
                <a:cubicBezTo>
                  <a:pt x="6930957" y="3802173"/>
                  <a:pt x="6856870" y="3997553"/>
                  <a:pt x="6890657" y="4212945"/>
                </a:cubicBezTo>
                <a:cubicBezTo>
                  <a:pt x="6924444" y="4428337"/>
                  <a:pt x="6873977" y="4582127"/>
                  <a:pt x="6890657" y="4934837"/>
                </a:cubicBezTo>
                <a:cubicBezTo>
                  <a:pt x="6904335" y="5418397"/>
                  <a:pt x="6312224" y="5856586"/>
                  <a:pt x="5903666" y="5921828"/>
                </a:cubicBezTo>
                <a:cubicBezTo>
                  <a:pt x="5696443" y="5950894"/>
                  <a:pt x="5538446" y="5906406"/>
                  <a:pt x="5406536" y="5921828"/>
                </a:cubicBezTo>
                <a:cubicBezTo>
                  <a:pt x="5274626" y="5937250"/>
                  <a:pt x="5143593" y="5902848"/>
                  <a:pt x="4958572" y="5921828"/>
                </a:cubicBezTo>
                <a:cubicBezTo>
                  <a:pt x="4773551" y="5940808"/>
                  <a:pt x="4518215" y="5876549"/>
                  <a:pt x="4313941" y="5921828"/>
                </a:cubicBezTo>
                <a:cubicBezTo>
                  <a:pt x="4109667" y="5967107"/>
                  <a:pt x="4002659" y="5875963"/>
                  <a:pt x="3767644" y="5921828"/>
                </a:cubicBezTo>
                <a:cubicBezTo>
                  <a:pt x="3532629" y="5967693"/>
                  <a:pt x="3384661" y="5856998"/>
                  <a:pt x="3221347" y="5921828"/>
                </a:cubicBezTo>
                <a:cubicBezTo>
                  <a:pt x="3058033" y="5986658"/>
                  <a:pt x="2810349" y="5915440"/>
                  <a:pt x="2625883" y="5921828"/>
                </a:cubicBezTo>
                <a:cubicBezTo>
                  <a:pt x="2441417" y="5928216"/>
                  <a:pt x="2282194" y="5901493"/>
                  <a:pt x="2030419" y="5921828"/>
                </a:cubicBezTo>
                <a:cubicBezTo>
                  <a:pt x="1778644" y="5942163"/>
                  <a:pt x="1789020" y="5916602"/>
                  <a:pt x="1631622" y="5921828"/>
                </a:cubicBezTo>
                <a:cubicBezTo>
                  <a:pt x="1474224" y="5927054"/>
                  <a:pt x="1183792" y="5848649"/>
                  <a:pt x="986991" y="5921828"/>
                </a:cubicBezTo>
                <a:cubicBezTo>
                  <a:pt x="578141" y="5869467"/>
                  <a:pt x="15530" y="5594390"/>
                  <a:pt x="0" y="4934837"/>
                </a:cubicBezTo>
                <a:cubicBezTo>
                  <a:pt x="-33531" y="4779279"/>
                  <a:pt x="21837" y="4626781"/>
                  <a:pt x="0" y="4489294"/>
                </a:cubicBezTo>
                <a:cubicBezTo>
                  <a:pt x="-21837" y="4351807"/>
                  <a:pt x="55459" y="4186033"/>
                  <a:pt x="0" y="3925316"/>
                </a:cubicBezTo>
                <a:cubicBezTo>
                  <a:pt x="-55459" y="3664599"/>
                  <a:pt x="31234" y="3545311"/>
                  <a:pt x="0" y="3361338"/>
                </a:cubicBezTo>
                <a:cubicBezTo>
                  <a:pt x="-31234" y="3177365"/>
                  <a:pt x="9214" y="3002429"/>
                  <a:pt x="0" y="2757882"/>
                </a:cubicBezTo>
                <a:cubicBezTo>
                  <a:pt x="-9214" y="2513335"/>
                  <a:pt x="21807" y="2404721"/>
                  <a:pt x="0" y="2154425"/>
                </a:cubicBezTo>
                <a:cubicBezTo>
                  <a:pt x="-21807" y="1904129"/>
                  <a:pt x="9316" y="1746525"/>
                  <a:pt x="0" y="1590447"/>
                </a:cubicBezTo>
                <a:cubicBezTo>
                  <a:pt x="-9316" y="1434369"/>
                  <a:pt x="38607" y="1178518"/>
                  <a:pt x="0" y="986991"/>
                </a:cubicBezTo>
                <a:close/>
              </a:path>
            </a:pathLst>
          </a:custGeom>
          <a:solidFill>
            <a:srgbClr val="CCFFCC"/>
          </a:solidFill>
          <a:ln w="38100">
            <a:solidFill>
              <a:srgbClr val="002060"/>
            </a:solidFill>
            <a:extLst>
              <a:ext uri="{C807C97D-BFC1-408E-A445-0C87EB9F89A2}">
                <ask:lineSketchStyleProps xmlns:ask="http://schemas.microsoft.com/office/drawing/2018/sketchyshapes" xmlns="" sd="520428987">
                  <a:custGeom>
                    <a:avLst/>
                    <a:gdLst>
                      <a:gd name="connsiteX0" fmla="*/ 0 w 8839200"/>
                      <a:gd name="connsiteY0" fmla="*/ 977919 h 5867400"/>
                      <a:gd name="connsiteX1" fmla="*/ 1266092 w 8839200"/>
                      <a:gd name="connsiteY1" fmla="*/ 0 h 5867400"/>
                      <a:gd name="connsiteX2" fmla="*/ 2093012 w 8839200"/>
                      <a:gd name="connsiteY2" fmla="*/ 0 h 5867400"/>
                      <a:gd name="connsiteX3" fmla="*/ 2667650 w 8839200"/>
                      <a:gd name="connsiteY3" fmla="*/ 0 h 5867400"/>
                      <a:gd name="connsiteX4" fmla="*/ 3305360 w 8839200"/>
                      <a:gd name="connsiteY4" fmla="*/ 0 h 5867400"/>
                      <a:gd name="connsiteX5" fmla="*/ 3943069 w 8839200"/>
                      <a:gd name="connsiteY5" fmla="*/ 0 h 5867400"/>
                      <a:gd name="connsiteX6" fmla="*/ 4769989 w 8839200"/>
                      <a:gd name="connsiteY6" fmla="*/ 0 h 5867400"/>
                      <a:gd name="connsiteX7" fmla="*/ 5470768 w 8839200"/>
                      <a:gd name="connsiteY7" fmla="*/ 0 h 5867400"/>
                      <a:gd name="connsiteX8" fmla="*/ 6297688 w 8839200"/>
                      <a:gd name="connsiteY8" fmla="*/ 0 h 5867400"/>
                      <a:gd name="connsiteX9" fmla="*/ 6872328 w 8839200"/>
                      <a:gd name="connsiteY9" fmla="*/ 0 h 5867400"/>
                      <a:gd name="connsiteX10" fmla="*/ 7573107 w 8839200"/>
                      <a:gd name="connsiteY10" fmla="*/ 0 h 5867400"/>
                      <a:gd name="connsiteX11" fmla="*/ 8839200 w 8839200"/>
                      <a:gd name="connsiteY11" fmla="*/ 977919 h 5867400"/>
                      <a:gd name="connsiteX12" fmla="*/ 8839200 w 8839200"/>
                      <a:gd name="connsiteY12" fmla="*/ 1575829 h 5867400"/>
                      <a:gd name="connsiteX13" fmla="*/ 8839200 w 8839200"/>
                      <a:gd name="connsiteY13" fmla="*/ 2212854 h 5867400"/>
                      <a:gd name="connsiteX14" fmla="*/ 8839200 w 8839200"/>
                      <a:gd name="connsiteY14" fmla="*/ 2771649 h 5867400"/>
                      <a:gd name="connsiteX15" fmla="*/ 8839200 w 8839200"/>
                      <a:gd name="connsiteY15" fmla="*/ 3369559 h 5867400"/>
                      <a:gd name="connsiteX16" fmla="*/ 8839200 w 8839200"/>
                      <a:gd name="connsiteY16" fmla="*/ 3811006 h 5867400"/>
                      <a:gd name="connsiteX17" fmla="*/ 8839200 w 8839200"/>
                      <a:gd name="connsiteY17" fmla="*/ 4889480 h 5867400"/>
                      <a:gd name="connsiteX18" fmla="*/ 7573107 w 8839200"/>
                      <a:gd name="connsiteY18" fmla="*/ 5867400 h 5867400"/>
                      <a:gd name="connsiteX19" fmla="*/ 6809257 w 8839200"/>
                      <a:gd name="connsiteY19" fmla="*/ 5867400 h 5867400"/>
                      <a:gd name="connsiteX20" fmla="*/ 6045408 w 8839200"/>
                      <a:gd name="connsiteY20" fmla="*/ 5867400 h 5867400"/>
                      <a:gd name="connsiteX21" fmla="*/ 5281558 w 8839200"/>
                      <a:gd name="connsiteY21" fmla="*/ 5867400 h 5867400"/>
                      <a:gd name="connsiteX22" fmla="*/ 4706919 w 8839200"/>
                      <a:gd name="connsiteY22" fmla="*/ 5867400 h 5867400"/>
                      <a:gd name="connsiteX23" fmla="*/ 3880000 w 8839200"/>
                      <a:gd name="connsiteY23" fmla="*/ 5867400 h 5867400"/>
                      <a:gd name="connsiteX24" fmla="*/ 3305360 w 8839200"/>
                      <a:gd name="connsiteY24" fmla="*/ 5867400 h 5867400"/>
                      <a:gd name="connsiteX25" fmla="*/ 2793791 w 8839200"/>
                      <a:gd name="connsiteY25" fmla="*/ 5867400 h 5867400"/>
                      <a:gd name="connsiteX26" fmla="*/ 2029942 w 8839200"/>
                      <a:gd name="connsiteY26" fmla="*/ 5867400 h 5867400"/>
                      <a:gd name="connsiteX27" fmla="*/ 1266092 w 8839200"/>
                      <a:gd name="connsiteY27" fmla="*/ 5867400 h 5867400"/>
                      <a:gd name="connsiteX28" fmla="*/ 0 w 8839200"/>
                      <a:gd name="connsiteY28" fmla="*/ 4889480 h 5867400"/>
                      <a:gd name="connsiteX29" fmla="*/ 0 w 8839200"/>
                      <a:gd name="connsiteY29" fmla="*/ 4252454 h 5867400"/>
                      <a:gd name="connsiteX30" fmla="*/ 0 w 8839200"/>
                      <a:gd name="connsiteY30" fmla="*/ 3771891 h 5867400"/>
                      <a:gd name="connsiteX31" fmla="*/ 0 w 8839200"/>
                      <a:gd name="connsiteY31" fmla="*/ 3173982 h 5867400"/>
                      <a:gd name="connsiteX32" fmla="*/ 0 w 8839200"/>
                      <a:gd name="connsiteY32" fmla="*/ 2576071 h 5867400"/>
                      <a:gd name="connsiteX33" fmla="*/ 0 w 8839200"/>
                      <a:gd name="connsiteY33" fmla="*/ 2056393 h 5867400"/>
                      <a:gd name="connsiteX34" fmla="*/ 0 w 8839200"/>
                      <a:gd name="connsiteY34" fmla="*/ 1458482 h 5867400"/>
                      <a:gd name="connsiteX35" fmla="*/ 0 w 8839200"/>
                      <a:gd name="connsiteY35" fmla="*/ 977919 h 5867400"/>
                      <a:gd name="connsiteX0" fmla="*/ 0 w 8839200"/>
                      <a:gd name="connsiteY0" fmla="*/ 977919 h 5867400"/>
                      <a:gd name="connsiteX1" fmla="*/ 1266092 w 8839200"/>
                      <a:gd name="connsiteY1" fmla="*/ 0 h 5867400"/>
                      <a:gd name="connsiteX2" fmla="*/ 1840732 w 8839200"/>
                      <a:gd name="connsiteY2" fmla="*/ 0 h 5867400"/>
                      <a:gd name="connsiteX3" fmla="*/ 2352301 w 8839200"/>
                      <a:gd name="connsiteY3" fmla="*/ 0 h 5867400"/>
                      <a:gd name="connsiteX4" fmla="*/ 3116150 w 8839200"/>
                      <a:gd name="connsiteY4" fmla="*/ 0 h 5867400"/>
                      <a:gd name="connsiteX5" fmla="*/ 3816929 w 8839200"/>
                      <a:gd name="connsiteY5" fmla="*/ 0 h 5867400"/>
                      <a:gd name="connsiteX6" fmla="*/ 4454638 w 8839200"/>
                      <a:gd name="connsiteY6" fmla="*/ 0 h 5867400"/>
                      <a:gd name="connsiteX7" fmla="*/ 5155418 w 8839200"/>
                      <a:gd name="connsiteY7" fmla="*/ 0 h 5867400"/>
                      <a:gd name="connsiteX8" fmla="*/ 5982337 w 8839200"/>
                      <a:gd name="connsiteY8" fmla="*/ 0 h 5867400"/>
                      <a:gd name="connsiteX9" fmla="*/ 6683118 w 8839200"/>
                      <a:gd name="connsiteY9" fmla="*/ 0 h 5867400"/>
                      <a:gd name="connsiteX10" fmla="*/ 7573107 w 8839200"/>
                      <a:gd name="connsiteY10" fmla="*/ 0 h 5867400"/>
                      <a:gd name="connsiteX11" fmla="*/ 8839200 w 8839200"/>
                      <a:gd name="connsiteY11" fmla="*/ 977919 h 5867400"/>
                      <a:gd name="connsiteX12" fmla="*/ 8839200 w 8839200"/>
                      <a:gd name="connsiteY12" fmla="*/ 1458482 h 5867400"/>
                      <a:gd name="connsiteX13" fmla="*/ 8839200 w 8839200"/>
                      <a:gd name="connsiteY13" fmla="*/ 1978161 h 5867400"/>
                      <a:gd name="connsiteX14" fmla="*/ 8839200 w 8839200"/>
                      <a:gd name="connsiteY14" fmla="*/ 2536956 h 5867400"/>
                      <a:gd name="connsiteX15" fmla="*/ 8839200 w 8839200"/>
                      <a:gd name="connsiteY15" fmla="*/ 3056634 h 5867400"/>
                      <a:gd name="connsiteX16" fmla="*/ 8839200 w 8839200"/>
                      <a:gd name="connsiteY16" fmla="*/ 3615429 h 5867400"/>
                      <a:gd name="connsiteX17" fmla="*/ 8839200 w 8839200"/>
                      <a:gd name="connsiteY17" fmla="*/ 4174223 h 5867400"/>
                      <a:gd name="connsiteX18" fmla="*/ 8839200 w 8839200"/>
                      <a:gd name="connsiteY18" fmla="*/ 4889480 h 5867400"/>
                      <a:gd name="connsiteX19" fmla="*/ 7573107 w 8839200"/>
                      <a:gd name="connsiteY19" fmla="*/ 5867400 h 5867400"/>
                      <a:gd name="connsiteX20" fmla="*/ 6935398 w 8839200"/>
                      <a:gd name="connsiteY20" fmla="*/ 5867400 h 5867400"/>
                      <a:gd name="connsiteX21" fmla="*/ 6360759 w 8839200"/>
                      <a:gd name="connsiteY21" fmla="*/ 5867400 h 5867400"/>
                      <a:gd name="connsiteX22" fmla="*/ 5533839 w 8839200"/>
                      <a:gd name="connsiteY22" fmla="*/ 5867400 h 5867400"/>
                      <a:gd name="connsiteX23" fmla="*/ 4833060 w 8839200"/>
                      <a:gd name="connsiteY23" fmla="*/ 5867400 h 5867400"/>
                      <a:gd name="connsiteX24" fmla="*/ 4132280 w 8839200"/>
                      <a:gd name="connsiteY24" fmla="*/ 5867400 h 5867400"/>
                      <a:gd name="connsiteX25" fmla="*/ 3368431 w 8839200"/>
                      <a:gd name="connsiteY25" fmla="*/ 5867400 h 5867400"/>
                      <a:gd name="connsiteX26" fmla="*/ 2604581 w 8839200"/>
                      <a:gd name="connsiteY26" fmla="*/ 5867400 h 5867400"/>
                      <a:gd name="connsiteX27" fmla="*/ 2093012 w 8839200"/>
                      <a:gd name="connsiteY27" fmla="*/ 5867400 h 5867400"/>
                      <a:gd name="connsiteX28" fmla="*/ 1266092 w 8839200"/>
                      <a:gd name="connsiteY28" fmla="*/ 5867400 h 5867400"/>
                      <a:gd name="connsiteX29" fmla="*/ 0 w 8839200"/>
                      <a:gd name="connsiteY29" fmla="*/ 4889480 h 5867400"/>
                      <a:gd name="connsiteX30" fmla="*/ 0 w 8839200"/>
                      <a:gd name="connsiteY30" fmla="*/ 4448032 h 5867400"/>
                      <a:gd name="connsiteX31" fmla="*/ 0 w 8839200"/>
                      <a:gd name="connsiteY31" fmla="*/ 3889238 h 5867400"/>
                      <a:gd name="connsiteX32" fmla="*/ 0 w 8839200"/>
                      <a:gd name="connsiteY32" fmla="*/ 3330443 h 5867400"/>
                      <a:gd name="connsiteX33" fmla="*/ 0 w 8839200"/>
                      <a:gd name="connsiteY33" fmla="*/ 2732534 h 5867400"/>
                      <a:gd name="connsiteX34" fmla="*/ 0 w 8839200"/>
                      <a:gd name="connsiteY34" fmla="*/ 2134623 h 5867400"/>
                      <a:gd name="connsiteX35" fmla="*/ 0 w 8839200"/>
                      <a:gd name="connsiteY35" fmla="*/ 1575829 h 5867400"/>
                      <a:gd name="connsiteX36" fmla="*/ 0 w 8839200"/>
                      <a:gd name="connsiteY36" fmla="*/ 977919 h 586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839200" h="5867400" fill="none" extrusionOk="0">
                        <a:moveTo>
                          <a:pt x="0" y="977919"/>
                        </a:moveTo>
                        <a:cubicBezTo>
                          <a:pt x="45124" y="609945"/>
                          <a:pt x="464304" y="39825"/>
                          <a:pt x="1266092" y="0"/>
                        </a:cubicBezTo>
                        <a:cubicBezTo>
                          <a:pt x="1621049" y="-40988"/>
                          <a:pt x="1682588" y="37534"/>
                          <a:pt x="2093012" y="0"/>
                        </a:cubicBezTo>
                        <a:cubicBezTo>
                          <a:pt x="2492657" y="-9809"/>
                          <a:pt x="2439956" y="21349"/>
                          <a:pt x="2667650" y="0"/>
                        </a:cubicBezTo>
                        <a:cubicBezTo>
                          <a:pt x="2894438" y="-26109"/>
                          <a:pt x="3049533" y="18000"/>
                          <a:pt x="3305360" y="0"/>
                        </a:cubicBezTo>
                        <a:cubicBezTo>
                          <a:pt x="3533689" y="-15404"/>
                          <a:pt x="3773585" y="25791"/>
                          <a:pt x="3943069" y="0"/>
                        </a:cubicBezTo>
                        <a:cubicBezTo>
                          <a:pt x="4128573" y="-72498"/>
                          <a:pt x="4367082" y="93843"/>
                          <a:pt x="4769989" y="0"/>
                        </a:cubicBezTo>
                        <a:cubicBezTo>
                          <a:pt x="5184017" y="-107646"/>
                          <a:pt x="5220684" y="49626"/>
                          <a:pt x="5470768" y="0"/>
                        </a:cubicBezTo>
                        <a:cubicBezTo>
                          <a:pt x="5660338" y="25630"/>
                          <a:pt x="5965880" y="78675"/>
                          <a:pt x="6297688" y="0"/>
                        </a:cubicBezTo>
                        <a:cubicBezTo>
                          <a:pt x="6612655" y="-9712"/>
                          <a:pt x="6767058" y="29659"/>
                          <a:pt x="6872328" y="0"/>
                        </a:cubicBezTo>
                        <a:cubicBezTo>
                          <a:pt x="7051802" y="-64140"/>
                          <a:pt x="7322729" y="7751"/>
                          <a:pt x="7573107" y="0"/>
                        </a:cubicBezTo>
                        <a:cubicBezTo>
                          <a:pt x="8089587" y="33347"/>
                          <a:pt x="8797599" y="471324"/>
                          <a:pt x="8839200" y="977919"/>
                        </a:cubicBezTo>
                        <a:cubicBezTo>
                          <a:pt x="8834803" y="1174482"/>
                          <a:pt x="8874553" y="1354951"/>
                          <a:pt x="8839200" y="1575829"/>
                        </a:cubicBezTo>
                        <a:cubicBezTo>
                          <a:pt x="8851899" y="1798630"/>
                          <a:pt x="8832716" y="2072829"/>
                          <a:pt x="8839200" y="2212854"/>
                        </a:cubicBezTo>
                        <a:cubicBezTo>
                          <a:pt x="8807226" y="2330940"/>
                          <a:pt x="8831687" y="2589507"/>
                          <a:pt x="8839200" y="2771649"/>
                        </a:cubicBezTo>
                        <a:cubicBezTo>
                          <a:pt x="8883580" y="2955690"/>
                          <a:pt x="8739745" y="3232382"/>
                          <a:pt x="8839200" y="3369559"/>
                        </a:cubicBezTo>
                        <a:cubicBezTo>
                          <a:pt x="8924561" y="3509360"/>
                          <a:pt x="8795744" y="3584575"/>
                          <a:pt x="8839200" y="3811006"/>
                        </a:cubicBezTo>
                        <a:cubicBezTo>
                          <a:pt x="8758813" y="3999597"/>
                          <a:pt x="8713363" y="4521673"/>
                          <a:pt x="8839200" y="4889480"/>
                        </a:cubicBezTo>
                        <a:cubicBezTo>
                          <a:pt x="8902340" y="5496384"/>
                          <a:pt x="8316684" y="5910461"/>
                          <a:pt x="7573107" y="5867400"/>
                        </a:cubicBezTo>
                        <a:cubicBezTo>
                          <a:pt x="7270488" y="5873192"/>
                          <a:pt x="7119499" y="5830522"/>
                          <a:pt x="6809257" y="5867400"/>
                        </a:cubicBezTo>
                        <a:cubicBezTo>
                          <a:pt x="6466074" y="5908654"/>
                          <a:pt x="6402730" y="5854717"/>
                          <a:pt x="6045408" y="5867400"/>
                        </a:cubicBezTo>
                        <a:cubicBezTo>
                          <a:pt x="5668779" y="5911858"/>
                          <a:pt x="5585106" y="5809967"/>
                          <a:pt x="5281558" y="5867400"/>
                        </a:cubicBezTo>
                        <a:cubicBezTo>
                          <a:pt x="4933937" y="5932556"/>
                          <a:pt x="4871326" y="5811857"/>
                          <a:pt x="4706919" y="5867400"/>
                        </a:cubicBezTo>
                        <a:cubicBezTo>
                          <a:pt x="4534545" y="5929971"/>
                          <a:pt x="4101927" y="5815979"/>
                          <a:pt x="3880000" y="5867400"/>
                        </a:cubicBezTo>
                        <a:cubicBezTo>
                          <a:pt x="3702284" y="5903282"/>
                          <a:pt x="3528868" y="5835344"/>
                          <a:pt x="3305360" y="5867400"/>
                        </a:cubicBezTo>
                        <a:cubicBezTo>
                          <a:pt x="3104627" y="5925312"/>
                          <a:pt x="2961652" y="5816533"/>
                          <a:pt x="2793791" y="5867400"/>
                        </a:cubicBezTo>
                        <a:cubicBezTo>
                          <a:pt x="2594013" y="5903037"/>
                          <a:pt x="2352626" y="5856262"/>
                          <a:pt x="2029942" y="5867400"/>
                        </a:cubicBezTo>
                        <a:cubicBezTo>
                          <a:pt x="1744843" y="5859889"/>
                          <a:pt x="1602921" y="5819990"/>
                          <a:pt x="1266092" y="5867400"/>
                        </a:cubicBezTo>
                        <a:cubicBezTo>
                          <a:pt x="637344" y="5933032"/>
                          <a:pt x="-6734" y="5275938"/>
                          <a:pt x="0" y="4889480"/>
                        </a:cubicBezTo>
                        <a:cubicBezTo>
                          <a:pt x="-9813" y="4644397"/>
                          <a:pt x="28954" y="4500740"/>
                          <a:pt x="0" y="4252454"/>
                        </a:cubicBezTo>
                        <a:cubicBezTo>
                          <a:pt x="-26932" y="3970264"/>
                          <a:pt x="35731" y="3934062"/>
                          <a:pt x="0" y="3771891"/>
                        </a:cubicBezTo>
                        <a:cubicBezTo>
                          <a:pt x="1581" y="3599146"/>
                          <a:pt x="38951" y="3464196"/>
                          <a:pt x="0" y="3173982"/>
                        </a:cubicBezTo>
                        <a:cubicBezTo>
                          <a:pt x="-31469" y="2911265"/>
                          <a:pt x="100539" y="2699208"/>
                          <a:pt x="0" y="2576071"/>
                        </a:cubicBezTo>
                        <a:cubicBezTo>
                          <a:pt x="-109616" y="2381538"/>
                          <a:pt x="62396" y="2279392"/>
                          <a:pt x="0" y="2056393"/>
                        </a:cubicBezTo>
                        <a:cubicBezTo>
                          <a:pt x="-52855" y="1911159"/>
                          <a:pt x="91812" y="1727212"/>
                          <a:pt x="0" y="1458482"/>
                        </a:cubicBezTo>
                        <a:cubicBezTo>
                          <a:pt x="-110406" y="1184484"/>
                          <a:pt x="6842" y="1205206"/>
                          <a:pt x="0" y="977919"/>
                        </a:cubicBezTo>
                        <a:close/>
                      </a:path>
                      <a:path w="8839200" h="5867400" stroke="0" extrusionOk="0">
                        <a:moveTo>
                          <a:pt x="0" y="977919"/>
                        </a:moveTo>
                        <a:cubicBezTo>
                          <a:pt x="86521" y="352333"/>
                          <a:pt x="589128" y="-204803"/>
                          <a:pt x="1266092" y="0"/>
                        </a:cubicBezTo>
                        <a:cubicBezTo>
                          <a:pt x="1430547" y="5692"/>
                          <a:pt x="1673575" y="29094"/>
                          <a:pt x="1840732" y="0"/>
                        </a:cubicBezTo>
                        <a:cubicBezTo>
                          <a:pt x="2036948" y="-40997"/>
                          <a:pt x="2090402" y="-157"/>
                          <a:pt x="2352301" y="0"/>
                        </a:cubicBezTo>
                        <a:cubicBezTo>
                          <a:pt x="2584748" y="-14074"/>
                          <a:pt x="2834718" y="48350"/>
                          <a:pt x="3116150" y="0"/>
                        </a:cubicBezTo>
                        <a:cubicBezTo>
                          <a:pt x="3334381" y="6387"/>
                          <a:pt x="3489564" y="73062"/>
                          <a:pt x="3816929" y="0"/>
                        </a:cubicBezTo>
                        <a:cubicBezTo>
                          <a:pt x="4182682" y="-46586"/>
                          <a:pt x="4210760" y="36528"/>
                          <a:pt x="4454638" y="0"/>
                        </a:cubicBezTo>
                        <a:cubicBezTo>
                          <a:pt x="4695090" y="-62822"/>
                          <a:pt x="4868064" y="2425"/>
                          <a:pt x="5155418" y="0"/>
                        </a:cubicBezTo>
                        <a:cubicBezTo>
                          <a:pt x="5426254" y="22491"/>
                          <a:pt x="5719499" y="16496"/>
                          <a:pt x="5982337" y="0"/>
                        </a:cubicBezTo>
                        <a:cubicBezTo>
                          <a:pt x="6256363" y="-51664"/>
                          <a:pt x="6383380" y="-11268"/>
                          <a:pt x="6683118" y="0"/>
                        </a:cubicBezTo>
                        <a:cubicBezTo>
                          <a:pt x="6993963" y="886"/>
                          <a:pt x="7355869" y="52926"/>
                          <a:pt x="7573107" y="0"/>
                        </a:cubicBezTo>
                        <a:cubicBezTo>
                          <a:pt x="8279691" y="-50381"/>
                          <a:pt x="8688444" y="424177"/>
                          <a:pt x="8839200" y="977919"/>
                        </a:cubicBezTo>
                        <a:cubicBezTo>
                          <a:pt x="8892420" y="1180571"/>
                          <a:pt x="8765704" y="1218462"/>
                          <a:pt x="8839200" y="1458482"/>
                        </a:cubicBezTo>
                        <a:cubicBezTo>
                          <a:pt x="8882747" y="1698384"/>
                          <a:pt x="8790751" y="1811502"/>
                          <a:pt x="8839200" y="1978161"/>
                        </a:cubicBezTo>
                        <a:cubicBezTo>
                          <a:pt x="8842022" y="2125899"/>
                          <a:pt x="8733514" y="2295808"/>
                          <a:pt x="8839200" y="2536956"/>
                        </a:cubicBezTo>
                        <a:cubicBezTo>
                          <a:pt x="8894359" y="2766486"/>
                          <a:pt x="8830029" y="2952085"/>
                          <a:pt x="8839200" y="3056634"/>
                        </a:cubicBezTo>
                        <a:cubicBezTo>
                          <a:pt x="8912857" y="3197962"/>
                          <a:pt x="8820447" y="3445851"/>
                          <a:pt x="8839200" y="3615429"/>
                        </a:cubicBezTo>
                        <a:cubicBezTo>
                          <a:pt x="8929984" y="3731184"/>
                          <a:pt x="8799697" y="3968578"/>
                          <a:pt x="8839200" y="4174223"/>
                        </a:cubicBezTo>
                        <a:cubicBezTo>
                          <a:pt x="8885343" y="4391540"/>
                          <a:pt x="8822409" y="4542216"/>
                          <a:pt x="8839200" y="4889480"/>
                        </a:cubicBezTo>
                        <a:cubicBezTo>
                          <a:pt x="8995282" y="5358727"/>
                          <a:pt x="8101163" y="5838735"/>
                          <a:pt x="7573107" y="5867400"/>
                        </a:cubicBezTo>
                        <a:cubicBezTo>
                          <a:pt x="7271695" y="5919033"/>
                          <a:pt x="7092784" y="5869381"/>
                          <a:pt x="6935398" y="5867400"/>
                        </a:cubicBezTo>
                        <a:cubicBezTo>
                          <a:pt x="6773061" y="5859037"/>
                          <a:pt x="6603340" y="5845916"/>
                          <a:pt x="6360759" y="5867400"/>
                        </a:cubicBezTo>
                        <a:cubicBezTo>
                          <a:pt x="6140396" y="5869600"/>
                          <a:pt x="5770553" y="5855557"/>
                          <a:pt x="5533839" y="5867400"/>
                        </a:cubicBezTo>
                        <a:cubicBezTo>
                          <a:pt x="5277412" y="5922807"/>
                          <a:pt x="5096315" y="5812200"/>
                          <a:pt x="4833060" y="5867400"/>
                        </a:cubicBezTo>
                        <a:cubicBezTo>
                          <a:pt x="4510500" y="5921005"/>
                          <a:pt x="4373800" y="5796307"/>
                          <a:pt x="4132280" y="5867400"/>
                        </a:cubicBezTo>
                        <a:cubicBezTo>
                          <a:pt x="3879723" y="5970248"/>
                          <a:pt x="3606048" y="5820830"/>
                          <a:pt x="3368431" y="5867400"/>
                        </a:cubicBezTo>
                        <a:cubicBezTo>
                          <a:pt x="3107258" y="5872417"/>
                          <a:pt x="2961879" y="5893744"/>
                          <a:pt x="2604581" y="5867400"/>
                        </a:cubicBezTo>
                        <a:cubicBezTo>
                          <a:pt x="2289746" y="5887450"/>
                          <a:pt x="2295760" y="5868399"/>
                          <a:pt x="2093012" y="5867400"/>
                        </a:cubicBezTo>
                        <a:cubicBezTo>
                          <a:pt x="1926534" y="5871689"/>
                          <a:pt x="1523000" y="5791470"/>
                          <a:pt x="1266092" y="5867400"/>
                        </a:cubicBezTo>
                        <a:cubicBezTo>
                          <a:pt x="661676" y="5761836"/>
                          <a:pt x="210922" y="5549394"/>
                          <a:pt x="0" y="4889480"/>
                        </a:cubicBezTo>
                        <a:cubicBezTo>
                          <a:pt x="-51106" y="4726325"/>
                          <a:pt x="27893" y="4609507"/>
                          <a:pt x="0" y="4448032"/>
                        </a:cubicBezTo>
                        <a:cubicBezTo>
                          <a:pt x="-60777" y="4348515"/>
                          <a:pt x="94485" y="4133776"/>
                          <a:pt x="0" y="3889238"/>
                        </a:cubicBezTo>
                        <a:cubicBezTo>
                          <a:pt x="-83891" y="3638233"/>
                          <a:pt x="1579" y="3490264"/>
                          <a:pt x="0" y="3330443"/>
                        </a:cubicBezTo>
                        <a:cubicBezTo>
                          <a:pt x="-9972" y="3137849"/>
                          <a:pt x="-41450" y="2980195"/>
                          <a:pt x="0" y="2732534"/>
                        </a:cubicBezTo>
                        <a:cubicBezTo>
                          <a:pt x="-7642" y="2479000"/>
                          <a:pt x="512" y="2393568"/>
                          <a:pt x="0" y="2134623"/>
                        </a:cubicBezTo>
                        <a:cubicBezTo>
                          <a:pt x="-52975" y="1867108"/>
                          <a:pt x="18051" y="1730066"/>
                          <a:pt x="0" y="1575829"/>
                        </a:cubicBezTo>
                        <a:cubicBezTo>
                          <a:pt x="-21764" y="1408070"/>
                          <a:pt x="62396" y="1140383"/>
                          <a:pt x="0" y="977919"/>
                        </a:cubicBezTo>
                        <a:close/>
                      </a:path>
                      <a:path w="8839200" h="5867400" fill="none" stroke="0" extrusionOk="0">
                        <a:moveTo>
                          <a:pt x="0" y="977919"/>
                        </a:moveTo>
                        <a:cubicBezTo>
                          <a:pt x="87374" y="645148"/>
                          <a:pt x="585837" y="-65485"/>
                          <a:pt x="1266092" y="0"/>
                        </a:cubicBezTo>
                        <a:cubicBezTo>
                          <a:pt x="1613619" y="-61071"/>
                          <a:pt x="1704310" y="4501"/>
                          <a:pt x="2093012" y="0"/>
                        </a:cubicBezTo>
                        <a:cubicBezTo>
                          <a:pt x="2463423" y="-19478"/>
                          <a:pt x="2406488" y="9045"/>
                          <a:pt x="2667650" y="0"/>
                        </a:cubicBezTo>
                        <a:cubicBezTo>
                          <a:pt x="2904247" y="-36314"/>
                          <a:pt x="3077756" y="32950"/>
                          <a:pt x="3305360" y="0"/>
                        </a:cubicBezTo>
                        <a:cubicBezTo>
                          <a:pt x="3569314" y="8095"/>
                          <a:pt x="3757909" y="41957"/>
                          <a:pt x="3943069" y="0"/>
                        </a:cubicBezTo>
                        <a:cubicBezTo>
                          <a:pt x="4185020" y="-3494"/>
                          <a:pt x="4385384" y="56848"/>
                          <a:pt x="4769989" y="0"/>
                        </a:cubicBezTo>
                        <a:cubicBezTo>
                          <a:pt x="5163312" y="-67145"/>
                          <a:pt x="5252086" y="19962"/>
                          <a:pt x="5470768" y="0"/>
                        </a:cubicBezTo>
                        <a:cubicBezTo>
                          <a:pt x="5636270" y="-41345"/>
                          <a:pt x="6085088" y="20245"/>
                          <a:pt x="6297688" y="0"/>
                        </a:cubicBezTo>
                        <a:cubicBezTo>
                          <a:pt x="6572270" y="-41369"/>
                          <a:pt x="6786334" y="40731"/>
                          <a:pt x="6872328" y="0"/>
                        </a:cubicBezTo>
                        <a:cubicBezTo>
                          <a:pt x="6976272" y="-42687"/>
                          <a:pt x="7391764" y="2703"/>
                          <a:pt x="7573107" y="0"/>
                        </a:cubicBezTo>
                        <a:cubicBezTo>
                          <a:pt x="8155679" y="-9179"/>
                          <a:pt x="8717368" y="547376"/>
                          <a:pt x="8839200" y="977919"/>
                        </a:cubicBezTo>
                        <a:cubicBezTo>
                          <a:pt x="8926920" y="1159128"/>
                          <a:pt x="8783793" y="1335539"/>
                          <a:pt x="8839200" y="1575829"/>
                        </a:cubicBezTo>
                        <a:cubicBezTo>
                          <a:pt x="8885068" y="1792703"/>
                          <a:pt x="8815594" y="2093545"/>
                          <a:pt x="8839200" y="2212854"/>
                        </a:cubicBezTo>
                        <a:cubicBezTo>
                          <a:pt x="8807005" y="2368408"/>
                          <a:pt x="8851101" y="2598132"/>
                          <a:pt x="8839200" y="2771649"/>
                        </a:cubicBezTo>
                        <a:cubicBezTo>
                          <a:pt x="8832591" y="2960827"/>
                          <a:pt x="8746971" y="3253338"/>
                          <a:pt x="8839200" y="3369559"/>
                        </a:cubicBezTo>
                        <a:cubicBezTo>
                          <a:pt x="8929149" y="3484244"/>
                          <a:pt x="8817770" y="3597617"/>
                          <a:pt x="8839200" y="3811006"/>
                        </a:cubicBezTo>
                        <a:cubicBezTo>
                          <a:pt x="8780065" y="3982363"/>
                          <a:pt x="8758960" y="4455943"/>
                          <a:pt x="8839200" y="4889480"/>
                        </a:cubicBezTo>
                        <a:cubicBezTo>
                          <a:pt x="9205514" y="5338251"/>
                          <a:pt x="8222474" y="5995226"/>
                          <a:pt x="7573107" y="5867400"/>
                        </a:cubicBezTo>
                        <a:cubicBezTo>
                          <a:pt x="7293569" y="5917364"/>
                          <a:pt x="7164442" y="5793893"/>
                          <a:pt x="6809257" y="5867400"/>
                        </a:cubicBezTo>
                        <a:cubicBezTo>
                          <a:pt x="6494656" y="5904502"/>
                          <a:pt x="6413534" y="5822329"/>
                          <a:pt x="6045408" y="5867400"/>
                        </a:cubicBezTo>
                        <a:cubicBezTo>
                          <a:pt x="5679635" y="5909112"/>
                          <a:pt x="5578329" y="5819427"/>
                          <a:pt x="5281558" y="5867400"/>
                        </a:cubicBezTo>
                        <a:cubicBezTo>
                          <a:pt x="4951637" y="5927991"/>
                          <a:pt x="4819665" y="5819596"/>
                          <a:pt x="4706919" y="5867400"/>
                        </a:cubicBezTo>
                        <a:cubicBezTo>
                          <a:pt x="4541491" y="5974673"/>
                          <a:pt x="4088914" y="5857027"/>
                          <a:pt x="3880000" y="5867400"/>
                        </a:cubicBezTo>
                        <a:cubicBezTo>
                          <a:pt x="3657903" y="5928773"/>
                          <a:pt x="3562116" y="5793505"/>
                          <a:pt x="3305360" y="5867400"/>
                        </a:cubicBezTo>
                        <a:cubicBezTo>
                          <a:pt x="3070956" y="5888898"/>
                          <a:pt x="3003552" y="5809366"/>
                          <a:pt x="2793791" y="5867400"/>
                        </a:cubicBezTo>
                        <a:cubicBezTo>
                          <a:pt x="2626311" y="5943136"/>
                          <a:pt x="2353464" y="5830138"/>
                          <a:pt x="2029942" y="5867400"/>
                        </a:cubicBezTo>
                        <a:cubicBezTo>
                          <a:pt x="1740695" y="5896919"/>
                          <a:pt x="1571011" y="5817109"/>
                          <a:pt x="1266092" y="5867400"/>
                        </a:cubicBezTo>
                        <a:cubicBezTo>
                          <a:pt x="545555" y="6019989"/>
                          <a:pt x="-2196" y="5327583"/>
                          <a:pt x="0" y="4889480"/>
                        </a:cubicBezTo>
                        <a:cubicBezTo>
                          <a:pt x="-55074" y="4646163"/>
                          <a:pt x="26930" y="4503667"/>
                          <a:pt x="0" y="4252454"/>
                        </a:cubicBezTo>
                        <a:cubicBezTo>
                          <a:pt x="-28534" y="3997552"/>
                          <a:pt x="41661" y="3889581"/>
                          <a:pt x="0" y="3771891"/>
                        </a:cubicBezTo>
                        <a:cubicBezTo>
                          <a:pt x="-47946" y="3692674"/>
                          <a:pt x="18599" y="3422223"/>
                          <a:pt x="0" y="3173982"/>
                        </a:cubicBezTo>
                        <a:cubicBezTo>
                          <a:pt x="-20915" y="2894603"/>
                          <a:pt x="78113" y="2725842"/>
                          <a:pt x="0" y="2576071"/>
                        </a:cubicBezTo>
                        <a:cubicBezTo>
                          <a:pt x="-88087" y="2387437"/>
                          <a:pt x="30491" y="2237082"/>
                          <a:pt x="0" y="2056393"/>
                        </a:cubicBezTo>
                        <a:cubicBezTo>
                          <a:pt x="-23016" y="1868476"/>
                          <a:pt x="54121" y="1688119"/>
                          <a:pt x="0" y="1458482"/>
                        </a:cubicBezTo>
                        <a:cubicBezTo>
                          <a:pt x="-74961" y="1211496"/>
                          <a:pt x="35557" y="1211341"/>
                          <a:pt x="0" y="977919"/>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685800" lvl="0" indent="-685800" algn="just" defTabSz="914377">
              <a:buFont typeface="Arial" panose="020B0604020202020204" pitchFamily="34" charset="0"/>
              <a:buChar char="•"/>
            </a:pPr>
            <a:r>
              <a:rPr lang="vi-VN" sz="5400" dirty="0">
                <a:solidFill>
                  <a:prstClr val="black"/>
                </a:solidFill>
                <a:latin typeface="Cambria" panose="02040503050406030204" pitchFamily="18" charset="0"/>
                <a:ea typeface="Cambria" panose="02040503050406030204" pitchFamily="18" charset="0"/>
              </a:rPr>
              <a:t>Sản xuất sản phẩm;</a:t>
            </a:r>
            <a:endParaRPr lang="en-US" sz="5400" dirty="0">
              <a:solidFill>
                <a:prstClr val="black"/>
              </a:solidFill>
              <a:latin typeface="Cambria" panose="02040503050406030204" pitchFamily="18" charset="0"/>
              <a:ea typeface="Cambria" panose="02040503050406030204" pitchFamily="18" charset="0"/>
            </a:endParaRPr>
          </a:p>
          <a:p>
            <a:pPr marL="685800" lvl="0" indent="-685800" algn="just" defTabSz="914377">
              <a:buFont typeface="Arial" panose="020B0604020202020204" pitchFamily="34" charset="0"/>
              <a:buChar char="•"/>
            </a:pPr>
            <a:r>
              <a:rPr lang="vi-VN" sz="5400" dirty="0">
                <a:solidFill>
                  <a:prstClr val="black"/>
                </a:solidFill>
                <a:latin typeface="Cambria" panose="02040503050406030204" pitchFamily="18" charset="0"/>
                <a:ea typeface="Cambria" panose="02040503050406030204" pitchFamily="18" charset="0"/>
              </a:rPr>
              <a:t>Giới thiệu sản phẩm;</a:t>
            </a:r>
            <a:endParaRPr lang="en-US" sz="5400" dirty="0">
              <a:solidFill>
                <a:prstClr val="black"/>
              </a:solidFill>
              <a:latin typeface="Cambria" panose="02040503050406030204" pitchFamily="18" charset="0"/>
              <a:ea typeface="Cambria" panose="02040503050406030204" pitchFamily="18" charset="0"/>
            </a:endParaRPr>
          </a:p>
          <a:p>
            <a:pPr marL="685800" lvl="0" indent="-685800" algn="just" defTabSz="914377">
              <a:buFont typeface="Arial" panose="020B0604020202020204" pitchFamily="34" charset="0"/>
              <a:buChar char="•"/>
            </a:pPr>
            <a:r>
              <a:rPr lang="vi-VN" sz="5400" dirty="0">
                <a:solidFill>
                  <a:prstClr val="black"/>
                </a:solidFill>
                <a:latin typeface="Cambria" panose="02040503050406030204" pitchFamily="18" charset="0"/>
                <a:ea typeface="Cambria" panose="02040503050406030204" pitchFamily="18" charset="0"/>
              </a:rPr>
              <a:t>Dự trù chi phí;</a:t>
            </a:r>
            <a:endParaRPr lang="en-US" sz="5400" dirty="0">
              <a:solidFill>
                <a:prstClr val="black"/>
              </a:solidFill>
              <a:latin typeface="Cambria" panose="02040503050406030204" pitchFamily="18" charset="0"/>
              <a:ea typeface="Cambria" panose="02040503050406030204" pitchFamily="18" charset="0"/>
            </a:endParaRPr>
          </a:p>
          <a:p>
            <a:pPr marL="685800" lvl="0" indent="-685800" algn="just" defTabSz="914377">
              <a:buFont typeface="Arial" panose="020B0604020202020204" pitchFamily="34" charset="0"/>
              <a:buChar char="•"/>
            </a:pPr>
            <a:r>
              <a:rPr lang="vi-VN" sz="5400" dirty="0">
                <a:solidFill>
                  <a:prstClr val="black"/>
                </a:solidFill>
                <a:latin typeface="Cambria" panose="02040503050406030204" pitchFamily="18" charset="0"/>
                <a:ea typeface="Cambria" panose="02040503050406030204" pitchFamily="18" charset="0"/>
              </a:rPr>
              <a:t>Tổ chức bán hàng;</a:t>
            </a:r>
            <a:endParaRPr lang="en-US" sz="5400" dirty="0">
              <a:solidFill>
                <a:prstClr val="black"/>
              </a:solidFill>
              <a:latin typeface="Cambria" panose="02040503050406030204" pitchFamily="18" charset="0"/>
              <a:ea typeface="Cambria" panose="02040503050406030204" pitchFamily="18" charset="0"/>
            </a:endParaRPr>
          </a:p>
          <a:p>
            <a:pPr marL="685800" lvl="0" indent="-685800" algn="just" defTabSz="914377">
              <a:buFont typeface="Arial" panose="020B0604020202020204" pitchFamily="34" charset="0"/>
              <a:buChar char="•"/>
            </a:pPr>
            <a:r>
              <a:rPr lang="vi-VN" sz="5400" dirty="0">
                <a:solidFill>
                  <a:prstClr val="black"/>
                </a:solidFill>
                <a:latin typeface="Cambria" panose="02040503050406030204" pitchFamily="18" charset="0"/>
                <a:ea typeface="Cambria" panose="02040503050406030204" pitchFamily="18" charset="0"/>
              </a:rPr>
              <a:t>Xác định nguồn vốn;</a:t>
            </a:r>
            <a:endParaRPr lang="en-US" sz="5400" dirty="0">
              <a:solidFill>
                <a:prstClr val="black"/>
              </a:solidFill>
              <a:latin typeface="Cambria" panose="02040503050406030204" pitchFamily="18" charset="0"/>
              <a:ea typeface="Cambria" panose="02040503050406030204" pitchFamily="18" charset="0"/>
            </a:endParaRPr>
          </a:p>
          <a:p>
            <a:pPr marL="685800" lvl="0" indent="-685800" algn="just" defTabSz="914377">
              <a:buFont typeface="Arial" panose="020B0604020202020204" pitchFamily="34" charset="0"/>
              <a:buChar char="•"/>
            </a:pPr>
            <a:r>
              <a:rPr lang="vi-VN" sz="5400" dirty="0">
                <a:solidFill>
                  <a:prstClr val="black"/>
                </a:solidFill>
                <a:latin typeface="Cambria" panose="02040503050406030204" pitchFamily="18" charset="0"/>
                <a:ea typeface="Cambria" panose="02040503050406030204" pitchFamily="18" charset="0"/>
              </a:rPr>
              <a:t>Chăm sóc khách hàng;...</a:t>
            </a:r>
            <a:endParaRPr kumimoji="0" lang="en-US" sz="54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91511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randombar(horizontal)">
                                      <p:cBhvr>
                                        <p:cTn id="1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4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2657" y="7353300"/>
            <a:ext cx="18168257" cy="2933700"/>
            <a:chOff x="0" y="0"/>
            <a:chExt cx="5262341" cy="1430410"/>
          </a:xfrm>
        </p:grpSpPr>
        <p:sp>
          <p:nvSpPr>
            <p:cNvPr id="3" name="Freeform 3"/>
            <p:cNvSpPr/>
            <p:nvPr/>
          </p:nvSpPr>
          <p:spPr>
            <a:xfrm>
              <a:off x="0" y="0"/>
              <a:ext cx="5262342" cy="1430410"/>
            </a:xfrm>
            <a:custGeom>
              <a:avLst/>
              <a:gdLst/>
              <a:ahLst/>
              <a:cxnLst/>
              <a:rect l="l" t="t" r="r" b="b"/>
              <a:pathLst>
                <a:path w="5262342" h="1430410">
                  <a:moveTo>
                    <a:pt x="0" y="0"/>
                  </a:moveTo>
                  <a:lnTo>
                    <a:pt x="5262342" y="0"/>
                  </a:lnTo>
                  <a:lnTo>
                    <a:pt x="5262342" y="1430410"/>
                  </a:lnTo>
                  <a:lnTo>
                    <a:pt x="0" y="1430410"/>
                  </a:lnTo>
                  <a:close/>
                </a:path>
              </a:pathLst>
            </a:custGeom>
            <a:solidFill>
              <a:srgbClr val="FFEFB6"/>
            </a:solidFill>
          </p:spPr>
          <p:txBody>
            <a:bodyPr/>
            <a:lstStyle/>
            <a:p>
              <a:endParaRPr lang="en-US"/>
            </a:p>
          </p:txBody>
        </p:sp>
        <p:sp>
          <p:nvSpPr>
            <p:cNvPr id="4" name="TextBox 4"/>
            <p:cNvSpPr txBox="1"/>
            <p:nvPr/>
          </p:nvSpPr>
          <p:spPr>
            <a:xfrm>
              <a:off x="0" y="-38100"/>
              <a:ext cx="5262341" cy="146851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7" name="Rounded Rectangle 3">
            <a:extLst>
              <a:ext uri="{FF2B5EF4-FFF2-40B4-BE49-F238E27FC236}">
                <a16:creationId xmlns:a16="http://schemas.microsoft.com/office/drawing/2014/main" xmlns="" id="{530FBC01-1643-2079-4DAF-51D180A88ED5}"/>
              </a:ext>
            </a:extLst>
          </p:cNvPr>
          <p:cNvSpPr/>
          <p:nvPr/>
        </p:nvSpPr>
        <p:spPr>
          <a:xfrm>
            <a:off x="2514600" y="419100"/>
            <a:ext cx="14859000" cy="1820984"/>
          </a:xfrm>
          <a:prstGeom prst="roundRect">
            <a:avLst/>
          </a:prstGeom>
          <a:solidFill>
            <a:schemeClr val="accent6">
              <a:lumMod val="20000"/>
              <a:lumOff val="80000"/>
            </a:schemeClr>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BA96F0">
                    <a:lumMod val="50000"/>
                  </a:srgbClr>
                </a:solidFill>
                <a:effectLst/>
                <a:uLnTx/>
                <a:uFillTx/>
                <a:latin typeface="Calibri" panose="020F0502020204030204" pitchFamily="34" charset="0"/>
                <a:ea typeface="+mn-ea"/>
                <a:cs typeface="Calibri" panose="020F0502020204030204" pitchFamily="34" charset="0"/>
              </a:rPr>
              <a:t>Thảo luận về những công việc cụ thể cần làm để sản xuất sản phẩm theo ý tưởng kinh doanh của nhóm.</a:t>
            </a:r>
            <a:endParaRPr kumimoji="0" lang="en-GB" sz="4800" b="1" i="0" u="none" strike="noStrike" kern="1200" cap="none" spc="0" normalizeH="0" baseline="0" noProof="0" dirty="0">
              <a:ln>
                <a:noFill/>
              </a:ln>
              <a:solidFill>
                <a:srgbClr val="BA96F0">
                  <a:lumMod val="50000"/>
                </a:srgbClr>
              </a:solidFill>
              <a:effectLst/>
              <a:uLnTx/>
              <a:uFillTx/>
              <a:latin typeface="Calibri" panose="020F0502020204030204" pitchFamily="34" charset="0"/>
              <a:ea typeface="+mn-ea"/>
              <a:cs typeface="Calibri" panose="020F0502020204030204" pitchFamily="34" charset="0"/>
            </a:endParaRPr>
          </a:p>
        </p:txBody>
      </p:sp>
      <p:pic>
        <p:nvPicPr>
          <p:cNvPr id="38" name="Picture 37">
            <a:extLst>
              <a:ext uri="{FF2B5EF4-FFF2-40B4-BE49-F238E27FC236}">
                <a16:creationId xmlns:a16="http://schemas.microsoft.com/office/drawing/2014/main" xmlns="" id="{FE4D1674-E862-A62A-D6A5-99FE1CF3B015}"/>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250" b="90000" l="27167" r="71250"/>
                    </a14:imgEffect>
                  </a14:imgLayer>
                </a14:imgProps>
              </a:ext>
              <a:ext uri="{28A0092B-C50C-407E-A947-70E740481C1C}">
                <a14:useLocalDpi xmlns:a14="http://schemas.microsoft.com/office/drawing/2010/main" val="0"/>
              </a:ext>
            </a:extLst>
          </a:blip>
          <a:srcRect l="26273" r="23602"/>
          <a:stretch>
            <a:fillRect/>
          </a:stretch>
        </p:blipFill>
        <p:spPr>
          <a:xfrm>
            <a:off x="27214" y="1333500"/>
            <a:ext cx="4258103" cy="8495000"/>
          </a:xfrm>
          <a:prstGeom prst="rect">
            <a:avLst/>
          </a:prstGeom>
          <a:noFill/>
        </p:spPr>
      </p:pic>
      <p:pic>
        <p:nvPicPr>
          <p:cNvPr id="6" name="Picture 5">
            <a:extLst>
              <a:ext uri="{FF2B5EF4-FFF2-40B4-BE49-F238E27FC236}">
                <a16:creationId xmlns:a16="http://schemas.microsoft.com/office/drawing/2014/main" xmlns="" id="{7130E1B2-1AFB-E647-C663-8A58E6526528}"/>
              </a:ext>
            </a:extLst>
          </p:cNvPr>
          <p:cNvPicPr>
            <a:picLocks noChangeAspect="1"/>
          </p:cNvPicPr>
          <p:nvPr/>
        </p:nvPicPr>
        <p:blipFill>
          <a:blip r:embed="rId4"/>
          <a:stretch>
            <a:fillRect/>
          </a:stretch>
        </p:blipFill>
        <p:spPr>
          <a:xfrm>
            <a:off x="3962399" y="2628900"/>
            <a:ext cx="12523975" cy="4419600"/>
          </a:xfrm>
          <a:prstGeom prst="rect">
            <a:avLst/>
          </a:prstGeom>
        </p:spPr>
      </p:pic>
    </p:spTree>
    <p:extLst>
      <p:ext uri="{BB962C8B-B14F-4D97-AF65-F5344CB8AC3E}">
        <p14:creationId xmlns:p14="http://schemas.microsoft.com/office/powerpoint/2010/main" val="3790902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2657" y="7353300"/>
            <a:ext cx="18168257" cy="2933700"/>
            <a:chOff x="0" y="0"/>
            <a:chExt cx="5262341" cy="1430410"/>
          </a:xfrm>
        </p:grpSpPr>
        <p:sp>
          <p:nvSpPr>
            <p:cNvPr id="3" name="Freeform 3"/>
            <p:cNvSpPr/>
            <p:nvPr/>
          </p:nvSpPr>
          <p:spPr>
            <a:xfrm>
              <a:off x="0" y="0"/>
              <a:ext cx="5262342" cy="1430410"/>
            </a:xfrm>
            <a:custGeom>
              <a:avLst/>
              <a:gdLst/>
              <a:ahLst/>
              <a:cxnLst/>
              <a:rect l="l" t="t" r="r" b="b"/>
              <a:pathLst>
                <a:path w="5262342" h="1430410">
                  <a:moveTo>
                    <a:pt x="0" y="0"/>
                  </a:moveTo>
                  <a:lnTo>
                    <a:pt x="5262342" y="0"/>
                  </a:lnTo>
                  <a:lnTo>
                    <a:pt x="5262342" y="1430410"/>
                  </a:lnTo>
                  <a:lnTo>
                    <a:pt x="0" y="1430410"/>
                  </a:lnTo>
                  <a:close/>
                </a:path>
              </a:pathLst>
            </a:custGeom>
            <a:solidFill>
              <a:srgbClr val="FFEFB6"/>
            </a:solidFill>
          </p:spPr>
          <p:txBody>
            <a:bodyPr/>
            <a:lstStyle/>
            <a:p>
              <a:endParaRPr lang="en-US"/>
            </a:p>
          </p:txBody>
        </p:sp>
        <p:sp>
          <p:nvSpPr>
            <p:cNvPr id="4" name="TextBox 4"/>
            <p:cNvSpPr txBox="1"/>
            <p:nvPr/>
          </p:nvSpPr>
          <p:spPr>
            <a:xfrm>
              <a:off x="0" y="-38100"/>
              <a:ext cx="5262341" cy="146851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7" name="Rounded Rectangle 3">
            <a:extLst>
              <a:ext uri="{FF2B5EF4-FFF2-40B4-BE49-F238E27FC236}">
                <a16:creationId xmlns:a16="http://schemas.microsoft.com/office/drawing/2014/main" xmlns="" id="{530FBC01-1643-2079-4DAF-51D180A88ED5}"/>
              </a:ext>
            </a:extLst>
          </p:cNvPr>
          <p:cNvSpPr/>
          <p:nvPr/>
        </p:nvSpPr>
        <p:spPr>
          <a:xfrm>
            <a:off x="2514600" y="419100"/>
            <a:ext cx="14859000" cy="1066800"/>
          </a:xfrm>
          <a:prstGeom prst="roundRect">
            <a:avLst/>
          </a:prstGeom>
          <a:solidFill>
            <a:schemeClr val="accent6">
              <a:lumMod val="20000"/>
              <a:lumOff val="80000"/>
            </a:schemeClr>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r>
              <a:rPr lang="en-US" sz="5400" b="1" dirty="0">
                <a:solidFill>
                  <a:srgbClr val="BA96F0">
                    <a:lumMod val="50000"/>
                  </a:srgbClr>
                </a:solidFill>
                <a:latin typeface="Calibri" panose="020F0502020204030204" pitchFamily="34" charset="0"/>
                <a:cs typeface="Calibri" panose="020F0502020204030204" pitchFamily="34" charset="0"/>
              </a:rPr>
              <a:t>G</a:t>
            </a:r>
            <a:r>
              <a:rPr lang="vi-VN" sz="5400" b="1" dirty="0">
                <a:solidFill>
                  <a:srgbClr val="BA96F0">
                    <a:lumMod val="50000"/>
                  </a:srgbClr>
                </a:solidFill>
                <a:latin typeface="Calibri" panose="020F0502020204030204" pitchFamily="34" charset="0"/>
                <a:cs typeface="Calibri" panose="020F0502020204030204" pitchFamily="34" charset="0"/>
              </a:rPr>
              <a:t>ợi ý các công việc cụ thể cần làm</a:t>
            </a:r>
            <a:endParaRPr kumimoji="0" lang="en-GB" sz="5400" b="1" i="0" u="none" strike="noStrike" kern="1200" cap="none" spc="0" normalizeH="0" baseline="0" noProof="0" dirty="0">
              <a:ln>
                <a:noFill/>
              </a:ln>
              <a:solidFill>
                <a:srgbClr val="BA96F0">
                  <a:lumMod val="50000"/>
                </a:srgbClr>
              </a:solidFill>
              <a:effectLst/>
              <a:uLnTx/>
              <a:uFillTx/>
              <a:latin typeface="Calibri" panose="020F0502020204030204" pitchFamily="34" charset="0"/>
              <a:cs typeface="Calibri" panose="020F0502020204030204" pitchFamily="34" charset="0"/>
            </a:endParaRPr>
          </a:p>
        </p:txBody>
      </p:sp>
      <p:pic>
        <p:nvPicPr>
          <p:cNvPr id="38" name="Picture 37">
            <a:extLst>
              <a:ext uri="{FF2B5EF4-FFF2-40B4-BE49-F238E27FC236}">
                <a16:creationId xmlns:a16="http://schemas.microsoft.com/office/drawing/2014/main" xmlns="" id="{FE4D1674-E862-A62A-D6A5-99FE1CF3B015}"/>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250" b="90000" l="27167" r="71250"/>
                    </a14:imgEffect>
                  </a14:imgLayer>
                </a14:imgProps>
              </a:ext>
              <a:ext uri="{28A0092B-C50C-407E-A947-70E740481C1C}">
                <a14:useLocalDpi xmlns:a14="http://schemas.microsoft.com/office/drawing/2010/main" val="0"/>
              </a:ext>
            </a:extLst>
          </a:blip>
          <a:srcRect l="26273" r="23602"/>
          <a:stretch>
            <a:fillRect/>
          </a:stretch>
        </p:blipFill>
        <p:spPr>
          <a:xfrm>
            <a:off x="27214" y="1333500"/>
            <a:ext cx="4258103" cy="8495000"/>
          </a:xfrm>
          <a:prstGeom prst="rect">
            <a:avLst/>
          </a:prstGeom>
          <a:noFill/>
        </p:spPr>
      </p:pic>
      <p:pic>
        <p:nvPicPr>
          <p:cNvPr id="7" name="Picture 6">
            <a:extLst>
              <a:ext uri="{FF2B5EF4-FFF2-40B4-BE49-F238E27FC236}">
                <a16:creationId xmlns:a16="http://schemas.microsoft.com/office/drawing/2014/main" xmlns="" id="{BE2AE658-2516-13AD-B524-B1456456F406}"/>
              </a:ext>
            </a:extLst>
          </p:cNvPr>
          <p:cNvPicPr>
            <a:picLocks noChangeAspect="1"/>
          </p:cNvPicPr>
          <p:nvPr/>
        </p:nvPicPr>
        <p:blipFill>
          <a:blip r:embed="rId4"/>
          <a:stretch>
            <a:fillRect/>
          </a:stretch>
        </p:blipFill>
        <p:spPr>
          <a:xfrm>
            <a:off x="5486400" y="1638299"/>
            <a:ext cx="8686800" cy="8434631"/>
          </a:xfrm>
          <a:prstGeom prst="rect">
            <a:avLst/>
          </a:prstGeom>
        </p:spPr>
      </p:pic>
    </p:spTree>
    <p:extLst>
      <p:ext uri="{BB962C8B-B14F-4D97-AF65-F5344CB8AC3E}">
        <p14:creationId xmlns:p14="http://schemas.microsoft.com/office/powerpoint/2010/main" val="995721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425362" y="7088505"/>
            <a:ext cx="6577965" cy="4262438"/>
            <a:chOff x="0" y="0"/>
            <a:chExt cx="8770620" cy="5683250"/>
          </a:xfrm>
        </p:grpSpPr>
        <p:sp>
          <p:nvSpPr>
            <p:cNvPr id="3" name="Freeform 3"/>
            <p:cNvSpPr/>
            <p:nvPr/>
          </p:nvSpPr>
          <p:spPr>
            <a:xfrm>
              <a:off x="50800" y="-36830"/>
              <a:ext cx="8690610" cy="5737860"/>
            </a:xfrm>
            <a:custGeom>
              <a:avLst/>
              <a:gdLst/>
              <a:ahLst/>
              <a:cxnLst/>
              <a:rect l="l" t="t" r="r" b="b"/>
              <a:pathLst>
                <a:path w="8690610" h="5737860">
                  <a:moveTo>
                    <a:pt x="0" y="4276090"/>
                  </a:moveTo>
                  <a:cubicBezTo>
                    <a:pt x="7620" y="4072890"/>
                    <a:pt x="20320" y="4022090"/>
                    <a:pt x="38100" y="3975100"/>
                  </a:cubicBezTo>
                  <a:cubicBezTo>
                    <a:pt x="55880" y="3926840"/>
                    <a:pt x="80010" y="3881120"/>
                    <a:pt x="109220" y="3839210"/>
                  </a:cubicBezTo>
                  <a:cubicBezTo>
                    <a:pt x="138430" y="3798570"/>
                    <a:pt x="162560" y="3773170"/>
                    <a:pt x="210820" y="3724910"/>
                  </a:cubicBezTo>
                  <a:cubicBezTo>
                    <a:pt x="311150" y="3625850"/>
                    <a:pt x="527050" y="3429000"/>
                    <a:pt x="698500" y="3296920"/>
                  </a:cubicBezTo>
                  <a:cubicBezTo>
                    <a:pt x="872490" y="3162300"/>
                    <a:pt x="1024890" y="3046730"/>
                    <a:pt x="1244600" y="2924810"/>
                  </a:cubicBezTo>
                  <a:cubicBezTo>
                    <a:pt x="1541780" y="2759710"/>
                    <a:pt x="1990090" y="2534920"/>
                    <a:pt x="2341880" y="2435860"/>
                  </a:cubicBezTo>
                  <a:cubicBezTo>
                    <a:pt x="2642870" y="2350770"/>
                    <a:pt x="2918460" y="2353310"/>
                    <a:pt x="3214370" y="2319020"/>
                  </a:cubicBezTo>
                  <a:cubicBezTo>
                    <a:pt x="3520440" y="2284730"/>
                    <a:pt x="3850640" y="2293620"/>
                    <a:pt x="4150360" y="2233930"/>
                  </a:cubicBezTo>
                  <a:cubicBezTo>
                    <a:pt x="4439920" y="2176780"/>
                    <a:pt x="4744720" y="2117090"/>
                    <a:pt x="4984750" y="1977390"/>
                  </a:cubicBezTo>
                  <a:cubicBezTo>
                    <a:pt x="5214620" y="1845310"/>
                    <a:pt x="5373370" y="1631950"/>
                    <a:pt x="5568950" y="1431290"/>
                  </a:cubicBezTo>
                  <a:cubicBezTo>
                    <a:pt x="5786120" y="1209040"/>
                    <a:pt x="5971540" y="911860"/>
                    <a:pt x="6226810" y="693420"/>
                  </a:cubicBezTo>
                  <a:cubicBezTo>
                    <a:pt x="6498590" y="461010"/>
                    <a:pt x="6814820" y="171450"/>
                    <a:pt x="7166610" y="87630"/>
                  </a:cubicBezTo>
                  <a:cubicBezTo>
                    <a:pt x="7538720" y="0"/>
                    <a:pt x="8168640" y="38100"/>
                    <a:pt x="8411210" y="219710"/>
                  </a:cubicBezTo>
                  <a:cubicBezTo>
                    <a:pt x="8589010" y="353060"/>
                    <a:pt x="8652510" y="598170"/>
                    <a:pt x="8669020" y="842010"/>
                  </a:cubicBezTo>
                  <a:cubicBezTo>
                    <a:pt x="8690610" y="1172210"/>
                    <a:pt x="8463280" y="1606550"/>
                    <a:pt x="8348980" y="2032000"/>
                  </a:cubicBezTo>
                  <a:cubicBezTo>
                    <a:pt x="8216900" y="2527300"/>
                    <a:pt x="8027670" y="3175000"/>
                    <a:pt x="7922260" y="3639820"/>
                  </a:cubicBezTo>
                  <a:cubicBezTo>
                    <a:pt x="7843520" y="3990340"/>
                    <a:pt x="7801610" y="4283710"/>
                    <a:pt x="7748270" y="4570730"/>
                  </a:cubicBezTo>
                  <a:cubicBezTo>
                    <a:pt x="7702550" y="4817110"/>
                    <a:pt x="7733030" y="5074920"/>
                    <a:pt x="7620000" y="5259070"/>
                  </a:cubicBezTo>
                  <a:cubicBezTo>
                    <a:pt x="7509510" y="5440680"/>
                    <a:pt x="7299960" y="5610860"/>
                    <a:pt x="7085330" y="5669280"/>
                  </a:cubicBezTo>
                  <a:cubicBezTo>
                    <a:pt x="6840220" y="5737860"/>
                    <a:pt x="6513830" y="5626100"/>
                    <a:pt x="6209030" y="5568950"/>
                  </a:cubicBezTo>
                  <a:cubicBezTo>
                    <a:pt x="5866130" y="5505450"/>
                    <a:pt x="5454650" y="5347970"/>
                    <a:pt x="5130800" y="5290820"/>
                  </a:cubicBezTo>
                  <a:cubicBezTo>
                    <a:pt x="4872990" y="5245100"/>
                    <a:pt x="4702810" y="5237480"/>
                    <a:pt x="4423410" y="5218430"/>
                  </a:cubicBezTo>
                  <a:cubicBezTo>
                    <a:pt x="4022090" y="5191760"/>
                    <a:pt x="3425190" y="5176520"/>
                    <a:pt x="2952750" y="5167630"/>
                  </a:cubicBezTo>
                  <a:cubicBezTo>
                    <a:pt x="2514600" y="5158740"/>
                    <a:pt x="2042160" y="5256530"/>
                    <a:pt x="1685290" y="5163820"/>
                  </a:cubicBezTo>
                  <a:cubicBezTo>
                    <a:pt x="1394460" y="5087620"/>
                    <a:pt x="958850" y="4773930"/>
                    <a:pt x="944880" y="4751070"/>
                  </a:cubicBezTo>
                  <a:cubicBezTo>
                    <a:pt x="944880" y="4749800"/>
                    <a:pt x="946150" y="4748530"/>
                    <a:pt x="946150" y="4748530"/>
                  </a:cubicBezTo>
                  <a:cubicBezTo>
                    <a:pt x="943610" y="4747260"/>
                    <a:pt x="933450" y="4757420"/>
                    <a:pt x="922020" y="4763770"/>
                  </a:cubicBezTo>
                  <a:cubicBezTo>
                    <a:pt x="895350" y="4777740"/>
                    <a:pt x="828040" y="4805680"/>
                    <a:pt x="779780" y="4817110"/>
                  </a:cubicBezTo>
                  <a:cubicBezTo>
                    <a:pt x="730250" y="4829810"/>
                    <a:pt x="678180" y="4836160"/>
                    <a:pt x="627380" y="4834890"/>
                  </a:cubicBezTo>
                  <a:cubicBezTo>
                    <a:pt x="576580" y="4834890"/>
                    <a:pt x="524510" y="4828540"/>
                    <a:pt x="476250" y="4815840"/>
                  </a:cubicBezTo>
                  <a:cubicBezTo>
                    <a:pt x="426720" y="4804410"/>
                    <a:pt x="378460" y="4785360"/>
                    <a:pt x="332740" y="4761230"/>
                  </a:cubicBezTo>
                  <a:cubicBezTo>
                    <a:pt x="288290" y="4738370"/>
                    <a:pt x="245110" y="4707890"/>
                    <a:pt x="208280" y="4674870"/>
                  </a:cubicBezTo>
                  <a:cubicBezTo>
                    <a:pt x="170180" y="4640580"/>
                    <a:pt x="135890" y="4601210"/>
                    <a:pt x="106680" y="4559300"/>
                  </a:cubicBezTo>
                  <a:cubicBezTo>
                    <a:pt x="78740" y="4518660"/>
                    <a:pt x="54610" y="4471670"/>
                    <a:pt x="36830" y="4424680"/>
                  </a:cubicBezTo>
                  <a:cubicBezTo>
                    <a:pt x="19050" y="4376420"/>
                    <a:pt x="0" y="4276090"/>
                    <a:pt x="0" y="4276090"/>
                  </a:cubicBezTo>
                </a:path>
              </a:pathLst>
            </a:custGeom>
            <a:solidFill>
              <a:srgbClr val="FFF3C6"/>
            </a:solidFill>
            <a:ln cap="sq">
              <a:noFill/>
              <a:prstDash val="solid"/>
              <a:miter/>
            </a:ln>
          </p:spPr>
          <p:txBody>
            <a:bodyPr/>
            <a:lstStyle/>
            <a:p>
              <a:endParaRPr lang="en-US"/>
            </a:p>
          </p:txBody>
        </p:sp>
      </p:grpSp>
      <p:grpSp>
        <p:nvGrpSpPr>
          <p:cNvPr id="4" name="Group 4"/>
          <p:cNvGrpSpPr/>
          <p:nvPr/>
        </p:nvGrpSpPr>
        <p:grpSpPr>
          <a:xfrm>
            <a:off x="-629602" y="6622732"/>
            <a:ext cx="6594157" cy="4072890"/>
            <a:chOff x="0" y="0"/>
            <a:chExt cx="8792210" cy="5430520"/>
          </a:xfrm>
        </p:grpSpPr>
        <p:sp>
          <p:nvSpPr>
            <p:cNvPr id="5" name="Freeform 5"/>
            <p:cNvSpPr/>
            <p:nvPr/>
          </p:nvSpPr>
          <p:spPr>
            <a:xfrm>
              <a:off x="-7620" y="50800"/>
              <a:ext cx="8789670" cy="5358130"/>
            </a:xfrm>
            <a:custGeom>
              <a:avLst/>
              <a:gdLst/>
              <a:ahLst/>
              <a:cxnLst/>
              <a:rect l="l" t="t" r="r" b="b"/>
              <a:pathLst>
                <a:path w="8789670" h="5358130">
                  <a:moveTo>
                    <a:pt x="58420" y="2667000"/>
                  </a:moveTo>
                  <a:cubicBezTo>
                    <a:pt x="62230" y="1546860"/>
                    <a:pt x="74930" y="1304290"/>
                    <a:pt x="83820" y="1103630"/>
                  </a:cubicBezTo>
                  <a:cubicBezTo>
                    <a:pt x="90170" y="947420"/>
                    <a:pt x="95250" y="773430"/>
                    <a:pt x="101600" y="687070"/>
                  </a:cubicBezTo>
                  <a:cubicBezTo>
                    <a:pt x="105410" y="648970"/>
                    <a:pt x="109220" y="632460"/>
                    <a:pt x="113030" y="604520"/>
                  </a:cubicBezTo>
                  <a:cubicBezTo>
                    <a:pt x="116840" y="576580"/>
                    <a:pt x="123190" y="521970"/>
                    <a:pt x="123190" y="520700"/>
                  </a:cubicBezTo>
                  <a:cubicBezTo>
                    <a:pt x="124460" y="519430"/>
                    <a:pt x="143510" y="468630"/>
                    <a:pt x="153670" y="441960"/>
                  </a:cubicBezTo>
                  <a:cubicBezTo>
                    <a:pt x="163830" y="416560"/>
                    <a:pt x="184150" y="364490"/>
                    <a:pt x="184150" y="364490"/>
                  </a:cubicBezTo>
                  <a:cubicBezTo>
                    <a:pt x="185420" y="363220"/>
                    <a:pt x="217170" y="317500"/>
                    <a:pt x="232410" y="294640"/>
                  </a:cubicBezTo>
                  <a:cubicBezTo>
                    <a:pt x="248920" y="271780"/>
                    <a:pt x="280670" y="227330"/>
                    <a:pt x="280670" y="226060"/>
                  </a:cubicBezTo>
                  <a:cubicBezTo>
                    <a:pt x="281940" y="226060"/>
                    <a:pt x="281940" y="226060"/>
                    <a:pt x="281940" y="226060"/>
                  </a:cubicBezTo>
                  <a:cubicBezTo>
                    <a:pt x="281940" y="226060"/>
                    <a:pt x="323850" y="189230"/>
                    <a:pt x="344170" y="171450"/>
                  </a:cubicBezTo>
                  <a:cubicBezTo>
                    <a:pt x="365760" y="152400"/>
                    <a:pt x="407670" y="116840"/>
                    <a:pt x="407670" y="115570"/>
                  </a:cubicBezTo>
                  <a:cubicBezTo>
                    <a:pt x="408940" y="115570"/>
                    <a:pt x="458470" y="90170"/>
                    <a:pt x="482600" y="77470"/>
                  </a:cubicBezTo>
                  <a:cubicBezTo>
                    <a:pt x="508000" y="64770"/>
                    <a:pt x="556260" y="39370"/>
                    <a:pt x="557530" y="39370"/>
                  </a:cubicBezTo>
                  <a:cubicBezTo>
                    <a:pt x="558800" y="38100"/>
                    <a:pt x="612140" y="25400"/>
                    <a:pt x="638810" y="19050"/>
                  </a:cubicBezTo>
                  <a:cubicBezTo>
                    <a:pt x="666750" y="12700"/>
                    <a:pt x="720090" y="0"/>
                    <a:pt x="721360" y="0"/>
                  </a:cubicBezTo>
                  <a:cubicBezTo>
                    <a:pt x="722630" y="0"/>
                    <a:pt x="777240" y="0"/>
                    <a:pt x="805180" y="1270"/>
                  </a:cubicBezTo>
                  <a:cubicBezTo>
                    <a:pt x="833120" y="1270"/>
                    <a:pt x="887730" y="1270"/>
                    <a:pt x="889000" y="1270"/>
                  </a:cubicBezTo>
                  <a:cubicBezTo>
                    <a:pt x="890270" y="1270"/>
                    <a:pt x="943610" y="15240"/>
                    <a:pt x="970280" y="21590"/>
                  </a:cubicBezTo>
                  <a:cubicBezTo>
                    <a:pt x="998220" y="29210"/>
                    <a:pt x="1051560" y="41910"/>
                    <a:pt x="1052830" y="43180"/>
                  </a:cubicBezTo>
                  <a:cubicBezTo>
                    <a:pt x="1052830" y="43180"/>
                    <a:pt x="1085850" y="66040"/>
                    <a:pt x="1097280" y="67310"/>
                  </a:cubicBezTo>
                  <a:cubicBezTo>
                    <a:pt x="1103630" y="67310"/>
                    <a:pt x="1103630" y="64770"/>
                    <a:pt x="1111250" y="63500"/>
                  </a:cubicBezTo>
                  <a:cubicBezTo>
                    <a:pt x="1135380" y="60960"/>
                    <a:pt x="1195070" y="59690"/>
                    <a:pt x="1267460" y="63500"/>
                  </a:cubicBezTo>
                  <a:cubicBezTo>
                    <a:pt x="1427480" y="74930"/>
                    <a:pt x="1789430" y="123190"/>
                    <a:pt x="2045970" y="168910"/>
                  </a:cubicBezTo>
                  <a:cubicBezTo>
                    <a:pt x="2297430" y="215900"/>
                    <a:pt x="2557780" y="275590"/>
                    <a:pt x="2791460" y="341630"/>
                  </a:cubicBezTo>
                  <a:cubicBezTo>
                    <a:pt x="3004820" y="401320"/>
                    <a:pt x="3169920" y="439420"/>
                    <a:pt x="3395980" y="541020"/>
                  </a:cubicBezTo>
                  <a:cubicBezTo>
                    <a:pt x="3718560" y="685800"/>
                    <a:pt x="4193540" y="960120"/>
                    <a:pt x="4519930" y="1184910"/>
                  </a:cubicBezTo>
                  <a:cubicBezTo>
                    <a:pt x="4798060" y="1377950"/>
                    <a:pt x="5022850" y="1590040"/>
                    <a:pt x="5248910" y="1784350"/>
                  </a:cubicBezTo>
                  <a:cubicBezTo>
                    <a:pt x="5454650" y="1960880"/>
                    <a:pt x="5629910" y="2142490"/>
                    <a:pt x="5824220" y="2299970"/>
                  </a:cubicBezTo>
                  <a:cubicBezTo>
                    <a:pt x="6007100" y="2449830"/>
                    <a:pt x="6186170" y="2585720"/>
                    <a:pt x="6377940" y="2710180"/>
                  </a:cubicBezTo>
                  <a:cubicBezTo>
                    <a:pt x="6569710" y="2834640"/>
                    <a:pt x="6769100" y="2941320"/>
                    <a:pt x="6976110" y="3048000"/>
                  </a:cubicBezTo>
                  <a:cubicBezTo>
                    <a:pt x="7188200" y="3158490"/>
                    <a:pt x="7415530" y="3257550"/>
                    <a:pt x="7637780" y="3360420"/>
                  </a:cubicBezTo>
                  <a:cubicBezTo>
                    <a:pt x="7861300" y="3464560"/>
                    <a:pt x="8131810" y="3510280"/>
                    <a:pt x="8314690" y="3669030"/>
                  </a:cubicBezTo>
                  <a:cubicBezTo>
                    <a:pt x="8505190" y="3834130"/>
                    <a:pt x="8708390" y="4097020"/>
                    <a:pt x="8747760" y="4340860"/>
                  </a:cubicBezTo>
                  <a:cubicBezTo>
                    <a:pt x="8789670" y="4591050"/>
                    <a:pt x="8719820" y="4984750"/>
                    <a:pt x="8544560" y="5149850"/>
                  </a:cubicBezTo>
                  <a:cubicBezTo>
                    <a:pt x="8359140" y="5326380"/>
                    <a:pt x="7941310" y="5302250"/>
                    <a:pt x="7623810" y="5328920"/>
                  </a:cubicBezTo>
                  <a:cubicBezTo>
                    <a:pt x="7291070" y="5356860"/>
                    <a:pt x="6935470" y="5309870"/>
                    <a:pt x="6590030" y="5302250"/>
                  </a:cubicBezTo>
                  <a:cubicBezTo>
                    <a:pt x="6244590" y="5294630"/>
                    <a:pt x="5905500" y="5289550"/>
                    <a:pt x="5548630" y="5284470"/>
                  </a:cubicBezTo>
                  <a:cubicBezTo>
                    <a:pt x="5173980" y="5279390"/>
                    <a:pt x="4733290" y="5278120"/>
                    <a:pt x="4395470" y="5274310"/>
                  </a:cubicBezTo>
                  <a:cubicBezTo>
                    <a:pt x="4128770" y="5271770"/>
                    <a:pt x="3911600" y="5266690"/>
                    <a:pt x="3680460" y="5265420"/>
                  </a:cubicBezTo>
                  <a:cubicBezTo>
                    <a:pt x="3462020" y="5262880"/>
                    <a:pt x="3267710" y="5260340"/>
                    <a:pt x="3045460" y="5260340"/>
                  </a:cubicBezTo>
                  <a:cubicBezTo>
                    <a:pt x="2799080" y="5260340"/>
                    <a:pt x="2515870" y="5262880"/>
                    <a:pt x="2266950" y="5265420"/>
                  </a:cubicBezTo>
                  <a:cubicBezTo>
                    <a:pt x="2035810" y="5267960"/>
                    <a:pt x="1833880" y="5278120"/>
                    <a:pt x="1601470" y="5276850"/>
                  </a:cubicBezTo>
                  <a:cubicBezTo>
                    <a:pt x="1344930" y="5275580"/>
                    <a:pt x="1033780" y="5358130"/>
                    <a:pt x="796290" y="5251450"/>
                  </a:cubicBezTo>
                  <a:cubicBezTo>
                    <a:pt x="533400" y="5134610"/>
                    <a:pt x="238760" y="4819650"/>
                    <a:pt x="118110" y="4542790"/>
                  </a:cubicBezTo>
                  <a:cubicBezTo>
                    <a:pt x="0" y="4274820"/>
                    <a:pt x="69850" y="3933190"/>
                    <a:pt x="59690" y="3623310"/>
                  </a:cubicBezTo>
                  <a:cubicBezTo>
                    <a:pt x="49530" y="3308350"/>
                    <a:pt x="58420" y="2667000"/>
                    <a:pt x="58420" y="2667000"/>
                  </a:cubicBezTo>
                  <a:moveTo>
                    <a:pt x="1266190" y="63500"/>
                  </a:moveTo>
                  <a:cubicBezTo>
                    <a:pt x="1267460" y="63500"/>
                    <a:pt x="1267460" y="63500"/>
                    <a:pt x="1267460" y="63500"/>
                  </a:cubicBezTo>
                  <a:cubicBezTo>
                    <a:pt x="1267460" y="63500"/>
                    <a:pt x="1266190" y="63500"/>
                    <a:pt x="1266190" y="63500"/>
                  </a:cubicBezTo>
                </a:path>
              </a:pathLst>
            </a:custGeom>
            <a:solidFill>
              <a:srgbClr val="FFF3C6"/>
            </a:solidFill>
            <a:ln cap="sq">
              <a:noFill/>
              <a:prstDash val="solid"/>
              <a:miter/>
            </a:ln>
          </p:spPr>
          <p:txBody>
            <a:bodyPr/>
            <a:lstStyle/>
            <a:p>
              <a:endParaRPr lang="en-US"/>
            </a:p>
          </p:txBody>
        </p:sp>
      </p:grpSp>
      <p:grpSp>
        <p:nvGrpSpPr>
          <p:cNvPr id="12" name="Group 12"/>
          <p:cNvGrpSpPr/>
          <p:nvPr/>
        </p:nvGrpSpPr>
        <p:grpSpPr>
          <a:xfrm>
            <a:off x="-742950" y="-1174051"/>
            <a:ext cx="19773900" cy="1846898"/>
            <a:chOff x="0" y="0"/>
            <a:chExt cx="26365200" cy="2462530"/>
          </a:xfrm>
        </p:grpSpPr>
        <p:sp>
          <p:nvSpPr>
            <p:cNvPr id="13" name="Freeform 13"/>
            <p:cNvSpPr/>
            <p:nvPr/>
          </p:nvSpPr>
          <p:spPr>
            <a:xfrm>
              <a:off x="49530" y="43180"/>
              <a:ext cx="26271220" cy="2397760"/>
            </a:xfrm>
            <a:custGeom>
              <a:avLst/>
              <a:gdLst/>
              <a:ahLst/>
              <a:cxnLst/>
              <a:rect l="l" t="t" r="r" b="b"/>
              <a:pathLst>
                <a:path w="26271220" h="2397760">
                  <a:moveTo>
                    <a:pt x="720090" y="739140"/>
                  </a:moveTo>
                  <a:cubicBezTo>
                    <a:pt x="1311910" y="786130"/>
                    <a:pt x="1605280" y="843280"/>
                    <a:pt x="1827530" y="787400"/>
                  </a:cubicBezTo>
                  <a:cubicBezTo>
                    <a:pt x="2048510" y="731520"/>
                    <a:pt x="2219960" y="510540"/>
                    <a:pt x="2440940" y="443230"/>
                  </a:cubicBezTo>
                  <a:cubicBezTo>
                    <a:pt x="2667000" y="374650"/>
                    <a:pt x="2932430" y="349250"/>
                    <a:pt x="3168650" y="384810"/>
                  </a:cubicBezTo>
                  <a:cubicBezTo>
                    <a:pt x="3411220" y="421640"/>
                    <a:pt x="3632200" y="580390"/>
                    <a:pt x="3876040" y="669290"/>
                  </a:cubicBezTo>
                  <a:cubicBezTo>
                    <a:pt x="4130040" y="763270"/>
                    <a:pt x="4414520" y="927100"/>
                    <a:pt x="4665980" y="933450"/>
                  </a:cubicBezTo>
                  <a:cubicBezTo>
                    <a:pt x="4890770" y="938530"/>
                    <a:pt x="5106670" y="834390"/>
                    <a:pt x="5309870" y="750570"/>
                  </a:cubicBezTo>
                  <a:cubicBezTo>
                    <a:pt x="5507990" y="668020"/>
                    <a:pt x="5659120" y="534670"/>
                    <a:pt x="5871210" y="438150"/>
                  </a:cubicBezTo>
                  <a:cubicBezTo>
                    <a:pt x="6127750" y="322580"/>
                    <a:pt x="6460490" y="177800"/>
                    <a:pt x="6751320" y="127000"/>
                  </a:cubicBezTo>
                  <a:cubicBezTo>
                    <a:pt x="7021830" y="78740"/>
                    <a:pt x="7315200" y="58420"/>
                    <a:pt x="7556500" y="116840"/>
                  </a:cubicBezTo>
                  <a:cubicBezTo>
                    <a:pt x="7777480" y="171450"/>
                    <a:pt x="7943850" y="342900"/>
                    <a:pt x="8154670" y="435610"/>
                  </a:cubicBezTo>
                  <a:cubicBezTo>
                    <a:pt x="8374380" y="532130"/>
                    <a:pt x="8622030" y="659130"/>
                    <a:pt x="8853170" y="683260"/>
                  </a:cubicBezTo>
                  <a:cubicBezTo>
                    <a:pt x="9066530" y="704850"/>
                    <a:pt x="9281160" y="664210"/>
                    <a:pt x="9489440" y="598170"/>
                  </a:cubicBezTo>
                  <a:cubicBezTo>
                    <a:pt x="9715500" y="527050"/>
                    <a:pt x="9911080" y="345440"/>
                    <a:pt x="10156190" y="252730"/>
                  </a:cubicBezTo>
                  <a:cubicBezTo>
                    <a:pt x="10430510" y="149860"/>
                    <a:pt x="10772140" y="57150"/>
                    <a:pt x="11066780" y="26670"/>
                  </a:cubicBezTo>
                  <a:cubicBezTo>
                    <a:pt x="11336020" y="0"/>
                    <a:pt x="11596370" y="8890"/>
                    <a:pt x="11852910" y="58420"/>
                  </a:cubicBezTo>
                  <a:cubicBezTo>
                    <a:pt x="12111990" y="107950"/>
                    <a:pt x="12369800" y="214630"/>
                    <a:pt x="12611100" y="325120"/>
                  </a:cubicBezTo>
                  <a:cubicBezTo>
                    <a:pt x="12848590" y="433070"/>
                    <a:pt x="13059409" y="629920"/>
                    <a:pt x="13290550" y="711200"/>
                  </a:cubicBezTo>
                  <a:cubicBezTo>
                    <a:pt x="13498831" y="783590"/>
                    <a:pt x="13713459" y="820420"/>
                    <a:pt x="13926820" y="812800"/>
                  </a:cubicBezTo>
                  <a:cubicBezTo>
                    <a:pt x="14145259" y="805180"/>
                    <a:pt x="14370050" y="731520"/>
                    <a:pt x="14585950" y="659130"/>
                  </a:cubicBezTo>
                  <a:cubicBezTo>
                    <a:pt x="14808200" y="582930"/>
                    <a:pt x="15026640" y="448310"/>
                    <a:pt x="15243809" y="360680"/>
                  </a:cubicBezTo>
                  <a:cubicBezTo>
                    <a:pt x="15449550" y="278130"/>
                    <a:pt x="15629890" y="199390"/>
                    <a:pt x="15855950" y="143510"/>
                  </a:cubicBezTo>
                  <a:cubicBezTo>
                    <a:pt x="16121381" y="76200"/>
                    <a:pt x="16455390" y="7620"/>
                    <a:pt x="16743681" y="7620"/>
                  </a:cubicBezTo>
                  <a:cubicBezTo>
                    <a:pt x="17015459" y="8890"/>
                    <a:pt x="17285970" y="57150"/>
                    <a:pt x="17537431" y="133350"/>
                  </a:cubicBezTo>
                  <a:cubicBezTo>
                    <a:pt x="17781270" y="207010"/>
                    <a:pt x="17995900" y="363220"/>
                    <a:pt x="18230850" y="454660"/>
                  </a:cubicBezTo>
                  <a:cubicBezTo>
                    <a:pt x="18460720" y="543560"/>
                    <a:pt x="18696940" y="646430"/>
                    <a:pt x="18930620" y="675640"/>
                  </a:cubicBezTo>
                  <a:cubicBezTo>
                    <a:pt x="19154140" y="703580"/>
                    <a:pt x="19333209" y="676910"/>
                    <a:pt x="19603720" y="636270"/>
                  </a:cubicBezTo>
                  <a:cubicBezTo>
                    <a:pt x="20029170" y="571500"/>
                    <a:pt x="20781009" y="332740"/>
                    <a:pt x="21221700" y="236220"/>
                  </a:cubicBezTo>
                  <a:cubicBezTo>
                    <a:pt x="21522690" y="168910"/>
                    <a:pt x="21727159" y="95250"/>
                    <a:pt x="21987509" y="86360"/>
                  </a:cubicBezTo>
                  <a:cubicBezTo>
                    <a:pt x="22255481" y="78740"/>
                    <a:pt x="22555200" y="114300"/>
                    <a:pt x="22809200" y="194310"/>
                  </a:cubicBezTo>
                  <a:cubicBezTo>
                    <a:pt x="23053040" y="269240"/>
                    <a:pt x="23277831" y="414020"/>
                    <a:pt x="23484840" y="541020"/>
                  </a:cubicBezTo>
                  <a:cubicBezTo>
                    <a:pt x="23676609" y="657860"/>
                    <a:pt x="23813770" y="899160"/>
                    <a:pt x="24013159" y="920750"/>
                  </a:cubicBezTo>
                  <a:cubicBezTo>
                    <a:pt x="24239220" y="944880"/>
                    <a:pt x="24536400" y="680720"/>
                    <a:pt x="24781509" y="582930"/>
                  </a:cubicBezTo>
                  <a:cubicBezTo>
                    <a:pt x="25001220" y="494030"/>
                    <a:pt x="25251409" y="378460"/>
                    <a:pt x="25413970" y="350520"/>
                  </a:cubicBezTo>
                  <a:cubicBezTo>
                    <a:pt x="25511759" y="334010"/>
                    <a:pt x="25576531" y="340360"/>
                    <a:pt x="25654000" y="354330"/>
                  </a:cubicBezTo>
                  <a:cubicBezTo>
                    <a:pt x="25732740" y="368300"/>
                    <a:pt x="25811481" y="394970"/>
                    <a:pt x="25881331" y="433070"/>
                  </a:cubicBezTo>
                  <a:cubicBezTo>
                    <a:pt x="25949909" y="471170"/>
                    <a:pt x="26017220" y="523240"/>
                    <a:pt x="26070559" y="581660"/>
                  </a:cubicBezTo>
                  <a:cubicBezTo>
                    <a:pt x="26123899" y="638810"/>
                    <a:pt x="26169620" y="709930"/>
                    <a:pt x="26202641" y="781050"/>
                  </a:cubicBezTo>
                  <a:cubicBezTo>
                    <a:pt x="26234391" y="853440"/>
                    <a:pt x="26255981" y="934720"/>
                    <a:pt x="26263599" y="1013460"/>
                  </a:cubicBezTo>
                  <a:cubicBezTo>
                    <a:pt x="26271220" y="1092200"/>
                    <a:pt x="26266141" y="1176020"/>
                    <a:pt x="26247091" y="1253490"/>
                  </a:cubicBezTo>
                  <a:cubicBezTo>
                    <a:pt x="26229309" y="1329690"/>
                    <a:pt x="26197559" y="1408430"/>
                    <a:pt x="26155649" y="1475740"/>
                  </a:cubicBezTo>
                  <a:cubicBezTo>
                    <a:pt x="26113741" y="1541780"/>
                    <a:pt x="26059131" y="1605280"/>
                    <a:pt x="25998170" y="1656080"/>
                  </a:cubicBezTo>
                  <a:cubicBezTo>
                    <a:pt x="25937209" y="1706880"/>
                    <a:pt x="25864820" y="1748790"/>
                    <a:pt x="25791159" y="1776730"/>
                  </a:cubicBezTo>
                  <a:cubicBezTo>
                    <a:pt x="25717500" y="1805940"/>
                    <a:pt x="25634950" y="1822450"/>
                    <a:pt x="25556209" y="1826260"/>
                  </a:cubicBezTo>
                  <a:cubicBezTo>
                    <a:pt x="25476200" y="1828800"/>
                    <a:pt x="25393650" y="1818640"/>
                    <a:pt x="25317450" y="1797050"/>
                  </a:cubicBezTo>
                  <a:cubicBezTo>
                    <a:pt x="25241250" y="1774190"/>
                    <a:pt x="25165050" y="1738630"/>
                    <a:pt x="25100281" y="1692910"/>
                  </a:cubicBezTo>
                  <a:cubicBezTo>
                    <a:pt x="25035509" y="1648460"/>
                    <a:pt x="24975820" y="1588770"/>
                    <a:pt x="24928831" y="1525270"/>
                  </a:cubicBezTo>
                  <a:cubicBezTo>
                    <a:pt x="24881840" y="1461770"/>
                    <a:pt x="24843740" y="1386840"/>
                    <a:pt x="24819609" y="1311910"/>
                  </a:cubicBezTo>
                  <a:cubicBezTo>
                    <a:pt x="24794209" y="1236980"/>
                    <a:pt x="24782781" y="1153160"/>
                    <a:pt x="24782781" y="1074420"/>
                  </a:cubicBezTo>
                  <a:cubicBezTo>
                    <a:pt x="24784050" y="995680"/>
                    <a:pt x="24799290" y="913130"/>
                    <a:pt x="24824690" y="838200"/>
                  </a:cubicBezTo>
                  <a:cubicBezTo>
                    <a:pt x="24851359" y="764540"/>
                    <a:pt x="24892000" y="689610"/>
                    <a:pt x="24940259" y="627380"/>
                  </a:cubicBezTo>
                  <a:cubicBezTo>
                    <a:pt x="24988520" y="565150"/>
                    <a:pt x="25050750" y="508000"/>
                    <a:pt x="25116790" y="464820"/>
                  </a:cubicBezTo>
                  <a:cubicBezTo>
                    <a:pt x="25182831" y="421640"/>
                    <a:pt x="25259031" y="387350"/>
                    <a:pt x="25336500" y="367030"/>
                  </a:cubicBezTo>
                  <a:cubicBezTo>
                    <a:pt x="25412700" y="346710"/>
                    <a:pt x="25496520" y="339090"/>
                    <a:pt x="25575259" y="344170"/>
                  </a:cubicBezTo>
                  <a:cubicBezTo>
                    <a:pt x="25654000" y="349250"/>
                    <a:pt x="25735281" y="368300"/>
                    <a:pt x="25808940" y="398780"/>
                  </a:cubicBezTo>
                  <a:cubicBezTo>
                    <a:pt x="25881331" y="429260"/>
                    <a:pt x="25953720" y="473710"/>
                    <a:pt x="26013409" y="525780"/>
                  </a:cubicBezTo>
                  <a:cubicBezTo>
                    <a:pt x="26071831" y="577850"/>
                    <a:pt x="26126441" y="642620"/>
                    <a:pt x="26165809" y="709930"/>
                  </a:cubicBezTo>
                  <a:cubicBezTo>
                    <a:pt x="26205181" y="778510"/>
                    <a:pt x="26235659" y="857250"/>
                    <a:pt x="26252170" y="934720"/>
                  </a:cubicBezTo>
                  <a:cubicBezTo>
                    <a:pt x="26267409" y="1012190"/>
                    <a:pt x="26271220" y="1096010"/>
                    <a:pt x="26261059" y="1174750"/>
                  </a:cubicBezTo>
                  <a:cubicBezTo>
                    <a:pt x="26252170" y="1252220"/>
                    <a:pt x="26228041" y="1333500"/>
                    <a:pt x="26193749" y="1404620"/>
                  </a:cubicBezTo>
                  <a:cubicBezTo>
                    <a:pt x="26160731" y="1475740"/>
                    <a:pt x="26112470" y="1545590"/>
                    <a:pt x="26056591" y="1601470"/>
                  </a:cubicBezTo>
                  <a:cubicBezTo>
                    <a:pt x="26001981" y="1658620"/>
                    <a:pt x="25934670" y="1708150"/>
                    <a:pt x="25863550" y="1744980"/>
                  </a:cubicBezTo>
                  <a:cubicBezTo>
                    <a:pt x="25793700" y="1780540"/>
                    <a:pt x="25708609" y="1790700"/>
                    <a:pt x="25634950" y="1818640"/>
                  </a:cubicBezTo>
                  <a:cubicBezTo>
                    <a:pt x="25565100" y="1844040"/>
                    <a:pt x="25515570" y="1861820"/>
                    <a:pt x="25429209" y="1903730"/>
                  </a:cubicBezTo>
                  <a:cubicBezTo>
                    <a:pt x="25276809" y="1978660"/>
                    <a:pt x="25050750" y="2175510"/>
                    <a:pt x="24811990" y="2252980"/>
                  </a:cubicBezTo>
                  <a:cubicBezTo>
                    <a:pt x="24530050" y="2345690"/>
                    <a:pt x="24119840" y="2397760"/>
                    <a:pt x="23829009" y="2368550"/>
                  </a:cubicBezTo>
                  <a:cubicBezTo>
                    <a:pt x="23587709" y="2344420"/>
                    <a:pt x="23390859" y="2266950"/>
                    <a:pt x="23181309" y="2157730"/>
                  </a:cubicBezTo>
                  <a:cubicBezTo>
                    <a:pt x="22946359" y="2035810"/>
                    <a:pt x="22741890" y="1738630"/>
                    <a:pt x="22499320" y="1648460"/>
                  </a:cubicBezTo>
                  <a:cubicBezTo>
                    <a:pt x="22280881" y="1567180"/>
                    <a:pt x="22085300" y="1576070"/>
                    <a:pt x="21808440" y="1598930"/>
                  </a:cubicBezTo>
                  <a:cubicBezTo>
                    <a:pt x="21376640" y="1633220"/>
                    <a:pt x="20641309" y="1892300"/>
                    <a:pt x="20170140" y="1988820"/>
                  </a:cubicBezTo>
                  <a:cubicBezTo>
                    <a:pt x="19815809" y="2061210"/>
                    <a:pt x="19541490" y="2141220"/>
                    <a:pt x="19234150" y="2150110"/>
                  </a:cubicBezTo>
                  <a:cubicBezTo>
                    <a:pt x="18938240" y="2157730"/>
                    <a:pt x="18634709" y="2112010"/>
                    <a:pt x="18357850" y="2045970"/>
                  </a:cubicBezTo>
                  <a:cubicBezTo>
                    <a:pt x="18092420" y="1982470"/>
                    <a:pt x="17834609" y="1870710"/>
                    <a:pt x="17603470" y="1771650"/>
                  </a:cubicBezTo>
                  <a:cubicBezTo>
                    <a:pt x="17397731" y="1682750"/>
                    <a:pt x="17241520" y="1526540"/>
                    <a:pt x="17034509" y="1485900"/>
                  </a:cubicBezTo>
                  <a:cubicBezTo>
                    <a:pt x="16813531" y="1441450"/>
                    <a:pt x="16549370" y="1487170"/>
                    <a:pt x="16315690" y="1540510"/>
                  </a:cubicBezTo>
                  <a:cubicBezTo>
                    <a:pt x="16075659" y="1595120"/>
                    <a:pt x="15854681" y="1715770"/>
                    <a:pt x="15612109" y="1813560"/>
                  </a:cubicBezTo>
                  <a:cubicBezTo>
                    <a:pt x="15346681" y="1920240"/>
                    <a:pt x="15072359" y="2077720"/>
                    <a:pt x="14785340" y="2157730"/>
                  </a:cubicBezTo>
                  <a:cubicBezTo>
                    <a:pt x="14493240" y="2239010"/>
                    <a:pt x="14157959" y="2289810"/>
                    <a:pt x="13869670" y="2294890"/>
                  </a:cubicBezTo>
                  <a:cubicBezTo>
                    <a:pt x="13613131" y="2298700"/>
                    <a:pt x="13373100" y="2264410"/>
                    <a:pt x="13136881" y="2207260"/>
                  </a:cubicBezTo>
                  <a:cubicBezTo>
                    <a:pt x="12904470" y="2150110"/>
                    <a:pt x="12689840" y="2054860"/>
                    <a:pt x="12466320" y="1953260"/>
                  </a:cubicBezTo>
                  <a:cubicBezTo>
                    <a:pt x="12226290" y="1844040"/>
                    <a:pt x="11998960" y="1634490"/>
                    <a:pt x="11744960" y="1567180"/>
                  </a:cubicBezTo>
                  <a:cubicBezTo>
                    <a:pt x="11497310" y="1501140"/>
                    <a:pt x="11257280" y="1492250"/>
                    <a:pt x="10961370" y="1545590"/>
                  </a:cubicBezTo>
                  <a:cubicBezTo>
                    <a:pt x="10542270" y="1621790"/>
                    <a:pt x="9899650" y="2052320"/>
                    <a:pt x="9495790" y="2136140"/>
                  </a:cubicBezTo>
                  <a:cubicBezTo>
                    <a:pt x="9227820" y="2190750"/>
                    <a:pt x="9036050" y="2165350"/>
                    <a:pt x="8802370" y="2152650"/>
                  </a:cubicBezTo>
                  <a:cubicBezTo>
                    <a:pt x="8562340" y="2139950"/>
                    <a:pt x="8305800" y="2125980"/>
                    <a:pt x="8075930" y="2053590"/>
                  </a:cubicBezTo>
                  <a:cubicBezTo>
                    <a:pt x="7844790" y="1981200"/>
                    <a:pt x="7646670" y="1785620"/>
                    <a:pt x="7419340" y="1715770"/>
                  </a:cubicBezTo>
                  <a:cubicBezTo>
                    <a:pt x="7202170" y="1649730"/>
                    <a:pt x="6998970" y="1596390"/>
                    <a:pt x="6743700" y="1638300"/>
                  </a:cubicBezTo>
                  <a:cubicBezTo>
                    <a:pt x="6372860" y="1699260"/>
                    <a:pt x="5815330" y="2138680"/>
                    <a:pt x="5439410" y="2252980"/>
                  </a:cubicBezTo>
                  <a:cubicBezTo>
                    <a:pt x="5175250" y="2334260"/>
                    <a:pt x="4974590" y="2359660"/>
                    <a:pt x="4733290" y="2360930"/>
                  </a:cubicBezTo>
                  <a:cubicBezTo>
                    <a:pt x="4481830" y="2363470"/>
                    <a:pt x="4204970" y="2322830"/>
                    <a:pt x="3961130" y="2254250"/>
                  </a:cubicBezTo>
                  <a:cubicBezTo>
                    <a:pt x="3724910" y="2186940"/>
                    <a:pt x="3525520" y="2011680"/>
                    <a:pt x="3293110" y="1959610"/>
                  </a:cubicBezTo>
                  <a:cubicBezTo>
                    <a:pt x="3060700" y="1907540"/>
                    <a:pt x="2811780" y="1915160"/>
                    <a:pt x="2569210" y="1940560"/>
                  </a:cubicBezTo>
                  <a:cubicBezTo>
                    <a:pt x="2317750" y="1967230"/>
                    <a:pt x="2070100" y="2099310"/>
                    <a:pt x="1809750" y="2123440"/>
                  </a:cubicBezTo>
                  <a:cubicBezTo>
                    <a:pt x="1540510" y="2147570"/>
                    <a:pt x="1203960" y="2100580"/>
                    <a:pt x="979170" y="2082800"/>
                  </a:cubicBezTo>
                  <a:cubicBezTo>
                    <a:pt x="824230" y="2070100"/>
                    <a:pt x="689610" y="2056130"/>
                    <a:pt x="589280" y="2039620"/>
                  </a:cubicBezTo>
                  <a:cubicBezTo>
                    <a:pt x="525780" y="2029460"/>
                    <a:pt x="485140" y="2023110"/>
                    <a:pt x="435610" y="2005330"/>
                  </a:cubicBezTo>
                  <a:cubicBezTo>
                    <a:pt x="387350" y="1987550"/>
                    <a:pt x="337820" y="1963420"/>
                    <a:pt x="294640" y="1935480"/>
                  </a:cubicBezTo>
                  <a:cubicBezTo>
                    <a:pt x="251460" y="1906270"/>
                    <a:pt x="209550" y="1870710"/>
                    <a:pt x="175260" y="1832610"/>
                  </a:cubicBezTo>
                  <a:cubicBezTo>
                    <a:pt x="139700" y="1794510"/>
                    <a:pt x="107950" y="1751330"/>
                    <a:pt x="82550" y="1705610"/>
                  </a:cubicBezTo>
                  <a:cubicBezTo>
                    <a:pt x="57150" y="1659890"/>
                    <a:pt x="36830" y="1609090"/>
                    <a:pt x="24130" y="1559560"/>
                  </a:cubicBezTo>
                  <a:cubicBezTo>
                    <a:pt x="10160" y="1508760"/>
                    <a:pt x="2540" y="1455420"/>
                    <a:pt x="1270" y="1403350"/>
                  </a:cubicBezTo>
                  <a:cubicBezTo>
                    <a:pt x="0" y="1351280"/>
                    <a:pt x="5080" y="1297940"/>
                    <a:pt x="16510" y="1245870"/>
                  </a:cubicBezTo>
                  <a:cubicBezTo>
                    <a:pt x="27940" y="1195070"/>
                    <a:pt x="46990" y="1144270"/>
                    <a:pt x="69850" y="1098550"/>
                  </a:cubicBezTo>
                  <a:cubicBezTo>
                    <a:pt x="92710" y="1051560"/>
                    <a:pt x="123190" y="1005840"/>
                    <a:pt x="156210" y="966470"/>
                  </a:cubicBezTo>
                  <a:cubicBezTo>
                    <a:pt x="190500" y="927100"/>
                    <a:pt x="229870" y="890270"/>
                    <a:pt x="271780" y="859790"/>
                  </a:cubicBezTo>
                  <a:cubicBezTo>
                    <a:pt x="314960" y="829310"/>
                    <a:pt x="361950" y="802640"/>
                    <a:pt x="410210" y="783590"/>
                  </a:cubicBezTo>
                  <a:cubicBezTo>
                    <a:pt x="458470" y="764540"/>
                    <a:pt x="510540" y="749300"/>
                    <a:pt x="562610" y="742950"/>
                  </a:cubicBezTo>
                  <a:cubicBezTo>
                    <a:pt x="613410" y="735330"/>
                    <a:pt x="720090" y="739140"/>
                    <a:pt x="720090" y="739140"/>
                  </a:cubicBezTo>
                </a:path>
              </a:pathLst>
            </a:custGeom>
            <a:solidFill>
              <a:srgbClr val="FFF3C6"/>
            </a:solidFill>
            <a:ln cap="sq">
              <a:noFill/>
              <a:prstDash val="solid"/>
              <a:miter/>
            </a:ln>
          </p:spPr>
          <p:txBody>
            <a:bodyPr/>
            <a:lstStyle/>
            <a:p>
              <a:endParaRPr lang="en-US"/>
            </a:p>
          </p:txBody>
        </p:sp>
      </p:grpSp>
      <p:sp>
        <p:nvSpPr>
          <p:cNvPr id="39" name="Freeform 13">
            <a:extLst>
              <a:ext uri="{FF2B5EF4-FFF2-40B4-BE49-F238E27FC236}">
                <a16:creationId xmlns:a16="http://schemas.microsoft.com/office/drawing/2014/main" xmlns="" id="{C6F469DB-048C-7965-4874-623DD5DA3369}"/>
              </a:ext>
            </a:extLst>
          </p:cNvPr>
          <p:cNvSpPr/>
          <p:nvPr/>
        </p:nvSpPr>
        <p:spPr>
          <a:xfrm>
            <a:off x="1066800" y="4768923"/>
            <a:ext cx="2938503" cy="5518077"/>
          </a:xfrm>
          <a:custGeom>
            <a:avLst/>
            <a:gdLst/>
            <a:ahLst/>
            <a:cxnLst/>
            <a:rect l="l" t="t" r="r" b="b"/>
            <a:pathLst>
              <a:path w="1244794" h="2278799">
                <a:moveTo>
                  <a:pt x="0" y="0"/>
                </a:moveTo>
                <a:lnTo>
                  <a:pt x="1244794" y="0"/>
                </a:lnTo>
                <a:lnTo>
                  <a:pt x="1244794" y="2278798"/>
                </a:lnTo>
                <a:lnTo>
                  <a:pt x="0" y="2278798"/>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 name="Freeform 19">
            <a:extLst>
              <a:ext uri="{FF2B5EF4-FFF2-40B4-BE49-F238E27FC236}">
                <a16:creationId xmlns:a16="http://schemas.microsoft.com/office/drawing/2014/main" xmlns="" id="{D9F176E3-614F-961D-F5C7-6F7C8EB2AB46}"/>
              </a:ext>
            </a:extLst>
          </p:cNvPr>
          <p:cNvSpPr/>
          <p:nvPr/>
        </p:nvSpPr>
        <p:spPr>
          <a:xfrm>
            <a:off x="4495800" y="495300"/>
            <a:ext cx="12725400" cy="8382000"/>
          </a:xfrm>
          <a:custGeom>
            <a:avLst/>
            <a:gdLst/>
            <a:ahLst/>
            <a:cxnLst/>
            <a:rect l="l" t="t" r="r" b="b"/>
            <a:pathLst>
              <a:path w="3749862" h="2517095">
                <a:moveTo>
                  <a:pt x="0" y="0"/>
                </a:moveTo>
                <a:lnTo>
                  <a:pt x="3749862" y="0"/>
                </a:lnTo>
                <a:lnTo>
                  <a:pt x="3749862" y="2517095"/>
                </a:lnTo>
                <a:lnTo>
                  <a:pt x="0" y="2517095"/>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 name="TextBox 40">
            <a:extLst>
              <a:ext uri="{FF2B5EF4-FFF2-40B4-BE49-F238E27FC236}">
                <a16:creationId xmlns:a16="http://schemas.microsoft.com/office/drawing/2014/main" xmlns="" id="{6D879347-2C79-F78E-30FF-EAE05E63BF82}"/>
              </a:ext>
            </a:extLst>
          </p:cNvPr>
          <p:cNvSpPr txBox="1"/>
          <p:nvPr/>
        </p:nvSpPr>
        <p:spPr>
          <a:xfrm>
            <a:off x="5410200" y="2171700"/>
            <a:ext cx="10744200" cy="5170646"/>
          </a:xfrm>
          <a:prstGeom prst="rect">
            <a:avLst/>
          </a:prstGeom>
          <a:noFill/>
        </p:spPr>
        <p:txBody>
          <a:bodyPr wrap="square">
            <a:spAutoFit/>
          </a:bodyPr>
          <a:lstStyle/>
          <a:p>
            <a:pPr lvl="0" algn="just"/>
            <a:r>
              <a:rPr lang="en-US" sz="6600" b="1" dirty="0">
                <a:solidFill>
                  <a:prstClr val="white"/>
                </a:solidFill>
                <a:latin typeface="Cambria" panose="02040503050406030204" pitchFamily="18" charset="0"/>
                <a:ea typeface="Cambria" panose="02040503050406030204" pitchFamily="18" charset="0"/>
              </a:rPr>
              <a:t>   </a:t>
            </a:r>
            <a:r>
              <a:rPr lang="vi-VN" sz="6600" b="1" dirty="0">
                <a:solidFill>
                  <a:prstClr val="white"/>
                </a:solidFill>
                <a:latin typeface="Cambria" panose="02040503050406030204" pitchFamily="18" charset="0"/>
                <a:ea typeface="Cambria" panose="02040503050406030204" pitchFamily="18" charset="0"/>
              </a:rPr>
              <a:t>Việc xác định các công việc cụ thể để thực hiện ý tưởng kinh doanh rất quan trọng, đảm bảo kinh doanh không thất bại</a:t>
            </a:r>
            <a:r>
              <a:rPr lang="en-US" sz="6600" b="1" dirty="0">
                <a:solidFill>
                  <a:prstClr val="white"/>
                </a:solidFill>
                <a:latin typeface="Cambria" panose="02040503050406030204" pitchFamily="18" charset="0"/>
                <a:ea typeface="Cambria" panose="02040503050406030204" pitchFamily="18" charset="0"/>
              </a:rPr>
              <a:t>.</a:t>
            </a:r>
            <a:endParaRPr kumimoji="0" lang="vi-VN" sz="6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7" name="Picture 6" descr="A close up of a logo&#10;&#10;Description automatically generated">
            <a:extLst>
              <a:ext uri="{FF2B5EF4-FFF2-40B4-BE49-F238E27FC236}">
                <a16:creationId xmlns:a16="http://schemas.microsoft.com/office/drawing/2014/main" xmlns="" id="{F562156A-C60C-E6AF-67B8-865F5DE006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1400" y="190500"/>
            <a:ext cx="6895174" cy="1987468"/>
          </a:xfrm>
          <a:prstGeom prst="rect">
            <a:avLst/>
          </a:prstGeom>
        </p:spPr>
      </p:pic>
    </p:spTree>
    <p:extLst>
      <p:ext uri="{BB962C8B-B14F-4D97-AF65-F5344CB8AC3E}">
        <p14:creationId xmlns:p14="http://schemas.microsoft.com/office/powerpoint/2010/main" val="3108976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fade">
                                      <p:cBhvr>
                                        <p:cTn id="1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8793" y="7433481"/>
            <a:ext cx="19980453" cy="3764015"/>
            <a:chOff x="0" y="0"/>
            <a:chExt cx="5262341" cy="991345"/>
          </a:xfrm>
        </p:grpSpPr>
        <p:sp>
          <p:nvSpPr>
            <p:cNvPr id="3" name="Freeform 3"/>
            <p:cNvSpPr/>
            <p:nvPr/>
          </p:nvSpPr>
          <p:spPr>
            <a:xfrm>
              <a:off x="0" y="0"/>
              <a:ext cx="5262342" cy="991345"/>
            </a:xfrm>
            <a:custGeom>
              <a:avLst/>
              <a:gdLst/>
              <a:ahLst/>
              <a:cxnLst/>
              <a:rect l="l" t="t" r="r" b="b"/>
              <a:pathLst>
                <a:path w="5262342" h="991345">
                  <a:moveTo>
                    <a:pt x="0" y="0"/>
                  </a:moveTo>
                  <a:lnTo>
                    <a:pt x="5262342" y="0"/>
                  </a:lnTo>
                  <a:lnTo>
                    <a:pt x="5262342" y="991345"/>
                  </a:lnTo>
                  <a:lnTo>
                    <a:pt x="0" y="991345"/>
                  </a:lnTo>
                  <a:close/>
                </a:path>
              </a:pathLst>
            </a:custGeom>
            <a:solidFill>
              <a:srgbClr val="FFEFB6"/>
            </a:solidFill>
          </p:spPr>
          <p:txBody>
            <a:bodyPr/>
            <a:lstStyle/>
            <a:p>
              <a:endParaRPr lang="en-US"/>
            </a:p>
          </p:txBody>
        </p:sp>
        <p:sp>
          <p:nvSpPr>
            <p:cNvPr id="4" name="TextBox 4"/>
            <p:cNvSpPr txBox="1"/>
            <p:nvPr/>
          </p:nvSpPr>
          <p:spPr>
            <a:xfrm>
              <a:off x="0" y="-38100"/>
              <a:ext cx="5262341" cy="102944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20811" y="7433481"/>
            <a:ext cx="19980453" cy="555644"/>
            <a:chOff x="0" y="0"/>
            <a:chExt cx="5262341" cy="146342"/>
          </a:xfrm>
        </p:grpSpPr>
        <p:sp>
          <p:nvSpPr>
            <p:cNvPr id="6" name="Freeform 6"/>
            <p:cNvSpPr/>
            <p:nvPr/>
          </p:nvSpPr>
          <p:spPr>
            <a:xfrm>
              <a:off x="0" y="0"/>
              <a:ext cx="5262342" cy="146342"/>
            </a:xfrm>
            <a:custGeom>
              <a:avLst/>
              <a:gdLst/>
              <a:ahLst/>
              <a:cxnLst/>
              <a:rect l="l" t="t" r="r" b="b"/>
              <a:pathLst>
                <a:path w="5262342" h="146342">
                  <a:moveTo>
                    <a:pt x="0" y="0"/>
                  </a:moveTo>
                  <a:lnTo>
                    <a:pt x="5262342" y="0"/>
                  </a:lnTo>
                  <a:lnTo>
                    <a:pt x="5262342" y="146342"/>
                  </a:lnTo>
                  <a:lnTo>
                    <a:pt x="0" y="146342"/>
                  </a:lnTo>
                  <a:close/>
                </a:path>
              </a:pathLst>
            </a:custGeom>
            <a:solidFill>
              <a:srgbClr val="FFD79E"/>
            </a:solidFill>
          </p:spPr>
          <p:txBody>
            <a:bodyPr/>
            <a:lstStyle/>
            <a:p>
              <a:endParaRPr lang="en-US"/>
            </a:p>
          </p:txBody>
        </p:sp>
        <p:sp>
          <p:nvSpPr>
            <p:cNvPr id="7" name="TextBox 7"/>
            <p:cNvSpPr txBox="1"/>
            <p:nvPr/>
          </p:nvSpPr>
          <p:spPr>
            <a:xfrm>
              <a:off x="0" y="-38100"/>
              <a:ext cx="5262341" cy="184442"/>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a:off x="4343400" y="1104900"/>
            <a:ext cx="9664720" cy="5814343"/>
          </a:xfrm>
          <a:custGeom>
            <a:avLst/>
            <a:gdLst/>
            <a:ahLst/>
            <a:cxnLst/>
            <a:rect l="l" t="t" r="r" b="b"/>
            <a:pathLst>
              <a:path w="8597920" h="5814343">
                <a:moveTo>
                  <a:pt x="0" y="0"/>
                </a:moveTo>
                <a:lnTo>
                  <a:pt x="8597920" y="0"/>
                </a:lnTo>
                <a:lnTo>
                  <a:pt x="8597920" y="5814344"/>
                </a:lnTo>
                <a:lnTo>
                  <a:pt x="0" y="581434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9" name="Freeform 9"/>
          <p:cNvSpPr/>
          <p:nvPr/>
        </p:nvSpPr>
        <p:spPr>
          <a:xfrm>
            <a:off x="6944997" y="7196638"/>
            <a:ext cx="7114503" cy="6180724"/>
          </a:xfrm>
          <a:custGeom>
            <a:avLst/>
            <a:gdLst/>
            <a:ahLst/>
            <a:cxnLst/>
            <a:rect l="l" t="t" r="r" b="b"/>
            <a:pathLst>
              <a:path w="7114503" h="6180724">
                <a:moveTo>
                  <a:pt x="0" y="0"/>
                </a:moveTo>
                <a:lnTo>
                  <a:pt x="7114502" y="0"/>
                </a:lnTo>
                <a:lnTo>
                  <a:pt x="7114502" y="6180724"/>
                </a:lnTo>
                <a:lnTo>
                  <a:pt x="0" y="618072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0" name="Freeform 10"/>
          <p:cNvSpPr/>
          <p:nvPr/>
        </p:nvSpPr>
        <p:spPr>
          <a:xfrm>
            <a:off x="3505200" y="571500"/>
            <a:ext cx="1530812" cy="1530812"/>
          </a:xfrm>
          <a:custGeom>
            <a:avLst/>
            <a:gdLst/>
            <a:ahLst/>
            <a:cxnLst/>
            <a:rect l="l" t="t" r="r" b="b"/>
            <a:pathLst>
              <a:path w="1530812" h="1530812">
                <a:moveTo>
                  <a:pt x="0" y="0"/>
                </a:moveTo>
                <a:lnTo>
                  <a:pt x="1530813" y="0"/>
                </a:lnTo>
                <a:lnTo>
                  <a:pt x="1530813" y="1530812"/>
                </a:lnTo>
                <a:lnTo>
                  <a:pt x="0" y="153081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1" name="Freeform 11"/>
          <p:cNvSpPr/>
          <p:nvPr/>
        </p:nvSpPr>
        <p:spPr>
          <a:xfrm>
            <a:off x="14758875" y="3451387"/>
            <a:ext cx="3137187" cy="2796018"/>
          </a:xfrm>
          <a:custGeom>
            <a:avLst/>
            <a:gdLst/>
            <a:ahLst/>
            <a:cxnLst/>
            <a:rect l="l" t="t" r="r" b="b"/>
            <a:pathLst>
              <a:path w="3137187" h="2796018">
                <a:moveTo>
                  <a:pt x="0" y="0"/>
                </a:moveTo>
                <a:lnTo>
                  <a:pt x="3137187" y="0"/>
                </a:lnTo>
                <a:lnTo>
                  <a:pt x="3137187" y="2796018"/>
                </a:lnTo>
                <a:lnTo>
                  <a:pt x="0" y="279601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2" name="Freeform 12"/>
          <p:cNvSpPr/>
          <p:nvPr/>
        </p:nvSpPr>
        <p:spPr>
          <a:xfrm>
            <a:off x="-364773" y="4849396"/>
            <a:ext cx="3155427" cy="6279458"/>
          </a:xfrm>
          <a:custGeom>
            <a:avLst/>
            <a:gdLst/>
            <a:ahLst/>
            <a:cxnLst/>
            <a:rect l="l" t="t" r="r" b="b"/>
            <a:pathLst>
              <a:path w="3155427" h="6279458">
                <a:moveTo>
                  <a:pt x="0" y="0"/>
                </a:moveTo>
                <a:lnTo>
                  <a:pt x="3155427" y="0"/>
                </a:lnTo>
                <a:lnTo>
                  <a:pt x="3155427" y="6279458"/>
                </a:lnTo>
                <a:lnTo>
                  <a:pt x="0" y="6279458"/>
                </a:lnTo>
                <a:lnTo>
                  <a:pt x="0" y="0"/>
                </a:lnTo>
                <a:close/>
              </a:path>
            </a:pathLst>
          </a:custGeom>
          <a:blipFill>
            <a:blip r:embed="rId10"/>
            <a:stretch>
              <a:fillRect/>
            </a:stretch>
          </a:blipFill>
        </p:spPr>
        <p:txBody>
          <a:bodyPr/>
          <a:lstStyle/>
          <a:p>
            <a:endParaRPr lang="en-US"/>
          </a:p>
        </p:txBody>
      </p:sp>
      <p:sp>
        <p:nvSpPr>
          <p:cNvPr id="13" name="Freeform 13"/>
          <p:cNvSpPr/>
          <p:nvPr/>
        </p:nvSpPr>
        <p:spPr>
          <a:xfrm>
            <a:off x="14758875" y="4708813"/>
            <a:ext cx="4093533" cy="7012476"/>
          </a:xfrm>
          <a:custGeom>
            <a:avLst/>
            <a:gdLst/>
            <a:ahLst/>
            <a:cxnLst/>
            <a:rect l="l" t="t" r="r" b="b"/>
            <a:pathLst>
              <a:path w="4093533" h="7012476">
                <a:moveTo>
                  <a:pt x="0" y="0"/>
                </a:moveTo>
                <a:lnTo>
                  <a:pt x="4093533" y="0"/>
                </a:lnTo>
                <a:lnTo>
                  <a:pt x="4093533" y="7012476"/>
                </a:lnTo>
                <a:lnTo>
                  <a:pt x="0" y="7012476"/>
                </a:lnTo>
                <a:lnTo>
                  <a:pt x="0" y="0"/>
                </a:lnTo>
                <a:close/>
              </a:path>
            </a:pathLst>
          </a:custGeom>
          <a:blipFill>
            <a:blip r:embed="rId11"/>
            <a:stretch>
              <a:fillRect/>
            </a:stretch>
          </a:blipFill>
        </p:spPr>
        <p:txBody>
          <a:bodyPr/>
          <a:lstStyle/>
          <a:p>
            <a:endParaRPr lang="en-US"/>
          </a:p>
        </p:txBody>
      </p:sp>
      <p:grpSp>
        <p:nvGrpSpPr>
          <p:cNvPr id="16" name="Group 16"/>
          <p:cNvGrpSpPr/>
          <p:nvPr/>
        </p:nvGrpSpPr>
        <p:grpSpPr>
          <a:xfrm>
            <a:off x="1678305" y="2436495"/>
            <a:ext cx="489585" cy="514350"/>
            <a:chOff x="0" y="0"/>
            <a:chExt cx="652780" cy="685800"/>
          </a:xfrm>
        </p:grpSpPr>
        <p:sp>
          <p:nvSpPr>
            <p:cNvPr id="17" name="Freeform 17"/>
            <p:cNvSpPr/>
            <p:nvPr/>
          </p:nvSpPr>
          <p:spPr>
            <a:xfrm>
              <a:off x="49530" y="49530"/>
              <a:ext cx="552450" cy="588010"/>
            </a:xfrm>
            <a:custGeom>
              <a:avLst/>
              <a:gdLst/>
              <a:ahLst/>
              <a:cxnLst/>
              <a:rect l="l" t="t" r="r" b="b"/>
              <a:pathLst>
                <a:path w="552450" h="588010">
                  <a:moveTo>
                    <a:pt x="419100" y="562610"/>
                  </a:moveTo>
                  <a:cubicBezTo>
                    <a:pt x="115570" y="207010"/>
                    <a:pt x="46990" y="163830"/>
                    <a:pt x="21590" y="128270"/>
                  </a:cubicBezTo>
                  <a:cubicBezTo>
                    <a:pt x="8890" y="111760"/>
                    <a:pt x="2540" y="100330"/>
                    <a:pt x="1270" y="83820"/>
                  </a:cubicBezTo>
                  <a:cubicBezTo>
                    <a:pt x="1270" y="64770"/>
                    <a:pt x="15240" y="31750"/>
                    <a:pt x="29210" y="19050"/>
                  </a:cubicBezTo>
                  <a:cubicBezTo>
                    <a:pt x="40640" y="7620"/>
                    <a:pt x="58420" y="1270"/>
                    <a:pt x="73660" y="1270"/>
                  </a:cubicBezTo>
                  <a:cubicBezTo>
                    <a:pt x="88900" y="0"/>
                    <a:pt x="107950" y="3810"/>
                    <a:pt x="120650" y="15240"/>
                  </a:cubicBezTo>
                  <a:cubicBezTo>
                    <a:pt x="135890" y="26670"/>
                    <a:pt x="153670" y="57150"/>
                    <a:pt x="153670" y="77470"/>
                  </a:cubicBezTo>
                  <a:cubicBezTo>
                    <a:pt x="152400" y="99060"/>
                    <a:pt x="134620" y="128270"/>
                    <a:pt x="119380" y="139700"/>
                  </a:cubicBezTo>
                  <a:cubicBezTo>
                    <a:pt x="106680" y="149860"/>
                    <a:pt x="87630" y="153670"/>
                    <a:pt x="72390" y="152400"/>
                  </a:cubicBezTo>
                  <a:cubicBezTo>
                    <a:pt x="57150" y="151130"/>
                    <a:pt x="39370" y="146050"/>
                    <a:pt x="27940" y="134620"/>
                  </a:cubicBezTo>
                  <a:cubicBezTo>
                    <a:pt x="13970" y="120650"/>
                    <a:pt x="0" y="88900"/>
                    <a:pt x="2540" y="67310"/>
                  </a:cubicBezTo>
                  <a:cubicBezTo>
                    <a:pt x="5080" y="46990"/>
                    <a:pt x="24130" y="19050"/>
                    <a:pt x="43180" y="8890"/>
                  </a:cubicBezTo>
                  <a:cubicBezTo>
                    <a:pt x="60960" y="0"/>
                    <a:pt x="90170" y="2540"/>
                    <a:pt x="113030" y="10160"/>
                  </a:cubicBezTo>
                  <a:cubicBezTo>
                    <a:pt x="142240" y="20320"/>
                    <a:pt x="163830" y="44450"/>
                    <a:pt x="196850" y="74930"/>
                  </a:cubicBezTo>
                  <a:cubicBezTo>
                    <a:pt x="254000" y="128270"/>
                    <a:pt x="353060" y="248920"/>
                    <a:pt x="414020" y="320040"/>
                  </a:cubicBezTo>
                  <a:cubicBezTo>
                    <a:pt x="461010" y="373380"/>
                    <a:pt x="513080" y="425450"/>
                    <a:pt x="534670" y="463550"/>
                  </a:cubicBezTo>
                  <a:cubicBezTo>
                    <a:pt x="546100" y="482600"/>
                    <a:pt x="552450" y="496570"/>
                    <a:pt x="552450" y="514350"/>
                  </a:cubicBezTo>
                  <a:cubicBezTo>
                    <a:pt x="552450" y="530860"/>
                    <a:pt x="542290" y="552450"/>
                    <a:pt x="532130" y="563880"/>
                  </a:cubicBezTo>
                  <a:cubicBezTo>
                    <a:pt x="524510" y="574040"/>
                    <a:pt x="514350" y="580390"/>
                    <a:pt x="502920" y="584200"/>
                  </a:cubicBezTo>
                  <a:cubicBezTo>
                    <a:pt x="487680" y="588010"/>
                    <a:pt x="463550" y="588010"/>
                    <a:pt x="448310" y="582930"/>
                  </a:cubicBezTo>
                  <a:cubicBezTo>
                    <a:pt x="436880" y="579120"/>
                    <a:pt x="419100" y="562610"/>
                    <a:pt x="419100" y="562610"/>
                  </a:cubicBezTo>
                </a:path>
              </a:pathLst>
            </a:custGeom>
            <a:solidFill>
              <a:srgbClr val="FFFFFF"/>
            </a:solidFill>
            <a:ln cap="sq">
              <a:noFill/>
              <a:prstDash val="solid"/>
              <a:miter/>
            </a:ln>
          </p:spPr>
          <p:txBody>
            <a:bodyPr/>
            <a:lstStyle/>
            <a:p>
              <a:endParaRPr lang="en-US"/>
            </a:p>
          </p:txBody>
        </p:sp>
      </p:grpSp>
      <p:grpSp>
        <p:nvGrpSpPr>
          <p:cNvPr id="18" name="Group 18"/>
          <p:cNvGrpSpPr/>
          <p:nvPr/>
        </p:nvGrpSpPr>
        <p:grpSpPr>
          <a:xfrm>
            <a:off x="1635442" y="2869883"/>
            <a:ext cx="393382" cy="232410"/>
            <a:chOff x="0" y="0"/>
            <a:chExt cx="524510" cy="309880"/>
          </a:xfrm>
        </p:grpSpPr>
        <p:sp>
          <p:nvSpPr>
            <p:cNvPr id="19" name="Freeform 19"/>
            <p:cNvSpPr/>
            <p:nvPr/>
          </p:nvSpPr>
          <p:spPr>
            <a:xfrm>
              <a:off x="49530" y="46990"/>
              <a:ext cx="430530" cy="214630"/>
            </a:xfrm>
            <a:custGeom>
              <a:avLst/>
              <a:gdLst/>
              <a:ahLst/>
              <a:cxnLst/>
              <a:rect l="l" t="t" r="r" b="b"/>
              <a:pathLst>
                <a:path w="430530" h="214630">
                  <a:moveTo>
                    <a:pt x="331470" y="212090"/>
                  </a:moveTo>
                  <a:cubicBezTo>
                    <a:pt x="7620" y="124460"/>
                    <a:pt x="1270" y="96520"/>
                    <a:pt x="1270" y="76200"/>
                  </a:cubicBezTo>
                  <a:cubicBezTo>
                    <a:pt x="1270" y="58420"/>
                    <a:pt x="10160" y="41910"/>
                    <a:pt x="21590" y="29210"/>
                  </a:cubicBezTo>
                  <a:cubicBezTo>
                    <a:pt x="31750" y="17780"/>
                    <a:pt x="49530" y="7620"/>
                    <a:pt x="66040" y="5080"/>
                  </a:cubicBezTo>
                  <a:cubicBezTo>
                    <a:pt x="81280" y="2540"/>
                    <a:pt x="101600" y="5080"/>
                    <a:pt x="115570" y="11430"/>
                  </a:cubicBezTo>
                  <a:cubicBezTo>
                    <a:pt x="129540" y="19050"/>
                    <a:pt x="143510" y="33020"/>
                    <a:pt x="151130" y="48260"/>
                  </a:cubicBezTo>
                  <a:cubicBezTo>
                    <a:pt x="157480" y="62230"/>
                    <a:pt x="162560" y="81280"/>
                    <a:pt x="157480" y="97790"/>
                  </a:cubicBezTo>
                  <a:cubicBezTo>
                    <a:pt x="152400" y="116840"/>
                    <a:pt x="130810" y="146050"/>
                    <a:pt x="110490" y="154940"/>
                  </a:cubicBezTo>
                  <a:cubicBezTo>
                    <a:pt x="91440" y="163830"/>
                    <a:pt x="55880" y="158750"/>
                    <a:pt x="36830" y="148590"/>
                  </a:cubicBezTo>
                  <a:cubicBezTo>
                    <a:pt x="22860" y="140970"/>
                    <a:pt x="11430" y="124460"/>
                    <a:pt x="6350" y="109220"/>
                  </a:cubicBezTo>
                  <a:cubicBezTo>
                    <a:pt x="0" y="93980"/>
                    <a:pt x="0" y="73660"/>
                    <a:pt x="5080" y="58420"/>
                  </a:cubicBezTo>
                  <a:cubicBezTo>
                    <a:pt x="8890" y="43180"/>
                    <a:pt x="21590" y="27940"/>
                    <a:pt x="34290" y="17780"/>
                  </a:cubicBezTo>
                  <a:cubicBezTo>
                    <a:pt x="46990" y="8890"/>
                    <a:pt x="63500" y="5080"/>
                    <a:pt x="82550" y="3810"/>
                  </a:cubicBezTo>
                  <a:cubicBezTo>
                    <a:pt x="109220" y="0"/>
                    <a:pt x="144780" y="5080"/>
                    <a:pt x="182880" y="11430"/>
                  </a:cubicBezTo>
                  <a:cubicBezTo>
                    <a:pt x="236220" y="20320"/>
                    <a:pt x="334010" y="43180"/>
                    <a:pt x="373380" y="62230"/>
                  </a:cubicBezTo>
                  <a:cubicBezTo>
                    <a:pt x="394970" y="72390"/>
                    <a:pt x="408940" y="80010"/>
                    <a:pt x="417830" y="95250"/>
                  </a:cubicBezTo>
                  <a:cubicBezTo>
                    <a:pt x="427990" y="113030"/>
                    <a:pt x="430530" y="147320"/>
                    <a:pt x="424180" y="167640"/>
                  </a:cubicBezTo>
                  <a:cubicBezTo>
                    <a:pt x="417830" y="184150"/>
                    <a:pt x="401320" y="199390"/>
                    <a:pt x="386080" y="207010"/>
                  </a:cubicBezTo>
                  <a:cubicBezTo>
                    <a:pt x="370840" y="214630"/>
                    <a:pt x="331470" y="212090"/>
                    <a:pt x="331470" y="212090"/>
                  </a:cubicBezTo>
                </a:path>
              </a:pathLst>
            </a:custGeom>
            <a:solidFill>
              <a:srgbClr val="FFFFFF"/>
            </a:solidFill>
            <a:ln cap="sq">
              <a:noFill/>
              <a:prstDash val="solid"/>
              <a:miter/>
            </a:ln>
          </p:spPr>
          <p:txBody>
            <a:bodyPr/>
            <a:lstStyle/>
            <a:p>
              <a:endParaRPr lang="en-US"/>
            </a:p>
          </p:txBody>
        </p:sp>
      </p:grpSp>
      <p:grpSp>
        <p:nvGrpSpPr>
          <p:cNvPr id="20" name="Group 20"/>
          <p:cNvGrpSpPr/>
          <p:nvPr/>
        </p:nvGrpSpPr>
        <p:grpSpPr>
          <a:xfrm>
            <a:off x="2196465" y="2490788"/>
            <a:ext cx="243840" cy="433388"/>
            <a:chOff x="0" y="0"/>
            <a:chExt cx="325120" cy="577850"/>
          </a:xfrm>
        </p:grpSpPr>
        <p:sp>
          <p:nvSpPr>
            <p:cNvPr id="21" name="Freeform 21"/>
            <p:cNvSpPr/>
            <p:nvPr/>
          </p:nvSpPr>
          <p:spPr>
            <a:xfrm>
              <a:off x="50800" y="48260"/>
              <a:ext cx="231140" cy="483870"/>
            </a:xfrm>
            <a:custGeom>
              <a:avLst/>
              <a:gdLst/>
              <a:ahLst/>
              <a:cxnLst/>
              <a:rect l="l" t="t" r="r" b="b"/>
              <a:pathLst>
                <a:path w="231140" h="483870">
                  <a:moveTo>
                    <a:pt x="0" y="389890"/>
                  </a:moveTo>
                  <a:cubicBezTo>
                    <a:pt x="62230" y="76200"/>
                    <a:pt x="74930" y="43180"/>
                    <a:pt x="92710" y="25400"/>
                  </a:cubicBezTo>
                  <a:cubicBezTo>
                    <a:pt x="105410" y="11430"/>
                    <a:pt x="120650" y="5080"/>
                    <a:pt x="135890" y="2540"/>
                  </a:cubicBezTo>
                  <a:cubicBezTo>
                    <a:pt x="151130" y="0"/>
                    <a:pt x="171450" y="3810"/>
                    <a:pt x="184150" y="11430"/>
                  </a:cubicBezTo>
                  <a:cubicBezTo>
                    <a:pt x="198120" y="19050"/>
                    <a:pt x="210820" y="33020"/>
                    <a:pt x="217170" y="46990"/>
                  </a:cubicBezTo>
                  <a:cubicBezTo>
                    <a:pt x="223520" y="60960"/>
                    <a:pt x="227330" y="80010"/>
                    <a:pt x="222250" y="96520"/>
                  </a:cubicBezTo>
                  <a:cubicBezTo>
                    <a:pt x="215900" y="115570"/>
                    <a:pt x="194310" y="142240"/>
                    <a:pt x="175260" y="149860"/>
                  </a:cubicBezTo>
                  <a:cubicBezTo>
                    <a:pt x="154940" y="157480"/>
                    <a:pt x="120650" y="151130"/>
                    <a:pt x="104140" y="140970"/>
                  </a:cubicBezTo>
                  <a:cubicBezTo>
                    <a:pt x="88900" y="133350"/>
                    <a:pt x="78740" y="118110"/>
                    <a:pt x="74930" y="101600"/>
                  </a:cubicBezTo>
                  <a:cubicBezTo>
                    <a:pt x="69850" y="82550"/>
                    <a:pt x="76200" y="48260"/>
                    <a:pt x="87630" y="31750"/>
                  </a:cubicBezTo>
                  <a:cubicBezTo>
                    <a:pt x="96520" y="17780"/>
                    <a:pt x="113030" y="7620"/>
                    <a:pt x="128270" y="3810"/>
                  </a:cubicBezTo>
                  <a:cubicBezTo>
                    <a:pt x="143510" y="0"/>
                    <a:pt x="162560" y="0"/>
                    <a:pt x="176530" y="7620"/>
                  </a:cubicBezTo>
                  <a:cubicBezTo>
                    <a:pt x="194310" y="16510"/>
                    <a:pt x="217170" y="38100"/>
                    <a:pt x="222250" y="63500"/>
                  </a:cubicBezTo>
                  <a:cubicBezTo>
                    <a:pt x="231140" y="101600"/>
                    <a:pt x="190500" y="166370"/>
                    <a:pt x="179070" y="222250"/>
                  </a:cubicBezTo>
                  <a:cubicBezTo>
                    <a:pt x="166370" y="284480"/>
                    <a:pt x="168910" y="375920"/>
                    <a:pt x="149860" y="420370"/>
                  </a:cubicBezTo>
                  <a:cubicBezTo>
                    <a:pt x="138430" y="447040"/>
                    <a:pt x="123190" y="466090"/>
                    <a:pt x="105410" y="474980"/>
                  </a:cubicBezTo>
                  <a:cubicBezTo>
                    <a:pt x="88900" y="483870"/>
                    <a:pt x="67310" y="483870"/>
                    <a:pt x="50800" y="477520"/>
                  </a:cubicBezTo>
                  <a:cubicBezTo>
                    <a:pt x="34290" y="472440"/>
                    <a:pt x="17780" y="458470"/>
                    <a:pt x="8890" y="443230"/>
                  </a:cubicBezTo>
                  <a:cubicBezTo>
                    <a:pt x="0" y="429260"/>
                    <a:pt x="0" y="389890"/>
                    <a:pt x="0" y="389890"/>
                  </a:cubicBezTo>
                </a:path>
              </a:pathLst>
            </a:custGeom>
            <a:solidFill>
              <a:srgbClr val="FFFFFF"/>
            </a:solidFill>
            <a:ln cap="sq">
              <a:noFill/>
              <a:prstDash val="solid"/>
              <a:miter/>
            </a:ln>
          </p:spPr>
          <p:txBody>
            <a:bodyPr/>
            <a:lstStyle/>
            <a:p>
              <a:endParaRPr lang="en-US"/>
            </a:p>
          </p:txBody>
        </p:sp>
      </p:grpSp>
      <p:grpSp>
        <p:nvGrpSpPr>
          <p:cNvPr id="22" name="Group 22"/>
          <p:cNvGrpSpPr/>
          <p:nvPr/>
        </p:nvGrpSpPr>
        <p:grpSpPr>
          <a:xfrm>
            <a:off x="6927532" y="6374130"/>
            <a:ext cx="1665923" cy="621030"/>
            <a:chOff x="0" y="0"/>
            <a:chExt cx="2221230" cy="828040"/>
          </a:xfrm>
        </p:grpSpPr>
        <p:sp>
          <p:nvSpPr>
            <p:cNvPr id="23" name="Freeform 23"/>
            <p:cNvSpPr/>
            <p:nvPr/>
          </p:nvSpPr>
          <p:spPr>
            <a:xfrm>
              <a:off x="48260" y="46990"/>
              <a:ext cx="2122170" cy="737870"/>
            </a:xfrm>
            <a:custGeom>
              <a:avLst/>
              <a:gdLst/>
              <a:ahLst/>
              <a:cxnLst/>
              <a:rect l="l" t="t" r="r" b="b"/>
              <a:pathLst>
                <a:path w="2122170" h="737870">
                  <a:moveTo>
                    <a:pt x="97790" y="415290"/>
                  </a:moveTo>
                  <a:cubicBezTo>
                    <a:pt x="490220" y="586740"/>
                    <a:pt x="534670" y="586740"/>
                    <a:pt x="604520" y="593090"/>
                  </a:cubicBezTo>
                  <a:cubicBezTo>
                    <a:pt x="694690" y="601980"/>
                    <a:pt x="838200" y="619760"/>
                    <a:pt x="922020" y="610870"/>
                  </a:cubicBezTo>
                  <a:cubicBezTo>
                    <a:pt x="979170" y="605790"/>
                    <a:pt x="1021080" y="590550"/>
                    <a:pt x="1062990" y="574040"/>
                  </a:cubicBezTo>
                  <a:cubicBezTo>
                    <a:pt x="1098550" y="558800"/>
                    <a:pt x="1132840" y="544830"/>
                    <a:pt x="1156970" y="519430"/>
                  </a:cubicBezTo>
                  <a:cubicBezTo>
                    <a:pt x="1179830" y="495300"/>
                    <a:pt x="1197610" y="463550"/>
                    <a:pt x="1206500" y="429260"/>
                  </a:cubicBezTo>
                  <a:cubicBezTo>
                    <a:pt x="1215390" y="388620"/>
                    <a:pt x="1211580" y="335280"/>
                    <a:pt x="1203960" y="293370"/>
                  </a:cubicBezTo>
                  <a:cubicBezTo>
                    <a:pt x="1197610" y="254000"/>
                    <a:pt x="1177290" y="184150"/>
                    <a:pt x="1168400" y="185420"/>
                  </a:cubicBezTo>
                  <a:cubicBezTo>
                    <a:pt x="1158240" y="185420"/>
                    <a:pt x="1141730" y="261620"/>
                    <a:pt x="1146810" y="294640"/>
                  </a:cubicBezTo>
                  <a:cubicBezTo>
                    <a:pt x="1151890" y="325120"/>
                    <a:pt x="1172210" y="355600"/>
                    <a:pt x="1192530" y="378460"/>
                  </a:cubicBezTo>
                  <a:cubicBezTo>
                    <a:pt x="1212850" y="401320"/>
                    <a:pt x="1236980" y="420370"/>
                    <a:pt x="1271270" y="433070"/>
                  </a:cubicBezTo>
                  <a:cubicBezTo>
                    <a:pt x="1325880" y="452120"/>
                    <a:pt x="1422400" y="459740"/>
                    <a:pt x="1494790" y="449580"/>
                  </a:cubicBezTo>
                  <a:cubicBezTo>
                    <a:pt x="1567180" y="439420"/>
                    <a:pt x="1642110" y="402590"/>
                    <a:pt x="1706880" y="368300"/>
                  </a:cubicBezTo>
                  <a:cubicBezTo>
                    <a:pt x="1770380" y="335280"/>
                    <a:pt x="1842770" y="285750"/>
                    <a:pt x="1880870" y="248920"/>
                  </a:cubicBezTo>
                  <a:cubicBezTo>
                    <a:pt x="1903730" y="226060"/>
                    <a:pt x="1911350" y="210820"/>
                    <a:pt x="1926590" y="182880"/>
                  </a:cubicBezTo>
                  <a:cubicBezTo>
                    <a:pt x="1946910" y="144780"/>
                    <a:pt x="1962150" y="64770"/>
                    <a:pt x="1983740" y="35560"/>
                  </a:cubicBezTo>
                  <a:cubicBezTo>
                    <a:pt x="1995170" y="19050"/>
                    <a:pt x="2006600" y="11430"/>
                    <a:pt x="2020570" y="5080"/>
                  </a:cubicBezTo>
                  <a:cubicBezTo>
                    <a:pt x="2034540" y="0"/>
                    <a:pt x="2053590" y="0"/>
                    <a:pt x="2067560" y="3810"/>
                  </a:cubicBezTo>
                  <a:cubicBezTo>
                    <a:pt x="2082800" y="8890"/>
                    <a:pt x="2098040" y="19050"/>
                    <a:pt x="2106930" y="31750"/>
                  </a:cubicBezTo>
                  <a:cubicBezTo>
                    <a:pt x="2115820" y="43180"/>
                    <a:pt x="2122170" y="60960"/>
                    <a:pt x="2120900" y="76200"/>
                  </a:cubicBezTo>
                  <a:cubicBezTo>
                    <a:pt x="2119630" y="96520"/>
                    <a:pt x="2104390" y="127000"/>
                    <a:pt x="2086610" y="137160"/>
                  </a:cubicBezTo>
                  <a:cubicBezTo>
                    <a:pt x="2070100" y="148590"/>
                    <a:pt x="2035810" y="149860"/>
                    <a:pt x="2018030" y="143510"/>
                  </a:cubicBezTo>
                  <a:cubicBezTo>
                    <a:pt x="2002790" y="138430"/>
                    <a:pt x="1990090" y="125730"/>
                    <a:pt x="1982470" y="111760"/>
                  </a:cubicBezTo>
                  <a:cubicBezTo>
                    <a:pt x="1974850" y="99060"/>
                    <a:pt x="1969770" y="81280"/>
                    <a:pt x="1973580" y="66040"/>
                  </a:cubicBezTo>
                  <a:cubicBezTo>
                    <a:pt x="1977390" y="46990"/>
                    <a:pt x="1995170" y="17780"/>
                    <a:pt x="2012950" y="8890"/>
                  </a:cubicBezTo>
                  <a:cubicBezTo>
                    <a:pt x="2032000" y="0"/>
                    <a:pt x="2065020" y="2540"/>
                    <a:pt x="2082800" y="10160"/>
                  </a:cubicBezTo>
                  <a:cubicBezTo>
                    <a:pt x="2096770" y="16510"/>
                    <a:pt x="2108200" y="31750"/>
                    <a:pt x="2114550" y="45720"/>
                  </a:cubicBezTo>
                  <a:cubicBezTo>
                    <a:pt x="2120900" y="59690"/>
                    <a:pt x="2120900" y="73660"/>
                    <a:pt x="2118360" y="92710"/>
                  </a:cubicBezTo>
                  <a:cubicBezTo>
                    <a:pt x="2115820" y="120650"/>
                    <a:pt x="2103120" y="157480"/>
                    <a:pt x="2084070" y="194310"/>
                  </a:cubicBezTo>
                  <a:cubicBezTo>
                    <a:pt x="2058670" y="246380"/>
                    <a:pt x="2018030" y="314960"/>
                    <a:pt x="1968500" y="364490"/>
                  </a:cubicBezTo>
                  <a:cubicBezTo>
                    <a:pt x="1916430" y="419100"/>
                    <a:pt x="1840230" y="464820"/>
                    <a:pt x="1774190" y="504190"/>
                  </a:cubicBezTo>
                  <a:cubicBezTo>
                    <a:pt x="1711960" y="541020"/>
                    <a:pt x="1651000" y="579120"/>
                    <a:pt x="1582420" y="595630"/>
                  </a:cubicBezTo>
                  <a:cubicBezTo>
                    <a:pt x="1511300" y="612140"/>
                    <a:pt x="1422400" y="608330"/>
                    <a:pt x="1353820" y="601980"/>
                  </a:cubicBezTo>
                  <a:cubicBezTo>
                    <a:pt x="1296670" y="598170"/>
                    <a:pt x="1244600" y="591820"/>
                    <a:pt x="1197610" y="571500"/>
                  </a:cubicBezTo>
                  <a:cubicBezTo>
                    <a:pt x="1151890" y="551180"/>
                    <a:pt x="1108710" y="515620"/>
                    <a:pt x="1075690" y="482600"/>
                  </a:cubicBezTo>
                  <a:cubicBezTo>
                    <a:pt x="1046480" y="453390"/>
                    <a:pt x="1017270" y="420370"/>
                    <a:pt x="1004570" y="386080"/>
                  </a:cubicBezTo>
                  <a:cubicBezTo>
                    <a:pt x="991870" y="351790"/>
                    <a:pt x="991870" y="317500"/>
                    <a:pt x="995680" y="276860"/>
                  </a:cubicBezTo>
                  <a:cubicBezTo>
                    <a:pt x="1002030" y="223520"/>
                    <a:pt x="1022350" y="134620"/>
                    <a:pt x="1051560" y="95250"/>
                  </a:cubicBezTo>
                  <a:cubicBezTo>
                    <a:pt x="1070610" y="69850"/>
                    <a:pt x="1094740" y="55880"/>
                    <a:pt x="1120140" y="48260"/>
                  </a:cubicBezTo>
                  <a:cubicBezTo>
                    <a:pt x="1145540" y="41910"/>
                    <a:pt x="1177290" y="41910"/>
                    <a:pt x="1203960" y="52070"/>
                  </a:cubicBezTo>
                  <a:cubicBezTo>
                    <a:pt x="1235710" y="64770"/>
                    <a:pt x="1273810" y="100330"/>
                    <a:pt x="1294130" y="128270"/>
                  </a:cubicBezTo>
                  <a:cubicBezTo>
                    <a:pt x="1311910" y="152400"/>
                    <a:pt x="1316990" y="173990"/>
                    <a:pt x="1324610" y="205740"/>
                  </a:cubicBezTo>
                  <a:cubicBezTo>
                    <a:pt x="1336040" y="252730"/>
                    <a:pt x="1343660" y="340360"/>
                    <a:pt x="1342390" y="389890"/>
                  </a:cubicBezTo>
                  <a:cubicBezTo>
                    <a:pt x="1339850" y="422910"/>
                    <a:pt x="1334770" y="444500"/>
                    <a:pt x="1327150" y="472440"/>
                  </a:cubicBezTo>
                  <a:cubicBezTo>
                    <a:pt x="1318260" y="501650"/>
                    <a:pt x="1305560" y="533400"/>
                    <a:pt x="1287780" y="557530"/>
                  </a:cubicBezTo>
                  <a:cubicBezTo>
                    <a:pt x="1268730" y="584200"/>
                    <a:pt x="1244600" y="604520"/>
                    <a:pt x="1215390" y="624840"/>
                  </a:cubicBezTo>
                  <a:cubicBezTo>
                    <a:pt x="1181100" y="648970"/>
                    <a:pt x="1137920" y="670560"/>
                    <a:pt x="1092200" y="687070"/>
                  </a:cubicBezTo>
                  <a:cubicBezTo>
                    <a:pt x="1040130" y="707390"/>
                    <a:pt x="986790" y="722630"/>
                    <a:pt x="919480" y="730250"/>
                  </a:cubicBezTo>
                  <a:cubicBezTo>
                    <a:pt x="826770" y="737870"/>
                    <a:pt x="684530" y="722630"/>
                    <a:pt x="586740" y="713740"/>
                  </a:cubicBezTo>
                  <a:cubicBezTo>
                    <a:pt x="508000" y="706120"/>
                    <a:pt x="454660" y="704850"/>
                    <a:pt x="377190" y="681990"/>
                  </a:cubicBezTo>
                  <a:cubicBezTo>
                    <a:pt x="273050" y="652780"/>
                    <a:pt x="71120" y="567690"/>
                    <a:pt x="25400" y="525780"/>
                  </a:cubicBezTo>
                  <a:cubicBezTo>
                    <a:pt x="8890" y="510540"/>
                    <a:pt x="3810" y="497840"/>
                    <a:pt x="2540" y="483870"/>
                  </a:cubicBezTo>
                  <a:cubicBezTo>
                    <a:pt x="0" y="469900"/>
                    <a:pt x="5080" y="449580"/>
                    <a:pt x="12700" y="438150"/>
                  </a:cubicBezTo>
                  <a:cubicBezTo>
                    <a:pt x="20320" y="425450"/>
                    <a:pt x="36830" y="414020"/>
                    <a:pt x="50800" y="410210"/>
                  </a:cubicBezTo>
                  <a:cubicBezTo>
                    <a:pt x="64770" y="406400"/>
                    <a:pt x="97790" y="415290"/>
                    <a:pt x="97790" y="415290"/>
                  </a:cubicBezTo>
                </a:path>
              </a:pathLst>
            </a:custGeom>
            <a:solidFill>
              <a:srgbClr val="FFFFFF"/>
            </a:solidFill>
            <a:ln cap="sq">
              <a:noFill/>
              <a:prstDash val="solid"/>
              <a:miter/>
            </a:ln>
          </p:spPr>
          <p:txBody>
            <a:bodyPr/>
            <a:lstStyle/>
            <a:p>
              <a:endParaRPr lang="en-US"/>
            </a:p>
          </p:txBody>
        </p:sp>
      </p:grpSp>
      <p:grpSp>
        <p:nvGrpSpPr>
          <p:cNvPr id="24" name="Group 24"/>
          <p:cNvGrpSpPr/>
          <p:nvPr/>
        </p:nvGrpSpPr>
        <p:grpSpPr>
          <a:xfrm>
            <a:off x="8416290" y="6191250"/>
            <a:ext cx="206692" cy="193358"/>
            <a:chOff x="0" y="0"/>
            <a:chExt cx="275590" cy="257810"/>
          </a:xfrm>
        </p:grpSpPr>
        <p:sp>
          <p:nvSpPr>
            <p:cNvPr id="25" name="Freeform 25"/>
            <p:cNvSpPr/>
            <p:nvPr/>
          </p:nvSpPr>
          <p:spPr>
            <a:xfrm>
              <a:off x="48260" y="49530"/>
              <a:ext cx="177800" cy="160020"/>
            </a:xfrm>
            <a:custGeom>
              <a:avLst/>
              <a:gdLst/>
              <a:ahLst/>
              <a:cxnLst/>
              <a:rect l="l" t="t" r="r" b="b"/>
              <a:pathLst>
                <a:path w="177800" h="160020">
                  <a:moveTo>
                    <a:pt x="80010" y="157480"/>
                  </a:moveTo>
                  <a:cubicBezTo>
                    <a:pt x="17780" y="128270"/>
                    <a:pt x="1270" y="97790"/>
                    <a:pt x="2540" y="76200"/>
                  </a:cubicBezTo>
                  <a:cubicBezTo>
                    <a:pt x="3810" y="54610"/>
                    <a:pt x="21590" y="25400"/>
                    <a:pt x="40640" y="15240"/>
                  </a:cubicBezTo>
                  <a:cubicBezTo>
                    <a:pt x="58420" y="3810"/>
                    <a:pt x="92710" y="1270"/>
                    <a:pt x="111760" y="10160"/>
                  </a:cubicBezTo>
                  <a:cubicBezTo>
                    <a:pt x="130810" y="19050"/>
                    <a:pt x="152400" y="46990"/>
                    <a:pt x="156210" y="68580"/>
                  </a:cubicBezTo>
                  <a:cubicBezTo>
                    <a:pt x="158750" y="88900"/>
                    <a:pt x="148590" y="121920"/>
                    <a:pt x="132080" y="135890"/>
                  </a:cubicBezTo>
                  <a:cubicBezTo>
                    <a:pt x="116840" y="151130"/>
                    <a:pt x="83820" y="160020"/>
                    <a:pt x="63500" y="156210"/>
                  </a:cubicBezTo>
                  <a:cubicBezTo>
                    <a:pt x="41910" y="151130"/>
                    <a:pt x="16510" y="128270"/>
                    <a:pt x="8890" y="109220"/>
                  </a:cubicBezTo>
                  <a:cubicBezTo>
                    <a:pt x="0" y="88900"/>
                    <a:pt x="6350" y="54610"/>
                    <a:pt x="16510" y="36830"/>
                  </a:cubicBezTo>
                  <a:cubicBezTo>
                    <a:pt x="24130" y="22860"/>
                    <a:pt x="40640" y="13970"/>
                    <a:pt x="55880" y="7620"/>
                  </a:cubicBezTo>
                  <a:cubicBezTo>
                    <a:pt x="68580" y="2540"/>
                    <a:pt x="83820" y="0"/>
                    <a:pt x="99060" y="1270"/>
                  </a:cubicBezTo>
                  <a:cubicBezTo>
                    <a:pt x="115570" y="3810"/>
                    <a:pt x="138430" y="10160"/>
                    <a:pt x="151130" y="21590"/>
                  </a:cubicBezTo>
                  <a:cubicBezTo>
                    <a:pt x="163830" y="33020"/>
                    <a:pt x="173990" y="54610"/>
                    <a:pt x="176530" y="72390"/>
                  </a:cubicBezTo>
                  <a:cubicBezTo>
                    <a:pt x="177800" y="88900"/>
                    <a:pt x="172720" y="111760"/>
                    <a:pt x="162560" y="125730"/>
                  </a:cubicBezTo>
                  <a:cubicBezTo>
                    <a:pt x="152400" y="140970"/>
                    <a:pt x="115570" y="157480"/>
                    <a:pt x="115570" y="157480"/>
                  </a:cubicBezTo>
                </a:path>
              </a:pathLst>
            </a:custGeom>
            <a:solidFill>
              <a:srgbClr val="FFFFFF"/>
            </a:solidFill>
            <a:ln cap="sq">
              <a:noFill/>
              <a:prstDash val="solid"/>
              <a:miter/>
            </a:ln>
          </p:spPr>
          <p:txBody>
            <a:bodyPr/>
            <a:lstStyle/>
            <a:p>
              <a:endParaRPr lang="en-US"/>
            </a:p>
          </p:txBody>
        </p:sp>
      </p:grpSp>
      <p:grpSp>
        <p:nvGrpSpPr>
          <p:cNvPr id="26" name="Group 26"/>
          <p:cNvGrpSpPr/>
          <p:nvPr/>
        </p:nvGrpSpPr>
        <p:grpSpPr>
          <a:xfrm>
            <a:off x="7348538" y="2300288"/>
            <a:ext cx="1383030" cy="519112"/>
            <a:chOff x="0" y="0"/>
            <a:chExt cx="1844040" cy="692150"/>
          </a:xfrm>
        </p:grpSpPr>
        <p:sp>
          <p:nvSpPr>
            <p:cNvPr id="27" name="Freeform 27"/>
            <p:cNvSpPr/>
            <p:nvPr/>
          </p:nvSpPr>
          <p:spPr>
            <a:xfrm>
              <a:off x="48260" y="44450"/>
              <a:ext cx="1748790" cy="599440"/>
            </a:xfrm>
            <a:custGeom>
              <a:avLst/>
              <a:gdLst/>
              <a:ahLst/>
              <a:cxnLst/>
              <a:rect l="l" t="t" r="r" b="b"/>
              <a:pathLst>
                <a:path w="1748790" h="599440">
                  <a:moveTo>
                    <a:pt x="29210" y="318770"/>
                  </a:moveTo>
                  <a:cubicBezTo>
                    <a:pt x="330200" y="113030"/>
                    <a:pt x="378460" y="93980"/>
                    <a:pt x="427990" y="74930"/>
                  </a:cubicBezTo>
                  <a:cubicBezTo>
                    <a:pt x="472440" y="57150"/>
                    <a:pt x="506730" y="44450"/>
                    <a:pt x="558800" y="33020"/>
                  </a:cubicBezTo>
                  <a:cubicBezTo>
                    <a:pt x="631190" y="17780"/>
                    <a:pt x="745490" y="0"/>
                    <a:pt x="820420" y="6350"/>
                  </a:cubicBezTo>
                  <a:cubicBezTo>
                    <a:pt x="878840" y="11430"/>
                    <a:pt x="927100" y="29210"/>
                    <a:pt x="971550" y="48260"/>
                  </a:cubicBezTo>
                  <a:cubicBezTo>
                    <a:pt x="1010920" y="66040"/>
                    <a:pt x="1040130" y="85090"/>
                    <a:pt x="1075690" y="113030"/>
                  </a:cubicBezTo>
                  <a:cubicBezTo>
                    <a:pt x="1120140" y="148590"/>
                    <a:pt x="1178560" y="203200"/>
                    <a:pt x="1209040" y="250190"/>
                  </a:cubicBezTo>
                  <a:cubicBezTo>
                    <a:pt x="1234440" y="288290"/>
                    <a:pt x="1252220" y="326390"/>
                    <a:pt x="1256030" y="365760"/>
                  </a:cubicBezTo>
                  <a:cubicBezTo>
                    <a:pt x="1259840" y="405130"/>
                    <a:pt x="1253490" y="452120"/>
                    <a:pt x="1234440" y="487680"/>
                  </a:cubicBezTo>
                  <a:cubicBezTo>
                    <a:pt x="1214120" y="521970"/>
                    <a:pt x="1172210" y="557530"/>
                    <a:pt x="1139190" y="574040"/>
                  </a:cubicBezTo>
                  <a:cubicBezTo>
                    <a:pt x="1112520" y="588010"/>
                    <a:pt x="1083310" y="593090"/>
                    <a:pt x="1057910" y="590550"/>
                  </a:cubicBezTo>
                  <a:cubicBezTo>
                    <a:pt x="1032510" y="588010"/>
                    <a:pt x="1004570" y="580390"/>
                    <a:pt x="985520" y="562610"/>
                  </a:cubicBezTo>
                  <a:cubicBezTo>
                    <a:pt x="963930" y="544830"/>
                    <a:pt x="948690" y="505460"/>
                    <a:pt x="939800" y="476250"/>
                  </a:cubicBezTo>
                  <a:cubicBezTo>
                    <a:pt x="933450" y="450850"/>
                    <a:pt x="930910" y="426720"/>
                    <a:pt x="935990" y="398780"/>
                  </a:cubicBezTo>
                  <a:cubicBezTo>
                    <a:pt x="942340" y="363220"/>
                    <a:pt x="958850" y="312420"/>
                    <a:pt x="985520" y="280670"/>
                  </a:cubicBezTo>
                  <a:cubicBezTo>
                    <a:pt x="1010920" y="248920"/>
                    <a:pt x="1046480" y="223520"/>
                    <a:pt x="1092200" y="207010"/>
                  </a:cubicBezTo>
                  <a:cubicBezTo>
                    <a:pt x="1156970" y="184150"/>
                    <a:pt x="1275080" y="181610"/>
                    <a:pt x="1343660" y="186690"/>
                  </a:cubicBezTo>
                  <a:cubicBezTo>
                    <a:pt x="1390650" y="190500"/>
                    <a:pt x="1421130" y="195580"/>
                    <a:pt x="1463040" y="214630"/>
                  </a:cubicBezTo>
                  <a:cubicBezTo>
                    <a:pt x="1518920" y="241300"/>
                    <a:pt x="1593850" y="300990"/>
                    <a:pt x="1642110" y="349250"/>
                  </a:cubicBezTo>
                  <a:cubicBezTo>
                    <a:pt x="1682750" y="391160"/>
                    <a:pt x="1724660" y="448310"/>
                    <a:pt x="1738630" y="483870"/>
                  </a:cubicBezTo>
                  <a:cubicBezTo>
                    <a:pt x="1747520" y="502920"/>
                    <a:pt x="1748790" y="518160"/>
                    <a:pt x="1744980" y="534670"/>
                  </a:cubicBezTo>
                  <a:cubicBezTo>
                    <a:pt x="1742440" y="549910"/>
                    <a:pt x="1733550" y="567690"/>
                    <a:pt x="1719580" y="577850"/>
                  </a:cubicBezTo>
                  <a:cubicBezTo>
                    <a:pt x="1703070" y="590550"/>
                    <a:pt x="1666240" y="599440"/>
                    <a:pt x="1645920" y="595630"/>
                  </a:cubicBezTo>
                  <a:cubicBezTo>
                    <a:pt x="1629410" y="591820"/>
                    <a:pt x="1612900" y="579120"/>
                    <a:pt x="1604010" y="566420"/>
                  </a:cubicBezTo>
                  <a:cubicBezTo>
                    <a:pt x="1593850" y="553720"/>
                    <a:pt x="1587500" y="534670"/>
                    <a:pt x="1586230" y="518160"/>
                  </a:cubicBezTo>
                  <a:cubicBezTo>
                    <a:pt x="1586230" y="502920"/>
                    <a:pt x="1592580" y="482600"/>
                    <a:pt x="1602740" y="469900"/>
                  </a:cubicBezTo>
                  <a:cubicBezTo>
                    <a:pt x="1612900" y="457200"/>
                    <a:pt x="1628140" y="444500"/>
                    <a:pt x="1644650" y="440690"/>
                  </a:cubicBezTo>
                  <a:cubicBezTo>
                    <a:pt x="1664970" y="436880"/>
                    <a:pt x="1701800" y="444500"/>
                    <a:pt x="1718310" y="455930"/>
                  </a:cubicBezTo>
                  <a:cubicBezTo>
                    <a:pt x="1732280" y="466090"/>
                    <a:pt x="1741170" y="483870"/>
                    <a:pt x="1744980" y="500380"/>
                  </a:cubicBezTo>
                  <a:cubicBezTo>
                    <a:pt x="1748790" y="515620"/>
                    <a:pt x="1746250" y="535940"/>
                    <a:pt x="1739900" y="551180"/>
                  </a:cubicBezTo>
                  <a:cubicBezTo>
                    <a:pt x="1733550" y="565150"/>
                    <a:pt x="1719580" y="580390"/>
                    <a:pt x="1704340" y="588010"/>
                  </a:cubicBezTo>
                  <a:cubicBezTo>
                    <a:pt x="1690370" y="595630"/>
                    <a:pt x="1670050" y="599440"/>
                    <a:pt x="1654810" y="596900"/>
                  </a:cubicBezTo>
                  <a:cubicBezTo>
                    <a:pt x="1638300" y="594360"/>
                    <a:pt x="1624330" y="586740"/>
                    <a:pt x="1609090" y="572770"/>
                  </a:cubicBezTo>
                  <a:cubicBezTo>
                    <a:pt x="1584960" y="552450"/>
                    <a:pt x="1565910" y="499110"/>
                    <a:pt x="1536700" y="467360"/>
                  </a:cubicBezTo>
                  <a:cubicBezTo>
                    <a:pt x="1506220" y="434340"/>
                    <a:pt x="1464310" y="402590"/>
                    <a:pt x="1428750" y="381000"/>
                  </a:cubicBezTo>
                  <a:cubicBezTo>
                    <a:pt x="1400810" y="364490"/>
                    <a:pt x="1377950" y="349250"/>
                    <a:pt x="1346200" y="342900"/>
                  </a:cubicBezTo>
                  <a:cubicBezTo>
                    <a:pt x="1310640" y="336550"/>
                    <a:pt x="1264920" y="342900"/>
                    <a:pt x="1225550" y="347980"/>
                  </a:cubicBezTo>
                  <a:cubicBezTo>
                    <a:pt x="1187450" y="353060"/>
                    <a:pt x="1135380" y="353060"/>
                    <a:pt x="1113790" y="372110"/>
                  </a:cubicBezTo>
                  <a:cubicBezTo>
                    <a:pt x="1094740" y="388620"/>
                    <a:pt x="1087120" y="445770"/>
                    <a:pt x="1088390" y="445770"/>
                  </a:cubicBezTo>
                  <a:cubicBezTo>
                    <a:pt x="1088390" y="445770"/>
                    <a:pt x="1120140" y="392430"/>
                    <a:pt x="1117600" y="367030"/>
                  </a:cubicBezTo>
                  <a:cubicBezTo>
                    <a:pt x="1113790" y="337820"/>
                    <a:pt x="1087120" y="308610"/>
                    <a:pt x="1062990" y="279400"/>
                  </a:cubicBezTo>
                  <a:cubicBezTo>
                    <a:pt x="1031240" y="241300"/>
                    <a:pt x="977900" y="191770"/>
                    <a:pt x="934720" y="167640"/>
                  </a:cubicBezTo>
                  <a:cubicBezTo>
                    <a:pt x="899160" y="147320"/>
                    <a:pt x="869950" y="137160"/>
                    <a:pt x="825500" y="132080"/>
                  </a:cubicBezTo>
                  <a:cubicBezTo>
                    <a:pt x="763270" y="124460"/>
                    <a:pt x="659130" y="139700"/>
                    <a:pt x="595630" y="151130"/>
                  </a:cubicBezTo>
                  <a:cubicBezTo>
                    <a:pt x="549910" y="160020"/>
                    <a:pt x="519430" y="171450"/>
                    <a:pt x="480060" y="186690"/>
                  </a:cubicBezTo>
                  <a:cubicBezTo>
                    <a:pt x="436880" y="203200"/>
                    <a:pt x="397510" y="219710"/>
                    <a:pt x="346710" y="248920"/>
                  </a:cubicBezTo>
                  <a:cubicBezTo>
                    <a:pt x="271780" y="293370"/>
                    <a:pt x="134620" y="427990"/>
                    <a:pt x="80010" y="439420"/>
                  </a:cubicBezTo>
                  <a:cubicBezTo>
                    <a:pt x="59690" y="443230"/>
                    <a:pt x="45720" y="436880"/>
                    <a:pt x="33020" y="429260"/>
                  </a:cubicBezTo>
                  <a:cubicBezTo>
                    <a:pt x="22860" y="424180"/>
                    <a:pt x="15240" y="416560"/>
                    <a:pt x="11430" y="406400"/>
                  </a:cubicBezTo>
                  <a:cubicBezTo>
                    <a:pt x="5080" y="393700"/>
                    <a:pt x="0" y="373380"/>
                    <a:pt x="2540" y="359410"/>
                  </a:cubicBezTo>
                  <a:cubicBezTo>
                    <a:pt x="6350" y="344170"/>
                    <a:pt x="29210" y="318770"/>
                    <a:pt x="29210" y="318770"/>
                  </a:cubicBezTo>
                </a:path>
              </a:pathLst>
            </a:custGeom>
            <a:solidFill>
              <a:srgbClr val="FFFFFF"/>
            </a:solidFill>
            <a:ln cap="sq">
              <a:noFill/>
              <a:prstDash val="solid"/>
              <a:miter/>
            </a:ln>
          </p:spPr>
          <p:txBody>
            <a:bodyPr/>
            <a:lstStyle/>
            <a:p>
              <a:endParaRPr lang="en-US"/>
            </a:p>
          </p:txBody>
        </p:sp>
      </p:grpSp>
      <p:grpSp>
        <p:nvGrpSpPr>
          <p:cNvPr id="28" name="Group 28"/>
          <p:cNvGrpSpPr/>
          <p:nvPr/>
        </p:nvGrpSpPr>
        <p:grpSpPr>
          <a:xfrm>
            <a:off x="8607743" y="2831783"/>
            <a:ext cx="188595" cy="184785"/>
            <a:chOff x="0" y="0"/>
            <a:chExt cx="251460" cy="246380"/>
          </a:xfrm>
        </p:grpSpPr>
        <p:sp>
          <p:nvSpPr>
            <p:cNvPr id="29" name="Freeform 29"/>
            <p:cNvSpPr/>
            <p:nvPr/>
          </p:nvSpPr>
          <p:spPr>
            <a:xfrm>
              <a:off x="49530" y="49530"/>
              <a:ext cx="149860" cy="151130"/>
            </a:xfrm>
            <a:custGeom>
              <a:avLst/>
              <a:gdLst/>
              <a:ahLst/>
              <a:cxnLst/>
              <a:rect l="l" t="t" r="r" b="b"/>
              <a:pathLst>
                <a:path w="149860" h="151130">
                  <a:moveTo>
                    <a:pt x="149860" y="53340"/>
                  </a:moveTo>
                  <a:cubicBezTo>
                    <a:pt x="130810" y="134620"/>
                    <a:pt x="121920" y="142240"/>
                    <a:pt x="109220" y="146050"/>
                  </a:cubicBezTo>
                  <a:cubicBezTo>
                    <a:pt x="91440" y="151130"/>
                    <a:pt x="54610" y="148590"/>
                    <a:pt x="38100" y="140970"/>
                  </a:cubicBezTo>
                  <a:cubicBezTo>
                    <a:pt x="25400" y="135890"/>
                    <a:pt x="17780" y="125730"/>
                    <a:pt x="12700" y="115570"/>
                  </a:cubicBezTo>
                  <a:cubicBezTo>
                    <a:pt x="6350" y="105410"/>
                    <a:pt x="0" y="93980"/>
                    <a:pt x="1270" y="81280"/>
                  </a:cubicBezTo>
                  <a:cubicBezTo>
                    <a:pt x="2540" y="62230"/>
                    <a:pt x="17780" y="29210"/>
                    <a:pt x="30480" y="16510"/>
                  </a:cubicBezTo>
                  <a:cubicBezTo>
                    <a:pt x="39370" y="6350"/>
                    <a:pt x="50800" y="2540"/>
                    <a:pt x="63500" y="1270"/>
                  </a:cubicBezTo>
                  <a:cubicBezTo>
                    <a:pt x="82550" y="0"/>
                    <a:pt x="130810" y="22860"/>
                    <a:pt x="130810" y="22860"/>
                  </a:cubicBezTo>
                </a:path>
              </a:pathLst>
            </a:custGeom>
            <a:solidFill>
              <a:srgbClr val="FFFFFF"/>
            </a:solidFill>
            <a:ln cap="sq">
              <a:noFill/>
              <a:prstDash val="solid"/>
              <a:miter/>
            </a:ln>
          </p:spPr>
          <p:txBody>
            <a:bodyPr/>
            <a:lstStyle/>
            <a:p>
              <a:endParaRPr lang="en-US"/>
            </a:p>
          </p:txBody>
        </p:sp>
      </p:grpSp>
      <p:grpSp>
        <p:nvGrpSpPr>
          <p:cNvPr id="30" name="Group 30"/>
          <p:cNvGrpSpPr/>
          <p:nvPr/>
        </p:nvGrpSpPr>
        <p:grpSpPr>
          <a:xfrm>
            <a:off x="8272462" y="7538085"/>
            <a:ext cx="1722120" cy="286703"/>
            <a:chOff x="0" y="0"/>
            <a:chExt cx="2296160" cy="382270"/>
          </a:xfrm>
        </p:grpSpPr>
        <p:sp>
          <p:nvSpPr>
            <p:cNvPr id="31" name="Freeform 31"/>
            <p:cNvSpPr/>
            <p:nvPr/>
          </p:nvSpPr>
          <p:spPr>
            <a:xfrm>
              <a:off x="48260" y="41910"/>
              <a:ext cx="2199640" cy="295910"/>
            </a:xfrm>
            <a:custGeom>
              <a:avLst/>
              <a:gdLst/>
              <a:ahLst/>
              <a:cxnLst/>
              <a:rect l="l" t="t" r="r" b="b"/>
              <a:pathLst>
                <a:path w="2199640" h="295910">
                  <a:moveTo>
                    <a:pt x="43180" y="134620"/>
                  </a:moveTo>
                  <a:cubicBezTo>
                    <a:pt x="266700" y="30480"/>
                    <a:pt x="297180" y="24130"/>
                    <a:pt x="326390" y="30480"/>
                  </a:cubicBezTo>
                  <a:cubicBezTo>
                    <a:pt x="356870" y="35560"/>
                    <a:pt x="384810" y="57150"/>
                    <a:pt x="410210" y="76200"/>
                  </a:cubicBezTo>
                  <a:cubicBezTo>
                    <a:pt x="435610" y="95250"/>
                    <a:pt x="454660" y="143510"/>
                    <a:pt x="477520" y="143510"/>
                  </a:cubicBezTo>
                  <a:cubicBezTo>
                    <a:pt x="499110" y="143510"/>
                    <a:pt x="513080" y="99060"/>
                    <a:pt x="542290" y="80010"/>
                  </a:cubicBezTo>
                  <a:cubicBezTo>
                    <a:pt x="585470" y="52070"/>
                    <a:pt x="673100" y="17780"/>
                    <a:pt x="725170" y="8890"/>
                  </a:cubicBezTo>
                  <a:cubicBezTo>
                    <a:pt x="762000" y="2540"/>
                    <a:pt x="795020" y="0"/>
                    <a:pt x="824230" y="10160"/>
                  </a:cubicBezTo>
                  <a:cubicBezTo>
                    <a:pt x="852170" y="20320"/>
                    <a:pt x="867410" y="55880"/>
                    <a:pt x="897890" y="68580"/>
                  </a:cubicBezTo>
                  <a:cubicBezTo>
                    <a:pt x="933450" y="82550"/>
                    <a:pt x="980440" y="87630"/>
                    <a:pt x="1026160" y="85090"/>
                  </a:cubicBezTo>
                  <a:cubicBezTo>
                    <a:pt x="1083310" y="81280"/>
                    <a:pt x="1162050" y="41910"/>
                    <a:pt x="1211580" y="36830"/>
                  </a:cubicBezTo>
                  <a:cubicBezTo>
                    <a:pt x="1244600" y="33020"/>
                    <a:pt x="1264920" y="29210"/>
                    <a:pt x="1295400" y="39370"/>
                  </a:cubicBezTo>
                  <a:cubicBezTo>
                    <a:pt x="1336040" y="53340"/>
                    <a:pt x="1386840" y="133350"/>
                    <a:pt x="1428750" y="134620"/>
                  </a:cubicBezTo>
                  <a:cubicBezTo>
                    <a:pt x="1465580" y="135890"/>
                    <a:pt x="1490980" y="90170"/>
                    <a:pt x="1531620" y="72390"/>
                  </a:cubicBezTo>
                  <a:cubicBezTo>
                    <a:pt x="1587500" y="49530"/>
                    <a:pt x="1682750" y="24130"/>
                    <a:pt x="1738630" y="21590"/>
                  </a:cubicBezTo>
                  <a:cubicBezTo>
                    <a:pt x="1778000" y="20320"/>
                    <a:pt x="1811020" y="22860"/>
                    <a:pt x="1837690" y="36830"/>
                  </a:cubicBezTo>
                  <a:cubicBezTo>
                    <a:pt x="1861820" y="50800"/>
                    <a:pt x="1866900" y="93980"/>
                    <a:pt x="1894840" y="101600"/>
                  </a:cubicBezTo>
                  <a:cubicBezTo>
                    <a:pt x="1934210" y="113030"/>
                    <a:pt x="2016760" y="55880"/>
                    <a:pt x="2065020" y="53340"/>
                  </a:cubicBezTo>
                  <a:cubicBezTo>
                    <a:pt x="2100580" y="50800"/>
                    <a:pt x="2138680" y="55880"/>
                    <a:pt x="2159000" y="66040"/>
                  </a:cubicBezTo>
                  <a:cubicBezTo>
                    <a:pt x="2172970" y="73660"/>
                    <a:pt x="2180590" y="85090"/>
                    <a:pt x="2186940" y="97790"/>
                  </a:cubicBezTo>
                  <a:cubicBezTo>
                    <a:pt x="2194560" y="114300"/>
                    <a:pt x="2197100" y="142240"/>
                    <a:pt x="2194560" y="160020"/>
                  </a:cubicBezTo>
                  <a:cubicBezTo>
                    <a:pt x="2192020" y="173990"/>
                    <a:pt x="2184400" y="186690"/>
                    <a:pt x="2174240" y="196850"/>
                  </a:cubicBezTo>
                  <a:cubicBezTo>
                    <a:pt x="2161540" y="209550"/>
                    <a:pt x="2138680" y="223520"/>
                    <a:pt x="2119630" y="226060"/>
                  </a:cubicBezTo>
                  <a:cubicBezTo>
                    <a:pt x="2099310" y="227330"/>
                    <a:pt x="2068830" y="220980"/>
                    <a:pt x="2053590" y="205740"/>
                  </a:cubicBezTo>
                  <a:cubicBezTo>
                    <a:pt x="2035810" y="190500"/>
                    <a:pt x="2019300" y="153670"/>
                    <a:pt x="2021840" y="129540"/>
                  </a:cubicBezTo>
                  <a:cubicBezTo>
                    <a:pt x="2024380" y="105410"/>
                    <a:pt x="2045970" y="73660"/>
                    <a:pt x="2067560" y="62230"/>
                  </a:cubicBezTo>
                  <a:cubicBezTo>
                    <a:pt x="2089150" y="49530"/>
                    <a:pt x="2128520" y="49530"/>
                    <a:pt x="2148840" y="60960"/>
                  </a:cubicBezTo>
                  <a:cubicBezTo>
                    <a:pt x="2170430" y="72390"/>
                    <a:pt x="2192020" y="106680"/>
                    <a:pt x="2195830" y="128270"/>
                  </a:cubicBezTo>
                  <a:cubicBezTo>
                    <a:pt x="2199640" y="147320"/>
                    <a:pt x="2193290" y="167640"/>
                    <a:pt x="2184400" y="182880"/>
                  </a:cubicBezTo>
                  <a:cubicBezTo>
                    <a:pt x="2175510" y="198120"/>
                    <a:pt x="2159000" y="213360"/>
                    <a:pt x="2142490" y="219710"/>
                  </a:cubicBezTo>
                  <a:cubicBezTo>
                    <a:pt x="2125980" y="226060"/>
                    <a:pt x="2104390" y="229870"/>
                    <a:pt x="2086610" y="223520"/>
                  </a:cubicBezTo>
                  <a:cubicBezTo>
                    <a:pt x="2065020" y="215900"/>
                    <a:pt x="2034540" y="190500"/>
                    <a:pt x="2026920" y="167640"/>
                  </a:cubicBezTo>
                  <a:cubicBezTo>
                    <a:pt x="2018030" y="144780"/>
                    <a:pt x="2024380" y="105410"/>
                    <a:pt x="2038350" y="86360"/>
                  </a:cubicBezTo>
                  <a:cubicBezTo>
                    <a:pt x="2053590" y="67310"/>
                    <a:pt x="2090420" y="52070"/>
                    <a:pt x="2113280" y="50800"/>
                  </a:cubicBezTo>
                  <a:cubicBezTo>
                    <a:pt x="2129790" y="49530"/>
                    <a:pt x="2146300" y="58420"/>
                    <a:pt x="2159000" y="66040"/>
                  </a:cubicBezTo>
                  <a:cubicBezTo>
                    <a:pt x="2170430" y="74930"/>
                    <a:pt x="2180590" y="86360"/>
                    <a:pt x="2186940" y="97790"/>
                  </a:cubicBezTo>
                  <a:cubicBezTo>
                    <a:pt x="2193290" y="110490"/>
                    <a:pt x="2197100" y="124460"/>
                    <a:pt x="2197100" y="138430"/>
                  </a:cubicBezTo>
                  <a:cubicBezTo>
                    <a:pt x="2195830" y="156210"/>
                    <a:pt x="2185670" y="182880"/>
                    <a:pt x="2174240" y="196850"/>
                  </a:cubicBezTo>
                  <a:cubicBezTo>
                    <a:pt x="2165350" y="208280"/>
                    <a:pt x="2153920" y="215900"/>
                    <a:pt x="2139950" y="220980"/>
                  </a:cubicBezTo>
                  <a:cubicBezTo>
                    <a:pt x="2120900" y="227330"/>
                    <a:pt x="2096770" y="220980"/>
                    <a:pt x="2067560" y="227330"/>
                  </a:cubicBezTo>
                  <a:cubicBezTo>
                    <a:pt x="2021840" y="237490"/>
                    <a:pt x="1941830" y="285750"/>
                    <a:pt x="1893570" y="287020"/>
                  </a:cubicBezTo>
                  <a:cubicBezTo>
                    <a:pt x="1860550" y="288290"/>
                    <a:pt x="1828800" y="279400"/>
                    <a:pt x="1808480" y="262890"/>
                  </a:cubicBezTo>
                  <a:cubicBezTo>
                    <a:pt x="1789430" y="247650"/>
                    <a:pt x="1790700" y="203200"/>
                    <a:pt x="1771650" y="193040"/>
                  </a:cubicBezTo>
                  <a:cubicBezTo>
                    <a:pt x="1750060" y="182880"/>
                    <a:pt x="1717040" y="198120"/>
                    <a:pt x="1684020" y="207010"/>
                  </a:cubicBezTo>
                  <a:cubicBezTo>
                    <a:pt x="1635760" y="219710"/>
                    <a:pt x="1564640" y="256540"/>
                    <a:pt x="1510030" y="270510"/>
                  </a:cubicBezTo>
                  <a:cubicBezTo>
                    <a:pt x="1465580" y="281940"/>
                    <a:pt x="1427480" y="295910"/>
                    <a:pt x="1385570" y="288290"/>
                  </a:cubicBezTo>
                  <a:cubicBezTo>
                    <a:pt x="1337310" y="279400"/>
                    <a:pt x="1299210" y="213360"/>
                    <a:pt x="1240790" y="204470"/>
                  </a:cubicBezTo>
                  <a:cubicBezTo>
                    <a:pt x="1162050" y="194310"/>
                    <a:pt x="1019810" y="273050"/>
                    <a:pt x="952500" y="278130"/>
                  </a:cubicBezTo>
                  <a:cubicBezTo>
                    <a:pt x="918210" y="280670"/>
                    <a:pt x="900430" y="279400"/>
                    <a:pt x="871220" y="269240"/>
                  </a:cubicBezTo>
                  <a:cubicBezTo>
                    <a:pt x="829310" y="254000"/>
                    <a:pt x="788670" y="180340"/>
                    <a:pt x="735330" y="176530"/>
                  </a:cubicBezTo>
                  <a:cubicBezTo>
                    <a:pt x="669290" y="170180"/>
                    <a:pt x="561340" y="273050"/>
                    <a:pt x="500380" y="284480"/>
                  </a:cubicBezTo>
                  <a:cubicBezTo>
                    <a:pt x="466090" y="290830"/>
                    <a:pt x="444500" y="289560"/>
                    <a:pt x="414020" y="279400"/>
                  </a:cubicBezTo>
                  <a:cubicBezTo>
                    <a:pt x="372110" y="265430"/>
                    <a:pt x="328930" y="194310"/>
                    <a:pt x="278130" y="190500"/>
                  </a:cubicBezTo>
                  <a:cubicBezTo>
                    <a:pt x="219710" y="185420"/>
                    <a:pt x="125730" y="279400"/>
                    <a:pt x="81280" y="280670"/>
                  </a:cubicBezTo>
                  <a:cubicBezTo>
                    <a:pt x="58420" y="281940"/>
                    <a:pt x="41910" y="273050"/>
                    <a:pt x="29210" y="261620"/>
                  </a:cubicBezTo>
                  <a:cubicBezTo>
                    <a:pt x="16510" y="251460"/>
                    <a:pt x="6350" y="228600"/>
                    <a:pt x="2540" y="213360"/>
                  </a:cubicBezTo>
                  <a:cubicBezTo>
                    <a:pt x="0" y="200660"/>
                    <a:pt x="1270" y="187960"/>
                    <a:pt x="7620" y="176530"/>
                  </a:cubicBezTo>
                  <a:cubicBezTo>
                    <a:pt x="13970" y="162560"/>
                    <a:pt x="43180" y="134620"/>
                    <a:pt x="43180" y="134620"/>
                  </a:cubicBezTo>
                </a:path>
              </a:pathLst>
            </a:custGeom>
            <a:solidFill>
              <a:srgbClr val="FFFFFF"/>
            </a:solidFill>
            <a:ln cap="sq">
              <a:noFill/>
              <a:prstDash val="solid"/>
              <a:miter/>
            </a:ln>
          </p:spPr>
          <p:txBody>
            <a:bodyPr/>
            <a:lstStyle/>
            <a:p>
              <a:endParaRPr lang="en-US"/>
            </a:p>
          </p:txBody>
        </p:sp>
      </p:grpSp>
      <p:grpSp>
        <p:nvGrpSpPr>
          <p:cNvPr id="32" name="Group 32"/>
          <p:cNvGrpSpPr/>
          <p:nvPr/>
        </p:nvGrpSpPr>
        <p:grpSpPr>
          <a:xfrm>
            <a:off x="8346757" y="7960995"/>
            <a:ext cx="1565910" cy="296228"/>
            <a:chOff x="0" y="0"/>
            <a:chExt cx="2087880" cy="394970"/>
          </a:xfrm>
        </p:grpSpPr>
        <p:sp>
          <p:nvSpPr>
            <p:cNvPr id="33" name="Freeform 33"/>
            <p:cNvSpPr/>
            <p:nvPr/>
          </p:nvSpPr>
          <p:spPr>
            <a:xfrm>
              <a:off x="48260" y="50800"/>
              <a:ext cx="1990090" cy="295910"/>
            </a:xfrm>
            <a:custGeom>
              <a:avLst/>
              <a:gdLst/>
              <a:ahLst/>
              <a:cxnLst/>
              <a:rect l="l" t="t" r="r" b="b"/>
              <a:pathLst>
                <a:path w="1990090" h="295910">
                  <a:moveTo>
                    <a:pt x="52070" y="129540"/>
                  </a:moveTo>
                  <a:cubicBezTo>
                    <a:pt x="379730" y="30480"/>
                    <a:pt x="402590" y="30480"/>
                    <a:pt x="439420" y="39370"/>
                  </a:cubicBezTo>
                  <a:cubicBezTo>
                    <a:pt x="488950" y="52070"/>
                    <a:pt x="560070" y="110490"/>
                    <a:pt x="605790" y="121920"/>
                  </a:cubicBezTo>
                  <a:cubicBezTo>
                    <a:pt x="636270" y="129540"/>
                    <a:pt x="654050" y="130810"/>
                    <a:pt x="685800" y="125730"/>
                  </a:cubicBezTo>
                  <a:cubicBezTo>
                    <a:pt x="734060" y="118110"/>
                    <a:pt x="815340" y="69850"/>
                    <a:pt x="866140" y="55880"/>
                  </a:cubicBezTo>
                  <a:cubicBezTo>
                    <a:pt x="900430" y="45720"/>
                    <a:pt x="927100" y="41910"/>
                    <a:pt x="957580" y="38100"/>
                  </a:cubicBezTo>
                  <a:cubicBezTo>
                    <a:pt x="986790" y="34290"/>
                    <a:pt x="1014730" y="26670"/>
                    <a:pt x="1045210" y="34290"/>
                  </a:cubicBezTo>
                  <a:cubicBezTo>
                    <a:pt x="1079500" y="43180"/>
                    <a:pt x="1116330" y="91440"/>
                    <a:pt x="1151890" y="97790"/>
                  </a:cubicBezTo>
                  <a:cubicBezTo>
                    <a:pt x="1182370" y="104140"/>
                    <a:pt x="1214120" y="92710"/>
                    <a:pt x="1242060" y="83820"/>
                  </a:cubicBezTo>
                  <a:cubicBezTo>
                    <a:pt x="1271270" y="74930"/>
                    <a:pt x="1292860" y="57150"/>
                    <a:pt x="1325880" y="44450"/>
                  </a:cubicBezTo>
                  <a:cubicBezTo>
                    <a:pt x="1371600" y="27940"/>
                    <a:pt x="1440180" y="0"/>
                    <a:pt x="1489710" y="0"/>
                  </a:cubicBezTo>
                  <a:cubicBezTo>
                    <a:pt x="1534160" y="0"/>
                    <a:pt x="1578610" y="16510"/>
                    <a:pt x="1611630" y="34290"/>
                  </a:cubicBezTo>
                  <a:cubicBezTo>
                    <a:pt x="1639570" y="50800"/>
                    <a:pt x="1654810" y="92710"/>
                    <a:pt x="1680210" y="96520"/>
                  </a:cubicBezTo>
                  <a:cubicBezTo>
                    <a:pt x="1703070" y="99060"/>
                    <a:pt x="1725930" y="69850"/>
                    <a:pt x="1756410" y="57150"/>
                  </a:cubicBezTo>
                  <a:cubicBezTo>
                    <a:pt x="1798320" y="40640"/>
                    <a:pt x="1874520" y="2540"/>
                    <a:pt x="1915160" y="8890"/>
                  </a:cubicBezTo>
                  <a:cubicBezTo>
                    <a:pt x="1943100" y="13970"/>
                    <a:pt x="1968500" y="38100"/>
                    <a:pt x="1979930" y="57150"/>
                  </a:cubicBezTo>
                  <a:cubicBezTo>
                    <a:pt x="1990090" y="73660"/>
                    <a:pt x="1990090" y="95250"/>
                    <a:pt x="1986280" y="111760"/>
                  </a:cubicBezTo>
                  <a:cubicBezTo>
                    <a:pt x="1983740" y="129540"/>
                    <a:pt x="1972310" y="148590"/>
                    <a:pt x="1958340" y="160020"/>
                  </a:cubicBezTo>
                  <a:cubicBezTo>
                    <a:pt x="1945640" y="171450"/>
                    <a:pt x="1925320" y="180340"/>
                    <a:pt x="1907540" y="181610"/>
                  </a:cubicBezTo>
                  <a:cubicBezTo>
                    <a:pt x="1889760" y="182880"/>
                    <a:pt x="1869440" y="177800"/>
                    <a:pt x="1854200" y="166370"/>
                  </a:cubicBezTo>
                  <a:cubicBezTo>
                    <a:pt x="1836420" y="153670"/>
                    <a:pt x="1817370" y="118110"/>
                    <a:pt x="1816100" y="95250"/>
                  </a:cubicBezTo>
                  <a:cubicBezTo>
                    <a:pt x="1813560" y="77470"/>
                    <a:pt x="1819910" y="57150"/>
                    <a:pt x="1832610" y="43180"/>
                  </a:cubicBezTo>
                  <a:cubicBezTo>
                    <a:pt x="1847850" y="26670"/>
                    <a:pt x="1882140" y="7620"/>
                    <a:pt x="1906270" y="7620"/>
                  </a:cubicBezTo>
                  <a:cubicBezTo>
                    <a:pt x="1929130" y="8890"/>
                    <a:pt x="1962150" y="31750"/>
                    <a:pt x="1976120" y="49530"/>
                  </a:cubicBezTo>
                  <a:cubicBezTo>
                    <a:pt x="1986280" y="64770"/>
                    <a:pt x="1990090" y="86360"/>
                    <a:pt x="1988820" y="102870"/>
                  </a:cubicBezTo>
                  <a:cubicBezTo>
                    <a:pt x="1986280" y="120650"/>
                    <a:pt x="1982470" y="137160"/>
                    <a:pt x="1965960" y="153670"/>
                  </a:cubicBezTo>
                  <a:cubicBezTo>
                    <a:pt x="1930400" y="189230"/>
                    <a:pt x="1800860" y="246380"/>
                    <a:pt x="1737360" y="260350"/>
                  </a:cubicBezTo>
                  <a:cubicBezTo>
                    <a:pt x="1695450" y="269240"/>
                    <a:pt x="1664970" y="271780"/>
                    <a:pt x="1629410" y="260350"/>
                  </a:cubicBezTo>
                  <a:cubicBezTo>
                    <a:pt x="1583690" y="246380"/>
                    <a:pt x="1548130" y="173990"/>
                    <a:pt x="1492250" y="167640"/>
                  </a:cubicBezTo>
                  <a:cubicBezTo>
                    <a:pt x="1418590" y="160020"/>
                    <a:pt x="1283970" y="264160"/>
                    <a:pt x="1220470" y="279400"/>
                  </a:cubicBezTo>
                  <a:cubicBezTo>
                    <a:pt x="1187450" y="287020"/>
                    <a:pt x="1167130" y="288290"/>
                    <a:pt x="1141730" y="284480"/>
                  </a:cubicBezTo>
                  <a:cubicBezTo>
                    <a:pt x="1116330" y="280670"/>
                    <a:pt x="1090930" y="270510"/>
                    <a:pt x="1068070" y="256540"/>
                  </a:cubicBezTo>
                  <a:cubicBezTo>
                    <a:pt x="1043940" y="242570"/>
                    <a:pt x="1028700" y="208280"/>
                    <a:pt x="1002030" y="200660"/>
                  </a:cubicBezTo>
                  <a:cubicBezTo>
                    <a:pt x="974090" y="193040"/>
                    <a:pt x="941070" y="205740"/>
                    <a:pt x="904240" y="215900"/>
                  </a:cubicBezTo>
                  <a:cubicBezTo>
                    <a:pt x="850900" y="229870"/>
                    <a:pt x="764540" y="276860"/>
                    <a:pt x="713740" y="288290"/>
                  </a:cubicBezTo>
                  <a:cubicBezTo>
                    <a:pt x="681990" y="294640"/>
                    <a:pt x="661670" y="295910"/>
                    <a:pt x="633730" y="293370"/>
                  </a:cubicBezTo>
                  <a:cubicBezTo>
                    <a:pt x="600710" y="289560"/>
                    <a:pt x="566420" y="278130"/>
                    <a:pt x="528320" y="262890"/>
                  </a:cubicBezTo>
                  <a:cubicBezTo>
                    <a:pt x="480060" y="245110"/>
                    <a:pt x="431800" y="190500"/>
                    <a:pt x="369570" y="185420"/>
                  </a:cubicBezTo>
                  <a:cubicBezTo>
                    <a:pt x="285750" y="179070"/>
                    <a:pt x="123190" y="284480"/>
                    <a:pt x="67310" y="279400"/>
                  </a:cubicBezTo>
                  <a:cubicBezTo>
                    <a:pt x="43180" y="276860"/>
                    <a:pt x="30480" y="264160"/>
                    <a:pt x="19050" y="252730"/>
                  </a:cubicBezTo>
                  <a:cubicBezTo>
                    <a:pt x="10160" y="242570"/>
                    <a:pt x="5080" y="232410"/>
                    <a:pt x="2540" y="219710"/>
                  </a:cubicBezTo>
                  <a:cubicBezTo>
                    <a:pt x="0" y="204470"/>
                    <a:pt x="2540" y="180340"/>
                    <a:pt x="10160" y="165100"/>
                  </a:cubicBezTo>
                  <a:cubicBezTo>
                    <a:pt x="19050" y="149860"/>
                    <a:pt x="52070" y="129540"/>
                    <a:pt x="52070" y="129540"/>
                  </a:cubicBezTo>
                </a:path>
              </a:pathLst>
            </a:custGeom>
            <a:solidFill>
              <a:srgbClr val="FFFFFF"/>
            </a:solidFill>
            <a:ln cap="sq">
              <a:noFill/>
              <a:prstDash val="solid"/>
              <a:miter/>
            </a:ln>
          </p:spPr>
          <p:txBody>
            <a:bodyPr/>
            <a:lstStyle/>
            <a:p>
              <a:endParaRPr lang="en-US"/>
            </a:p>
          </p:txBody>
        </p:sp>
      </p:grpSp>
      <p:grpSp>
        <p:nvGrpSpPr>
          <p:cNvPr id="34" name="Group 34"/>
          <p:cNvGrpSpPr/>
          <p:nvPr/>
        </p:nvGrpSpPr>
        <p:grpSpPr>
          <a:xfrm>
            <a:off x="8329612" y="8294370"/>
            <a:ext cx="1632585" cy="261938"/>
            <a:chOff x="0" y="0"/>
            <a:chExt cx="2176780" cy="349250"/>
          </a:xfrm>
        </p:grpSpPr>
        <p:sp>
          <p:nvSpPr>
            <p:cNvPr id="35" name="Freeform 35"/>
            <p:cNvSpPr/>
            <p:nvPr/>
          </p:nvSpPr>
          <p:spPr>
            <a:xfrm>
              <a:off x="46990" y="49530"/>
              <a:ext cx="2081530" cy="250190"/>
            </a:xfrm>
            <a:custGeom>
              <a:avLst/>
              <a:gdLst/>
              <a:ahLst/>
              <a:cxnLst/>
              <a:rect l="l" t="t" r="r" b="b"/>
              <a:pathLst>
                <a:path w="2081530" h="250190">
                  <a:moveTo>
                    <a:pt x="87630" y="48260"/>
                  </a:moveTo>
                  <a:cubicBezTo>
                    <a:pt x="222250" y="54610"/>
                    <a:pt x="360680" y="16510"/>
                    <a:pt x="426720" y="24130"/>
                  </a:cubicBezTo>
                  <a:cubicBezTo>
                    <a:pt x="468630" y="29210"/>
                    <a:pt x="482600" y="58420"/>
                    <a:pt x="524510" y="62230"/>
                  </a:cubicBezTo>
                  <a:cubicBezTo>
                    <a:pt x="594360" y="67310"/>
                    <a:pt x="736600" y="0"/>
                    <a:pt x="808990" y="1270"/>
                  </a:cubicBezTo>
                  <a:cubicBezTo>
                    <a:pt x="852170" y="1270"/>
                    <a:pt x="881380" y="13970"/>
                    <a:pt x="911860" y="25400"/>
                  </a:cubicBezTo>
                  <a:cubicBezTo>
                    <a:pt x="939800" y="35560"/>
                    <a:pt x="955040" y="59690"/>
                    <a:pt x="988060" y="63500"/>
                  </a:cubicBezTo>
                  <a:cubicBezTo>
                    <a:pt x="1045210" y="71120"/>
                    <a:pt x="1172210" y="16510"/>
                    <a:pt x="1230630" y="11430"/>
                  </a:cubicBezTo>
                  <a:cubicBezTo>
                    <a:pt x="1264920" y="8890"/>
                    <a:pt x="1285240" y="8890"/>
                    <a:pt x="1310640" y="16510"/>
                  </a:cubicBezTo>
                  <a:cubicBezTo>
                    <a:pt x="1336040" y="25400"/>
                    <a:pt x="1346200" y="54610"/>
                    <a:pt x="1381760" y="63500"/>
                  </a:cubicBezTo>
                  <a:cubicBezTo>
                    <a:pt x="1452880" y="82550"/>
                    <a:pt x="1658620" y="16510"/>
                    <a:pt x="1736090" y="40640"/>
                  </a:cubicBezTo>
                  <a:cubicBezTo>
                    <a:pt x="1780540" y="53340"/>
                    <a:pt x="1800860" y="114300"/>
                    <a:pt x="1827530" y="111760"/>
                  </a:cubicBezTo>
                  <a:cubicBezTo>
                    <a:pt x="1850390" y="110490"/>
                    <a:pt x="1859280" y="58420"/>
                    <a:pt x="1884680" y="45720"/>
                  </a:cubicBezTo>
                  <a:cubicBezTo>
                    <a:pt x="1912620" y="31750"/>
                    <a:pt x="1959610" y="31750"/>
                    <a:pt x="1990090" y="38100"/>
                  </a:cubicBezTo>
                  <a:cubicBezTo>
                    <a:pt x="2018030" y="44450"/>
                    <a:pt x="2048510" y="58420"/>
                    <a:pt x="2063750" y="76200"/>
                  </a:cubicBezTo>
                  <a:cubicBezTo>
                    <a:pt x="2075180" y="91440"/>
                    <a:pt x="2078990" y="113030"/>
                    <a:pt x="2078990" y="130810"/>
                  </a:cubicBezTo>
                  <a:cubicBezTo>
                    <a:pt x="2077720" y="148590"/>
                    <a:pt x="2071370" y="168910"/>
                    <a:pt x="2058670" y="182880"/>
                  </a:cubicBezTo>
                  <a:cubicBezTo>
                    <a:pt x="2042160" y="199390"/>
                    <a:pt x="2006600" y="215900"/>
                    <a:pt x="1982470" y="213360"/>
                  </a:cubicBezTo>
                  <a:cubicBezTo>
                    <a:pt x="1958340" y="210820"/>
                    <a:pt x="1925320" y="189230"/>
                    <a:pt x="1913890" y="167640"/>
                  </a:cubicBezTo>
                  <a:cubicBezTo>
                    <a:pt x="1902460" y="147320"/>
                    <a:pt x="1903730" y="106680"/>
                    <a:pt x="1912620" y="86360"/>
                  </a:cubicBezTo>
                  <a:cubicBezTo>
                    <a:pt x="1920240" y="68580"/>
                    <a:pt x="1938020" y="54610"/>
                    <a:pt x="1953260" y="46990"/>
                  </a:cubicBezTo>
                  <a:cubicBezTo>
                    <a:pt x="1969770" y="39370"/>
                    <a:pt x="1991360" y="35560"/>
                    <a:pt x="2009140" y="40640"/>
                  </a:cubicBezTo>
                  <a:cubicBezTo>
                    <a:pt x="2030730" y="46990"/>
                    <a:pt x="2063750" y="71120"/>
                    <a:pt x="2072640" y="92710"/>
                  </a:cubicBezTo>
                  <a:cubicBezTo>
                    <a:pt x="2081530" y="115570"/>
                    <a:pt x="2075180" y="154940"/>
                    <a:pt x="2063750" y="175260"/>
                  </a:cubicBezTo>
                  <a:cubicBezTo>
                    <a:pt x="2054860" y="191770"/>
                    <a:pt x="2039620" y="201930"/>
                    <a:pt x="2019300" y="209550"/>
                  </a:cubicBezTo>
                  <a:cubicBezTo>
                    <a:pt x="1992630" y="219710"/>
                    <a:pt x="1941830" y="212090"/>
                    <a:pt x="1910080" y="219710"/>
                  </a:cubicBezTo>
                  <a:cubicBezTo>
                    <a:pt x="1882140" y="226060"/>
                    <a:pt x="1863090" y="247650"/>
                    <a:pt x="1835150" y="248920"/>
                  </a:cubicBezTo>
                  <a:cubicBezTo>
                    <a:pt x="1800860" y="250190"/>
                    <a:pt x="1766570" y="218440"/>
                    <a:pt x="1718310" y="213360"/>
                  </a:cubicBezTo>
                  <a:cubicBezTo>
                    <a:pt x="1642110" y="207010"/>
                    <a:pt x="1492250" y="245110"/>
                    <a:pt x="1423670" y="246380"/>
                  </a:cubicBezTo>
                  <a:cubicBezTo>
                    <a:pt x="1386840" y="246380"/>
                    <a:pt x="1362710" y="250190"/>
                    <a:pt x="1338580" y="238760"/>
                  </a:cubicBezTo>
                  <a:cubicBezTo>
                    <a:pt x="1315720" y="227330"/>
                    <a:pt x="1311910" y="189230"/>
                    <a:pt x="1282700" y="180340"/>
                  </a:cubicBezTo>
                  <a:cubicBezTo>
                    <a:pt x="1228090" y="165100"/>
                    <a:pt x="1080770" y="241300"/>
                    <a:pt x="1013460" y="240030"/>
                  </a:cubicBezTo>
                  <a:cubicBezTo>
                    <a:pt x="971550" y="240030"/>
                    <a:pt x="941070" y="229870"/>
                    <a:pt x="911860" y="215900"/>
                  </a:cubicBezTo>
                  <a:cubicBezTo>
                    <a:pt x="883920" y="203200"/>
                    <a:pt x="873760" y="172720"/>
                    <a:pt x="840740" y="165100"/>
                  </a:cubicBezTo>
                  <a:cubicBezTo>
                    <a:pt x="782320" y="152400"/>
                    <a:pt x="643890" y="215900"/>
                    <a:pt x="575310" y="219710"/>
                  </a:cubicBezTo>
                  <a:cubicBezTo>
                    <a:pt x="530860" y="222250"/>
                    <a:pt x="500380" y="218440"/>
                    <a:pt x="466090" y="212090"/>
                  </a:cubicBezTo>
                  <a:cubicBezTo>
                    <a:pt x="435610" y="205740"/>
                    <a:pt x="416560" y="189230"/>
                    <a:pt x="381000" y="185420"/>
                  </a:cubicBezTo>
                  <a:cubicBezTo>
                    <a:pt x="322580" y="179070"/>
                    <a:pt x="204470" y="209550"/>
                    <a:pt x="148590" y="210820"/>
                  </a:cubicBezTo>
                  <a:cubicBezTo>
                    <a:pt x="116840" y="210820"/>
                    <a:pt x="96520" y="212090"/>
                    <a:pt x="73660" y="204470"/>
                  </a:cubicBezTo>
                  <a:cubicBezTo>
                    <a:pt x="52070" y="196850"/>
                    <a:pt x="24130" y="182880"/>
                    <a:pt x="12700" y="165100"/>
                  </a:cubicBezTo>
                  <a:cubicBezTo>
                    <a:pt x="2540" y="149860"/>
                    <a:pt x="0" y="127000"/>
                    <a:pt x="3810" y="110490"/>
                  </a:cubicBezTo>
                  <a:cubicBezTo>
                    <a:pt x="7620" y="93980"/>
                    <a:pt x="20320" y="73660"/>
                    <a:pt x="34290" y="63500"/>
                  </a:cubicBezTo>
                  <a:cubicBezTo>
                    <a:pt x="48260" y="53340"/>
                    <a:pt x="87630" y="48260"/>
                    <a:pt x="87630" y="48260"/>
                  </a:cubicBezTo>
                </a:path>
              </a:pathLst>
            </a:custGeom>
            <a:solidFill>
              <a:srgbClr val="FFFFFF"/>
            </a:solidFill>
            <a:ln cap="sq">
              <a:noFill/>
              <a:prstDash val="solid"/>
              <a:miter/>
            </a:ln>
          </p:spPr>
          <p:txBody>
            <a:bodyPr/>
            <a:lstStyle/>
            <a:p>
              <a:endParaRPr lang="en-US"/>
            </a:p>
          </p:txBody>
        </p:sp>
      </p:grpSp>
      <p:pic>
        <p:nvPicPr>
          <p:cNvPr id="15" name="Picture 14" descr="A yellow letters on a black background&#10;&#10;Description automatically generated">
            <a:extLst>
              <a:ext uri="{FF2B5EF4-FFF2-40B4-BE49-F238E27FC236}">
                <a16:creationId xmlns:a16="http://schemas.microsoft.com/office/drawing/2014/main" xmlns="" id="{31CD7E41-CCDD-B614-0A00-F54D7DA297B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724400" y="2705100"/>
            <a:ext cx="8610600" cy="2858988"/>
          </a:xfrm>
          <a:prstGeom prst="rect">
            <a:avLst/>
          </a:prstGeom>
        </p:spPr>
      </p:pic>
    </p:spTree>
    <p:extLst>
      <p:ext uri="{BB962C8B-B14F-4D97-AF65-F5344CB8AC3E}">
        <p14:creationId xmlns:p14="http://schemas.microsoft.com/office/powerpoint/2010/main" val="2131236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6;p7"/>
          <p:cNvSpPr/>
          <p:nvPr/>
        </p:nvSpPr>
        <p:spPr>
          <a:xfrm>
            <a:off x="1866984" y="161129"/>
            <a:ext cx="14520027" cy="2461754"/>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137138" tIns="137138" rIns="137138" bIns="137138" anchor="ctr" anchorCtr="0">
            <a:noAutofit/>
          </a:bodyPr>
          <a:lstStyle/>
          <a:p>
            <a:pPr defTabSz="1371600">
              <a:defRPr/>
            </a:pPr>
            <a:endParaRPr sz="2700">
              <a:solidFill>
                <a:srgbClr val="FF7259"/>
              </a:solidFill>
              <a:latin typeface="Arial" panose="020B0604020202020204"/>
            </a:endParaRPr>
          </a:p>
        </p:txBody>
      </p:sp>
      <p:sp>
        <p:nvSpPr>
          <p:cNvPr id="4" name="Google Shape;275;p7"/>
          <p:cNvSpPr/>
          <p:nvPr/>
        </p:nvSpPr>
        <p:spPr>
          <a:xfrm>
            <a:off x="673769" y="2897294"/>
            <a:ext cx="16531388" cy="7142769"/>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37138" tIns="137138" rIns="137138" bIns="137138" anchor="ctr" anchorCtr="0">
            <a:noAutofit/>
          </a:bodyPr>
          <a:lstStyle/>
          <a:p>
            <a:pPr defTabSz="1371600">
              <a:defRPr/>
            </a:pPr>
            <a:endParaRPr sz="2700">
              <a:solidFill>
                <a:srgbClr val="FF7259"/>
              </a:solidFill>
              <a:latin typeface="Arial" panose="020B0604020202020204"/>
            </a:endParaRPr>
          </a:p>
        </p:txBody>
      </p:sp>
      <p:sp>
        <p:nvSpPr>
          <p:cNvPr id="5" name="Speech Bubble: Rectangle with Corners Rounded 5"/>
          <p:cNvSpPr/>
          <p:nvPr/>
        </p:nvSpPr>
        <p:spPr>
          <a:xfrm>
            <a:off x="6434043" y="4402297"/>
            <a:ext cx="10771113" cy="4423931"/>
          </a:xfrm>
          <a:prstGeom prst="wedgeRoundRectCallout">
            <a:avLst>
              <a:gd name="adj1" fmla="val -65403"/>
              <a:gd name="adj2" fmla="val 14808"/>
              <a:gd name="adj3" fmla="val 16667"/>
            </a:avLst>
          </a:prstGeom>
          <a:solidFill>
            <a:schemeClr val="bg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just" defTabSz="1371600">
              <a:defRPr/>
            </a:pPr>
            <a:r>
              <a:rPr lang="nl-NL" sz="6000" dirty="0">
                <a:solidFill>
                  <a:srgbClr val="F7A9BD">
                    <a:lumMod val="10000"/>
                  </a:srgbClr>
                </a:solidFill>
                <a:latin typeface="Calibri" panose="020F0502020204030204" pitchFamily="34" charset="0"/>
                <a:cs typeface="Calibri" panose="020F0502020204030204" pitchFamily="34" charset="0"/>
              </a:rPr>
              <a:t>Tìm hiểu, trải nghiệm thêm về những cách bán hàng hiệu quả để lựa chọn vận dụng cho dự án kinh doanh của nhóm.</a:t>
            </a:r>
            <a:endParaRPr lang="en-US" sz="6000" dirty="0">
              <a:solidFill>
                <a:srgbClr val="F7A9BD">
                  <a:lumMod val="10000"/>
                </a:srgbClr>
              </a:solidFill>
              <a:latin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929285" y="2897294"/>
            <a:ext cx="10263840" cy="8210679"/>
          </a:xfrm>
          <a:prstGeom prst="rect">
            <a:avLst/>
          </a:prstGeom>
        </p:spPr>
      </p:pic>
      <p:sp>
        <p:nvSpPr>
          <p:cNvPr id="8" name="Rectangle 7"/>
          <p:cNvSpPr/>
          <p:nvPr/>
        </p:nvSpPr>
        <p:spPr>
          <a:xfrm>
            <a:off x="6248400" y="342900"/>
            <a:ext cx="5342168" cy="1985159"/>
          </a:xfrm>
          <a:prstGeom prst="rect">
            <a:avLst/>
          </a:prstGeom>
          <a:noFill/>
        </p:spPr>
        <p:txBody>
          <a:bodyPr wrap="none" lIns="137160" tIns="68580" rIns="137160" bIns="68580">
            <a:spAutoFit/>
          </a:bodyPr>
          <a:lstStyle/>
          <a:p>
            <a:pPr algn="ctr" defTabSz="1371600"/>
            <a:r>
              <a:rPr lang="en-US" sz="12000" b="1" dirty="0" err="1">
                <a:ln w="9525">
                  <a:solidFill>
                    <a:srgbClr val="F7A9BD"/>
                  </a:solidFill>
                  <a:prstDash val="solid"/>
                </a:ln>
                <a:solidFill>
                  <a:srgbClr val="FFC000"/>
                </a:solidFill>
                <a:effectLst>
                  <a:outerShdw blurRad="12700" dist="38100" dir="2700000" algn="tl" rotWithShape="0">
                    <a:srgbClr val="00E088">
                      <a:lumMod val="60000"/>
                      <a:lumOff val="40000"/>
                    </a:srgbClr>
                  </a:outerShdw>
                </a:effectLst>
                <a:latin typeface="iCiel Cadena" panose="02000503000000020004" pitchFamily="50" charset="0"/>
              </a:rPr>
              <a:t>Về</a:t>
            </a:r>
            <a:r>
              <a:rPr lang="en-US" sz="12000" b="1" dirty="0">
                <a:ln w="9525">
                  <a:solidFill>
                    <a:srgbClr val="F7A9BD"/>
                  </a:solidFill>
                  <a:prstDash val="solid"/>
                </a:ln>
                <a:solidFill>
                  <a:srgbClr val="FFC000"/>
                </a:solidFill>
                <a:effectLst>
                  <a:outerShdw blurRad="12700" dist="38100" dir="2700000" algn="tl" rotWithShape="0">
                    <a:srgbClr val="00E088">
                      <a:lumMod val="60000"/>
                      <a:lumOff val="40000"/>
                    </a:srgbClr>
                  </a:outerShdw>
                </a:effectLst>
                <a:latin typeface="iCiel Cadena" panose="02000503000000020004" pitchFamily="50" charset="0"/>
              </a:rPr>
              <a:t> </a:t>
            </a:r>
            <a:r>
              <a:rPr lang="en-US" sz="12000" b="1" dirty="0" err="1">
                <a:ln w="9525">
                  <a:solidFill>
                    <a:srgbClr val="F7A9BD"/>
                  </a:solidFill>
                  <a:prstDash val="solid"/>
                </a:ln>
                <a:solidFill>
                  <a:srgbClr val="FFC000"/>
                </a:solidFill>
                <a:effectLst>
                  <a:outerShdw blurRad="12700" dist="38100" dir="2700000" algn="tl" rotWithShape="0">
                    <a:srgbClr val="00E088">
                      <a:lumMod val="60000"/>
                      <a:lumOff val="40000"/>
                    </a:srgbClr>
                  </a:outerShdw>
                </a:effectLst>
                <a:latin typeface="iCiel Cadena" panose="02000503000000020004" pitchFamily="50" charset="0"/>
              </a:rPr>
              <a:t>nhà</a:t>
            </a:r>
            <a:r>
              <a:rPr lang="en-US" sz="12000" b="1" dirty="0">
                <a:ln w="9525">
                  <a:solidFill>
                    <a:srgbClr val="F7A9BD"/>
                  </a:solidFill>
                  <a:prstDash val="solid"/>
                </a:ln>
                <a:solidFill>
                  <a:srgbClr val="FFC000"/>
                </a:solidFill>
                <a:effectLst>
                  <a:outerShdw blurRad="12700" dist="38100" dir="2700000" algn="tl" rotWithShape="0">
                    <a:srgbClr val="00E088">
                      <a:lumMod val="60000"/>
                      <a:lumOff val="40000"/>
                    </a:srgbClr>
                  </a:outerShdw>
                </a:effectLst>
                <a:latin typeface="iCiel Cadena" panose="02000503000000020004" pitchFamily="50" charset="0"/>
              </a:rPr>
              <a:t>:</a:t>
            </a:r>
          </a:p>
        </p:txBody>
      </p:sp>
      <p:sp>
        <p:nvSpPr>
          <p:cNvPr id="7" name="Oval 6"/>
          <p:cNvSpPr/>
          <p:nvPr/>
        </p:nvSpPr>
        <p:spPr>
          <a:xfrm>
            <a:off x="18821400" y="-571500"/>
            <a:ext cx="2438400" cy="296762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48138" y="6795949"/>
            <a:ext cx="19980453" cy="3764015"/>
            <a:chOff x="0" y="0"/>
            <a:chExt cx="5262341" cy="991345"/>
          </a:xfrm>
        </p:grpSpPr>
        <p:sp>
          <p:nvSpPr>
            <p:cNvPr id="3" name="Freeform 3"/>
            <p:cNvSpPr/>
            <p:nvPr/>
          </p:nvSpPr>
          <p:spPr>
            <a:xfrm>
              <a:off x="0" y="0"/>
              <a:ext cx="5262342" cy="991345"/>
            </a:xfrm>
            <a:custGeom>
              <a:avLst/>
              <a:gdLst/>
              <a:ahLst/>
              <a:cxnLst/>
              <a:rect l="l" t="t" r="r" b="b"/>
              <a:pathLst>
                <a:path w="5262342" h="991345">
                  <a:moveTo>
                    <a:pt x="0" y="0"/>
                  </a:moveTo>
                  <a:lnTo>
                    <a:pt x="5262342" y="0"/>
                  </a:lnTo>
                  <a:lnTo>
                    <a:pt x="5262342" y="991345"/>
                  </a:lnTo>
                  <a:lnTo>
                    <a:pt x="0" y="991345"/>
                  </a:lnTo>
                  <a:close/>
                </a:path>
              </a:pathLst>
            </a:custGeom>
            <a:solidFill>
              <a:srgbClr val="FFEFB6"/>
            </a:solidFill>
          </p:spPr>
          <p:txBody>
            <a:bodyPr/>
            <a:lstStyle/>
            <a:p>
              <a:endParaRPr lang="en-US"/>
            </a:p>
          </p:txBody>
        </p:sp>
        <p:sp>
          <p:nvSpPr>
            <p:cNvPr id="4" name="TextBox 4"/>
            <p:cNvSpPr txBox="1"/>
            <p:nvPr/>
          </p:nvSpPr>
          <p:spPr>
            <a:xfrm>
              <a:off x="0" y="-38100"/>
              <a:ext cx="5262341" cy="1029445"/>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380156" y="6639068"/>
            <a:ext cx="19980453" cy="712526"/>
            <a:chOff x="0" y="0"/>
            <a:chExt cx="5262341" cy="187661"/>
          </a:xfrm>
        </p:grpSpPr>
        <p:sp>
          <p:nvSpPr>
            <p:cNvPr id="6" name="Freeform 6"/>
            <p:cNvSpPr/>
            <p:nvPr/>
          </p:nvSpPr>
          <p:spPr>
            <a:xfrm>
              <a:off x="0" y="0"/>
              <a:ext cx="5262342" cy="187661"/>
            </a:xfrm>
            <a:custGeom>
              <a:avLst/>
              <a:gdLst/>
              <a:ahLst/>
              <a:cxnLst/>
              <a:rect l="l" t="t" r="r" b="b"/>
              <a:pathLst>
                <a:path w="5262342" h="187661">
                  <a:moveTo>
                    <a:pt x="0" y="0"/>
                  </a:moveTo>
                  <a:lnTo>
                    <a:pt x="5262342" y="0"/>
                  </a:lnTo>
                  <a:lnTo>
                    <a:pt x="5262342" y="187661"/>
                  </a:lnTo>
                  <a:lnTo>
                    <a:pt x="0" y="187661"/>
                  </a:lnTo>
                  <a:close/>
                </a:path>
              </a:pathLst>
            </a:custGeom>
            <a:solidFill>
              <a:srgbClr val="FFD79E"/>
            </a:solidFill>
          </p:spPr>
          <p:txBody>
            <a:bodyPr/>
            <a:lstStyle/>
            <a:p>
              <a:endParaRPr lang="en-US"/>
            </a:p>
          </p:txBody>
        </p:sp>
        <p:sp>
          <p:nvSpPr>
            <p:cNvPr id="7" name="TextBox 7"/>
            <p:cNvSpPr txBox="1"/>
            <p:nvPr/>
          </p:nvSpPr>
          <p:spPr>
            <a:xfrm>
              <a:off x="0" y="-38100"/>
              <a:ext cx="5262341" cy="225761"/>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a:off x="3822380" y="1239401"/>
            <a:ext cx="10643240" cy="7197491"/>
          </a:xfrm>
          <a:custGeom>
            <a:avLst/>
            <a:gdLst/>
            <a:ahLst/>
            <a:cxnLst/>
            <a:rect l="l" t="t" r="r" b="b"/>
            <a:pathLst>
              <a:path w="10643240" h="7197491">
                <a:moveTo>
                  <a:pt x="0" y="0"/>
                </a:moveTo>
                <a:lnTo>
                  <a:pt x="10643240" y="0"/>
                </a:lnTo>
                <a:lnTo>
                  <a:pt x="10643240" y="7197490"/>
                </a:lnTo>
                <a:lnTo>
                  <a:pt x="0" y="719749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9" name="Freeform 9"/>
          <p:cNvSpPr/>
          <p:nvPr/>
        </p:nvSpPr>
        <p:spPr>
          <a:xfrm>
            <a:off x="12213775" y="8655966"/>
            <a:ext cx="6901132" cy="4114800"/>
          </a:xfrm>
          <a:custGeom>
            <a:avLst/>
            <a:gdLst/>
            <a:ahLst/>
            <a:cxnLst/>
            <a:rect l="l" t="t" r="r" b="b"/>
            <a:pathLst>
              <a:path w="6901132" h="4114800">
                <a:moveTo>
                  <a:pt x="0" y="0"/>
                </a:moveTo>
                <a:lnTo>
                  <a:pt x="6901132" y="0"/>
                </a:lnTo>
                <a:lnTo>
                  <a:pt x="6901132"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0" name="Freeform 10"/>
          <p:cNvSpPr/>
          <p:nvPr/>
        </p:nvSpPr>
        <p:spPr>
          <a:xfrm>
            <a:off x="-1642115" y="1028700"/>
            <a:ext cx="4616886" cy="4114800"/>
          </a:xfrm>
          <a:custGeom>
            <a:avLst/>
            <a:gdLst/>
            <a:ahLst/>
            <a:cxnLst/>
            <a:rect l="l" t="t" r="r" b="b"/>
            <a:pathLst>
              <a:path w="4616886" h="4114800">
                <a:moveTo>
                  <a:pt x="0" y="0"/>
                </a:moveTo>
                <a:lnTo>
                  <a:pt x="4616887" y="0"/>
                </a:lnTo>
                <a:lnTo>
                  <a:pt x="4616887"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1" name="Freeform 11"/>
          <p:cNvSpPr/>
          <p:nvPr/>
        </p:nvSpPr>
        <p:spPr>
          <a:xfrm>
            <a:off x="15122845" y="2988945"/>
            <a:ext cx="3363167" cy="2728369"/>
          </a:xfrm>
          <a:custGeom>
            <a:avLst/>
            <a:gdLst/>
            <a:ahLst/>
            <a:cxnLst/>
            <a:rect l="l" t="t" r="r" b="b"/>
            <a:pathLst>
              <a:path w="3363167" h="2728369">
                <a:moveTo>
                  <a:pt x="0" y="0"/>
                </a:moveTo>
                <a:lnTo>
                  <a:pt x="3363167" y="0"/>
                </a:lnTo>
                <a:lnTo>
                  <a:pt x="3363167" y="2728369"/>
                </a:lnTo>
                <a:lnTo>
                  <a:pt x="0" y="272836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2" name="Freeform 12"/>
          <p:cNvSpPr/>
          <p:nvPr/>
        </p:nvSpPr>
        <p:spPr>
          <a:xfrm>
            <a:off x="16380145" y="4581668"/>
            <a:ext cx="2340292" cy="4114800"/>
          </a:xfrm>
          <a:custGeom>
            <a:avLst/>
            <a:gdLst/>
            <a:ahLst/>
            <a:cxnLst/>
            <a:rect l="l" t="t" r="r" b="b"/>
            <a:pathLst>
              <a:path w="2340292" h="4114800">
                <a:moveTo>
                  <a:pt x="0" y="0"/>
                </a:moveTo>
                <a:lnTo>
                  <a:pt x="2340292" y="0"/>
                </a:lnTo>
                <a:lnTo>
                  <a:pt x="2340292" y="4114800"/>
                </a:lnTo>
                <a:lnTo>
                  <a:pt x="0" y="41148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3" name="Freeform 13"/>
          <p:cNvSpPr/>
          <p:nvPr/>
        </p:nvSpPr>
        <p:spPr>
          <a:xfrm>
            <a:off x="14775151" y="7010923"/>
            <a:ext cx="1295463" cy="1616803"/>
          </a:xfrm>
          <a:custGeom>
            <a:avLst/>
            <a:gdLst/>
            <a:ahLst/>
            <a:cxnLst/>
            <a:rect l="l" t="t" r="r" b="b"/>
            <a:pathLst>
              <a:path w="1295463" h="1616803">
                <a:moveTo>
                  <a:pt x="0" y="0"/>
                </a:moveTo>
                <a:lnTo>
                  <a:pt x="1295463" y="0"/>
                </a:lnTo>
                <a:lnTo>
                  <a:pt x="1295463" y="1616802"/>
                </a:lnTo>
                <a:lnTo>
                  <a:pt x="0" y="161680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14" name="Freeform 14"/>
          <p:cNvSpPr/>
          <p:nvPr/>
        </p:nvSpPr>
        <p:spPr>
          <a:xfrm>
            <a:off x="342041" y="3373419"/>
            <a:ext cx="4310075" cy="7243824"/>
          </a:xfrm>
          <a:custGeom>
            <a:avLst/>
            <a:gdLst/>
            <a:ahLst/>
            <a:cxnLst/>
            <a:rect l="l" t="t" r="r" b="b"/>
            <a:pathLst>
              <a:path w="4310075" h="7243824">
                <a:moveTo>
                  <a:pt x="0" y="0"/>
                </a:moveTo>
                <a:lnTo>
                  <a:pt x="4310075" y="0"/>
                </a:lnTo>
                <a:lnTo>
                  <a:pt x="4310075" y="7243824"/>
                </a:lnTo>
                <a:lnTo>
                  <a:pt x="0" y="7243824"/>
                </a:lnTo>
                <a:lnTo>
                  <a:pt x="0" y="0"/>
                </a:lnTo>
                <a:close/>
              </a:path>
            </a:pathLst>
          </a:custGeom>
          <a:blipFill>
            <a:blip r:embed="rId14"/>
            <a:stretch>
              <a:fillRect/>
            </a:stretch>
          </a:blipFill>
        </p:spPr>
        <p:txBody>
          <a:bodyPr/>
          <a:lstStyle/>
          <a:p>
            <a:endParaRPr lang="en-US"/>
          </a:p>
        </p:txBody>
      </p:sp>
      <p:sp>
        <p:nvSpPr>
          <p:cNvPr id="15" name="Freeform 15"/>
          <p:cNvSpPr/>
          <p:nvPr/>
        </p:nvSpPr>
        <p:spPr>
          <a:xfrm>
            <a:off x="15422882" y="212970"/>
            <a:ext cx="2371827" cy="2371827"/>
          </a:xfrm>
          <a:custGeom>
            <a:avLst/>
            <a:gdLst/>
            <a:ahLst/>
            <a:cxnLst/>
            <a:rect l="l" t="t" r="r" b="b"/>
            <a:pathLst>
              <a:path w="2371827" h="2371827">
                <a:moveTo>
                  <a:pt x="0" y="0"/>
                </a:moveTo>
                <a:lnTo>
                  <a:pt x="2371828" y="0"/>
                </a:lnTo>
                <a:lnTo>
                  <a:pt x="2371828" y="2371828"/>
                </a:lnTo>
                <a:lnTo>
                  <a:pt x="0" y="2371828"/>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endParaRPr lang="en-US"/>
          </a:p>
        </p:txBody>
      </p:sp>
      <p:grpSp>
        <p:nvGrpSpPr>
          <p:cNvPr id="16" name="Group 16"/>
          <p:cNvGrpSpPr/>
          <p:nvPr/>
        </p:nvGrpSpPr>
        <p:grpSpPr>
          <a:xfrm>
            <a:off x="11463338" y="2301240"/>
            <a:ext cx="1743075" cy="1100138"/>
            <a:chOff x="0" y="0"/>
            <a:chExt cx="2324100" cy="1466850"/>
          </a:xfrm>
        </p:grpSpPr>
        <p:sp>
          <p:nvSpPr>
            <p:cNvPr id="17" name="Freeform 17"/>
            <p:cNvSpPr/>
            <p:nvPr/>
          </p:nvSpPr>
          <p:spPr>
            <a:xfrm>
              <a:off x="48260" y="46990"/>
              <a:ext cx="2232660" cy="1370330"/>
            </a:xfrm>
            <a:custGeom>
              <a:avLst/>
              <a:gdLst/>
              <a:ahLst/>
              <a:cxnLst/>
              <a:rect l="l" t="t" r="r" b="b"/>
              <a:pathLst>
                <a:path w="2232660" h="1370330">
                  <a:moveTo>
                    <a:pt x="27940" y="370840"/>
                  </a:moveTo>
                  <a:cubicBezTo>
                    <a:pt x="320040" y="184150"/>
                    <a:pt x="353060" y="167640"/>
                    <a:pt x="420370" y="144780"/>
                  </a:cubicBezTo>
                  <a:cubicBezTo>
                    <a:pt x="535940" y="105410"/>
                    <a:pt x="764540" y="54610"/>
                    <a:pt x="902970" y="30480"/>
                  </a:cubicBezTo>
                  <a:cubicBezTo>
                    <a:pt x="1005840" y="13970"/>
                    <a:pt x="1084580" y="6350"/>
                    <a:pt x="1172210" y="3810"/>
                  </a:cubicBezTo>
                  <a:cubicBezTo>
                    <a:pt x="1256030" y="1270"/>
                    <a:pt x="1342390" y="0"/>
                    <a:pt x="1417320" y="12700"/>
                  </a:cubicBezTo>
                  <a:cubicBezTo>
                    <a:pt x="1485900" y="25400"/>
                    <a:pt x="1554480" y="45720"/>
                    <a:pt x="1607820" y="73660"/>
                  </a:cubicBezTo>
                  <a:cubicBezTo>
                    <a:pt x="1652270" y="96520"/>
                    <a:pt x="1692910" y="125730"/>
                    <a:pt x="1722120" y="158750"/>
                  </a:cubicBezTo>
                  <a:cubicBezTo>
                    <a:pt x="1748790" y="189230"/>
                    <a:pt x="1765300" y="226060"/>
                    <a:pt x="1779270" y="262890"/>
                  </a:cubicBezTo>
                  <a:cubicBezTo>
                    <a:pt x="1791970" y="298450"/>
                    <a:pt x="1800860" y="336550"/>
                    <a:pt x="1802130" y="375920"/>
                  </a:cubicBezTo>
                  <a:cubicBezTo>
                    <a:pt x="1804670" y="421640"/>
                    <a:pt x="1803400" y="476250"/>
                    <a:pt x="1788160" y="521970"/>
                  </a:cubicBezTo>
                  <a:cubicBezTo>
                    <a:pt x="1772920" y="567690"/>
                    <a:pt x="1741170" y="614680"/>
                    <a:pt x="1710690" y="652780"/>
                  </a:cubicBezTo>
                  <a:cubicBezTo>
                    <a:pt x="1684020" y="687070"/>
                    <a:pt x="1652270" y="715010"/>
                    <a:pt x="1620520" y="740410"/>
                  </a:cubicBezTo>
                  <a:cubicBezTo>
                    <a:pt x="1590040" y="764540"/>
                    <a:pt x="1562100" y="787400"/>
                    <a:pt x="1524000" y="802640"/>
                  </a:cubicBezTo>
                  <a:cubicBezTo>
                    <a:pt x="1479550" y="820420"/>
                    <a:pt x="1410970" y="840740"/>
                    <a:pt x="1369060" y="834390"/>
                  </a:cubicBezTo>
                  <a:cubicBezTo>
                    <a:pt x="1337310" y="830580"/>
                    <a:pt x="1314450" y="815340"/>
                    <a:pt x="1291590" y="793750"/>
                  </a:cubicBezTo>
                  <a:cubicBezTo>
                    <a:pt x="1263650" y="765810"/>
                    <a:pt x="1228090" y="718820"/>
                    <a:pt x="1220470" y="675640"/>
                  </a:cubicBezTo>
                  <a:cubicBezTo>
                    <a:pt x="1212850" y="628650"/>
                    <a:pt x="1225550" y="558800"/>
                    <a:pt x="1253490" y="521970"/>
                  </a:cubicBezTo>
                  <a:cubicBezTo>
                    <a:pt x="1281430" y="483870"/>
                    <a:pt x="1338580" y="459740"/>
                    <a:pt x="1386840" y="449580"/>
                  </a:cubicBezTo>
                  <a:cubicBezTo>
                    <a:pt x="1440180" y="438150"/>
                    <a:pt x="1499870" y="443230"/>
                    <a:pt x="1560830" y="463550"/>
                  </a:cubicBezTo>
                  <a:cubicBezTo>
                    <a:pt x="1643380" y="488950"/>
                    <a:pt x="1760220" y="576580"/>
                    <a:pt x="1828800" y="619760"/>
                  </a:cubicBezTo>
                  <a:cubicBezTo>
                    <a:pt x="1871980" y="648970"/>
                    <a:pt x="1901190" y="668020"/>
                    <a:pt x="1934210" y="695960"/>
                  </a:cubicBezTo>
                  <a:cubicBezTo>
                    <a:pt x="1967230" y="723900"/>
                    <a:pt x="1995170" y="750570"/>
                    <a:pt x="2026920" y="786130"/>
                  </a:cubicBezTo>
                  <a:cubicBezTo>
                    <a:pt x="2067560" y="830580"/>
                    <a:pt x="2122170" y="899160"/>
                    <a:pt x="2151380" y="946150"/>
                  </a:cubicBezTo>
                  <a:cubicBezTo>
                    <a:pt x="2169160" y="976630"/>
                    <a:pt x="2178050" y="994410"/>
                    <a:pt x="2189480" y="1027430"/>
                  </a:cubicBezTo>
                  <a:cubicBezTo>
                    <a:pt x="2204720" y="1073150"/>
                    <a:pt x="2217420" y="1141730"/>
                    <a:pt x="2222500" y="1192530"/>
                  </a:cubicBezTo>
                  <a:cubicBezTo>
                    <a:pt x="2226310" y="1236980"/>
                    <a:pt x="2232660" y="1289050"/>
                    <a:pt x="2222500" y="1318260"/>
                  </a:cubicBezTo>
                  <a:cubicBezTo>
                    <a:pt x="2217420" y="1334770"/>
                    <a:pt x="2205990" y="1347470"/>
                    <a:pt x="2194560" y="1355090"/>
                  </a:cubicBezTo>
                  <a:cubicBezTo>
                    <a:pt x="2181860" y="1363980"/>
                    <a:pt x="2164080" y="1370330"/>
                    <a:pt x="2148840" y="1369060"/>
                  </a:cubicBezTo>
                  <a:cubicBezTo>
                    <a:pt x="2129790" y="1366520"/>
                    <a:pt x="2099310" y="1350010"/>
                    <a:pt x="2089150" y="1333500"/>
                  </a:cubicBezTo>
                  <a:cubicBezTo>
                    <a:pt x="2078990" y="1315720"/>
                    <a:pt x="2078990" y="1281430"/>
                    <a:pt x="2085340" y="1263650"/>
                  </a:cubicBezTo>
                  <a:cubicBezTo>
                    <a:pt x="2090420" y="1248410"/>
                    <a:pt x="2104390" y="1235710"/>
                    <a:pt x="2117090" y="1229360"/>
                  </a:cubicBezTo>
                  <a:cubicBezTo>
                    <a:pt x="2131060" y="1221740"/>
                    <a:pt x="2148840" y="1217930"/>
                    <a:pt x="2164080" y="1221740"/>
                  </a:cubicBezTo>
                  <a:cubicBezTo>
                    <a:pt x="2183130" y="1225550"/>
                    <a:pt x="2209800" y="1245870"/>
                    <a:pt x="2219960" y="1263650"/>
                  </a:cubicBezTo>
                  <a:cubicBezTo>
                    <a:pt x="2227580" y="1276350"/>
                    <a:pt x="2228850" y="1295400"/>
                    <a:pt x="2225040" y="1310640"/>
                  </a:cubicBezTo>
                  <a:cubicBezTo>
                    <a:pt x="2218690" y="1328420"/>
                    <a:pt x="2197100" y="1355090"/>
                    <a:pt x="2180590" y="1362710"/>
                  </a:cubicBezTo>
                  <a:cubicBezTo>
                    <a:pt x="2165350" y="1370330"/>
                    <a:pt x="2147570" y="1370330"/>
                    <a:pt x="2132330" y="1366520"/>
                  </a:cubicBezTo>
                  <a:cubicBezTo>
                    <a:pt x="2118360" y="1361440"/>
                    <a:pt x="2103120" y="1351280"/>
                    <a:pt x="2094230" y="1339850"/>
                  </a:cubicBezTo>
                  <a:cubicBezTo>
                    <a:pt x="2084070" y="1327150"/>
                    <a:pt x="2082800" y="1315720"/>
                    <a:pt x="2078990" y="1295400"/>
                  </a:cubicBezTo>
                  <a:cubicBezTo>
                    <a:pt x="2070100" y="1250950"/>
                    <a:pt x="2078990" y="1143000"/>
                    <a:pt x="2063750" y="1084580"/>
                  </a:cubicBezTo>
                  <a:cubicBezTo>
                    <a:pt x="2051050" y="1037590"/>
                    <a:pt x="2035810" y="1005840"/>
                    <a:pt x="2009140" y="965200"/>
                  </a:cubicBezTo>
                  <a:cubicBezTo>
                    <a:pt x="1973580" y="913130"/>
                    <a:pt x="1921510" y="857250"/>
                    <a:pt x="1856740" y="806450"/>
                  </a:cubicBezTo>
                  <a:cubicBezTo>
                    <a:pt x="1771650" y="737870"/>
                    <a:pt x="1615440" y="640080"/>
                    <a:pt x="1527810" y="609600"/>
                  </a:cubicBezTo>
                  <a:cubicBezTo>
                    <a:pt x="1474470" y="591820"/>
                    <a:pt x="1416050" y="576580"/>
                    <a:pt x="1391920" y="593090"/>
                  </a:cubicBezTo>
                  <a:cubicBezTo>
                    <a:pt x="1371600" y="607060"/>
                    <a:pt x="1361440" y="664210"/>
                    <a:pt x="1372870" y="680720"/>
                  </a:cubicBezTo>
                  <a:cubicBezTo>
                    <a:pt x="1384300" y="695960"/>
                    <a:pt x="1430020" y="695960"/>
                    <a:pt x="1456690" y="690880"/>
                  </a:cubicBezTo>
                  <a:cubicBezTo>
                    <a:pt x="1483360" y="685800"/>
                    <a:pt x="1508760" y="664210"/>
                    <a:pt x="1532890" y="646430"/>
                  </a:cubicBezTo>
                  <a:cubicBezTo>
                    <a:pt x="1558290" y="628650"/>
                    <a:pt x="1583690" y="607060"/>
                    <a:pt x="1605280" y="582930"/>
                  </a:cubicBezTo>
                  <a:cubicBezTo>
                    <a:pt x="1628140" y="558800"/>
                    <a:pt x="1652270" y="532130"/>
                    <a:pt x="1664970" y="501650"/>
                  </a:cubicBezTo>
                  <a:cubicBezTo>
                    <a:pt x="1677670" y="471170"/>
                    <a:pt x="1680210" y="434340"/>
                    <a:pt x="1677670" y="396240"/>
                  </a:cubicBezTo>
                  <a:cubicBezTo>
                    <a:pt x="1676400" y="351790"/>
                    <a:pt x="1666240" y="284480"/>
                    <a:pt x="1644650" y="247650"/>
                  </a:cubicBezTo>
                  <a:cubicBezTo>
                    <a:pt x="1626870" y="217170"/>
                    <a:pt x="1601470" y="200660"/>
                    <a:pt x="1569720" y="181610"/>
                  </a:cubicBezTo>
                  <a:cubicBezTo>
                    <a:pt x="1527810" y="158750"/>
                    <a:pt x="1470660" y="139700"/>
                    <a:pt x="1412240" y="129540"/>
                  </a:cubicBezTo>
                  <a:cubicBezTo>
                    <a:pt x="1343660" y="116840"/>
                    <a:pt x="1262380" y="116840"/>
                    <a:pt x="1183640" y="119380"/>
                  </a:cubicBezTo>
                  <a:cubicBezTo>
                    <a:pt x="1101090" y="121920"/>
                    <a:pt x="1026160" y="129540"/>
                    <a:pt x="929640" y="146050"/>
                  </a:cubicBezTo>
                  <a:cubicBezTo>
                    <a:pt x="798830" y="167640"/>
                    <a:pt x="577850" y="218440"/>
                    <a:pt x="469900" y="255270"/>
                  </a:cubicBezTo>
                  <a:cubicBezTo>
                    <a:pt x="408940" y="276860"/>
                    <a:pt x="383540" y="289560"/>
                    <a:pt x="330200" y="318770"/>
                  </a:cubicBezTo>
                  <a:cubicBezTo>
                    <a:pt x="256540" y="359410"/>
                    <a:pt x="118110" y="476250"/>
                    <a:pt x="72390" y="486410"/>
                  </a:cubicBezTo>
                  <a:cubicBezTo>
                    <a:pt x="58420" y="488950"/>
                    <a:pt x="52070" y="487680"/>
                    <a:pt x="43180" y="482600"/>
                  </a:cubicBezTo>
                  <a:cubicBezTo>
                    <a:pt x="30480" y="477520"/>
                    <a:pt x="15240" y="466090"/>
                    <a:pt x="8890" y="453390"/>
                  </a:cubicBezTo>
                  <a:cubicBezTo>
                    <a:pt x="2540" y="440690"/>
                    <a:pt x="0" y="421640"/>
                    <a:pt x="2540" y="408940"/>
                  </a:cubicBezTo>
                  <a:cubicBezTo>
                    <a:pt x="6350" y="394970"/>
                    <a:pt x="27940" y="370840"/>
                    <a:pt x="27940" y="370840"/>
                  </a:cubicBezTo>
                </a:path>
              </a:pathLst>
            </a:custGeom>
            <a:solidFill>
              <a:srgbClr val="FFFFFF"/>
            </a:solidFill>
            <a:ln cap="sq">
              <a:noFill/>
              <a:prstDash val="solid"/>
              <a:miter/>
            </a:ln>
          </p:spPr>
          <p:txBody>
            <a:bodyPr/>
            <a:lstStyle/>
            <a:p>
              <a:endParaRPr lang="en-US"/>
            </a:p>
          </p:txBody>
        </p:sp>
      </p:grpSp>
      <p:grpSp>
        <p:nvGrpSpPr>
          <p:cNvPr id="18" name="Group 18"/>
          <p:cNvGrpSpPr/>
          <p:nvPr/>
        </p:nvGrpSpPr>
        <p:grpSpPr>
          <a:xfrm>
            <a:off x="13092112" y="3458528"/>
            <a:ext cx="184785" cy="189548"/>
            <a:chOff x="0" y="0"/>
            <a:chExt cx="246380" cy="252730"/>
          </a:xfrm>
        </p:grpSpPr>
        <p:sp>
          <p:nvSpPr>
            <p:cNvPr id="19" name="Freeform 19"/>
            <p:cNvSpPr/>
            <p:nvPr/>
          </p:nvSpPr>
          <p:spPr>
            <a:xfrm>
              <a:off x="43180" y="49530"/>
              <a:ext cx="149860" cy="153670"/>
            </a:xfrm>
            <a:custGeom>
              <a:avLst/>
              <a:gdLst/>
              <a:ahLst/>
              <a:cxnLst/>
              <a:rect l="l" t="t" r="r" b="b"/>
              <a:pathLst>
                <a:path w="149860" h="153670">
                  <a:moveTo>
                    <a:pt x="149860" y="53340"/>
                  </a:moveTo>
                  <a:cubicBezTo>
                    <a:pt x="146050" y="106680"/>
                    <a:pt x="123190" y="135890"/>
                    <a:pt x="107950" y="144780"/>
                  </a:cubicBezTo>
                  <a:cubicBezTo>
                    <a:pt x="96520" y="152400"/>
                    <a:pt x="85090" y="153670"/>
                    <a:pt x="72390" y="151130"/>
                  </a:cubicBezTo>
                  <a:cubicBezTo>
                    <a:pt x="53340" y="148590"/>
                    <a:pt x="21590" y="133350"/>
                    <a:pt x="11430" y="115570"/>
                  </a:cubicBezTo>
                  <a:cubicBezTo>
                    <a:pt x="0" y="96520"/>
                    <a:pt x="1270" y="62230"/>
                    <a:pt x="7620" y="44450"/>
                  </a:cubicBezTo>
                  <a:cubicBezTo>
                    <a:pt x="11430" y="31750"/>
                    <a:pt x="20320" y="22860"/>
                    <a:pt x="29210" y="15240"/>
                  </a:cubicBezTo>
                  <a:cubicBezTo>
                    <a:pt x="39370" y="8890"/>
                    <a:pt x="49530" y="1270"/>
                    <a:pt x="62230" y="1270"/>
                  </a:cubicBezTo>
                  <a:cubicBezTo>
                    <a:pt x="81280" y="0"/>
                    <a:pt x="130810" y="21590"/>
                    <a:pt x="130810" y="21590"/>
                  </a:cubicBezTo>
                </a:path>
              </a:pathLst>
            </a:custGeom>
            <a:solidFill>
              <a:srgbClr val="FFFFFF"/>
            </a:solidFill>
            <a:ln cap="sq">
              <a:noFill/>
              <a:prstDash val="solid"/>
              <a:miter/>
            </a:ln>
          </p:spPr>
          <p:txBody>
            <a:bodyPr/>
            <a:lstStyle/>
            <a:p>
              <a:endParaRPr lang="en-US"/>
            </a:p>
          </p:txBody>
        </p:sp>
      </p:grpSp>
      <p:grpSp>
        <p:nvGrpSpPr>
          <p:cNvPr id="20" name="Group 20"/>
          <p:cNvGrpSpPr/>
          <p:nvPr/>
        </p:nvGrpSpPr>
        <p:grpSpPr>
          <a:xfrm>
            <a:off x="5336858" y="5820728"/>
            <a:ext cx="902970" cy="1463992"/>
            <a:chOff x="0" y="0"/>
            <a:chExt cx="1203960" cy="1951990"/>
          </a:xfrm>
        </p:grpSpPr>
        <p:sp>
          <p:nvSpPr>
            <p:cNvPr id="21" name="Freeform 21"/>
            <p:cNvSpPr/>
            <p:nvPr/>
          </p:nvSpPr>
          <p:spPr>
            <a:xfrm>
              <a:off x="39370" y="45720"/>
              <a:ext cx="1115060" cy="1855470"/>
            </a:xfrm>
            <a:custGeom>
              <a:avLst/>
              <a:gdLst/>
              <a:ahLst/>
              <a:cxnLst/>
              <a:rect l="l" t="t" r="r" b="b"/>
              <a:pathLst>
                <a:path w="1115060" h="1855470">
                  <a:moveTo>
                    <a:pt x="177800" y="80010"/>
                  </a:moveTo>
                  <a:cubicBezTo>
                    <a:pt x="146050" y="304800"/>
                    <a:pt x="142240" y="417830"/>
                    <a:pt x="139700" y="509270"/>
                  </a:cubicBezTo>
                  <a:cubicBezTo>
                    <a:pt x="137160" y="594360"/>
                    <a:pt x="127000" y="698500"/>
                    <a:pt x="137160" y="756920"/>
                  </a:cubicBezTo>
                  <a:cubicBezTo>
                    <a:pt x="143510" y="789940"/>
                    <a:pt x="153670" y="808990"/>
                    <a:pt x="166370" y="831850"/>
                  </a:cubicBezTo>
                  <a:cubicBezTo>
                    <a:pt x="179070" y="855980"/>
                    <a:pt x="195580" y="878840"/>
                    <a:pt x="214630" y="897890"/>
                  </a:cubicBezTo>
                  <a:cubicBezTo>
                    <a:pt x="233680" y="918210"/>
                    <a:pt x="247650" y="935990"/>
                    <a:pt x="276860" y="949960"/>
                  </a:cubicBezTo>
                  <a:cubicBezTo>
                    <a:pt x="328930" y="974090"/>
                    <a:pt x="434340" y="984250"/>
                    <a:pt x="511810" y="993140"/>
                  </a:cubicBezTo>
                  <a:cubicBezTo>
                    <a:pt x="586740" y="1000760"/>
                    <a:pt x="688340" y="1022350"/>
                    <a:pt x="736600" y="1000760"/>
                  </a:cubicBezTo>
                  <a:cubicBezTo>
                    <a:pt x="768350" y="988060"/>
                    <a:pt x="797560" y="953770"/>
                    <a:pt x="797560" y="930910"/>
                  </a:cubicBezTo>
                  <a:cubicBezTo>
                    <a:pt x="797560" y="909320"/>
                    <a:pt x="759460" y="864870"/>
                    <a:pt x="745490" y="868680"/>
                  </a:cubicBezTo>
                  <a:cubicBezTo>
                    <a:pt x="725170" y="875030"/>
                    <a:pt x="722630" y="1014730"/>
                    <a:pt x="718820" y="1093470"/>
                  </a:cubicBezTo>
                  <a:cubicBezTo>
                    <a:pt x="713740" y="1179830"/>
                    <a:pt x="703580" y="1292860"/>
                    <a:pt x="720090" y="1366520"/>
                  </a:cubicBezTo>
                  <a:cubicBezTo>
                    <a:pt x="734060" y="1423670"/>
                    <a:pt x="762000" y="1468120"/>
                    <a:pt x="788670" y="1507490"/>
                  </a:cubicBezTo>
                  <a:cubicBezTo>
                    <a:pt x="811530" y="1543050"/>
                    <a:pt x="831850" y="1567180"/>
                    <a:pt x="868680" y="1597660"/>
                  </a:cubicBezTo>
                  <a:cubicBezTo>
                    <a:pt x="923290" y="1642110"/>
                    <a:pt x="1069340" y="1691640"/>
                    <a:pt x="1099820" y="1731010"/>
                  </a:cubicBezTo>
                  <a:cubicBezTo>
                    <a:pt x="1112520" y="1748790"/>
                    <a:pt x="1115060" y="1762760"/>
                    <a:pt x="1113790" y="1779270"/>
                  </a:cubicBezTo>
                  <a:cubicBezTo>
                    <a:pt x="1113790" y="1794510"/>
                    <a:pt x="1108710" y="1813560"/>
                    <a:pt x="1096010" y="1824990"/>
                  </a:cubicBezTo>
                  <a:cubicBezTo>
                    <a:pt x="1082040" y="1840230"/>
                    <a:pt x="1049020" y="1854200"/>
                    <a:pt x="1029970" y="1854200"/>
                  </a:cubicBezTo>
                  <a:cubicBezTo>
                    <a:pt x="1012190" y="1854200"/>
                    <a:pt x="995680" y="1844040"/>
                    <a:pt x="984250" y="1833880"/>
                  </a:cubicBezTo>
                  <a:cubicBezTo>
                    <a:pt x="972820" y="1823720"/>
                    <a:pt x="962660" y="1805940"/>
                    <a:pt x="960120" y="1790700"/>
                  </a:cubicBezTo>
                  <a:cubicBezTo>
                    <a:pt x="956310" y="1775460"/>
                    <a:pt x="957580" y="1755140"/>
                    <a:pt x="966470" y="1741170"/>
                  </a:cubicBezTo>
                  <a:cubicBezTo>
                    <a:pt x="976630" y="1724660"/>
                    <a:pt x="1004570" y="1701800"/>
                    <a:pt x="1026160" y="1699260"/>
                  </a:cubicBezTo>
                  <a:cubicBezTo>
                    <a:pt x="1047750" y="1696720"/>
                    <a:pt x="1080770" y="1708150"/>
                    <a:pt x="1094740" y="1724660"/>
                  </a:cubicBezTo>
                  <a:cubicBezTo>
                    <a:pt x="1108710" y="1741170"/>
                    <a:pt x="1115060" y="1775460"/>
                    <a:pt x="1111250" y="1795780"/>
                  </a:cubicBezTo>
                  <a:cubicBezTo>
                    <a:pt x="1108710" y="1812290"/>
                    <a:pt x="1098550" y="1827530"/>
                    <a:pt x="1084580" y="1837690"/>
                  </a:cubicBezTo>
                  <a:cubicBezTo>
                    <a:pt x="1068070" y="1849120"/>
                    <a:pt x="1042670" y="1855470"/>
                    <a:pt x="1013460" y="1850390"/>
                  </a:cubicBezTo>
                  <a:cubicBezTo>
                    <a:pt x="953770" y="1840230"/>
                    <a:pt x="829310" y="1757680"/>
                    <a:pt x="767080" y="1704340"/>
                  </a:cubicBezTo>
                  <a:cubicBezTo>
                    <a:pt x="720090" y="1664970"/>
                    <a:pt x="690880" y="1620520"/>
                    <a:pt x="661670" y="1578610"/>
                  </a:cubicBezTo>
                  <a:cubicBezTo>
                    <a:pt x="637540" y="1543050"/>
                    <a:pt x="618490" y="1507490"/>
                    <a:pt x="603250" y="1473200"/>
                  </a:cubicBezTo>
                  <a:cubicBezTo>
                    <a:pt x="590550" y="1441450"/>
                    <a:pt x="581660" y="1413510"/>
                    <a:pt x="575310" y="1381760"/>
                  </a:cubicBezTo>
                  <a:cubicBezTo>
                    <a:pt x="567690" y="1347470"/>
                    <a:pt x="565150" y="1316990"/>
                    <a:pt x="563880" y="1271270"/>
                  </a:cubicBezTo>
                  <a:cubicBezTo>
                    <a:pt x="562610" y="1195070"/>
                    <a:pt x="561340" y="1057910"/>
                    <a:pt x="579120" y="969010"/>
                  </a:cubicBezTo>
                  <a:cubicBezTo>
                    <a:pt x="593090" y="896620"/>
                    <a:pt x="613410" y="815340"/>
                    <a:pt x="646430" y="774700"/>
                  </a:cubicBezTo>
                  <a:cubicBezTo>
                    <a:pt x="668020" y="748030"/>
                    <a:pt x="694690" y="734060"/>
                    <a:pt x="723900" y="726440"/>
                  </a:cubicBezTo>
                  <a:cubicBezTo>
                    <a:pt x="754380" y="718820"/>
                    <a:pt x="793750" y="720090"/>
                    <a:pt x="825500" y="731520"/>
                  </a:cubicBezTo>
                  <a:cubicBezTo>
                    <a:pt x="855980" y="742950"/>
                    <a:pt x="890270" y="768350"/>
                    <a:pt x="910590" y="795020"/>
                  </a:cubicBezTo>
                  <a:cubicBezTo>
                    <a:pt x="929640" y="821690"/>
                    <a:pt x="938530" y="857250"/>
                    <a:pt x="942340" y="891540"/>
                  </a:cubicBezTo>
                  <a:cubicBezTo>
                    <a:pt x="944880" y="930910"/>
                    <a:pt x="935990" y="981710"/>
                    <a:pt x="924560" y="1016000"/>
                  </a:cubicBezTo>
                  <a:cubicBezTo>
                    <a:pt x="915670" y="1042670"/>
                    <a:pt x="902970" y="1065530"/>
                    <a:pt x="885190" y="1083310"/>
                  </a:cubicBezTo>
                  <a:cubicBezTo>
                    <a:pt x="866140" y="1101090"/>
                    <a:pt x="839470" y="1113790"/>
                    <a:pt x="815340" y="1122680"/>
                  </a:cubicBezTo>
                  <a:cubicBezTo>
                    <a:pt x="789940" y="1130300"/>
                    <a:pt x="770890" y="1130300"/>
                    <a:pt x="732790" y="1131570"/>
                  </a:cubicBezTo>
                  <a:cubicBezTo>
                    <a:pt x="652780" y="1132840"/>
                    <a:pt x="453390" y="1121410"/>
                    <a:pt x="355600" y="1102360"/>
                  </a:cubicBezTo>
                  <a:cubicBezTo>
                    <a:pt x="289560" y="1089660"/>
                    <a:pt x="238760" y="1076960"/>
                    <a:pt x="194310" y="1052830"/>
                  </a:cubicBezTo>
                  <a:cubicBezTo>
                    <a:pt x="158750" y="1031240"/>
                    <a:pt x="132080" y="1002030"/>
                    <a:pt x="106680" y="971550"/>
                  </a:cubicBezTo>
                  <a:cubicBezTo>
                    <a:pt x="81280" y="942340"/>
                    <a:pt x="60960" y="908050"/>
                    <a:pt x="44450" y="873760"/>
                  </a:cubicBezTo>
                  <a:cubicBezTo>
                    <a:pt x="29210" y="836930"/>
                    <a:pt x="19050" y="808990"/>
                    <a:pt x="11430" y="758190"/>
                  </a:cubicBezTo>
                  <a:cubicBezTo>
                    <a:pt x="0" y="665480"/>
                    <a:pt x="11430" y="481330"/>
                    <a:pt x="16510" y="358140"/>
                  </a:cubicBezTo>
                  <a:cubicBezTo>
                    <a:pt x="22860" y="251460"/>
                    <a:pt x="21590" y="116840"/>
                    <a:pt x="43180" y="60960"/>
                  </a:cubicBezTo>
                  <a:cubicBezTo>
                    <a:pt x="53340" y="34290"/>
                    <a:pt x="64770" y="17780"/>
                    <a:pt x="80010" y="8890"/>
                  </a:cubicBezTo>
                  <a:cubicBezTo>
                    <a:pt x="93980" y="1270"/>
                    <a:pt x="113030" y="0"/>
                    <a:pt x="128270" y="5080"/>
                  </a:cubicBezTo>
                  <a:cubicBezTo>
                    <a:pt x="142240" y="8890"/>
                    <a:pt x="158750" y="20320"/>
                    <a:pt x="167640" y="33020"/>
                  </a:cubicBezTo>
                  <a:cubicBezTo>
                    <a:pt x="175260" y="45720"/>
                    <a:pt x="177800" y="80010"/>
                    <a:pt x="177800" y="80010"/>
                  </a:cubicBezTo>
                </a:path>
              </a:pathLst>
            </a:custGeom>
            <a:solidFill>
              <a:srgbClr val="FFFFFF"/>
            </a:solidFill>
            <a:ln cap="sq">
              <a:noFill/>
              <a:prstDash val="solid"/>
              <a:miter/>
            </a:ln>
          </p:spPr>
          <p:txBody>
            <a:bodyPr/>
            <a:lstStyle/>
            <a:p>
              <a:endParaRPr lang="en-US"/>
            </a:p>
          </p:txBody>
        </p:sp>
      </p:grpSp>
      <p:grpSp>
        <p:nvGrpSpPr>
          <p:cNvPr id="22" name="Group 22"/>
          <p:cNvGrpSpPr/>
          <p:nvPr/>
        </p:nvGrpSpPr>
        <p:grpSpPr>
          <a:xfrm>
            <a:off x="6388418" y="7093268"/>
            <a:ext cx="189548" cy="184785"/>
            <a:chOff x="0" y="0"/>
            <a:chExt cx="252730" cy="246380"/>
          </a:xfrm>
        </p:grpSpPr>
        <p:sp>
          <p:nvSpPr>
            <p:cNvPr id="23" name="Freeform 23"/>
            <p:cNvSpPr/>
            <p:nvPr/>
          </p:nvSpPr>
          <p:spPr>
            <a:xfrm>
              <a:off x="50800" y="49530"/>
              <a:ext cx="148590" cy="153670"/>
            </a:xfrm>
            <a:custGeom>
              <a:avLst/>
              <a:gdLst/>
              <a:ahLst/>
              <a:cxnLst/>
              <a:rect l="l" t="t" r="r" b="b"/>
              <a:pathLst>
                <a:path w="148590" h="153670">
                  <a:moveTo>
                    <a:pt x="148590" y="53340"/>
                  </a:moveTo>
                  <a:cubicBezTo>
                    <a:pt x="146050" y="106680"/>
                    <a:pt x="127000" y="137160"/>
                    <a:pt x="107950" y="144780"/>
                  </a:cubicBezTo>
                  <a:cubicBezTo>
                    <a:pt x="88900" y="153670"/>
                    <a:pt x="53340" y="148590"/>
                    <a:pt x="36830" y="140970"/>
                  </a:cubicBezTo>
                  <a:cubicBezTo>
                    <a:pt x="25400" y="135890"/>
                    <a:pt x="17780" y="125730"/>
                    <a:pt x="11430" y="115570"/>
                  </a:cubicBezTo>
                  <a:cubicBezTo>
                    <a:pt x="5080" y="105410"/>
                    <a:pt x="0" y="93980"/>
                    <a:pt x="0" y="80010"/>
                  </a:cubicBezTo>
                  <a:cubicBezTo>
                    <a:pt x="1270" y="62230"/>
                    <a:pt x="16510" y="29210"/>
                    <a:pt x="29210" y="15240"/>
                  </a:cubicBezTo>
                  <a:cubicBezTo>
                    <a:pt x="39370" y="6350"/>
                    <a:pt x="49530" y="1270"/>
                    <a:pt x="62230" y="1270"/>
                  </a:cubicBezTo>
                  <a:cubicBezTo>
                    <a:pt x="81280" y="0"/>
                    <a:pt x="130810" y="21590"/>
                    <a:pt x="130810" y="21590"/>
                  </a:cubicBezTo>
                </a:path>
              </a:pathLst>
            </a:custGeom>
            <a:solidFill>
              <a:srgbClr val="FFFFFF"/>
            </a:solidFill>
            <a:ln cap="sq">
              <a:noFill/>
              <a:prstDash val="solid"/>
              <a:miter/>
            </a:ln>
          </p:spPr>
          <p:txBody>
            <a:bodyPr/>
            <a:lstStyle/>
            <a:p>
              <a:endParaRPr lang="en-US"/>
            </a:p>
          </p:txBody>
        </p:sp>
      </p:grpSp>
      <p:grpSp>
        <p:nvGrpSpPr>
          <p:cNvPr id="24" name="Group 24"/>
          <p:cNvGrpSpPr/>
          <p:nvPr/>
        </p:nvGrpSpPr>
        <p:grpSpPr>
          <a:xfrm>
            <a:off x="5519738" y="2628900"/>
            <a:ext cx="581025" cy="514350"/>
            <a:chOff x="0" y="0"/>
            <a:chExt cx="774700" cy="685800"/>
          </a:xfrm>
        </p:grpSpPr>
        <p:sp>
          <p:nvSpPr>
            <p:cNvPr id="25" name="Freeform 25"/>
            <p:cNvSpPr/>
            <p:nvPr/>
          </p:nvSpPr>
          <p:spPr>
            <a:xfrm>
              <a:off x="50800" y="50800"/>
              <a:ext cx="675640" cy="582930"/>
            </a:xfrm>
            <a:custGeom>
              <a:avLst/>
              <a:gdLst/>
              <a:ahLst/>
              <a:cxnLst/>
              <a:rect l="l" t="t" r="r" b="b"/>
              <a:pathLst>
                <a:path w="675640" h="582930">
                  <a:moveTo>
                    <a:pt x="549910" y="565150"/>
                  </a:moveTo>
                  <a:cubicBezTo>
                    <a:pt x="102870" y="151130"/>
                    <a:pt x="110490" y="142240"/>
                    <a:pt x="105410" y="138430"/>
                  </a:cubicBezTo>
                  <a:cubicBezTo>
                    <a:pt x="97790" y="133350"/>
                    <a:pt x="73660" y="147320"/>
                    <a:pt x="58420" y="144780"/>
                  </a:cubicBezTo>
                  <a:cubicBezTo>
                    <a:pt x="44450" y="142240"/>
                    <a:pt x="27940" y="132080"/>
                    <a:pt x="17780" y="121920"/>
                  </a:cubicBezTo>
                  <a:cubicBezTo>
                    <a:pt x="8890" y="110490"/>
                    <a:pt x="0" y="93980"/>
                    <a:pt x="0" y="78740"/>
                  </a:cubicBezTo>
                  <a:cubicBezTo>
                    <a:pt x="0" y="59690"/>
                    <a:pt x="13970" y="29210"/>
                    <a:pt x="27940" y="16510"/>
                  </a:cubicBezTo>
                  <a:cubicBezTo>
                    <a:pt x="39370" y="5080"/>
                    <a:pt x="57150" y="0"/>
                    <a:pt x="71120" y="0"/>
                  </a:cubicBezTo>
                  <a:cubicBezTo>
                    <a:pt x="86360" y="0"/>
                    <a:pt x="104140" y="3810"/>
                    <a:pt x="115570" y="13970"/>
                  </a:cubicBezTo>
                  <a:cubicBezTo>
                    <a:pt x="130810" y="26670"/>
                    <a:pt x="144780" y="57150"/>
                    <a:pt x="146050" y="76200"/>
                  </a:cubicBezTo>
                  <a:cubicBezTo>
                    <a:pt x="146050" y="91440"/>
                    <a:pt x="139700" y="107950"/>
                    <a:pt x="129540" y="119380"/>
                  </a:cubicBezTo>
                  <a:cubicBezTo>
                    <a:pt x="116840" y="133350"/>
                    <a:pt x="86360" y="147320"/>
                    <a:pt x="66040" y="146050"/>
                  </a:cubicBezTo>
                  <a:cubicBezTo>
                    <a:pt x="46990" y="143510"/>
                    <a:pt x="19050" y="125730"/>
                    <a:pt x="8890" y="109220"/>
                  </a:cubicBezTo>
                  <a:cubicBezTo>
                    <a:pt x="0" y="91440"/>
                    <a:pt x="1270" y="58420"/>
                    <a:pt x="7620" y="40640"/>
                  </a:cubicBezTo>
                  <a:cubicBezTo>
                    <a:pt x="13970" y="25400"/>
                    <a:pt x="24130" y="12700"/>
                    <a:pt x="40640" y="7620"/>
                  </a:cubicBezTo>
                  <a:cubicBezTo>
                    <a:pt x="72390" y="0"/>
                    <a:pt x="156210" y="29210"/>
                    <a:pt x="195580" y="48260"/>
                  </a:cubicBezTo>
                  <a:cubicBezTo>
                    <a:pt x="220980" y="62230"/>
                    <a:pt x="227330" y="72390"/>
                    <a:pt x="255270" y="96520"/>
                  </a:cubicBezTo>
                  <a:cubicBezTo>
                    <a:pt x="331470" y="160020"/>
                    <a:pt x="617220" y="394970"/>
                    <a:pt x="660400" y="466090"/>
                  </a:cubicBezTo>
                  <a:cubicBezTo>
                    <a:pt x="673100" y="488950"/>
                    <a:pt x="675640" y="501650"/>
                    <a:pt x="673100" y="516890"/>
                  </a:cubicBezTo>
                  <a:cubicBezTo>
                    <a:pt x="671830" y="533400"/>
                    <a:pt x="661670" y="553720"/>
                    <a:pt x="648970" y="563880"/>
                  </a:cubicBezTo>
                  <a:cubicBezTo>
                    <a:pt x="636270" y="575310"/>
                    <a:pt x="615950" y="582930"/>
                    <a:pt x="599440" y="582930"/>
                  </a:cubicBezTo>
                  <a:cubicBezTo>
                    <a:pt x="582930" y="582930"/>
                    <a:pt x="549910" y="565150"/>
                    <a:pt x="549910" y="565150"/>
                  </a:cubicBezTo>
                </a:path>
              </a:pathLst>
            </a:custGeom>
            <a:solidFill>
              <a:srgbClr val="FFFFFF"/>
            </a:solidFill>
            <a:ln cap="sq">
              <a:noFill/>
              <a:prstDash val="solid"/>
              <a:miter/>
            </a:ln>
          </p:spPr>
          <p:txBody>
            <a:bodyPr/>
            <a:lstStyle/>
            <a:p>
              <a:endParaRPr lang="en-US"/>
            </a:p>
          </p:txBody>
        </p:sp>
      </p:grpSp>
      <p:grpSp>
        <p:nvGrpSpPr>
          <p:cNvPr id="26" name="Group 26"/>
          <p:cNvGrpSpPr/>
          <p:nvPr/>
        </p:nvGrpSpPr>
        <p:grpSpPr>
          <a:xfrm>
            <a:off x="5518785" y="3076575"/>
            <a:ext cx="457200" cy="242888"/>
            <a:chOff x="0" y="0"/>
            <a:chExt cx="609600" cy="323850"/>
          </a:xfrm>
        </p:grpSpPr>
        <p:sp>
          <p:nvSpPr>
            <p:cNvPr id="27" name="Freeform 27"/>
            <p:cNvSpPr/>
            <p:nvPr/>
          </p:nvSpPr>
          <p:spPr>
            <a:xfrm>
              <a:off x="48260" y="48260"/>
              <a:ext cx="516890" cy="226060"/>
            </a:xfrm>
            <a:custGeom>
              <a:avLst/>
              <a:gdLst/>
              <a:ahLst/>
              <a:cxnLst/>
              <a:rect l="l" t="t" r="r" b="b"/>
              <a:pathLst>
                <a:path w="516890" h="226060">
                  <a:moveTo>
                    <a:pt x="420370" y="223520"/>
                  </a:moveTo>
                  <a:cubicBezTo>
                    <a:pt x="163830" y="157480"/>
                    <a:pt x="106680" y="161290"/>
                    <a:pt x="72390" y="153670"/>
                  </a:cubicBezTo>
                  <a:cubicBezTo>
                    <a:pt x="52070" y="148590"/>
                    <a:pt x="39370" y="144780"/>
                    <a:pt x="27940" y="134620"/>
                  </a:cubicBezTo>
                  <a:cubicBezTo>
                    <a:pt x="16510" y="125730"/>
                    <a:pt x="6350" y="107950"/>
                    <a:pt x="2540" y="93980"/>
                  </a:cubicBezTo>
                  <a:cubicBezTo>
                    <a:pt x="0" y="78740"/>
                    <a:pt x="2540" y="59690"/>
                    <a:pt x="8890" y="45720"/>
                  </a:cubicBezTo>
                  <a:cubicBezTo>
                    <a:pt x="15240" y="31750"/>
                    <a:pt x="26670" y="17780"/>
                    <a:pt x="41910" y="11430"/>
                  </a:cubicBezTo>
                  <a:cubicBezTo>
                    <a:pt x="59690" y="3810"/>
                    <a:pt x="95250" y="3810"/>
                    <a:pt x="113030" y="11430"/>
                  </a:cubicBezTo>
                  <a:cubicBezTo>
                    <a:pt x="127000" y="17780"/>
                    <a:pt x="139700" y="33020"/>
                    <a:pt x="146050" y="46990"/>
                  </a:cubicBezTo>
                  <a:cubicBezTo>
                    <a:pt x="152400" y="60960"/>
                    <a:pt x="154940" y="78740"/>
                    <a:pt x="149860" y="95250"/>
                  </a:cubicBezTo>
                  <a:cubicBezTo>
                    <a:pt x="144780" y="113030"/>
                    <a:pt x="123190" y="140970"/>
                    <a:pt x="104140" y="148590"/>
                  </a:cubicBezTo>
                  <a:cubicBezTo>
                    <a:pt x="85090" y="156210"/>
                    <a:pt x="50800" y="149860"/>
                    <a:pt x="34290" y="139700"/>
                  </a:cubicBezTo>
                  <a:cubicBezTo>
                    <a:pt x="20320" y="132080"/>
                    <a:pt x="10160" y="115570"/>
                    <a:pt x="5080" y="101600"/>
                  </a:cubicBezTo>
                  <a:cubicBezTo>
                    <a:pt x="0" y="87630"/>
                    <a:pt x="0" y="67310"/>
                    <a:pt x="5080" y="53340"/>
                  </a:cubicBezTo>
                  <a:cubicBezTo>
                    <a:pt x="10160" y="39370"/>
                    <a:pt x="21590" y="24130"/>
                    <a:pt x="34290" y="15240"/>
                  </a:cubicBezTo>
                  <a:cubicBezTo>
                    <a:pt x="46990" y="6350"/>
                    <a:pt x="60960" y="3810"/>
                    <a:pt x="81280" y="2540"/>
                  </a:cubicBezTo>
                  <a:cubicBezTo>
                    <a:pt x="120650" y="0"/>
                    <a:pt x="193040" y="12700"/>
                    <a:pt x="252730" y="24130"/>
                  </a:cubicBezTo>
                  <a:cubicBezTo>
                    <a:pt x="318770" y="36830"/>
                    <a:pt x="417830" y="57150"/>
                    <a:pt x="459740" y="77470"/>
                  </a:cubicBezTo>
                  <a:cubicBezTo>
                    <a:pt x="481330" y="87630"/>
                    <a:pt x="495300" y="93980"/>
                    <a:pt x="502920" y="109220"/>
                  </a:cubicBezTo>
                  <a:cubicBezTo>
                    <a:pt x="513080" y="125730"/>
                    <a:pt x="516890" y="160020"/>
                    <a:pt x="510540" y="179070"/>
                  </a:cubicBezTo>
                  <a:cubicBezTo>
                    <a:pt x="504190" y="195580"/>
                    <a:pt x="488950" y="210820"/>
                    <a:pt x="473710" y="218440"/>
                  </a:cubicBezTo>
                  <a:cubicBezTo>
                    <a:pt x="458470" y="226060"/>
                    <a:pt x="420370" y="223520"/>
                    <a:pt x="420370" y="223520"/>
                  </a:cubicBezTo>
                </a:path>
              </a:pathLst>
            </a:custGeom>
            <a:solidFill>
              <a:srgbClr val="FFFFFF"/>
            </a:solidFill>
            <a:ln cap="sq">
              <a:noFill/>
              <a:prstDash val="solid"/>
              <a:miter/>
            </a:ln>
          </p:spPr>
          <p:txBody>
            <a:bodyPr/>
            <a:lstStyle/>
            <a:p>
              <a:endParaRPr lang="en-US"/>
            </a:p>
          </p:txBody>
        </p:sp>
      </p:grpSp>
      <p:grpSp>
        <p:nvGrpSpPr>
          <p:cNvPr id="28" name="Group 28"/>
          <p:cNvGrpSpPr/>
          <p:nvPr/>
        </p:nvGrpSpPr>
        <p:grpSpPr>
          <a:xfrm>
            <a:off x="6144578" y="2600325"/>
            <a:ext cx="257175" cy="445770"/>
            <a:chOff x="0" y="0"/>
            <a:chExt cx="342900" cy="594360"/>
          </a:xfrm>
        </p:grpSpPr>
        <p:sp>
          <p:nvSpPr>
            <p:cNvPr id="29" name="Freeform 29"/>
            <p:cNvSpPr/>
            <p:nvPr/>
          </p:nvSpPr>
          <p:spPr>
            <a:xfrm>
              <a:off x="50800" y="45720"/>
              <a:ext cx="243840" cy="502920"/>
            </a:xfrm>
            <a:custGeom>
              <a:avLst/>
              <a:gdLst/>
              <a:ahLst/>
              <a:cxnLst/>
              <a:rect l="l" t="t" r="r" b="b"/>
              <a:pathLst>
                <a:path w="243840" h="502920">
                  <a:moveTo>
                    <a:pt x="0" y="408940"/>
                  </a:moveTo>
                  <a:cubicBezTo>
                    <a:pt x="133350" y="5080"/>
                    <a:pt x="160020" y="1270"/>
                    <a:pt x="180340" y="5080"/>
                  </a:cubicBezTo>
                  <a:cubicBezTo>
                    <a:pt x="201930" y="8890"/>
                    <a:pt x="228600" y="30480"/>
                    <a:pt x="236220" y="50800"/>
                  </a:cubicBezTo>
                  <a:cubicBezTo>
                    <a:pt x="243840" y="69850"/>
                    <a:pt x="241300" y="104140"/>
                    <a:pt x="229870" y="121920"/>
                  </a:cubicBezTo>
                  <a:cubicBezTo>
                    <a:pt x="218440" y="139700"/>
                    <a:pt x="187960" y="156210"/>
                    <a:pt x="166370" y="156210"/>
                  </a:cubicBezTo>
                  <a:cubicBezTo>
                    <a:pt x="146050" y="157480"/>
                    <a:pt x="115570" y="140970"/>
                    <a:pt x="102870" y="124460"/>
                  </a:cubicBezTo>
                  <a:cubicBezTo>
                    <a:pt x="91440" y="106680"/>
                    <a:pt x="86360" y="72390"/>
                    <a:pt x="93980" y="53340"/>
                  </a:cubicBezTo>
                  <a:cubicBezTo>
                    <a:pt x="101600" y="33020"/>
                    <a:pt x="129540" y="11430"/>
                    <a:pt x="147320" y="6350"/>
                  </a:cubicBezTo>
                  <a:cubicBezTo>
                    <a:pt x="163830" y="0"/>
                    <a:pt x="182880" y="3810"/>
                    <a:pt x="196850" y="10160"/>
                  </a:cubicBezTo>
                  <a:cubicBezTo>
                    <a:pt x="210820" y="16510"/>
                    <a:pt x="224790" y="29210"/>
                    <a:pt x="232410" y="43180"/>
                  </a:cubicBezTo>
                  <a:cubicBezTo>
                    <a:pt x="240030" y="57150"/>
                    <a:pt x="241300" y="72390"/>
                    <a:pt x="241300" y="91440"/>
                  </a:cubicBezTo>
                  <a:cubicBezTo>
                    <a:pt x="241300" y="119380"/>
                    <a:pt x="231140" y="152400"/>
                    <a:pt x="220980" y="194310"/>
                  </a:cubicBezTo>
                  <a:cubicBezTo>
                    <a:pt x="201930" y="265430"/>
                    <a:pt x="161290" y="435610"/>
                    <a:pt x="133350" y="474980"/>
                  </a:cubicBezTo>
                  <a:cubicBezTo>
                    <a:pt x="123190" y="487680"/>
                    <a:pt x="115570" y="491490"/>
                    <a:pt x="104140" y="495300"/>
                  </a:cubicBezTo>
                  <a:cubicBezTo>
                    <a:pt x="88900" y="500380"/>
                    <a:pt x="64770" y="502920"/>
                    <a:pt x="49530" y="496570"/>
                  </a:cubicBezTo>
                  <a:cubicBezTo>
                    <a:pt x="33020" y="491490"/>
                    <a:pt x="16510" y="477520"/>
                    <a:pt x="7620" y="462280"/>
                  </a:cubicBezTo>
                  <a:cubicBezTo>
                    <a:pt x="0" y="447040"/>
                    <a:pt x="0" y="408940"/>
                    <a:pt x="0" y="408940"/>
                  </a:cubicBezTo>
                </a:path>
              </a:pathLst>
            </a:custGeom>
            <a:solidFill>
              <a:srgbClr val="FFFFFF"/>
            </a:solidFill>
            <a:ln cap="sq">
              <a:noFill/>
              <a:prstDash val="solid"/>
              <a:miter/>
            </a:ln>
          </p:spPr>
          <p:txBody>
            <a:bodyPr/>
            <a:lstStyle/>
            <a:p>
              <a:endParaRPr lang="en-US"/>
            </a:p>
          </p:txBody>
        </p:sp>
      </p:grpSp>
      <p:grpSp>
        <p:nvGrpSpPr>
          <p:cNvPr id="30" name="Group 30"/>
          <p:cNvGrpSpPr/>
          <p:nvPr/>
        </p:nvGrpSpPr>
        <p:grpSpPr>
          <a:xfrm>
            <a:off x="12160568" y="6452235"/>
            <a:ext cx="518160" cy="503872"/>
            <a:chOff x="0" y="0"/>
            <a:chExt cx="690880" cy="671830"/>
          </a:xfrm>
        </p:grpSpPr>
        <p:sp>
          <p:nvSpPr>
            <p:cNvPr id="31" name="Freeform 31"/>
            <p:cNvSpPr/>
            <p:nvPr/>
          </p:nvSpPr>
          <p:spPr>
            <a:xfrm>
              <a:off x="50800" y="49530"/>
              <a:ext cx="590550" cy="575310"/>
            </a:xfrm>
            <a:custGeom>
              <a:avLst/>
              <a:gdLst/>
              <a:ahLst/>
              <a:cxnLst/>
              <a:rect l="l" t="t" r="r" b="b"/>
              <a:pathLst>
                <a:path w="590550" h="575310">
                  <a:moveTo>
                    <a:pt x="130810" y="24130"/>
                  </a:moveTo>
                  <a:cubicBezTo>
                    <a:pt x="590550" y="478790"/>
                    <a:pt x="590550" y="490220"/>
                    <a:pt x="588010" y="505460"/>
                  </a:cubicBezTo>
                  <a:cubicBezTo>
                    <a:pt x="586740" y="520700"/>
                    <a:pt x="577850" y="538480"/>
                    <a:pt x="566420" y="549910"/>
                  </a:cubicBezTo>
                  <a:cubicBezTo>
                    <a:pt x="554990" y="560070"/>
                    <a:pt x="537210" y="568960"/>
                    <a:pt x="521970" y="571500"/>
                  </a:cubicBezTo>
                  <a:cubicBezTo>
                    <a:pt x="506730" y="572770"/>
                    <a:pt x="487680" y="570230"/>
                    <a:pt x="473710" y="561340"/>
                  </a:cubicBezTo>
                  <a:cubicBezTo>
                    <a:pt x="457200" y="549910"/>
                    <a:pt x="439420" y="520700"/>
                    <a:pt x="435610" y="500380"/>
                  </a:cubicBezTo>
                  <a:cubicBezTo>
                    <a:pt x="433070" y="483870"/>
                    <a:pt x="439420" y="466090"/>
                    <a:pt x="448310" y="453390"/>
                  </a:cubicBezTo>
                  <a:cubicBezTo>
                    <a:pt x="455930" y="440690"/>
                    <a:pt x="469900" y="426720"/>
                    <a:pt x="486410" y="422910"/>
                  </a:cubicBezTo>
                  <a:cubicBezTo>
                    <a:pt x="505460" y="417830"/>
                    <a:pt x="539750" y="420370"/>
                    <a:pt x="557530" y="433070"/>
                  </a:cubicBezTo>
                  <a:cubicBezTo>
                    <a:pt x="574040" y="445770"/>
                    <a:pt x="588010" y="477520"/>
                    <a:pt x="589280" y="497840"/>
                  </a:cubicBezTo>
                  <a:cubicBezTo>
                    <a:pt x="589280" y="514350"/>
                    <a:pt x="581660" y="530860"/>
                    <a:pt x="571500" y="543560"/>
                  </a:cubicBezTo>
                  <a:cubicBezTo>
                    <a:pt x="562610" y="554990"/>
                    <a:pt x="544830" y="566420"/>
                    <a:pt x="530860" y="568960"/>
                  </a:cubicBezTo>
                  <a:cubicBezTo>
                    <a:pt x="515620" y="572770"/>
                    <a:pt x="504190" y="575310"/>
                    <a:pt x="481330" y="565150"/>
                  </a:cubicBezTo>
                  <a:cubicBezTo>
                    <a:pt x="402590" y="529590"/>
                    <a:pt x="77470" y="207010"/>
                    <a:pt x="22860" y="130810"/>
                  </a:cubicBezTo>
                  <a:cubicBezTo>
                    <a:pt x="6350" y="109220"/>
                    <a:pt x="0" y="99060"/>
                    <a:pt x="0" y="82550"/>
                  </a:cubicBezTo>
                  <a:cubicBezTo>
                    <a:pt x="0" y="62230"/>
                    <a:pt x="15240" y="30480"/>
                    <a:pt x="29210" y="17780"/>
                  </a:cubicBezTo>
                  <a:cubicBezTo>
                    <a:pt x="43180" y="6350"/>
                    <a:pt x="64770" y="0"/>
                    <a:pt x="81280" y="1270"/>
                  </a:cubicBezTo>
                  <a:cubicBezTo>
                    <a:pt x="97790" y="2540"/>
                    <a:pt x="130810" y="24130"/>
                    <a:pt x="130810" y="24130"/>
                  </a:cubicBezTo>
                </a:path>
              </a:pathLst>
            </a:custGeom>
            <a:solidFill>
              <a:srgbClr val="FFFFFF"/>
            </a:solidFill>
            <a:ln cap="sq">
              <a:noFill/>
              <a:prstDash val="solid"/>
              <a:miter/>
            </a:ln>
          </p:spPr>
          <p:txBody>
            <a:bodyPr/>
            <a:lstStyle/>
            <a:p>
              <a:endParaRPr lang="en-US"/>
            </a:p>
          </p:txBody>
        </p:sp>
      </p:grpSp>
      <p:grpSp>
        <p:nvGrpSpPr>
          <p:cNvPr id="32" name="Group 32"/>
          <p:cNvGrpSpPr/>
          <p:nvPr/>
        </p:nvGrpSpPr>
        <p:grpSpPr>
          <a:xfrm>
            <a:off x="11983402" y="6533197"/>
            <a:ext cx="218122" cy="533400"/>
            <a:chOff x="0" y="0"/>
            <a:chExt cx="290830" cy="711200"/>
          </a:xfrm>
        </p:grpSpPr>
        <p:sp>
          <p:nvSpPr>
            <p:cNvPr id="33" name="Freeform 33"/>
            <p:cNvSpPr/>
            <p:nvPr/>
          </p:nvSpPr>
          <p:spPr>
            <a:xfrm>
              <a:off x="43180" y="50800"/>
              <a:ext cx="209550" cy="609600"/>
            </a:xfrm>
            <a:custGeom>
              <a:avLst/>
              <a:gdLst/>
              <a:ahLst/>
              <a:cxnLst/>
              <a:rect l="l" t="t" r="r" b="b"/>
              <a:pathLst>
                <a:path w="209550" h="609600">
                  <a:moveTo>
                    <a:pt x="161290" y="69850"/>
                  </a:moveTo>
                  <a:cubicBezTo>
                    <a:pt x="196850" y="403860"/>
                    <a:pt x="209550" y="511810"/>
                    <a:pt x="195580" y="554990"/>
                  </a:cubicBezTo>
                  <a:cubicBezTo>
                    <a:pt x="187960" y="575310"/>
                    <a:pt x="177800" y="586740"/>
                    <a:pt x="165100" y="595630"/>
                  </a:cubicBezTo>
                  <a:cubicBezTo>
                    <a:pt x="152400" y="604520"/>
                    <a:pt x="133350" y="609600"/>
                    <a:pt x="116840" y="608330"/>
                  </a:cubicBezTo>
                  <a:cubicBezTo>
                    <a:pt x="101600" y="608330"/>
                    <a:pt x="82550" y="600710"/>
                    <a:pt x="71120" y="590550"/>
                  </a:cubicBezTo>
                  <a:cubicBezTo>
                    <a:pt x="58420" y="580390"/>
                    <a:pt x="46990" y="565150"/>
                    <a:pt x="44450" y="548640"/>
                  </a:cubicBezTo>
                  <a:cubicBezTo>
                    <a:pt x="41910" y="528320"/>
                    <a:pt x="50800" y="494030"/>
                    <a:pt x="63500" y="477520"/>
                  </a:cubicBezTo>
                  <a:cubicBezTo>
                    <a:pt x="73660" y="464820"/>
                    <a:pt x="91440" y="455930"/>
                    <a:pt x="107950" y="453390"/>
                  </a:cubicBezTo>
                  <a:cubicBezTo>
                    <a:pt x="128270" y="452120"/>
                    <a:pt x="162560" y="461010"/>
                    <a:pt x="177800" y="477520"/>
                  </a:cubicBezTo>
                  <a:cubicBezTo>
                    <a:pt x="191770" y="492760"/>
                    <a:pt x="199390" y="527050"/>
                    <a:pt x="196850" y="547370"/>
                  </a:cubicBezTo>
                  <a:cubicBezTo>
                    <a:pt x="195580" y="563880"/>
                    <a:pt x="184150" y="580390"/>
                    <a:pt x="171450" y="590550"/>
                  </a:cubicBezTo>
                  <a:cubicBezTo>
                    <a:pt x="160020" y="600710"/>
                    <a:pt x="140970" y="608330"/>
                    <a:pt x="125730" y="608330"/>
                  </a:cubicBezTo>
                  <a:cubicBezTo>
                    <a:pt x="109220" y="609600"/>
                    <a:pt x="90170" y="605790"/>
                    <a:pt x="77470" y="595630"/>
                  </a:cubicBezTo>
                  <a:cubicBezTo>
                    <a:pt x="60960" y="582930"/>
                    <a:pt x="50800" y="561340"/>
                    <a:pt x="43180" y="530860"/>
                  </a:cubicBezTo>
                  <a:cubicBezTo>
                    <a:pt x="27940" y="474980"/>
                    <a:pt x="41910" y="353060"/>
                    <a:pt x="35560" y="271780"/>
                  </a:cubicBezTo>
                  <a:cubicBezTo>
                    <a:pt x="29210" y="199390"/>
                    <a:pt x="0" y="110490"/>
                    <a:pt x="7620" y="66040"/>
                  </a:cubicBezTo>
                  <a:cubicBezTo>
                    <a:pt x="12700" y="43180"/>
                    <a:pt x="21590" y="29210"/>
                    <a:pt x="34290" y="17780"/>
                  </a:cubicBezTo>
                  <a:cubicBezTo>
                    <a:pt x="46990" y="7620"/>
                    <a:pt x="68580" y="0"/>
                    <a:pt x="86360" y="0"/>
                  </a:cubicBezTo>
                  <a:cubicBezTo>
                    <a:pt x="102870" y="0"/>
                    <a:pt x="124460" y="8890"/>
                    <a:pt x="137160" y="20320"/>
                  </a:cubicBezTo>
                  <a:cubicBezTo>
                    <a:pt x="149860" y="31750"/>
                    <a:pt x="161290" y="69850"/>
                    <a:pt x="161290" y="69850"/>
                  </a:cubicBezTo>
                </a:path>
              </a:pathLst>
            </a:custGeom>
            <a:solidFill>
              <a:srgbClr val="FFFFFF"/>
            </a:solidFill>
            <a:ln cap="sq">
              <a:noFill/>
              <a:prstDash val="solid"/>
              <a:miter/>
            </a:ln>
          </p:spPr>
          <p:txBody>
            <a:bodyPr/>
            <a:lstStyle/>
            <a:p>
              <a:endParaRPr lang="en-US"/>
            </a:p>
          </p:txBody>
        </p:sp>
      </p:grpSp>
      <p:grpSp>
        <p:nvGrpSpPr>
          <p:cNvPr id="34" name="Group 34"/>
          <p:cNvGrpSpPr/>
          <p:nvPr/>
        </p:nvGrpSpPr>
        <p:grpSpPr>
          <a:xfrm>
            <a:off x="12228195" y="6233160"/>
            <a:ext cx="481965" cy="209550"/>
            <a:chOff x="0" y="0"/>
            <a:chExt cx="642620" cy="279400"/>
          </a:xfrm>
        </p:grpSpPr>
        <p:sp>
          <p:nvSpPr>
            <p:cNvPr id="35" name="Freeform 35"/>
            <p:cNvSpPr/>
            <p:nvPr/>
          </p:nvSpPr>
          <p:spPr>
            <a:xfrm>
              <a:off x="48260" y="50800"/>
              <a:ext cx="543560" cy="185420"/>
            </a:xfrm>
            <a:custGeom>
              <a:avLst/>
              <a:gdLst/>
              <a:ahLst/>
              <a:cxnLst/>
              <a:rect l="l" t="t" r="r" b="b"/>
              <a:pathLst>
                <a:path w="543560" h="185420">
                  <a:moveTo>
                    <a:pt x="80010" y="0"/>
                  </a:moveTo>
                  <a:cubicBezTo>
                    <a:pt x="509270" y="27940"/>
                    <a:pt x="519430" y="36830"/>
                    <a:pt x="528320" y="50800"/>
                  </a:cubicBezTo>
                  <a:cubicBezTo>
                    <a:pt x="537210" y="64770"/>
                    <a:pt x="543560" y="83820"/>
                    <a:pt x="542290" y="100330"/>
                  </a:cubicBezTo>
                  <a:cubicBezTo>
                    <a:pt x="538480" y="120650"/>
                    <a:pt x="519430" y="153670"/>
                    <a:pt x="502920" y="165100"/>
                  </a:cubicBezTo>
                  <a:cubicBezTo>
                    <a:pt x="488950" y="175260"/>
                    <a:pt x="468630" y="179070"/>
                    <a:pt x="452120" y="176530"/>
                  </a:cubicBezTo>
                  <a:cubicBezTo>
                    <a:pt x="431800" y="172720"/>
                    <a:pt x="400050" y="153670"/>
                    <a:pt x="389890" y="133350"/>
                  </a:cubicBezTo>
                  <a:cubicBezTo>
                    <a:pt x="378460" y="114300"/>
                    <a:pt x="379730" y="77470"/>
                    <a:pt x="389890" y="58420"/>
                  </a:cubicBezTo>
                  <a:cubicBezTo>
                    <a:pt x="400050" y="38100"/>
                    <a:pt x="431800" y="19050"/>
                    <a:pt x="452120" y="15240"/>
                  </a:cubicBezTo>
                  <a:cubicBezTo>
                    <a:pt x="469900" y="12700"/>
                    <a:pt x="488950" y="17780"/>
                    <a:pt x="502920" y="26670"/>
                  </a:cubicBezTo>
                  <a:cubicBezTo>
                    <a:pt x="516890" y="35560"/>
                    <a:pt x="529590" y="50800"/>
                    <a:pt x="535940" y="66040"/>
                  </a:cubicBezTo>
                  <a:cubicBezTo>
                    <a:pt x="542290" y="81280"/>
                    <a:pt x="543560" y="101600"/>
                    <a:pt x="538480" y="118110"/>
                  </a:cubicBezTo>
                  <a:cubicBezTo>
                    <a:pt x="534670" y="133350"/>
                    <a:pt x="523240" y="151130"/>
                    <a:pt x="509270" y="160020"/>
                  </a:cubicBezTo>
                  <a:cubicBezTo>
                    <a:pt x="496570" y="170180"/>
                    <a:pt x="485140" y="173990"/>
                    <a:pt x="461010" y="176530"/>
                  </a:cubicBezTo>
                  <a:cubicBezTo>
                    <a:pt x="389890" y="185420"/>
                    <a:pt x="99060" y="171450"/>
                    <a:pt x="43180" y="147320"/>
                  </a:cubicBezTo>
                  <a:cubicBezTo>
                    <a:pt x="26670" y="139700"/>
                    <a:pt x="21590" y="133350"/>
                    <a:pt x="15240" y="121920"/>
                  </a:cubicBezTo>
                  <a:cubicBezTo>
                    <a:pt x="7620" y="109220"/>
                    <a:pt x="0" y="85090"/>
                    <a:pt x="2540" y="68580"/>
                  </a:cubicBezTo>
                  <a:cubicBezTo>
                    <a:pt x="3810" y="50800"/>
                    <a:pt x="15240" y="30480"/>
                    <a:pt x="27940" y="19050"/>
                  </a:cubicBezTo>
                  <a:cubicBezTo>
                    <a:pt x="40640" y="7620"/>
                    <a:pt x="80010" y="0"/>
                    <a:pt x="80010" y="0"/>
                  </a:cubicBezTo>
                </a:path>
              </a:pathLst>
            </a:custGeom>
            <a:solidFill>
              <a:srgbClr val="FFFFFF"/>
            </a:solidFill>
            <a:ln cap="sq">
              <a:noFill/>
              <a:prstDash val="solid"/>
              <a:miter/>
            </a:ln>
          </p:spPr>
          <p:txBody>
            <a:bodyPr/>
            <a:lstStyle/>
            <a:p>
              <a:endParaRPr lang="en-US"/>
            </a:p>
          </p:txBody>
        </p:sp>
      </p:grpSp>
      <p:pic>
        <p:nvPicPr>
          <p:cNvPr id="37" name="Picture 36">
            <a:extLst>
              <a:ext uri="{FF2B5EF4-FFF2-40B4-BE49-F238E27FC236}">
                <a16:creationId xmlns:a16="http://schemas.microsoft.com/office/drawing/2014/main" xmlns="" id="{C6F85761-53F2-4828-AC86-3D0151CA2376}"/>
              </a:ext>
            </a:extLst>
          </p:cNvPr>
          <p:cNvPicPr>
            <a:picLocks noChangeAspect="1"/>
          </p:cNvPicPr>
          <p:nvPr/>
        </p:nvPicPr>
        <p:blipFill>
          <a:blip r:embed="rId17"/>
          <a:stretch>
            <a:fillRect/>
          </a:stretch>
        </p:blipFill>
        <p:spPr>
          <a:xfrm>
            <a:off x="4876800" y="2476500"/>
            <a:ext cx="8455885" cy="48284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66817" y="8612952"/>
            <a:ext cx="19980453" cy="3764015"/>
            <a:chOff x="0" y="0"/>
            <a:chExt cx="5262341" cy="991345"/>
          </a:xfrm>
        </p:grpSpPr>
        <p:sp>
          <p:nvSpPr>
            <p:cNvPr id="3" name="Freeform 3"/>
            <p:cNvSpPr/>
            <p:nvPr/>
          </p:nvSpPr>
          <p:spPr>
            <a:xfrm>
              <a:off x="0" y="0"/>
              <a:ext cx="5262342" cy="991345"/>
            </a:xfrm>
            <a:custGeom>
              <a:avLst/>
              <a:gdLst/>
              <a:ahLst/>
              <a:cxnLst/>
              <a:rect l="l" t="t" r="r" b="b"/>
              <a:pathLst>
                <a:path w="5262342" h="991345">
                  <a:moveTo>
                    <a:pt x="0" y="0"/>
                  </a:moveTo>
                  <a:lnTo>
                    <a:pt x="5262342" y="0"/>
                  </a:lnTo>
                  <a:lnTo>
                    <a:pt x="5262342" y="991345"/>
                  </a:lnTo>
                  <a:lnTo>
                    <a:pt x="0" y="991345"/>
                  </a:lnTo>
                  <a:close/>
                </a:path>
              </a:pathLst>
            </a:custGeom>
            <a:solidFill>
              <a:srgbClr val="FFEFB6"/>
            </a:solidFill>
          </p:spPr>
          <p:txBody>
            <a:bodyPr/>
            <a:lstStyle/>
            <a:p>
              <a:endParaRPr lang="en-US"/>
            </a:p>
          </p:txBody>
        </p:sp>
        <p:sp>
          <p:nvSpPr>
            <p:cNvPr id="4" name="TextBox 4"/>
            <p:cNvSpPr txBox="1"/>
            <p:nvPr/>
          </p:nvSpPr>
          <p:spPr>
            <a:xfrm>
              <a:off x="0" y="-38100"/>
              <a:ext cx="5262341" cy="1029445"/>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298836" y="8456071"/>
            <a:ext cx="19980453" cy="712526"/>
            <a:chOff x="0" y="0"/>
            <a:chExt cx="5262341" cy="187661"/>
          </a:xfrm>
        </p:grpSpPr>
        <p:sp>
          <p:nvSpPr>
            <p:cNvPr id="6" name="Freeform 6"/>
            <p:cNvSpPr/>
            <p:nvPr/>
          </p:nvSpPr>
          <p:spPr>
            <a:xfrm>
              <a:off x="0" y="0"/>
              <a:ext cx="5262342" cy="187661"/>
            </a:xfrm>
            <a:custGeom>
              <a:avLst/>
              <a:gdLst/>
              <a:ahLst/>
              <a:cxnLst/>
              <a:rect l="l" t="t" r="r" b="b"/>
              <a:pathLst>
                <a:path w="5262342" h="187661">
                  <a:moveTo>
                    <a:pt x="0" y="0"/>
                  </a:moveTo>
                  <a:lnTo>
                    <a:pt x="5262342" y="0"/>
                  </a:lnTo>
                  <a:lnTo>
                    <a:pt x="5262342" y="187661"/>
                  </a:lnTo>
                  <a:lnTo>
                    <a:pt x="0" y="187661"/>
                  </a:lnTo>
                  <a:close/>
                </a:path>
              </a:pathLst>
            </a:custGeom>
            <a:solidFill>
              <a:srgbClr val="FFD79E"/>
            </a:solidFill>
          </p:spPr>
          <p:txBody>
            <a:bodyPr/>
            <a:lstStyle/>
            <a:p>
              <a:endParaRPr lang="en-US"/>
            </a:p>
          </p:txBody>
        </p:sp>
        <p:sp>
          <p:nvSpPr>
            <p:cNvPr id="7" name="TextBox 7"/>
            <p:cNvSpPr txBox="1"/>
            <p:nvPr/>
          </p:nvSpPr>
          <p:spPr>
            <a:xfrm>
              <a:off x="0" y="-38100"/>
              <a:ext cx="5262341" cy="225761"/>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a:off x="2448837" y="615896"/>
            <a:ext cx="13390326" cy="9055208"/>
          </a:xfrm>
          <a:custGeom>
            <a:avLst/>
            <a:gdLst/>
            <a:ahLst/>
            <a:cxnLst/>
            <a:rect l="l" t="t" r="r" b="b"/>
            <a:pathLst>
              <a:path w="13390326" h="9055208">
                <a:moveTo>
                  <a:pt x="0" y="0"/>
                </a:moveTo>
                <a:lnTo>
                  <a:pt x="13390326" y="0"/>
                </a:lnTo>
                <a:lnTo>
                  <a:pt x="13390326" y="9055208"/>
                </a:lnTo>
                <a:lnTo>
                  <a:pt x="0" y="905520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9" name="Freeform 9"/>
          <p:cNvSpPr/>
          <p:nvPr/>
        </p:nvSpPr>
        <p:spPr>
          <a:xfrm flipH="1">
            <a:off x="-1059914" y="2553461"/>
            <a:ext cx="4474845" cy="8229600"/>
          </a:xfrm>
          <a:custGeom>
            <a:avLst/>
            <a:gdLst/>
            <a:ahLst/>
            <a:cxnLst/>
            <a:rect l="l" t="t" r="r" b="b"/>
            <a:pathLst>
              <a:path w="4474845" h="8229600">
                <a:moveTo>
                  <a:pt x="4474845" y="0"/>
                </a:moveTo>
                <a:lnTo>
                  <a:pt x="0" y="0"/>
                </a:lnTo>
                <a:lnTo>
                  <a:pt x="0" y="8229600"/>
                </a:lnTo>
                <a:lnTo>
                  <a:pt x="4474845" y="8229600"/>
                </a:lnTo>
                <a:lnTo>
                  <a:pt x="4474845" y="0"/>
                </a:lnTo>
                <a:close/>
              </a:path>
            </a:pathLst>
          </a:custGeom>
          <a:blipFill>
            <a:blip r:embed="rId4"/>
            <a:stretch>
              <a:fillRect/>
            </a:stretch>
          </a:blipFill>
        </p:spPr>
        <p:txBody>
          <a:bodyPr/>
          <a:lstStyle/>
          <a:p>
            <a:endParaRPr lang="en-US"/>
          </a:p>
        </p:txBody>
      </p:sp>
      <p:sp>
        <p:nvSpPr>
          <p:cNvPr id="10" name="Freeform 10"/>
          <p:cNvSpPr/>
          <p:nvPr/>
        </p:nvSpPr>
        <p:spPr>
          <a:xfrm>
            <a:off x="15045019" y="2316278"/>
            <a:ext cx="3950208" cy="8229600"/>
          </a:xfrm>
          <a:custGeom>
            <a:avLst/>
            <a:gdLst/>
            <a:ahLst/>
            <a:cxnLst/>
            <a:rect l="l" t="t" r="r" b="b"/>
            <a:pathLst>
              <a:path w="3950208" h="8229600">
                <a:moveTo>
                  <a:pt x="0" y="0"/>
                </a:moveTo>
                <a:lnTo>
                  <a:pt x="3950208" y="0"/>
                </a:lnTo>
                <a:lnTo>
                  <a:pt x="3950208" y="8229600"/>
                </a:lnTo>
                <a:lnTo>
                  <a:pt x="0" y="8229600"/>
                </a:lnTo>
                <a:lnTo>
                  <a:pt x="0" y="0"/>
                </a:lnTo>
                <a:close/>
              </a:path>
            </a:pathLst>
          </a:custGeom>
          <a:blipFill>
            <a:blip r:embed="rId5"/>
            <a:stretch>
              <a:fillRect/>
            </a:stretch>
          </a:blipFill>
        </p:spPr>
        <p:txBody>
          <a:bodyPr/>
          <a:lstStyle/>
          <a:p>
            <a:endParaRPr lang="en-US"/>
          </a:p>
        </p:txBody>
      </p:sp>
      <p:grpSp>
        <p:nvGrpSpPr>
          <p:cNvPr id="56" name="Group 56"/>
          <p:cNvGrpSpPr/>
          <p:nvPr/>
        </p:nvGrpSpPr>
        <p:grpSpPr>
          <a:xfrm>
            <a:off x="1085850" y="1748790"/>
            <a:ext cx="271462" cy="666750"/>
            <a:chOff x="0" y="0"/>
            <a:chExt cx="361950" cy="889000"/>
          </a:xfrm>
        </p:grpSpPr>
        <p:sp>
          <p:nvSpPr>
            <p:cNvPr id="57" name="Freeform 57"/>
            <p:cNvSpPr/>
            <p:nvPr/>
          </p:nvSpPr>
          <p:spPr>
            <a:xfrm>
              <a:off x="34290" y="49530"/>
              <a:ext cx="279400" cy="789940"/>
            </a:xfrm>
            <a:custGeom>
              <a:avLst/>
              <a:gdLst/>
              <a:ahLst/>
              <a:cxnLst/>
              <a:rect l="l" t="t" r="r" b="b"/>
              <a:pathLst>
                <a:path w="279400" h="789940">
                  <a:moveTo>
                    <a:pt x="74930" y="709930"/>
                  </a:moveTo>
                  <a:cubicBezTo>
                    <a:pt x="17780" y="351790"/>
                    <a:pt x="0" y="140970"/>
                    <a:pt x="21590" y="72390"/>
                  </a:cubicBezTo>
                  <a:cubicBezTo>
                    <a:pt x="30480" y="43180"/>
                    <a:pt x="44450" y="30480"/>
                    <a:pt x="60960" y="19050"/>
                  </a:cubicBezTo>
                  <a:cubicBezTo>
                    <a:pt x="78740" y="7620"/>
                    <a:pt x="104140" y="0"/>
                    <a:pt x="124460" y="1270"/>
                  </a:cubicBezTo>
                  <a:cubicBezTo>
                    <a:pt x="146050" y="1270"/>
                    <a:pt x="170180" y="11430"/>
                    <a:pt x="186690" y="25400"/>
                  </a:cubicBezTo>
                  <a:cubicBezTo>
                    <a:pt x="203200" y="38100"/>
                    <a:pt x="215900" y="64770"/>
                    <a:pt x="220980" y="81280"/>
                  </a:cubicBezTo>
                  <a:cubicBezTo>
                    <a:pt x="224790" y="93980"/>
                    <a:pt x="226060" y="102870"/>
                    <a:pt x="223520" y="115570"/>
                  </a:cubicBezTo>
                  <a:cubicBezTo>
                    <a:pt x="219710" y="132080"/>
                    <a:pt x="209550" y="160020"/>
                    <a:pt x="195580" y="175260"/>
                  </a:cubicBezTo>
                  <a:cubicBezTo>
                    <a:pt x="181610" y="190500"/>
                    <a:pt x="154940" y="201930"/>
                    <a:pt x="137160" y="207010"/>
                  </a:cubicBezTo>
                  <a:cubicBezTo>
                    <a:pt x="125730" y="209550"/>
                    <a:pt x="116840" y="209550"/>
                    <a:pt x="104140" y="207010"/>
                  </a:cubicBezTo>
                  <a:cubicBezTo>
                    <a:pt x="86360" y="203200"/>
                    <a:pt x="59690" y="191770"/>
                    <a:pt x="45720" y="176530"/>
                  </a:cubicBezTo>
                  <a:cubicBezTo>
                    <a:pt x="30480" y="161290"/>
                    <a:pt x="20320" y="133350"/>
                    <a:pt x="16510" y="116840"/>
                  </a:cubicBezTo>
                  <a:cubicBezTo>
                    <a:pt x="15240" y="104140"/>
                    <a:pt x="15240" y="95250"/>
                    <a:pt x="19050" y="82550"/>
                  </a:cubicBezTo>
                  <a:cubicBezTo>
                    <a:pt x="24130" y="66040"/>
                    <a:pt x="36830" y="39370"/>
                    <a:pt x="52070" y="25400"/>
                  </a:cubicBezTo>
                  <a:cubicBezTo>
                    <a:pt x="68580" y="12700"/>
                    <a:pt x="92710" y="2540"/>
                    <a:pt x="114300" y="1270"/>
                  </a:cubicBezTo>
                  <a:cubicBezTo>
                    <a:pt x="134620" y="0"/>
                    <a:pt x="160020" y="6350"/>
                    <a:pt x="177800" y="17780"/>
                  </a:cubicBezTo>
                  <a:cubicBezTo>
                    <a:pt x="195580" y="30480"/>
                    <a:pt x="207010" y="41910"/>
                    <a:pt x="218440" y="71120"/>
                  </a:cubicBezTo>
                  <a:cubicBezTo>
                    <a:pt x="246380" y="147320"/>
                    <a:pt x="226060" y="424180"/>
                    <a:pt x="241300" y="535940"/>
                  </a:cubicBezTo>
                  <a:cubicBezTo>
                    <a:pt x="250190" y="599440"/>
                    <a:pt x="279400" y="645160"/>
                    <a:pt x="276860" y="684530"/>
                  </a:cubicBezTo>
                  <a:cubicBezTo>
                    <a:pt x="275590" y="712470"/>
                    <a:pt x="266700" y="736600"/>
                    <a:pt x="251460" y="753110"/>
                  </a:cubicBezTo>
                  <a:cubicBezTo>
                    <a:pt x="236220" y="769620"/>
                    <a:pt x="209550" y="784860"/>
                    <a:pt x="186690" y="787400"/>
                  </a:cubicBezTo>
                  <a:cubicBezTo>
                    <a:pt x="165100" y="789940"/>
                    <a:pt x="134620" y="782320"/>
                    <a:pt x="116840" y="769620"/>
                  </a:cubicBezTo>
                  <a:cubicBezTo>
                    <a:pt x="97790" y="756920"/>
                    <a:pt x="74930" y="709930"/>
                    <a:pt x="74930" y="709930"/>
                  </a:cubicBezTo>
                </a:path>
              </a:pathLst>
            </a:custGeom>
            <a:solidFill>
              <a:srgbClr val="ED9880"/>
            </a:solidFill>
            <a:ln cap="sq">
              <a:noFill/>
              <a:prstDash val="solid"/>
              <a:miter/>
            </a:ln>
          </p:spPr>
          <p:txBody>
            <a:bodyPr/>
            <a:lstStyle/>
            <a:p>
              <a:endParaRPr lang="en-US"/>
            </a:p>
          </p:txBody>
        </p:sp>
      </p:grpSp>
      <p:grpSp>
        <p:nvGrpSpPr>
          <p:cNvPr id="58" name="Group 58"/>
          <p:cNvGrpSpPr/>
          <p:nvPr/>
        </p:nvGrpSpPr>
        <p:grpSpPr>
          <a:xfrm>
            <a:off x="718185" y="2074545"/>
            <a:ext cx="394335" cy="366712"/>
            <a:chOff x="0" y="0"/>
            <a:chExt cx="525780" cy="488950"/>
          </a:xfrm>
        </p:grpSpPr>
        <p:sp>
          <p:nvSpPr>
            <p:cNvPr id="59" name="Freeform 59"/>
            <p:cNvSpPr/>
            <p:nvPr/>
          </p:nvSpPr>
          <p:spPr>
            <a:xfrm>
              <a:off x="48260" y="49530"/>
              <a:ext cx="427990" cy="392430"/>
            </a:xfrm>
            <a:custGeom>
              <a:avLst/>
              <a:gdLst/>
              <a:ahLst/>
              <a:cxnLst/>
              <a:rect l="l" t="t" r="r" b="b"/>
              <a:pathLst>
                <a:path w="427990" h="392430">
                  <a:moveTo>
                    <a:pt x="251460" y="359410"/>
                  </a:moveTo>
                  <a:cubicBezTo>
                    <a:pt x="127000" y="240030"/>
                    <a:pt x="45720" y="200660"/>
                    <a:pt x="20320" y="165100"/>
                  </a:cubicBezTo>
                  <a:cubicBezTo>
                    <a:pt x="6350" y="143510"/>
                    <a:pt x="1270" y="121920"/>
                    <a:pt x="2540" y="100330"/>
                  </a:cubicBezTo>
                  <a:cubicBezTo>
                    <a:pt x="3810" y="80010"/>
                    <a:pt x="12700" y="54610"/>
                    <a:pt x="26670" y="39370"/>
                  </a:cubicBezTo>
                  <a:cubicBezTo>
                    <a:pt x="39370" y="22860"/>
                    <a:pt x="62230" y="8890"/>
                    <a:pt x="82550" y="5080"/>
                  </a:cubicBezTo>
                  <a:cubicBezTo>
                    <a:pt x="104140" y="0"/>
                    <a:pt x="132080" y="5080"/>
                    <a:pt x="148590" y="11430"/>
                  </a:cubicBezTo>
                  <a:cubicBezTo>
                    <a:pt x="161290" y="15240"/>
                    <a:pt x="168910" y="20320"/>
                    <a:pt x="176530" y="29210"/>
                  </a:cubicBezTo>
                  <a:cubicBezTo>
                    <a:pt x="189230" y="43180"/>
                    <a:pt x="204470" y="71120"/>
                    <a:pt x="208280" y="87630"/>
                  </a:cubicBezTo>
                  <a:cubicBezTo>
                    <a:pt x="212090" y="100330"/>
                    <a:pt x="212090" y="109220"/>
                    <a:pt x="208280" y="121920"/>
                  </a:cubicBezTo>
                  <a:cubicBezTo>
                    <a:pt x="204470" y="139700"/>
                    <a:pt x="193040" y="166370"/>
                    <a:pt x="177800" y="180340"/>
                  </a:cubicBezTo>
                  <a:cubicBezTo>
                    <a:pt x="162560" y="195580"/>
                    <a:pt x="139700" y="207010"/>
                    <a:pt x="118110" y="209550"/>
                  </a:cubicBezTo>
                  <a:cubicBezTo>
                    <a:pt x="97790" y="210820"/>
                    <a:pt x="71120" y="205740"/>
                    <a:pt x="53340" y="195580"/>
                  </a:cubicBezTo>
                  <a:cubicBezTo>
                    <a:pt x="35560" y="184150"/>
                    <a:pt x="17780" y="163830"/>
                    <a:pt x="10160" y="144780"/>
                  </a:cubicBezTo>
                  <a:cubicBezTo>
                    <a:pt x="2540" y="125730"/>
                    <a:pt x="0" y="99060"/>
                    <a:pt x="6350" y="78740"/>
                  </a:cubicBezTo>
                  <a:cubicBezTo>
                    <a:pt x="11430" y="58420"/>
                    <a:pt x="26670" y="36830"/>
                    <a:pt x="43180" y="24130"/>
                  </a:cubicBezTo>
                  <a:cubicBezTo>
                    <a:pt x="59690" y="10160"/>
                    <a:pt x="85090" y="2540"/>
                    <a:pt x="105410" y="1270"/>
                  </a:cubicBezTo>
                  <a:cubicBezTo>
                    <a:pt x="127000" y="1270"/>
                    <a:pt x="142240" y="7620"/>
                    <a:pt x="168910" y="22860"/>
                  </a:cubicBezTo>
                  <a:cubicBezTo>
                    <a:pt x="223520" y="53340"/>
                    <a:pt x="358140" y="163830"/>
                    <a:pt x="396240" y="214630"/>
                  </a:cubicBezTo>
                  <a:cubicBezTo>
                    <a:pt x="415290" y="240030"/>
                    <a:pt x="425450" y="257810"/>
                    <a:pt x="426720" y="280670"/>
                  </a:cubicBezTo>
                  <a:cubicBezTo>
                    <a:pt x="427990" y="303530"/>
                    <a:pt x="419100" y="332740"/>
                    <a:pt x="405130" y="350520"/>
                  </a:cubicBezTo>
                  <a:cubicBezTo>
                    <a:pt x="391160" y="368300"/>
                    <a:pt x="363220" y="383540"/>
                    <a:pt x="342900" y="388620"/>
                  </a:cubicBezTo>
                  <a:cubicBezTo>
                    <a:pt x="326390" y="392430"/>
                    <a:pt x="308610" y="389890"/>
                    <a:pt x="293370" y="384810"/>
                  </a:cubicBezTo>
                  <a:cubicBezTo>
                    <a:pt x="278130" y="381000"/>
                    <a:pt x="251460" y="359410"/>
                    <a:pt x="251460" y="359410"/>
                  </a:cubicBezTo>
                </a:path>
              </a:pathLst>
            </a:custGeom>
            <a:solidFill>
              <a:srgbClr val="ED9880"/>
            </a:solidFill>
            <a:ln cap="sq">
              <a:noFill/>
              <a:prstDash val="solid"/>
              <a:miter/>
            </a:ln>
          </p:spPr>
          <p:txBody>
            <a:bodyPr/>
            <a:lstStyle/>
            <a:p>
              <a:endParaRPr lang="en-US"/>
            </a:p>
          </p:txBody>
        </p:sp>
      </p:grpSp>
      <p:grpSp>
        <p:nvGrpSpPr>
          <p:cNvPr id="60" name="Group 60"/>
          <p:cNvGrpSpPr/>
          <p:nvPr/>
        </p:nvGrpSpPr>
        <p:grpSpPr>
          <a:xfrm>
            <a:off x="1346835" y="1982152"/>
            <a:ext cx="390525" cy="378142"/>
            <a:chOff x="0" y="0"/>
            <a:chExt cx="520700" cy="504190"/>
          </a:xfrm>
        </p:grpSpPr>
        <p:sp>
          <p:nvSpPr>
            <p:cNvPr id="61" name="Freeform 61"/>
            <p:cNvSpPr/>
            <p:nvPr/>
          </p:nvSpPr>
          <p:spPr>
            <a:xfrm>
              <a:off x="46990" y="46990"/>
              <a:ext cx="425450" cy="406400"/>
            </a:xfrm>
            <a:custGeom>
              <a:avLst/>
              <a:gdLst/>
              <a:ahLst/>
              <a:cxnLst/>
              <a:rect l="l" t="t" r="r" b="b"/>
              <a:pathLst>
                <a:path w="425450" h="406400">
                  <a:moveTo>
                    <a:pt x="39370" y="226060"/>
                  </a:moveTo>
                  <a:cubicBezTo>
                    <a:pt x="311150" y="0"/>
                    <a:pt x="317500" y="1270"/>
                    <a:pt x="328930" y="3810"/>
                  </a:cubicBezTo>
                  <a:cubicBezTo>
                    <a:pt x="346710" y="6350"/>
                    <a:pt x="373380" y="15240"/>
                    <a:pt x="388620" y="29210"/>
                  </a:cubicBezTo>
                  <a:cubicBezTo>
                    <a:pt x="403860" y="41910"/>
                    <a:pt x="416560" y="64770"/>
                    <a:pt x="421640" y="85090"/>
                  </a:cubicBezTo>
                  <a:cubicBezTo>
                    <a:pt x="425450" y="104140"/>
                    <a:pt x="421640" y="130810"/>
                    <a:pt x="412750" y="148590"/>
                  </a:cubicBezTo>
                  <a:cubicBezTo>
                    <a:pt x="403860" y="166370"/>
                    <a:pt x="382270" y="185420"/>
                    <a:pt x="368300" y="194310"/>
                  </a:cubicBezTo>
                  <a:cubicBezTo>
                    <a:pt x="356870" y="200660"/>
                    <a:pt x="349250" y="203200"/>
                    <a:pt x="336550" y="204470"/>
                  </a:cubicBezTo>
                  <a:cubicBezTo>
                    <a:pt x="318770" y="205740"/>
                    <a:pt x="290830" y="201930"/>
                    <a:pt x="273050" y="193040"/>
                  </a:cubicBezTo>
                  <a:cubicBezTo>
                    <a:pt x="255270" y="182880"/>
                    <a:pt x="237490" y="163830"/>
                    <a:pt x="229870" y="144780"/>
                  </a:cubicBezTo>
                  <a:cubicBezTo>
                    <a:pt x="220980" y="127000"/>
                    <a:pt x="219710" y="100330"/>
                    <a:pt x="223520" y="81280"/>
                  </a:cubicBezTo>
                  <a:cubicBezTo>
                    <a:pt x="228600" y="60960"/>
                    <a:pt x="242570" y="39370"/>
                    <a:pt x="257810" y="26670"/>
                  </a:cubicBezTo>
                  <a:cubicBezTo>
                    <a:pt x="274320" y="13970"/>
                    <a:pt x="300990" y="5080"/>
                    <a:pt x="318770" y="3810"/>
                  </a:cubicBezTo>
                  <a:cubicBezTo>
                    <a:pt x="331470" y="2540"/>
                    <a:pt x="339090" y="3810"/>
                    <a:pt x="350520" y="7620"/>
                  </a:cubicBezTo>
                  <a:cubicBezTo>
                    <a:pt x="367030" y="13970"/>
                    <a:pt x="391160" y="27940"/>
                    <a:pt x="403860" y="44450"/>
                  </a:cubicBezTo>
                  <a:cubicBezTo>
                    <a:pt x="415290" y="60960"/>
                    <a:pt x="422910" y="86360"/>
                    <a:pt x="422910" y="106680"/>
                  </a:cubicBezTo>
                  <a:cubicBezTo>
                    <a:pt x="422910" y="127000"/>
                    <a:pt x="416560" y="143510"/>
                    <a:pt x="401320" y="166370"/>
                  </a:cubicBezTo>
                  <a:cubicBezTo>
                    <a:pt x="365760" y="219710"/>
                    <a:pt x="226060" y="349250"/>
                    <a:pt x="168910" y="382270"/>
                  </a:cubicBezTo>
                  <a:cubicBezTo>
                    <a:pt x="140970" y="398780"/>
                    <a:pt x="123190" y="406400"/>
                    <a:pt x="100330" y="405130"/>
                  </a:cubicBezTo>
                  <a:cubicBezTo>
                    <a:pt x="77470" y="405130"/>
                    <a:pt x="49530" y="391160"/>
                    <a:pt x="34290" y="377190"/>
                  </a:cubicBezTo>
                  <a:cubicBezTo>
                    <a:pt x="21590" y="367030"/>
                    <a:pt x="12700" y="351790"/>
                    <a:pt x="7620" y="336550"/>
                  </a:cubicBezTo>
                  <a:cubicBezTo>
                    <a:pt x="2540" y="321310"/>
                    <a:pt x="0" y="304800"/>
                    <a:pt x="3810" y="288290"/>
                  </a:cubicBezTo>
                  <a:cubicBezTo>
                    <a:pt x="8890" y="267970"/>
                    <a:pt x="39370" y="224790"/>
                    <a:pt x="39370" y="224790"/>
                  </a:cubicBezTo>
                </a:path>
              </a:pathLst>
            </a:custGeom>
            <a:solidFill>
              <a:srgbClr val="ED9880"/>
            </a:solidFill>
            <a:ln cap="sq">
              <a:noFill/>
              <a:prstDash val="solid"/>
              <a:miter/>
            </a:ln>
          </p:spPr>
          <p:txBody>
            <a:bodyPr/>
            <a:lstStyle/>
            <a:p>
              <a:endParaRPr lang="en-US"/>
            </a:p>
          </p:txBody>
        </p:sp>
      </p:grpSp>
      <p:grpSp>
        <p:nvGrpSpPr>
          <p:cNvPr id="62" name="Group 62"/>
          <p:cNvGrpSpPr/>
          <p:nvPr/>
        </p:nvGrpSpPr>
        <p:grpSpPr>
          <a:xfrm>
            <a:off x="16908780" y="1374458"/>
            <a:ext cx="1187768" cy="596265"/>
            <a:chOff x="0" y="0"/>
            <a:chExt cx="1583690" cy="795020"/>
          </a:xfrm>
        </p:grpSpPr>
        <p:sp>
          <p:nvSpPr>
            <p:cNvPr id="63" name="Freeform 63"/>
            <p:cNvSpPr/>
            <p:nvPr/>
          </p:nvSpPr>
          <p:spPr>
            <a:xfrm>
              <a:off x="48260" y="50800"/>
              <a:ext cx="1483360" cy="703580"/>
            </a:xfrm>
            <a:custGeom>
              <a:avLst/>
              <a:gdLst/>
              <a:ahLst/>
              <a:cxnLst/>
              <a:rect l="l" t="t" r="r" b="b"/>
              <a:pathLst>
                <a:path w="1483360" h="703580">
                  <a:moveTo>
                    <a:pt x="15240" y="477520"/>
                  </a:moveTo>
                  <a:cubicBezTo>
                    <a:pt x="231140" y="152400"/>
                    <a:pt x="264160" y="128270"/>
                    <a:pt x="302260" y="102870"/>
                  </a:cubicBezTo>
                  <a:cubicBezTo>
                    <a:pt x="339090" y="77470"/>
                    <a:pt x="373380" y="58420"/>
                    <a:pt x="419100" y="41910"/>
                  </a:cubicBezTo>
                  <a:cubicBezTo>
                    <a:pt x="476250" y="21590"/>
                    <a:pt x="561340" y="0"/>
                    <a:pt x="623570" y="0"/>
                  </a:cubicBezTo>
                  <a:cubicBezTo>
                    <a:pt x="675640" y="0"/>
                    <a:pt x="718820" y="10160"/>
                    <a:pt x="769620" y="30480"/>
                  </a:cubicBezTo>
                  <a:cubicBezTo>
                    <a:pt x="831850" y="57150"/>
                    <a:pt x="920750" y="111760"/>
                    <a:pt x="967740" y="157480"/>
                  </a:cubicBezTo>
                  <a:cubicBezTo>
                    <a:pt x="1003300" y="193040"/>
                    <a:pt x="1022350" y="227330"/>
                    <a:pt x="1041400" y="270510"/>
                  </a:cubicBezTo>
                  <a:cubicBezTo>
                    <a:pt x="1062990" y="317500"/>
                    <a:pt x="1082040" y="375920"/>
                    <a:pt x="1085850" y="430530"/>
                  </a:cubicBezTo>
                  <a:cubicBezTo>
                    <a:pt x="1089660" y="486410"/>
                    <a:pt x="1088390" y="556260"/>
                    <a:pt x="1062990" y="600710"/>
                  </a:cubicBezTo>
                  <a:cubicBezTo>
                    <a:pt x="1040130" y="642620"/>
                    <a:pt x="990600" y="681990"/>
                    <a:pt x="948690" y="692150"/>
                  </a:cubicBezTo>
                  <a:cubicBezTo>
                    <a:pt x="906780" y="703580"/>
                    <a:pt x="847090" y="690880"/>
                    <a:pt x="808990" y="666750"/>
                  </a:cubicBezTo>
                  <a:cubicBezTo>
                    <a:pt x="769620" y="641350"/>
                    <a:pt x="734060" y="582930"/>
                    <a:pt x="717550" y="538480"/>
                  </a:cubicBezTo>
                  <a:cubicBezTo>
                    <a:pt x="702310" y="497840"/>
                    <a:pt x="697230" y="454660"/>
                    <a:pt x="704850" y="412750"/>
                  </a:cubicBezTo>
                  <a:cubicBezTo>
                    <a:pt x="712470" y="365760"/>
                    <a:pt x="740410" y="308610"/>
                    <a:pt x="774700" y="270510"/>
                  </a:cubicBezTo>
                  <a:cubicBezTo>
                    <a:pt x="808990" y="233680"/>
                    <a:pt x="863600" y="205740"/>
                    <a:pt x="910590" y="189230"/>
                  </a:cubicBezTo>
                  <a:cubicBezTo>
                    <a:pt x="953770" y="172720"/>
                    <a:pt x="999490" y="166370"/>
                    <a:pt x="1047750" y="167640"/>
                  </a:cubicBezTo>
                  <a:cubicBezTo>
                    <a:pt x="1104900" y="170180"/>
                    <a:pt x="1179830" y="191770"/>
                    <a:pt x="1233170" y="210820"/>
                  </a:cubicBezTo>
                  <a:cubicBezTo>
                    <a:pt x="1276350" y="227330"/>
                    <a:pt x="1310640" y="245110"/>
                    <a:pt x="1347470" y="270510"/>
                  </a:cubicBezTo>
                  <a:cubicBezTo>
                    <a:pt x="1389380" y="299720"/>
                    <a:pt x="1446530" y="345440"/>
                    <a:pt x="1466850" y="381000"/>
                  </a:cubicBezTo>
                  <a:cubicBezTo>
                    <a:pt x="1480820" y="405130"/>
                    <a:pt x="1483360" y="431800"/>
                    <a:pt x="1483360" y="450850"/>
                  </a:cubicBezTo>
                  <a:cubicBezTo>
                    <a:pt x="1483360" y="463550"/>
                    <a:pt x="1478280" y="474980"/>
                    <a:pt x="1473200" y="485140"/>
                  </a:cubicBezTo>
                  <a:cubicBezTo>
                    <a:pt x="1468120" y="496570"/>
                    <a:pt x="1463040" y="506730"/>
                    <a:pt x="1452880" y="515620"/>
                  </a:cubicBezTo>
                  <a:cubicBezTo>
                    <a:pt x="1438910" y="528320"/>
                    <a:pt x="1412240" y="544830"/>
                    <a:pt x="1390650" y="548640"/>
                  </a:cubicBezTo>
                  <a:cubicBezTo>
                    <a:pt x="1369060" y="552450"/>
                    <a:pt x="1339850" y="548640"/>
                    <a:pt x="1320800" y="537210"/>
                  </a:cubicBezTo>
                  <a:cubicBezTo>
                    <a:pt x="1300480" y="527050"/>
                    <a:pt x="1280160" y="502920"/>
                    <a:pt x="1271270" y="486410"/>
                  </a:cubicBezTo>
                  <a:cubicBezTo>
                    <a:pt x="1263650" y="474980"/>
                    <a:pt x="1261110" y="464820"/>
                    <a:pt x="1261110" y="450850"/>
                  </a:cubicBezTo>
                  <a:cubicBezTo>
                    <a:pt x="1261110" y="431800"/>
                    <a:pt x="1267460" y="398780"/>
                    <a:pt x="1276350" y="382270"/>
                  </a:cubicBezTo>
                  <a:cubicBezTo>
                    <a:pt x="1282700" y="369570"/>
                    <a:pt x="1287780" y="361950"/>
                    <a:pt x="1299210" y="354330"/>
                  </a:cubicBezTo>
                  <a:cubicBezTo>
                    <a:pt x="1314450" y="342900"/>
                    <a:pt x="1346200" y="330200"/>
                    <a:pt x="1365250" y="327660"/>
                  </a:cubicBezTo>
                  <a:cubicBezTo>
                    <a:pt x="1379220" y="325120"/>
                    <a:pt x="1388110" y="326390"/>
                    <a:pt x="1402080" y="331470"/>
                  </a:cubicBezTo>
                  <a:cubicBezTo>
                    <a:pt x="1419860" y="337820"/>
                    <a:pt x="1446530" y="353060"/>
                    <a:pt x="1460500" y="370840"/>
                  </a:cubicBezTo>
                  <a:cubicBezTo>
                    <a:pt x="1474470" y="388620"/>
                    <a:pt x="1483360" y="415290"/>
                    <a:pt x="1483360" y="438150"/>
                  </a:cubicBezTo>
                  <a:cubicBezTo>
                    <a:pt x="1483360" y="461010"/>
                    <a:pt x="1474470" y="487680"/>
                    <a:pt x="1461770" y="505460"/>
                  </a:cubicBezTo>
                  <a:cubicBezTo>
                    <a:pt x="1447800" y="524510"/>
                    <a:pt x="1423670" y="539750"/>
                    <a:pt x="1402080" y="546100"/>
                  </a:cubicBezTo>
                  <a:cubicBezTo>
                    <a:pt x="1380490" y="552450"/>
                    <a:pt x="1356360" y="552450"/>
                    <a:pt x="1330960" y="542290"/>
                  </a:cubicBezTo>
                  <a:cubicBezTo>
                    <a:pt x="1291590" y="527050"/>
                    <a:pt x="1247140" y="461010"/>
                    <a:pt x="1201420" y="435610"/>
                  </a:cubicBezTo>
                  <a:cubicBezTo>
                    <a:pt x="1156970" y="411480"/>
                    <a:pt x="1106170" y="392430"/>
                    <a:pt x="1061720" y="388620"/>
                  </a:cubicBezTo>
                  <a:cubicBezTo>
                    <a:pt x="1021080" y="386080"/>
                    <a:pt x="975360" y="387350"/>
                    <a:pt x="946150" y="407670"/>
                  </a:cubicBezTo>
                  <a:cubicBezTo>
                    <a:pt x="916940" y="427990"/>
                    <a:pt x="897890" y="510540"/>
                    <a:pt x="885190" y="508000"/>
                  </a:cubicBezTo>
                  <a:cubicBezTo>
                    <a:pt x="869950" y="504190"/>
                    <a:pt x="883920" y="412750"/>
                    <a:pt x="866140" y="372110"/>
                  </a:cubicBezTo>
                  <a:cubicBezTo>
                    <a:pt x="849630" y="332740"/>
                    <a:pt x="817880" y="295910"/>
                    <a:pt x="782320" y="267970"/>
                  </a:cubicBezTo>
                  <a:cubicBezTo>
                    <a:pt x="742950" y="237490"/>
                    <a:pt x="687070" y="208280"/>
                    <a:pt x="638810" y="201930"/>
                  </a:cubicBezTo>
                  <a:cubicBezTo>
                    <a:pt x="595630" y="195580"/>
                    <a:pt x="552450" y="205740"/>
                    <a:pt x="508000" y="220980"/>
                  </a:cubicBezTo>
                  <a:cubicBezTo>
                    <a:pt x="459740" y="237490"/>
                    <a:pt x="407670" y="261620"/>
                    <a:pt x="361950" y="304800"/>
                  </a:cubicBezTo>
                  <a:cubicBezTo>
                    <a:pt x="298450" y="367030"/>
                    <a:pt x="233680" y="530860"/>
                    <a:pt x="187960" y="581660"/>
                  </a:cubicBezTo>
                  <a:cubicBezTo>
                    <a:pt x="166370" y="605790"/>
                    <a:pt x="151130" y="618490"/>
                    <a:pt x="132080" y="626110"/>
                  </a:cubicBezTo>
                  <a:cubicBezTo>
                    <a:pt x="115570" y="632460"/>
                    <a:pt x="100330" y="633730"/>
                    <a:pt x="83820" y="628650"/>
                  </a:cubicBezTo>
                  <a:cubicBezTo>
                    <a:pt x="63500" y="624840"/>
                    <a:pt x="35560" y="607060"/>
                    <a:pt x="21590" y="591820"/>
                  </a:cubicBezTo>
                  <a:cubicBezTo>
                    <a:pt x="11430" y="579120"/>
                    <a:pt x="3810" y="565150"/>
                    <a:pt x="2540" y="548640"/>
                  </a:cubicBezTo>
                  <a:cubicBezTo>
                    <a:pt x="0" y="528320"/>
                    <a:pt x="15240" y="477520"/>
                    <a:pt x="15240" y="477520"/>
                  </a:cubicBezTo>
                </a:path>
              </a:pathLst>
            </a:custGeom>
            <a:solidFill>
              <a:srgbClr val="ED9880"/>
            </a:solidFill>
            <a:ln cap="sq">
              <a:noFill/>
              <a:prstDash val="solid"/>
              <a:miter/>
            </a:ln>
          </p:spPr>
          <p:txBody>
            <a:bodyPr/>
            <a:lstStyle/>
            <a:p>
              <a:endParaRPr lang="en-US"/>
            </a:p>
          </p:txBody>
        </p:sp>
      </p:grpSp>
      <p:grpSp>
        <p:nvGrpSpPr>
          <p:cNvPr id="64" name="Group 64"/>
          <p:cNvGrpSpPr/>
          <p:nvPr/>
        </p:nvGrpSpPr>
        <p:grpSpPr>
          <a:xfrm>
            <a:off x="16688752" y="1873567"/>
            <a:ext cx="227647" cy="227647"/>
            <a:chOff x="0" y="0"/>
            <a:chExt cx="303530" cy="303530"/>
          </a:xfrm>
        </p:grpSpPr>
        <p:sp>
          <p:nvSpPr>
            <p:cNvPr id="65" name="Freeform 65"/>
            <p:cNvSpPr/>
            <p:nvPr/>
          </p:nvSpPr>
          <p:spPr>
            <a:xfrm>
              <a:off x="50800" y="48260"/>
              <a:ext cx="199390" cy="204470"/>
            </a:xfrm>
            <a:custGeom>
              <a:avLst/>
              <a:gdLst/>
              <a:ahLst/>
              <a:cxnLst/>
              <a:rect l="l" t="t" r="r" b="b"/>
              <a:pathLst>
                <a:path w="199390" h="204470">
                  <a:moveTo>
                    <a:pt x="199390" y="72390"/>
                  </a:moveTo>
                  <a:cubicBezTo>
                    <a:pt x="199390" y="135890"/>
                    <a:pt x="191770" y="152400"/>
                    <a:pt x="181610" y="165100"/>
                  </a:cubicBezTo>
                  <a:cubicBezTo>
                    <a:pt x="172720" y="177800"/>
                    <a:pt x="157480" y="189230"/>
                    <a:pt x="143510" y="195580"/>
                  </a:cubicBezTo>
                  <a:cubicBezTo>
                    <a:pt x="129540" y="201930"/>
                    <a:pt x="111760" y="204470"/>
                    <a:pt x="95250" y="204470"/>
                  </a:cubicBezTo>
                  <a:cubicBezTo>
                    <a:pt x="80010" y="203200"/>
                    <a:pt x="62230" y="198120"/>
                    <a:pt x="49530" y="189230"/>
                  </a:cubicBezTo>
                  <a:cubicBezTo>
                    <a:pt x="35560" y="181610"/>
                    <a:pt x="22860" y="168910"/>
                    <a:pt x="15240" y="154940"/>
                  </a:cubicBezTo>
                  <a:cubicBezTo>
                    <a:pt x="6350" y="142240"/>
                    <a:pt x="1270" y="124460"/>
                    <a:pt x="0" y="109220"/>
                  </a:cubicBezTo>
                  <a:cubicBezTo>
                    <a:pt x="0" y="92710"/>
                    <a:pt x="2540" y="74930"/>
                    <a:pt x="8890" y="60960"/>
                  </a:cubicBezTo>
                  <a:cubicBezTo>
                    <a:pt x="15240" y="46990"/>
                    <a:pt x="26670" y="33020"/>
                    <a:pt x="39370" y="22860"/>
                  </a:cubicBezTo>
                  <a:cubicBezTo>
                    <a:pt x="52070" y="12700"/>
                    <a:pt x="68580" y="5080"/>
                    <a:pt x="83820" y="2540"/>
                  </a:cubicBezTo>
                  <a:cubicBezTo>
                    <a:pt x="99060" y="0"/>
                    <a:pt x="116840" y="1270"/>
                    <a:pt x="132080" y="5080"/>
                  </a:cubicBezTo>
                  <a:cubicBezTo>
                    <a:pt x="147320" y="10160"/>
                    <a:pt x="173990" y="30480"/>
                    <a:pt x="173990" y="30480"/>
                  </a:cubicBezTo>
                </a:path>
              </a:pathLst>
            </a:custGeom>
            <a:solidFill>
              <a:srgbClr val="ED9880"/>
            </a:solidFill>
            <a:ln cap="sq">
              <a:noFill/>
              <a:prstDash val="solid"/>
              <a:miter/>
            </a:ln>
          </p:spPr>
          <p:txBody>
            <a:bodyPr/>
            <a:lstStyle/>
            <a:p>
              <a:endParaRPr lang="en-US"/>
            </a:p>
          </p:txBody>
        </p:sp>
      </p:grpSp>
      <p:pic>
        <p:nvPicPr>
          <p:cNvPr id="72" name="Picture 71">
            <a:extLst>
              <a:ext uri="{FF2B5EF4-FFF2-40B4-BE49-F238E27FC236}">
                <a16:creationId xmlns:a16="http://schemas.microsoft.com/office/drawing/2014/main" xmlns="" id="{08A27290-E4DB-884F-C01F-3A6F02973263}"/>
              </a:ext>
            </a:extLst>
          </p:cNvPr>
          <p:cNvPicPr>
            <a:picLocks noChangeAspect="1"/>
          </p:cNvPicPr>
          <p:nvPr/>
        </p:nvPicPr>
        <p:blipFill>
          <a:blip r:embed="rId6"/>
          <a:stretch>
            <a:fillRect/>
          </a:stretch>
        </p:blipFill>
        <p:spPr>
          <a:xfrm>
            <a:off x="3505200" y="1409700"/>
            <a:ext cx="11888230" cy="1926503"/>
          </a:xfrm>
          <a:prstGeom prst="rect">
            <a:avLst/>
          </a:prstGeom>
        </p:spPr>
      </p:pic>
      <p:sp>
        <p:nvSpPr>
          <p:cNvPr id="73" name="TextBox 72">
            <a:extLst>
              <a:ext uri="{FF2B5EF4-FFF2-40B4-BE49-F238E27FC236}">
                <a16:creationId xmlns:a16="http://schemas.microsoft.com/office/drawing/2014/main" xmlns="" id="{47E75CE8-97AB-C090-E2C1-D7F9C7F22B07}"/>
              </a:ext>
            </a:extLst>
          </p:cNvPr>
          <p:cNvSpPr txBox="1"/>
          <p:nvPr/>
        </p:nvSpPr>
        <p:spPr>
          <a:xfrm>
            <a:off x="3657600" y="3467100"/>
            <a:ext cx="11125200" cy="4708981"/>
          </a:xfrm>
          <a:prstGeom prst="rect">
            <a:avLst/>
          </a:prstGeom>
          <a:noFill/>
        </p:spPr>
        <p:txBody>
          <a:bodyPr wrap="square" rtlCol="0">
            <a:spAutoFit/>
          </a:bodyPr>
          <a:lstStyle/>
          <a:p>
            <a:pPr algn="just"/>
            <a:r>
              <a:rPr lang="vi-VN" sz="60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Mỗi nhóm bốc thăm một sản phẩm hoặc dịch vụ trong kinh doanh; sau đó thảo luận viết lời rao và thể hiện lời rao giới thiệu, bán sản phẩm đó. </a:t>
            </a:r>
            <a:endParaRPr lang="en-US" sz="60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barn(inVertical)">
                                      <p:cBhvr>
                                        <p:cTn id="7" dur="500"/>
                                        <p:tgtEl>
                                          <p:spTgt spid="7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3"/>
                                        </p:tgtEl>
                                        <p:attrNameLst>
                                          <p:attrName>style.visibility</p:attrName>
                                        </p:attrNameLst>
                                      </p:cBhvr>
                                      <p:to>
                                        <p:strVal val="visible"/>
                                      </p:to>
                                    </p:set>
                                    <p:animEffect transition="in" filter="barn(inVertical)">
                                      <p:cBhvr>
                                        <p:cTn id="12"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CF1"/>
        </a:solidFill>
        <a:effectLst/>
      </p:bgPr>
    </p:bg>
    <p:spTree>
      <p:nvGrpSpPr>
        <p:cNvPr id="1" name=""/>
        <p:cNvGrpSpPr/>
        <p:nvPr/>
      </p:nvGrpSpPr>
      <p:grpSpPr>
        <a:xfrm>
          <a:off x="0" y="0"/>
          <a:ext cx="0" cy="0"/>
          <a:chOff x="0" y="0"/>
          <a:chExt cx="0" cy="0"/>
        </a:xfrm>
      </p:grpSpPr>
      <p:grpSp>
        <p:nvGrpSpPr>
          <p:cNvPr id="5" name="Group 5"/>
          <p:cNvGrpSpPr/>
          <p:nvPr/>
        </p:nvGrpSpPr>
        <p:grpSpPr>
          <a:xfrm>
            <a:off x="-609600" y="9715500"/>
            <a:ext cx="19980453" cy="712526"/>
            <a:chOff x="0" y="0"/>
            <a:chExt cx="5262341" cy="187661"/>
          </a:xfrm>
        </p:grpSpPr>
        <p:sp>
          <p:nvSpPr>
            <p:cNvPr id="6" name="Freeform 6"/>
            <p:cNvSpPr/>
            <p:nvPr/>
          </p:nvSpPr>
          <p:spPr>
            <a:xfrm>
              <a:off x="0" y="0"/>
              <a:ext cx="5262342" cy="187661"/>
            </a:xfrm>
            <a:custGeom>
              <a:avLst/>
              <a:gdLst/>
              <a:ahLst/>
              <a:cxnLst/>
              <a:rect l="l" t="t" r="r" b="b"/>
              <a:pathLst>
                <a:path w="5262342" h="187661">
                  <a:moveTo>
                    <a:pt x="0" y="0"/>
                  </a:moveTo>
                  <a:lnTo>
                    <a:pt x="5262342" y="0"/>
                  </a:lnTo>
                  <a:lnTo>
                    <a:pt x="5262342" y="187661"/>
                  </a:lnTo>
                  <a:lnTo>
                    <a:pt x="0" y="187661"/>
                  </a:lnTo>
                  <a:close/>
                </a:path>
              </a:pathLst>
            </a:custGeom>
            <a:solidFill>
              <a:srgbClr val="FFD79E"/>
            </a:solidFill>
          </p:spPr>
          <p:txBody>
            <a:bodyPr/>
            <a:lstStyle/>
            <a:p>
              <a:endParaRPr lang="en-US"/>
            </a:p>
          </p:txBody>
        </p:sp>
        <p:sp>
          <p:nvSpPr>
            <p:cNvPr id="7" name="TextBox 7"/>
            <p:cNvSpPr txBox="1"/>
            <p:nvPr/>
          </p:nvSpPr>
          <p:spPr>
            <a:xfrm>
              <a:off x="0" y="-38100"/>
              <a:ext cx="5262341" cy="225761"/>
            </a:xfrm>
            <a:prstGeom prst="rect">
              <a:avLst/>
            </a:prstGeom>
          </p:spPr>
          <p:txBody>
            <a:bodyPr lIns="50800" tIns="50800" rIns="50800" bIns="50800" rtlCol="0" anchor="ctr"/>
            <a:lstStyle/>
            <a:p>
              <a:pPr algn="ctr">
                <a:lnSpc>
                  <a:spcPts val="2659"/>
                </a:lnSpc>
                <a:spcBef>
                  <a:spcPct val="0"/>
                </a:spcBef>
              </a:pPr>
              <a:endParaRPr/>
            </a:p>
          </p:txBody>
        </p:sp>
      </p:grpSp>
      <p:pic>
        <p:nvPicPr>
          <p:cNvPr id="39" name="Picture 38">
            <a:extLst>
              <a:ext uri="{FF2B5EF4-FFF2-40B4-BE49-F238E27FC236}">
                <a16:creationId xmlns:a16="http://schemas.microsoft.com/office/drawing/2014/main" xmlns="" id="{58AB5889-2312-4DD1-B809-E990B89FB656}"/>
              </a:ext>
            </a:extLst>
          </p:cNvPr>
          <p:cNvPicPr>
            <a:picLocks noChangeAspect="1"/>
          </p:cNvPicPr>
          <p:nvPr/>
        </p:nvPicPr>
        <p:blipFill>
          <a:blip r:embed="rId2"/>
          <a:stretch>
            <a:fillRect/>
          </a:stretch>
        </p:blipFill>
        <p:spPr>
          <a:xfrm>
            <a:off x="6324600" y="647700"/>
            <a:ext cx="6636412" cy="8915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down)">
                                      <p:cBhvr>
                                        <p:cTn id="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425362" y="7088505"/>
            <a:ext cx="6577965" cy="4262438"/>
            <a:chOff x="0" y="0"/>
            <a:chExt cx="8770620" cy="5683250"/>
          </a:xfrm>
        </p:grpSpPr>
        <p:sp>
          <p:nvSpPr>
            <p:cNvPr id="3" name="Freeform 3"/>
            <p:cNvSpPr/>
            <p:nvPr/>
          </p:nvSpPr>
          <p:spPr>
            <a:xfrm>
              <a:off x="50800" y="-36830"/>
              <a:ext cx="8690610" cy="5737860"/>
            </a:xfrm>
            <a:custGeom>
              <a:avLst/>
              <a:gdLst/>
              <a:ahLst/>
              <a:cxnLst/>
              <a:rect l="l" t="t" r="r" b="b"/>
              <a:pathLst>
                <a:path w="8690610" h="5737860">
                  <a:moveTo>
                    <a:pt x="0" y="4276090"/>
                  </a:moveTo>
                  <a:cubicBezTo>
                    <a:pt x="7620" y="4072890"/>
                    <a:pt x="20320" y="4022090"/>
                    <a:pt x="38100" y="3975100"/>
                  </a:cubicBezTo>
                  <a:cubicBezTo>
                    <a:pt x="55880" y="3926840"/>
                    <a:pt x="80010" y="3881120"/>
                    <a:pt x="109220" y="3839210"/>
                  </a:cubicBezTo>
                  <a:cubicBezTo>
                    <a:pt x="138430" y="3798570"/>
                    <a:pt x="162560" y="3773170"/>
                    <a:pt x="210820" y="3724910"/>
                  </a:cubicBezTo>
                  <a:cubicBezTo>
                    <a:pt x="311150" y="3625850"/>
                    <a:pt x="527050" y="3429000"/>
                    <a:pt x="698500" y="3296920"/>
                  </a:cubicBezTo>
                  <a:cubicBezTo>
                    <a:pt x="872490" y="3162300"/>
                    <a:pt x="1024890" y="3046730"/>
                    <a:pt x="1244600" y="2924810"/>
                  </a:cubicBezTo>
                  <a:cubicBezTo>
                    <a:pt x="1541780" y="2759710"/>
                    <a:pt x="1990090" y="2534920"/>
                    <a:pt x="2341880" y="2435860"/>
                  </a:cubicBezTo>
                  <a:cubicBezTo>
                    <a:pt x="2642870" y="2350770"/>
                    <a:pt x="2918460" y="2353310"/>
                    <a:pt x="3214370" y="2319020"/>
                  </a:cubicBezTo>
                  <a:cubicBezTo>
                    <a:pt x="3520440" y="2284730"/>
                    <a:pt x="3850640" y="2293620"/>
                    <a:pt x="4150360" y="2233930"/>
                  </a:cubicBezTo>
                  <a:cubicBezTo>
                    <a:pt x="4439920" y="2176780"/>
                    <a:pt x="4744720" y="2117090"/>
                    <a:pt x="4984750" y="1977390"/>
                  </a:cubicBezTo>
                  <a:cubicBezTo>
                    <a:pt x="5214620" y="1845310"/>
                    <a:pt x="5373370" y="1631950"/>
                    <a:pt x="5568950" y="1431290"/>
                  </a:cubicBezTo>
                  <a:cubicBezTo>
                    <a:pt x="5786120" y="1209040"/>
                    <a:pt x="5971540" y="911860"/>
                    <a:pt x="6226810" y="693420"/>
                  </a:cubicBezTo>
                  <a:cubicBezTo>
                    <a:pt x="6498590" y="461010"/>
                    <a:pt x="6814820" y="171450"/>
                    <a:pt x="7166610" y="87630"/>
                  </a:cubicBezTo>
                  <a:cubicBezTo>
                    <a:pt x="7538720" y="0"/>
                    <a:pt x="8168640" y="38100"/>
                    <a:pt x="8411210" y="219710"/>
                  </a:cubicBezTo>
                  <a:cubicBezTo>
                    <a:pt x="8589010" y="353060"/>
                    <a:pt x="8652510" y="598170"/>
                    <a:pt x="8669020" y="842010"/>
                  </a:cubicBezTo>
                  <a:cubicBezTo>
                    <a:pt x="8690610" y="1172210"/>
                    <a:pt x="8463280" y="1606550"/>
                    <a:pt x="8348980" y="2032000"/>
                  </a:cubicBezTo>
                  <a:cubicBezTo>
                    <a:pt x="8216900" y="2527300"/>
                    <a:pt x="8027670" y="3175000"/>
                    <a:pt x="7922260" y="3639820"/>
                  </a:cubicBezTo>
                  <a:cubicBezTo>
                    <a:pt x="7843520" y="3990340"/>
                    <a:pt x="7801610" y="4283710"/>
                    <a:pt x="7748270" y="4570730"/>
                  </a:cubicBezTo>
                  <a:cubicBezTo>
                    <a:pt x="7702550" y="4817110"/>
                    <a:pt x="7733030" y="5074920"/>
                    <a:pt x="7620000" y="5259070"/>
                  </a:cubicBezTo>
                  <a:cubicBezTo>
                    <a:pt x="7509510" y="5440680"/>
                    <a:pt x="7299960" y="5610860"/>
                    <a:pt x="7085330" y="5669280"/>
                  </a:cubicBezTo>
                  <a:cubicBezTo>
                    <a:pt x="6840220" y="5737860"/>
                    <a:pt x="6513830" y="5626100"/>
                    <a:pt x="6209030" y="5568950"/>
                  </a:cubicBezTo>
                  <a:cubicBezTo>
                    <a:pt x="5866130" y="5505450"/>
                    <a:pt x="5454650" y="5347970"/>
                    <a:pt x="5130800" y="5290820"/>
                  </a:cubicBezTo>
                  <a:cubicBezTo>
                    <a:pt x="4872990" y="5245100"/>
                    <a:pt x="4702810" y="5237480"/>
                    <a:pt x="4423410" y="5218430"/>
                  </a:cubicBezTo>
                  <a:cubicBezTo>
                    <a:pt x="4022090" y="5191760"/>
                    <a:pt x="3425190" y="5176520"/>
                    <a:pt x="2952750" y="5167630"/>
                  </a:cubicBezTo>
                  <a:cubicBezTo>
                    <a:pt x="2514600" y="5158740"/>
                    <a:pt x="2042160" y="5256530"/>
                    <a:pt x="1685290" y="5163820"/>
                  </a:cubicBezTo>
                  <a:cubicBezTo>
                    <a:pt x="1394460" y="5087620"/>
                    <a:pt x="958850" y="4773930"/>
                    <a:pt x="944880" y="4751070"/>
                  </a:cubicBezTo>
                  <a:cubicBezTo>
                    <a:pt x="944880" y="4749800"/>
                    <a:pt x="946150" y="4748530"/>
                    <a:pt x="946150" y="4748530"/>
                  </a:cubicBezTo>
                  <a:cubicBezTo>
                    <a:pt x="943610" y="4747260"/>
                    <a:pt x="933450" y="4757420"/>
                    <a:pt x="922020" y="4763770"/>
                  </a:cubicBezTo>
                  <a:cubicBezTo>
                    <a:pt x="895350" y="4777740"/>
                    <a:pt x="828040" y="4805680"/>
                    <a:pt x="779780" y="4817110"/>
                  </a:cubicBezTo>
                  <a:cubicBezTo>
                    <a:pt x="730250" y="4829810"/>
                    <a:pt x="678180" y="4836160"/>
                    <a:pt x="627380" y="4834890"/>
                  </a:cubicBezTo>
                  <a:cubicBezTo>
                    <a:pt x="576580" y="4834890"/>
                    <a:pt x="524510" y="4828540"/>
                    <a:pt x="476250" y="4815840"/>
                  </a:cubicBezTo>
                  <a:cubicBezTo>
                    <a:pt x="426720" y="4804410"/>
                    <a:pt x="378460" y="4785360"/>
                    <a:pt x="332740" y="4761230"/>
                  </a:cubicBezTo>
                  <a:cubicBezTo>
                    <a:pt x="288290" y="4738370"/>
                    <a:pt x="245110" y="4707890"/>
                    <a:pt x="208280" y="4674870"/>
                  </a:cubicBezTo>
                  <a:cubicBezTo>
                    <a:pt x="170180" y="4640580"/>
                    <a:pt x="135890" y="4601210"/>
                    <a:pt x="106680" y="4559300"/>
                  </a:cubicBezTo>
                  <a:cubicBezTo>
                    <a:pt x="78740" y="4518660"/>
                    <a:pt x="54610" y="4471670"/>
                    <a:pt x="36830" y="4424680"/>
                  </a:cubicBezTo>
                  <a:cubicBezTo>
                    <a:pt x="19050" y="4376420"/>
                    <a:pt x="0" y="4276090"/>
                    <a:pt x="0" y="4276090"/>
                  </a:cubicBezTo>
                </a:path>
              </a:pathLst>
            </a:custGeom>
            <a:solidFill>
              <a:srgbClr val="FFF3C6"/>
            </a:solidFill>
            <a:ln cap="sq">
              <a:noFill/>
              <a:prstDash val="solid"/>
              <a:miter/>
            </a:ln>
          </p:spPr>
          <p:txBody>
            <a:bodyPr/>
            <a:lstStyle/>
            <a:p>
              <a:endParaRPr lang="en-US"/>
            </a:p>
          </p:txBody>
        </p:sp>
      </p:grpSp>
      <p:grpSp>
        <p:nvGrpSpPr>
          <p:cNvPr id="4" name="Group 4"/>
          <p:cNvGrpSpPr/>
          <p:nvPr/>
        </p:nvGrpSpPr>
        <p:grpSpPr>
          <a:xfrm>
            <a:off x="-629602" y="6622732"/>
            <a:ext cx="6594157" cy="4072890"/>
            <a:chOff x="0" y="0"/>
            <a:chExt cx="8792210" cy="5430520"/>
          </a:xfrm>
        </p:grpSpPr>
        <p:sp>
          <p:nvSpPr>
            <p:cNvPr id="5" name="Freeform 5"/>
            <p:cNvSpPr/>
            <p:nvPr/>
          </p:nvSpPr>
          <p:spPr>
            <a:xfrm>
              <a:off x="-7620" y="50800"/>
              <a:ext cx="8789670" cy="5358130"/>
            </a:xfrm>
            <a:custGeom>
              <a:avLst/>
              <a:gdLst/>
              <a:ahLst/>
              <a:cxnLst/>
              <a:rect l="l" t="t" r="r" b="b"/>
              <a:pathLst>
                <a:path w="8789670" h="5358130">
                  <a:moveTo>
                    <a:pt x="58420" y="2667000"/>
                  </a:moveTo>
                  <a:cubicBezTo>
                    <a:pt x="62230" y="1546860"/>
                    <a:pt x="74930" y="1304290"/>
                    <a:pt x="83820" y="1103630"/>
                  </a:cubicBezTo>
                  <a:cubicBezTo>
                    <a:pt x="90170" y="947420"/>
                    <a:pt x="95250" y="773430"/>
                    <a:pt x="101600" y="687070"/>
                  </a:cubicBezTo>
                  <a:cubicBezTo>
                    <a:pt x="105410" y="648970"/>
                    <a:pt x="109220" y="632460"/>
                    <a:pt x="113030" y="604520"/>
                  </a:cubicBezTo>
                  <a:cubicBezTo>
                    <a:pt x="116840" y="576580"/>
                    <a:pt x="123190" y="521970"/>
                    <a:pt x="123190" y="520700"/>
                  </a:cubicBezTo>
                  <a:cubicBezTo>
                    <a:pt x="124460" y="519430"/>
                    <a:pt x="143510" y="468630"/>
                    <a:pt x="153670" y="441960"/>
                  </a:cubicBezTo>
                  <a:cubicBezTo>
                    <a:pt x="163830" y="416560"/>
                    <a:pt x="184150" y="364490"/>
                    <a:pt x="184150" y="364490"/>
                  </a:cubicBezTo>
                  <a:cubicBezTo>
                    <a:pt x="185420" y="363220"/>
                    <a:pt x="217170" y="317500"/>
                    <a:pt x="232410" y="294640"/>
                  </a:cubicBezTo>
                  <a:cubicBezTo>
                    <a:pt x="248920" y="271780"/>
                    <a:pt x="280670" y="227330"/>
                    <a:pt x="280670" y="226060"/>
                  </a:cubicBezTo>
                  <a:cubicBezTo>
                    <a:pt x="281940" y="226060"/>
                    <a:pt x="281940" y="226060"/>
                    <a:pt x="281940" y="226060"/>
                  </a:cubicBezTo>
                  <a:cubicBezTo>
                    <a:pt x="281940" y="226060"/>
                    <a:pt x="323850" y="189230"/>
                    <a:pt x="344170" y="171450"/>
                  </a:cubicBezTo>
                  <a:cubicBezTo>
                    <a:pt x="365760" y="152400"/>
                    <a:pt x="407670" y="116840"/>
                    <a:pt x="407670" y="115570"/>
                  </a:cubicBezTo>
                  <a:cubicBezTo>
                    <a:pt x="408940" y="115570"/>
                    <a:pt x="458470" y="90170"/>
                    <a:pt x="482600" y="77470"/>
                  </a:cubicBezTo>
                  <a:cubicBezTo>
                    <a:pt x="508000" y="64770"/>
                    <a:pt x="556260" y="39370"/>
                    <a:pt x="557530" y="39370"/>
                  </a:cubicBezTo>
                  <a:cubicBezTo>
                    <a:pt x="558800" y="38100"/>
                    <a:pt x="612140" y="25400"/>
                    <a:pt x="638810" y="19050"/>
                  </a:cubicBezTo>
                  <a:cubicBezTo>
                    <a:pt x="666750" y="12700"/>
                    <a:pt x="720090" y="0"/>
                    <a:pt x="721360" y="0"/>
                  </a:cubicBezTo>
                  <a:cubicBezTo>
                    <a:pt x="722630" y="0"/>
                    <a:pt x="777240" y="0"/>
                    <a:pt x="805180" y="1270"/>
                  </a:cubicBezTo>
                  <a:cubicBezTo>
                    <a:pt x="833120" y="1270"/>
                    <a:pt x="887730" y="1270"/>
                    <a:pt x="889000" y="1270"/>
                  </a:cubicBezTo>
                  <a:cubicBezTo>
                    <a:pt x="890270" y="1270"/>
                    <a:pt x="943610" y="15240"/>
                    <a:pt x="970280" y="21590"/>
                  </a:cubicBezTo>
                  <a:cubicBezTo>
                    <a:pt x="998220" y="29210"/>
                    <a:pt x="1051560" y="41910"/>
                    <a:pt x="1052830" y="43180"/>
                  </a:cubicBezTo>
                  <a:cubicBezTo>
                    <a:pt x="1052830" y="43180"/>
                    <a:pt x="1085850" y="66040"/>
                    <a:pt x="1097280" y="67310"/>
                  </a:cubicBezTo>
                  <a:cubicBezTo>
                    <a:pt x="1103630" y="67310"/>
                    <a:pt x="1103630" y="64770"/>
                    <a:pt x="1111250" y="63500"/>
                  </a:cubicBezTo>
                  <a:cubicBezTo>
                    <a:pt x="1135380" y="60960"/>
                    <a:pt x="1195070" y="59690"/>
                    <a:pt x="1267460" y="63500"/>
                  </a:cubicBezTo>
                  <a:cubicBezTo>
                    <a:pt x="1427480" y="74930"/>
                    <a:pt x="1789430" y="123190"/>
                    <a:pt x="2045970" y="168910"/>
                  </a:cubicBezTo>
                  <a:cubicBezTo>
                    <a:pt x="2297430" y="215900"/>
                    <a:pt x="2557780" y="275590"/>
                    <a:pt x="2791460" y="341630"/>
                  </a:cubicBezTo>
                  <a:cubicBezTo>
                    <a:pt x="3004820" y="401320"/>
                    <a:pt x="3169920" y="439420"/>
                    <a:pt x="3395980" y="541020"/>
                  </a:cubicBezTo>
                  <a:cubicBezTo>
                    <a:pt x="3718560" y="685800"/>
                    <a:pt x="4193540" y="960120"/>
                    <a:pt x="4519930" y="1184910"/>
                  </a:cubicBezTo>
                  <a:cubicBezTo>
                    <a:pt x="4798060" y="1377950"/>
                    <a:pt x="5022850" y="1590040"/>
                    <a:pt x="5248910" y="1784350"/>
                  </a:cubicBezTo>
                  <a:cubicBezTo>
                    <a:pt x="5454650" y="1960880"/>
                    <a:pt x="5629910" y="2142490"/>
                    <a:pt x="5824220" y="2299970"/>
                  </a:cubicBezTo>
                  <a:cubicBezTo>
                    <a:pt x="6007100" y="2449830"/>
                    <a:pt x="6186170" y="2585720"/>
                    <a:pt x="6377940" y="2710180"/>
                  </a:cubicBezTo>
                  <a:cubicBezTo>
                    <a:pt x="6569710" y="2834640"/>
                    <a:pt x="6769100" y="2941320"/>
                    <a:pt x="6976110" y="3048000"/>
                  </a:cubicBezTo>
                  <a:cubicBezTo>
                    <a:pt x="7188200" y="3158490"/>
                    <a:pt x="7415530" y="3257550"/>
                    <a:pt x="7637780" y="3360420"/>
                  </a:cubicBezTo>
                  <a:cubicBezTo>
                    <a:pt x="7861300" y="3464560"/>
                    <a:pt x="8131810" y="3510280"/>
                    <a:pt x="8314690" y="3669030"/>
                  </a:cubicBezTo>
                  <a:cubicBezTo>
                    <a:pt x="8505190" y="3834130"/>
                    <a:pt x="8708390" y="4097020"/>
                    <a:pt x="8747760" y="4340860"/>
                  </a:cubicBezTo>
                  <a:cubicBezTo>
                    <a:pt x="8789670" y="4591050"/>
                    <a:pt x="8719820" y="4984750"/>
                    <a:pt x="8544560" y="5149850"/>
                  </a:cubicBezTo>
                  <a:cubicBezTo>
                    <a:pt x="8359140" y="5326380"/>
                    <a:pt x="7941310" y="5302250"/>
                    <a:pt x="7623810" y="5328920"/>
                  </a:cubicBezTo>
                  <a:cubicBezTo>
                    <a:pt x="7291070" y="5356860"/>
                    <a:pt x="6935470" y="5309870"/>
                    <a:pt x="6590030" y="5302250"/>
                  </a:cubicBezTo>
                  <a:cubicBezTo>
                    <a:pt x="6244590" y="5294630"/>
                    <a:pt x="5905500" y="5289550"/>
                    <a:pt x="5548630" y="5284470"/>
                  </a:cubicBezTo>
                  <a:cubicBezTo>
                    <a:pt x="5173980" y="5279390"/>
                    <a:pt x="4733290" y="5278120"/>
                    <a:pt x="4395470" y="5274310"/>
                  </a:cubicBezTo>
                  <a:cubicBezTo>
                    <a:pt x="4128770" y="5271770"/>
                    <a:pt x="3911600" y="5266690"/>
                    <a:pt x="3680460" y="5265420"/>
                  </a:cubicBezTo>
                  <a:cubicBezTo>
                    <a:pt x="3462020" y="5262880"/>
                    <a:pt x="3267710" y="5260340"/>
                    <a:pt x="3045460" y="5260340"/>
                  </a:cubicBezTo>
                  <a:cubicBezTo>
                    <a:pt x="2799080" y="5260340"/>
                    <a:pt x="2515870" y="5262880"/>
                    <a:pt x="2266950" y="5265420"/>
                  </a:cubicBezTo>
                  <a:cubicBezTo>
                    <a:pt x="2035810" y="5267960"/>
                    <a:pt x="1833880" y="5278120"/>
                    <a:pt x="1601470" y="5276850"/>
                  </a:cubicBezTo>
                  <a:cubicBezTo>
                    <a:pt x="1344930" y="5275580"/>
                    <a:pt x="1033780" y="5358130"/>
                    <a:pt x="796290" y="5251450"/>
                  </a:cubicBezTo>
                  <a:cubicBezTo>
                    <a:pt x="533400" y="5134610"/>
                    <a:pt x="238760" y="4819650"/>
                    <a:pt x="118110" y="4542790"/>
                  </a:cubicBezTo>
                  <a:cubicBezTo>
                    <a:pt x="0" y="4274820"/>
                    <a:pt x="69850" y="3933190"/>
                    <a:pt x="59690" y="3623310"/>
                  </a:cubicBezTo>
                  <a:cubicBezTo>
                    <a:pt x="49530" y="3308350"/>
                    <a:pt x="58420" y="2667000"/>
                    <a:pt x="58420" y="2667000"/>
                  </a:cubicBezTo>
                  <a:moveTo>
                    <a:pt x="1266190" y="63500"/>
                  </a:moveTo>
                  <a:cubicBezTo>
                    <a:pt x="1267460" y="63500"/>
                    <a:pt x="1267460" y="63500"/>
                    <a:pt x="1267460" y="63500"/>
                  </a:cubicBezTo>
                  <a:cubicBezTo>
                    <a:pt x="1267460" y="63500"/>
                    <a:pt x="1266190" y="63500"/>
                    <a:pt x="1266190" y="63500"/>
                  </a:cubicBezTo>
                </a:path>
              </a:pathLst>
            </a:custGeom>
            <a:solidFill>
              <a:srgbClr val="FFF3C6"/>
            </a:solidFill>
            <a:ln cap="sq">
              <a:noFill/>
              <a:prstDash val="solid"/>
              <a:miter/>
            </a:ln>
          </p:spPr>
          <p:txBody>
            <a:bodyPr/>
            <a:lstStyle/>
            <a:p>
              <a:endParaRPr lang="en-US"/>
            </a:p>
          </p:txBody>
        </p:sp>
      </p:grpSp>
      <p:grpSp>
        <p:nvGrpSpPr>
          <p:cNvPr id="12" name="Group 12"/>
          <p:cNvGrpSpPr/>
          <p:nvPr/>
        </p:nvGrpSpPr>
        <p:grpSpPr>
          <a:xfrm>
            <a:off x="-742950" y="-1174051"/>
            <a:ext cx="19773900" cy="1846898"/>
            <a:chOff x="0" y="0"/>
            <a:chExt cx="26365200" cy="2462530"/>
          </a:xfrm>
        </p:grpSpPr>
        <p:sp>
          <p:nvSpPr>
            <p:cNvPr id="13" name="Freeform 13"/>
            <p:cNvSpPr/>
            <p:nvPr/>
          </p:nvSpPr>
          <p:spPr>
            <a:xfrm>
              <a:off x="49530" y="43180"/>
              <a:ext cx="26271220" cy="2397760"/>
            </a:xfrm>
            <a:custGeom>
              <a:avLst/>
              <a:gdLst/>
              <a:ahLst/>
              <a:cxnLst/>
              <a:rect l="l" t="t" r="r" b="b"/>
              <a:pathLst>
                <a:path w="26271220" h="2397760">
                  <a:moveTo>
                    <a:pt x="720090" y="739140"/>
                  </a:moveTo>
                  <a:cubicBezTo>
                    <a:pt x="1311910" y="786130"/>
                    <a:pt x="1605280" y="843280"/>
                    <a:pt x="1827530" y="787400"/>
                  </a:cubicBezTo>
                  <a:cubicBezTo>
                    <a:pt x="2048510" y="731520"/>
                    <a:pt x="2219960" y="510540"/>
                    <a:pt x="2440940" y="443230"/>
                  </a:cubicBezTo>
                  <a:cubicBezTo>
                    <a:pt x="2667000" y="374650"/>
                    <a:pt x="2932430" y="349250"/>
                    <a:pt x="3168650" y="384810"/>
                  </a:cubicBezTo>
                  <a:cubicBezTo>
                    <a:pt x="3411220" y="421640"/>
                    <a:pt x="3632200" y="580390"/>
                    <a:pt x="3876040" y="669290"/>
                  </a:cubicBezTo>
                  <a:cubicBezTo>
                    <a:pt x="4130040" y="763270"/>
                    <a:pt x="4414520" y="927100"/>
                    <a:pt x="4665980" y="933450"/>
                  </a:cubicBezTo>
                  <a:cubicBezTo>
                    <a:pt x="4890770" y="938530"/>
                    <a:pt x="5106670" y="834390"/>
                    <a:pt x="5309870" y="750570"/>
                  </a:cubicBezTo>
                  <a:cubicBezTo>
                    <a:pt x="5507990" y="668020"/>
                    <a:pt x="5659120" y="534670"/>
                    <a:pt x="5871210" y="438150"/>
                  </a:cubicBezTo>
                  <a:cubicBezTo>
                    <a:pt x="6127750" y="322580"/>
                    <a:pt x="6460490" y="177800"/>
                    <a:pt x="6751320" y="127000"/>
                  </a:cubicBezTo>
                  <a:cubicBezTo>
                    <a:pt x="7021830" y="78740"/>
                    <a:pt x="7315200" y="58420"/>
                    <a:pt x="7556500" y="116840"/>
                  </a:cubicBezTo>
                  <a:cubicBezTo>
                    <a:pt x="7777480" y="171450"/>
                    <a:pt x="7943850" y="342900"/>
                    <a:pt x="8154670" y="435610"/>
                  </a:cubicBezTo>
                  <a:cubicBezTo>
                    <a:pt x="8374380" y="532130"/>
                    <a:pt x="8622030" y="659130"/>
                    <a:pt x="8853170" y="683260"/>
                  </a:cubicBezTo>
                  <a:cubicBezTo>
                    <a:pt x="9066530" y="704850"/>
                    <a:pt x="9281160" y="664210"/>
                    <a:pt x="9489440" y="598170"/>
                  </a:cubicBezTo>
                  <a:cubicBezTo>
                    <a:pt x="9715500" y="527050"/>
                    <a:pt x="9911080" y="345440"/>
                    <a:pt x="10156190" y="252730"/>
                  </a:cubicBezTo>
                  <a:cubicBezTo>
                    <a:pt x="10430510" y="149860"/>
                    <a:pt x="10772140" y="57150"/>
                    <a:pt x="11066780" y="26670"/>
                  </a:cubicBezTo>
                  <a:cubicBezTo>
                    <a:pt x="11336020" y="0"/>
                    <a:pt x="11596370" y="8890"/>
                    <a:pt x="11852910" y="58420"/>
                  </a:cubicBezTo>
                  <a:cubicBezTo>
                    <a:pt x="12111990" y="107950"/>
                    <a:pt x="12369800" y="214630"/>
                    <a:pt x="12611100" y="325120"/>
                  </a:cubicBezTo>
                  <a:cubicBezTo>
                    <a:pt x="12848590" y="433070"/>
                    <a:pt x="13059409" y="629920"/>
                    <a:pt x="13290550" y="711200"/>
                  </a:cubicBezTo>
                  <a:cubicBezTo>
                    <a:pt x="13498831" y="783590"/>
                    <a:pt x="13713459" y="820420"/>
                    <a:pt x="13926820" y="812800"/>
                  </a:cubicBezTo>
                  <a:cubicBezTo>
                    <a:pt x="14145259" y="805180"/>
                    <a:pt x="14370050" y="731520"/>
                    <a:pt x="14585950" y="659130"/>
                  </a:cubicBezTo>
                  <a:cubicBezTo>
                    <a:pt x="14808200" y="582930"/>
                    <a:pt x="15026640" y="448310"/>
                    <a:pt x="15243809" y="360680"/>
                  </a:cubicBezTo>
                  <a:cubicBezTo>
                    <a:pt x="15449550" y="278130"/>
                    <a:pt x="15629890" y="199390"/>
                    <a:pt x="15855950" y="143510"/>
                  </a:cubicBezTo>
                  <a:cubicBezTo>
                    <a:pt x="16121381" y="76200"/>
                    <a:pt x="16455390" y="7620"/>
                    <a:pt x="16743681" y="7620"/>
                  </a:cubicBezTo>
                  <a:cubicBezTo>
                    <a:pt x="17015459" y="8890"/>
                    <a:pt x="17285970" y="57150"/>
                    <a:pt x="17537431" y="133350"/>
                  </a:cubicBezTo>
                  <a:cubicBezTo>
                    <a:pt x="17781270" y="207010"/>
                    <a:pt x="17995900" y="363220"/>
                    <a:pt x="18230850" y="454660"/>
                  </a:cubicBezTo>
                  <a:cubicBezTo>
                    <a:pt x="18460720" y="543560"/>
                    <a:pt x="18696940" y="646430"/>
                    <a:pt x="18930620" y="675640"/>
                  </a:cubicBezTo>
                  <a:cubicBezTo>
                    <a:pt x="19154140" y="703580"/>
                    <a:pt x="19333209" y="676910"/>
                    <a:pt x="19603720" y="636270"/>
                  </a:cubicBezTo>
                  <a:cubicBezTo>
                    <a:pt x="20029170" y="571500"/>
                    <a:pt x="20781009" y="332740"/>
                    <a:pt x="21221700" y="236220"/>
                  </a:cubicBezTo>
                  <a:cubicBezTo>
                    <a:pt x="21522690" y="168910"/>
                    <a:pt x="21727159" y="95250"/>
                    <a:pt x="21987509" y="86360"/>
                  </a:cubicBezTo>
                  <a:cubicBezTo>
                    <a:pt x="22255481" y="78740"/>
                    <a:pt x="22555200" y="114300"/>
                    <a:pt x="22809200" y="194310"/>
                  </a:cubicBezTo>
                  <a:cubicBezTo>
                    <a:pt x="23053040" y="269240"/>
                    <a:pt x="23277831" y="414020"/>
                    <a:pt x="23484840" y="541020"/>
                  </a:cubicBezTo>
                  <a:cubicBezTo>
                    <a:pt x="23676609" y="657860"/>
                    <a:pt x="23813770" y="899160"/>
                    <a:pt x="24013159" y="920750"/>
                  </a:cubicBezTo>
                  <a:cubicBezTo>
                    <a:pt x="24239220" y="944880"/>
                    <a:pt x="24536400" y="680720"/>
                    <a:pt x="24781509" y="582930"/>
                  </a:cubicBezTo>
                  <a:cubicBezTo>
                    <a:pt x="25001220" y="494030"/>
                    <a:pt x="25251409" y="378460"/>
                    <a:pt x="25413970" y="350520"/>
                  </a:cubicBezTo>
                  <a:cubicBezTo>
                    <a:pt x="25511759" y="334010"/>
                    <a:pt x="25576531" y="340360"/>
                    <a:pt x="25654000" y="354330"/>
                  </a:cubicBezTo>
                  <a:cubicBezTo>
                    <a:pt x="25732740" y="368300"/>
                    <a:pt x="25811481" y="394970"/>
                    <a:pt x="25881331" y="433070"/>
                  </a:cubicBezTo>
                  <a:cubicBezTo>
                    <a:pt x="25949909" y="471170"/>
                    <a:pt x="26017220" y="523240"/>
                    <a:pt x="26070559" y="581660"/>
                  </a:cubicBezTo>
                  <a:cubicBezTo>
                    <a:pt x="26123899" y="638810"/>
                    <a:pt x="26169620" y="709930"/>
                    <a:pt x="26202641" y="781050"/>
                  </a:cubicBezTo>
                  <a:cubicBezTo>
                    <a:pt x="26234391" y="853440"/>
                    <a:pt x="26255981" y="934720"/>
                    <a:pt x="26263599" y="1013460"/>
                  </a:cubicBezTo>
                  <a:cubicBezTo>
                    <a:pt x="26271220" y="1092200"/>
                    <a:pt x="26266141" y="1176020"/>
                    <a:pt x="26247091" y="1253490"/>
                  </a:cubicBezTo>
                  <a:cubicBezTo>
                    <a:pt x="26229309" y="1329690"/>
                    <a:pt x="26197559" y="1408430"/>
                    <a:pt x="26155649" y="1475740"/>
                  </a:cubicBezTo>
                  <a:cubicBezTo>
                    <a:pt x="26113741" y="1541780"/>
                    <a:pt x="26059131" y="1605280"/>
                    <a:pt x="25998170" y="1656080"/>
                  </a:cubicBezTo>
                  <a:cubicBezTo>
                    <a:pt x="25937209" y="1706880"/>
                    <a:pt x="25864820" y="1748790"/>
                    <a:pt x="25791159" y="1776730"/>
                  </a:cubicBezTo>
                  <a:cubicBezTo>
                    <a:pt x="25717500" y="1805940"/>
                    <a:pt x="25634950" y="1822450"/>
                    <a:pt x="25556209" y="1826260"/>
                  </a:cubicBezTo>
                  <a:cubicBezTo>
                    <a:pt x="25476200" y="1828800"/>
                    <a:pt x="25393650" y="1818640"/>
                    <a:pt x="25317450" y="1797050"/>
                  </a:cubicBezTo>
                  <a:cubicBezTo>
                    <a:pt x="25241250" y="1774190"/>
                    <a:pt x="25165050" y="1738630"/>
                    <a:pt x="25100281" y="1692910"/>
                  </a:cubicBezTo>
                  <a:cubicBezTo>
                    <a:pt x="25035509" y="1648460"/>
                    <a:pt x="24975820" y="1588770"/>
                    <a:pt x="24928831" y="1525270"/>
                  </a:cubicBezTo>
                  <a:cubicBezTo>
                    <a:pt x="24881840" y="1461770"/>
                    <a:pt x="24843740" y="1386840"/>
                    <a:pt x="24819609" y="1311910"/>
                  </a:cubicBezTo>
                  <a:cubicBezTo>
                    <a:pt x="24794209" y="1236980"/>
                    <a:pt x="24782781" y="1153160"/>
                    <a:pt x="24782781" y="1074420"/>
                  </a:cubicBezTo>
                  <a:cubicBezTo>
                    <a:pt x="24784050" y="995680"/>
                    <a:pt x="24799290" y="913130"/>
                    <a:pt x="24824690" y="838200"/>
                  </a:cubicBezTo>
                  <a:cubicBezTo>
                    <a:pt x="24851359" y="764540"/>
                    <a:pt x="24892000" y="689610"/>
                    <a:pt x="24940259" y="627380"/>
                  </a:cubicBezTo>
                  <a:cubicBezTo>
                    <a:pt x="24988520" y="565150"/>
                    <a:pt x="25050750" y="508000"/>
                    <a:pt x="25116790" y="464820"/>
                  </a:cubicBezTo>
                  <a:cubicBezTo>
                    <a:pt x="25182831" y="421640"/>
                    <a:pt x="25259031" y="387350"/>
                    <a:pt x="25336500" y="367030"/>
                  </a:cubicBezTo>
                  <a:cubicBezTo>
                    <a:pt x="25412700" y="346710"/>
                    <a:pt x="25496520" y="339090"/>
                    <a:pt x="25575259" y="344170"/>
                  </a:cubicBezTo>
                  <a:cubicBezTo>
                    <a:pt x="25654000" y="349250"/>
                    <a:pt x="25735281" y="368300"/>
                    <a:pt x="25808940" y="398780"/>
                  </a:cubicBezTo>
                  <a:cubicBezTo>
                    <a:pt x="25881331" y="429260"/>
                    <a:pt x="25953720" y="473710"/>
                    <a:pt x="26013409" y="525780"/>
                  </a:cubicBezTo>
                  <a:cubicBezTo>
                    <a:pt x="26071831" y="577850"/>
                    <a:pt x="26126441" y="642620"/>
                    <a:pt x="26165809" y="709930"/>
                  </a:cubicBezTo>
                  <a:cubicBezTo>
                    <a:pt x="26205181" y="778510"/>
                    <a:pt x="26235659" y="857250"/>
                    <a:pt x="26252170" y="934720"/>
                  </a:cubicBezTo>
                  <a:cubicBezTo>
                    <a:pt x="26267409" y="1012190"/>
                    <a:pt x="26271220" y="1096010"/>
                    <a:pt x="26261059" y="1174750"/>
                  </a:cubicBezTo>
                  <a:cubicBezTo>
                    <a:pt x="26252170" y="1252220"/>
                    <a:pt x="26228041" y="1333500"/>
                    <a:pt x="26193749" y="1404620"/>
                  </a:cubicBezTo>
                  <a:cubicBezTo>
                    <a:pt x="26160731" y="1475740"/>
                    <a:pt x="26112470" y="1545590"/>
                    <a:pt x="26056591" y="1601470"/>
                  </a:cubicBezTo>
                  <a:cubicBezTo>
                    <a:pt x="26001981" y="1658620"/>
                    <a:pt x="25934670" y="1708150"/>
                    <a:pt x="25863550" y="1744980"/>
                  </a:cubicBezTo>
                  <a:cubicBezTo>
                    <a:pt x="25793700" y="1780540"/>
                    <a:pt x="25708609" y="1790700"/>
                    <a:pt x="25634950" y="1818640"/>
                  </a:cubicBezTo>
                  <a:cubicBezTo>
                    <a:pt x="25565100" y="1844040"/>
                    <a:pt x="25515570" y="1861820"/>
                    <a:pt x="25429209" y="1903730"/>
                  </a:cubicBezTo>
                  <a:cubicBezTo>
                    <a:pt x="25276809" y="1978660"/>
                    <a:pt x="25050750" y="2175510"/>
                    <a:pt x="24811990" y="2252980"/>
                  </a:cubicBezTo>
                  <a:cubicBezTo>
                    <a:pt x="24530050" y="2345690"/>
                    <a:pt x="24119840" y="2397760"/>
                    <a:pt x="23829009" y="2368550"/>
                  </a:cubicBezTo>
                  <a:cubicBezTo>
                    <a:pt x="23587709" y="2344420"/>
                    <a:pt x="23390859" y="2266950"/>
                    <a:pt x="23181309" y="2157730"/>
                  </a:cubicBezTo>
                  <a:cubicBezTo>
                    <a:pt x="22946359" y="2035810"/>
                    <a:pt x="22741890" y="1738630"/>
                    <a:pt x="22499320" y="1648460"/>
                  </a:cubicBezTo>
                  <a:cubicBezTo>
                    <a:pt x="22280881" y="1567180"/>
                    <a:pt x="22085300" y="1576070"/>
                    <a:pt x="21808440" y="1598930"/>
                  </a:cubicBezTo>
                  <a:cubicBezTo>
                    <a:pt x="21376640" y="1633220"/>
                    <a:pt x="20641309" y="1892300"/>
                    <a:pt x="20170140" y="1988820"/>
                  </a:cubicBezTo>
                  <a:cubicBezTo>
                    <a:pt x="19815809" y="2061210"/>
                    <a:pt x="19541490" y="2141220"/>
                    <a:pt x="19234150" y="2150110"/>
                  </a:cubicBezTo>
                  <a:cubicBezTo>
                    <a:pt x="18938240" y="2157730"/>
                    <a:pt x="18634709" y="2112010"/>
                    <a:pt x="18357850" y="2045970"/>
                  </a:cubicBezTo>
                  <a:cubicBezTo>
                    <a:pt x="18092420" y="1982470"/>
                    <a:pt x="17834609" y="1870710"/>
                    <a:pt x="17603470" y="1771650"/>
                  </a:cubicBezTo>
                  <a:cubicBezTo>
                    <a:pt x="17397731" y="1682750"/>
                    <a:pt x="17241520" y="1526540"/>
                    <a:pt x="17034509" y="1485900"/>
                  </a:cubicBezTo>
                  <a:cubicBezTo>
                    <a:pt x="16813531" y="1441450"/>
                    <a:pt x="16549370" y="1487170"/>
                    <a:pt x="16315690" y="1540510"/>
                  </a:cubicBezTo>
                  <a:cubicBezTo>
                    <a:pt x="16075659" y="1595120"/>
                    <a:pt x="15854681" y="1715770"/>
                    <a:pt x="15612109" y="1813560"/>
                  </a:cubicBezTo>
                  <a:cubicBezTo>
                    <a:pt x="15346681" y="1920240"/>
                    <a:pt x="15072359" y="2077720"/>
                    <a:pt x="14785340" y="2157730"/>
                  </a:cubicBezTo>
                  <a:cubicBezTo>
                    <a:pt x="14493240" y="2239010"/>
                    <a:pt x="14157959" y="2289810"/>
                    <a:pt x="13869670" y="2294890"/>
                  </a:cubicBezTo>
                  <a:cubicBezTo>
                    <a:pt x="13613131" y="2298700"/>
                    <a:pt x="13373100" y="2264410"/>
                    <a:pt x="13136881" y="2207260"/>
                  </a:cubicBezTo>
                  <a:cubicBezTo>
                    <a:pt x="12904470" y="2150110"/>
                    <a:pt x="12689840" y="2054860"/>
                    <a:pt x="12466320" y="1953260"/>
                  </a:cubicBezTo>
                  <a:cubicBezTo>
                    <a:pt x="12226290" y="1844040"/>
                    <a:pt x="11998960" y="1634490"/>
                    <a:pt x="11744960" y="1567180"/>
                  </a:cubicBezTo>
                  <a:cubicBezTo>
                    <a:pt x="11497310" y="1501140"/>
                    <a:pt x="11257280" y="1492250"/>
                    <a:pt x="10961370" y="1545590"/>
                  </a:cubicBezTo>
                  <a:cubicBezTo>
                    <a:pt x="10542270" y="1621790"/>
                    <a:pt x="9899650" y="2052320"/>
                    <a:pt x="9495790" y="2136140"/>
                  </a:cubicBezTo>
                  <a:cubicBezTo>
                    <a:pt x="9227820" y="2190750"/>
                    <a:pt x="9036050" y="2165350"/>
                    <a:pt x="8802370" y="2152650"/>
                  </a:cubicBezTo>
                  <a:cubicBezTo>
                    <a:pt x="8562340" y="2139950"/>
                    <a:pt x="8305800" y="2125980"/>
                    <a:pt x="8075930" y="2053590"/>
                  </a:cubicBezTo>
                  <a:cubicBezTo>
                    <a:pt x="7844790" y="1981200"/>
                    <a:pt x="7646670" y="1785620"/>
                    <a:pt x="7419340" y="1715770"/>
                  </a:cubicBezTo>
                  <a:cubicBezTo>
                    <a:pt x="7202170" y="1649730"/>
                    <a:pt x="6998970" y="1596390"/>
                    <a:pt x="6743700" y="1638300"/>
                  </a:cubicBezTo>
                  <a:cubicBezTo>
                    <a:pt x="6372860" y="1699260"/>
                    <a:pt x="5815330" y="2138680"/>
                    <a:pt x="5439410" y="2252980"/>
                  </a:cubicBezTo>
                  <a:cubicBezTo>
                    <a:pt x="5175250" y="2334260"/>
                    <a:pt x="4974590" y="2359660"/>
                    <a:pt x="4733290" y="2360930"/>
                  </a:cubicBezTo>
                  <a:cubicBezTo>
                    <a:pt x="4481830" y="2363470"/>
                    <a:pt x="4204970" y="2322830"/>
                    <a:pt x="3961130" y="2254250"/>
                  </a:cubicBezTo>
                  <a:cubicBezTo>
                    <a:pt x="3724910" y="2186940"/>
                    <a:pt x="3525520" y="2011680"/>
                    <a:pt x="3293110" y="1959610"/>
                  </a:cubicBezTo>
                  <a:cubicBezTo>
                    <a:pt x="3060700" y="1907540"/>
                    <a:pt x="2811780" y="1915160"/>
                    <a:pt x="2569210" y="1940560"/>
                  </a:cubicBezTo>
                  <a:cubicBezTo>
                    <a:pt x="2317750" y="1967230"/>
                    <a:pt x="2070100" y="2099310"/>
                    <a:pt x="1809750" y="2123440"/>
                  </a:cubicBezTo>
                  <a:cubicBezTo>
                    <a:pt x="1540510" y="2147570"/>
                    <a:pt x="1203960" y="2100580"/>
                    <a:pt x="979170" y="2082800"/>
                  </a:cubicBezTo>
                  <a:cubicBezTo>
                    <a:pt x="824230" y="2070100"/>
                    <a:pt x="689610" y="2056130"/>
                    <a:pt x="589280" y="2039620"/>
                  </a:cubicBezTo>
                  <a:cubicBezTo>
                    <a:pt x="525780" y="2029460"/>
                    <a:pt x="485140" y="2023110"/>
                    <a:pt x="435610" y="2005330"/>
                  </a:cubicBezTo>
                  <a:cubicBezTo>
                    <a:pt x="387350" y="1987550"/>
                    <a:pt x="337820" y="1963420"/>
                    <a:pt x="294640" y="1935480"/>
                  </a:cubicBezTo>
                  <a:cubicBezTo>
                    <a:pt x="251460" y="1906270"/>
                    <a:pt x="209550" y="1870710"/>
                    <a:pt x="175260" y="1832610"/>
                  </a:cubicBezTo>
                  <a:cubicBezTo>
                    <a:pt x="139700" y="1794510"/>
                    <a:pt x="107950" y="1751330"/>
                    <a:pt x="82550" y="1705610"/>
                  </a:cubicBezTo>
                  <a:cubicBezTo>
                    <a:pt x="57150" y="1659890"/>
                    <a:pt x="36830" y="1609090"/>
                    <a:pt x="24130" y="1559560"/>
                  </a:cubicBezTo>
                  <a:cubicBezTo>
                    <a:pt x="10160" y="1508760"/>
                    <a:pt x="2540" y="1455420"/>
                    <a:pt x="1270" y="1403350"/>
                  </a:cubicBezTo>
                  <a:cubicBezTo>
                    <a:pt x="0" y="1351280"/>
                    <a:pt x="5080" y="1297940"/>
                    <a:pt x="16510" y="1245870"/>
                  </a:cubicBezTo>
                  <a:cubicBezTo>
                    <a:pt x="27940" y="1195070"/>
                    <a:pt x="46990" y="1144270"/>
                    <a:pt x="69850" y="1098550"/>
                  </a:cubicBezTo>
                  <a:cubicBezTo>
                    <a:pt x="92710" y="1051560"/>
                    <a:pt x="123190" y="1005840"/>
                    <a:pt x="156210" y="966470"/>
                  </a:cubicBezTo>
                  <a:cubicBezTo>
                    <a:pt x="190500" y="927100"/>
                    <a:pt x="229870" y="890270"/>
                    <a:pt x="271780" y="859790"/>
                  </a:cubicBezTo>
                  <a:cubicBezTo>
                    <a:pt x="314960" y="829310"/>
                    <a:pt x="361950" y="802640"/>
                    <a:pt x="410210" y="783590"/>
                  </a:cubicBezTo>
                  <a:cubicBezTo>
                    <a:pt x="458470" y="764540"/>
                    <a:pt x="510540" y="749300"/>
                    <a:pt x="562610" y="742950"/>
                  </a:cubicBezTo>
                  <a:cubicBezTo>
                    <a:pt x="613410" y="735330"/>
                    <a:pt x="720090" y="739140"/>
                    <a:pt x="720090" y="739140"/>
                  </a:cubicBezTo>
                </a:path>
              </a:pathLst>
            </a:custGeom>
            <a:solidFill>
              <a:srgbClr val="FFF3C6"/>
            </a:solidFill>
            <a:ln cap="sq">
              <a:noFill/>
              <a:prstDash val="solid"/>
              <a:miter/>
            </a:ln>
          </p:spPr>
          <p:txBody>
            <a:bodyPr/>
            <a:lstStyle/>
            <a:p>
              <a:endParaRPr lang="en-US"/>
            </a:p>
          </p:txBody>
        </p:sp>
      </p:grpSp>
      <p:sp>
        <p:nvSpPr>
          <p:cNvPr id="39" name="Freeform 13">
            <a:extLst>
              <a:ext uri="{FF2B5EF4-FFF2-40B4-BE49-F238E27FC236}">
                <a16:creationId xmlns:a16="http://schemas.microsoft.com/office/drawing/2014/main" xmlns="" id="{C6F469DB-048C-7965-4874-623DD5DA3369}"/>
              </a:ext>
            </a:extLst>
          </p:cNvPr>
          <p:cNvSpPr/>
          <p:nvPr/>
        </p:nvSpPr>
        <p:spPr>
          <a:xfrm>
            <a:off x="1066800" y="4768923"/>
            <a:ext cx="2938503" cy="5518077"/>
          </a:xfrm>
          <a:custGeom>
            <a:avLst/>
            <a:gdLst/>
            <a:ahLst/>
            <a:cxnLst/>
            <a:rect l="l" t="t" r="r" b="b"/>
            <a:pathLst>
              <a:path w="1244794" h="2278799">
                <a:moveTo>
                  <a:pt x="0" y="0"/>
                </a:moveTo>
                <a:lnTo>
                  <a:pt x="1244794" y="0"/>
                </a:lnTo>
                <a:lnTo>
                  <a:pt x="1244794" y="2278798"/>
                </a:lnTo>
                <a:lnTo>
                  <a:pt x="0" y="2278798"/>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 name="Freeform 19">
            <a:extLst>
              <a:ext uri="{FF2B5EF4-FFF2-40B4-BE49-F238E27FC236}">
                <a16:creationId xmlns:a16="http://schemas.microsoft.com/office/drawing/2014/main" xmlns="" id="{D9F176E3-614F-961D-F5C7-6F7C8EB2AB46}"/>
              </a:ext>
            </a:extLst>
          </p:cNvPr>
          <p:cNvSpPr/>
          <p:nvPr/>
        </p:nvSpPr>
        <p:spPr>
          <a:xfrm>
            <a:off x="4495800" y="495300"/>
            <a:ext cx="12725400" cy="8382000"/>
          </a:xfrm>
          <a:custGeom>
            <a:avLst/>
            <a:gdLst/>
            <a:ahLst/>
            <a:cxnLst/>
            <a:rect l="l" t="t" r="r" b="b"/>
            <a:pathLst>
              <a:path w="3749862" h="2517095">
                <a:moveTo>
                  <a:pt x="0" y="0"/>
                </a:moveTo>
                <a:lnTo>
                  <a:pt x="3749862" y="0"/>
                </a:lnTo>
                <a:lnTo>
                  <a:pt x="3749862" y="2517095"/>
                </a:lnTo>
                <a:lnTo>
                  <a:pt x="0" y="2517095"/>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 name="TextBox 40">
            <a:extLst>
              <a:ext uri="{FF2B5EF4-FFF2-40B4-BE49-F238E27FC236}">
                <a16:creationId xmlns:a16="http://schemas.microsoft.com/office/drawing/2014/main" xmlns="" id="{6D879347-2C79-F78E-30FF-EAE05E63BF82}"/>
              </a:ext>
            </a:extLst>
          </p:cNvPr>
          <p:cNvSpPr txBox="1"/>
          <p:nvPr/>
        </p:nvSpPr>
        <p:spPr>
          <a:xfrm>
            <a:off x="5410200" y="2171700"/>
            <a:ext cx="10744200" cy="5509200"/>
          </a:xfrm>
          <a:prstGeom prst="rect">
            <a:avLst/>
          </a:prstGeom>
          <a:noFill/>
        </p:spPr>
        <p:txBody>
          <a:bodyPr wrap="square">
            <a:spAutoFit/>
          </a:bodyPr>
          <a:lstStyle/>
          <a:p>
            <a:pPr algn="just"/>
            <a:r>
              <a:rPr lang="en-US" sz="4400" b="1" dirty="0">
                <a:solidFill>
                  <a:schemeClr val="bg1"/>
                </a:solidFill>
                <a:latin typeface="Cambria" panose="02040503050406030204" pitchFamily="18" charset="0"/>
                <a:ea typeface="Cambria" panose="02040503050406030204" pitchFamily="18" charset="0"/>
              </a:rPr>
              <a:t>   </a:t>
            </a:r>
            <a:r>
              <a:rPr lang="vi-VN" sz="4400" b="1" dirty="0">
                <a:solidFill>
                  <a:schemeClr val="bg1"/>
                </a:solidFill>
                <a:latin typeface="Cambria" panose="02040503050406030204" pitchFamily="18" charset="0"/>
                <a:ea typeface="Cambria" panose="02040503050406030204" pitchFamily="18" charset="0"/>
              </a:rPr>
              <a:t>Tiếng rao là cách giới thiệu sản phẩm bằng âm thanh, tác động trực tiếp đến khách hàng nhằm cung cấp thông tin sản phẩm và tạo ấn tượng về người cung cấp sản phẩm/ dịch vụ kinh doanh. Tiếng rao có nội dung độc đáo, ngắn gọn, thú vị, nhưng đầy đủ thông tin quan trọng về sản phẩm sẽ hấp dẫn khách hàng.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fade">
                                      <p:cBhvr>
                                        <p:cTn id="1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CF1"/>
        </a:solidFill>
        <a:effectLst/>
      </p:bgPr>
    </p:bg>
    <p:spTree>
      <p:nvGrpSpPr>
        <p:cNvPr id="1" name=""/>
        <p:cNvGrpSpPr/>
        <p:nvPr/>
      </p:nvGrpSpPr>
      <p:grpSpPr>
        <a:xfrm>
          <a:off x="0" y="0"/>
          <a:ext cx="0" cy="0"/>
          <a:chOff x="0" y="0"/>
          <a:chExt cx="0" cy="0"/>
        </a:xfrm>
      </p:grpSpPr>
      <p:grpSp>
        <p:nvGrpSpPr>
          <p:cNvPr id="2" name="Group 2"/>
          <p:cNvGrpSpPr/>
          <p:nvPr/>
        </p:nvGrpSpPr>
        <p:grpSpPr>
          <a:xfrm>
            <a:off x="-348138" y="6795949"/>
            <a:ext cx="19980453" cy="3764015"/>
            <a:chOff x="0" y="0"/>
            <a:chExt cx="5262341" cy="991345"/>
          </a:xfrm>
        </p:grpSpPr>
        <p:sp>
          <p:nvSpPr>
            <p:cNvPr id="3" name="Freeform 3"/>
            <p:cNvSpPr/>
            <p:nvPr/>
          </p:nvSpPr>
          <p:spPr>
            <a:xfrm>
              <a:off x="0" y="0"/>
              <a:ext cx="5262342" cy="991345"/>
            </a:xfrm>
            <a:custGeom>
              <a:avLst/>
              <a:gdLst/>
              <a:ahLst/>
              <a:cxnLst/>
              <a:rect l="l" t="t" r="r" b="b"/>
              <a:pathLst>
                <a:path w="5262342" h="991345">
                  <a:moveTo>
                    <a:pt x="0" y="0"/>
                  </a:moveTo>
                  <a:lnTo>
                    <a:pt x="5262342" y="0"/>
                  </a:lnTo>
                  <a:lnTo>
                    <a:pt x="5262342" y="991345"/>
                  </a:lnTo>
                  <a:lnTo>
                    <a:pt x="0" y="991345"/>
                  </a:lnTo>
                  <a:close/>
                </a:path>
              </a:pathLst>
            </a:custGeom>
            <a:solidFill>
              <a:srgbClr val="FFEFB6"/>
            </a:solidFill>
          </p:spPr>
          <p:txBody>
            <a:bodyPr/>
            <a:lstStyle/>
            <a:p>
              <a:endParaRPr lang="en-US"/>
            </a:p>
          </p:txBody>
        </p:sp>
        <p:sp>
          <p:nvSpPr>
            <p:cNvPr id="4" name="TextBox 4"/>
            <p:cNvSpPr txBox="1"/>
            <p:nvPr/>
          </p:nvSpPr>
          <p:spPr>
            <a:xfrm>
              <a:off x="0" y="-38100"/>
              <a:ext cx="5262341" cy="1029445"/>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380156" y="6639068"/>
            <a:ext cx="19980453" cy="712526"/>
            <a:chOff x="0" y="0"/>
            <a:chExt cx="5262341" cy="187661"/>
          </a:xfrm>
        </p:grpSpPr>
        <p:sp>
          <p:nvSpPr>
            <p:cNvPr id="6" name="Freeform 6"/>
            <p:cNvSpPr/>
            <p:nvPr/>
          </p:nvSpPr>
          <p:spPr>
            <a:xfrm>
              <a:off x="0" y="0"/>
              <a:ext cx="5262342" cy="187661"/>
            </a:xfrm>
            <a:custGeom>
              <a:avLst/>
              <a:gdLst/>
              <a:ahLst/>
              <a:cxnLst/>
              <a:rect l="l" t="t" r="r" b="b"/>
              <a:pathLst>
                <a:path w="5262342" h="187661">
                  <a:moveTo>
                    <a:pt x="0" y="0"/>
                  </a:moveTo>
                  <a:lnTo>
                    <a:pt x="5262342" y="0"/>
                  </a:lnTo>
                  <a:lnTo>
                    <a:pt x="5262342" y="187661"/>
                  </a:lnTo>
                  <a:lnTo>
                    <a:pt x="0" y="187661"/>
                  </a:lnTo>
                  <a:close/>
                </a:path>
              </a:pathLst>
            </a:custGeom>
            <a:solidFill>
              <a:srgbClr val="FFD79E"/>
            </a:solidFill>
          </p:spPr>
          <p:txBody>
            <a:bodyPr/>
            <a:lstStyle/>
            <a:p>
              <a:endParaRPr lang="en-US"/>
            </a:p>
          </p:txBody>
        </p:sp>
        <p:sp>
          <p:nvSpPr>
            <p:cNvPr id="7" name="TextBox 7"/>
            <p:cNvSpPr txBox="1"/>
            <p:nvPr/>
          </p:nvSpPr>
          <p:spPr>
            <a:xfrm>
              <a:off x="0" y="-38100"/>
              <a:ext cx="5262341" cy="225761"/>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a:off x="3822380" y="1239401"/>
            <a:ext cx="11341420" cy="7197491"/>
          </a:xfrm>
          <a:custGeom>
            <a:avLst/>
            <a:gdLst/>
            <a:ahLst/>
            <a:cxnLst/>
            <a:rect l="l" t="t" r="r" b="b"/>
            <a:pathLst>
              <a:path w="10643240" h="7197491">
                <a:moveTo>
                  <a:pt x="0" y="0"/>
                </a:moveTo>
                <a:lnTo>
                  <a:pt x="10643240" y="0"/>
                </a:lnTo>
                <a:lnTo>
                  <a:pt x="10643240" y="7197490"/>
                </a:lnTo>
                <a:lnTo>
                  <a:pt x="0" y="719749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4" name="Freeform 34"/>
          <p:cNvSpPr/>
          <p:nvPr/>
        </p:nvSpPr>
        <p:spPr>
          <a:xfrm>
            <a:off x="12213775" y="8655966"/>
            <a:ext cx="6901132" cy="4114800"/>
          </a:xfrm>
          <a:custGeom>
            <a:avLst/>
            <a:gdLst/>
            <a:ahLst/>
            <a:cxnLst/>
            <a:rect l="l" t="t" r="r" b="b"/>
            <a:pathLst>
              <a:path w="6901132" h="4114800">
                <a:moveTo>
                  <a:pt x="0" y="0"/>
                </a:moveTo>
                <a:lnTo>
                  <a:pt x="6901132" y="0"/>
                </a:lnTo>
                <a:lnTo>
                  <a:pt x="6901132"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35" name="Freeform 35"/>
          <p:cNvSpPr/>
          <p:nvPr/>
        </p:nvSpPr>
        <p:spPr>
          <a:xfrm>
            <a:off x="-1642115" y="1028700"/>
            <a:ext cx="4616886" cy="4114800"/>
          </a:xfrm>
          <a:custGeom>
            <a:avLst/>
            <a:gdLst/>
            <a:ahLst/>
            <a:cxnLst/>
            <a:rect l="l" t="t" r="r" b="b"/>
            <a:pathLst>
              <a:path w="4616886" h="4114800">
                <a:moveTo>
                  <a:pt x="0" y="0"/>
                </a:moveTo>
                <a:lnTo>
                  <a:pt x="4616887" y="0"/>
                </a:lnTo>
                <a:lnTo>
                  <a:pt x="4616887"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36" name="Freeform 36"/>
          <p:cNvSpPr/>
          <p:nvPr/>
        </p:nvSpPr>
        <p:spPr>
          <a:xfrm>
            <a:off x="15122845" y="2988945"/>
            <a:ext cx="3363167" cy="2728369"/>
          </a:xfrm>
          <a:custGeom>
            <a:avLst/>
            <a:gdLst/>
            <a:ahLst/>
            <a:cxnLst/>
            <a:rect l="l" t="t" r="r" b="b"/>
            <a:pathLst>
              <a:path w="3363167" h="2728369">
                <a:moveTo>
                  <a:pt x="0" y="0"/>
                </a:moveTo>
                <a:lnTo>
                  <a:pt x="3363167" y="0"/>
                </a:lnTo>
                <a:lnTo>
                  <a:pt x="3363167" y="2728369"/>
                </a:lnTo>
                <a:lnTo>
                  <a:pt x="0" y="272836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37" name="Freeform 37"/>
          <p:cNvSpPr/>
          <p:nvPr/>
        </p:nvSpPr>
        <p:spPr>
          <a:xfrm>
            <a:off x="16380145" y="4581668"/>
            <a:ext cx="2340292" cy="4114800"/>
          </a:xfrm>
          <a:custGeom>
            <a:avLst/>
            <a:gdLst/>
            <a:ahLst/>
            <a:cxnLst/>
            <a:rect l="l" t="t" r="r" b="b"/>
            <a:pathLst>
              <a:path w="2340292" h="4114800">
                <a:moveTo>
                  <a:pt x="0" y="0"/>
                </a:moveTo>
                <a:lnTo>
                  <a:pt x="2340292" y="0"/>
                </a:lnTo>
                <a:lnTo>
                  <a:pt x="2340292" y="4114800"/>
                </a:lnTo>
                <a:lnTo>
                  <a:pt x="0" y="41148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39" name="Freeform 39"/>
          <p:cNvSpPr/>
          <p:nvPr/>
        </p:nvSpPr>
        <p:spPr>
          <a:xfrm>
            <a:off x="342041" y="3373419"/>
            <a:ext cx="4310075" cy="7243824"/>
          </a:xfrm>
          <a:custGeom>
            <a:avLst/>
            <a:gdLst/>
            <a:ahLst/>
            <a:cxnLst/>
            <a:rect l="l" t="t" r="r" b="b"/>
            <a:pathLst>
              <a:path w="4310075" h="7243824">
                <a:moveTo>
                  <a:pt x="0" y="0"/>
                </a:moveTo>
                <a:lnTo>
                  <a:pt x="4310075" y="0"/>
                </a:lnTo>
                <a:lnTo>
                  <a:pt x="4310075" y="7243824"/>
                </a:lnTo>
                <a:lnTo>
                  <a:pt x="0" y="7243824"/>
                </a:lnTo>
                <a:lnTo>
                  <a:pt x="0" y="0"/>
                </a:lnTo>
                <a:close/>
              </a:path>
            </a:pathLst>
          </a:custGeom>
          <a:blipFill>
            <a:blip r:embed="rId12"/>
            <a:stretch>
              <a:fillRect/>
            </a:stretch>
          </a:blipFill>
        </p:spPr>
        <p:txBody>
          <a:bodyPr/>
          <a:lstStyle/>
          <a:p>
            <a:endParaRPr lang="en-US"/>
          </a:p>
        </p:txBody>
      </p:sp>
      <p:sp>
        <p:nvSpPr>
          <p:cNvPr id="40" name="Freeform 40"/>
          <p:cNvSpPr/>
          <p:nvPr/>
        </p:nvSpPr>
        <p:spPr>
          <a:xfrm>
            <a:off x="15422882" y="212970"/>
            <a:ext cx="2371827" cy="2371827"/>
          </a:xfrm>
          <a:custGeom>
            <a:avLst/>
            <a:gdLst/>
            <a:ahLst/>
            <a:cxnLst/>
            <a:rect l="l" t="t" r="r" b="b"/>
            <a:pathLst>
              <a:path w="2371827" h="2371827">
                <a:moveTo>
                  <a:pt x="0" y="0"/>
                </a:moveTo>
                <a:lnTo>
                  <a:pt x="2371828" y="0"/>
                </a:lnTo>
                <a:lnTo>
                  <a:pt x="2371828" y="2371828"/>
                </a:lnTo>
                <a:lnTo>
                  <a:pt x="0" y="2371828"/>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grpSp>
        <p:nvGrpSpPr>
          <p:cNvPr id="41" name="Group 41"/>
          <p:cNvGrpSpPr/>
          <p:nvPr/>
        </p:nvGrpSpPr>
        <p:grpSpPr>
          <a:xfrm>
            <a:off x="12898755" y="1841183"/>
            <a:ext cx="479107" cy="641985"/>
            <a:chOff x="0" y="0"/>
            <a:chExt cx="638810" cy="855980"/>
          </a:xfrm>
        </p:grpSpPr>
        <p:sp>
          <p:nvSpPr>
            <p:cNvPr id="42" name="Freeform 42"/>
            <p:cNvSpPr/>
            <p:nvPr/>
          </p:nvSpPr>
          <p:spPr>
            <a:xfrm>
              <a:off x="45720" y="49530"/>
              <a:ext cx="542290" cy="758190"/>
            </a:xfrm>
            <a:custGeom>
              <a:avLst/>
              <a:gdLst/>
              <a:ahLst/>
              <a:cxnLst/>
              <a:rect l="l" t="t" r="r" b="b"/>
              <a:pathLst>
                <a:path w="542290" h="758190">
                  <a:moveTo>
                    <a:pt x="15240" y="604520"/>
                  </a:moveTo>
                  <a:cubicBezTo>
                    <a:pt x="245110" y="199390"/>
                    <a:pt x="271780" y="153670"/>
                    <a:pt x="302260" y="111760"/>
                  </a:cubicBezTo>
                  <a:cubicBezTo>
                    <a:pt x="327660" y="77470"/>
                    <a:pt x="351790" y="40640"/>
                    <a:pt x="378460" y="22860"/>
                  </a:cubicBezTo>
                  <a:cubicBezTo>
                    <a:pt x="397510" y="8890"/>
                    <a:pt x="419100" y="1270"/>
                    <a:pt x="439420" y="1270"/>
                  </a:cubicBezTo>
                  <a:cubicBezTo>
                    <a:pt x="459740" y="1270"/>
                    <a:pt x="485140" y="10160"/>
                    <a:pt x="500380" y="22860"/>
                  </a:cubicBezTo>
                  <a:cubicBezTo>
                    <a:pt x="516890" y="35560"/>
                    <a:pt x="530860" y="59690"/>
                    <a:pt x="537210" y="76200"/>
                  </a:cubicBezTo>
                  <a:cubicBezTo>
                    <a:pt x="541020" y="87630"/>
                    <a:pt x="542290" y="96520"/>
                    <a:pt x="541020" y="109220"/>
                  </a:cubicBezTo>
                  <a:cubicBezTo>
                    <a:pt x="538480" y="125730"/>
                    <a:pt x="529590" y="153670"/>
                    <a:pt x="516890" y="168910"/>
                  </a:cubicBezTo>
                  <a:cubicBezTo>
                    <a:pt x="504190" y="184150"/>
                    <a:pt x="477520" y="196850"/>
                    <a:pt x="461010" y="201930"/>
                  </a:cubicBezTo>
                  <a:cubicBezTo>
                    <a:pt x="449580" y="205740"/>
                    <a:pt x="440690" y="207010"/>
                    <a:pt x="427990" y="204470"/>
                  </a:cubicBezTo>
                  <a:cubicBezTo>
                    <a:pt x="411480" y="200660"/>
                    <a:pt x="383540" y="187960"/>
                    <a:pt x="369570" y="176530"/>
                  </a:cubicBezTo>
                  <a:cubicBezTo>
                    <a:pt x="359410" y="168910"/>
                    <a:pt x="354330" y="162560"/>
                    <a:pt x="349250" y="151130"/>
                  </a:cubicBezTo>
                  <a:cubicBezTo>
                    <a:pt x="342900" y="134620"/>
                    <a:pt x="336550" y="106680"/>
                    <a:pt x="339090" y="86360"/>
                  </a:cubicBezTo>
                  <a:cubicBezTo>
                    <a:pt x="342900" y="67310"/>
                    <a:pt x="354330" y="43180"/>
                    <a:pt x="369570" y="29210"/>
                  </a:cubicBezTo>
                  <a:cubicBezTo>
                    <a:pt x="384810" y="15240"/>
                    <a:pt x="407670" y="5080"/>
                    <a:pt x="427990" y="2540"/>
                  </a:cubicBezTo>
                  <a:cubicBezTo>
                    <a:pt x="448310" y="0"/>
                    <a:pt x="473710" y="6350"/>
                    <a:pt x="491490" y="16510"/>
                  </a:cubicBezTo>
                  <a:cubicBezTo>
                    <a:pt x="509270" y="26670"/>
                    <a:pt x="525780" y="50800"/>
                    <a:pt x="533400" y="66040"/>
                  </a:cubicBezTo>
                  <a:cubicBezTo>
                    <a:pt x="539750" y="77470"/>
                    <a:pt x="541020" y="85090"/>
                    <a:pt x="541020" y="97790"/>
                  </a:cubicBezTo>
                  <a:cubicBezTo>
                    <a:pt x="541020" y="115570"/>
                    <a:pt x="535940" y="134620"/>
                    <a:pt x="523240" y="160020"/>
                  </a:cubicBezTo>
                  <a:cubicBezTo>
                    <a:pt x="500380" y="209550"/>
                    <a:pt x="429260" y="279400"/>
                    <a:pt x="381000" y="356870"/>
                  </a:cubicBezTo>
                  <a:cubicBezTo>
                    <a:pt x="316230" y="458470"/>
                    <a:pt x="234950" y="669290"/>
                    <a:pt x="179070" y="723900"/>
                  </a:cubicBezTo>
                  <a:cubicBezTo>
                    <a:pt x="154940" y="745490"/>
                    <a:pt x="135890" y="753110"/>
                    <a:pt x="114300" y="755650"/>
                  </a:cubicBezTo>
                  <a:cubicBezTo>
                    <a:pt x="91440" y="758190"/>
                    <a:pt x="62230" y="749300"/>
                    <a:pt x="44450" y="736600"/>
                  </a:cubicBezTo>
                  <a:cubicBezTo>
                    <a:pt x="26670" y="723900"/>
                    <a:pt x="10160" y="698500"/>
                    <a:pt x="5080" y="676910"/>
                  </a:cubicBezTo>
                  <a:cubicBezTo>
                    <a:pt x="0" y="654050"/>
                    <a:pt x="15240" y="604520"/>
                    <a:pt x="15240" y="604520"/>
                  </a:cubicBezTo>
                </a:path>
              </a:pathLst>
            </a:custGeom>
            <a:solidFill>
              <a:srgbClr val="FFFFFF"/>
            </a:solidFill>
            <a:ln cap="sq">
              <a:noFill/>
              <a:prstDash val="solid"/>
              <a:miter/>
            </a:ln>
          </p:spPr>
          <p:txBody>
            <a:bodyPr/>
            <a:lstStyle/>
            <a:p>
              <a:endParaRPr lang="en-US"/>
            </a:p>
          </p:txBody>
        </p:sp>
      </p:grpSp>
      <p:grpSp>
        <p:nvGrpSpPr>
          <p:cNvPr id="43" name="Group 43"/>
          <p:cNvGrpSpPr/>
          <p:nvPr/>
        </p:nvGrpSpPr>
        <p:grpSpPr>
          <a:xfrm>
            <a:off x="12607290" y="2022158"/>
            <a:ext cx="248603" cy="461010"/>
            <a:chOff x="0" y="0"/>
            <a:chExt cx="331470" cy="614680"/>
          </a:xfrm>
        </p:grpSpPr>
        <p:sp>
          <p:nvSpPr>
            <p:cNvPr id="44" name="Freeform 44"/>
            <p:cNvSpPr/>
            <p:nvPr/>
          </p:nvSpPr>
          <p:spPr>
            <a:xfrm>
              <a:off x="50800" y="45720"/>
              <a:ext cx="236220" cy="521970"/>
            </a:xfrm>
            <a:custGeom>
              <a:avLst/>
              <a:gdLst/>
              <a:ahLst/>
              <a:cxnLst/>
              <a:rect l="l" t="t" r="r" b="b"/>
              <a:pathLst>
                <a:path w="236220" h="521970">
                  <a:moveTo>
                    <a:pt x="26670" y="427990"/>
                  </a:moveTo>
                  <a:cubicBezTo>
                    <a:pt x="3810" y="78740"/>
                    <a:pt x="7620" y="62230"/>
                    <a:pt x="20320" y="44450"/>
                  </a:cubicBezTo>
                  <a:cubicBezTo>
                    <a:pt x="31750" y="27940"/>
                    <a:pt x="53340" y="12700"/>
                    <a:pt x="73660" y="6350"/>
                  </a:cubicBezTo>
                  <a:cubicBezTo>
                    <a:pt x="93980" y="0"/>
                    <a:pt x="120650" y="1270"/>
                    <a:pt x="139700" y="7620"/>
                  </a:cubicBezTo>
                  <a:cubicBezTo>
                    <a:pt x="160020" y="15240"/>
                    <a:pt x="180340" y="31750"/>
                    <a:pt x="191770" y="49530"/>
                  </a:cubicBezTo>
                  <a:cubicBezTo>
                    <a:pt x="203200" y="67310"/>
                    <a:pt x="209550" y="92710"/>
                    <a:pt x="208280" y="114300"/>
                  </a:cubicBezTo>
                  <a:cubicBezTo>
                    <a:pt x="205740" y="134620"/>
                    <a:pt x="195580" y="158750"/>
                    <a:pt x="181610" y="175260"/>
                  </a:cubicBezTo>
                  <a:cubicBezTo>
                    <a:pt x="167640" y="190500"/>
                    <a:pt x="140970" y="203200"/>
                    <a:pt x="124460" y="207010"/>
                  </a:cubicBezTo>
                  <a:cubicBezTo>
                    <a:pt x="111760" y="210820"/>
                    <a:pt x="101600" y="209550"/>
                    <a:pt x="90170" y="208280"/>
                  </a:cubicBezTo>
                  <a:cubicBezTo>
                    <a:pt x="80010" y="207010"/>
                    <a:pt x="68580" y="204470"/>
                    <a:pt x="58420" y="198120"/>
                  </a:cubicBezTo>
                  <a:cubicBezTo>
                    <a:pt x="43180" y="189230"/>
                    <a:pt x="20320" y="170180"/>
                    <a:pt x="11430" y="151130"/>
                  </a:cubicBezTo>
                  <a:cubicBezTo>
                    <a:pt x="2540" y="133350"/>
                    <a:pt x="0" y="104140"/>
                    <a:pt x="2540" y="86360"/>
                  </a:cubicBezTo>
                  <a:cubicBezTo>
                    <a:pt x="3810" y="73660"/>
                    <a:pt x="6350" y="64770"/>
                    <a:pt x="13970" y="54610"/>
                  </a:cubicBezTo>
                  <a:cubicBezTo>
                    <a:pt x="24130" y="39370"/>
                    <a:pt x="44450" y="19050"/>
                    <a:pt x="63500" y="10160"/>
                  </a:cubicBezTo>
                  <a:cubicBezTo>
                    <a:pt x="82550" y="2540"/>
                    <a:pt x="109220" y="0"/>
                    <a:pt x="129540" y="5080"/>
                  </a:cubicBezTo>
                  <a:cubicBezTo>
                    <a:pt x="149860" y="10160"/>
                    <a:pt x="171450" y="24130"/>
                    <a:pt x="185420" y="40640"/>
                  </a:cubicBezTo>
                  <a:cubicBezTo>
                    <a:pt x="198120" y="57150"/>
                    <a:pt x="201930" y="73660"/>
                    <a:pt x="208280" y="102870"/>
                  </a:cubicBezTo>
                  <a:cubicBezTo>
                    <a:pt x="220980" y="165100"/>
                    <a:pt x="236220" y="340360"/>
                    <a:pt x="229870" y="405130"/>
                  </a:cubicBezTo>
                  <a:cubicBezTo>
                    <a:pt x="227330" y="438150"/>
                    <a:pt x="224790" y="457200"/>
                    <a:pt x="212090" y="476250"/>
                  </a:cubicBezTo>
                  <a:cubicBezTo>
                    <a:pt x="199390" y="495300"/>
                    <a:pt x="171450" y="510540"/>
                    <a:pt x="152400" y="516890"/>
                  </a:cubicBezTo>
                  <a:cubicBezTo>
                    <a:pt x="135890" y="521970"/>
                    <a:pt x="119380" y="521970"/>
                    <a:pt x="102870" y="516890"/>
                  </a:cubicBezTo>
                  <a:cubicBezTo>
                    <a:pt x="82550" y="510540"/>
                    <a:pt x="55880" y="491490"/>
                    <a:pt x="43180" y="474980"/>
                  </a:cubicBezTo>
                  <a:cubicBezTo>
                    <a:pt x="33020" y="461010"/>
                    <a:pt x="26670" y="427990"/>
                    <a:pt x="26670" y="427990"/>
                  </a:cubicBezTo>
                </a:path>
              </a:pathLst>
            </a:custGeom>
            <a:solidFill>
              <a:srgbClr val="FFFFFF"/>
            </a:solidFill>
            <a:ln cap="sq">
              <a:noFill/>
              <a:prstDash val="solid"/>
              <a:miter/>
            </a:ln>
          </p:spPr>
          <p:txBody>
            <a:bodyPr/>
            <a:lstStyle/>
            <a:p>
              <a:endParaRPr lang="en-US"/>
            </a:p>
          </p:txBody>
        </p:sp>
      </p:grpSp>
      <p:pic>
        <p:nvPicPr>
          <p:cNvPr id="62" name="Picture 61">
            <a:extLst>
              <a:ext uri="{FF2B5EF4-FFF2-40B4-BE49-F238E27FC236}">
                <a16:creationId xmlns:a16="http://schemas.microsoft.com/office/drawing/2014/main" xmlns="" id="{96371F57-E108-6D46-864C-72FAEFADEC76}"/>
              </a:ext>
            </a:extLst>
          </p:cNvPr>
          <p:cNvPicPr>
            <a:picLocks noChangeAspect="1"/>
          </p:cNvPicPr>
          <p:nvPr/>
        </p:nvPicPr>
        <p:blipFill>
          <a:blip r:embed="rId15"/>
          <a:stretch>
            <a:fillRect/>
          </a:stretch>
        </p:blipFill>
        <p:spPr>
          <a:xfrm>
            <a:off x="4953000" y="266700"/>
            <a:ext cx="7632854" cy="963251"/>
          </a:xfrm>
          <a:prstGeom prst="rect">
            <a:avLst/>
          </a:prstGeom>
        </p:spPr>
      </p:pic>
      <p:pic>
        <p:nvPicPr>
          <p:cNvPr id="64" name="Picture 63">
            <a:extLst>
              <a:ext uri="{FF2B5EF4-FFF2-40B4-BE49-F238E27FC236}">
                <a16:creationId xmlns:a16="http://schemas.microsoft.com/office/drawing/2014/main" xmlns="" id="{BBD2AD5F-5277-BC77-107A-FACC851255F6}"/>
              </a:ext>
            </a:extLst>
          </p:cNvPr>
          <p:cNvPicPr>
            <a:picLocks noChangeAspect="1"/>
          </p:cNvPicPr>
          <p:nvPr/>
        </p:nvPicPr>
        <p:blipFill>
          <a:blip r:embed="rId16"/>
          <a:stretch>
            <a:fillRect/>
          </a:stretch>
        </p:blipFill>
        <p:spPr>
          <a:xfrm>
            <a:off x="3962400" y="3390900"/>
            <a:ext cx="10912786" cy="3103133"/>
          </a:xfrm>
          <a:prstGeom prst="rect">
            <a:avLst/>
          </a:prstGeom>
        </p:spPr>
      </p:pic>
      <p:pic>
        <p:nvPicPr>
          <p:cNvPr id="66" name="Picture 65">
            <a:extLst>
              <a:ext uri="{FF2B5EF4-FFF2-40B4-BE49-F238E27FC236}">
                <a16:creationId xmlns:a16="http://schemas.microsoft.com/office/drawing/2014/main" xmlns="" id="{93FFFEB7-AAAA-8C45-5C61-AA9B2E2A5148}"/>
              </a:ext>
            </a:extLst>
          </p:cNvPr>
          <p:cNvPicPr>
            <a:picLocks noChangeAspect="1"/>
          </p:cNvPicPr>
          <p:nvPr/>
        </p:nvPicPr>
        <p:blipFill>
          <a:blip r:embed="rId17"/>
          <a:stretch>
            <a:fillRect/>
          </a:stretch>
        </p:blipFill>
        <p:spPr>
          <a:xfrm>
            <a:off x="7467600" y="2019300"/>
            <a:ext cx="4255377" cy="160338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wipe(down)">
                                      <p:cBhvr>
                                        <p:cTn id="7" dur="500"/>
                                        <p:tgtEl>
                                          <p:spTgt spid="66"/>
                                        </p:tgtEl>
                                      </p:cBhvr>
                                    </p:animEffect>
                                  </p:childTnLst>
                                </p:cTn>
                              </p:par>
                              <p:par>
                                <p:cTn id="8" presetID="22" presetClass="entr" presetSubtype="4" fill="hold" nodeType="withEffect">
                                  <p:stCondLst>
                                    <p:cond delay="0"/>
                                  </p:stCondLst>
                                  <p:childTnLst>
                                    <p:set>
                                      <p:cBhvr>
                                        <p:cTn id="9" dur="1" fill="hold">
                                          <p:stCondLst>
                                            <p:cond delay="0"/>
                                          </p:stCondLst>
                                        </p:cTn>
                                        <p:tgtEl>
                                          <p:spTgt spid="64"/>
                                        </p:tgtEl>
                                        <p:attrNameLst>
                                          <p:attrName>style.visibility</p:attrName>
                                        </p:attrNameLst>
                                      </p:cBhvr>
                                      <p:to>
                                        <p:strVal val="visible"/>
                                      </p:to>
                                    </p:set>
                                    <p:animEffect transition="in" filter="wipe(down)">
                                      <p:cBhvr>
                                        <p:cTn id="10"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8793" y="7433481"/>
            <a:ext cx="19980453" cy="3764015"/>
            <a:chOff x="0" y="0"/>
            <a:chExt cx="5262341" cy="991345"/>
          </a:xfrm>
        </p:grpSpPr>
        <p:sp>
          <p:nvSpPr>
            <p:cNvPr id="3" name="Freeform 3"/>
            <p:cNvSpPr/>
            <p:nvPr/>
          </p:nvSpPr>
          <p:spPr>
            <a:xfrm>
              <a:off x="0" y="0"/>
              <a:ext cx="5262342" cy="991345"/>
            </a:xfrm>
            <a:custGeom>
              <a:avLst/>
              <a:gdLst/>
              <a:ahLst/>
              <a:cxnLst/>
              <a:rect l="l" t="t" r="r" b="b"/>
              <a:pathLst>
                <a:path w="5262342" h="991345">
                  <a:moveTo>
                    <a:pt x="0" y="0"/>
                  </a:moveTo>
                  <a:lnTo>
                    <a:pt x="5262342" y="0"/>
                  </a:lnTo>
                  <a:lnTo>
                    <a:pt x="5262342" y="991345"/>
                  </a:lnTo>
                  <a:lnTo>
                    <a:pt x="0" y="991345"/>
                  </a:lnTo>
                  <a:close/>
                </a:path>
              </a:pathLst>
            </a:custGeom>
            <a:solidFill>
              <a:srgbClr val="FFEFB6"/>
            </a:solidFill>
          </p:spPr>
          <p:txBody>
            <a:bodyPr/>
            <a:lstStyle/>
            <a:p>
              <a:endParaRPr lang="en-US"/>
            </a:p>
          </p:txBody>
        </p:sp>
        <p:sp>
          <p:nvSpPr>
            <p:cNvPr id="4" name="TextBox 4"/>
            <p:cNvSpPr txBox="1"/>
            <p:nvPr/>
          </p:nvSpPr>
          <p:spPr>
            <a:xfrm>
              <a:off x="0" y="-38100"/>
              <a:ext cx="5262341" cy="102944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20811" y="7433481"/>
            <a:ext cx="19980453" cy="555644"/>
            <a:chOff x="0" y="0"/>
            <a:chExt cx="5262341" cy="146342"/>
          </a:xfrm>
        </p:grpSpPr>
        <p:sp>
          <p:nvSpPr>
            <p:cNvPr id="6" name="Freeform 6"/>
            <p:cNvSpPr/>
            <p:nvPr/>
          </p:nvSpPr>
          <p:spPr>
            <a:xfrm>
              <a:off x="0" y="0"/>
              <a:ext cx="5262342" cy="146342"/>
            </a:xfrm>
            <a:custGeom>
              <a:avLst/>
              <a:gdLst/>
              <a:ahLst/>
              <a:cxnLst/>
              <a:rect l="l" t="t" r="r" b="b"/>
              <a:pathLst>
                <a:path w="5262342" h="146342">
                  <a:moveTo>
                    <a:pt x="0" y="0"/>
                  </a:moveTo>
                  <a:lnTo>
                    <a:pt x="5262342" y="0"/>
                  </a:lnTo>
                  <a:lnTo>
                    <a:pt x="5262342" y="146342"/>
                  </a:lnTo>
                  <a:lnTo>
                    <a:pt x="0" y="146342"/>
                  </a:lnTo>
                  <a:close/>
                </a:path>
              </a:pathLst>
            </a:custGeom>
            <a:solidFill>
              <a:srgbClr val="FFD79E"/>
            </a:solidFill>
          </p:spPr>
          <p:txBody>
            <a:bodyPr/>
            <a:lstStyle/>
            <a:p>
              <a:endParaRPr lang="en-US"/>
            </a:p>
          </p:txBody>
        </p:sp>
        <p:sp>
          <p:nvSpPr>
            <p:cNvPr id="7" name="TextBox 7"/>
            <p:cNvSpPr txBox="1"/>
            <p:nvPr/>
          </p:nvSpPr>
          <p:spPr>
            <a:xfrm>
              <a:off x="0" y="-38100"/>
              <a:ext cx="5262341" cy="184442"/>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a:off x="4343400" y="1104900"/>
            <a:ext cx="9664720" cy="5814343"/>
          </a:xfrm>
          <a:custGeom>
            <a:avLst/>
            <a:gdLst/>
            <a:ahLst/>
            <a:cxnLst/>
            <a:rect l="l" t="t" r="r" b="b"/>
            <a:pathLst>
              <a:path w="8597920" h="5814343">
                <a:moveTo>
                  <a:pt x="0" y="0"/>
                </a:moveTo>
                <a:lnTo>
                  <a:pt x="8597920" y="0"/>
                </a:lnTo>
                <a:lnTo>
                  <a:pt x="8597920" y="5814344"/>
                </a:lnTo>
                <a:lnTo>
                  <a:pt x="0" y="581434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9" name="Freeform 9"/>
          <p:cNvSpPr/>
          <p:nvPr/>
        </p:nvSpPr>
        <p:spPr>
          <a:xfrm>
            <a:off x="6944997" y="7196638"/>
            <a:ext cx="7114503" cy="6180724"/>
          </a:xfrm>
          <a:custGeom>
            <a:avLst/>
            <a:gdLst/>
            <a:ahLst/>
            <a:cxnLst/>
            <a:rect l="l" t="t" r="r" b="b"/>
            <a:pathLst>
              <a:path w="7114503" h="6180724">
                <a:moveTo>
                  <a:pt x="0" y="0"/>
                </a:moveTo>
                <a:lnTo>
                  <a:pt x="7114502" y="0"/>
                </a:lnTo>
                <a:lnTo>
                  <a:pt x="7114502" y="6180724"/>
                </a:lnTo>
                <a:lnTo>
                  <a:pt x="0" y="618072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0" name="Freeform 10"/>
          <p:cNvSpPr/>
          <p:nvPr/>
        </p:nvSpPr>
        <p:spPr>
          <a:xfrm>
            <a:off x="3505200" y="571500"/>
            <a:ext cx="1530812" cy="1530812"/>
          </a:xfrm>
          <a:custGeom>
            <a:avLst/>
            <a:gdLst/>
            <a:ahLst/>
            <a:cxnLst/>
            <a:rect l="l" t="t" r="r" b="b"/>
            <a:pathLst>
              <a:path w="1530812" h="1530812">
                <a:moveTo>
                  <a:pt x="0" y="0"/>
                </a:moveTo>
                <a:lnTo>
                  <a:pt x="1530813" y="0"/>
                </a:lnTo>
                <a:lnTo>
                  <a:pt x="1530813" y="1530812"/>
                </a:lnTo>
                <a:lnTo>
                  <a:pt x="0" y="153081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1" name="Freeform 11"/>
          <p:cNvSpPr/>
          <p:nvPr/>
        </p:nvSpPr>
        <p:spPr>
          <a:xfrm>
            <a:off x="14758875" y="3451387"/>
            <a:ext cx="3137187" cy="2796018"/>
          </a:xfrm>
          <a:custGeom>
            <a:avLst/>
            <a:gdLst/>
            <a:ahLst/>
            <a:cxnLst/>
            <a:rect l="l" t="t" r="r" b="b"/>
            <a:pathLst>
              <a:path w="3137187" h="2796018">
                <a:moveTo>
                  <a:pt x="0" y="0"/>
                </a:moveTo>
                <a:lnTo>
                  <a:pt x="3137187" y="0"/>
                </a:lnTo>
                <a:lnTo>
                  <a:pt x="3137187" y="2796018"/>
                </a:lnTo>
                <a:lnTo>
                  <a:pt x="0" y="279601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2" name="Freeform 12"/>
          <p:cNvSpPr/>
          <p:nvPr/>
        </p:nvSpPr>
        <p:spPr>
          <a:xfrm>
            <a:off x="-364773" y="4849396"/>
            <a:ext cx="3155427" cy="6279458"/>
          </a:xfrm>
          <a:custGeom>
            <a:avLst/>
            <a:gdLst/>
            <a:ahLst/>
            <a:cxnLst/>
            <a:rect l="l" t="t" r="r" b="b"/>
            <a:pathLst>
              <a:path w="3155427" h="6279458">
                <a:moveTo>
                  <a:pt x="0" y="0"/>
                </a:moveTo>
                <a:lnTo>
                  <a:pt x="3155427" y="0"/>
                </a:lnTo>
                <a:lnTo>
                  <a:pt x="3155427" y="6279458"/>
                </a:lnTo>
                <a:lnTo>
                  <a:pt x="0" y="6279458"/>
                </a:lnTo>
                <a:lnTo>
                  <a:pt x="0" y="0"/>
                </a:lnTo>
                <a:close/>
              </a:path>
            </a:pathLst>
          </a:custGeom>
          <a:blipFill>
            <a:blip r:embed="rId10"/>
            <a:stretch>
              <a:fillRect/>
            </a:stretch>
          </a:blipFill>
        </p:spPr>
        <p:txBody>
          <a:bodyPr/>
          <a:lstStyle/>
          <a:p>
            <a:endParaRPr lang="en-US"/>
          </a:p>
        </p:txBody>
      </p:sp>
      <p:sp>
        <p:nvSpPr>
          <p:cNvPr id="13" name="Freeform 13"/>
          <p:cNvSpPr/>
          <p:nvPr/>
        </p:nvSpPr>
        <p:spPr>
          <a:xfrm>
            <a:off x="14758875" y="4708813"/>
            <a:ext cx="4093533" cy="7012476"/>
          </a:xfrm>
          <a:custGeom>
            <a:avLst/>
            <a:gdLst/>
            <a:ahLst/>
            <a:cxnLst/>
            <a:rect l="l" t="t" r="r" b="b"/>
            <a:pathLst>
              <a:path w="4093533" h="7012476">
                <a:moveTo>
                  <a:pt x="0" y="0"/>
                </a:moveTo>
                <a:lnTo>
                  <a:pt x="4093533" y="0"/>
                </a:lnTo>
                <a:lnTo>
                  <a:pt x="4093533" y="7012476"/>
                </a:lnTo>
                <a:lnTo>
                  <a:pt x="0" y="7012476"/>
                </a:lnTo>
                <a:lnTo>
                  <a:pt x="0" y="0"/>
                </a:lnTo>
                <a:close/>
              </a:path>
            </a:pathLst>
          </a:custGeom>
          <a:blipFill>
            <a:blip r:embed="rId11"/>
            <a:stretch>
              <a:fillRect/>
            </a:stretch>
          </a:blipFill>
        </p:spPr>
        <p:txBody>
          <a:bodyPr/>
          <a:lstStyle/>
          <a:p>
            <a:endParaRPr lang="en-US"/>
          </a:p>
        </p:txBody>
      </p:sp>
      <p:grpSp>
        <p:nvGrpSpPr>
          <p:cNvPr id="16" name="Group 16"/>
          <p:cNvGrpSpPr/>
          <p:nvPr/>
        </p:nvGrpSpPr>
        <p:grpSpPr>
          <a:xfrm>
            <a:off x="1678305" y="2436495"/>
            <a:ext cx="489585" cy="514350"/>
            <a:chOff x="0" y="0"/>
            <a:chExt cx="652780" cy="685800"/>
          </a:xfrm>
        </p:grpSpPr>
        <p:sp>
          <p:nvSpPr>
            <p:cNvPr id="17" name="Freeform 17"/>
            <p:cNvSpPr/>
            <p:nvPr/>
          </p:nvSpPr>
          <p:spPr>
            <a:xfrm>
              <a:off x="49530" y="49530"/>
              <a:ext cx="552450" cy="588010"/>
            </a:xfrm>
            <a:custGeom>
              <a:avLst/>
              <a:gdLst/>
              <a:ahLst/>
              <a:cxnLst/>
              <a:rect l="l" t="t" r="r" b="b"/>
              <a:pathLst>
                <a:path w="552450" h="588010">
                  <a:moveTo>
                    <a:pt x="419100" y="562610"/>
                  </a:moveTo>
                  <a:cubicBezTo>
                    <a:pt x="115570" y="207010"/>
                    <a:pt x="46990" y="163830"/>
                    <a:pt x="21590" y="128270"/>
                  </a:cubicBezTo>
                  <a:cubicBezTo>
                    <a:pt x="8890" y="111760"/>
                    <a:pt x="2540" y="100330"/>
                    <a:pt x="1270" y="83820"/>
                  </a:cubicBezTo>
                  <a:cubicBezTo>
                    <a:pt x="1270" y="64770"/>
                    <a:pt x="15240" y="31750"/>
                    <a:pt x="29210" y="19050"/>
                  </a:cubicBezTo>
                  <a:cubicBezTo>
                    <a:pt x="40640" y="7620"/>
                    <a:pt x="58420" y="1270"/>
                    <a:pt x="73660" y="1270"/>
                  </a:cubicBezTo>
                  <a:cubicBezTo>
                    <a:pt x="88900" y="0"/>
                    <a:pt x="107950" y="3810"/>
                    <a:pt x="120650" y="15240"/>
                  </a:cubicBezTo>
                  <a:cubicBezTo>
                    <a:pt x="135890" y="26670"/>
                    <a:pt x="153670" y="57150"/>
                    <a:pt x="153670" y="77470"/>
                  </a:cubicBezTo>
                  <a:cubicBezTo>
                    <a:pt x="152400" y="99060"/>
                    <a:pt x="134620" y="128270"/>
                    <a:pt x="119380" y="139700"/>
                  </a:cubicBezTo>
                  <a:cubicBezTo>
                    <a:pt x="106680" y="149860"/>
                    <a:pt x="87630" y="153670"/>
                    <a:pt x="72390" y="152400"/>
                  </a:cubicBezTo>
                  <a:cubicBezTo>
                    <a:pt x="57150" y="151130"/>
                    <a:pt x="39370" y="146050"/>
                    <a:pt x="27940" y="134620"/>
                  </a:cubicBezTo>
                  <a:cubicBezTo>
                    <a:pt x="13970" y="120650"/>
                    <a:pt x="0" y="88900"/>
                    <a:pt x="2540" y="67310"/>
                  </a:cubicBezTo>
                  <a:cubicBezTo>
                    <a:pt x="5080" y="46990"/>
                    <a:pt x="24130" y="19050"/>
                    <a:pt x="43180" y="8890"/>
                  </a:cubicBezTo>
                  <a:cubicBezTo>
                    <a:pt x="60960" y="0"/>
                    <a:pt x="90170" y="2540"/>
                    <a:pt x="113030" y="10160"/>
                  </a:cubicBezTo>
                  <a:cubicBezTo>
                    <a:pt x="142240" y="20320"/>
                    <a:pt x="163830" y="44450"/>
                    <a:pt x="196850" y="74930"/>
                  </a:cubicBezTo>
                  <a:cubicBezTo>
                    <a:pt x="254000" y="128270"/>
                    <a:pt x="353060" y="248920"/>
                    <a:pt x="414020" y="320040"/>
                  </a:cubicBezTo>
                  <a:cubicBezTo>
                    <a:pt x="461010" y="373380"/>
                    <a:pt x="513080" y="425450"/>
                    <a:pt x="534670" y="463550"/>
                  </a:cubicBezTo>
                  <a:cubicBezTo>
                    <a:pt x="546100" y="482600"/>
                    <a:pt x="552450" y="496570"/>
                    <a:pt x="552450" y="514350"/>
                  </a:cubicBezTo>
                  <a:cubicBezTo>
                    <a:pt x="552450" y="530860"/>
                    <a:pt x="542290" y="552450"/>
                    <a:pt x="532130" y="563880"/>
                  </a:cubicBezTo>
                  <a:cubicBezTo>
                    <a:pt x="524510" y="574040"/>
                    <a:pt x="514350" y="580390"/>
                    <a:pt x="502920" y="584200"/>
                  </a:cubicBezTo>
                  <a:cubicBezTo>
                    <a:pt x="487680" y="588010"/>
                    <a:pt x="463550" y="588010"/>
                    <a:pt x="448310" y="582930"/>
                  </a:cubicBezTo>
                  <a:cubicBezTo>
                    <a:pt x="436880" y="579120"/>
                    <a:pt x="419100" y="562610"/>
                    <a:pt x="419100" y="562610"/>
                  </a:cubicBezTo>
                </a:path>
              </a:pathLst>
            </a:custGeom>
            <a:solidFill>
              <a:srgbClr val="FFFFFF"/>
            </a:solidFill>
            <a:ln cap="sq">
              <a:noFill/>
              <a:prstDash val="solid"/>
              <a:miter/>
            </a:ln>
          </p:spPr>
          <p:txBody>
            <a:bodyPr/>
            <a:lstStyle/>
            <a:p>
              <a:endParaRPr lang="en-US"/>
            </a:p>
          </p:txBody>
        </p:sp>
      </p:grpSp>
      <p:grpSp>
        <p:nvGrpSpPr>
          <p:cNvPr id="18" name="Group 18"/>
          <p:cNvGrpSpPr/>
          <p:nvPr/>
        </p:nvGrpSpPr>
        <p:grpSpPr>
          <a:xfrm>
            <a:off x="1635442" y="2869883"/>
            <a:ext cx="393382" cy="232410"/>
            <a:chOff x="0" y="0"/>
            <a:chExt cx="524510" cy="309880"/>
          </a:xfrm>
        </p:grpSpPr>
        <p:sp>
          <p:nvSpPr>
            <p:cNvPr id="19" name="Freeform 19"/>
            <p:cNvSpPr/>
            <p:nvPr/>
          </p:nvSpPr>
          <p:spPr>
            <a:xfrm>
              <a:off x="49530" y="46990"/>
              <a:ext cx="430530" cy="214630"/>
            </a:xfrm>
            <a:custGeom>
              <a:avLst/>
              <a:gdLst/>
              <a:ahLst/>
              <a:cxnLst/>
              <a:rect l="l" t="t" r="r" b="b"/>
              <a:pathLst>
                <a:path w="430530" h="214630">
                  <a:moveTo>
                    <a:pt x="331470" y="212090"/>
                  </a:moveTo>
                  <a:cubicBezTo>
                    <a:pt x="7620" y="124460"/>
                    <a:pt x="1270" y="96520"/>
                    <a:pt x="1270" y="76200"/>
                  </a:cubicBezTo>
                  <a:cubicBezTo>
                    <a:pt x="1270" y="58420"/>
                    <a:pt x="10160" y="41910"/>
                    <a:pt x="21590" y="29210"/>
                  </a:cubicBezTo>
                  <a:cubicBezTo>
                    <a:pt x="31750" y="17780"/>
                    <a:pt x="49530" y="7620"/>
                    <a:pt x="66040" y="5080"/>
                  </a:cubicBezTo>
                  <a:cubicBezTo>
                    <a:pt x="81280" y="2540"/>
                    <a:pt x="101600" y="5080"/>
                    <a:pt x="115570" y="11430"/>
                  </a:cubicBezTo>
                  <a:cubicBezTo>
                    <a:pt x="129540" y="19050"/>
                    <a:pt x="143510" y="33020"/>
                    <a:pt x="151130" y="48260"/>
                  </a:cubicBezTo>
                  <a:cubicBezTo>
                    <a:pt x="157480" y="62230"/>
                    <a:pt x="162560" y="81280"/>
                    <a:pt x="157480" y="97790"/>
                  </a:cubicBezTo>
                  <a:cubicBezTo>
                    <a:pt x="152400" y="116840"/>
                    <a:pt x="130810" y="146050"/>
                    <a:pt x="110490" y="154940"/>
                  </a:cubicBezTo>
                  <a:cubicBezTo>
                    <a:pt x="91440" y="163830"/>
                    <a:pt x="55880" y="158750"/>
                    <a:pt x="36830" y="148590"/>
                  </a:cubicBezTo>
                  <a:cubicBezTo>
                    <a:pt x="22860" y="140970"/>
                    <a:pt x="11430" y="124460"/>
                    <a:pt x="6350" y="109220"/>
                  </a:cubicBezTo>
                  <a:cubicBezTo>
                    <a:pt x="0" y="93980"/>
                    <a:pt x="0" y="73660"/>
                    <a:pt x="5080" y="58420"/>
                  </a:cubicBezTo>
                  <a:cubicBezTo>
                    <a:pt x="8890" y="43180"/>
                    <a:pt x="21590" y="27940"/>
                    <a:pt x="34290" y="17780"/>
                  </a:cubicBezTo>
                  <a:cubicBezTo>
                    <a:pt x="46990" y="8890"/>
                    <a:pt x="63500" y="5080"/>
                    <a:pt x="82550" y="3810"/>
                  </a:cubicBezTo>
                  <a:cubicBezTo>
                    <a:pt x="109220" y="0"/>
                    <a:pt x="144780" y="5080"/>
                    <a:pt x="182880" y="11430"/>
                  </a:cubicBezTo>
                  <a:cubicBezTo>
                    <a:pt x="236220" y="20320"/>
                    <a:pt x="334010" y="43180"/>
                    <a:pt x="373380" y="62230"/>
                  </a:cubicBezTo>
                  <a:cubicBezTo>
                    <a:pt x="394970" y="72390"/>
                    <a:pt x="408940" y="80010"/>
                    <a:pt x="417830" y="95250"/>
                  </a:cubicBezTo>
                  <a:cubicBezTo>
                    <a:pt x="427990" y="113030"/>
                    <a:pt x="430530" y="147320"/>
                    <a:pt x="424180" y="167640"/>
                  </a:cubicBezTo>
                  <a:cubicBezTo>
                    <a:pt x="417830" y="184150"/>
                    <a:pt x="401320" y="199390"/>
                    <a:pt x="386080" y="207010"/>
                  </a:cubicBezTo>
                  <a:cubicBezTo>
                    <a:pt x="370840" y="214630"/>
                    <a:pt x="331470" y="212090"/>
                    <a:pt x="331470" y="212090"/>
                  </a:cubicBezTo>
                </a:path>
              </a:pathLst>
            </a:custGeom>
            <a:solidFill>
              <a:srgbClr val="FFFFFF"/>
            </a:solidFill>
            <a:ln cap="sq">
              <a:noFill/>
              <a:prstDash val="solid"/>
              <a:miter/>
            </a:ln>
          </p:spPr>
          <p:txBody>
            <a:bodyPr/>
            <a:lstStyle/>
            <a:p>
              <a:endParaRPr lang="en-US"/>
            </a:p>
          </p:txBody>
        </p:sp>
      </p:grpSp>
      <p:grpSp>
        <p:nvGrpSpPr>
          <p:cNvPr id="20" name="Group 20"/>
          <p:cNvGrpSpPr/>
          <p:nvPr/>
        </p:nvGrpSpPr>
        <p:grpSpPr>
          <a:xfrm>
            <a:off x="2196465" y="2490788"/>
            <a:ext cx="243840" cy="433388"/>
            <a:chOff x="0" y="0"/>
            <a:chExt cx="325120" cy="577850"/>
          </a:xfrm>
        </p:grpSpPr>
        <p:sp>
          <p:nvSpPr>
            <p:cNvPr id="21" name="Freeform 21"/>
            <p:cNvSpPr/>
            <p:nvPr/>
          </p:nvSpPr>
          <p:spPr>
            <a:xfrm>
              <a:off x="50800" y="48260"/>
              <a:ext cx="231140" cy="483870"/>
            </a:xfrm>
            <a:custGeom>
              <a:avLst/>
              <a:gdLst/>
              <a:ahLst/>
              <a:cxnLst/>
              <a:rect l="l" t="t" r="r" b="b"/>
              <a:pathLst>
                <a:path w="231140" h="483870">
                  <a:moveTo>
                    <a:pt x="0" y="389890"/>
                  </a:moveTo>
                  <a:cubicBezTo>
                    <a:pt x="62230" y="76200"/>
                    <a:pt x="74930" y="43180"/>
                    <a:pt x="92710" y="25400"/>
                  </a:cubicBezTo>
                  <a:cubicBezTo>
                    <a:pt x="105410" y="11430"/>
                    <a:pt x="120650" y="5080"/>
                    <a:pt x="135890" y="2540"/>
                  </a:cubicBezTo>
                  <a:cubicBezTo>
                    <a:pt x="151130" y="0"/>
                    <a:pt x="171450" y="3810"/>
                    <a:pt x="184150" y="11430"/>
                  </a:cubicBezTo>
                  <a:cubicBezTo>
                    <a:pt x="198120" y="19050"/>
                    <a:pt x="210820" y="33020"/>
                    <a:pt x="217170" y="46990"/>
                  </a:cubicBezTo>
                  <a:cubicBezTo>
                    <a:pt x="223520" y="60960"/>
                    <a:pt x="227330" y="80010"/>
                    <a:pt x="222250" y="96520"/>
                  </a:cubicBezTo>
                  <a:cubicBezTo>
                    <a:pt x="215900" y="115570"/>
                    <a:pt x="194310" y="142240"/>
                    <a:pt x="175260" y="149860"/>
                  </a:cubicBezTo>
                  <a:cubicBezTo>
                    <a:pt x="154940" y="157480"/>
                    <a:pt x="120650" y="151130"/>
                    <a:pt x="104140" y="140970"/>
                  </a:cubicBezTo>
                  <a:cubicBezTo>
                    <a:pt x="88900" y="133350"/>
                    <a:pt x="78740" y="118110"/>
                    <a:pt x="74930" y="101600"/>
                  </a:cubicBezTo>
                  <a:cubicBezTo>
                    <a:pt x="69850" y="82550"/>
                    <a:pt x="76200" y="48260"/>
                    <a:pt x="87630" y="31750"/>
                  </a:cubicBezTo>
                  <a:cubicBezTo>
                    <a:pt x="96520" y="17780"/>
                    <a:pt x="113030" y="7620"/>
                    <a:pt x="128270" y="3810"/>
                  </a:cubicBezTo>
                  <a:cubicBezTo>
                    <a:pt x="143510" y="0"/>
                    <a:pt x="162560" y="0"/>
                    <a:pt x="176530" y="7620"/>
                  </a:cubicBezTo>
                  <a:cubicBezTo>
                    <a:pt x="194310" y="16510"/>
                    <a:pt x="217170" y="38100"/>
                    <a:pt x="222250" y="63500"/>
                  </a:cubicBezTo>
                  <a:cubicBezTo>
                    <a:pt x="231140" y="101600"/>
                    <a:pt x="190500" y="166370"/>
                    <a:pt x="179070" y="222250"/>
                  </a:cubicBezTo>
                  <a:cubicBezTo>
                    <a:pt x="166370" y="284480"/>
                    <a:pt x="168910" y="375920"/>
                    <a:pt x="149860" y="420370"/>
                  </a:cubicBezTo>
                  <a:cubicBezTo>
                    <a:pt x="138430" y="447040"/>
                    <a:pt x="123190" y="466090"/>
                    <a:pt x="105410" y="474980"/>
                  </a:cubicBezTo>
                  <a:cubicBezTo>
                    <a:pt x="88900" y="483870"/>
                    <a:pt x="67310" y="483870"/>
                    <a:pt x="50800" y="477520"/>
                  </a:cubicBezTo>
                  <a:cubicBezTo>
                    <a:pt x="34290" y="472440"/>
                    <a:pt x="17780" y="458470"/>
                    <a:pt x="8890" y="443230"/>
                  </a:cubicBezTo>
                  <a:cubicBezTo>
                    <a:pt x="0" y="429260"/>
                    <a:pt x="0" y="389890"/>
                    <a:pt x="0" y="389890"/>
                  </a:cubicBezTo>
                </a:path>
              </a:pathLst>
            </a:custGeom>
            <a:solidFill>
              <a:srgbClr val="FFFFFF"/>
            </a:solidFill>
            <a:ln cap="sq">
              <a:noFill/>
              <a:prstDash val="solid"/>
              <a:miter/>
            </a:ln>
          </p:spPr>
          <p:txBody>
            <a:bodyPr/>
            <a:lstStyle/>
            <a:p>
              <a:endParaRPr lang="en-US"/>
            </a:p>
          </p:txBody>
        </p:sp>
      </p:grpSp>
      <p:grpSp>
        <p:nvGrpSpPr>
          <p:cNvPr id="22" name="Group 22"/>
          <p:cNvGrpSpPr/>
          <p:nvPr/>
        </p:nvGrpSpPr>
        <p:grpSpPr>
          <a:xfrm>
            <a:off x="6927532" y="6374130"/>
            <a:ext cx="1665923" cy="621030"/>
            <a:chOff x="0" y="0"/>
            <a:chExt cx="2221230" cy="828040"/>
          </a:xfrm>
        </p:grpSpPr>
        <p:sp>
          <p:nvSpPr>
            <p:cNvPr id="23" name="Freeform 23"/>
            <p:cNvSpPr/>
            <p:nvPr/>
          </p:nvSpPr>
          <p:spPr>
            <a:xfrm>
              <a:off x="48260" y="46990"/>
              <a:ext cx="2122170" cy="737870"/>
            </a:xfrm>
            <a:custGeom>
              <a:avLst/>
              <a:gdLst/>
              <a:ahLst/>
              <a:cxnLst/>
              <a:rect l="l" t="t" r="r" b="b"/>
              <a:pathLst>
                <a:path w="2122170" h="737870">
                  <a:moveTo>
                    <a:pt x="97790" y="415290"/>
                  </a:moveTo>
                  <a:cubicBezTo>
                    <a:pt x="490220" y="586740"/>
                    <a:pt x="534670" y="586740"/>
                    <a:pt x="604520" y="593090"/>
                  </a:cubicBezTo>
                  <a:cubicBezTo>
                    <a:pt x="694690" y="601980"/>
                    <a:pt x="838200" y="619760"/>
                    <a:pt x="922020" y="610870"/>
                  </a:cubicBezTo>
                  <a:cubicBezTo>
                    <a:pt x="979170" y="605790"/>
                    <a:pt x="1021080" y="590550"/>
                    <a:pt x="1062990" y="574040"/>
                  </a:cubicBezTo>
                  <a:cubicBezTo>
                    <a:pt x="1098550" y="558800"/>
                    <a:pt x="1132840" y="544830"/>
                    <a:pt x="1156970" y="519430"/>
                  </a:cubicBezTo>
                  <a:cubicBezTo>
                    <a:pt x="1179830" y="495300"/>
                    <a:pt x="1197610" y="463550"/>
                    <a:pt x="1206500" y="429260"/>
                  </a:cubicBezTo>
                  <a:cubicBezTo>
                    <a:pt x="1215390" y="388620"/>
                    <a:pt x="1211580" y="335280"/>
                    <a:pt x="1203960" y="293370"/>
                  </a:cubicBezTo>
                  <a:cubicBezTo>
                    <a:pt x="1197610" y="254000"/>
                    <a:pt x="1177290" y="184150"/>
                    <a:pt x="1168400" y="185420"/>
                  </a:cubicBezTo>
                  <a:cubicBezTo>
                    <a:pt x="1158240" y="185420"/>
                    <a:pt x="1141730" y="261620"/>
                    <a:pt x="1146810" y="294640"/>
                  </a:cubicBezTo>
                  <a:cubicBezTo>
                    <a:pt x="1151890" y="325120"/>
                    <a:pt x="1172210" y="355600"/>
                    <a:pt x="1192530" y="378460"/>
                  </a:cubicBezTo>
                  <a:cubicBezTo>
                    <a:pt x="1212850" y="401320"/>
                    <a:pt x="1236980" y="420370"/>
                    <a:pt x="1271270" y="433070"/>
                  </a:cubicBezTo>
                  <a:cubicBezTo>
                    <a:pt x="1325880" y="452120"/>
                    <a:pt x="1422400" y="459740"/>
                    <a:pt x="1494790" y="449580"/>
                  </a:cubicBezTo>
                  <a:cubicBezTo>
                    <a:pt x="1567180" y="439420"/>
                    <a:pt x="1642110" y="402590"/>
                    <a:pt x="1706880" y="368300"/>
                  </a:cubicBezTo>
                  <a:cubicBezTo>
                    <a:pt x="1770380" y="335280"/>
                    <a:pt x="1842770" y="285750"/>
                    <a:pt x="1880870" y="248920"/>
                  </a:cubicBezTo>
                  <a:cubicBezTo>
                    <a:pt x="1903730" y="226060"/>
                    <a:pt x="1911350" y="210820"/>
                    <a:pt x="1926590" y="182880"/>
                  </a:cubicBezTo>
                  <a:cubicBezTo>
                    <a:pt x="1946910" y="144780"/>
                    <a:pt x="1962150" y="64770"/>
                    <a:pt x="1983740" y="35560"/>
                  </a:cubicBezTo>
                  <a:cubicBezTo>
                    <a:pt x="1995170" y="19050"/>
                    <a:pt x="2006600" y="11430"/>
                    <a:pt x="2020570" y="5080"/>
                  </a:cubicBezTo>
                  <a:cubicBezTo>
                    <a:pt x="2034540" y="0"/>
                    <a:pt x="2053590" y="0"/>
                    <a:pt x="2067560" y="3810"/>
                  </a:cubicBezTo>
                  <a:cubicBezTo>
                    <a:pt x="2082800" y="8890"/>
                    <a:pt x="2098040" y="19050"/>
                    <a:pt x="2106930" y="31750"/>
                  </a:cubicBezTo>
                  <a:cubicBezTo>
                    <a:pt x="2115820" y="43180"/>
                    <a:pt x="2122170" y="60960"/>
                    <a:pt x="2120900" y="76200"/>
                  </a:cubicBezTo>
                  <a:cubicBezTo>
                    <a:pt x="2119630" y="96520"/>
                    <a:pt x="2104390" y="127000"/>
                    <a:pt x="2086610" y="137160"/>
                  </a:cubicBezTo>
                  <a:cubicBezTo>
                    <a:pt x="2070100" y="148590"/>
                    <a:pt x="2035810" y="149860"/>
                    <a:pt x="2018030" y="143510"/>
                  </a:cubicBezTo>
                  <a:cubicBezTo>
                    <a:pt x="2002790" y="138430"/>
                    <a:pt x="1990090" y="125730"/>
                    <a:pt x="1982470" y="111760"/>
                  </a:cubicBezTo>
                  <a:cubicBezTo>
                    <a:pt x="1974850" y="99060"/>
                    <a:pt x="1969770" y="81280"/>
                    <a:pt x="1973580" y="66040"/>
                  </a:cubicBezTo>
                  <a:cubicBezTo>
                    <a:pt x="1977390" y="46990"/>
                    <a:pt x="1995170" y="17780"/>
                    <a:pt x="2012950" y="8890"/>
                  </a:cubicBezTo>
                  <a:cubicBezTo>
                    <a:pt x="2032000" y="0"/>
                    <a:pt x="2065020" y="2540"/>
                    <a:pt x="2082800" y="10160"/>
                  </a:cubicBezTo>
                  <a:cubicBezTo>
                    <a:pt x="2096770" y="16510"/>
                    <a:pt x="2108200" y="31750"/>
                    <a:pt x="2114550" y="45720"/>
                  </a:cubicBezTo>
                  <a:cubicBezTo>
                    <a:pt x="2120900" y="59690"/>
                    <a:pt x="2120900" y="73660"/>
                    <a:pt x="2118360" y="92710"/>
                  </a:cubicBezTo>
                  <a:cubicBezTo>
                    <a:pt x="2115820" y="120650"/>
                    <a:pt x="2103120" y="157480"/>
                    <a:pt x="2084070" y="194310"/>
                  </a:cubicBezTo>
                  <a:cubicBezTo>
                    <a:pt x="2058670" y="246380"/>
                    <a:pt x="2018030" y="314960"/>
                    <a:pt x="1968500" y="364490"/>
                  </a:cubicBezTo>
                  <a:cubicBezTo>
                    <a:pt x="1916430" y="419100"/>
                    <a:pt x="1840230" y="464820"/>
                    <a:pt x="1774190" y="504190"/>
                  </a:cubicBezTo>
                  <a:cubicBezTo>
                    <a:pt x="1711960" y="541020"/>
                    <a:pt x="1651000" y="579120"/>
                    <a:pt x="1582420" y="595630"/>
                  </a:cubicBezTo>
                  <a:cubicBezTo>
                    <a:pt x="1511300" y="612140"/>
                    <a:pt x="1422400" y="608330"/>
                    <a:pt x="1353820" y="601980"/>
                  </a:cubicBezTo>
                  <a:cubicBezTo>
                    <a:pt x="1296670" y="598170"/>
                    <a:pt x="1244600" y="591820"/>
                    <a:pt x="1197610" y="571500"/>
                  </a:cubicBezTo>
                  <a:cubicBezTo>
                    <a:pt x="1151890" y="551180"/>
                    <a:pt x="1108710" y="515620"/>
                    <a:pt x="1075690" y="482600"/>
                  </a:cubicBezTo>
                  <a:cubicBezTo>
                    <a:pt x="1046480" y="453390"/>
                    <a:pt x="1017270" y="420370"/>
                    <a:pt x="1004570" y="386080"/>
                  </a:cubicBezTo>
                  <a:cubicBezTo>
                    <a:pt x="991870" y="351790"/>
                    <a:pt x="991870" y="317500"/>
                    <a:pt x="995680" y="276860"/>
                  </a:cubicBezTo>
                  <a:cubicBezTo>
                    <a:pt x="1002030" y="223520"/>
                    <a:pt x="1022350" y="134620"/>
                    <a:pt x="1051560" y="95250"/>
                  </a:cubicBezTo>
                  <a:cubicBezTo>
                    <a:pt x="1070610" y="69850"/>
                    <a:pt x="1094740" y="55880"/>
                    <a:pt x="1120140" y="48260"/>
                  </a:cubicBezTo>
                  <a:cubicBezTo>
                    <a:pt x="1145540" y="41910"/>
                    <a:pt x="1177290" y="41910"/>
                    <a:pt x="1203960" y="52070"/>
                  </a:cubicBezTo>
                  <a:cubicBezTo>
                    <a:pt x="1235710" y="64770"/>
                    <a:pt x="1273810" y="100330"/>
                    <a:pt x="1294130" y="128270"/>
                  </a:cubicBezTo>
                  <a:cubicBezTo>
                    <a:pt x="1311910" y="152400"/>
                    <a:pt x="1316990" y="173990"/>
                    <a:pt x="1324610" y="205740"/>
                  </a:cubicBezTo>
                  <a:cubicBezTo>
                    <a:pt x="1336040" y="252730"/>
                    <a:pt x="1343660" y="340360"/>
                    <a:pt x="1342390" y="389890"/>
                  </a:cubicBezTo>
                  <a:cubicBezTo>
                    <a:pt x="1339850" y="422910"/>
                    <a:pt x="1334770" y="444500"/>
                    <a:pt x="1327150" y="472440"/>
                  </a:cubicBezTo>
                  <a:cubicBezTo>
                    <a:pt x="1318260" y="501650"/>
                    <a:pt x="1305560" y="533400"/>
                    <a:pt x="1287780" y="557530"/>
                  </a:cubicBezTo>
                  <a:cubicBezTo>
                    <a:pt x="1268730" y="584200"/>
                    <a:pt x="1244600" y="604520"/>
                    <a:pt x="1215390" y="624840"/>
                  </a:cubicBezTo>
                  <a:cubicBezTo>
                    <a:pt x="1181100" y="648970"/>
                    <a:pt x="1137920" y="670560"/>
                    <a:pt x="1092200" y="687070"/>
                  </a:cubicBezTo>
                  <a:cubicBezTo>
                    <a:pt x="1040130" y="707390"/>
                    <a:pt x="986790" y="722630"/>
                    <a:pt x="919480" y="730250"/>
                  </a:cubicBezTo>
                  <a:cubicBezTo>
                    <a:pt x="826770" y="737870"/>
                    <a:pt x="684530" y="722630"/>
                    <a:pt x="586740" y="713740"/>
                  </a:cubicBezTo>
                  <a:cubicBezTo>
                    <a:pt x="508000" y="706120"/>
                    <a:pt x="454660" y="704850"/>
                    <a:pt x="377190" y="681990"/>
                  </a:cubicBezTo>
                  <a:cubicBezTo>
                    <a:pt x="273050" y="652780"/>
                    <a:pt x="71120" y="567690"/>
                    <a:pt x="25400" y="525780"/>
                  </a:cubicBezTo>
                  <a:cubicBezTo>
                    <a:pt x="8890" y="510540"/>
                    <a:pt x="3810" y="497840"/>
                    <a:pt x="2540" y="483870"/>
                  </a:cubicBezTo>
                  <a:cubicBezTo>
                    <a:pt x="0" y="469900"/>
                    <a:pt x="5080" y="449580"/>
                    <a:pt x="12700" y="438150"/>
                  </a:cubicBezTo>
                  <a:cubicBezTo>
                    <a:pt x="20320" y="425450"/>
                    <a:pt x="36830" y="414020"/>
                    <a:pt x="50800" y="410210"/>
                  </a:cubicBezTo>
                  <a:cubicBezTo>
                    <a:pt x="64770" y="406400"/>
                    <a:pt x="97790" y="415290"/>
                    <a:pt x="97790" y="415290"/>
                  </a:cubicBezTo>
                </a:path>
              </a:pathLst>
            </a:custGeom>
            <a:solidFill>
              <a:srgbClr val="FFFFFF"/>
            </a:solidFill>
            <a:ln cap="sq">
              <a:noFill/>
              <a:prstDash val="solid"/>
              <a:miter/>
            </a:ln>
          </p:spPr>
          <p:txBody>
            <a:bodyPr/>
            <a:lstStyle/>
            <a:p>
              <a:endParaRPr lang="en-US"/>
            </a:p>
          </p:txBody>
        </p:sp>
      </p:grpSp>
      <p:grpSp>
        <p:nvGrpSpPr>
          <p:cNvPr id="24" name="Group 24"/>
          <p:cNvGrpSpPr/>
          <p:nvPr/>
        </p:nvGrpSpPr>
        <p:grpSpPr>
          <a:xfrm>
            <a:off x="8416290" y="6191250"/>
            <a:ext cx="206692" cy="193358"/>
            <a:chOff x="0" y="0"/>
            <a:chExt cx="275590" cy="257810"/>
          </a:xfrm>
        </p:grpSpPr>
        <p:sp>
          <p:nvSpPr>
            <p:cNvPr id="25" name="Freeform 25"/>
            <p:cNvSpPr/>
            <p:nvPr/>
          </p:nvSpPr>
          <p:spPr>
            <a:xfrm>
              <a:off x="48260" y="49530"/>
              <a:ext cx="177800" cy="160020"/>
            </a:xfrm>
            <a:custGeom>
              <a:avLst/>
              <a:gdLst/>
              <a:ahLst/>
              <a:cxnLst/>
              <a:rect l="l" t="t" r="r" b="b"/>
              <a:pathLst>
                <a:path w="177800" h="160020">
                  <a:moveTo>
                    <a:pt x="80010" y="157480"/>
                  </a:moveTo>
                  <a:cubicBezTo>
                    <a:pt x="17780" y="128270"/>
                    <a:pt x="1270" y="97790"/>
                    <a:pt x="2540" y="76200"/>
                  </a:cubicBezTo>
                  <a:cubicBezTo>
                    <a:pt x="3810" y="54610"/>
                    <a:pt x="21590" y="25400"/>
                    <a:pt x="40640" y="15240"/>
                  </a:cubicBezTo>
                  <a:cubicBezTo>
                    <a:pt x="58420" y="3810"/>
                    <a:pt x="92710" y="1270"/>
                    <a:pt x="111760" y="10160"/>
                  </a:cubicBezTo>
                  <a:cubicBezTo>
                    <a:pt x="130810" y="19050"/>
                    <a:pt x="152400" y="46990"/>
                    <a:pt x="156210" y="68580"/>
                  </a:cubicBezTo>
                  <a:cubicBezTo>
                    <a:pt x="158750" y="88900"/>
                    <a:pt x="148590" y="121920"/>
                    <a:pt x="132080" y="135890"/>
                  </a:cubicBezTo>
                  <a:cubicBezTo>
                    <a:pt x="116840" y="151130"/>
                    <a:pt x="83820" y="160020"/>
                    <a:pt x="63500" y="156210"/>
                  </a:cubicBezTo>
                  <a:cubicBezTo>
                    <a:pt x="41910" y="151130"/>
                    <a:pt x="16510" y="128270"/>
                    <a:pt x="8890" y="109220"/>
                  </a:cubicBezTo>
                  <a:cubicBezTo>
                    <a:pt x="0" y="88900"/>
                    <a:pt x="6350" y="54610"/>
                    <a:pt x="16510" y="36830"/>
                  </a:cubicBezTo>
                  <a:cubicBezTo>
                    <a:pt x="24130" y="22860"/>
                    <a:pt x="40640" y="13970"/>
                    <a:pt x="55880" y="7620"/>
                  </a:cubicBezTo>
                  <a:cubicBezTo>
                    <a:pt x="68580" y="2540"/>
                    <a:pt x="83820" y="0"/>
                    <a:pt x="99060" y="1270"/>
                  </a:cubicBezTo>
                  <a:cubicBezTo>
                    <a:pt x="115570" y="3810"/>
                    <a:pt x="138430" y="10160"/>
                    <a:pt x="151130" y="21590"/>
                  </a:cubicBezTo>
                  <a:cubicBezTo>
                    <a:pt x="163830" y="33020"/>
                    <a:pt x="173990" y="54610"/>
                    <a:pt x="176530" y="72390"/>
                  </a:cubicBezTo>
                  <a:cubicBezTo>
                    <a:pt x="177800" y="88900"/>
                    <a:pt x="172720" y="111760"/>
                    <a:pt x="162560" y="125730"/>
                  </a:cubicBezTo>
                  <a:cubicBezTo>
                    <a:pt x="152400" y="140970"/>
                    <a:pt x="115570" y="157480"/>
                    <a:pt x="115570" y="157480"/>
                  </a:cubicBezTo>
                </a:path>
              </a:pathLst>
            </a:custGeom>
            <a:solidFill>
              <a:srgbClr val="FFFFFF"/>
            </a:solidFill>
            <a:ln cap="sq">
              <a:noFill/>
              <a:prstDash val="solid"/>
              <a:miter/>
            </a:ln>
          </p:spPr>
          <p:txBody>
            <a:bodyPr/>
            <a:lstStyle/>
            <a:p>
              <a:endParaRPr lang="en-US"/>
            </a:p>
          </p:txBody>
        </p:sp>
      </p:grpSp>
      <p:grpSp>
        <p:nvGrpSpPr>
          <p:cNvPr id="26" name="Group 26"/>
          <p:cNvGrpSpPr/>
          <p:nvPr/>
        </p:nvGrpSpPr>
        <p:grpSpPr>
          <a:xfrm>
            <a:off x="7348538" y="2300288"/>
            <a:ext cx="1383030" cy="519112"/>
            <a:chOff x="0" y="0"/>
            <a:chExt cx="1844040" cy="692150"/>
          </a:xfrm>
        </p:grpSpPr>
        <p:sp>
          <p:nvSpPr>
            <p:cNvPr id="27" name="Freeform 27"/>
            <p:cNvSpPr/>
            <p:nvPr/>
          </p:nvSpPr>
          <p:spPr>
            <a:xfrm>
              <a:off x="48260" y="44450"/>
              <a:ext cx="1748790" cy="599440"/>
            </a:xfrm>
            <a:custGeom>
              <a:avLst/>
              <a:gdLst/>
              <a:ahLst/>
              <a:cxnLst/>
              <a:rect l="l" t="t" r="r" b="b"/>
              <a:pathLst>
                <a:path w="1748790" h="599440">
                  <a:moveTo>
                    <a:pt x="29210" y="318770"/>
                  </a:moveTo>
                  <a:cubicBezTo>
                    <a:pt x="330200" y="113030"/>
                    <a:pt x="378460" y="93980"/>
                    <a:pt x="427990" y="74930"/>
                  </a:cubicBezTo>
                  <a:cubicBezTo>
                    <a:pt x="472440" y="57150"/>
                    <a:pt x="506730" y="44450"/>
                    <a:pt x="558800" y="33020"/>
                  </a:cubicBezTo>
                  <a:cubicBezTo>
                    <a:pt x="631190" y="17780"/>
                    <a:pt x="745490" y="0"/>
                    <a:pt x="820420" y="6350"/>
                  </a:cubicBezTo>
                  <a:cubicBezTo>
                    <a:pt x="878840" y="11430"/>
                    <a:pt x="927100" y="29210"/>
                    <a:pt x="971550" y="48260"/>
                  </a:cubicBezTo>
                  <a:cubicBezTo>
                    <a:pt x="1010920" y="66040"/>
                    <a:pt x="1040130" y="85090"/>
                    <a:pt x="1075690" y="113030"/>
                  </a:cubicBezTo>
                  <a:cubicBezTo>
                    <a:pt x="1120140" y="148590"/>
                    <a:pt x="1178560" y="203200"/>
                    <a:pt x="1209040" y="250190"/>
                  </a:cubicBezTo>
                  <a:cubicBezTo>
                    <a:pt x="1234440" y="288290"/>
                    <a:pt x="1252220" y="326390"/>
                    <a:pt x="1256030" y="365760"/>
                  </a:cubicBezTo>
                  <a:cubicBezTo>
                    <a:pt x="1259840" y="405130"/>
                    <a:pt x="1253490" y="452120"/>
                    <a:pt x="1234440" y="487680"/>
                  </a:cubicBezTo>
                  <a:cubicBezTo>
                    <a:pt x="1214120" y="521970"/>
                    <a:pt x="1172210" y="557530"/>
                    <a:pt x="1139190" y="574040"/>
                  </a:cubicBezTo>
                  <a:cubicBezTo>
                    <a:pt x="1112520" y="588010"/>
                    <a:pt x="1083310" y="593090"/>
                    <a:pt x="1057910" y="590550"/>
                  </a:cubicBezTo>
                  <a:cubicBezTo>
                    <a:pt x="1032510" y="588010"/>
                    <a:pt x="1004570" y="580390"/>
                    <a:pt x="985520" y="562610"/>
                  </a:cubicBezTo>
                  <a:cubicBezTo>
                    <a:pt x="963930" y="544830"/>
                    <a:pt x="948690" y="505460"/>
                    <a:pt x="939800" y="476250"/>
                  </a:cubicBezTo>
                  <a:cubicBezTo>
                    <a:pt x="933450" y="450850"/>
                    <a:pt x="930910" y="426720"/>
                    <a:pt x="935990" y="398780"/>
                  </a:cubicBezTo>
                  <a:cubicBezTo>
                    <a:pt x="942340" y="363220"/>
                    <a:pt x="958850" y="312420"/>
                    <a:pt x="985520" y="280670"/>
                  </a:cubicBezTo>
                  <a:cubicBezTo>
                    <a:pt x="1010920" y="248920"/>
                    <a:pt x="1046480" y="223520"/>
                    <a:pt x="1092200" y="207010"/>
                  </a:cubicBezTo>
                  <a:cubicBezTo>
                    <a:pt x="1156970" y="184150"/>
                    <a:pt x="1275080" y="181610"/>
                    <a:pt x="1343660" y="186690"/>
                  </a:cubicBezTo>
                  <a:cubicBezTo>
                    <a:pt x="1390650" y="190500"/>
                    <a:pt x="1421130" y="195580"/>
                    <a:pt x="1463040" y="214630"/>
                  </a:cubicBezTo>
                  <a:cubicBezTo>
                    <a:pt x="1518920" y="241300"/>
                    <a:pt x="1593850" y="300990"/>
                    <a:pt x="1642110" y="349250"/>
                  </a:cubicBezTo>
                  <a:cubicBezTo>
                    <a:pt x="1682750" y="391160"/>
                    <a:pt x="1724660" y="448310"/>
                    <a:pt x="1738630" y="483870"/>
                  </a:cubicBezTo>
                  <a:cubicBezTo>
                    <a:pt x="1747520" y="502920"/>
                    <a:pt x="1748790" y="518160"/>
                    <a:pt x="1744980" y="534670"/>
                  </a:cubicBezTo>
                  <a:cubicBezTo>
                    <a:pt x="1742440" y="549910"/>
                    <a:pt x="1733550" y="567690"/>
                    <a:pt x="1719580" y="577850"/>
                  </a:cubicBezTo>
                  <a:cubicBezTo>
                    <a:pt x="1703070" y="590550"/>
                    <a:pt x="1666240" y="599440"/>
                    <a:pt x="1645920" y="595630"/>
                  </a:cubicBezTo>
                  <a:cubicBezTo>
                    <a:pt x="1629410" y="591820"/>
                    <a:pt x="1612900" y="579120"/>
                    <a:pt x="1604010" y="566420"/>
                  </a:cubicBezTo>
                  <a:cubicBezTo>
                    <a:pt x="1593850" y="553720"/>
                    <a:pt x="1587500" y="534670"/>
                    <a:pt x="1586230" y="518160"/>
                  </a:cubicBezTo>
                  <a:cubicBezTo>
                    <a:pt x="1586230" y="502920"/>
                    <a:pt x="1592580" y="482600"/>
                    <a:pt x="1602740" y="469900"/>
                  </a:cubicBezTo>
                  <a:cubicBezTo>
                    <a:pt x="1612900" y="457200"/>
                    <a:pt x="1628140" y="444500"/>
                    <a:pt x="1644650" y="440690"/>
                  </a:cubicBezTo>
                  <a:cubicBezTo>
                    <a:pt x="1664970" y="436880"/>
                    <a:pt x="1701800" y="444500"/>
                    <a:pt x="1718310" y="455930"/>
                  </a:cubicBezTo>
                  <a:cubicBezTo>
                    <a:pt x="1732280" y="466090"/>
                    <a:pt x="1741170" y="483870"/>
                    <a:pt x="1744980" y="500380"/>
                  </a:cubicBezTo>
                  <a:cubicBezTo>
                    <a:pt x="1748790" y="515620"/>
                    <a:pt x="1746250" y="535940"/>
                    <a:pt x="1739900" y="551180"/>
                  </a:cubicBezTo>
                  <a:cubicBezTo>
                    <a:pt x="1733550" y="565150"/>
                    <a:pt x="1719580" y="580390"/>
                    <a:pt x="1704340" y="588010"/>
                  </a:cubicBezTo>
                  <a:cubicBezTo>
                    <a:pt x="1690370" y="595630"/>
                    <a:pt x="1670050" y="599440"/>
                    <a:pt x="1654810" y="596900"/>
                  </a:cubicBezTo>
                  <a:cubicBezTo>
                    <a:pt x="1638300" y="594360"/>
                    <a:pt x="1624330" y="586740"/>
                    <a:pt x="1609090" y="572770"/>
                  </a:cubicBezTo>
                  <a:cubicBezTo>
                    <a:pt x="1584960" y="552450"/>
                    <a:pt x="1565910" y="499110"/>
                    <a:pt x="1536700" y="467360"/>
                  </a:cubicBezTo>
                  <a:cubicBezTo>
                    <a:pt x="1506220" y="434340"/>
                    <a:pt x="1464310" y="402590"/>
                    <a:pt x="1428750" y="381000"/>
                  </a:cubicBezTo>
                  <a:cubicBezTo>
                    <a:pt x="1400810" y="364490"/>
                    <a:pt x="1377950" y="349250"/>
                    <a:pt x="1346200" y="342900"/>
                  </a:cubicBezTo>
                  <a:cubicBezTo>
                    <a:pt x="1310640" y="336550"/>
                    <a:pt x="1264920" y="342900"/>
                    <a:pt x="1225550" y="347980"/>
                  </a:cubicBezTo>
                  <a:cubicBezTo>
                    <a:pt x="1187450" y="353060"/>
                    <a:pt x="1135380" y="353060"/>
                    <a:pt x="1113790" y="372110"/>
                  </a:cubicBezTo>
                  <a:cubicBezTo>
                    <a:pt x="1094740" y="388620"/>
                    <a:pt x="1087120" y="445770"/>
                    <a:pt x="1088390" y="445770"/>
                  </a:cubicBezTo>
                  <a:cubicBezTo>
                    <a:pt x="1088390" y="445770"/>
                    <a:pt x="1120140" y="392430"/>
                    <a:pt x="1117600" y="367030"/>
                  </a:cubicBezTo>
                  <a:cubicBezTo>
                    <a:pt x="1113790" y="337820"/>
                    <a:pt x="1087120" y="308610"/>
                    <a:pt x="1062990" y="279400"/>
                  </a:cubicBezTo>
                  <a:cubicBezTo>
                    <a:pt x="1031240" y="241300"/>
                    <a:pt x="977900" y="191770"/>
                    <a:pt x="934720" y="167640"/>
                  </a:cubicBezTo>
                  <a:cubicBezTo>
                    <a:pt x="899160" y="147320"/>
                    <a:pt x="869950" y="137160"/>
                    <a:pt x="825500" y="132080"/>
                  </a:cubicBezTo>
                  <a:cubicBezTo>
                    <a:pt x="763270" y="124460"/>
                    <a:pt x="659130" y="139700"/>
                    <a:pt x="595630" y="151130"/>
                  </a:cubicBezTo>
                  <a:cubicBezTo>
                    <a:pt x="549910" y="160020"/>
                    <a:pt x="519430" y="171450"/>
                    <a:pt x="480060" y="186690"/>
                  </a:cubicBezTo>
                  <a:cubicBezTo>
                    <a:pt x="436880" y="203200"/>
                    <a:pt x="397510" y="219710"/>
                    <a:pt x="346710" y="248920"/>
                  </a:cubicBezTo>
                  <a:cubicBezTo>
                    <a:pt x="271780" y="293370"/>
                    <a:pt x="134620" y="427990"/>
                    <a:pt x="80010" y="439420"/>
                  </a:cubicBezTo>
                  <a:cubicBezTo>
                    <a:pt x="59690" y="443230"/>
                    <a:pt x="45720" y="436880"/>
                    <a:pt x="33020" y="429260"/>
                  </a:cubicBezTo>
                  <a:cubicBezTo>
                    <a:pt x="22860" y="424180"/>
                    <a:pt x="15240" y="416560"/>
                    <a:pt x="11430" y="406400"/>
                  </a:cubicBezTo>
                  <a:cubicBezTo>
                    <a:pt x="5080" y="393700"/>
                    <a:pt x="0" y="373380"/>
                    <a:pt x="2540" y="359410"/>
                  </a:cubicBezTo>
                  <a:cubicBezTo>
                    <a:pt x="6350" y="344170"/>
                    <a:pt x="29210" y="318770"/>
                    <a:pt x="29210" y="318770"/>
                  </a:cubicBezTo>
                </a:path>
              </a:pathLst>
            </a:custGeom>
            <a:solidFill>
              <a:srgbClr val="FFFFFF"/>
            </a:solidFill>
            <a:ln cap="sq">
              <a:noFill/>
              <a:prstDash val="solid"/>
              <a:miter/>
            </a:ln>
          </p:spPr>
          <p:txBody>
            <a:bodyPr/>
            <a:lstStyle/>
            <a:p>
              <a:endParaRPr lang="en-US"/>
            </a:p>
          </p:txBody>
        </p:sp>
      </p:grpSp>
      <p:grpSp>
        <p:nvGrpSpPr>
          <p:cNvPr id="28" name="Group 28"/>
          <p:cNvGrpSpPr/>
          <p:nvPr/>
        </p:nvGrpSpPr>
        <p:grpSpPr>
          <a:xfrm>
            <a:off x="8607743" y="2831783"/>
            <a:ext cx="188595" cy="184785"/>
            <a:chOff x="0" y="0"/>
            <a:chExt cx="251460" cy="246380"/>
          </a:xfrm>
        </p:grpSpPr>
        <p:sp>
          <p:nvSpPr>
            <p:cNvPr id="29" name="Freeform 29"/>
            <p:cNvSpPr/>
            <p:nvPr/>
          </p:nvSpPr>
          <p:spPr>
            <a:xfrm>
              <a:off x="49530" y="49530"/>
              <a:ext cx="149860" cy="151130"/>
            </a:xfrm>
            <a:custGeom>
              <a:avLst/>
              <a:gdLst/>
              <a:ahLst/>
              <a:cxnLst/>
              <a:rect l="l" t="t" r="r" b="b"/>
              <a:pathLst>
                <a:path w="149860" h="151130">
                  <a:moveTo>
                    <a:pt x="149860" y="53340"/>
                  </a:moveTo>
                  <a:cubicBezTo>
                    <a:pt x="130810" y="134620"/>
                    <a:pt x="121920" y="142240"/>
                    <a:pt x="109220" y="146050"/>
                  </a:cubicBezTo>
                  <a:cubicBezTo>
                    <a:pt x="91440" y="151130"/>
                    <a:pt x="54610" y="148590"/>
                    <a:pt x="38100" y="140970"/>
                  </a:cubicBezTo>
                  <a:cubicBezTo>
                    <a:pt x="25400" y="135890"/>
                    <a:pt x="17780" y="125730"/>
                    <a:pt x="12700" y="115570"/>
                  </a:cubicBezTo>
                  <a:cubicBezTo>
                    <a:pt x="6350" y="105410"/>
                    <a:pt x="0" y="93980"/>
                    <a:pt x="1270" y="81280"/>
                  </a:cubicBezTo>
                  <a:cubicBezTo>
                    <a:pt x="2540" y="62230"/>
                    <a:pt x="17780" y="29210"/>
                    <a:pt x="30480" y="16510"/>
                  </a:cubicBezTo>
                  <a:cubicBezTo>
                    <a:pt x="39370" y="6350"/>
                    <a:pt x="50800" y="2540"/>
                    <a:pt x="63500" y="1270"/>
                  </a:cubicBezTo>
                  <a:cubicBezTo>
                    <a:pt x="82550" y="0"/>
                    <a:pt x="130810" y="22860"/>
                    <a:pt x="130810" y="22860"/>
                  </a:cubicBezTo>
                </a:path>
              </a:pathLst>
            </a:custGeom>
            <a:solidFill>
              <a:srgbClr val="FFFFFF"/>
            </a:solidFill>
            <a:ln cap="sq">
              <a:noFill/>
              <a:prstDash val="solid"/>
              <a:miter/>
            </a:ln>
          </p:spPr>
          <p:txBody>
            <a:bodyPr/>
            <a:lstStyle/>
            <a:p>
              <a:endParaRPr lang="en-US"/>
            </a:p>
          </p:txBody>
        </p:sp>
      </p:grpSp>
      <p:grpSp>
        <p:nvGrpSpPr>
          <p:cNvPr id="30" name="Group 30"/>
          <p:cNvGrpSpPr/>
          <p:nvPr/>
        </p:nvGrpSpPr>
        <p:grpSpPr>
          <a:xfrm>
            <a:off x="8272462" y="7538085"/>
            <a:ext cx="1722120" cy="286703"/>
            <a:chOff x="0" y="0"/>
            <a:chExt cx="2296160" cy="382270"/>
          </a:xfrm>
        </p:grpSpPr>
        <p:sp>
          <p:nvSpPr>
            <p:cNvPr id="31" name="Freeform 31"/>
            <p:cNvSpPr/>
            <p:nvPr/>
          </p:nvSpPr>
          <p:spPr>
            <a:xfrm>
              <a:off x="48260" y="41910"/>
              <a:ext cx="2199640" cy="295910"/>
            </a:xfrm>
            <a:custGeom>
              <a:avLst/>
              <a:gdLst/>
              <a:ahLst/>
              <a:cxnLst/>
              <a:rect l="l" t="t" r="r" b="b"/>
              <a:pathLst>
                <a:path w="2199640" h="295910">
                  <a:moveTo>
                    <a:pt x="43180" y="134620"/>
                  </a:moveTo>
                  <a:cubicBezTo>
                    <a:pt x="266700" y="30480"/>
                    <a:pt x="297180" y="24130"/>
                    <a:pt x="326390" y="30480"/>
                  </a:cubicBezTo>
                  <a:cubicBezTo>
                    <a:pt x="356870" y="35560"/>
                    <a:pt x="384810" y="57150"/>
                    <a:pt x="410210" y="76200"/>
                  </a:cubicBezTo>
                  <a:cubicBezTo>
                    <a:pt x="435610" y="95250"/>
                    <a:pt x="454660" y="143510"/>
                    <a:pt x="477520" y="143510"/>
                  </a:cubicBezTo>
                  <a:cubicBezTo>
                    <a:pt x="499110" y="143510"/>
                    <a:pt x="513080" y="99060"/>
                    <a:pt x="542290" y="80010"/>
                  </a:cubicBezTo>
                  <a:cubicBezTo>
                    <a:pt x="585470" y="52070"/>
                    <a:pt x="673100" y="17780"/>
                    <a:pt x="725170" y="8890"/>
                  </a:cubicBezTo>
                  <a:cubicBezTo>
                    <a:pt x="762000" y="2540"/>
                    <a:pt x="795020" y="0"/>
                    <a:pt x="824230" y="10160"/>
                  </a:cubicBezTo>
                  <a:cubicBezTo>
                    <a:pt x="852170" y="20320"/>
                    <a:pt x="867410" y="55880"/>
                    <a:pt x="897890" y="68580"/>
                  </a:cubicBezTo>
                  <a:cubicBezTo>
                    <a:pt x="933450" y="82550"/>
                    <a:pt x="980440" y="87630"/>
                    <a:pt x="1026160" y="85090"/>
                  </a:cubicBezTo>
                  <a:cubicBezTo>
                    <a:pt x="1083310" y="81280"/>
                    <a:pt x="1162050" y="41910"/>
                    <a:pt x="1211580" y="36830"/>
                  </a:cubicBezTo>
                  <a:cubicBezTo>
                    <a:pt x="1244600" y="33020"/>
                    <a:pt x="1264920" y="29210"/>
                    <a:pt x="1295400" y="39370"/>
                  </a:cubicBezTo>
                  <a:cubicBezTo>
                    <a:pt x="1336040" y="53340"/>
                    <a:pt x="1386840" y="133350"/>
                    <a:pt x="1428750" y="134620"/>
                  </a:cubicBezTo>
                  <a:cubicBezTo>
                    <a:pt x="1465580" y="135890"/>
                    <a:pt x="1490980" y="90170"/>
                    <a:pt x="1531620" y="72390"/>
                  </a:cubicBezTo>
                  <a:cubicBezTo>
                    <a:pt x="1587500" y="49530"/>
                    <a:pt x="1682750" y="24130"/>
                    <a:pt x="1738630" y="21590"/>
                  </a:cubicBezTo>
                  <a:cubicBezTo>
                    <a:pt x="1778000" y="20320"/>
                    <a:pt x="1811020" y="22860"/>
                    <a:pt x="1837690" y="36830"/>
                  </a:cubicBezTo>
                  <a:cubicBezTo>
                    <a:pt x="1861820" y="50800"/>
                    <a:pt x="1866900" y="93980"/>
                    <a:pt x="1894840" y="101600"/>
                  </a:cubicBezTo>
                  <a:cubicBezTo>
                    <a:pt x="1934210" y="113030"/>
                    <a:pt x="2016760" y="55880"/>
                    <a:pt x="2065020" y="53340"/>
                  </a:cubicBezTo>
                  <a:cubicBezTo>
                    <a:pt x="2100580" y="50800"/>
                    <a:pt x="2138680" y="55880"/>
                    <a:pt x="2159000" y="66040"/>
                  </a:cubicBezTo>
                  <a:cubicBezTo>
                    <a:pt x="2172970" y="73660"/>
                    <a:pt x="2180590" y="85090"/>
                    <a:pt x="2186940" y="97790"/>
                  </a:cubicBezTo>
                  <a:cubicBezTo>
                    <a:pt x="2194560" y="114300"/>
                    <a:pt x="2197100" y="142240"/>
                    <a:pt x="2194560" y="160020"/>
                  </a:cubicBezTo>
                  <a:cubicBezTo>
                    <a:pt x="2192020" y="173990"/>
                    <a:pt x="2184400" y="186690"/>
                    <a:pt x="2174240" y="196850"/>
                  </a:cubicBezTo>
                  <a:cubicBezTo>
                    <a:pt x="2161540" y="209550"/>
                    <a:pt x="2138680" y="223520"/>
                    <a:pt x="2119630" y="226060"/>
                  </a:cubicBezTo>
                  <a:cubicBezTo>
                    <a:pt x="2099310" y="227330"/>
                    <a:pt x="2068830" y="220980"/>
                    <a:pt x="2053590" y="205740"/>
                  </a:cubicBezTo>
                  <a:cubicBezTo>
                    <a:pt x="2035810" y="190500"/>
                    <a:pt x="2019300" y="153670"/>
                    <a:pt x="2021840" y="129540"/>
                  </a:cubicBezTo>
                  <a:cubicBezTo>
                    <a:pt x="2024380" y="105410"/>
                    <a:pt x="2045970" y="73660"/>
                    <a:pt x="2067560" y="62230"/>
                  </a:cubicBezTo>
                  <a:cubicBezTo>
                    <a:pt x="2089150" y="49530"/>
                    <a:pt x="2128520" y="49530"/>
                    <a:pt x="2148840" y="60960"/>
                  </a:cubicBezTo>
                  <a:cubicBezTo>
                    <a:pt x="2170430" y="72390"/>
                    <a:pt x="2192020" y="106680"/>
                    <a:pt x="2195830" y="128270"/>
                  </a:cubicBezTo>
                  <a:cubicBezTo>
                    <a:pt x="2199640" y="147320"/>
                    <a:pt x="2193290" y="167640"/>
                    <a:pt x="2184400" y="182880"/>
                  </a:cubicBezTo>
                  <a:cubicBezTo>
                    <a:pt x="2175510" y="198120"/>
                    <a:pt x="2159000" y="213360"/>
                    <a:pt x="2142490" y="219710"/>
                  </a:cubicBezTo>
                  <a:cubicBezTo>
                    <a:pt x="2125980" y="226060"/>
                    <a:pt x="2104390" y="229870"/>
                    <a:pt x="2086610" y="223520"/>
                  </a:cubicBezTo>
                  <a:cubicBezTo>
                    <a:pt x="2065020" y="215900"/>
                    <a:pt x="2034540" y="190500"/>
                    <a:pt x="2026920" y="167640"/>
                  </a:cubicBezTo>
                  <a:cubicBezTo>
                    <a:pt x="2018030" y="144780"/>
                    <a:pt x="2024380" y="105410"/>
                    <a:pt x="2038350" y="86360"/>
                  </a:cubicBezTo>
                  <a:cubicBezTo>
                    <a:pt x="2053590" y="67310"/>
                    <a:pt x="2090420" y="52070"/>
                    <a:pt x="2113280" y="50800"/>
                  </a:cubicBezTo>
                  <a:cubicBezTo>
                    <a:pt x="2129790" y="49530"/>
                    <a:pt x="2146300" y="58420"/>
                    <a:pt x="2159000" y="66040"/>
                  </a:cubicBezTo>
                  <a:cubicBezTo>
                    <a:pt x="2170430" y="74930"/>
                    <a:pt x="2180590" y="86360"/>
                    <a:pt x="2186940" y="97790"/>
                  </a:cubicBezTo>
                  <a:cubicBezTo>
                    <a:pt x="2193290" y="110490"/>
                    <a:pt x="2197100" y="124460"/>
                    <a:pt x="2197100" y="138430"/>
                  </a:cubicBezTo>
                  <a:cubicBezTo>
                    <a:pt x="2195830" y="156210"/>
                    <a:pt x="2185670" y="182880"/>
                    <a:pt x="2174240" y="196850"/>
                  </a:cubicBezTo>
                  <a:cubicBezTo>
                    <a:pt x="2165350" y="208280"/>
                    <a:pt x="2153920" y="215900"/>
                    <a:pt x="2139950" y="220980"/>
                  </a:cubicBezTo>
                  <a:cubicBezTo>
                    <a:pt x="2120900" y="227330"/>
                    <a:pt x="2096770" y="220980"/>
                    <a:pt x="2067560" y="227330"/>
                  </a:cubicBezTo>
                  <a:cubicBezTo>
                    <a:pt x="2021840" y="237490"/>
                    <a:pt x="1941830" y="285750"/>
                    <a:pt x="1893570" y="287020"/>
                  </a:cubicBezTo>
                  <a:cubicBezTo>
                    <a:pt x="1860550" y="288290"/>
                    <a:pt x="1828800" y="279400"/>
                    <a:pt x="1808480" y="262890"/>
                  </a:cubicBezTo>
                  <a:cubicBezTo>
                    <a:pt x="1789430" y="247650"/>
                    <a:pt x="1790700" y="203200"/>
                    <a:pt x="1771650" y="193040"/>
                  </a:cubicBezTo>
                  <a:cubicBezTo>
                    <a:pt x="1750060" y="182880"/>
                    <a:pt x="1717040" y="198120"/>
                    <a:pt x="1684020" y="207010"/>
                  </a:cubicBezTo>
                  <a:cubicBezTo>
                    <a:pt x="1635760" y="219710"/>
                    <a:pt x="1564640" y="256540"/>
                    <a:pt x="1510030" y="270510"/>
                  </a:cubicBezTo>
                  <a:cubicBezTo>
                    <a:pt x="1465580" y="281940"/>
                    <a:pt x="1427480" y="295910"/>
                    <a:pt x="1385570" y="288290"/>
                  </a:cubicBezTo>
                  <a:cubicBezTo>
                    <a:pt x="1337310" y="279400"/>
                    <a:pt x="1299210" y="213360"/>
                    <a:pt x="1240790" y="204470"/>
                  </a:cubicBezTo>
                  <a:cubicBezTo>
                    <a:pt x="1162050" y="194310"/>
                    <a:pt x="1019810" y="273050"/>
                    <a:pt x="952500" y="278130"/>
                  </a:cubicBezTo>
                  <a:cubicBezTo>
                    <a:pt x="918210" y="280670"/>
                    <a:pt x="900430" y="279400"/>
                    <a:pt x="871220" y="269240"/>
                  </a:cubicBezTo>
                  <a:cubicBezTo>
                    <a:pt x="829310" y="254000"/>
                    <a:pt x="788670" y="180340"/>
                    <a:pt x="735330" y="176530"/>
                  </a:cubicBezTo>
                  <a:cubicBezTo>
                    <a:pt x="669290" y="170180"/>
                    <a:pt x="561340" y="273050"/>
                    <a:pt x="500380" y="284480"/>
                  </a:cubicBezTo>
                  <a:cubicBezTo>
                    <a:pt x="466090" y="290830"/>
                    <a:pt x="444500" y="289560"/>
                    <a:pt x="414020" y="279400"/>
                  </a:cubicBezTo>
                  <a:cubicBezTo>
                    <a:pt x="372110" y="265430"/>
                    <a:pt x="328930" y="194310"/>
                    <a:pt x="278130" y="190500"/>
                  </a:cubicBezTo>
                  <a:cubicBezTo>
                    <a:pt x="219710" y="185420"/>
                    <a:pt x="125730" y="279400"/>
                    <a:pt x="81280" y="280670"/>
                  </a:cubicBezTo>
                  <a:cubicBezTo>
                    <a:pt x="58420" y="281940"/>
                    <a:pt x="41910" y="273050"/>
                    <a:pt x="29210" y="261620"/>
                  </a:cubicBezTo>
                  <a:cubicBezTo>
                    <a:pt x="16510" y="251460"/>
                    <a:pt x="6350" y="228600"/>
                    <a:pt x="2540" y="213360"/>
                  </a:cubicBezTo>
                  <a:cubicBezTo>
                    <a:pt x="0" y="200660"/>
                    <a:pt x="1270" y="187960"/>
                    <a:pt x="7620" y="176530"/>
                  </a:cubicBezTo>
                  <a:cubicBezTo>
                    <a:pt x="13970" y="162560"/>
                    <a:pt x="43180" y="134620"/>
                    <a:pt x="43180" y="134620"/>
                  </a:cubicBezTo>
                </a:path>
              </a:pathLst>
            </a:custGeom>
            <a:solidFill>
              <a:srgbClr val="FFFFFF"/>
            </a:solidFill>
            <a:ln cap="sq">
              <a:noFill/>
              <a:prstDash val="solid"/>
              <a:miter/>
            </a:ln>
          </p:spPr>
          <p:txBody>
            <a:bodyPr/>
            <a:lstStyle/>
            <a:p>
              <a:endParaRPr lang="en-US"/>
            </a:p>
          </p:txBody>
        </p:sp>
      </p:grpSp>
      <p:grpSp>
        <p:nvGrpSpPr>
          <p:cNvPr id="32" name="Group 32"/>
          <p:cNvGrpSpPr/>
          <p:nvPr/>
        </p:nvGrpSpPr>
        <p:grpSpPr>
          <a:xfrm>
            <a:off x="8346757" y="7960995"/>
            <a:ext cx="1565910" cy="296228"/>
            <a:chOff x="0" y="0"/>
            <a:chExt cx="2087880" cy="394970"/>
          </a:xfrm>
        </p:grpSpPr>
        <p:sp>
          <p:nvSpPr>
            <p:cNvPr id="33" name="Freeform 33"/>
            <p:cNvSpPr/>
            <p:nvPr/>
          </p:nvSpPr>
          <p:spPr>
            <a:xfrm>
              <a:off x="48260" y="50800"/>
              <a:ext cx="1990090" cy="295910"/>
            </a:xfrm>
            <a:custGeom>
              <a:avLst/>
              <a:gdLst/>
              <a:ahLst/>
              <a:cxnLst/>
              <a:rect l="l" t="t" r="r" b="b"/>
              <a:pathLst>
                <a:path w="1990090" h="295910">
                  <a:moveTo>
                    <a:pt x="52070" y="129540"/>
                  </a:moveTo>
                  <a:cubicBezTo>
                    <a:pt x="379730" y="30480"/>
                    <a:pt x="402590" y="30480"/>
                    <a:pt x="439420" y="39370"/>
                  </a:cubicBezTo>
                  <a:cubicBezTo>
                    <a:pt x="488950" y="52070"/>
                    <a:pt x="560070" y="110490"/>
                    <a:pt x="605790" y="121920"/>
                  </a:cubicBezTo>
                  <a:cubicBezTo>
                    <a:pt x="636270" y="129540"/>
                    <a:pt x="654050" y="130810"/>
                    <a:pt x="685800" y="125730"/>
                  </a:cubicBezTo>
                  <a:cubicBezTo>
                    <a:pt x="734060" y="118110"/>
                    <a:pt x="815340" y="69850"/>
                    <a:pt x="866140" y="55880"/>
                  </a:cubicBezTo>
                  <a:cubicBezTo>
                    <a:pt x="900430" y="45720"/>
                    <a:pt x="927100" y="41910"/>
                    <a:pt x="957580" y="38100"/>
                  </a:cubicBezTo>
                  <a:cubicBezTo>
                    <a:pt x="986790" y="34290"/>
                    <a:pt x="1014730" y="26670"/>
                    <a:pt x="1045210" y="34290"/>
                  </a:cubicBezTo>
                  <a:cubicBezTo>
                    <a:pt x="1079500" y="43180"/>
                    <a:pt x="1116330" y="91440"/>
                    <a:pt x="1151890" y="97790"/>
                  </a:cubicBezTo>
                  <a:cubicBezTo>
                    <a:pt x="1182370" y="104140"/>
                    <a:pt x="1214120" y="92710"/>
                    <a:pt x="1242060" y="83820"/>
                  </a:cubicBezTo>
                  <a:cubicBezTo>
                    <a:pt x="1271270" y="74930"/>
                    <a:pt x="1292860" y="57150"/>
                    <a:pt x="1325880" y="44450"/>
                  </a:cubicBezTo>
                  <a:cubicBezTo>
                    <a:pt x="1371600" y="27940"/>
                    <a:pt x="1440180" y="0"/>
                    <a:pt x="1489710" y="0"/>
                  </a:cubicBezTo>
                  <a:cubicBezTo>
                    <a:pt x="1534160" y="0"/>
                    <a:pt x="1578610" y="16510"/>
                    <a:pt x="1611630" y="34290"/>
                  </a:cubicBezTo>
                  <a:cubicBezTo>
                    <a:pt x="1639570" y="50800"/>
                    <a:pt x="1654810" y="92710"/>
                    <a:pt x="1680210" y="96520"/>
                  </a:cubicBezTo>
                  <a:cubicBezTo>
                    <a:pt x="1703070" y="99060"/>
                    <a:pt x="1725930" y="69850"/>
                    <a:pt x="1756410" y="57150"/>
                  </a:cubicBezTo>
                  <a:cubicBezTo>
                    <a:pt x="1798320" y="40640"/>
                    <a:pt x="1874520" y="2540"/>
                    <a:pt x="1915160" y="8890"/>
                  </a:cubicBezTo>
                  <a:cubicBezTo>
                    <a:pt x="1943100" y="13970"/>
                    <a:pt x="1968500" y="38100"/>
                    <a:pt x="1979930" y="57150"/>
                  </a:cubicBezTo>
                  <a:cubicBezTo>
                    <a:pt x="1990090" y="73660"/>
                    <a:pt x="1990090" y="95250"/>
                    <a:pt x="1986280" y="111760"/>
                  </a:cubicBezTo>
                  <a:cubicBezTo>
                    <a:pt x="1983740" y="129540"/>
                    <a:pt x="1972310" y="148590"/>
                    <a:pt x="1958340" y="160020"/>
                  </a:cubicBezTo>
                  <a:cubicBezTo>
                    <a:pt x="1945640" y="171450"/>
                    <a:pt x="1925320" y="180340"/>
                    <a:pt x="1907540" y="181610"/>
                  </a:cubicBezTo>
                  <a:cubicBezTo>
                    <a:pt x="1889760" y="182880"/>
                    <a:pt x="1869440" y="177800"/>
                    <a:pt x="1854200" y="166370"/>
                  </a:cubicBezTo>
                  <a:cubicBezTo>
                    <a:pt x="1836420" y="153670"/>
                    <a:pt x="1817370" y="118110"/>
                    <a:pt x="1816100" y="95250"/>
                  </a:cubicBezTo>
                  <a:cubicBezTo>
                    <a:pt x="1813560" y="77470"/>
                    <a:pt x="1819910" y="57150"/>
                    <a:pt x="1832610" y="43180"/>
                  </a:cubicBezTo>
                  <a:cubicBezTo>
                    <a:pt x="1847850" y="26670"/>
                    <a:pt x="1882140" y="7620"/>
                    <a:pt x="1906270" y="7620"/>
                  </a:cubicBezTo>
                  <a:cubicBezTo>
                    <a:pt x="1929130" y="8890"/>
                    <a:pt x="1962150" y="31750"/>
                    <a:pt x="1976120" y="49530"/>
                  </a:cubicBezTo>
                  <a:cubicBezTo>
                    <a:pt x="1986280" y="64770"/>
                    <a:pt x="1990090" y="86360"/>
                    <a:pt x="1988820" y="102870"/>
                  </a:cubicBezTo>
                  <a:cubicBezTo>
                    <a:pt x="1986280" y="120650"/>
                    <a:pt x="1982470" y="137160"/>
                    <a:pt x="1965960" y="153670"/>
                  </a:cubicBezTo>
                  <a:cubicBezTo>
                    <a:pt x="1930400" y="189230"/>
                    <a:pt x="1800860" y="246380"/>
                    <a:pt x="1737360" y="260350"/>
                  </a:cubicBezTo>
                  <a:cubicBezTo>
                    <a:pt x="1695450" y="269240"/>
                    <a:pt x="1664970" y="271780"/>
                    <a:pt x="1629410" y="260350"/>
                  </a:cubicBezTo>
                  <a:cubicBezTo>
                    <a:pt x="1583690" y="246380"/>
                    <a:pt x="1548130" y="173990"/>
                    <a:pt x="1492250" y="167640"/>
                  </a:cubicBezTo>
                  <a:cubicBezTo>
                    <a:pt x="1418590" y="160020"/>
                    <a:pt x="1283970" y="264160"/>
                    <a:pt x="1220470" y="279400"/>
                  </a:cubicBezTo>
                  <a:cubicBezTo>
                    <a:pt x="1187450" y="287020"/>
                    <a:pt x="1167130" y="288290"/>
                    <a:pt x="1141730" y="284480"/>
                  </a:cubicBezTo>
                  <a:cubicBezTo>
                    <a:pt x="1116330" y="280670"/>
                    <a:pt x="1090930" y="270510"/>
                    <a:pt x="1068070" y="256540"/>
                  </a:cubicBezTo>
                  <a:cubicBezTo>
                    <a:pt x="1043940" y="242570"/>
                    <a:pt x="1028700" y="208280"/>
                    <a:pt x="1002030" y="200660"/>
                  </a:cubicBezTo>
                  <a:cubicBezTo>
                    <a:pt x="974090" y="193040"/>
                    <a:pt x="941070" y="205740"/>
                    <a:pt x="904240" y="215900"/>
                  </a:cubicBezTo>
                  <a:cubicBezTo>
                    <a:pt x="850900" y="229870"/>
                    <a:pt x="764540" y="276860"/>
                    <a:pt x="713740" y="288290"/>
                  </a:cubicBezTo>
                  <a:cubicBezTo>
                    <a:pt x="681990" y="294640"/>
                    <a:pt x="661670" y="295910"/>
                    <a:pt x="633730" y="293370"/>
                  </a:cubicBezTo>
                  <a:cubicBezTo>
                    <a:pt x="600710" y="289560"/>
                    <a:pt x="566420" y="278130"/>
                    <a:pt x="528320" y="262890"/>
                  </a:cubicBezTo>
                  <a:cubicBezTo>
                    <a:pt x="480060" y="245110"/>
                    <a:pt x="431800" y="190500"/>
                    <a:pt x="369570" y="185420"/>
                  </a:cubicBezTo>
                  <a:cubicBezTo>
                    <a:pt x="285750" y="179070"/>
                    <a:pt x="123190" y="284480"/>
                    <a:pt x="67310" y="279400"/>
                  </a:cubicBezTo>
                  <a:cubicBezTo>
                    <a:pt x="43180" y="276860"/>
                    <a:pt x="30480" y="264160"/>
                    <a:pt x="19050" y="252730"/>
                  </a:cubicBezTo>
                  <a:cubicBezTo>
                    <a:pt x="10160" y="242570"/>
                    <a:pt x="5080" y="232410"/>
                    <a:pt x="2540" y="219710"/>
                  </a:cubicBezTo>
                  <a:cubicBezTo>
                    <a:pt x="0" y="204470"/>
                    <a:pt x="2540" y="180340"/>
                    <a:pt x="10160" y="165100"/>
                  </a:cubicBezTo>
                  <a:cubicBezTo>
                    <a:pt x="19050" y="149860"/>
                    <a:pt x="52070" y="129540"/>
                    <a:pt x="52070" y="129540"/>
                  </a:cubicBezTo>
                </a:path>
              </a:pathLst>
            </a:custGeom>
            <a:solidFill>
              <a:srgbClr val="FFFFFF"/>
            </a:solidFill>
            <a:ln cap="sq">
              <a:noFill/>
              <a:prstDash val="solid"/>
              <a:miter/>
            </a:ln>
          </p:spPr>
          <p:txBody>
            <a:bodyPr/>
            <a:lstStyle/>
            <a:p>
              <a:endParaRPr lang="en-US"/>
            </a:p>
          </p:txBody>
        </p:sp>
      </p:grpSp>
      <p:grpSp>
        <p:nvGrpSpPr>
          <p:cNvPr id="34" name="Group 34"/>
          <p:cNvGrpSpPr/>
          <p:nvPr/>
        </p:nvGrpSpPr>
        <p:grpSpPr>
          <a:xfrm>
            <a:off x="8329612" y="8294370"/>
            <a:ext cx="1632585" cy="261938"/>
            <a:chOff x="0" y="0"/>
            <a:chExt cx="2176780" cy="349250"/>
          </a:xfrm>
        </p:grpSpPr>
        <p:sp>
          <p:nvSpPr>
            <p:cNvPr id="35" name="Freeform 35"/>
            <p:cNvSpPr/>
            <p:nvPr/>
          </p:nvSpPr>
          <p:spPr>
            <a:xfrm>
              <a:off x="46990" y="49530"/>
              <a:ext cx="2081530" cy="250190"/>
            </a:xfrm>
            <a:custGeom>
              <a:avLst/>
              <a:gdLst/>
              <a:ahLst/>
              <a:cxnLst/>
              <a:rect l="l" t="t" r="r" b="b"/>
              <a:pathLst>
                <a:path w="2081530" h="250190">
                  <a:moveTo>
                    <a:pt x="87630" y="48260"/>
                  </a:moveTo>
                  <a:cubicBezTo>
                    <a:pt x="222250" y="54610"/>
                    <a:pt x="360680" y="16510"/>
                    <a:pt x="426720" y="24130"/>
                  </a:cubicBezTo>
                  <a:cubicBezTo>
                    <a:pt x="468630" y="29210"/>
                    <a:pt x="482600" y="58420"/>
                    <a:pt x="524510" y="62230"/>
                  </a:cubicBezTo>
                  <a:cubicBezTo>
                    <a:pt x="594360" y="67310"/>
                    <a:pt x="736600" y="0"/>
                    <a:pt x="808990" y="1270"/>
                  </a:cubicBezTo>
                  <a:cubicBezTo>
                    <a:pt x="852170" y="1270"/>
                    <a:pt x="881380" y="13970"/>
                    <a:pt x="911860" y="25400"/>
                  </a:cubicBezTo>
                  <a:cubicBezTo>
                    <a:pt x="939800" y="35560"/>
                    <a:pt x="955040" y="59690"/>
                    <a:pt x="988060" y="63500"/>
                  </a:cubicBezTo>
                  <a:cubicBezTo>
                    <a:pt x="1045210" y="71120"/>
                    <a:pt x="1172210" y="16510"/>
                    <a:pt x="1230630" y="11430"/>
                  </a:cubicBezTo>
                  <a:cubicBezTo>
                    <a:pt x="1264920" y="8890"/>
                    <a:pt x="1285240" y="8890"/>
                    <a:pt x="1310640" y="16510"/>
                  </a:cubicBezTo>
                  <a:cubicBezTo>
                    <a:pt x="1336040" y="25400"/>
                    <a:pt x="1346200" y="54610"/>
                    <a:pt x="1381760" y="63500"/>
                  </a:cubicBezTo>
                  <a:cubicBezTo>
                    <a:pt x="1452880" y="82550"/>
                    <a:pt x="1658620" y="16510"/>
                    <a:pt x="1736090" y="40640"/>
                  </a:cubicBezTo>
                  <a:cubicBezTo>
                    <a:pt x="1780540" y="53340"/>
                    <a:pt x="1800860" y="114300"/>
                    <a:pt x="1827530" y="111760"/>
                  </a:cubicBezTo>
                  <a:cubicBezTo>
                    <a:pt x="1850390" y="110490"/>
                    <a:pt x="1859280" y="58420"/>
                    <a:pt x="1884680" y="45720"/>
                  </a:cubicBezTo>
                  <a:cubicBezTo>
                    <a:pt x="1912620" y="31750"/>
                    <a:pt x="1959610" y="31750"/>
                    <a:pt x="1990090" y="38100"/>
                  </a:cubicBezTo>
                  <a:cubicBezTo>
                    <a:pt x="2018030" y="44450"/>
                    <a:pt x="2048510" y="58420"/>
                    <a:pt x="2063750" y="76200"/>
                  </a:cubicBezTo>
                  <a:cubicBezTo>
                    <a:pt x="2075180" y="91440"/>
                    <a:pt x="2078990" y="113030"/>
                    <a:pt x="2078990" y="130810"/>
                  </a:cubicBezTo>
                  <a:cubicBezTo>
                    <a:pt x="2077720" y="148590"/>
                    <a:pt x="2071370" y="168910"/>
                    <a:pt x="2058670" y="182880"/>
                  </a:cubicBezTo>
                  <a:cubicBezTo>
                    <a:pt x="2042160" y="199390"/>
                    <a:pt x="2006600" y="215900"/>
                    <a:pt x="1982470" y="213360"/>
                  </a:cubicBezTo>
                  <a:cubicBezTo>
                    <a:pt x="1958340" y="210820"/>
                    <a:pt x="1925320" y="189230"/>
                    <a:pt x="1913890" y="167640"/>
                  </a:cubicBezTo>
                  <a:cubicBezTo>
                    <a:pt x="1902460" y="147320"/>
                    <a:pt x="1903730" y="106680"/>
                    <a:pt x="1912620" y="86360"/>
                  </a:cubicBezTo>
                  <a:cubicBezTo>
                    <a:pt x="1920240" y="68580"/>
                    <a:pt x="1938020" y="54610"/>
                    <a:pt x="1953260" y="46990"/>
                  </a:cubicBezTo>
                  <a:cubicBezTo>
                    <a:pt x="1969770" y="39370"/>
                    <a:pt x="1991360" y="35560"/>
                    <a:pt x="2009140" y="40640"/>
                  </a:cubicBezTo>
                  <a:cubicBezTo>
                    <a:pt x="2030730" y="46990"/>
                    <a:pt x="2063750" y="71120"/>
                    <a:pt x="2072640" y="92710"/>
                  </a:cubicBezTo>
                  <a:cubicBezTo>
                    <a:pt x="2081530" y="115570"/>
                    <a:pt x="2075180" y="154940"/>
                    <a:pt x="2063750" y="175260"/>
                  </a:cubicBezTo>
                  <a:cubicBezTo>
                    <a:pt x="2054860" y="191770"/>
                    <a:pt x="2039620" y="201930"/>
                    <a:pt x="2019300" y="209550"/>
                  </a:cubicBezTo>
                  <a:cubicBezTo>
                    <a:pt x="1992630" y="219710"/>
                    <a:pt x="1941830" y="212090"/>
                    <a:pt x="1910080" y="219710"/>
                  </a:cubicBezTo>
                  <a:cubicBezTo>
                    <a:pt x="1882140" y="226060"/>
                    <a:pt x="1863090" y="247650"/>
                    <a:pt x="1835150" y="248920"/>
                  </a:cubicBezTo>
                  <a:cubicBezTo>
                    <a:pt x="1800860" y="250190"/>
                    <a:pt x="1766570" y="218440"/>
                    <a:pt x="1718310" y="213360"/>
                  </a:cubicBezTo>
                  <a:cubicBezTo>
                    <a:pt x="1642110" y="207010"/>
                    <a:pt x="1492250" y="245110"/>
                    <a:pt x="1423670" y="246380"/>
                  </a:cubicBezTo>
                  <a:cubicBezTo>
                    <a:pt x="1386840" y="246380"/>
                    <a:pt x="1362710" y="250190"/>
                    <a:pt x="1338580" y="238760"/>
                  </a:cubicBezTo>
                  <a:cubicBezTo>
                    <a:pt x="1315720" y="227330"/>
                    <a:pt x="1311910" y="189230"/>
                    <a:pt x="1282700" y="180340"/>
                  </a:cubicBezTo>
                  <a:cubicBezTo>
                    <a:pt x="1228090" y="165100"/>
                    <a:pt x="1080770" y="241300"/>
                    <a:pt x="1013460" y="240030"/>
                  </a:cubicBezTo>
                  <a:cubicBezTo>
                    <a:pt x="971550" y="240030"/>
                    <a:pt x="941070" y="229870"/>
                    <a:pt x="911860" y="215900"/>
                  </a:cubicBezTo>
                  <a:cubicBezTo>
                    <a:pt x="883920" y="203200"/>
                    <a:pt x="873760" y="172720"/>
                    <a:pt x="840740" y="165100"/>
                  </a:cubicBezTo>
                  <a:cubicBezTo>
                    <a:pt x="782320" y="152400"/>
                    <a:pt x="643890" y="215900"/>
                    <a:pt x="575310" y="219710"/>
                  </a:cubicBezTo>
                  <a:cubicBezTo>
                    <a:pt x="530860" y="222250"/>
                    <a:pt x="500380" y="218440"/>
                    <a:pt x="466090" y="212090"/>
                  </a:cubicBezTo>
                  <a:cubicBezTo>
                    <a:pt x="435610" y="205740"/>
                    <a:pt x="416560" y="189230"/>
                    <a:pt x="381000" y="185420"/>
                  </a:cubicBezTo>
                  <a:cubicBezTo>
                    <a:pt x="322580" y="179070"/>
                    <a:pt x="204470" y="209550"/>
                    <a:pt x="148590" y="210820"/>
                  </a:cubicBezTo>
                  <a:cubicBezTo>
                    <a:pt x="116840" y="210820"/>
                    <a:pt x="96520" y="212090"/>
                    <a:pt x="73660" y="204470"/>
                  </a:cubicBezTo>
                  <a:cubicBezTo>
                    <a:pt x="52070" y="196850"/>
                    <a:pt x="24130" y="182880"/>
                    <a:pt x="12700" y="165100"/>
                  </a:cubicBezTo>
                  <a:cubicBezTo>
                    <a:pt x="2540" y="149860"/>
                    <a:pt x="0" y="127000"/>
                    <a:pt x="3810" y="110490"/>
                  </a:cubicBezTo>
                  <a:cubicBezTo>
                    <a:pt x="7620" y="93980"/>
                    <a:pt x="20320" y="73660"/>
                    <a:pt x="34290" y="63500"/>
                  </a:cubicBezTo>
                  <a:cubicBezTo>
                    <a:pt x="48260" y="53340"/>
                    <a:pt x="87630" y="48260"/>
                    <a:pt x="87630" y="48260"/>
                  </a:cubicBezTo>
                </a:path>
              </a:pathLst>
            </a:custGeom>
            <a:solidFill>
              <a:srgbClr val="FFFFFF"/>
            </a:solidFill>
            <a:ln cap="sq">
              <a:noFill/>
              <a:prstDash val="solid"/>
              <a:miter/>
            </a:ln>
          </p:spPr>
          <p:txBody>
            <a:bodyPr/>
            <a:lstStyle/>
            <a:p>
              <a:endParaRPr lang="en-US"/>
            </a:p>
          </p:txBody>
        </p:sp>
      </p:grpSp>
      <p:pic>
        <p:nvPicPr>
          <p:cNvPr id="15" name="Picture 14">
            <a:extLst>
              <a:ext uri="{FF2B5EF4-FFF2-40B4-BE49-F238E27FC236}">
                <a16:creationId xmlns:a16="http://schemas.microsoft.com/office/drawing/2014/main" xmlns="" id="{DA019322-B1F6-F10C-A48D-D9CBBCEE6F4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53000" y="2857500"/>
            <a:ext cx="8599372" cy="2923186"/>
          </a:xfrm>
          <a:prstGeom prst="rect">
            <a:avLst/>
          </a:prstGeom>
        </p:spPr>
      </p:pic>
    </p:spTree>
    <p:extLst>
      <p:ext uri="{BB962C8B-B14F-4D97-AF65-F5344CB8AC3E}">
        <p14:creationId xmlns:p14="http://schemas.microsoft.com/office/powerpoint/2010/main" val="2829707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122480" y="8227387"/>
            <a:ext cx="9823279" cy="1562475"/>
            <a:chOff x="0" y="0"/>
            <a:chExt cx="2555036" cy="406400"/>
          </a:xfrm>
        </p:grpSpPr>
        <p:sp>
          <p:nvSpPr>
            <p:cNvPr id="3" name="Freeform 3"/>
            <p:cNvSpPr/>
            <p:nvPr/>
          </p:nvSpPr>
          <p:spPr>
            <a:xfrm>
              <a:off x="0" y="0"/>
              <a:ext cx="2555036" cy="406400"/>
            </a:xfrm>
            <a:custGeom>
              <a:avLst/>
              <a:gdLst/>
              <a:ahLst/>
              <a:cxnLst/>
              <a:rect l="l" t="t" r="r" b="b"/>
              <a:pathLst>
                <a:path w="2555036" h="406400">
                  <a:moveTo>
                    <a:pt x="78812" y="0"/>
                  </a:moveTo>
                  <a:lnTo>
                    <a:pt x="2476224" y="0"/>
                  </a:lnTo>
                  <a:cubicBezTo>
                    <a:pt x="2497127" y="0"/>
                    <a:pt x="2517173" y="8303"/>
                    <a:pt x="2531953" y="23083"/>
                  </a:cubicBezTo>
                  <a:cubicBezTo>
                    <a:pt x="2546733" y="37864"/>
                    <a:pt x="2555036" y="57910"/>
                    <a:pt x="2555036" y="78812"/>
                  </a:cubicBezTo>
                  <a:lnTo>
                    <a:pt x="2555036" y="327588"/>
                  </a:lnTo>
                  <a:cubicBezTo>
                    <a:pt x="2555036" y="348490"/>
                    <a:pt x="2546733" y="368536"/>
                    <a:pt x="2531953" y="383317"/>
                  </a:cubicBezTo>
                  <a:cubicBezTo>
                    <a:pt x="2517173" y="398097"/>
                    <a:pt x="2497127" y="406400"/>
                    <a:pt x="2476224" y="406400"/>
                  </a:cubicBezTo>
                  <a:lnTo>
                    <a:pt x="78812" y="406400"/>
                  </a:lnTo>
                  <a:cubicBezTo>
                    <a:pt x="57910" y="406400"/>
                    <a:pt x="37864" y="398097"/>
                    <a:pt x="23083" y="383317"/>
                  </a:cubicBezTo>
                  <a:cubicBezTo>
                    <a:pt x="8303" y="368536"/>
                    <a:pt x="0" y="348490"/>
                    <a:pt x="0" y="327588"/>
                  </a:cubicBezTo>
                  <a:lnTo>
                    <a:pt x="0" y="78812"/>
                  </a:lnTo>
                  <a:cubicBezTo>
                    <a:pt x="0" y="57910"/>
                    <a:pt x="8303" y="37864"/>
                    <a:pt x="23083" y="23083"/>
                  </a:cubicBezTo>
                  <a:cubicBezTo>
                    <a:pt x="37864" y="8303"/>
                    <a:pt x="57910" y="0"/>
                    <a:pt x="78812" y="0"/>
                  </a:cubicBezTo>
                  <a:close/>
                </a:path>
              </a:pathLst>
            </a:custGeom>
            <a:solidFill>
              <a:srgbClr val="FFD79E"/>
            </a:solidFill>
          </p:spPr>
          <p:txBody>
            <a:bodyPr/>
            <a:lstStyle/>
            <a:p>
              <a:endParaRPr lang="en-US"/>
            </a:p>
          </p:txBody>
        </p:sp>
        <p:sp>
          <p:nvSpPr>
            <p:cNvPr id="4" name="TextBox 4"/>
            <p:cNvSpPr txBox="1"/>
            <p:nvPr/>
          </p:nvSpPr>
          <p:spPr>
            <a:xfrm>
              <a:off x="0" y="-38100"/>
              <a:ext cx="2555036" cy="444500"/>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647280" y="2843393"/>
            <a:ext cx="4230415" cy="6675211"/>
          </a:xfrm>
          <a:custGeom>
            <a:avLst/>
            <a:gdLst/>
            <a:ahLst/>
            <a:cxnLst/>
            <a:rect l="l" t="t" r="r" b="b"/>
            <a:pathLst>
              <a:path w="4230415" h="6675211">
                <a:moveTo>
                  <a:pt x="0" y="0"/>
                </a:moveTo>
                <a:lnTo>
                  <a:pt x="4230415" y="0"/>
                </a:lnTo>
                <a:lnTo>
                  <a:pt x="4230415" y="6675211"/>
                </a:lnTo>
                <a:lnTo>
                  <a:pt x="0" y="6675211"/>
                </a:lnTo>
                <a:lnTo>
                  <a:pt x="0" y="0"/>
                </a:lnTo>
                <a:close/>
              </a:path>
            </a:pathLst>
          </a:custGeom>
          <a:blipFill>
            <a:blip r:embed="rId2"/>
            <a:stretch>
              <a:fillRect/>
            </a:stretch>
          </a:blipFill>
        </p:spPr>
        <p:txBody>
          <a:bodyPr/>
          <a:lstStyle/>
          <a:p>
            <a:endParaRPr lang="en-US"/>
          </a:p>
        </p:txBody>
      </p:sp>
      <p:grpSp>
        <p:nvGrpSpPr>
          <p:cNvPr id="6" name="Group 6"/>
          <p:cNvGrpSpPr/>
          <p:nvPr/>
        </p:nvGrpSpPr>
        <p:grpSpPr>
          <a:xfrm>
            <a:off x="4876800" y="2857500"/>
            <a:ext cx="11582400" cy="2815808"/>
            <a:chOff x="0" y="0"/>
            <a:chExt cx="2111452" cy="406400"/>
          </a:xfrm>
        </p:grpSpPr>
        <p:sp>
          <p:nvSpPr>
            <p:cNvPr id="7" name="Freeform 7"/>
            <p:cNvSpPr/>
            <p:nvPr/>
          </p:nvSpPr>
          <p:spPr>
            <a:xfrm>
              <a:off x="0" y="0"/>
              <a:ext cx="2111453" cy="406400"/>
            </a:xfrm>
            <a:custGeom>
              <a:avLst/>
              <a:gdLst/>
              <a:ahLst/>
              <a:cxnLst/>
              <a:rect l="l" t="t" r="r" b="b"/>
              <a:pathLst>
                <a:path w="2111453" h="406400">
                  <a:moveTo>
                    <a:pt x="115352" y="0"/>
                  </a:moveTo>
                  <a:lnTo>
                    <a:pt x="1996101" y="0"/>
                  </a:lnTo>
                  <a:cubicBezTo>
                    <a:pt x="2026694" y="0"/>
                    <a:pt x="2056034" y="12153"/>
                    <a:pt x="2077667" y="33786"/>
                  </a:cubicBezTo>
                  <a:cubicBezTo>
                    <a:pt x="2099299" y="55418"/>
                    <a:pt x="2111453" y="84758"/>
                    <a:pt x="2111453" y="115352"/>
                  </a:cubicBezTo>
                  <a:lnTo>
                    <a:pt x="2111453" y="291048"/>
                  </a:lnTo>
                  <a:cubicBezTo>
                    <a:pt x="2111453" y="354755"/>
                    <a:pt x="2059808" y="406400"/>
                    <a:pt x="1996101" y="406400"/>
                  </a:cubicBezTo>
                  <a:lnTo>
                    <a:pt x="115352" y="406400"/>
                  </a:lnTo>
                  <a:cubicBezTo>
                    <a:pt x="51645" y="406400"/>
                    <a:pt x="0" y="354755"/>
                    <a:pt x="0" y="291048"/>
                  </a:cubicBezTo>
                  <a:lnTo>
                    <a:pt x="0" y="115352"/>
                  </a:lnTo>
                  <a:cubicBezTo>
                    <a:pt x="0" y="51645"/>
                    <a:pt x="51645" y="0"/>
                    <a:pt x="115352" y="0"/>
                  </a:cubicBezTo>
                  <a:close/>
                </a:path>
              </a:pathLst>
            </a:custGeom>
            <a:solidFill>
              <a:srgbClr val="FFD79E"/>
            </a:solidFill>
          </p:spPr>
          <p:txBody>
            <a:bodyPr/>
            <a:lstStyle/>
            <a:p>
              <a:endParaRPr lang="en-US"/>
            </a:p>
          </p:txBody>
        </p:sp>
        <p:sp>
          <p:nvSpPr>
            <p:cNvPr id="8" name="TextBox 8"/>
            <p:cNvSpPr txBox="1"/>
            <p:nvPr/>
          </p:nvSpPr>
          <p:spPr>
            <a:xfrm>
              <a:off x="0" y="-38100"/>
              <a:ext cx="2111452" cy="444500"/>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a:off x="11386868" y="9217798"/>
            <a:ext cx="6901132" cy="4114800"/>
          </a:xfrm>
          <a:custGeom>
            <a:avLst/>
            <a:gdLst/>
            <a:ahLst/>
            <a:cxnLst/>
            <a:rect l="l" t="t" r="r" b="b"/>
            <a:pathLst>
              <a:path w="6901132" h="4114800">
                <a:moveTo>
                  <a:pt x="0" y="0"/>
                </a:moveTo>
                <a:lnTo>
                  <a:pt x="6901132" y="0"/>
                </a:lnTo>
                <a:lnTo>
                  <a:pt x="6901132"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1" name="Freeform 11"/>
          <p:cNvSpPr/>
          <p:nvPr/>
        </p:nvSpPr>
        <p:spPr>
          <a:xfrm>
            <a:off x="15553237" y="5143500"/>
            <a:ext cx="2340293" cy="4114800"/>
          </a:xfrm>
          <a:custGeom>
            <a:avLst/>
            <a:gdLst/>
            <a:ahLst/>
            <a:cxnLst/>
            <a:rect l="l" t="t" r="r" b="b"/>
            <a:pathLst>
              <a:path w="2340293" h="4114800">
                <a:moveTo>
                  <a:pt x="0" y="0"/>
                </a:moveTo>
                <a:lnTo>
                  <a:pt x="2340293" y="0"/>
                </a:lnTo>
                <a:lnTo>
                  <a:pt x="2340293"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2" name="Freeform 12"/>
          <p:cNvSpPr/>
          <p:nvPr/>
        </p:nvSpPr>
        <p:spPr>
          <a:xfrm>
            <a:off x="13948243" y="7572755"/>
            <a:ext cx="1295463" cy="1616803"/>
          </a:xfrm>
          <a:custGeom>
            <a:avLst/>
            <a:gdLst/>
            <a:ahLst/>
            <a:cxnLst/>
            <a:rect l="l" t="t" r="r" b="b"/>
            <a:pathLst>
              <a:path w="1295463" h="1616803">
                <a:moveTo>
                  <a:pt x="0" y="0"/>
                </a:moveTo>
                <a:lnTo>
                  <a:pt x="1295464" y="0"/>
                </a:lnTo>
                <a:lnTo>
                  <a:pt x="1295464" y="1616803"/>
                </a:lnTo>
                <a:lnTo>
                  <a:pt x="0" y="161680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grpSp>
        <p:nvGrpSpPr>
          <p:cNvPr id="13" name="Group 13"/>
          <p:cNvGrpSpPr/>
          <p:nvPr/>
        </p:nvGrpSpPr>
        <p:grpSpPr>
          <a:xfrm>
            <a:off x="-629603" y="-818198"/>
            <a:ext cx="19773900" cy="1846898"/>
            <a:chOff x="0" y="0"/>
            <a:chExt cx="26365200" cy="2462530"/>
          </a:xfrm>
        </p:grpSpPr>
        <p:sp>
          <p:nvSpPr>
            <p:cNvPr id="14" name="Freeform 14"/>
            <p:cNvSpPr/>
            <p:nvPr/>
          </p:nvSpPr>
          <p:spPr>
            <a:xfrm>
              <a:off x="49530" y="43180"/>
              <a:ext cx="26271220" cy="2397760"/>
            </a:xfrm>
            <a:custGeom>
              <a:avLst/>
              <a:gdLst/>
              <a:ahLst/>
              <a:cxnLst/>
              <a:rect l="l" t="t" r="r" b="b"/>
              <a:pathLst>
                <a:path w="26271220" h="2397760">
                  <a:moveTo>
                    <a:pt x="720090" y="739140"/>
                  </a:moveTo>
                  <a:cubicBezTo>
                    <a:pt x="1311910" y="786130"/>
                    <a:pt x="1605280" y="843280"/>
                    <a:pt x="1827530" y="787400"/>
                  </a:cubicBezTo>
                  <a:cubicBezTo>
                    <a:pt x="2048510" y="731520"/>
                    <a:pt x="2219960" y="510540"/>
                    <a:pt x="2440940" y="443230"/>
                  </a:cubicBezTo>
                  <a:cubicBezTo>
                    <a:pt x="2667000" y="374650"/>
                    <a:pt x="2932430" y="349250"/>
                    <a:pt x="3168650" y="384810"/>
                  </a:cubicBezTo>
                  <a:cubicBezTo>
                    <a:pt x="3411220" y="421640"/>
                    <a:pt x="3632200" y="580390"/>
                    <a:pt x="3876040" y="669290"/>
                  </a:cubicBezTo>
                  <a:cubicBezTo>
                    <a:pt x="4130040" y="763270"/>
                    <a:pt x="4414520" y="927100"/>
                    <a:pt x="4665980" y="933450"/>
                  </a:cubicBezTo>
                  <a:cubicBezTo>
                    <a:pt x="4890770" y="938530"/>
                    <a:pt x="5106670" y="834390"/>
                    <a:pt x="5309870" y="750570"/>
                  </a:cubicBezTo>
                  <a:cubicBezTo>
                    <a:pt x="5507990" y="668020"/>
                    <a:pt x="5659120" y="534670"/>
                    <a:pt x="5871210" y="438150"/>
                  </a:cubicBezTo>
                  <a:cubicBezTo>
                    <a:pt x="6127750" y="322580"/>
                    <a:pt x="6460490" y="177800"/>
                    <a:pt x="6751320" y="127000"/>
                  </a:cubicBezTo>
                  <a:cubicBezTo>
                    <a:pt x="7021830" y="78740"/>
                    <a:pt x="7315200" y="58420"/>
                    <a:pt x="7556500" y="116840"/>
                  </a:cubicBezTo>
                  <a:cubicBezTo>
                    <a:pt x="7777480" y="171450"/>
                    <a:pt x="7943850" y="342900"/>
                    <a:pt x="8154670" y="435610"/>
                  </a:cubicBezTo>
                  <a:cubicBezTo>
                    <a:pt x="8374380" y="532130"/>
                    <a:pt x="8622030" y="659130"/>
                    <a:pt x="8853170" y="683260"/>
                  </a:cubicBezTo>
                  <a:cubicBezTo>
                    <a:pt x="9066530" y="704850"/>
                    <a:pt x="9281160" y="664210"/>
                    <a:pt x="9489440" y="598170"/>
                  </a:cubicBezTo>
                  <a:cubicBezTo>
                    <a:pt x="9715500" y="527050"/>
                    <a:pt x="9911080" y="345440"/>
                    <a:pt x="10156190" y="252730"/>
                  </a:cubicBezTo>
                  <a:cubicBezTo>
                    <a:pt x="10430510" y="149860"/>
                    <a:pt x="10772140" y="57150"/>
                    <a:pt x="11066780" y="26670"/>
                  </a:cubicBezTo>
                  <a:cubicBezTo>
                    <a:pt x="11336020" y="0"/>
                    <a:pt x="11596370" y="8890"/>
                    <a:pt x="11852910" y="58420"/>
                  </a:cubicBezTo>
                  <a:cubicBezTo>
                    <a:pt x="12111990" y="107950"/>
                    <a:pt x="12369800" y="214630"/>
                    <a:pt x="12611100" y="325120"/>
                  </a:cubicBezTo>
                  <a:cubicBezTo>
                    <a:pt x="12848590" y="433070"/>
                    <a:pt x="13059409" y="629920"/>
                    <a:pt x="13290550" y="711200"/>
                  </a:cubicBezTo>
                  <a:cubicBezTo>
                    <a:pt x="13498831" y="783590"/>
                    <a:pt x="13713459" y="820420"/>
                    <a:pt x="13926820" y="812800"/>
                  </a:cubicBezTo>
                  <a:cubicBezTo>
                    <a:pt x="14145259" y="805180"/>
                    <a:pt x="14370050" y="731520"/>
                    <a:pt x="14585950" y="659130"/>
                  </a:cubicBezTo>
                  <a:cubicBezTo>
                    <a:pt x="14808200" y="582930"/>
                    <a:pt x="15026640" y="448310"/>
                    <a:pt x="15243809" y="360680"/>
                  </a:cubicBezTo>
                  <a:cubicBezTo>
                    <a:pt x="15449550" y="278130"/>
                    <a:pt x="15629890" y="199390"/>
                    <a:pt x="15855950" y="143510"/>
                  </a:cubicBezTo>
                  <a:cubicBezTo>
                    <a:pt x="16121381" y="76200"/>
                    <a:pt x="16455390" y="7620"/>
                    <a:pt x="16743681" y="7620"/>
                  </a:cubicBezTo>
                  <a:cubicBezTo>
                    <a:pt x="17015459" y="8890"/>
                    <a:pt x="17285970" y="57150"/>
                    <a:pt x="17537431" y="133350"/>
                  </a:cubicBezTo>
                  <a:cubicBezTo>
                    <a:pt x="17781270" y="207010"/>
                    <a:pt x="17995900" y="363220"/>
                    <a:pt x="18230850" y="454660"/>
                  </a:cubicBezTo>
                  <a:cubicBezTo>
                    <a:pt x="18460720" y="543560"/>
                    <a:pt x="18696940" y="646430"/>
                    <a:pt x="18930620" y="675640"/>
                  </a:cubicBezTo>
                  <a:cubicBezTo>
                    <a:pt x="19154140" y="703580"/>
                    <a:pt x="19333209" y="676910"/>
                    <a:pt x="19603720" y="636270"/>
                  </a:cubicBezTo>
                  <a:cubicBezTo>
                    <a:pt x="20029170" y="571500"/>
                    <a:pt x="20781009" y="332740"/>
                    <a:pt x="21221700" y="236220"/>
                  </a:cubicBezTo>
                  <a:cubicBezTo>
                    <a:pt x="21522690" y="168910"/>
                    <a:pt x="21727159" y="95250"/>
                    <a:pt x="21987509" y="86360"/>
                  </a:cubicBezTo>
                  <a:cubicBezTo>
                    <a:pt x="22255481" y="78740"/>
                    <a:pt x="22555200" y="114300"/>
                    <a:pt x="22809200" y="194310"/>
                  </a:cubicBezTo>
                  <a:cubicBezTo>
                    <a:pt x="23053040" y="269240"/>
                    <a:pt x="23277831" y="414020"/>
                    <a:pt x="23484840" y="541020"/>
                  </a:cubicBezTo>
                  <a:cubicBezTo>
                    <a:pt x="23676609" y="657860"/>
                    <a:pt x="23813770" y="899160"/>
                    <a:pt x="24013159" y="920750"/>
                  </a:cubicBezTo>
                  <a:cubicBezTo>
                    <a:pt x="24239220" y="944880"/>
                    <a:pt x="24536400" y="680720"/>
                    <a:pt x="24781509" y="582930"/>
                  </a:cubicBezTo>
                  <a:cubicBezTo>
                    <a:pt x="25001220" y="494030"/>
                    <a:pt x="25251409" y="378460"/>
                    <a:pt x="25413970" y="350520"/>
                  </a:cubicBezTo>
                  <a:cubicBezTo>
                    <a:pt x="25511759" y="334010"/>
                    <a:pt x="25576531" y="340360"/>
                    <a:pt x="25654000" y="354330"/>
                  </a:cubicBezTo>
                  <a:cubicBezTo>
                    <a:pt x="25732740" y="368300"/>
                    <a:pt x="25811481" y="394970"/>
                    <a:pt x="25881331" y="433070"/>
                  </a:cubicBezTo>
                  <a:cubicBezTo>
                    <a:pt x="25949909" y="471170"/>
                    <a:pt x="26017220" y="523240"/>
                    <a:pt x="26070559" y="581660"/>
                  </a:cubicBezTo>
                  <a:cubicBezTo>
                    <a:pt x="26123899" y="638810"/>
                    <a:pt x="26169620" y="709930"/>
                    <a:pt x="26202641" y="781050"/>
                  </a:cubicBezTo>
                  <a:cubicBezTo>
                    <a:pt x="26234391" y="853440"/>
                    <a:pt x="26255981" y="934720"/>
                    <a:pt x="26263599" y="1013460"/>
                  </a:cubicBezTo>
                  <a:cubicBezTo>
                    <a:pt x="26271220" y="1092200"/>
                    <a:pt x="26266141" y="1176020"/>
                    <a:pt x="26247091" y="1253490"/>
                  </a:cubicBezTo>
                  <a:cubicBezTo>
                    <a:pt x="26229309" y="1329690"/>
                    <a:pt x="26197559" y="1408430"/>
                    <a:pt x="26155649" y="1475740"/>
                  </a:cubicBezTo>
                  <a:cubicBezTo>
                    <a:pt x="26113741" y="1541780"/>
                    <a:pt x="26059131" y="1605280"/>
                    <a:pt x="25998170" y="1656080"/>
                  </a:cubicBezTo>
                  <a:cubicBezTo>
                    <a:pt x="25937209" y="1706880"/>
                    <a:pt x="25864820" y="1748790"/>
                    <a:pt x="25791159" y="1776730"/>
                  </a:cubicBezTo>
                  <a:cubicBezTo>
                    <a:pt x="25717500" y="1805940"/>
                    <a:pt x="25634950" y="1822450"/>
                    <a:pt x="25556209" y="1826260"/>
                  </a:cubicBezTo>
                  <a:cubicBezTo>
                    <a:pt x="25476200" y="1828800"/>
                    <a:pt x="25393650" y="1818640"/>
                    <a:pt x="25317450" y="1797050"/>
                  </a:cubicBezTo>
                  <a:cubicBezTo>
                    <a:pt x="25241250" y="1774190"/>
                    <a:pt x="25165050" y="1738630"/>
                    <a:pt x="25100281" y="1692910"/>
                  </a:cubicBezTo>
                  <a:cubicBezTo>
                    <a:pt x="25035509" y="1648460"/>
                    <a:pt x="24975820" y="1588770"/>
                    <a:pt x="24928831" y="1525270"/>
                  </a:cubicBezTo>
                  <a:cubicBezTo>
                    <a:pt x="24881840" y="1461770"/>
                    <a:pt x="24843740" y="1386840"/>
                    <a:pt x="24819609" y="1311910"/>
                  </a:cubicBezTo>
                  <a:cubicBezTo>
                    <a:pt x="24794209" y="1236980"/>
                    <a:pt x="24782781" y="1153160"/>
                    <a:pt x="24782781" y="1074420"/>
                  </a:cubicBezTo>
                  <a:cubicBezTo>
                    <a:pt x="24784050" y="995680"/>
                    <a:pt x="24799290" y="913130"/>
                    <a:pt x="24824690" y="838200"/>
                  </a:cubicBezTo>
                  <a:cubicBezTo>
                    <a:pt x="24851359" y="764540"/>
                    <a:pt x="24892000" y="689610"/>
                    <a:pt x="24940259" y="627380"/>
                  </a:cubicBezTo>
                  <a:cubicBezTo>
                    <a:pt x="24988520" y="565150"/>
                    <a:pt x="25050750" y="508000"/>
                    <a:pt x="25116790" y="464820"/>
                  </a:cubicBezTo>
                  <a:cubicBezTo>
                    <a:pt x="25182831" y="421640"/>
                    <a:pt x="25259031" y="387350"/>
                    <a:pt x="25336500" y="367030"/>
                  </a:cubicBezTo>
                  <a:cubicBezTo>
                    <a:pt x="25412700" y="346710"/>
                    <a:pt x="25496520" y="339090"/>
                    <a:pt x="25575259" y="344170"/>
                  </a:cubicBezTo>
                  <a:cubicBezTo>
                    <a:pt x="25654000" y="349250"/>
                    <a:pt x="25735281" y="368300"/>
                    <a:pt x="25808940" y="398780"/>
                  </a:cubicBezTo>
                  <a:cubicBezTo>
                    <a:pt x="25881331" y="429260"/>
                    <a:pt x="25953720" y="473710"/>
                    <a:pt x="26013409" y="525780"/>
                  </a:cubicBezTo>
                  <a:cubicBezTo>
                    <a:pt x="26071831" y="577850"/>
                    <a:pt x="26126441" y="642620"/>
                    <a:pt x="26165809" y="709930"/>
                  </a:cubicBezTo>
                  <a:cubicBezTo>
                    <a:pt x="26205181" y="778510"/>
                    <a:pt x="26235659" y="857250"/>
                    <a:pt x="26252170" y="934720"/>
                  </a:cubicBezTo>
                  <a:cubicBezTo>
                    <a:pt x="26267409" y="1012190"/>
                    <a:pt x="26271220" y="1096010"/>
                    <a:pt x="26261059" y="1174750"/>
                  </a:cubicBezTo>
                  <a:cubicBezTo>
                    <a:pt x="26252170" y="1252220"/>
                    <a:pt x="26228041" y="1333500"/>
                    <a:pt x="26193749" y="1404620"/>
                  </a:cubicBezTo>
                  <a:cubicBezTo>
                    <a:pt x="26160731" y="1475740"/>
                    <a:pt x="26112470" y="1545590"/>
                    <a:pt x="26056591" y="1601470"/>
                  </a:cubicBezTo>
                  <a:cubicBezTo>
                    <a:pt x="26001981" y="1658620"/>
                    <a:pt x="25934670" y="1708150"/>
                    <a:pt x="25863550" y="1744980"/>
                  </a:cubicBezTo>
                  <a:cubicBezTo>
                    <a:pt x="25793700" y="1780540"/>
                    <a:pt x="25708609" y="1790700"/>
                    <a:pt x="25634950" y="1818640"/>
                  </a:cubicBezTo>
                  <a:cubicBezTo>
                    <a:pt x="25565100" y="1844040"/>
                    <a:pt x="25515570" y="1861820"/>
                    <a:pt x="25429209" y="1903730"/>
                  </a:cubicBezTo>
                  <a:cubicBezTo>
                    <a:pt x="25276809" y="1978660"/>
                    <a:pt x="25050750" y="2175510"/>
                    <a:pt x="24811990" y="2252980"/>
                  </a:cubicBezTo>
                  <a:cubicBezTo>
                    <a:pt x="24530050" y="2345690"/>
                    <a:pt x="24119840" y="2397760"/>
                    <a:pt x="23829009" y="2368550"/>
                  </a:cubicBezTo>
                  <a:cubicBezTo>
                    <a:pt x="23587709" y="2344420"/>
                    <a:pt x="23390859" y="2266950"/>
                    <a:pt x="23181309" y="2157730"/>
                  </a:cubicBezTo>
                  <a:cubicBezTo>
                    <a:pt x="22946359" y="2035810"/>
                    <a:pt x="22741890" y="1738630"/>
                    <a:pt x="22499320" y="1648460"/>
                  </a:cubicBezTo>
                  <a:cubicBezTo>
                    <a:pt x="22280881" y="1567180"/>
                    <a:pt x="22085300" y="1576070"/>
                    <a:pt x="21808440" y="1598930"/>
                  </a:cubicBezTo>
                  <a:cubicBezTo>
                    <a:pt x="21376640" y="1633220"/>
                    <a:pt x="20641309" y="1892300"/>
                    <a:pt x="20170140" y="1988820"/>
                  </a:cubicBezTo>
                  <a:cubicBezTo>
                    <a:pt x="19815809" y="2061210"/>
                    <a:pt x="19541490" y="2141220"/>
                    <a:pt x="19234150" y="2150110"/>
                  </a:cubicBezTo>
                  <a:cubicBezTo>
                    <a:pt x="18938240" y="2157730"/>
                    <a:pt x="18634709" y="2112010"/>
                    <a:pt x="18357850" y="2045970"/>
                  </a:cubicBezTo>
                  <a:cubicBezTo>
                    <a:pt x="18092420" y="1982470"/>
                    <a:pt x="17834609" y="1870710"/>
                    <a:pt x="17603470" y="1771650"/>
                  </a:cubicBezTo>
                  <a:cubicBezTo>
                    <a:pt x="17397731" y="1682750"/>
                    <a:pt x="17241520" y="1526540"/>
                    <a:pt x="17034509" y="1485900"/>
                  </a:cubicBezTo>
                  <a:cubicBezTo>
                    <a:pt x="16813531" y="1441450"/>
                    <a:pt x="16549370" y="1487170"/>
                    <a:pt x="16315690" y="1540510"/>
                  </a:cubicBezTo>
                  <a:cubicBezTo>
                    <a:pt x="16075659" y="1595120"/>
                    <a:pt x="15854681" y="1715770"/>
                    <a:pt x="15612109" y="1813560"/>
                  </a:cubicBezTo>
                  <a:cubicBezTo>
                    <a:pt x="15346681" y="1920240"/>
                    <a:pt x="15072359" y="2077720"/>
                    <a:pt x="14785340" y="2157730"/>
                  </a:cubicBezTo>
                  <a:cubicBezTo>
                    <a:pt x="14493240" y="2239010"/>
                    <a:pt x="14157959" y="2289810"/>
                    <a:pt x="13869670" y="2294890"/>
                  </a:cubicBezTo>
                  <a:cubicBezTo>
                    <a:pt x="13613131" y="2298700"/>
                    <a:pt x="13373100" y="2264410"/>
                    <a:pt x="13136881" y="2207260"/>
                  </a:cubicBezTo>
                  <a:cubicBezTo>
                    <a:pt x="12904470" y="2150110"/>
                    <a:pt x="12689840" y="2054860"/>
                    <a:pt x="12466320" y="1953260"/>
                  </a:cubicBezTo>
                  <a:cubicBezTo>
                    <a:pt x="12226290" y="1844040"/>
                    <a:pt x="11998960" y="1634490"/>
                    <a:pt x="11744960" y="1567180"/>
                  </a:cubicBezTo>
                  <a:cubicBezTo>
                    <a:pt x="11497310" y="1501140"/>
                    <a:pt x="11257280" y="1492250"/>
                    <a:pt x="10961370" y="1545590"/>
                  </a:cubicBezTo>
                  <a:cubicBezTo>
                    <a:pt x="10542270" y="1621790"/>
                    <a:pt x="9899650" y="2052320"/>
                    <a:pt x="9495790" y="2136140"/>
                  </a:cubicBezTo>
                  <a:cubicBezTo>
                    <a:pt x="9227820" y="2190750"/>
                    <a:pt x="9036050" y="2165350"/>
                    <a:pt x="8802370" y="2152650"/>
                  </a:cubicBezTo>
                  <a:cubicBezTo>
                    <a:pt x="8562340" y="2139950"/>
                    <a:pt x="8305800" y="2125980"/>
                    <a:pt x="8075930" y="2053590"/>
                  </a:cubicBezTo>
                  <a:cubicBezTo>
                    <a:pt x="7844790" y="1981200"/>
                    <a:pt x="7646670" y="1785620"/>
                    <a:pt x="7419340" y="1715770"/>
                  </a:cubicBezTo>
                  <a:cubicBezTo>
                    <a:pt x="7202170" y="1649730"/>
                    <a:pt x="6998970" y="1596390"/>
                    <a:pt x="6743700" y="1638300"/>
                  </a:cubicBezTo>
                  <a:cubicBezTo>
                    <a:pt x="6372860" y="1699260"/>
                    <a:pt x="5815330" y="2138680"/>
                    <a:pt x="5439410" y="2252980"/>
                  </a:cubicBezTo>
                  <a:cubicBezTo>
                    <a:pt x="5175250" y="2334260"/>
                    <a:pt x="4974590" y="2359660"/>
                    <a:pt x="4733290" y="2360930"/>
                  </a:cubicBezTo>
                  <a:cubicBezTo>
                    <a:pt x="4481830" y="2363470"/>
                    <a:pt x="4204970" y="2322830"/>
                    <a:pt x="3961130" y="2254250"/>
                  </a:cubicBezTo>
                  <a:cubicBezTo>
                    <a:pt x="3724910" y="2186940"/>
                    <a:pt x="3525520" y="2011680"/>
                    <a:pt x="3293110" y="1959610"/>
                  </a:cubicBezTo>
                  <a:cubicBezTo>
                    <a:pt x="3060700" y="1907540"/>
                    <a:pt x="2811780" y="1915160"/>
                    <a:pt x="2569210" y="1940560"/>
                  </a:cubicBezTo>
                  <a:cubicBezTo>
                    <a:pt x="2317750" y="1967230"/>
                    <a:pt x="2070100" y="2099310"/>
                    <a:pt x="1809750" y="2123440"/>
                  </a:cubicBezTo>
                  <a:cubicBezTo>
                    <a:pt x="1540510" y="2147570"/>
                    <a:pt x="1203960" y="2100580"/>
                    <a:pt x="979170" y="2082800"/>
                  </a:cubicBezTo>
                  <a:cubicBezTo>
                    <a:pt x="824230" y="2070100"/>
                    <a:pt x="689610" y="2056130"/>
                    <a:pt x="589280" y="2039620"/>
                  </a:cubicBezTo>
                  <a:cubicBezTo>
                    <a:pt x="525780" y="2029460"/>
                    <a:pt x="485140" y="2023110"/>
                    <a:pt x="435610" y="2005330"/>
                  </a:cubicBezTo>
                  <a:cubicBezTo>
                    <a:pt x="387350" y="1987550"/>
                    <a:pt x="337820" y="1963420"/>
                    <a:pt x="294640" y="1935480"/>
                  </a:cubicBezTo>
                  <a:cubicBezTo>
                    <a:pt x="251460" y="1906270"/>
                    <a:pt x="209550" y="1870710"/>
                    <a:pt x="175260" y="1832610"/>
                  </a:cubicBezTo>
                  <a:cubicBezTo>
                    <a:pt x="139700" y="1794510"/>
                    <a:pt x="107950" y="1751330"/>
                    <a:pt x="82550" y="1705610"/>
                  </a:cubicBezTo>
                  <a:cubicBezTo>
                    <a:pt x="57150" y="1659890"/>
                    <a:pt x="36830" y="1609090"/>
                    <a:pt x="24130" y="1559560"/>
                  </a:cubicBezTo>
                  <a:cubicBezTo>
                    <a:pt x="10160" y="1508760"/>
                    <a:pt x="2540" y="1455420"/>
                    <a:pt x="1270" y="1403350"/>
                  </a:cubicBezTo>
                  <a:cubicBezTo>
                    <a:pt x="0" y="1351280"/>
                    <a:pt x="5080" y="1297940"/>
                    <a:pt x="16510" y="1245870"/>
                  </a:cubicBezTo>
                  <a:cubicBezTo>
                    <a:pt x="27940" y="1195070"/>
                    <a:pt x="46990" y="1144270"/>
                    <a:pt x="69850" y="1098550"/>
                  </a:cubicBezTo>
                  <a:cubicBezTo>
                    <a:pt x="92710" y="1051560"/>
                    <a:pt x="123190" y="1005840"/>
                    <a:pt x="156210" y="966470"/>
                  </a:cubicBezTo>
                  <a:cubicBezTo>
                    <a:pt x="190500" y="927100"/>
                    <a:pt x="229870" y="890270"/>
                    <a:pt x="271780" y="859790"/>
                  </a:cubicBezTo>
                  <a:cubicBezTo>
                    <a:pt x="314960" y="829310"/>
                    <a:pt x="361950" y="802640"/>
                    <a:pt x="410210" y="783590"/>
                  </a:cubicBezTo>
                  <a:cubicBezTo>
                    <a:pt x="458470" y="764540"/>
                    <a:pt x="510540" y="749300"/>
                    <a:pt x="562610" y="742950"/>
                  </a:cubicBezTo>
                  <a:cubicBezTo>
                    <a:pt x="613410" y="735330"/>
                    <a:pt x="720090" y="739140"/>
                    <a:pt x="720090" y="739140"/>
                  </a:cubicBezTo>
                </a:path>
              </a:pathLst>
            </a:custGeom>
            <a:solidFill>
              <a:srgbClr val="FFEFB6"/>
            </a:solidFill>
            <a:ln cap="sq">
              <a:noFill/>
              <a:prstDash val="solid"/>
              <a:miter/>
            </a:ln>
          </p:spPr>
          <p:txBody>
            <a:bodyPr/>
            <a:lstStyle/>
            <a:p>
              <a:endParaRPr lang="en-US"/>
            </a:p>
          </p:txBody>
        </p:sp>
      </p:grpSp>
      <p:grpSp>
        <p:nvGrpSpPr>
          <p:cNvPr id="15" name="Group 15"/>
          <p:cNvGrpSpPr/>
          <p:nvPr/>
        </p:nvGrpSpPr>
        <p:grpSpPr>
          <a:xfrm>
            <a:off x="-742950" y="-1174051"/>
            <a:ext cx="19773900" cy="1846898"/>
            <a:chOff x="0" y="0"/>
            <a:chExt cx="26365200" cy="2462530"/>
          </a:xfrm>
        </p:grpSpPr>
        <p:sp>
          <p:nvSpPr>
            <p:cNvPr id="16" name="Freeform 16"/>
            <p:cNvSpPr/>
            <p:nvPr/>
          </p:nvSpPr>
          <p:spPr>
            <a:xfrm>
              <a:off x="49530" y="43180"/>
              <a:ext cx="26271220" cy="2397760"/>
            </a:xfrm>
            <a:custGeom>
              <a:avLst/>
              <a:gdLst/>
              <a:ahLst/>
              <a:cxnLst/>
              <a:rect l="l" t="t" r="r" b="b"/>
              <a:pathLst>
                <a:path w="26271220" h="2397760">
                  <a:moveTo>
                    <a:pt x="720090" y="739140"/>
                  </a:moveTo>
                  <a:cubicBezTo>
                    <a:pt x="1311910" y="786130"/>
                    <a:pt x="1605280" y="843280"/>
                    <a:pt x="1827530" y="787400"/>
                  </a:cubicBezTo>
                  <a:cubicBezTo>
                    <a:pt x="2048510" y="731520"/>
                    <a:pt x="2219960" y="510540"/>
                    <a:pt x="2440940" y="443230"/>
                  </a:cubicBezTo>
                  <a:cubicBezTo>
                    <a:pt x="2667000" y="374650"/>
                    <a:pt x="2932430" y="349250"/>
                    <a:pt x="3168650" y="384810"/>
                  </a:cubicBezTo>
                  <a:cubicBezTo>
                    <a:pt x="3411220" y="421640"/>
                    <a:pt x="3632200" y="580390"/>
                    <a:pt x="3876040" y="669290"/>
                  </a:cubicBezTo>
                  <a:cubicBezTo>
                    <a:pt x="4130040" y="763270"/>
                    <a:pt x="4414520" y="927100"/>
                    <a:pt x="4665980" y="933450"/>
                  </a:cubicBezTo>
                  <a:cubicBezTo>
                    <a:pt x="4890770" y="938530"/>
                    <a:pt x="5106670" y="834390"/>
                    <a:pt x="5309870" y="750570"/>
                  </a:cubicBezTo>
                  <a:cubicBezTo>
                    <a:pt x="5507990" y="668020"/>
                    <a:pt x="5659120" y="534670"/>
                    <a:pt x="5871210" y="438150"/>
                  </a:cubicBezTo>
                  <a:cubicBezTo>
                    <a:pt x="6127750" y="322580"/>
                    <a:pt x="6460490" y="177800"/>
                    <a:pt x="6751320" y="127000"/>
                  </a:cubicBezTo>
                  <a:cubicBezTo>
                    <a:pt x="7021830" y="78740"/>
                    <a:pt x="7315200" y="58420"/>
                    <a:pt x="7556500" y="116840"/>
                  </a:cubicBezTo>
                  <a:cubicBezTo>
                    <a:pt x="7777480" y="171450"/>
                    <a:pt x="7943850" y="342900"/>
                    <a:pt x="8154670" y="435610"/>
                  </a:cubicBezTo>
                  <a:cubicBezTo>
                    <a:pt x="8374380" y="532130"/>
                    <a:pt x="8622030" y="659130"/>
                    <a:pt x="8853170" y="683260"/>
                  </a:cubicBezTo>
                  <a:cubicBezTo>
                    <a:pt x="9066530" y="704850"/>
                    <a:pt x="9281160" y="664210"/>
                    <a:pt x="9489440" y="598170"/>
                  </a:cubicBezTo>
                  <a:cubicBezTo>
                    <a:pt x="9715500" y="527050"/>
                    <a:pt x="9911080" y="345440"/>
                    <a:pt x="10156190" y="252730"/>
                  </a:cubicBezTo>
                  <a:cubicBezTo>
                    <a:pt x="10430510" y="149860"/>
                    <a:pt x="10772140" y="57150"/>
                    <a:pt x="11066780" y="26670"/>
                  </a:cubicBezTo>
                  <a:cubicBezTo>
                    <a:pt x="11336020" y="0"/>
                    <a:pt x="11596370" y="8890"/>
                    <a:pt x="11852910" y="58420"/>
                  </a:cubicBezTo>
                  <a:cubicBezTo>
                    <a:pt x="12111990" y="107950"/>
                    <a:pt x="12369800" y="214630"/>
                    <a:pt x="12611100" y="325120"/>
                  </a:cubicBezTo>
                  <a:cubicBezTo>
                    <a:pt x="12848590" y="433070"/>
                    <a:pt x="13059409" y="629920"/>
                    <a:pt x="13290550" y="711200"/>
                  </a:cubicBezTo>
                  <a:cubicBezTo>
                    <a:pt x="13498831" y="783590"/>
                    <a:pt x="13713459" y="820420"/>
                    <a:pt x="13926820" y="812800"/>
                  </a:cubicBezTo>
                  <a:cubicBezTo>
                    <a:pt x="14145259" y="805180"/>
                    <a:pt x="14370050" y="731520"/>
                    <a:pt x="14585950" y="659130"/>
                  </a:cubicBezTo>
                  <a:cubicBezTo>
                    <a:pt x="14808200" y="582930"/>
                    <a:pt x="15026640" y="448310"/>
                    <a:pt x="15243809" y="360680"/>
                  </a:cubicBezTo>
                  <a:cubicBezTo>
                    <a:pt x="15449550" y="278130"/>
                    <a:pt x="15629890" y="199390"/>
                    <a:pt x="15855950" y="143510"/>
                  </a:cubicBezTo>
                  <a:cubicBezTo>
                    <a:pt x="16121381" y="76200"/>
                    <a:pt x="16455390" y="7620"/>
                    <a:pt x="16743681" y="7620"/>
                  </a:cubicBezTo>
                  <a:cubicBezTo>
                    <a:pt x="17015459" y="8890"/>
                    <a:pt x="17285970" y="57150"/>
                    <a:pt x="17537431" y="133350"/>
                  </a:cubicBezTo>
                  <a:cubicBezTo>
                    <a:pt x="17781270" y="207010"/>
                    <a:pt x="17995900" y="363220"/>
                    <a:pt x="18230850" y="454660"/>
                  </a:cubicBezTo>
                  <a:cubicBezTo>
                    <a:pt x="18460720" y="543560"/>
                    <a:pt x="18696940" y="646430"/>
                    <a:pt x="18930620" y="675640"/>
                  </a:cubicBezTo>
                  <a:cubicBezTo>
                    <a:pt x="19154140" y="703580"/>
                    <a:pt x="19333209" y="676910"/>
                    <a:pt x="19603720" y="636270"/>
                  </a:cubicBezTo>
                  <a:cubicBezTo>
                    <a:pt x="20029170" y="571500"/>
                    <a:pt x="20781009" y="332740"/>
                    <a:pt x="21221700" y="236220"/>
                  </a:cubicBezTo>
                  <a:cubicBezTo>
                    <a:pt x="21522690" y="168910"/>
                    <a:pt x="21727159" y="95250"/>
                    <a:pt x="21987509" y="86360"/>
                  </a:cubicBezTo>
                  <a:cubicBezTo>
                    <a:pt x="22255481" y="78740"/>
                    <a:pt x="22555200" y="114300"/>
                    <a:pt x="22809200" y="194310"/>
                  </a:cubicBezTo>
                  <a:cubicBezTo>
                    <a:pt x="23053040" y="269240"/>
                    <a:pt x="23277831" y="414020"/>
                    <a:pt x="23484840" y="541020"/>
                  </a:cubicBezTo>
                  <a:cubicBezTo>
                    <a:pt x="23676609" y="657860"/>
                    <a:pt x="23813770" y="899160"/>
                    <a:pt x="24013159" y="920750"/>
                  </a:cubicBezTo>
                  <a:cubicBezTo>
                    <a:pt x="24239220" y="944880"/>
                    <a:pt x="24536400" y="680720"/>
                    <a:pt x="24781509" y="582930"/>
                  </a:cubicBezTo>
                  <a:cubicBezTo>
                    <a:pt x="25001220" y="494030"/>
                    <a:pt x="25251409" y="378460"/>
                    <a:pt x="25413970" y="350520"/>
                  </a:cubicBezTo>
                  <a:cubicBezTo>
                    <a:pt x="25511759" y="334010"/>
                    <a:pt x="25576531" y="340360"/>
                    <a:pt x="25654000" y="354330"/>
                  </a:cubicBezTo>
                  <a:cubicBezTo>
                    <a:pt x="25732740" y="368300"/>
                    <a:pt x="25811481" y="394970"/>
                    <a:pt x="25881331" y="433070"/>
                  </a:cubicBezTo>
                  <a:cubicBezTo>
                    <a:pt x="25949909" y="471170"/>
                    <a:pt x="26017220" y="523240"/>
                    <a:pt x="26070559" y="581660"/>
                  </a:cubicBezTo>
                  <a:cubicBezTo>
                    <a:pt x="26123899" y="638810"/>
                    <a:pt x="26169620" y="709930"/>
                    <a:pt x="26202641" y="781050"/>
                  </a:cubicBezTo>
                  <a:cubicBezTo>
                    <a:pt x="26234391" y="853440"/>
                    <a:pt x="26255981" y="934720"/>
                    <a:pt x="26263599" y="1013460"/>
                  </a:cubicBezTo>
                  <a:cubicBezTo>
                    <a:pt x="26271220" y="1092200"/>
                    <a:pt x="26266141" y="1176020"/>
                    <a:pt x="26247091" y="1253490"/>
                  </a:cubicBezTo>
                  <a:cubicBezTo>
                    <a:pt x="26229309" y="1329690"/>
                    <a:pt x="26197559" y="1408430"/>
                    <a:pt x="26155649" y="1475740"/>
                  </a:cubicBezTo>
                  <a:cubicBezTo>
                    <a:pt x="26113741" y="1541780"/>
                    <a:pt x="26059131" y="1605280"/>
                    <a:pt x="25998170" y="1656080"/>
                  </a:cubicBezTo>
                  <a:cubicBezTo>
                    <a:pt x="25937209" y="1706880"/>
                    <a:pt x="25864820" y="1748790"/>
                    <a:pt x="25791159" y="1776730"/>
                  </a:cubicBezTo>
                  <a:cubicBezTo>
                    <a:pt x="25717500" y="1805940"/>
                    <a:pt x="25634950" y="1822450"/>
                    <a:pt x="25556209" y="1826260"/>
                  </a:cubicBezTo>
                  <a:cubicBezTo>
                    <a:pt x="25476200" y="1828800"/>
                    <a:pt x="25393650" y="1818640"/>
                    <a:pt x="25317450" y="1797050"/>
                  </a:cubicBezTo>
                  <a:cubicBezTo>
                    <a:pt x="25241250" y="1774190"/>
                    <a:pt x="25165050" y="1738630"/>
                    <a:pt x="25100281" y="1692910"/>
                  </a:cubicBezTo>
                  <a:cubicBezTo>
                    <a:pt x="25035509" y="1648460"/>
                    <a:pt x="24975820" y="1588770"/>
                    <a:pt x="24928831" y="1525270"/>
                  </a:cubicBezTo>
                  <a:cubicBezTo>
                    <a:pt x="24881840" y="1461770"/>
                    <a:pt x="24843740" y="1386840"/>
                    <a:pt x="24819609" y="1311910"/>
                  </a:cubicBezTo>
                  <a:cubicBezTo>
                    <a:pt x="24794209" y="1236980"/>
                    <a:pt x="24782781" y="1153160"/>
                    <a:pt x="24782781" y="1074420"/>
                  </a:cubicBezTo>
                  <a:cubicBezTo>
                    <a:pt x="24784050" y="995680"/>
                    <a:pt x="24799290" y="913130"/>
                    <a:pt x="24824690" y="838200"/>
                  </a:cubicBezTo>
                  <a:cubicBezTo>
                    <a:pt x="24851359" y="764540"/>
                    <a:pt x="24892000" y="689610"/>
                    <a:pt x="24940259" y="627380"/>
                  </a:cubicBezTo>
                  <a:cubicBezTo>
                    <a:pt x="24988520" y="565150"/>
                    <a:pt x="25050750" y="508000"/>
                    <a:pt x="25116790" y="464820"/>
                  </a:cubicBezTo>
                  <a:cubicBezTo>
                    <a:pt x="25182831" y="421640"/>
                    <a:pt x="25259031" y="387350"/>
                    <a:pt x="25336500" y="367030"/>
                  </a:cubicBezTo>
                  <a:cubicBezTo>
                    <a:pt x="25412700" y="346710"/>
                    <a:pt x="25496520" y="339090"/>
                    <a:pt x="25575259" y="344170"/>
                  </a:cubicBezTo>
                  <a:cubicBezTo>
                    <a:pt x="25654000" y="349250"/>
                    <a:pt x="25735281" y="368300"/>
                    <a:pt x="25808940" y="398780"/>
                  </a:cubicBezTo>
                  <a:cubicBezTo>
                    <a:pt x="25881331" y="429260"/>
                    <a:pt x="25953720" y="473710"/>
                    <a:pt x="26013409" y="525780"/>
                  </a:cubicBezTo>
                  <a:cubicBezTo>
                    <a:pt x="26071831" y="577850"/>
                    <a:pt x="26126441" y="642620"/>
                    <a:pt x="26165809" y="709930"/>
                  </a:cubicBezTo>
                  <a:cubicBezTo>
                    <a:pt x="26205181" y="778510"/>
                    <a:pt x="26235659" y="857250"/>
                    <a:pt x="26252170" y="934720"/>
                  </a:cubicBezTo>
                  <a:cubicBezTo>
                    <a:pt x="26267409" y="1012190"/>
                    <a:pt x="26271220" y="1096010"/>
                    <a:pt x="26261059" y="1174750"/>
                  </a:cubicBezTo>
                  <a:cubicBezTo>
                    <a:pt x="26252170" y="1252220"/>
                    <a:pt x="26228041" y="1333500"/>
                    <a:pt x="26193749" y="1404620"/>
                  </a:cubicBezTo>
                  <a:cubicBezTo>
                    <a:pt x="26160731" y="1475740"/>
                    <a:pt x="26112470" y="1545590"/>
                    <a:pt x="26056591" y="1601470"/>
                  </a:cubicBezTo>
                  <a:cubicBezTo>
                    <a:pt x="26001981" y="1658620"/>
                    <a:pt x="25934670" y="1708150"/>
                    <a:pt x="25863550" y="1744980"/>
                  </a:cubicBezTo>
                  <a:cubicBezTo>
                    <a:pt x="25793700" y="1780540"/>
                    <a:pt x="25708609" y="1790700"/>
                    <a:pt x="25634950" y="1818640"/>
                  </a:cubicBezTo>
                  <a:cubicBezTo>
                    <a:pt x="25565100" y="1844040"/>
                    <a:pt x="25515570" y="1861820"/>
                    <a:pt x="25429209" y="1903730"/>
                  </a:cubicBezTo>
                  <a:cubicBezTo>
                    <a:pt x="25276809" y="1978660"/>
                    <a:pt x="25050750" y="2175510"/>
                    <a:pt x="24811990" y="2252980"/>
                  </a:cubicBezTo>
                  <a:cubicBezTo>
                    <a:pt x="24530050" y="2345690"/>
                    <a:pt x="24119840" y="2397760"/>
                    <a:pt x="23829009" y="2368550"/>
                  </a:cubicBezTo>
                  <a:cubicBezTo>
                    <a:pt x="23587709" y="2344420"/>
                    <a:pt x="23390859" y="2266950"/>
                    <a:pt x="23181309" y="2157730"/>
                  </a:cubicBezTo>
                  <a:cubicBezTo>
                    <a:pt x="22946359" y="2035810"/>
                    <a:pt x="22741890" y="1738630"/>
                    <a:pt x="22499320" y="1648460"/>
                  </a:cubicBezTo>
                  <a:cubicBezTo>
                    <a:pt x="22280881" y="1567180"/>
                    <a:pt x="22085300" y="1576070"/>
                    <a:pt x="21808440" y="1598930"/>
                  </a:cubicBezTo>
                  <a:cubicBezTo>
                    <a:pt x="21376640" y="1633220"/>
                    <a:pt x="20641309" y="1892300"/>
                    <a:pt x="20170140" y="1988820"/>
                  </a:cubicBezTo>
                  <a:cubicBezTo>
                    <a:pt x="19815809" y="2061210"/>
                    <a:pt x="19541490" y="2141220"/>
                    <a:pt x="19234150" y="2150110"/>
                  </a:cubicBezTo>
                  <a:cubicBezTo>
                    <a:pt x="18938240" y="2157730"/>
                    <a:pt x="18634709" y="2112010"/>
                    <a:pt x="18357850" y="2045970"/>
                  </a:cubicBezTo>
                  <a:cubicBezTo>
                    <a:pt x="18092420" y="1982470"/>
                    <a:pt x="17834609" y="1870710"/>
                    <a:pt x="17603470" y="1771650"/>
                  </a:cubicBezTo>
                  <a:cubicBezTo>
                    <a:pt x="17397731" y="1682750"/>
                    <a:pt x="17241520" y="1526540"/>
                    <a:pt x="17034509" y="1485900"/>
                  </a:cubicBezTo>
                  <a:cubicBezTo>
                    <a:pt x="16813531" y="1441450"/>
                    <a:pt x="16549370" y="1487170"/>
                    <a:pt x="16315690" y="1540510"/>
                  </a:cubicBezTo>
                  <a:cubicBezTo>
                    <a:pt x="16075659" y="1595120"/>
                    <a:pt x="15854681" y="1715770"/>
                    <a:pt x="15612109" y="1813560"/>
                  </a:cubicBezTo>
                  <a:cubicBezTo>
                    <a:pt x="15346681" y="1920240"/>
                    <a:pt x="15072359" y="2077720"/>
                    <a:pt x="14785340" y="2157730"/>
                  </a:cubicBezTo>
                  <a:cubicBezTo>
                    <a:pt x="14493240" y="2239010"/>
                    <a:pt x="14157959" y="2289810"/>
                    <a:pt x="13869670" y="2294890"/>
                  </a:cubicBezTo>
                  <a:cubicBezTo>
                    <a:pt x="13613131" y="2298700"/>
                    <a:pt x="13373100" y="2264410"/>
                    <a:pt x="13136881" y="2207260"/>
                  </a:cubicBezTo>
                  <a:cubicBezTo>
                    <a:pt x="12904470" y="2150110"/>
                    <a:pt x="12689840" y="2054860"/>
                    <a:pt x="12466320" y="1953260"/>
                  </a:cubicBezTo>
                  <a:cubicBezTo>
                    <a:pt x="12226290" y="1844040"/>
                    <a:pt x="11998960" y="1634490"/>
                    <a:pt x="11744960" y="1567180"/>
                  </a:cubicBezTo>
                  <a:cubicBezTo>
                    <a:pt x="11497310" y="1501140"/>
                    <a:pt x="11257280" y="1492250"/>
                    <a:pt x="10961370" y="1545590"/>
                  </a:cubicBezTo>
                  <a:cubicBezTo>
                    <a:pt x="10542270" y="1621790"/>
                    <a:pt x="9899650" y="2052320"/>
                    <a:pt x="9495790" y="2136140"/>
                  </a:cubicBezTo>
                  <a:cubicBezTo>
                    <a:pt x="9227820" y="2190750"/>
                    <a:pt x="9036050" y="2165350"/>
                    <a:pt x="8802370" y="2152650"/>
                  </a:cubicBezTo>
                  <a:cubicBezTo>
                    <a:pt x="8562340" y="2139950"/>
                    <a:pt x="8305800" y="2125980"/>
                    <a:pt x="8075930" y="2053590"/>
                  </a:cubicBezTo>
                  <a:cubicBezTo>
                    <a:pt x="7844790" y="1981200"/>
                    <a:pt x="7646670" y="1785620"/>
                    <a:pt x="7419340" y="1715770"/>
                  </a:cubicBezTo>
                  <a:cubicBezTo>
                    <a:pt x="7202170" y="1649730"/>
                    <a:pt x="6998970" y="1596390"/>
                    <a:pt x="6743700" y="1638300"/>
                  </a:cubicBezTo>
                  <a:cubicBezTo>
                    <a:pt x="6372860" y="1699260"/>
                    <a:pt x="5815330" y="2138680"/>
                    <a:pt x="5439410" y="2252980"/>
                  </a:cubicBezTo>
                  <a:cubicBezTo>
                    <a:pt x="5175250" y="2334260"/>
                    <a:pt x="4974590" y="2359660"/>
                    <a:pt x="4733290" y="2360930"/>
                  </a:cubicBezTo>
                  <a:cubicBezTo>
                    <a:pt x="4481830" y="2363470"/>
                    <a:pt x="4204970" y="2322830"/>
                    <a:pt x="3961130" y="2254250"/>
                  </a:cubicBezTo>
                  <a:cubicBezTo>
                    <a:pt x="3724910" y="2186940"/>
                    <a:pt x="3525520" y="2011680"/>
                    <a:pt x="3293110" y="1959610"/>
                  </a:cubicBezTo>
                  <a:cubicBezTo>
                    <a:pt x="3060700" y="1907540"/>
                    <a:pt x="2811780" y="1915160"/>
                    <a:pt x="2569210" y="1940560"/>
                  </a:cubicBezTo>
                  <a:cubicBezTo>
                    <a:pt x="2317750" y="1967230"/>
                    <a:pt x="2070100" y="2099310"/>
                    <a:pt x="1809750" y="2123440"/>
                  </a:cubicBezTo>
                  <a:cubicBezTo>
                    <a:pt x="1540510" y="2147570"/>
                    <a:pt x="1203960" y="2100580"/>
                    <a:pt x="979170" y="2082800"/>
                  </a:cubicBezTo>
                  <a:cubicBezTo>
                    <a:pt x="824230" y="2070100"/>
                    <a:pt x="689610" y="2056130"/>
                    <a:pt x="589280" y="2039620"/>
                  </a:cubicBezTo>
                  <a:cubicBezTo>
                    <a:pt x="525780" y="2029460"/>
                    <a:pt x="485140" y="2023110"/>
                    <a:pt x="435610" y="2005330"/>
                  </a:cubicBezTo>
                  <a:cubicBezTo>
                    <a:pt x="387350" y="1987550"/>
                    <a:pt x="337820" y="1963420"/>
                    <a:pt x="294640" y="1935480"/>
                  </a:cubicBezTo>
                  <a:cubicBezTo>
                    <a:pt x="251460" y="1906270"/>
                    <a:pt x="209550" y="1870710"/>
                    <a:pt x="175260" y="1832610"/>
                  </a:cubicBezTo>
                  <a:cubicBezTo>
                    <a:pt x="139700" y="1794510"/>
                    <a:pt x="107950" y="1751330"/>
                    <a:pt x="82550" y="1705610"/>
                  </a:cubicBezTo>
                  <a:cubicBezTo>
                    <a:pt x="57150" y="1659890"/>
                    <a:pt x="36830" y="1609090"/>
                    <a:pt x="24130" y="1559560"/>
                  </a:cubicBezTo>
                  <a:cubicBezTo>
                    <a:pt x="10160" y="1508760"/>
                    <a:pt x="2540" y="1455420"/>
                    <a:pt x="1270" y="1403350"/>
                  </a:cubicBezTo>
                  <a:cubicBezTo>
                    <a:pt x="0" y="1351280"/>
                    <a:pt x="5080" y="1297940"/>
                    <a:pt x="16510" y="1245870"/>
                  </a:cubicBezTo>
                  <a:cubicBezTo>
                    <a:pt x="27940" y="1195070"/>
                    <a:pt x="46990" y="1144270"/>
                    <a:pt x="69850" y="1098550"/>
                  </a:cubicBezTo>
                  <a:cubicBezTo>
                    <a:pt x="92710" y="1051560"/>
                    <a:pt x="123190" y="1005840"/>
                    <a:pt x="156210" y="966470"/>
                  </a:cubicBezTo>
                  <a:cubicBezTo>
                    <a:pt x="190500" y="927100"/>
                    <a:pt x="229870" y="890270"/>
                    <a:pt x="271780" y="859790"/>
                  </a:cubicBezTo>
                  <a:cubicBezTo>
                    <a:pt x="314960" y="829310"/>
                    <a:pt x="361950" y="802640"/>
                    <a:pt x="410210" y="783590"/>
                  </a:cubicBezTo>
                  <a:cubicBezTo>
                    <a:pt x="458470" y="764540"/>
                    <a:pt x="510540" y="749300"/>
                    <a:pt x="562610" y="742950"/>
                  </a:cubicBezTo>
                  <a:cubicBezTo>
                    <a:pt x="613410" y="735330"/>
                    <a:pt x="720090" y="739140"/>
                    <a:pt x="720090" y="739140"/>
                  </a:cubicBezTo>
                </a:path>
              </a:pathLst>
            </a:custGeom>
            <a:solidFill>
              <a:srgbClr val="FFF3C6"/>
            </a:solidFill>
            <a:ln cap="sq">
              <a:noFill/>
              <a:prstDash val="solid"/>
              <a:miter/>
            </a:ln>
          </p:spPr>
          <p:txBody>
            <a:bodyPr/>
            <a:lstStyle/>
            <a:p>
              <a:endParaRPr lang="en-US"/>
            </a:p>
          </p:txBody>
        </p:sp>
      </p:grpSp>
      <p:grpSp>
        <p:nvGrpSpPr>
          <p:cNvPr id="21" name="Group 21"/>
          <p:cNvGrpSpPr/>
          <p:nvPr/>
        </p:nvGrpSpPr>
        <p:grpSpPr>
          <a:xfrm>
            <a:off x="1995488" y="1086802"/>
            <a:ext cx="473393" cy="449580"/>
            <a:chOff x="0" y="0"/>
            <a:chExt cx="631190" cy="599440"/>
          </a:xfrm>
        </p:grpSpPr>
        <p:sp>
          <p:nvSpPr>
            <p:cNvPr id="22" name="Freeform 22"/>
            <p:cNvSpPr/>
            <p:nvPr/>
          </p:nvSpPr>
          <p:spPr>
            <a:xfrm>
              <a:off x="50800" y="48260"/>
              <a:ext cx="528320" cy="500380"/>
            </a:xfrm>
            <a:custGeom>
              <a:avLst/>
              <a:gdLst/>
              <a:ahLst/>
              <a:cxnLst/>
              <a:rect l="l" t="t" r="r" b="b"/>
              <a:pathLst>
                <a:path w="528320" h="500380">
                  <a:moveTo>
                    <a:pt x="426720" y="483870"/>
                  </a:moveTo>
                  <a:cubicBezTo>
                    <a:pt x="3810" y="78740"/>
                    <a:pt x="0" y="66040"/>
                    <a:pt x="0" y="50800"/>
                  </a:cubicBezTo>
                  <a:cubicBezTo>
                    <a:pt x="1270" y="39370"/>
                    <a:pt x="8890" y="26670"/>
                    <a:pt x="16510" y="19050"/>
                  </a:cubicBezTo>
                  <a:cubicBezTo>
                    <a:pt x="24130" y="10160"/>
                    <a:pt x="38100" y="3810"/>
                    <a:pt x="49530" y="2540"/>
                  </a:cubicBezTo>
                  <a:cubicBezTo>
                    <a:pt x="59690" y="1270"/>
                    <a:pt x="74930" y="2540"/>
                    <a:pt x="83820" y="8890"/>
                  </a:cubicBezTo>
                  <a:cubicBezTo>
                    <a:pt x="96520" y="17780"/>
                    <a:pt x="111760" y="38100"/>
                    <a:pt x="113030" y="54610"/>
                  </a:cubicBezTo>
                  <a:cubicBezTo>
                    <a:pt x="114300" y="69850"/>
                    <a:pt x="102870" y="92710"/>
                    <a:pt x="91440" y="102870"/>
                  </a:cubicBezTo>
                  <a:cubicBezTo>
                    <a:pt x="82550" y="110490"/>
                    <a:pt x="69850" y="114300"/>
                    <a:pt x="58420" y="115570"/>
                  </a:cubicBezTo>
                  <a:cubicBezTo>
                    <a:pt x="46990" y="115570"/>
                    <a:pt x="33020" y="113030"/>
                    <a:pt x="24130" y="104140"/>
                  </a:cubicBezTo>
                  <a:cubicBezTo>
                    <a:pt x="12700" y="95250"/>
                    <a:pt x="1270" y="71120"/>
                    <a:pt x="0" y="57150"/>
                  </a:cubicBezTo>
                  <a:cubicBezTo>
                    <a:pt x="0" y="44450"/>
                    <a:pt x="5080" y="31750"/>
                    <a:pt x="12700" y="22860"/>
                  </a:cubicBezTo>
                  <a:cubicBezTo>
                    <a:pt x="20320" y="13970"/>
                    <a:pt x="31750" y="6350"/>
                    <a:pt x="43180" y="3810"/>
                  </a:cubicBezTo>
                  <a:cubicBezTo>
                    <a:pt x="54610" y="1270"/>
                    <a:pt x="62230" y="0"/>
                    <a:pt x="78740" y="6350"/>
                  </a:cubicBezTo>
                  <a:cubicBezTo>
                    <a:pt x="146050" y="35560"/>
                    <a:pt x="462280" y="331470"/>
                    <a:pt x="510540" y="397510"/>
                  </a:cubicBezTo>
                  <a:cubicBezTo>
                    <a:pt x="523240" y="414020"/>
                    <a:pt x="528320" y="421640"/>
                    <a:pt x="528320" y="435610"/>
                  </a:cubicBezTo>
                  <a:cubicBezTo>
                    <a:pt x="528320" y="450850"/>
                    <a:pt x="518160" y="476250"/>
                    <a:pt x="506730" y="486410"/>
                  </a:cubicBezTo>
                  <a:cubicBezTo>
                    <a:pt x="496570" y="496570"/>
                    <a:pt x="480060" y="500380"/>
                    <a:pt x="466090" y="500380"/>
                  </a:cubicBezTo>
                  <a:cubicBezTo>
                    <a:pt x="453390" y="499110"/>
                    <a:pt x="426720" y="483870"/>
                    <a:pt x="426720" y="483870"/>
                  </a:cubicBezTo>
                </a:path>
              </a:pathLst>
            </a:custGeom>
            <a:solidFill>
              <a:srgbClr val="ED9880"/>
            </a:solidFill>
            <a:ln cap="sq">
              <a:noFill/>
              <a:prstDash val="solid"/>
              <a:miter/>
            </a:ln>
          </p:spPr>
          <p:txBody>
            <a:bodyPr/>
            <a:lstStyle/>
            <a:p>
              <a:endParaRPr lang="en-US"/>
            </a:p>
          </p:txBody>
        </p:sp>
      </p:grpSp>
      <p:grpSp>
        <p:nvGrpSpPr>
          <p:cNvPr id="23" name="Group 23"/>
          <p:cNvGrpSpPr/>
          <p:nvPr/>
        </p:nvGrpSpPr>
        <p:grpSpPr>
          <a:xfrm>
            <a:off x="1967865" y="1481138"/>
            <a:ext cx="343853" cy="185738"/>
            <a:chOff x="0" y="0"/>
            <a:chExt cx="458470" cy="247650"/>
          </a:xfrm>
        </p:grpSpPr>
        <p:sp>
          <p:nvSpPr>
            <p:cNvPr id="24" name="Freeform 24"/>
            <p:cNvSpPr/>
            <p:nvPr/>
          </p:nvSpPr>
          <p:spPr>
            <a:xfrm>
              <a:off x="46990" y="45720"/>
              <a:ext cx="361950" cy="149860"/>
            </a:xfrm>
            <a:custGeom>
              <a:avLst/>
              <a:gdLst/>
              <a:ahLst/>
              <a:cxnLst/>
              <a:rect l="l" t="t" r="r" b="b"/>
              <a:pathLst>
                <a:path w="361950" h="149860">
                  <a:moveTo>
                    <a:pt x="295910" y="149860"/>
                  </a:moveTo>
                  <a:cubicBezTo>
                    <a:pt x="45720" y="130810"/>
                    <a:pt x="35560" y="128270"/>
                    <a:pt x="25400" y="120650"/>
                  </a:cubicBezTo>
                  <a:cubicBezTo>
                    <a:pt x="15240" y="111760"/>
                    <a:pt x="6350" y="97790"/>
                    <a:pt x="3810" y="85090"/>
                  </a:cubicBezTo>
                  <a:cubicBezTo>
                    <a:pt x="0" y="72390"/>
                    <a:pt x="1270" y="55880"/>
                    <a:pt x="7620" y="43180"/>
                  </a:cubicBezTo>
                  <a:cubicBezTo>
                    <a:pt x="12700" y="31750"/>
                    <a:pt x="22860" y="19050"/>
                    <a:pt x="35560" y="12700"/>
                  </a:cubicBezTo>
                  <a:cubicBezTo>
                    <a:pt x="46990" y="6350"/>
                    <a:pt x="62230" y="2540"/>
                    <a:pt x="76200" y="5080"/>
                  </a:cubicBezTo>
                  <a:cubicBezTo>
                    <a:pt x="92710" y="8890"/>
                    <a:pt x="116840" y="25400"/>
                    <a:pt x="125730" y="40640"/>
                  </a:cubicBezTo>
                  <a:cubicBezTo>
                    <a:pt x="133350" y="57150"/>
                    <a:pt x="132080" y="86360"/>
                    <a:pt x="123190" y="101600"/>
                  </a:cubicBezTo>
                  <a:cubicBezTo>
                    <a:pt x="114300" y="118110"/>
                    <a:pt x="88900" y="132080"/>
                    <a:pt x="71120" y="134620"/>
                  </a:cubicBezTo>
                  <a:cubicBezTo>
                    <a:pt x="58420" y="137160"/>
                    <a:pt x="41910" y="130810"/>
                    <a:pt x="31750" y="124460"/>
                  </a:cubicBezTo>
                  <a:cubicBezTo>
                    <a:pt x="20320" y="116840"/>
                    <a:pt x="10160" y="104140"/>
                    <a:pt x="5080" y="91440"/>
                  </a:cubicBezTo>
                  <a:cubicBezTo>
                    <a:pt x="1270" y="80010"/>
                    <a:pt x="1270" y="62230"/>
                    <a:pt x="5080" y="50800"/>
                  </a:cubicBezTo>
                  <a:cubicBezTo>
                    <a:pt x="8890" y="38100"/>
                    <a:pt x="17780" y="24130"/>
                    <a:pt x="29210" y="16510"/>
                  </a:cubicBezTo>
                  <a:cubicBezTo>
                    <a:pt x="39370" y="8890"/>
                    <a:pt x="49530" y="6350"/>
                    <a:pt x="68580" y="5080"/>
                  </a:cubicBezTo>
                  <a:cubicBezTo>
                    <a:pt x="116840" y="0"/>
                    <a:pt x="287020" y="11430"/>
                    <a:pt x="325120" y="27940"/>
                  </a:cubicBezTo>
                  <a:cubicBezTo>
                    <a:pt x="339090" y="33020"/>
                    <a:pt x="342900" y="39370"/>
                    <a:pt x="349250" y="48260"/>
                  </a:cubicBezTo>
                  <a:cubicBezTo>
                    <a:pt x="355600" y="59690"/>
                    <a:pt x="361950" y="78740"/>
                    <a:pt x="359410" y="92710"/>
                  </a:cubicBezTo>
                  <a:cubicBezTo>
                    <a:pt x="358140" y="106680"/>
                    <a:pt x="349250" y="123190"/>
                    <a:pt x="337820" y="133350"/>
                  </a:cubicBezTo>
                  <a:cubicBezTo>
                    <a:pt x="327660" y="142240"/>
                    <a:pt x="295910" y="149860"/>
                    <a:pt x="295910" y="149860"/>
                  </a:cubicBezTo>
                </a:path>
              </a:pathLst>
            </a:custGeom>
            <a:solidFill>
              <a:srgbClr val="ED9880"/>
            </a:solidFill>
            <a:ln cap="sq">
              <a:noFill/>
              <a:prstDash val="solid"/>
              <a:miter/>
            </a:ln>
          </p:spPr>
          <p:txBody>
            <a:bodyPr/>
            <a:lstStyle/>
            <a:p>
              <a:endParaRPr lang="en-US"/>
            </a:p>
          </p:txBody>
        </p:sp>
      </p:grpSp>
      <p:grpSp>
        <p:nvGrpSpPr>
          <p:cNvPr id="29" name="Group 29"/>
          <p:cNvGrpSpPr/>
          <p:nvPr/>
        </p:nvGrpSpPr>
        <p:grpSpPr>
          <a:xfrm>
            <a:off x="5031105" y="5434012"/>
            <a:ext cx="240030" cy="201930"/>
            <a:chOff x="0" y="0"/>
            <a:chExt cx="320040" cy="269240"/>
          </a:xfrm>
        </p:grpSpPr>
        <p:sp>
          <p:nvSpPr>
            <p:cNvPr id="30" name="Freeform 30"/>
            <p:cNvSpPr/>
            <p:nvPr/>
          </p:nvSpPr>
          <p:spPr>
            <a:xfrm>
              <a:off x="48260" y="45720"/>
              <a:ext cx="223520" cy="179070"/>
            </a:xfrm>
            <a:custGeom>
              <a:avLst/>
              <a:gdLst/>
              <a:ahLst/>
              <a:cxnLst/>
              <a:rect l="l" t="t" r="r" b="b"/>
              <a:pathLst>
                <a:path w="223520" h="179070">
                  <a:moveTo>
                    <a:pt x="127000" y="170180"/>
                  </a:moveTo>
                  <a:cubicBezTo>
                    <a:pt x="8890" y="100330"/>
                    <a:pt x="0" y="77470"/>
                    <a:pt x="2540" y="59690"/>
                  </a:cubicBezTo>
                  <a:cubicBezTo>
                    <a:pt x="5080" y="41910"/>
                    <a:pt x="24130" y="19050"/>
                    <a:pt x="39370" y="10160"/>
                  </a:cubicBezTo>
                  <a:cubicBezTo>
                    <a:pt x="50800" y="3810"/>
                    <a:pt x="67310" y="2540"/>
                    <a:pt x="80010" y="5080"/>
                  </a:cubicBezTo>
                  <a:cubicBezTo>
                    <a:pt x="92710" y="7620"/>
                    <a:pt x="107950" y="15240"/>
                    <a:pt x="115570" y="26670"/>
                  </a:cubicBezTo>
                  <a:cubicBezTo>
                    <a:pt x="125730" y="39370"/>
                    <a:pt x="134620" y="67310"/>
                    <a:pt x="129540" y="85090"/>
                  </a:cubicBezTo>
                  <a:cubicBezTo>
                    <a:pt x="125730" y="102870"/>
                    <a:pt x="104140" y="123190"/>
                    <a:pt x="88900" y="129540"/>
                  </a:cubicBezTo>
                  <a:cubicBezTo>
                    <a:pt x="76200" y="135890"/>
                    <a:pt x="59690" y="134620"/>
                    <a:pt x="46990" y="130810"/>
                  </a:cubicBezTo>
                  <a:cubicBezTo>
                    <a:pt x="35560" y="127000"/>
                    <a:pt x="21590" y="118110"/>
                    <a:pt x="13970" y="106680"/>
                  </a:cubicBezTo>
                  <a:cubicBezTo>
                    <a:pt x="5080" y="91440"/>
                    <a:pt x="0" y="62230"/>
                    <a:pt x="6350" y="45720"/>
                  </a:cubicBezTo>
                  <a:cubicBezTo>
                    <a:pt x="12700" y="29210"/>
                    <a:pt x="33020" y="10160"/>
                    <a:pt x="52070" y="6350"/>
                  </a:cubicBezTo>
                  <a:cubicBezTo>
                    <a:pt x="76200" y="0"/>
                    <a:pt x="115570" y="20320"/>
                    <a:pt x="142240" y="31750"/>
                  </a:cubicBezTo>
                  <a:cubicBezTo>
                    <a:pt x="165100" y="41910"/>
                    <a:pt x="187960" y="50800"/>
                    <a:pt x="201930" y="67310"/>
                  </a:cubicBezTo>
                  <a:cubicBezTo>
                    <a:pt x="213360" y="82550"/>
                    <a:pt x="223520" y="106680"/>
                    <a:pt x="220980" y="123190"/>
                  </a:cubicBezTo>
                  <a:cubicBezTo>
                    <a:pt x="218440" y="140970"/>
                    <a:pt x="201930" y="163830"/>
                    <a:pt x="186690" y="171450"/>
                  </a:cubicBezTo>
                  <a:cubicBezTo>
                    <a:pt x="170180" y="179070"/>
                    <a:pt x="127000" y="170180"/>
                    <a:pt x="127000" y="170180"/>
                  </a:cubicBezTo>
                </a:path>
              </a:pathLst>
            </a:custGeom>
            <a:solidFill>
              <a:srgbClr val="ED9880"/>
            </a:solidFill>
            <a:ln cap="sq">
              <a:noFill/>
              <a:prstDash val="solid"/>
              <a:miter/>
            </a:ln>
          </p:spPr>
          <p:txBody>
            <a:bodyPr/>
            <a:lstStyle/>
            <a:p>
              <a:endParaRPr lang="en-US"/>
            </a:p>
          </p:txBody>
        </p:sp>
      </p:grpSp>
      <p:grpSp>
        <p:nvGrpSpPr>
          <p:cNvPr id="37" name="Group 37"/>
          <p:cNvGrpSpPr/>
          <p:nvPr/>
        </p:nvGrpSpPr>
        <p:grpSpPr>
          <a:xfrm>
            <a:off x="9810750" y="5467350"/>
            <a:ext cx="300990" cy="200025"/>
            <a:chOff x="0" y="0"/>
            <a:chExt cx="401320" cy="266700"/>
          </a:xfrm>
        </p:grpSpPr>
        <p:sp>
          <p:nvSpPr>
            <p:cNvPr id="38" name="Freeform 38"/>
            <p:cNvSpPr/>
            <p:nvPr/>
          </p:nvSpPr>
          <p:spPr>
            <a:xfrm>
              <a:off x="48260" y="48260"/>
              <a:ext cx="307340" cy="176530"/>
            </a:xfrm>
            <a:custGeom>
              <a:avLst/>
              <a:gdLst/>
              <a:ahLst/>
              <a:cxnLst/>
              <a:rect l="l" t="t" r="r" b="b"/>
              <a:pathLst>
                <a:path w="307340" h="176530">
                  <a:moveTo>
                    <a:pt x="60960" y="39370"/>
                  </a:moveTo>
                  <a:cubicBezTo>
                    <a:pt x="209550" y="35560"/>
                    <a:pt x="175260" y="54610"/>
                    <a:pt x="173990" y="53340"/>
                  </a:cubicBezTo>
                  <a:cubicBezTo>
                    <a:pt x="172720" y="50800"/>
                    <a:pt x="196850" y="13970"/>
                    <a:pt x="214630" y="6350"/>
                  </a:cubicBezTo>
                  <a:cubicBezTo>
                    <a:pt x="231140" y="0"/>
                    <a:pt x="260350" y="5080"/>
                    <a:pt x="274320" y="13970"/>
                  </a:cubicBezTo>
                  <a:cubicBezTo>
                    <a:pt x="287020" y="20320"/>
                    <a:pt x="295910" y="34290"/>
                    <a:pt x="299720" y="46990"/>
                  </a:cubicBezTo>
                  <a:cubicBezTo>
                    <a:pt x="303530" y="59690"/>
                    <a:pt x="304800" y="76200"/>
                    <a:pt x="299720" y="88900"/>
                  </a:cubicBezTo>
                  <a:cubicBezTo>
                    <a:pt x="292100" y="104140"/>
                    <a:pt x="271780" y="125730"/>
                    <a:pt x="255270" y="129540"/>
                  </a:cubicBezTo>
                  <a:cubicBezTo>
                    <a:pt x="237490" y="134620"/>
                    <a:pt x="209550" y="127000"/>
                    <a:pt x="195580" y="116840"/>
                  </a:cubicBezTo>
                  <a:cubicBezTo>
                    <a:pt x="184150" y="107950"/>
                    <a:pt x="176530" y="93980"/>
                    <a:pt x="173990" y="81280"/>
                  </a:cubicBezTo>
                  <a:cubicBezTo>
                    <a:pt x="171450" y="68580"/>
                    <a:pt x="172720" y="52070"/>
                    <a:pt x="179070" y="39370"/>
                  </a:cubicBezTo>
                  <a:cubicBezTo>
                    <a:pt x="187960" y="25400"/>
                    <a:pt x="210820" y="7620"/>
                    <a:pt x="227330" y="2540"/>
                  </a:cubicBezTo>
                  <a:cubicBezTo>
                    <a:pt x="241300" y="0"/>
                    <a:pt x="256540" y="3810"/>
                    <a:pt x="269240" y="10160"/>
                  </a:cubicBezTo>
                  <a:cubicBezTo>
                    <a:pt x="280670" y="16510"/>
                    <a:pt x="292100" y="27940"/>
                    <a:pt x="297180" y="40640"/>
                  </a:cubicBezTo>
                  <a:cubicBezTo>
                    <a:pt x="302260" y="52070"/>
                    <a:pt x="307340" y="67310"/>
                    <a:pt x="300990" y="81280"/>
                  </a:cubicBezTo>
                  <a:cubicBezTo>
                    <a:pt x="292100" y="105410"/>
                    <a:pt x="248920" y="144780"/>
                    <a:pt x="213360" y="160020"/>
                  </a:cubicBezTo>
                  <a:cubicBezTo>
                    <a:pt x="172720" y="176530"/>
                    <a:pt x="104140" y="171450"/>
                    <a:pt x="69850" y="167640"/>
                  </a:cubicBezTo>
                  <a:cubicBezTo>
                    <a:pt x="50800" y="165100"/>
                    <a:pt x="38100" y="163830"/>
                    <a:pt x="26670" y="154940"/>
                  </a:cubicBezTo>
                  <a:cubicBezTo>
                    <a:pt x="15240" y="146050"/>
                    <a:pt x="5080" y="128270"/>
                    <a:pt x="2540" y="115570"/>
                  </a:cubicBezTo>
                  <a:cubicBezTo>
                    <a:pt x="0" y="105410"/>
                    <a:pt x="0" y="95250"/>
                    <a:pt x="3810" y="85090"/>
                  </a:cubicBezTo>
                  <a:cubicBezTo>
                    <a:pt x="8890" y="72390"/>
                    <a:pt x="20320" y="55880"/>
                    <a:pt x="31750" y="49530"/>
                  </a:cubicBezTo>
                  <a:cubicBezTo>
                    <a:pt x="40640" y="43180"/>
                    <a:pt x="60960" y="39370"/>
                    <a:pt x="60960" y="39370"/>
                  </a:cubicBezTo>
                </a:path>
              </a:pathLst>
            </a:custGeom>
            <a:solidFill>
              <a:srgbClr val="ED9880"/>
            </a:solidFill>
            <a:ln cap="sq">
              <a:noFill/>
              <a:prstDash val="solid"/>
              <a:miter/>
            </a:ln>
          </p:spPr>
          <p:txBody>
            <a:bodyPr/>
            <a:lstStyle/>
            <a:p>
              <a:endParaRPr lang="en-US"/>
            </a:p>
          </p:txBody>
        </p:sp>
      </p:grpSp>
      <p:grpSp>
        <p:nvGrpSpPr>
          <p:cNvPr id="39" name="Group 39"/>
          <p:cNvGrpSpPr/>
          <p:nvPr/>
        </p:nvGrpSpPr>
        <p:grpSpPr>
          <a:xfrm>
            <a:off x="592455" y="9562148"/>
            <a:ext cx="5750242" cy="173355"/>
            <a:chOff x="0" y="0"/>
            <a:chExt cx="7666990" cy="231140"/>
          </a:xfrm>
        </p:grpSpPr>
        <p:sp>
          <p:nvSpPr>
            <p:cNvPr id="40" name="Freeform 40"/>
            <p:cNvSpPr/>
            <p:nvPr/>
          </p:nvSpPr>
          <p:spPr>
            <a:xfrm>
              <a:off x="49530" y="-11430"/>
              <a:ext cx="7567930" cy="252730"/>
            </a:xfrm>
            <a:custGeom>
              <a:avLst/>
              <a:gdLst/>
              <a:ahLst/>
              <a:cxnLst/>
              <a:rect l="l" t="t" r="r" b="b"/>
              <a:pathLst>
                <a:path w="7567930" h="252730">
                  <a:moveTo>
                    <a:pt x="54610" y="72390"/>
                  </a:moveTo>
                  <a:cubicBezTo>
                    <a:pt x="5247640" y="76200"/>
                    <a:pt x="7249160" y="0"/>
                    <a:pt x="7501890" y="62230"/>
                  </a:cubicBezTo>
                  <a:cubicBezTo>
                    <a:pt x="7534910" y="69850"/>
                    <a:pt x="7545070" y="74930"/>
                    <a:pt x="7555231" y="90170"/>
                  </a:cubicBezTo>
                  <a:cubicBezTo>
                    <a:pt x="7565390" y="104140"/>
                    <a:pt x="7567931" y="133350"/>
                    <a:pt x="7561581" y="149860"/>
                  </a:cubicBezTo>
                  <a:cubicBezTo>
                    <a:pt x="7555231" y="166370"/>
                    <a:pt x="7532370" y="185420"/>
                    <a:pt x="7515860" y="189230"/>
                  </a:cubicBezTo>
                  <a:cubicBezTo>
                    <a:pt x="7498081" y="193040"/>
                    <a:pt x="7470140" y="185420"/>
                    <a:pt x="7457440" y="172720"/>
                  </a:cubicBezTo>
                  <a:cubicBezTo>
                    <a:pt x="7444740" y="160020"/>
                    <a:pt x="7435850" y="133350"/>
                    <a:pt x="7438390" y="115570"/>
                  </a:cubicBezTo>
                  <a:cubicBezTo>
                    <a:pt x="7440931" y="97790"/>
                    <a:pt x="7458710" y="74930"/>
                    <a:pt x="7475220" y="67310"/>
                  </a:cubicBezTo>
                  <a:cubicBezTo>
                    <a:pt x="7490460" y="59690"/>
                    <a:pt x="7519670" y="62230"/>
                    <a:pt x="7534910" y="71120"/>
                  </a:cubicBezTo>
                  <a:cubicBezTo>
                    <a:pt x="7550150" y="80010"/>
                    <a:pt x="7564120" y="106680"/>
                    <a:pt x="7565390" y="123190"/>
                  </a:cubicBezTo>
                  <a:cubicBezTo>
                    <a:pt x="7567931" y="135890"/>
                    <a:pt x="7564120" y="151130"/>
                    <a:pt x="7555231" y="162560"/>
                  </a:cubicBezTo>
                  <a:cubicBezTo>
                    <a:pt x="7545070" y="175260"/>
                    <a:pt x="7534910" y="181610"/>
                    <a:pt x="7501890" y="190500"/>
                  </a:cubicBezTo>
                  <a:cubicBezTo>
                    <a:pt x="7249160" y="252730"/>
                    <a:pt x="5247640" y="175260"/>
                    <a:pt x="4056381" y="173990"/>
                  </a:cubicBezTo>
                  <a:cubicBezTo>
                    <a:pt x="2772411" y="171450"/>
                    <a:pt x="306071" y="241300"/>
                    <a:pt x="54610" y="179070"/>
                  </a:cubicBezTo>
                  <a:cubicBezTo>
                    <a:pt x="26670" y="172720"/>
                    <a:pt x="19050" y="167640"/>
                    <a:pt x="10160" y="156210"/>
                  </a:cubicBezTo>
                  <a:cubicBezTo>
                    <a:pt x="2540" y="147320"/>
                    <a:pt x="0" y="130810"/>
                    <a:pt x="1270" y="119380"/>
                  </a:cubicBezTo>
                  <a:cubicBezTo>
                    <a:pt x="2540" y="107950"/>
                    <a:pt x="10160" y="93980"/>
                    <a:pt x="19050" y="86360"/>
                  </a:cubicBezTo>
                  <a:cubicBezTo>
                    <a:pt x="27940" y="78740"/>
                    <a:pt x="54610" y="72390"/>
                    <a:pt x="54610" y="72390"/>
                  </a:cubicBezTo>
                </a:path>
              </a:pathLst>
            </a:custGeom>
            <a:solidFill>
              <a:srgbClr val="FFF3C6"/>
            </a:solidFill>
            <a:ln cap="sq">
              <a:noFill/>
              <a:prstDash val="solid"/>
              <a:miter/>
            </a:ln>
          </p:spPr>
          <p:txBody>
            <a:bodyPr/>
            <a:lstStyle/>
            <a:p>
              <a:endParaRPr lang="en-US"/>
            </a:p>
          </p:txBody>
        </p:sp>
      </p:grpSp>
      <p:grpSp>
        <p:nvGrpSpPr>
          <p:cNvPr id="41" name="Group 41"/>
          <p:cNvGrpSpPr/>
          <p:nvPr/>
        </p:nvGrpSpPr>
        <p:grpSpPr>
          <a:xfrm>
            <a:off x="6384608" y="9595485"/>
            <a:ext cx="165735" cy="166688"/>
            <a:chOff x="0" y="0"/>
            <a:chExt cx="220980" cy="222250"/>
          </a:xfrm>
        </p:grpSpPr>
        <p:sp>
          <p:nvSpPr>
            <p:cNvPr id="42" name="Freeform 42"/>
            <p:cNvSpPr/>
            <p:nvPr/>
          </p:nvSpPr>
          <p:spPr>
            <a:xfrm>
              <a:off x="46990" y="49530"/>
              <a:ext cx="123190" cy="125730"/>
            </a:xfrm>
            <a:custGeom>
              <a:avLst/>
              <a:gdLst/>
              <a:ahLst/>
              <a:cxnLst/>
              <a:rect l="l" t="t" r="r" b="b"/>
              <a:pathLst>
                <a:path w="123190" h="125730">
                  <a:moveTo>
                    <a:pt x="123190" y="44450"/>
                  </a:moveTo>
                  <a:cubicBezTo>
                    <a:pt x="106680" y="113030"/>
                    <a:pt x="99060" y="118110"/>
                    <a:pt x="87630" y="121920"/>
                  </a:cubicBezTo>
                  <a:cubicBezTo>
                    <a:pt x="73660" y="125730"/>
                    <a:pt x="43180" y="124460"/>
                    <a:pt x="29210" y="118110"/>
                  </a:cubicBezTo>
                  <a:cubicBezTo>
                    <a:pt x="19050" y="114300"/>
                    <a:pt x="12700" y="106680"/>
                    <a:pt x="7620" y="96520"/>
                  </a:cubicBezTo>
                  <a:cubicBezTo>
                    <a:pt x="1270" y="82550"/>
                    <a:pt x="0" y="52070"/>
                    <a:pt x="3810" y="38100"/>
                  </a:cubicBezTo>
                  <a:cubicBezTo>
                    <a:pt x="7620" y="26670"/>
                    <a:pt x="15240" y="20320"/>
                    <a:pt x="22860" y="13970"/>
                  </a:cubicBezTo>
                  <a:cubicBezTo>
                    <a:pt x="30480" y="7620"/>
                    <a:pt x="39370" y="2540"/>
                    <a:pt x="50800" y="1270"/>
                  </a:cubicBezTo>
                  <a:cubicBezTo>
                    <a:pt x="66040" y="0"/>
                    <a:pt x="106680" y="19050"/>
                    <a:pt x="106680" y="19050"/>
                  </a:cubicBezTo>
                </a:path>
              </a:pathLst>
            </a:custGeom>
            <a:solidFill>
              <a:srgbClr val="FFF3C6"/>
            </a:solidFill>
            <a:ln cap="sq">
              <a:noFill/>
              <a:prstDash val="solid"/>
              <a:miter/>
            </a:ln>
          </p:spPr>
          <p:txBody>
            <a:bodyPr/>
            <a:lstStyle/>
            <a:p>
              <a:endParaRPr lang="en-US"/>
            </a:p>
          </p:txBody>
        </p:sp>
      </p:grpSp>
      <p:grpSp>
        <p:nvGrpSpPr>
          <p:cNvPr id="45" name="Group 45"/>
          <p:cNvGrpSpPr/>
          <p:nvPr/>
        </p:nvGrpSpPr>
        <p:grpSpPr>
          <a:xfrm>
            <a:off x="17810798" y="4269105"/>
            <a:ext cx="171450" cy="166688"/>
            <a:chOff x="0" y="0"/>
            <a:chExt cx="228600" cy="222250"/>
          </a:xfrm>
        </p:grpSpPr>
        <p:sp>
          <p:nvSpPr>
            <p:cNvPr id="46" name="Freeform 46"/>
            <p:cNvSpPr/>
            <p:nvPr/>
          </p:nvSpPr>
          <p:spPr>
            <a:xfrm>
              <a:off x="49530" y="49530"/>
              <a:ext cx="125730" cy="128270"/>
            </a:xfrm>
            <a:custGeom>
              <a:avLst/>
              <a:gdLst/>
              <a:ahLst/>
              <a:cxnLst/>
              <a:rect l="l" t="t" r="r" b="b"/>
              <a:pathLst>
                <a:path w="125730" h="128270">
                  <a:moveTo>
                    <a:pt x="125730" y="44450"/>
                  </a:moveTo>
                  <a:cubicBezTo>
                    <a:pt x="121920" y="90170"/>
                    <a:pt x="106680" y="114300"/>
                    <a:pt x="90170" y="121920"/>
                  </a:cubicBezTo>
                  <a:cubicBezTo>
                    <a:pt x="74930" y="128270"/>
                    <a:pt x="45720" y="124460"/>
                    <a:pt x="31750" y="118110"/>
                  </a:cubicBezTo>
                  <a:cubicBezTo>
                    <a:pt x="21590" y="113030"/>
                    <a:pt x="15240" y="105410"/>
                    <a:pt x="10160" y="96520"/>
                  </a:cubicBezTo>
                  <a:cubicBezTo>
                    <a:pt x="5080" y="87630"/>
                    <a:pt x="0" y="78740"/>
                    <a:pt x="1270" y="67310"/>
                  </a:cubicBezTo>
                  <a:cubicBezTo>
                    <a:pt x="2540" y="52070"/>
                    <a:pt x="13970" y="24130"/>
                    <a:pt x="25400" y="13970"/>
                  </a:cubicBezTo>
                  <a:cubicBezTo>
                    <a:pt x="33020" y="6350"/>
                    <a:pt x="41910" y="2540"/>
                    <a:pt x="53340" y="1270"/>
                  </a:cubicBezTo>
                  <a:cubicBezTo>
                    <a:pt x="68580" y="0"/>
                    <a:pt x="109220" y="19050"/>
                    <a:pt x="109220" y="19050"/>
                  </a:cubicBezTo>
                </a:path>
              </a:pathLst>
            </a:custGeom>
            <a:solidFill>
              <a:srgbClr val="FFF3C6"/>
            </a:solidFill>
            <a:ln cap="sq">
              <a:noFill/>
              <a:prstDash val="solid"/>
              <a:miter/>
            </a:ln>
          </p:spPr>
          <p:txBody>
            <a:bodyPr/>
            <a:lstStyle/>
            <a:p>
              <a:endParaRPr lang="en-US"/>
            </a:p>
          </p:txBody>
        </p:sp>
      </p:grpSp>
      <p:grpSp>
        <p:nvGrpSpPr>
          <p:cNvPr id="49" name="Group 49"/>
          <p:cNvGrpSpPr/>
          <p:nvPr/>
        </p:nvGrpSpPr>
        <p:grpSpPr>
          <a:xfrm>
            <a:off x="15046643" y="5694045"/>
            <a:ext cx="165735" cy="166688"/>
            <a:chOff x="0" y="0"/>
            <a:chExt cx="220980" cy="222250"/>
          </a:xfrm>
        </p:grpSpPr>
        <p:sp>
          <p:nvSpPr>
            <p:cNvPr id="50" name="Freeform 50"/>
            <p:cNvSpPr/>
            <p:nvPr/>
          </p:nvSpPr>
          <p:spPr>
            <a:xfrm>
              <a:off x="45720" y="49530"/>
              <a:ext cx="123190" cy="125730"/>
            </a:xfrm>
            <a:custGeom>
              <a:avLst/>
              <a:gdLst/>
              <a:ahLst/>
              <a:cxnLst/>
              <a:rect l="l" t="t" r="r" b="b"/>
              <a:pathLst>
                <a:path w="123190" h="125730">
                  <a:moveTo>
                    <a:pt x="123190" y="44450"/>
                  </a:moveTo>
                  <a:cubicBezTo>
                    <a:pt x="106680" y="111760"/>
                    <a:pt x="99060" y="118110"/>
                    <a:pt x="88900" y="121920"/>
                  </a:cubicBezTo>
                  <a:cubicBezTo>
                    <a:pt x="73660" y="125730"/>
                    <a:pt x="44450" y="124460"/>
                    <a:pt x="29210" y="118110"/>
                  </a:cubicBezTo>
                  <a:cubicBezTo>
                    <a:pt x="20320" y="113030"/>
                    <a:pt x="12700" y="106680"/>
                    <a:pt x="8890" y="96520"/>
                  </a:cubicBezTo>
                  <a:cubicBezTo>
                    <a:pt x="2540" y="82550"/>
                    <a:pt x="0" y="52070"/>
                    <a:pt x="5080" y="36830"/>
                  </a:cubicBezTo>
                  <a:cubicBezTo>
                    <a:pt x="7620" y="26670"/>
                    <a:pt x="15240" y="19050"/>
                    <a:pt x="24130" y="13970"/>
                  </a:cubicBezTo>
                  <a:cubicBezTo>
                    <a:pt x="31750" y="7620"/>
                    <a:pt x="40640" y="1270"/>
                    <a:pt x="50800" y="1270"/>
                  </a:cubicBezTo>
                  <a:cubicBezTo>
                    <a:pt x="66040" y="0"/>
                    <a:pt x="107950" y="19050"/>
                    <a:pt x="107950" y="19050"/>
                  </a:cubicBezTo>
                </a:path>
              </a:pathLst>
            </a:custGeom>
            <a:solidFill>
              <a:srgbClr val="ED9880"/>
            </a:solidFill>
            <a:ln cap="sq">
              <a:noFill/>
              <a:prstDash val="solid"/>
              <a:miter/>
            </a:ln>
          </p:spPr>
          <p:txBody>
            <a:bodyPr/>
            <a:lstStyle/>
            <a:p>
              <a:endParaRPr lang="en-US"/>
            </a:p>
          </p:txBody>
        </p:sp>
      </p:grpSp>
      <p:grpSp>
        <p:nvGrpSpPr>
          <p:cNvPr id="53" name="Group 53"/>
          <p:cNvGrpSpPr/>
          <p:nvPr/>
        </p:nvGrpSpPr>
        <p:grpSpPr>
          <a:xfrm>
            <a:off x="9865995" y="8462010"/>
            <a:ext cx="165735" cy="166688"/>
            <a:chOff x="0" y="0"/>
            <a:chExt cx="220980" cy="222250"/>
          </a:xfrm>
        </p:grpSpPr>
        <p:sp>
          <p:nvSpPr>
            <p:cNvPr id="54" name="Freeform 54"/>
            <p:cNvSpPr/>
            <p:nvPr/>
          </p:nvSpPr>
          <p:spPr>
            <a:xfrm>
              <a:off x="45720" y="50800"/>
              <a:ext cx="123190" cy="125730"/>
            </a:xfrm>
            <a:custGeom>
              <a:avLst/>
              <a:gdLst/>
              <a:ahLst/>
              <a:cxnLst/>
              <a:rect l="l" t="t" r="r" b="b"/>
              <a:pathLst>
                <a:path w="123190" h="125730">
                  <a:moveTo>
                    <a:pt x="123190" y="44450"/>
                  </a:moveTo>
                  <a:cubicBezTo>
                    <a:pt x="106680" y="111760"/>
                    <a:pt x="99060" y="118110"/>
                    <a:pt x="88900" y="120650"/>
                  </a:cubicBezTo>
                  <a:cubicBezTo>
                    <a:pt x="73660" y="125730"/>
                    <a:pt x="43180" y="123190"/>
                    <a:pt x="29210" y="116840"/>
                  </a:cubicBezTo>
                  <a:cubicBezTo>
                    <a:pt x="19050" y="113030"/>
                    <a:pt x="12700" y="105410"/>
                    <a:pt x="7620" y="95250"/>
                  </a:cubicBezTo>
                  <a:cubicBezTo>
                    <a:pt x="1270" y="81280"/>
                    <a:pt x="0" y="52070"/>
                    <a:pt x="5080" y="36830"/>
                  </a:cubicBezTo>
                  <a:cubicBezTo>
                    <a:pt x="7620" y="26670"/>
                    <a:pt x="15240" y="19050"/>
                    <a:pt x="22860" y="12700"/>
                  </a:cubicBezTo>
                  <a:cubicBezTo>
                    <a:pt x="30480" y="6350"/>
                    <a:pt x="40640" y="1270"/>
                    <a:pt x="50800" y="0"/>
                  </a:cubicBezTo>
                  <a:cubicBezTo>
                    <a:pt x="66040" y="0"/>
                    <a:pt x="107950" y="17780"/>
                    <a:pt x="107950" y="17780"/>
                  </a:cubicBezTo>
                </a:path>
              </a:pathLst>
            </a:custGeom>
            <a:solidFill>
              <a:srgbClr val="ED9880"/>
            </a:solidFill>
            <a:ln cap="sq">
              <a:noFill/>
              <a:prstDash val="solid"/>
              <a:miter/>
            </a:ln>
          </p:spPr>
          <p:txBody>
            <a:bodyPr/>
            <a:lstStyle/>
            <a:p>
              <a:endParaRPr lang="en-US"/>
            </a:p>
          </p:txBody>
        </p:sp>
      </p:grpSp>
      <p:sp>
        <p:nvSpPr>
          <p:cNvPr id="61" name="TextBox 60">
            <a:extLst>
              <a:ext uri="{FF2B5EF4-FFF2-40B4-BE49-F238E27FC236}">
                <a16:creationId xmlns:a16="http://schemas.microsoft.com/office/drawing/2014/main" xmlns="" id="{EFC0BD7B-C349-CB32-A8FF-6994CFE6EEDE}"/>
              </a:ext>
            </a:extLst>
          </p:cNvPr>
          <p:cNvSpPr txBox="1"/>
          <p:nvPr/>
        </p:nvSpPr>
        <p:spPr>
          <a:xfrm>
            <a:off x="5257800" y="3314700"/>
            <a:ext cx="10896600" cy="2123658"/>
          </a:xfrm>
          <a:prstGeom prst="rect">
            <a:avLst/>
          </a:prstGeom>
          <a:noFill/>
        </p:spPr>
        <p:txBody>
          <a:bodyPr wrap="square" rtlCol="0">
            <a:spAutoFit/>
          </a:bodyPr>
          <a:lstStyle/>
          <a:p>
            <a:pPr algn="ctr"/>
            <a:r>
              <a:rPr lang="en-US" sz="6600" b="1" dirty="0" err="1">
                <a:effectLst/>
                <a:ea typeface="Times New Roman" panose="02020603050405020304" pitchFamily="18" charset="0"/>
              </a:rPr>
              <a:t>Hoạt</a:t>
            </a:r>
            <a:r>
              <a:rPr lang="en-US" sz="6600" b="1" dirty="0">
                <a:effectLst/>
                <a:ea typeface="Times New Roman" panose="02020603050405020304" pitchFamily="18" charset="0"/>
              </a:rPr>
              <a:t> </a:t>
            </a:r>
            <a:r>
              <a:rPr lang="en-US" sz="6600" b="1" dirty="0" err="1">
                <a:effectLst/>
                <a:ea typeface="Times New Roman" panose="02020603050405020304" pitchFamily="18" charset="0"/>
              </a:rPr>
              <a:t>động</a:t>
            </a:r>
            <a:r>
              <a:rPr lang="en-US" sz="6600" b="1" dirty="0">
                <a:effectLst/>
                <a:ea typeface="Times New Roman" panose="02020603050405020304" pitchFamily="18" charset="0"/>
              </a:rPr>
              <a:t> 1: </a:t>
            </a:r>
            <a:r>
              <a:rPr lang="en-US" sz="6600" b="1" dirty="0" err="1">
                <a:effectLst/>
                <a:ea typeface="Times New Roman" panose="02020603050405020304" pitchFamily="18" charset="0"/>
              </a:rPr>
              <a:t>Xác</a:t>
            </a:r>
            <a:r>
              <a:rPr lang="en-US" sz="6600" b="1" dirty="0">
                <a:effectLst/>
                <a:ea typeface="Times New Roman" panose="02020603050405020304" pitchFamily="18" charset="0"/>
              </a:rPr>
              <a:t> </a:t>
            </a:r>
            <a:r>
              <a:rPr lang="en-US" sz="6600" b="1" dirty="0" err="1">
                <a:effectLst/>
                <a:ea typeface="Times New Roman" panose="02020603050405020304" pitchFamily="18" charset="0"/>
              </a:rPr>
              <a:t>định</a:t>
            </a:r>
            <a:r>
              <a:rPr lang="en-US" sz="6600" b="1" dirty="0">
                <a:effectLst/>
                <a:ea typeface="Times New Roman" panose="02020603050405020304" pitchFamily="18" charset="0"/>
              </a:rPr>
              <a:t> ý </a:t>
            </a:r>
            <a:r>
              <a:rPr lang="en-US" sz="6600" b="1" dirty="0" err="1">
                <a:effectLst/>
                <a:ea typeface="Times New Roman" panose="02020603050405020304" pitchFamily="18" charset="0"/>
              </a:rPr>
              <a:t>tưởng</a:t>
            </a:r>
            <a:r>
              <a:rPr lang="en-US" sz="6600" b="1" dirty="0">
                <a:effectLst/>
                <a:ea typeface="Times New Roman" panose="02020603050405020304" pitchFamily="18" charset="0"/>
              </a:rPr>
              <a:t> </a:t>
            </a:r>
            <a:r>
              <a:rPr lang="en-US" sz="6600" b="1" dirty="0" err="1">
                <a:effectLst/>
                <a:ea typeface="Times New Roman" panose="02020603050405020304" pitchFamily="18" charset="0"/>
              </a:rPr>
              <a:t>kinh</a:t>
            </a:r>
            <a:r>
              <a:rPr lang="en-US" sz="6600" b="1" dirty="0">
                <a:effectLst/>
                <a:ea typeface="Times New Roman" panose="02020603050405020304" pitchFamily="18" charset="0"/>
              </a:rPr>
              <a:t> </a:t>
            </a:r>
            <a:r>
              <a:rPr lang="en-US" sz="6600" b="1" dirty="0" err="1">
                <a:effectLst/>
                <a:ea typeface="Times New Roman" panose="02020603050405020304" pitchFamily="18" charset="0"/>
              </a:rPr>
              <a:t>doanh</a:t>
            </a:r>
            <a:endParaRPr lang="en-US" sz="6600" dirty="0">
              <a:effectLst/>
              <a:ea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wipe(down)">
                                      <p:cBhvr>
                                        <p:cTn id="7" dur="500"/>
                                        <p:tgtEl>
                                          <p:spTgt spid="61"/>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2657" y="7353300"/>
            <a:ext cx="18168257" cy="2933700"/>
            <a:chOff x="0" y="0"/>
            <a:chExt cx="5262341" cy="1430410"/>
          </a:xfrm>
        </p:grpSpPr>
        <p:sp>
          <p:nvSpPr>
            <p:cNvPr id="3" name="Freeform 3"/>
            <p:cNvSpPr/>
            <p:nvPr/>
          </p:nvSpPr>
          <p:spPr>
            <a:xfrm>
              <a:off x="0" y="0"/>
              <a:ext cx="5262342" cy="1430410"/>
            </a:xfrm>
            <a:custGeom>
              <a:avLst/>
              <a:gdLst/>
              <a:ahLst/>
              <a:cxnLst/>
              <a:rect l="l" t="t" r="r" b="b"/>
              <a:pathLst>
                <a:path w="5262342" h="1430410">
                  <a:moveTo>
                    <a:pt x="0" y="0"/>
                  </a:moveTo>
                  <a:lnTo>
                    <a:pt x="5262342" y="0"/>
                  </a:lnTo>
                  <a:lnTo>
                    <a:pt x="5262342" y="1430410"/>
                  </a:lnTo>
                  <a:lnTo>
                    <a:pt x="0" y="1430410"/>
                  </a:lnTo>
                  <a:close/>
                </a:path>
              </a:pathLst>
            </a:custGeom>
            <a:solidFill>
              <a:srgbClr val="FFEFB6"/>
            </a:solidFill>
          </p:spPr>
          <p:txBody>
            <a:bodyPr/>
            <a:lstStyle/>
            <a:p>
              <a:endParaRPr lang="en-US"/>
            </a:p>
          </p:txBody>
        </p:sp>
        <p:sp>
          <p:nvSpPr>
            <p:cNvPr id="4" name="TextBox 4"/>
            <p:cNvSpPr txBox="1"/>
            <p:nvPr/>
          </p:nvSpPr>
          <p:spPr>
            <a:xfrm>
              <a:off x="0" y="-38100"/>
              <a:ext cx="5262341" cy="1468510"/>
            </a:xfrm>
            <a:prstGeom prst="rect">
              <a:avLst/>
            </a:prstGeom>
          </p:spPr>
          <p:txBody>
            <a:bodyPr lIns="50800" tIns="50800" rIns="50800" bIns="50800" rtlCol="0" anchor="ctr"/>
            <a:lstStyle/>
            <a:p>
              <a:pPr algn="ctr">
                <a:lnSpc>
                  <a:spcPts val="2659"/>
                </a:lnSpc>
                <a:spcBef>
                  <a:spcPct val="0"/>
                </a:spcBef>
              </a:pPr>
              <a:endParaRPr/>
            </a:p>
          </p:txBody>
        </p:sp>
      </p:grpSp>
      <p:sp>
        <p:nvSpPr>
          <p:cNvPr id="37" name="Rounded Rectangle 3">
            <a:extLst>
              <a:ext uri="{FF2B5EF4-FFF2-40B4-BE49-F238E27FC236}">
                <a16:creationId xmlns:a16="http://schemas.microsoft.com/office/drawing/2014/main" xmlns="" id="{530FBC01-1643-2079-4DAF-51D180A88ED5}"/>
              </a:ext>
            </a:extLst>
          </p:cNvPr>
          <p:cNvSpPr/>
          <p:nvPr/>
        </p:nvSpPr>
        <p:spPr>
          <a:xfrm>
            <a:off x="2514600" y="419100"/>
            <a:ext cx="14859000" cy="1820984"/>
          </a:xfrm>
          <a:prstGeom prst="roundRect">
            <a:avLst/>
          </a:prstGeom>
          <a:solidFill>
            <a:schemeClr val="accent6">
              <a:lumMod val="20000"/>
              <a:lumOff val="80000"/>
            </a:schemeClr>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5400" b="1" dirty="0">
                <a:solidFill>
                  <a:srgbClr val="BA96F0">
                    <a:lumMod val="50000"/>
                  </a:srgbClr>
                </a:solidFill>
                <a:latin typeface="Calibri" panose="020F0502020204030204" pitchFamily="34" charset="0"/>
                <a:cs typeface="Calibri" panose="020F0502020204030204" pitchFamily="34" charset="0"/>
              </a:rPr>
              <a:t>Xác định ý tưởng kinh doanh của nhóm dựa trên kết quả khảo sát nhu cầu khách hàng.</a:t>
            </a:r>
            <a:endParaRPr lang="en-GB" sz="5400" b="1" dirty="0">
              <a:solidFill>
                <a:srgbClr val="BA96F0">
                  <a:lumMod val="50000"/>
                </a:srgbClr>
              </a:solidFill>
              <a:latin typeface="Calibri" panose="020F0502020204030204" pitchFamily="34" charset="0"/>
              <a:cs typeface="Calibri" panose="020F0502020204030204" pitchFamily="34" charset="0"/>
            </a:endParaRPr>
          </a:p>
        </p:txBody>
      </p:sp>
      <p:pic>
        <p:nvPicPr>
          <p:cNvPr id="38" name="Picture 37">
            <a:extLst>
              <a:ext uri="{FF2B5EF4-FFF2-40B4-BE49-F238E27FC236}">
                <a16:creationId xmlns:a16="http://schemas.microsoft.com/office/drawing/2014/main" xmlns="" id="{FE4D1674-E862-A62A-D6A5-99FE1CF3B015}"/>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250" b="90000" l="27167" r="71250"/>
                    </a14:imgEffect>
                  </a14:imgLayer>
                </a14:imgProps>
              </a:ext>
              <a:ext uri="{28A0092B-C50C-407E-A947-70E740481C1C}">
                <a14:useLocalDpi xmlns:a14="http://schemas.microsoft.com/office/drawing/2010/main" val="0"/>
              </a:ext>
            </a:extLst>
          </a:blip>
          <a:srcRect l="26273" r="23602"/>
          <a:stretch>
            <a:fillRect/>
          </a:stretch>
        </p:blipFill>
        <p:spPr>
          <a:xfrm>
            <a:off x="27214" y="1333500"/>
            <a:ext cx="4258103" cy="8495000"/>
          </a:xfrm>
          <a:prstGeom prst="rect">
            <a:avLst/>
          </a:prstGeom>
          <a:noFill/>
        </p:spPr>
      </p:pic>
      <p:sp>
        <p:nvSpPr>
          <p:cNvPr id="40" name="Rectangle: Rounded Corners 8">
            <a:extLst>
              <a:ext uri="{FF2B5EF4-FFF2-40B4-BE49-F238E27FC236}">
                <a16:creationId xmlns:a16="http://schemas.microsoft.com/office/drawing/2014/main" xmlns="" id="{A257C40F-8EE5-05D6-CEAE-DC9AD734D7ED}"/>
              </a:ext>
            </a:extLst>
          </p:cNvPr>
          <p:cNvSpPr/>
          <p:nvPr/>
        </p:nvSpPr>
        <p:spPr>
          <a:xfrm>
            <a:off x="3962400" y="2933700"/>
            <a:ext cx="12725400" cy="6172200"/>
          </a:xfrm>
          <a:custGeom>
            <a:avLst/>
            <a:gdLst>
              <a:gd name="connsiteX0" fmla="*/ 0 w 6890657"/>
              <a:gd name="connsiteY0" fmla="*/ 986991 h 5921828"/>
              <a:gd name="connsiteX1" fmla="*/ 986991 w 6890657"/>
              <a:gd name="connsiteY1" fmla="*/ 0 h 5921828"/>
              <a:gd name="connsiteX2" fmla="*/ 1631622 w 6890657"/>
              <a:gd name="connsiteY2" fmla="*/ 0 h 5921828"/>
              <a:gd name="connsiteX3" fmla="*/ 2079585 w 6890657"/>
              <a:gd name="connsiteY3" fmla="*/ 0 h 5921828"/>
              <a:gd name="connsiteX4" fmla="*/ 2576716 w 6890657"/>
              <a:gd name="connsiteY4" fmla="*/ 0 h 5921828"/>
              <a:gd name="connsiteX5" fmla="*/ 3073846 w 6890657"/>
              <a:gd name="connsiteY5" fmla="*/ 0 h 5921828"/>
              <a:gd name="connsiteX6" fmla="*/ 3718477 w 6890657"/>
              <a:gd name="connsiteY6" fmla="*/ 0 h 5921828"/>
              <a:gd name="connsiteX7" fmla="*/ 4264774 w 6890657"/>
              <a:gd name="connsiteY7" fmla="*/ 0 h 5921828"/>
              <a:gd name="connsiteX8" fmla="*/ 4909405 w 6890657"/>
              <a:gd name="connsiteY8" fmla="*/ 0 h 5921828"/>
              <a:gd name="connsiteX9" fmla="*/ 5357369 w 6890657"/>
              <a:gd name="connsiteY9" fmla="*/ 0 h 5921828"/>
              <a:gd name="connsiteX10" fmla="*/ 5903666 w 6890657"/>
              <a:gd name="connsiteY10" fmla="*/ 0 h 5921828"/>
              <a:gd name="connsiteX11" fmla="*/ 6890657 w 6890657"/>
              <a:gd name="connsiteY11" fmla="*/ 986991 h 5921828"/>
              <a:gd name="connsiteX12" fmla="*/ 6890657 w 6890657"/>
              <a:gd name="connsiteY12" fmla="*/ 1590447 h 5921828"/>
              <a:gd name="connsiteX13" fmla="*/ 6890657 w 6890657"/>
              <a:gd name="connsiteY13" fmla="*/ 2233382 h 5921828"/>
              <a:gd name="connsiteX14" fmla="*/ 6890657 w 6890657"/>
              <a:gd name="connsiteY14" fmla="*/ 2797360 h 5921828"/>
              <a:gd name="connsiteX15" fmla="*/ 6890657 w 6890657"/>
              <a:gd name="connsiteY15" fmla="*/ 3400817 h 5921828"/>
              <a:gd name="connsiteX16" fmla="*/ 6890657 w 6890657"/>
              <a:gd name="connsiteY16" fmla="*/ 3846359 h 5921828"/>
              <a:gd name="connsiteX17" fmla="*/ 6890657 w 6890657"/>
              <a:gd name="connsiteY17" fmla="*/ 4934837 h 5921828"/>
              <a:gd name="connsiteX18" fmla="*/ 5903666 w 6890657"/>
              <a:gd name="connsiteY18" fmla="*/ 5921828 h 5921828"/>
              <a:gd name="connsiteX19" fmla="*/ 5308202 w 6890657"/>
              <a:gd name="connsiteY19" fmla="*/ 5921828 h 5921828"/>
              <a:gd name="connsiteX20" fmla="*/ 4712738 w 6890657"/>
              <a:gd name="connsiteY20" fmla="*/ 5921828 h 5921828"/>
              <a:gd name="connsiteX21" fmla="*/ 4117274 w 6890657"/>
              <a:gd name="connsiteY21" fmla="*/ 5921828 h 5921828"/>
              <a:gd name="connsiteX22" fmla="*/ 3669310 w 6890657"/>
              <a:gd name="connsiteY22" fmla="*/ 5921828 h 5921828"/>
              <a:gd name="connsiteX23" fmla="*/ 3024680 w 6890657"/>
              <a:gd name="connsiteY23" fmla="*/ 5921828 h 5921828"/>
              <a:gd name="connsiteX24" fmla="*/ 2576716 w 6890657"/>
              <a:gd name="connsiteY24" fmla="*/ 5921828 h 5921828"/>
              <a:gd name="connsiteX25" fmla="*/ 2177919 w 6890657"/>
              <a:gd name="connsiteY25" fmla="*/ 5921828 h 5921828"/>
              <a:gd name="connsiteX26" fmla="*/ 1582455 w 6890657"/>
              <a:gd name="connsiteY26" fmla="*/ 5921828 h 5921828"/>
              <a:gd name="connsiteX27" fmla="*/ 986991 w 6890657"/>
              <a:gd name="connsiteY27" fmla="*/ 5921828 h 5921828"/>
              <a:gd name="connsiteX28" fmla="*/ 0 w 6890657"/>
              <a:gd name="connsiteY28" fmla="*/ 4934837 h 5921828"/>
              <a:gd name="connsiteX29" fmla="*/ 0 w 6890657"/>
              <a:gd name="connsiteY29" fmla="*/ 4291902 h 5921828"/>
              <a:gd name="connsiteX30" fmla="*/ 0 w 6890657"/>
              <a:gd name="connsiteY30" fmla="*/ 3806881 h 5921828"/>
              <a:gd name="connsiteX31" fmla="*/ 0 w 6890657"/>
              <a:gd name="connsiteY31" fmla="*/ 3203425 h 5921828"/>
              <a:gd name="connsiteX32" fmla="*/ 0 w 6890657"/>
              <a:gd name="connsiteY32" fmla="*/ 2599968 h 5921828"/>
              <a:gd name="connsiteX33" fmla="*/ 0 w 6890657"/>
              <a:gd name="connsiteY33" fmla="*/ 2075469 h 5921828"/>
              <a:gd name="connsiteX34" fmla="*/ 0 w 6890657"/>
              <a:gd name="connsiteY34" fmla="*/ 1472012 h 5921828"/>
              <a:gd name="connsiteX35" fmla="*/ 0 w 6890657"/>
              <a:gd name="connsiteY35" fmla="*/ 986991 h 5921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890657" h="5921828" fill="none" extrusionOk="0">
                <a:moveTo>
                  <a:pt x="0" y="986991"/>
                </a:moveTo>
                <a:cubicBezTo>
                  <a:pt x="-2307" y="554568"/>
                  <a:pt x="438153" y="-37455"/>
                  <a:pt x="986991" y="0"/>
                </a:cubicBezTo>
                <a:cubicBezTo>
                  <a:pt x="1269516" y="-40754"/>
                  <a:pt x="1329144" y="23749"/>
                  <a:pt x="1631622" y="0"/>
                </a:cubicBezTo>
                <a:cubicBezTo>
                  <a:pt x="1934100" y="-23749"/>
                  <a:pt x="1887744" y="22251"/>
                  <a:pt x="2079585" y="0"/>
                </a:cubicBezTo>
                <a:cubicBezTo>
                  <a:pt x="2271426" y="-22251"/>
                  <a:pt x="2369622" y="24182"/>
                  <a:pt x="2576716" y="0"/>
                </a:cubicBezTo>
                <a:cubicBezTo>
                  <a:pt x="2783810" y="-24182"/>
                  <a:pt x="2912789" y="33442"/>
                  <a:pt x="3073846" y="0"/>
                </a:cubicBezTo>
                <a:cubicBezTo>
                  <a:pt x="3234903" y="-33442"/>
                  <a:pt x="3409027" y="75455"/>
                  <a:pt x="3718477" y="0"/>
                </a:cubicBezTo>
                <a:cubicBezTo>
                  <a:pt x="4027927" y="-75455"/>
                  <a:pt x="4103642" y="46594"/>
                  <a:pt x="4264774" y="0"/>
                </a:cubicBezTo>
                <a:cubicBezTo>
                  <a:pt x="4425906" y="-46594"/>
                  <a:pt x="4683965" y="14647"/>
                  <a:pt x="4909405" y="0"/>
                </a:cubicBezTo>
                <a:cubicBezTo>
                  <a:pt x="5134845" y="-14647"/>
                  <a:pt x="5265480" y="41940"/>
                  <a:pt x="5357369" y="0"/>
                </a:cubicBezTo>
                <a:cubicBezTo>
                  <a:pt x="5449258" y="-41940"/>
                  <a:pt x="5732285" y="3293"/>
                  <a:pt x="5903666" y="0"/>
                </a:cubicBezTo>
                <a:cubicBezTo>
                  <a:pt x="6314203" y="53132"/>
                  <a:pt x="6860893" y="445024"/>
                  <a:pt x="6890657" y="986991"/>
                </a:cubicBezTo>
                <a:cubicBezTo>
                  <a:pt x="6917813" y="1173935"/>
                  <a:pt x="6877340" y="1360709"/>
                  <a:pt x="6890657" y="1590447"/>
                </a:cubicBezTo>
                <a:cubicBezTo>
                  <a:pt x="6903974" y="1820185"/>
                  <a:pt x="6881367" y="2092886"/>
                  <a:pt x="6890657" y="2233382"/>
                </a:cubicBezTo>
                <a:cubicBezTo>
                  <a:pt x="6899947" y="2373878"/>
                  <a:pt x="6883233" y="2598998"/>
                  <a:pt x="6890657" y="2797360"/>
                </a:cubicBezTo>
                <a:cubicBezTo>
                  <a:pt x="6898081" y="2995722"/>
                  <a:pt x="6825431" y="3256557"/>
                  <a:pt x="6890657" y="3400817"/>
                </a:cubicBezTo>
                <a:cubicBezTo>
                  <a:pt x="6955883" y="3545077"/>
                  <a:pt x="6877000" y="3632877"/>
                  <a:pt x="6890657" y="3846359"/>
                </a:cubicBezTo>
                <a:cubicBezTo>
                  <a:pt x="6904314" y="4059841"/>
                  <a:pt x="6846746" y="4508507"/>
                  <a:pt x="6890657" y="4934837"/>
                </a:cubicBezTo>
                <a:cubicBezTo>
                  <a:pt x="7040498" y="5466972"/>
                  <a:pt x="6428271" y="5849197"/>
                  <a:pt x="5903666" y="5921828"/>
                </a:cubicBezTo>
                <a:cubicBezTo>
                  <a:pt x="5671160" y="5976843"/>
                  <a:pt x="5571969" y="5867936"/>
                  <a:pt x="5308202" y="5921828"/>
                </a:cubicBezTo>
                <a:cubicBezTo>
                  <a:pt x="5044435" y="5975720"/>
                  <a:pt x="4978969" y="5873995"/>
                  <a:pt x="4712738" y="5921828"/>
                </a:cubicBezTo>
                <a:cubicBezTo>
                  <a:pt x="4446507" y="5969661"/>
                  <a:pt x="4373612" y="5864767"/>
                  <a:pt x="4117274" y="5921828"/>
                </a:cubicBezTo>
                <a:cubicBezTo>
                  <a:pt x="3860936" y="5978889"/>
                  <a:pt x="3783078" y="5872232"/>
                  <a:pt x="3669310" y="5921828"/>
                </a:cubicBezTo>
                <a:cubicBezTo>
                  <a:pt x="3555542" y="5971424"/>
                  <a:pt x="3190097" y="5882222"/>
                  <a:pt x="3024680" y="5921828"/>
                </a:cubicBezTo>
                <a:cubicBezTo>
                  <a:pt x="2859263" y="5961434"/>
                  <a:pt x="2743000" y="5874148"/>
                  <a:pt x="2576716" y="5921828"/>
                </a:cubicBezTo>
                <a:cubicBezTo>
                  <a:pt x="2410432" y="5969508"/>
                  <a:pt x="2326111" y="5875363"/>
                  <a:pt x="2177919" y="5921828"/>
                </a:cubicBezTo>
                <a:cubicBezTo>
                  <a:pt x="2029727" y="5968293"/>
                  <a:pt x="1829295" y="5920293"/>
                  <a:pt x="1582455" y="5921828"/>
                </a:cubicBezTo>
                <a:cubicBezTo>
                  <a:pt x="1335615" y="5923363"/>
                  <a:pt x="1223900" y="5898230"/>
                  <a:pt x="986991" y="5921828"/>
                </a:cubicBezTo>
                <a:cubicBezTo>
                  <a:pt x="494369" y="6007298"/>
                  <a:pt x="-2927" y="5447273"/>
                  <a:pt x="0" y="4934837"/>
                </a:cubicBezTo>
                <a:cubicBezTo>
                  <a:pt x="-27843" y="4689593"/>
                  <a:pt x="16647" y="4553047"/>
                  <a:pt x="0" y="4291902"/>
                </a:cubicBezTo>
                <a:cubicBezTo>
                  <a:pt x="-16647" y="4030758"/>
                  <a:pt x="36425" y="3946988"/>
                  <a:pt x="0" y="3806881"/>
                </a:cubicBezTo>
                <a:cubicBezTo>
                  <a:pt x="-36425" y="3666774"/>
                  <a:pt x="16185" y="3475838"/>
                  <a:pt x="0" y="3203425"/>
                </a:cubicBezTo>
                <a:cubicBezTo>
                  <a:pt x="-16185" y="2931012"/>
                  <a:pt x="64603" y="2775110"/>
                  <a:pt x="0" y="2599968"/>
                </a:cubicBezTo>
                <a:cubicBezTo>
                  <a:pt x="-64603" y="2424826"/>
                  <a:pt x="44286" y="2266070"/>
                  <a:pt x="0" y="2075469"/>
                </a:cubicBezTo>
                <a:cubicBezTo>
                  <a:pt x="-44286" y="1884868"/>
                  <a:pt x="70886" y="1747946"/>
                  <a:pt x="0" y="1472012"/>
                </a:cubicBezTo>
                <a:cubicBezTo>
                  <a:pt x="-70886" y="1196078"/>
                  <a:pt x="22833" y="1215301"/>
                  <a:pt x="0" y="986991"/>
                </a:cubicBezTo>
                <a:close/>
              </a:path>
              <a:path w="6890657" h="5921828" stroke="0" extrusionOk="0">
                <a:moveTo>
                  <a:pt x="0" y="986991"/>
                </a:moveTo>
                <a:cubicBezTo>
                  <a:pt x="24725" y="468078"/>
                  <a:pt x="504523" y="-74721"/>
                  <a:pt x="986991" y="0"/>
                </a:cubicBezTo>
                <a:cubicBezTo>
                  <a:pt x="1110144" y="-2345"/>
                  <a:pt x="1292501" y="35051"/>
                  <a:pt x="1434955" y="0"/>
                </a:cubicBezTo>
                <a:cubicBezTo>
                  <a:pt x="1577409" y="-35051"/>
                  <a:pt x="1634568" y="24092"/>
                  <a:pt x="1833752" y="0"/>
                </a:cubicBezTo>
                <a:cubicBezTo>
                  <a:pt x="2032936" y="-24092"/>
                  <a:pt x="2239808" y="9527"/>
                  <a:pt x="2429216" y="0"/>
                </a:cubicBezTo>
                <a:cubicBezTo>
                  <a:pt x="2618624" y="-9527"/>
                  <a:pt x="2704809" y="53366"/>
                  <a:pt x="2975513" y="0"/>
                </a:cubicBezTo>
                <a:cubicBezTo>
                  <a:pt x="3246217" y="-53366"/>
                  <a:pt x="3260727" y="46988"/>
                  <a:pt x="3472643" y="0"/>
                </a:cubicBezTo>
                <a:cubicBezTo>
                  <a:pt x="3684559" y="-46988"/>
                  <a:pt x="3783844" y="16483"/>
                  <a:pt x="4018941" y="0"/>
                </a:cubicBezTo>
                <a:cubicBezTo>
                  <a:pt x="4254038" y="-16483"/>
                  <a:pt x="4454341" y="64995"/>
                  <a:pt x="4663571" y="0"/>
                </a:cubicBezTo>
                <a:cubicBezTo>
                  <a:pt x="4872801" y="-64995"/>
                  <a:pt x="4984100" y="90"/>
                  <a:pt x="5209869" y="0"/>
                </a:cubicBezTo>
                <a:cubicBezTo>
                  <a:pt x="5435638" y="-90"/>
                  <a:pt x="5735009" y="27378"/>
                  <a:pt x="5903666" y="0"/>
                </a:cubicBezTo>
                <a:cubicBezTo>
                  <a:pt x="6458096" y="-9363"/>
                  <a:pt x="6802922" y="331249"/>
                  <a:pt x="6890657" y="986991"/>
                </a:cubicBezTo>
                <a:cubicBezTo>
                  <a:pt x="6936316" y="1149170"/>
                  <a:pt x="6833341" y="1236215"/>
                  <a:pt x="6890657" y="1472012"/>
                </a:cubicBezTo>
                <a:cubicBezTo>
                  <a:pt x="6947973" y="1707809"/>
                  <a:pt x="6873024" y="1830765"/>
                  <a:pt x="6890657" y="1996512"/>
                </a:cubicBezTo>
                <a:cubicBezTo>
                  <a:pt x="6908290" y="2162259"/>
                  <a:pt x="6834869" y="2336730"/>
                  <a:pt x="6890657" y="2560490"/>
                </a:cubicBezTo>
                <a:cubicBezTo>
                  <a:pt x="6946445" y="2784250"/>
                  <a:pt x="6862967" y="2949528"/>
                  <a:pt x="6890657" y="3084989"/>
                </a:cubicBezTo>
                <a:cubicBezTo>
                  <a:pt x="6918347" y="3220450"/>
                  <a:pt x="6850357" y="3495761"/>
                  <a:pt x="6890657" y="3648967"/>
                </a:cubicBezTo>
                <a:cubicBezTo>
                  <a:pt x="6930957" y="3802173"/>
                  <a:pt x="6856870" y="3997553"/>
                  <a:pt x="6890657" y="4212945"/>
                </a:cubicBezTo>
                <a:cubicBezTo>
                  <a:pt x="6924444" y="4428337"/>
                  <a:pt x="6873977" y="4582127"/>
                  <a:pt x="6890657" y="4934837"/>
                </a:cubicBezTo>
                <a:cubicBezTo>
                  <a:pt x="6904335" y="5418397"/>
                  <a:pt x="6312224" y="5856586"/>
                  <a:pt x="5903666" y="5921828"/>
                </a:cubicBezTo>
                <a:cubicBezTo>
                  <a:pt x="5696443" y="5950894"/>
                  <a:pt x="5538446" y="5906406"/>
                  <a:pt x="5406536" y="5921828"/>
                </a:cubicBezTo>
                <a:cubicBezTo>
                  <a:pt x="5274626" y="5937250"/>
                  <a:pt x="5143593" y="5902848"/>
                  <a:pt x="4958572" y="5921828"/>
                </a:cubicBezTo>
                <a:cubicBezTo>
                  <a:pt x="4773551" y="5940808"/>
                  <a:pt x="4518215" y="5876549"/>
                  <a:pt x="4313941" y="5921828"/>
                </a:cubicBezTo>
                <a:cubicBezTo>
                  <a:pt x="4109667" y="5967107"/>
                  <a:pt x="4002659" y="5875963"/>
                  <a:pt x="3767644" y="5921828"/>
                </a:cubicBezTo>
                <a:cubicBezTo>
                  <a:pt x="3532629" y="5967693"/>
                  <a:pt x="3384661" y="5856998"/>
                  <a:pt x="3221347" y="5921828"/>
                </a:cubicBezTo>
                <a:cubicBezTo>
                  <a:pt x="3058033" y="5986658"/>
                  <a:pt x="2810349" y="5915440"/>
                  <a:pt x="2625883" y="5921828"/>
                </a:cubicBezTo>
                <a:cubicBezTo>
                  <a:pt x="2441417" y="5928216"/>
                  <a:pt x="2282194" y="5901493"/>
                  <a:pt x="2030419" y="5921828"/>
                </a:cubicBezTo>
                <a:cubicBezTo>
                  <a:pt x="1778644" y="5942163"/>
                  <a:pt x="1789020" y="5916602"/>
                  <a:pt x="1631622" y="5921828"/>
                </a:cubicBezTo>
                <a:cubicBezTo>
                  <a:pt x="1474224" y="5927054"/>
                  <a:pt x="1183792" y="5848649"/>
                  <a:pt x="986991" y="5921828"/>
                </a:cubicBezTo>
                <a:cubicBezTo>
                  <a:pt x="578141" y="5869467"/>
                  <a:pt x="15530" y="5594390"/>
                  <a:pt x="0" y="4934837"/>
                </a:cubicBezTo>
                <a:cubicBezTo>
                  <a:pt x="-33531" y="4779279"/>
                  <a:pt x="21837" y="4626781"/>
                  <a:pt x="0" y="4489294"/>
                </a:cubicBezTo>
                <a:cubicBezTo>
                  <a:pt x="-21837" y="4351807"/>
                  <a:pt x="55459" y="4186033"/>
                  <a:pt x="0" y="3925316"/>
                </a:cubicBezTo>
                <a:cubicBezTo>
                  <a:pt x="-55459" y="3664599"/>
                  <a:pt x="31234" y="3545311"/>
                  <a:pt x="0" y="3361338"/>
                </a:cubicBezTo>
                <a:cubicBezTo>
                  <a:pt x="-31234" y="3177365"/>
                  <a:pt x="9214" y="3002429"/>
                  <a:pt x="0" y="2757882"/>
                </a:cubicBezTo>
                <a:cubicBezTo>
                  <a:pt x="-9214" y="2513335"/>
                  <a:pt x="21807" y="2404721"/>
                  <a:pt x="0" y="2154425"/>
                </a:cubicBezTo>
                <a:cubicBezTo>
                  <a:pt x="-21807" y="1904129"/>
                  <a:pt x="9316" y="1746525"/>
                  <a:pt x="0" y="1590447"/>
                </a:cubicBezTo>
                <a:cubicBezTo>
                  <a:pt x="-9316" y="1434369"/>
                  <a:pt x="38607" y="1178518"/>
                  <a:pt x="0" y="986991"/>
                </a:cubicBezTo>
                <a:close/>
              </a:path>
            </a:pathLst>
          </a:custGeom>
          <a:solidFill>
            <a:srgbClr val="CCFFCC"/>
          </a:solidFill>
          <a:ln w="38100">
            <a:solidFill>
              <a:srgbClr val="002060"/>
            </a:solidFill>
            <a:extLst>
              <a:ext uri="{C807C97D-BFC1-408E-A445-0C87EB9F89A2}">
                <ask:lineSketchStyleProps xmlns:ask="http://schemas.microsoft.com/office/drawing/2018/sketchyshapes" xmlns="" sd="520428987">
                  <a:custGeom>
                    <a:avLst/>
                    <a:gdLst>
                      <a:gd name="connsiteX0" fmla="*/ 0 w 12725400"/>
                      <a:gd name="connsiteY0" fmla="*/ 1028720 h 6172200"/>
                      <a:gd name="connsiteX1" fmla="*/ 1822736 w 12725400"/>
                      <a:gd name="connsiteY1" fmla="*/ 0 h 6172200"/>
                      <a:gd name="connsiteX2" fmla="*/ 3013216 w 12725400"/>
                      <a:gd name="connsiteY2" fmla="*/ 0 h 6172200"/>
                      <a:gd name="connsiteX3" fmla="*/ 3840497 w 12725400"/>
                      <a:gd name="connsiteY3" fmla="*/ 0 h 6172200"/>
                      <a:gd name="connsiteX4" fmla="*/ 4758579 w 12725400"/>
                      <a:gd name="connsiteY4" fmla="*/ 0 h 6172200"/>
                      <a:gd name="connsiteX5" fmla="*/ 5676660 w 12725400"/>
                      <a:gd name="connsiteY5" fmla="*/ 0 h 6172200"/>
                      <a:gd name="connsiteX6" fmla="*/ 6867140 w 12725400"/>
                      <a:gd name="connsiteY6" fmla="*/ 0 h 6172200"/>
                      <a:gd name="connsiteX7" fmla="*/ 7876020 w 12725400"/>
                      <a:gd name="connsiteY7" fmla="*/ 0 h 6172200"/>
                      <a:gd name="connsiteX8" fmla="*/ 9066500 w 12725400"/>
                      <a:gd name="connsiteY8" fmla="*/ 0 h 6172200"/>
                      <a:gd name="connsiteX9" fmla="*/ 9893782 w 12725400"/>
                      <a:gd name="connsiteY9" fmla="*/ 0 h 6172200"/>
                      <a:gd name="connsiteX10" fmla="*/ 10902663 w 12725400"/>
                      <a:gd name="connsiteY10" fmla="*/ 0 h 6172200"/>
                      <a:gd name="connsiteX11" fmla="*/ 12725400 w 12725400"/>
                      <a:gd name="connsiteY11" fmla="*/ 1028720 h 6172200"/>
                      <a:gd name="connsiteX12" fmla="*/ 12725400 w 12725400"/>
                      <a:gd name="connsiteY12" fmla="*/ 1657690 h 6172200"/>
                      <a:gd name="connsiteX13" fmla="*/ 12725400 w 12725400"/>
                      <a:gd name="connsiteY13" fmla="*/ 2327808 h 6172200"/>
                      <a:gd name="connsiteX14" fmla="*/ 12725400 w 12725400"/>
                      <a:gd name="connsiteY14" fmla="*/ 2915631 h 6172200"/>
                      <a:gd name="connsiteX15" fmla="*/ 12725400 w 12725400"/>
                      <a:gd name="connsiteY15" fmla="*/ 3544601 h 6172200"/>
                      <a:gd name="connsiteX16" fmla="*/ 12725400 w 12725400"/>
                      <a:gd name="connsiteY16" fmla="*/ 4008981 h 6172200"/>
                      <a:gd name="connsiteX17" fmla="*/ 12725400 w 12725400"/>
                      <a:gd name="connsiteY17" fmla="*/ 5143479 h 6172200"/>
                      <a:gd name="connsiteX18" fmla="*/ 10902663 w 12725400"/>
                      <a:gd name="connsiteY18" fmla="*/ 6172200 h 6172200"/>
                      <a:gd name="connsiteX19" fmla="*/ 9802983 w 12725400"/>
                      <a:gd name="connsiteY19" fmla="*/ 6172200 h 6172200"/>
                      <a:gd name="connsiteX20" fmla="*/ 8703303 w 12725400"/>
                      <a:gd name="connsiteY20" fmla="*/ 6172200 h 6172200"/>
                      <a:gd name="connsiteX21" fmla="*/ 7603623 w 12725400"/>
                      <a:gd name="connsiteY21" fmla="*/ 6172200 h 6172200"/>
                      <a:gd name="connsiteX22" fmla="*/ 6776340 w 12725400"/>
                      <a:gd name="connsiteY22" fmla="*/ 6172200 h 6172200"/>
                      <a:gd name="connsiteX23" fmla="*/ 5585862 w 12725400"/>
                      <a:gd name="connsiteY23" fmla="*/ 6172200 h 6172200"/>
                      <a:gd name="connsiteX24" fmla="*/ 4758579 w 12725400"/>
                      <a:gd name="connsiteY24" fmla="*/ 6172200 h 6172200"/>
                      <a:gd name="connsiteX25" fmla="*/ 4022096 w 12725400"/>
                      <a:gd name="connsiteY25" fmla="*/ 6172200 h 6172200"/>
                      <a:gd name="connsiteX26" fmla="*/ 2922416 w 12725400"/>
                      <a:gd name="connsiteY26" fmla="*/ 6172200 h 6172200"/>
                      <a:gd name="connsiteX27" fmla="*/ 1822736 w 12725400"/>
                      <a:gd name="connsiteY27" fmla="*/ 6172200 h 6172200"/>
                      <a:gd name="connsiteX28" fmla="*/ 0 w 12725400"/>
                      <a:gd name="connsiteY28" fmla="*/ 5143479 h 6172200"/>
                      <a:gd name="connsiteX29" fmla="*/ 0 w 12725400"/>
                      <a:gd name="connsiteY29" fmla="*/ 4473361 h 6172200"/>
                      <a:gd name="connsiteX30" fmla="*/ 0 w 12725400"/>
                      <a:gd name="connsiteY30" fmla="*/ 3967834 h 6172200"/>
                      <a:gd name="connsiteX31" fmla="*/ 0 w 12725400"/>
                      <a:gd name="connsiteY31" fmla="*/ 3338864 h 6172200"/>
                      <a:gd name="connsiteX32" fmla="*/ 0 w 12725400"/>
                      <a:gd name="connsiteY32" fmla="*/ 2709893 h 6172200"/>
                      <a:gd name="connsiteX33" fmla="*/ 0 w 12725400"/>
                      <a:gd name="connsiteY33" fmla="*/ 2163218 h 6172200"/>
                      <a:gd name="connsiteX34" fmla="*/ 0 w 12725400"/>
                      <a:gd name="connsiteY34" fmla="*/ 1534247 h 6172200"/>
                      <a:gd name="connsiteX35" fmla="*/ 0 w 12725400"/>
                      <a:gd name="connsiteY35" fmla="*/ 1028720 h 6172200"/>
                      <a:gd name="connsiteX0" fmla="*/ 0 w 12725400"/>
                      <a:gd name="connsiteY0" fmla="*/ 1028720 h 6172200"/>
                      <a:gd name="connsiteX1" fmla="*/ 1822736 w 12725400"/>
                      <a:gd name="connsiteY1" fmla="*/ 0 h 6172200"/>
                      <a:gd name="connsiteX2" fmla="*/ 2650019 w 12725400"/>
                      <a:gd name="connsiteY2" fmla="*/ 0 h 6172200"/>
                      <a:gd name="connsiteX3" fmla="*/ 3386502 w 12725400"/>
                      <a:gd name="connsiteY3" fmla="*/ 0 h 6172200"/>
                      <a:gd name="connsiteX4" fmla="*/ 4486182 w 12725400"/>
                      <a:gd name="connsiteY4" fmla="*/ 0 h 6172200"/>
                      <a:gd name="connsiteX5" fmla="*/ 5495062 w 12725400"/>
                      <a:gd name="connsiteY5" fmla="*/ 0 h 6172200"/>
                      <a:gd name="connsiteX6" fmla="*/ 6413143 w 12725400"/>
                      <a:gd name="connsiteY6" fmla="*/ 0 h 6172200"/>
                      <a:gd name="connsiteX7" fmla="*/ 7422025 w 12725400"/>
                      <a:gd name="connsiteY7" fmla="*/ 0 h 6172200"/>
                      <a:gd name="connsiteX8" fmla="*/ 8612503 w 12725400"/>
                      <a:gd name="connsiteY8" fmla="*/ 0 h 6172200"/>
                      <a:gd name="connsiteX9" fmla="*/ 9621385 w 12725400"/>
                      <a:gd name="connsiteY9" fmla="*/ 0 h 6172200"/>
                      <a:gd name="connsiteX10" fmla="*/ 10902663 w 12725400"/>
                      <a:gd name="connsiteY10" fmla="*/ 0 h 6172200"/>
                      <a:gd name="connsiteX11" fmla="*/ 12725400 w 12725400"/>
                      <a:gd name="connsiteY11" fmla="*/ 1028720 h 6172200"/>
                      <a:gd name="connsiteX12" fmla="*/ 12725400 w 12725400"/>
                      <a:gd name="connsiteY12" fmla="*/ 1534247 h 6172200"/>
                      <a:gd name="connsiteX13" fmla="*/ 12725400 w 12725400"/>
                      <a:gd name="connsiteY13" fmla="*/ 2080923 h 6172200"/>
                      <a:gd name="connsiteX14" fmla="*/ 12725400 w 12725400"/>
                      <a:gd name="connsiteY14" fmla="*/ 2668746 h 6172200"/>
                      <a:gd name="connsiteX15" fmla="*/ 12725400 w 12725400"/>
                      <a:gd name="connsiteY15" fmla="*/ 3215420 h 6172200"/>
                      <a:gd name="connsiteX16" fmla="*/ 12725400 w 12725400"/>
                      <a:gd name="connsiteY16" fmla="*/ 3803243 h 6172200"/>
                      <a:gd name="connsiteX17" fmla="*/ 12725400 w 12725400"/>
                      <a:gd name="connsiteY17" fmla="*/ 4391066 h 6172200"/>
                      <a:gd name="connsiteX18" fmla="*/ 12725400 w 12725400"/>
                      <a:gd name="connsiteY18" fmla="*/ 5143479 h 6172200"/>
                      <a:gd name="connsiteX19" fmla="*/ 10902663 w 12725400"/>
                      <a:gd name="connsiteY19" fmla="*/ 6172200 h 6172200"/>
                      <a:gd name="connsiteX20" fmla="*/ 9984582 w 12725400"/>
                      <a:gd name="connsiteY20" fmla="*/ 6172200 h 6172200"/>
                      <a:gd name="connsiteX21" fmla="*/ 9157299 w 12725400"/>
                      <a:gd name="connsiteY21" fmla="*/ 6172200 h 6172200"/>
                      <a:gd name="connsiteX22" fmla="*/ 7966820 w 12725400"/>
                      <a:gd name="connsiteY22" fmla="*/ 6172200 h 6172200"/>
                      <a:gd name="connsiteX23" fmla="*/ 6957939 w 12725400"/>
                      <a:gd name="connsiteY23" fmla="*/ 6172200 h 6172200"/>
                      <a:gd name="connsiteX24" fmla="*/ 5949059 w 12725400"/>
                      <a:gd name="connsiteY24" fmla="*/ 6172200 h 6172200"/>
                      <a:gd name="connsiteX25" fmla="*/ 4849379 w 12725400"/>
                      <a:gd name="connsiteY25" fmla="*/ 6172200 h 6172200"/>
                      <a:gd name="connsiteX26" fmla="*/ 3749699 w 12725400"/>
                      <a:gd name="connsiteY26" fmla="*/ 6172200 h 6172200"/>
                      <a:gd name="connsiteX27" fmla="*/ 3013216 w 12725400"/>
                      <a:gd name="connsiteY27" fmla="*/ 6172200 h 6172200"/>
                      <a:gd name="connsiteX28" fmla="*/ 1822736 w 12725400"/>
                      <a:gd name="connsiteY28" fmla="*/ 6172200 h 6172200"/>
                      <a:gd name="connsiteX29" fmla="*/ 0 w 12725400"/>
                      <a:gd name="connsiteY29" fmla="*/ 5143479 h 6172200"/>
                      <a:gd name="connsiteX30" fmla="*/ 0 w 12725400"/>
                      <a:gd name="connsiteY30" fmla="*/ 4679099 h 6172200"/>
                      <a:gd name="connsiteX31" fmla="*/ 0 w 12725400"/>
                      <a:gd name="connsiteY31" fmla="*/ 4091276 h 6172200"/>
                      <a:gd name="connsiteX32" fmla="*/ 0 w 12725400"/>
                      <a:gd name="connsiteY32" fmla="*/ 3503453 h 6172200"/>
                      <a:gd name="connsiteX33" fmla="*/ 0 w 12725400"/>
                      <a:gd name="connsiteY33" fmla="*/ 2874483 h 6172200"/>
                      <a:gd name="connsiteX34" fmla="*/ 0 w 12725400"/>
                      <a:gd name="connsiteY34" fmla="*/ 2245513 h 6172200"/>
                      <a:gd name="connsiteX35" fmla="*/ 0 w 12725400"/>
                      <a:gd name="connsiteY35" fmla="*/ 1657690 h 6172200"/>
                      <a:gd name="connsiteX36" fmla="*/ 0 w 12725400"/>
                      <a:gd name="connsiteY36" fmla="*/ 102872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725400" h="6172200" fill="none" extrusionOk="0">
                        <a:moveTo>
                          <a:pt x="0" y="1028720"/>
                        </a:moveTo>
                        <a:cubicBezTo>
                          <a:pt x="90446" y="697127"/>
                          <a:pt x="775184" y="-12295"/>
                          <a:pt x="1822736" y="0"/>
                        </a:cubicBezTo>
                        <a:cubicBezTo>
                          <a:pt x="2309498" y="-45330"/>
                          <a:pt x="2430140" y="40045"/>
                          <a:pt x="3013216" y="0"/>
                        </a:cubicBezTo>
                        <a:cubicBezTo>
                          <a:pt x="3580501" y="-14514"/>
                          <a:pt x="3501488" y="22612"/>
                          <a:pt x="3840497" y="0"/>
                        </a:cubicBezTo>
                        <a:cubicBezTo>
                          <a:pt x="4158097" y="-30913"/>
                          <a:pt x="4386635" y="18832"/>
                          <a:pt x="4758579" y="0"/>
                        </a:cubicBezTo>
                        <a:cubicBezTo>
                          <a:pt x="5086165" y="-12629"/>
                          <a:pt x="5412739" y="28225"/>
                          <a:pt x="5676660" y="0"/>
                        </a:cubicBezTo>
                        <a:cubicBezTo>
                          <a:pt x="5945392" y="-88407"/>
                          <a:pt x="6274184" y="147503"/>
                          <a:pt x="6867140" y="0"/>
                        </a:cubicBezTo>
                        <a:cubicBezTo>
                          <a:pt x="7443756" y="-88539"/>
                          <a:pt x="7535517" y="51988"/>
                          <a:pt x="7876020" y="0"/>
                        </a:cubicBezTo>
                        <a:cubicBezTo>
                          <a:pt x="8150343" y="48896"/>
                          <a:pt x="8590350" y="105322"/>
                          <a:pt x="9066500" y="0"/>
                        </a:cubicBezTo>
                        <a:cubicBezTo>
                          <a:pt x="9527993" y="-6856"/>
                          <a:pt x="9760111" y="9713"/>
                          <a:pt x="9893782" y="0"/>
                        </a:cubicBezTo>
                        <a:cubicBezTo>
                          <a:pt x="10108700" y="-60293"/>
                          <a:pt x="10514393" y="13984"/>
                          <a:pt x="10902663" y="0"/>
                        </a:cubicBezTo>
                        <a:cubicBezTo>
                          <a:pt x="11620930" y="-20472"/>
                          <a:pt x="12655995" y="592145"/>
                          <a:pt x="12725400" y="1028720"/>
                        </a:cubicBezTo>
                        <a:cubicBezTo>
                          <a:pt x="12735560" y="1235124"/>
                          <a:pt x="12722297" y="1421005"/>
                          <a:pt x="12725400" y="1657690"/>
                        </a:cubicBezTo>
                        <a:cubicBezTo>
                          <a:pt x="12738001" y="1883941"/>
                          <a:pt x="12751281" y="2174870"/>
                          <a:pt x="12725400" y="2327808"/>
                        </a:cubicBezTo>
                        <a:cubicBezTo>
                          <a:pt x="12704481" y="2455923"/>
                          <a:pt x="12715165" y="2733763"/>
                          <a:pt x="12725400" y="2915631"/>
                        </a:cubicBezTo>
                        <a:cubicBezTo>
                          <a:pt x="12765540" y="3112902"/>
                          <a:pt x="12570159" y="3406928"/>
                          <a:pt x="12725400" y="3544601"/>
                        </a:cubicBezTo>
                        <a:cubicBezTo>
                          <a:pt x="12851621" y="3684279"/>
                          <a:pt x="12688132" y="3779548"/>
                          <a:pt x="12725400" y="4008981"/>
                        </a:cubicBezTo>
                        <a:cubicBezTo>
                          <a:pt x="12667878" y="4212111"/>
                          <a:pt x="12600376" y="4733635"/>
                          <a:pt x="12725400" y="5143479"/>
                        </a:cubicBezTo>
                        <a:cubicBezTo>
                          <a:pt x="12864493" y="5783051"/>
                          <a:pt x="11955658" y="6233595"/>
                          <a:pt x="10902663" y="6172200"/>
                        </a:cubicBezTo>
                        <a:cubicBezTo>
                          <a:pt x="10467860" y="6169065"/>
                          <a:pt x="10245196" y="6142413"/>
                          <a:pt x="9802983" y="6172200"/>
                        </a:cubicBezTo>
                        <a:cubicBezTo>
                          <a:pt x="9308833" y="6210679"/>
                          <a:pt x="9199130" y="6131483"/>
                          <a:pt x="8703303" y="6172200"/>
                        </a:cubicBezTo>
                        <a:cubicBezTo>
                          <a:pt x="8174893" y="6218984"/>
                          <a:pt x="8055060" y="6111947"/>
                          <a:pt x="7603623" y="6172200"/>
                        </a:cubicBezTo>
                        <a:cubicBezTo>
                          <a:pt x="7124334" y="6234375"/>
                          <a:pt x="6994558" y="6117694"/>
                          <a:pt x="6776340" y="6172200"/>
                        </a:cubicBezTo>
                        <a:cubicBezTo>
                          <a:pt x="6500167" y="6257462"/>
                          <a:pt x="5915696" y="6100452"/>
                          <a:pt x="5585862" y="6172200"/>
                        </a:cubicBezTo>
                        <a:cubicBezTo>
                          <a:pt x="5298163" y="6211747"/>
                          <a:pt x="5080578" y="6144701"/>
                          <a:pt x="4758579" y="6172200"/>
                        </a:cubicBezTo>
                        <a:cubicBezTo>
                          <a:pt x="4457384" y="6226896"/>
                          <a:pt x="4274213" y="6119088"/>
                          <a:pt x="4022096" y="6172200"/>
                        </a:cubicBezTo>
                        <a:cubicBezTo>
                          <a:pt x="3680856" y="6148050"/>
                          <a:pt x="3420072" y="6104073"/>
                          <a:pt x="2922416" y="6172200"/>
                        </a:cubicBezTo>
                        <a:cubicBezTo>
                          <a:pt x="2497315" y="6164994"/>
                          <a:pt x="2271417" y="6139456"/>
                          <a:pt x="1822736" y="6172200"/>
                        </a:cubicBezTo>
                        <a:cubicBezTo>
                          <a:pt x="931714" y="6148962"/>
                          <a:pt x="-7487" y="5592867"/>
                          <a:pt x="0" y="5143479"/>
                        </a:cubicBezTo>
                        <a:cubicBezTo>
                          <a:pt x="-14528" y="4884885"/>
                          <a:pt x="53796" y="4713824"/>
                          <a:pt x="0" y="4473361"/>
                        </a:cubicBezTo>
                        <a:cubicBezTo>
                          <a:pt x="-31393" y="4198449"/>
                          <a:pt x="65455" y="4117714"/>
                          <a:pt x="0" y="3967834"/>
                        </a:cubicBezTo>
                        <a:cubicBezTo>
                          <a:pt x="-29364" y="3795182"/>
                          <a:pt x="59495" y="3655843"/>
                          <a:pt x="0" y="3338864"/>
                        </a:cubicBezTo>
                        <a:cubicBezTo>
                          <a:pt x="-41879" y="3062988"/>
                          <a:pt x="131044" y="2858959"/>
                          <a:pt x="0" y="2709893"/>
                        </a:cubicBezTo>
                        <a:cubicBezTo>
                          <a:pt x="-151969" y="2501698"/>
                          <a:pt x="90829" y="2417154"/>
                          <a:pt x="0" y="2163218"/>
                        </a:cubicBezTo>
                        <a:cubicBezTo>
                          <a:pt x="-76568" y="2022104"/>
                          <a:pt x="133434" y="1808466"/>
                          <a:pt x="0" y="1534247"/>
                        </a:cubicBezTo>
                        <a:cubicBezTo>
                          <a:pt x="-153343" y="1245956"/>
                          <a:pt x="18799" y="1267803"/>
                          <a:pt x="0" y="1028720"/>
                        </a:cubicBezTo>
                        <a:close/>
                      </a:path>
                      <a:path w="12725400" h="6172200" stroke="0" extrusionOk="0">
                        <a:moveTo>
                          <a:pt x="0" y="1028720"/>
                        </a:moveTo>
                        <a:cubicBezTo>
                          <a:pt x="117829" y="341117"/>
                          <a:pt x="857214" y="-245710"/>
                          <a:pt x="1822736" y="0"/>
                        </a:cubicBezTo>
                        <a:cubicBezTo>
                          <a:pt x="2094413" y="52319"/>
                          <a:pt x="2408844" y="28612"/>
                          <a:pt x="2650019" y="0"/>
                        </a:cubicBezTo>
                        <a:cubicBezTo>
                          <a:pt x="2928648" y="-43764"/>
                          <a:pt x="3013987" y="7547"/>
                          <a:pt x="3386502" y="0"/>
                        </a:cubicBezTo>
                        <a:cubicBezTo>
                          <a:pt x="3721844" y="-11304"/>
                          <a:pt x="4127280" y="19146"/>
                          <a:pt x="4486182" y="0"/>
                        </a:cubicBezTo>
                        <a:cubicBezTo>
                          <a:pt x="4795987" y="15652"/>
                          <a:pt x="5003723" y="64337"/>
                          <a:pt x="5495062" y="0"/>
                        </a:cubicBezTo>
                        <a:cubicBezTo>
                          <a:pt x="5998290" y="-54500"/>
                          <a:pt x="6024660" y="47943"/>
                          <a:pt x="6413143" y="0"/>
                        </a:cubicBezTo>
                        <a:cubicBezTo>
                          <a:pt x="6768949" y="-67396"/>
                          <a:pt x="7015137" y="-9494"/>
                          <a:pt x="7422025" y="0"/>
                        </a:cubicBezTo>
                        <a:cubicBezTo>
                          <a:pt x="7804451" y="48162"/>
                          <a:pt x="8229629" y="37369"/>
                          <a:pt x="8612503" y="0"/>
                        </a:cubicBezTo>
                        <a:cubicBezTo>
                          <a:pt x="9001662" y="-61497"/>
                          <a:pt x="9175154" y="-32758"/>
                          <a:pt x="9621385" y="0"/>
                        </a:cubicBezTo>
                        <a:cubicBezTo>
                          <a:pt x="10098653" y="2680"/>
                          <a:pt x="10589466" y="78712"/>
                          <a:pt x="10902663" y="0"/>
                        </a:cubicBezTo>
                        <a:cubicBezTo>
                          <a:pt x="11903211" y="-217161"/>
                          <a:pt x="12515094" y="466519"/>
                          <a:pt x="12725400" y="1028720"/>
                        </a:cubicBezTo>
                        <a:cubicBezTo>
                          <a:pt x="12803119" y="1249542"/>
                          <a:pt x="12619685" y="1258419"/>
                          <a:pt x="12725400" y="1534247"/>
                        </a:cubicBezTo>
                        <a:cubicBezTo>
                          <a:pt x="12820063" y="1782354"/>
                          <a:pt x="12664305" y="1905478"/>
                          <a:pt x="12725400" y="2080923"/>
                        </a:cubicBezTo>
                        <a:cubicBezTo>
                          <a:pt x="12753896" y="2250291"/>
                          <a:pt x="12612376" y="2429829"/>
                          <a:pt x="12725400" y="2668746"/>
                        </a:cubicBezTo>
                        <a:cubicBezTo>
                          <a:pt x="12800421" y="2915329"/>
                          <a:pt x="12703689" y="3107362"/>
                          <a:pt x="12725400" y="3215420"/>
                        </a:cubicBezTo>
                        <a:cubicBezTo>
                          <a:pt x="12783841" y="3357971"/>
                          <a:pt x="12692371" y="3621219"/>
                          <a:pt x="12725400" y="3803243"/>
                        </a:cubicBezTo>
                        <a:cubicBezTo>
                          <a:pt x="12850126" y="3916545"/>
                          <a:pt x="12689620" y="4220425"/>
                          <a:pt x="12725400" y="4391066"/>
                        </a:cubicBezTo>
                        <a:cubicBezTo>
                          <a:pt x="12791885" y="4621264"/>
                          <a:pt x="12730111" y="4792849"/>
                          <a:pt x="12725400" y="5143479"/>
                        </a:cubicBezTo>
                        <a:cubicBezTo>
                          <a:pt x="12972715" y="5631665"/>
                          <a:pt x="11664893" y="6174239"/>
                          <a:pt x="10902663" y="6172200"/>
                        </a:cubicBezTo>
                        <a:cubicBezTo>
                          <a:pt x="10461407" y="6240070"/>
                          <a:pt x="10209731" y="6183065"/>
                          <a:pt x="9984582" y="6172200"/>
                        </a:cubicBezTo>
                        <a:cubicBezTo>
                          <a:pt x="9747836" y="6164678"/>
                          <a:pt x="9530507" y="6136306"/>
                          <a:pt x="9157299" y="6172200"/>
                        </a:cubicBezTo>
                        <a:cubicBezTo>
                          <a:pt x="8828419" y="6179455"/>
                          <a:pt x="8335889" y="6135667"/>
                          <a:pt x="7966820" y="6172200"/>
                        </a:cubicBezTo>
                        <a:cubicBezTo>
                          <a:pt x="7593546" y="6226856"/>
                          <a:pt x="7362982" y="6116999"/>
                          <a:pt x="6957939" y="6172200"/>
                        </a:cubicBezTo>
                        <a:cubicBezTo>
                          <a:pt x="6455651" y="6246431"/>
                          <a:pt x="6337309" y="6086073"/>
                          <a:pt x="5949059" y="6172200"/>
                        </a:cubicBezTo>
                        <a:cubicBezTo>
                          <a:pt x="5595447" y="6286409"/>
                          <a:pt x="5191984" y="6086512"/>
                          <a:pt x="4849379" y="6172200"/>
                        </a:cubicBezTo>
                        <a:cubicBezTo>
                          <a:pt x="4454168" y="6175942"/>
                          <a:pt x="4260903" y="6213631"/>
                          <a:pt x="3749699" y="6172200"/>
                        </a:cubicBezTo>
                        <a:cubicBezTo>
                          <a:pt x="3292970" y="6193294"/>
                          <a:pt x="3304738" y="6172956"/>
                          <a:pt x="3013216" y="6172200"/>
                        </a:cubicBezTo>
                        <a:cubicBezTo>
                          <a:pt x="2824983" y="6175078"/>
                          <a:pt x="2263924" y="6036193"/>
                          <a:pt x="1822736" y="6172200"/>
                        </a:cubicBezTo>
                        <a:cubicBezTo>
                          <a:pt x="1051485" y="6106746"/>
                          <a:pt x="175810" y="5835866"/>
                          <a:pt x="0" y="5143479"/>
                        </a:cubicBezTo>
                        <a:cubicBezTo>
                          <a:pt x="-76281" y="4965331"/>
                          <a:pt x="40129" y="4864589"/>
                          <a:pt x="0" y="4679099"/>
                        </a:cubicBezTo>
                        <a:cubicBezTo>
                          <a:pt x="-73428" y="4572882"/>
                          <a:pt x="121765" y="4351594"/>
                          <a:pt x="0" y="4091276"/>
                        </a:cubicBezTo>
                        <a:cubicBezTo>
                          <a:pt x="-115711" y="3827163"/>
                          <a:pt x="48367" y="3689769"/>
                          <a:pt x="0" y="3503453"/>
                        </a:cubicBezTo>
                        <a:cubicBezTo>
                          <a:pt x="-39082" y="3305329"/>
                          <a:pt x="12259" y="3129849"/>
                          <a:pt x="0" y="2874483"/>
                        </a:cubicBezTo>
                        <a:cubicBezTo>
                          <a:pt x="-15391" y="2615225"/>
                          <a:pt x="7460" y="2519473"/>
                          <a:pt x="0" y="2245513"/>
                        </a:cubicBezTo>
                        <a:cubicBezTo>
                          <a:pt x="-71493" y="1960260"/>
                          <a:pt x="44469" y="1818553"/>
                          <a:pt x="0" y="1657690"/>
                        </a:cubicBezTo>
                        <a:cubicBezTo>
                          <a:pt x="-50458" y="1450572"/>
                          <a:pt x="81206" y="1207327"/>
                          <a:pt x="0" y="1028720"/>
                        </a:cubicBezTo>
                        <a:close/>
                      </a:path>
                      <a:path w="12725400" h="6172200" fill="none" stroke="0" extrusionOk="0">
                        <a:moveTo>
                          <a:pt x="0" y="1028720"/>
                        </a:moveTo>
                        <a:cubicBezTo>
                          <a:pt x="58296" y="644272"/>
                          <a:pt x="829021" y="-62729"/>
                          <a:pt x="1822736" y="0"/>
                        </a:cubicBezTo>
                        <a:cubicBezTo>
                          <a:pt x="2336734" y="-53259"/>
                          <a:pt x="2453918" y="5617"/>
                          <a:pt x="3013216" y="0"/>
                        </a:cubicBezTo>
                        <a:cubicBezTo>
                          <a:pt x="3557189" y="-21385"/>
                          <a:pt x="3476177" y="14535"/>
                          <a:pt x="3840497" y="0"/>
                        </a:cubicBezTo>
                        <a:cubicBezTo>
                          <a:pt x="4181863" y="-42609"/>
                          <a:pt x="4382844" y="26791"/>
                          <a:pt x="4758579" y="0"/>
                        </a:cubicBezTo>
                        <a:cubicBezTo>
                          <a:pt x="5138089" y="30214"/>
                          <a:pt x="5417714" y="50693"/>
                          <a:pt x="5676660" y="0"/>
                        </a:cubicBezTo>
                        <a:cubicBezTo>
                          <a:pt x="6019888" y="3542"/>
                          <a:pt x="6318323" y="45775"/>
                          <a:pt x="6867140" y="0"/>
                        </a:cubicBezTo>
                        <a:cubicBezTo>
                          <a:pt x="7430397" y="-61405"/>
                          <a:pt x="7575214" y="41493"/>
                          <a:pt x="7876020" y="0"/>
                        </a:cubicBezTo>
                        <a:cubicBezTo>
                          <a:pt x="8130985" y="-43577"/>
                          <a:pt x="8731946" y="21387"/>
                          <a:pt x="9066500" y="0"/>
                        </a:cubicBezTo>
                        <a:cubicBezTo>
                          <a:pt x="9477602" y="-24886"/>
                          <a:pt x="9758077" y="42835"/>
                          <a:pt x="9893782" y="0"/>
                        </a:cubicBezTo>
                        <a:cubicBezTo>
                          <a:pt x="10004058" y="-48544"/>
                          <a:pt x="10631868" y="2768"/>
                          <a:pt x="10902663" y="0"/>
                        </a:cubicBezTo>
                        <a:cubicBezTo>
                          <a:pt x="11768149" y="-63222"/>
                          <a:pt x="12624042" y="522869"/>
                          <a:pt x="12725400" y="1028720"/>
                        </a:cubicBezTo>
                        <a:cubicBezTo>
                          <a:pt x="12822340" y="1220014"/>
                          <a:pt x="12652465" y="1402266"/>
                          <a:pt x="12725400" y="1657690"/>
                        </a:cubicBezTo>
                        <a:cubicBezTo>
                          <a:pt x="12769472" y="1889865"/>
                          <a:pt x="12686776" y="2217913"/>
                          <a:pt x="12725400" y="2327808"/>
                        </a:cubicBezTo>
                        <a:cubicBezTo>
                          <a:pt x="12705694" y="2487906"/>
                          <a:pt x="12716611" y="2714171"/>
                          <a:pt x="12725400" y="2915631"/>
                        </a:cubicBezTo>
                        <a:cubicBezTo>
                          <a:pt x="12729942" y="3118196"/>
                          <a:pt x="12595939" y="3422349"/>
                          <a:pt x="12725400" y="3544601"/>
                        </a:cubicBezTo>
                        <a:cubicBezTo>
                          <a:pt x="12851847" y="3668006"/>
                          <a:pt x="12653646" y="3764239"/>
                          <a:pt x="12725400" y="4008981"/>
                        </a:cubicBezTo>
                        <a:cubicBezTo>
                          <a:pt x="12699356" y="4204628"/>
                          <a:pt x="12533408" y="4647527"/>
                          <a:pt x="12725400" y="5143479"/>
                        </a:cubicBezTo>
                        <a:cubicBezTo>
                          <a:pt x="13037739" y="5682057"/>
                          <a:pt x="11863193" y="6166723"/>
                          <a:pt x="10902663" y="6172200"/>
                        </a:cubicBezTo>
                        <a:cubicBezTo>
                          <a:pt x="10486250" y="6226391"/>
                          <a:pt x="10319309" y="6081125"/>
                          <a:pt x="9802983" y="6172200"/>
                        </a:cubicBezTo>
                        <a:cubicBezTo>
                          <a:pt x="9330608" y="6218259"/>
                          <a:pt x="9242519" y="6126495"/>
                          <a:pt x="8703303" y="6172200"/>
                        </a:cubicBezTo>
                        <a:cubicBezTo>
                          <a:pt x="8194786" y="6218108"/>
                          <a:pt x="8053112" y="6119113"/>
                          <a:pt x="7603623" y="6172200"/>
                        </a:cubicBezTo>
                        <a:cubicBezTo>
                          <a:pt x="7117116" y="6280174"/>
                          <a:pt x="6976472" y="6120909"/>
                          <a:pt x="6776340" y="6172200"/>
                        </a:cubicBezTo>
                        <a:cubicBezTo>
                          <a:pt x="6549277" y="6274485"/>
                          <a:pt x="5883936" y="6196144"/>
                          <a:pt x="5585862" y="6172200"/>
                        </a:cubicBezTo>
                        <a:cubicBezTo>
                          <a:pt x="5264228" y="6249572"/>
                          <a:pt x="5091175" y="6106856"/>
                          <a:pt x="4758579" y="6172200"/>
                        </a:cubicBezTo>
                        <a:cubicBezTo>
                          <a:pt x="4422406" y="6186408"/>
                          <a:pt x="4307250" y="6116767"/>
                          <a:pt x="4022096" y="6172200"/>
                        </a:cubicBezTo>
                        <a:cubicBezTo>
                          <a:pt x="3770980" y="6250251"/>
                          <a:pt x="3390687" y="6106109"/>
                          <a:pt x="2922416" y="6172200"/>
                        </a:cubicBezTo>
                        <a:cubicBezTo>
                          <a:pt x="2486634" y="6194314"/>
                          <a:pt x="2261920" y="6103430"/>
                          <a:pt x="1822736" y="6172200"/>
                        </a:cubicBezTo>
                        <a:cubicBezTo>
                          <a:pt x="798762" y="6348813"/>
                          <a:pt x="-3483" y="5591707"/>
                          <a:pt x="0" y="5143479"/>
                        </a:cubicBezTo>
                        <a:cubicBezTo>
                          <a:pt x="-61832" y="4887690"/>
                          <a:pt x="33372" y="4741997"/>
                          <a:pt x="0" y="4473361"/>
                        </a:cubicBezTo>
                        <a:cubicBezTo>
                          <a:pt x="-58636" y="4216104"/>
                          <a:pt x="59206" y="4080230"/>
                          <a:pt x="0" y="3967834"/>
                        </a:cubicBezTo>
                        <a:cubicBezTo>
                          <a:pt x="-67768" y="3846195"/>
                          <a:pt x="23315" y="3556917"/>
                          <a:pt x="0" y="3338864"/>
                        </a:cubicBezTo>
                        <a:cubicBezTo>
                          <a:pt x="-29999" y="3048207"/>
                          <a:pt x="115326" y="2872567"/>
                          <a:pt x="0" y="2709893"/>
                        </a:cubicBezTo>
                        <a:cubicBezTo>
                          <a:pt x="-132713" y="2488526"/>
                          <a:pt x="41461" y="2349375"/>
                          <a:pt x="0" y="2163218"/>
                        </a:cubicBezTo>
                        <a:cubicBezTo>
                          <a:pt x="-61681" y="1965114"/>
                          <a:pt x="125282" y="1815158"/>
                          <a:pt x="0" y="1534247"/>
                        </a:cubicBezTo>
                        <a:cubicBezTo>
                          <a:pt x="-110491" y="1280414"/>
                          <a:pt x="59256" y="1286341"/>
                          <a:pt x="0" y="1028720"/>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vi-VN" sz="4800" b="1" dirty="0">
                <a:solidFill>
                  <a:prstClr val="black"/>
                </a:solidFill>
                <a:latin typeface="Calibri" panose="020F0502020204030204"/>
              </a:rPr>
              <a:t>Gợi ý:</a:t>
            </a:r>
            <a:endParaRPr lang="en-US" sz="4800" b="1" dirty="0">
              <a:solidFill>
                <a:prstClr val="black"/>
              </a:solidFill>
              <a:latin typeface="Calibri" panose="020F0502020204030204"/>
            </a:endParaRPr>
          </a:p>
          <a:p>
            <a:pPr marL="685800" indent="-685800" algn="just" defTabSz="914377">
              <a:buFont typeface="Arial" panose="020B0604020202020204" pitchFamily="34" charset="0"/>
              <a:buChar char="•"/>
            </a:pPr>
            <a:r>
              <a:rPr lang="vi-VN" sz="4800" dirty="0">
                <a:solidFill>
                  <a:prstClr val="black"/>
                </a:solidFill>
                <a:latin typeface="Calibri" panose="020F0502020204030204"/>
              </a:rPr>
              <a:t>Nhu cầu của khách đa phần là các mặt hàng liên quan đến ẩm thực thì mình sẽ bán các </a:t>
            </a:r>
            <a:r>
              <a:rPr lang="vi-VN" sz="4800" b="1" dirty="0">
                <a:solidFill>
                  <a:prstClr val="black"/>
                </a:solidFill>
                <a:latin typeface="Calibri" panose="020F0502020204030204"/>
              </a:rPr>
              <a:t>đồ ăn</a:t>
            </a:r>
            <a:r>
              <a:rPr lang="en-US" sz="4800" b="1" dirty="0">
                <a:solidFill>
                  <a:prstClr val="black"/>
                </a:solidFill>
                <a:latin typeface="Calibri" panose="020F0502020204030204"/>
              </a:rPr>
              <a:t>,</a:t>
            </a:r>
            <a:r>
              <a:rPr lang="vi-VN" sz="4800" b="1" dirty="0">
                <a:solidFill>
                  <a:prstClr val="black"/>
                </a:solidFill>
                <a:latin typeface="Calibri" panose="020F0502020204030204"/>
              </a:rPr>
              <a:t> nước uống</a:t>
            </a:r>
            <a:endParaRPr lang="en-US" sz="4800" b="1" dirty="0">
              <a:solidFill>
                <a:prstClr val="black"/>
              </a:solidFill>
              <a:latin typeface="Calibri" panose="020F0502020204030204"/>
            </a:endParaRPr>
          </a:p>
          <a:p>
            <a:pPr marL="685800" indent="-685800" algn="just" defTabSz="914377">
              <a:buFont typeface="Arial" panose="020B0604020202020204" pitchFamily="34" charset="0"/>
              <a:buChar char="•"/>
            </a:pPr>
            <a:r>
              <a:rPr lang="vi-VN" sz="4800" dirty="0">
                <a:solidFill>
                  <a:prstClr val="black"/>
                </a:solidFill>
                <a:latin typeface="Calibri" panose="020F0502020204030204"/>
              </a:rPr>
              <a:t>Nhu cầu của khách hàng là các mặt hàng về đồ đã qua sử dụng như: </a:t>
            </a:r>
            <a:r>
              <a:rPr lang="vi-VN" sz="4800" b="1" dirty="0">
                <a:solidFill>
                  <a:prstClr val="black"/>
                </a:solidFill>
                <a:latin typeface="Calibri" panose="020F0502020204030204"/>
              </a:rPr>
              <a:t>sách, truyện, đồ chơi</a:t>
            </a:r>
            <a:r>
              <a:rPr lang="vi-VN" sz="4800" dirty="0">
                <a:solidFill>
                  <a:prstClr val="black"/>
                </a:solidFill>
                <a:latin typeface="Calibri" panose="020F0502020204030204"/>
              </a:rPr>
              <a:t>,… thì mình cũng sẽ bán các mặt hàng đó,…</a:t>
            </a:r>
            <a:endParaRPr lang="en-US" sz="4800" dirty="0">
              <a:solidFill>
                <a:prstClr val="black"/>
              </a:solidFill>
              <a:latin typeface="Calibri" panose="020F050202020403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randombar(horizontal)">
                                      <p:cBhvr>
                                        <p:cTn id="1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4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grpSp>
        <p:nvGrpSpPr>
          <p:cNvPr id="1449" name="Google Shape;1449;p39"/>
          <p:cNvGrpSpPr/>
          <p:nvPr/>
        </p:nvGrpSpPr>
        <p:grpSpPr>
          <a:xfrm>
            <a:off x="2718938" y="5527388"/>
            <a:ext cx="1232148" cy="1323960"/>
            <a:chOff x="4243450" y="1793000"/>
            <a:chExt cx="438175" cy="470825"/>
          </a:xfrm>
        </p:grpSpPr>
        <p:sp>
          <p:nvSpPr>
            <p:cNvPr id="1450" name="Google Shape;1450;p39"/>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defRPr/>
              </a:pPr>
              <a:endParaRPr sz="2798" kern="0">
                <a:solidFill>
                  <a:srgbClr val="000000"/>
                </a:solidFill>
                <a:latin typeface="Arial" panose="020B0604020202020204"/>
                <a:cs typeface="Arial" panose="020B0604020202020204"/>
                <a:sym typeface="Arial" panose="020B0604020202020204"/>
              </a:endParaRPr>
            </a:p>
          </p:txBody>
        </p:sp>
        <p:sp>
          <p:nvSpPr>
            <p:cNvPr id="1451" name="Google Shape;1451;p39"/>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82850" tIns="182850" rIns="182850" bIns="182850" anchor="ctr" anchorCtr="0">
              <a:noAutofit/>
            </a:bodyPr>
            <a:lstStyle/>
            <a:p>
              <a:pPr defTabSz="1828800">
                <a:buClr>
                  <a:srgbClr val="000000"/>
                </a:buClr>
                <a:defRPr/>
              </a:pPr>
              <a:endParaRPr sz="2798" kern="0">
                <a:solidFill>
                  <a:srgbClr val="000000"/>
                </a:solidFill>
                <a:latin typeface="Arial" panose="020B0604020202020204"/>
                <a:cs typeface="Arial" panose="020B0604020202020204"/>
                <a:sym typeface="Arial" panose="020B0604020202020204"/>
              </a:endParaRPr>
            </a:p>
          </p:txBody>
        </p:sp>
        <p:sp>
          <p:nvSpPr>
            <p:cNvPr id="1452" name="Google Shape;1452;p39"/>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defRPr/>
              </a:pPr>
              <a:endParaRPr sz="2798" kern="0">
                <a:solidFill>
                  <a:srgbClr val="000000"/>
                </a:solidFill>
                <a:latin typeface="Arial" panose="020B0604020202020204"/>
                <a:cs typeface="Arial" panose="020B0604020202020204"/>
                <a:sym typeface="Arial" panose="020B0604020202020204"/>
              </a:endParaRPr>
            </a:p>
          </p:txBody>
        </p:sp>
        <p:sp>
          <p:nvSpPr>
            <p:cNvPr id="1453" name="Google Shape;1453;p39"/>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defRPr/>
              </a:pPr>
              <a:endParaRPr sz="2798" kern="0">
                <a:solidFill>
                  <a:srgbClr val="000000"/>
                </a:solidFill>
                <a:latin typeface="Arial" panose="020B0604020202020204"/>
                <a:cs typeface="Arial" panose="020B0604020202020204"/>
                <a:sym typeface="Arial" panose="020B0604020202020204"/>
              </a:endParaRPr>
            </a:p>
          </p:txBody>
        </p:sp>
        <p:sp>
          <p:nvSpPr>
            <p:cNvPr id="1454" name="Google Shape;1454;p39"/>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defRPr/>
              </a:pPr>
              <a:endParaRPr sz="2798" kern="0">
                <a:solidFill>
                  <a:srgbClr val="000000"/>
                </a:solidFill>
                <a:latin typeface="Arial" panose="020B0604020202020204"/>
                <a:cs typeface="Arial" panose="020B0604020202020204"/>
                <a:sym typeface="Arial" panose="020B0604020202020204"/>
              </a:endParaRPr>
            </a:p>
          </p:txBody>
        </p:sp>
      </p:grpSp>
      <p:grpSp>
        <p:nvGrpSpPr>
          <p:cNvPr id="1455" name="Google Shape;1455;p39"/>
          <p:cNvGrpSpPr/>
          <p:nvPr/>
        </p:nvGrpSpPr>
        <p:grpSpPr>
          <a:xfrm>
            <a:off x="15572324" y="3538883"/>
            <a:ext cx="703223" cy="685950"/>
            <a:chOff x="1959000" y="1291425"/>
            <a:chExt cx="286025" cy="279000"/>
          </a:xfrm>
        </p:grpSpPr>
        <p:sp>
          <p:nvSpPr>
            <p:cNvPr id="1456" name="Google Shape;1456;p39"/>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defRPr/>
              </a:pPr>
              <a:endParaRPr sz="2798" kern="0">
                <a:solidFill>
                  <a:srgbClr val="000000"/>
                </a:solidFill>
                <a:latin typeface="Arial" panose="020B0604020202020204"/>
                <a:cs typeface="Arial" panose="020B0604020202020204"/>
                <a:sym typeface="Arial" panose="020B0604020202020204"/>
              </a:endParaRPr>
            </a:p>
          </p:txBody>
        </p:sp>
        <p:sp>
          <p:nvSpPr>
            <p:cNvPr id="1457" name="Google Shape;1457;p39"/>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82850" tIns="182850" rIns="182850" bIns="182850" anchor="ctr" anchorCtr="0">
              <a:noAutofit/>
            </a:bodyPr>
            <a:lstStyle/>
            <a:p>
              <a:pPr defTabSz="1828800">
                <a:buClr>
                  <a:srgbClr val="000000"/>
                </a:buClr>
                <a:defRPr/>
              </a:pPr>
              <a:endParaRPr sz="2798" kern="0">
                <a:solidFill>
                  <a:srgbClr val="000000"/>
                </a:solidFill>
                <a:latin typeface="Arial" panose="020B0604020202020204"/>
                <a:cs typeface="Arial" panose="020B0604020202020204"/>
                <a:sym typeface="Arial" panose="020B0604020202020204"/>
              </a:endParaRPr>
            </a:p>
          </p:txBody>
        </p:sp>
        <p:sp>
          <p:nvSpPr>
            <p:cNvPr id="1458" name="Google Shape;1458;p39"/>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defRPr/>
              </a:pPr>
              <a:endParaRPr sz="2798" kern="0">
                <a:solidFill>
                  <a:srgbClr val="000000"/>
                </a:solidFill>
                <a:latin typeface="Arial" panose="020B0604020202020204"/>
                <a:cs typeface="Arial" panose="020B0604020202020204"/>
                <a:sym typeface="Arial" panose="020B0604020202020204"/>
              </a:endParaRPr>
            </a:p>
          </p:txBody>
        </p:sp>
        <p:sp>
          <p:nvSpPr>
            <p:cNvPr id="1459" name="Google Shape;1459;p39"/>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defRPr/>
              </a:pPr>
              <a:endParaRPr sz="2798" kern="0">
                <a:solidFill>
                  <a:srgbClr val="000000"/>
                </a:solidFill>
                <a:latin typeface="Arial" panose="020B0604020202020204"/>
                <a:cs typeface="Arial" panose="020B0604020202020204"/>
                <a:sym typeface="Arial" panose="020B0604020202020204"/>
              </a:endParaRPr>
            </a:p>
          </p:txBody>
        </p:sp>
        <p:sp>
          <p:nvSpPr>
            <p:cNvPr id="1460" name="Google Shape;1460;p39"/>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defRPr/>
              </a:pPr>
              <a:endParaRPr sz="2798" kern="0">
                <a:solidFill>
                  <a:srgbClr val="000000"/>
                </a:solidFill>
                <a:latin typeface="Arial" panose="020B0604020202020204"/>
                <a:cs typeface="Arial" panose="020B0604020202020204"/>
                <a:sym typeface="Arial" panose="020B0604020202020204"/>
              </a:endParaRPr>
            </a:p>
          </p:txBody>
        </p:sp>
      </p:grpSp>
      <p:grpSp>
        <p:nvGrpSpPr>
          <p:cNvPr id="1461" name="Google Shape;1461;p39"/>
          <p:cNvGrpSpPr/>
          <p:nvPr/>
        </p:nvGrpSpPr>
        <p:grpSpPr>
          <a:xfrm>
            <a:off x="15235089" y="5751788"/>
            <a:ext cx="1966836" cy="1241712"/>
            <a:chOff x="6096075" y="734650"/>
            <a:chExt cx="709025" cy="447625"/>
          </a:xfrm>
        </p:grpSpPr>
        <p:sp>
          <p:nvSpPr>
            <p:cNvPr id="1462"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82850" tIns="182850" rIns="182850" bIns="182850" anchor="ctr" anchorCtr="0">
              <a:noAutofit/>
            </a:bodyPr>
            <a:lstStyle/>
            <a:p>
              <a:pPr defTabSz="1828800">
                <a:buClr>
                  <a:srgbClr val="000000"/>
                </a:buClr>
                <a:defRPr/>
              </a:pPr>
              <a:endParaRPr sz="2798" kern="0">
                <a:solidFill>
                  <a:srgbClr val="000000"/>
                </a:solidFill>
                <a:latin typeface="Arial" panose="020B0604020202020204"/>
                <a:cs typeface="Arial" panose="020B0604020202020204"/>
                <a:sym typeface="Arial" panose="020B0604020202020204"/>
              </a:endParaRPr>
            </a:p>
          </p:txBody>
        </p:sp>
        <p:sp>
          <p:nvSpPr>
            <p:cNvPr id="1463"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defRPr/>
              </a:pPr>
              <a:endParaRPr sz="2798" kern="0">
                <a:solidFill>
                  <a:srgbClr val="000000"/>
                </a:solidFill>
                <a:latin typeface="Arial" panose="020B0604020202020204"/>
                <a:cs typeface="Arial" panose="020B0604020202020204"/>
                <a:sym typeface="Arial" panose="020B0604020202020204"/>
              </a:endParaRPr>
            </a:p>
          </p:txBody>
        </p:sp>
        <p:sp>
          <p:nvSpPr>
            <p:cNvPr id="1464"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defRPr/>
              </a:pPr>
              <a:endParaRPr sz="2798" kern="0">
                <a:solidFill>
                  <a:srgbClr val="000000"/>
                </a:solidFill>
                <a:latin typeface="Arial" panose="020B0604020202020204"/>
                <a:cs typeface="Arial" panose="020B0604020202020204"/>
                <a:sym typeface="Arial" panose="020B0604020202020204"/>
              </a:endParaRPr>
            </a:p>
          </p:txBody>
        </p:sp>
        <p:sp>
          <p:nvSpPr>
            <p:cNvPr id="1465"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defRPr/>
              </a:pPr>
              <a:endParaRPr sz="2798" kern="0">
                <a:solidFill>
                  <a:srgbClr val="000000"/>
                </a:solidFill>
                <a:latin typeface="Arial" panose="020B0604020202020204"/>
                <a:cs typeface="Arial" panose="020B0604020202020204"/>
                <a:sym typeface="Arial" panose="020B0604020202020204"/>
              </a:endParaRPr>
            </a:p>
          </p:txBody>
        </p:sp>
        <p:sp>
          <p:nvSpPr>
            <p:cNvPr id="1466"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defRPr/>
              </a:pPr>
              <a:endParaRPr sz="2798" kern="0">
                <a:solidFill>
                  <a:srgbClr val="000000"/>
                </a:solidFill>
                <a:latin typeface="Arial" panose="020B0604020202020204"/>
                <a:cs typeface="Arial" panose="020B0604020202020204"/>
                <a:sym typeface="Arial" panose="020B0604020202020204"/>
              </a:endParaRPr>
            </a:p>
          </p:txBody>
        </p:sp>
      </p:grpSp>
      <p:grpSp>
        <p:nvGrpSpPr>
          <p:cNvPr id="1467" name="Google Shape;1467;p39"/>
          <p:cNvGrpSpPr/>
          <p:nvPr/>
        </p:nvGrpSpPr>
        <p:grpSpPr>
          <a:xfrm>
            <a:off x="4549127" y="2396128"/>
            <a:ext cx="546551" cy="588650"/>
            <a:chOff x="713250" y="2576650"/>
            <a:chExt cx="273275" cy="294325"/>
          </a:xfrm>
        </p:grpSpPr>
        <p:sp>
          <p:nvSpPr>
            <p:cNvPr id="1468" name="Google Shape;1468;p39"/>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defRPr/>
              </a:pPr>
              <a:endParaRPr sz="2798" kern="0">
                <a:solidFill>
                  <a:srgbClr val="000000"/>
                </a:solidFill>
                <a:latin typeface="Arial" panose="020B0604020202020204"/>
                <a:cs typeface="Arial" panose="020B0604020202020204"/>
                <a:sym typeface="Arial" panose="020B0604020202020204"/>
              </a:endParaRPr>
            </a:p>
          </p:txBody>
        </p:sp>
        <p:sp>
          <p:nvSpPr>
            <p:cNvPr id="1469" name="Google Shape;1469;p39"/>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defRPr/>
              </a:pPr>
              <a:endParaRPr sz="2798" kern="0">
                <a:solidFill>
                  <a:srgbClr val="000000"/>
                </a:solidFill>
                <a:latin typeface="Arial" panose="020B0604020202020204"/>
                <a:cs typeface="Arial" panose="020B0604020202020204"/>
                <a:sym typeface="Arial" panose="020B0604020202020204"/>
              </a:endParaRPr>
            </a:p>
          </p:txBody>
        </p:sp>
      </p:grpSp>
      <p:grpSp>
        <p:nvGrpSpPr>
          <p:cNvPr id="1471" name="Google Shape;1471;p39"/>
          <p:cNvGrpSpPr/>
          <p:nvPr/>
        </p:nvGrpSpPr>
        <p:grpSpPr>
          <a:xfrm>
            <a:off x="11726357" y="718951"/>
            <a:ext cx="1479966" cy="1400138"/>
            <a:chOff x="1826475" y="2921600"/>
            <a:chExt cx="564700" cy="534200"/>
          </a:xfrm>
        </p:grpSpPr>
        <p:sp>
          <p:nvSpPr>
            <p:cNvPr id="1472" name="Google Shape;1472;p39"/>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defRPr/>
              </a:pPr>
              <a:endParaRPr sz="2798" kern="0">
                <a:solidFill>
                  <a:srgbClr val="000000"/>
                </a:solidFill>
                <a:latin typeface="Arial" panose="020B0604020202020204"/>
                <a:cs typeface="Arial" panose="020B0604020202020204"/>
                <a:sym typeface="Arial" panose="020B0604020202020204"/>
              </a:endParaRPr>
            </a:p>
          </p:txBody>
        </p:sp>
        <p:sp>
          <p:nvSpPr>
            <p:cNvPr id="1473" name="Google Shape;1473;p39"/>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82850" tIns="182850" rIns="182850" bIns="182850" anchor="ctr" anchorCtr="0">
              <a:noAutofit/>
            </a:bodyPr>
            <a:lstStyle/>
            <a:p>
              <a:pPr defTabSz="1828800">
                <a:buClr>
                  <a:srgbClr val="000000"/>
                </a:buClr>
                <a:defRPr/>
              </a:pPr>
              <a:endParaRPr sz="2798" kern="0">
                <a:solidFill>
                  <a:srgbClr val="000000"/>
                </a:solidFill>
                <a:latin typeface="Arial" panose="020B0604020202020204"/>
                <a:cs typeface="Arial" panose="020B0604020202020204"/>
                <a:sym typeface="Arial" panose="020B0604020202020204"/>
              </a:endParaRPr>
            </a:p>
          </p:txBody>
        </p:sp>
        <p:sp>
          <p:nvSpPr>
            <p:cNvPr id="1474" name="Google Shape;1474;p39"/>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defRPr/>
              </a:pPr>
              <a:endParaRPr sz="2798" kern="0">
                <a:solidFill>
                  <a:srgbClr val="000000"/>
                </a:solidFill>
                <a:latin typeface="Arial" panose="020B0604020202020204"/>
                <a:cs typeface="Arial" panose="020B0604020202020204"/>
                <a:sym typeface="Arial" panose="020B0604020202020204"/>
              </a:endParaRPr>
            </a:p>
          </p:txBody>
        </p:sp>
        <p:sp>
          <p:nvSpPr>
            <p:cNvPr id="1475" name="Google Shape;1475;p39"/>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defRPr/>
              </a:pPr>
              <a:endParaRPr sz="2798" kern="0">
                <a:solidFill>
                  <a:srgbClr val="000000"/>
                </a:solidFill>
                <a:latin typeface="Arial" panose="020B0604020202020204"/>
                <a:cs typeface="Arial" panose="020B0604020202020204"/>
                <a:sym typeface="Arial" panose="020B0604020202020204"/>
              </a:endParaRPr>
            </a:p>
          </p:txBody>
        </p:sp>
        <p:sp>
          <p:nvSpPr>
            <p:cNvPr id="1476" name="Google Shape;1476;p39"/>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defRPr/>
              </a:pPr>
              <a:endParaRPr sz="2798" kern="0">
                <a:solidFill>
                  <a:srgbClr val="000000"/>
                </a:solidFill>
                <a:latin typeface="Arial" panose="020B0604020202020204"/>
                <a:cs typeface="Arial" panose="020B0604020202020204"/>
                <a:sym typeface="Arial" panose="020B0604020202020204"/>
              </a:endParaRPr>
            </a:p>
          </p:txBody>
        </p:sp>
      </p:gr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784906" y="3858552"/>
            <a:ext cx="8719179" cy="6975009"/>
          </a:xfrm>
          <a:prstGeom prst="rect">
            <a:avLst/>
          </a:prstGeom>
        </p:spPr>
      </p:pic>
      <p:pic>
        <p:nvPicPr>
          <p:cNvPr id="2" name="Picture 1">
            <a:extLst>
              <a:ext uri="{FF2B5EF4-FFF2-40B4-BE49-F238E27FC236}">
                <a16:creationId xmlns:a16="http://schemas.microsoft.com/office/drawing/2014/main" xmlns="" id="{0E11DAC4-26C9-9DC8-EAA2-8928F71D218C}"/>
              </a:ext>
            </a:extLst>
          </p:cNvPr>
          <p:cNvPicPr>
            <a:picLocks noChangeAspect="1"/>
          </p:cNvPicPr>
          <p:nvPr/>
        </p:nvPicPr>
        <p:blipFill>
          <a:blip r:embed="rId5"/>
          <a:stretch>
            <a:fillRect/>
          </a:stretch>
        </p:blipFill>
        <p:spPr>
          <a:xfrm>
            <a:off x="4724400" y="3238500"/>
            <a:ext cx="10559187" cy="4529721"/>
          </a:xfrm>
          <a:prstGeom prst="rect">
            <a:avLst/>
          </a:prstGeom>
        </p:spPr>
      </p:pic>
      <p:sp>
        <p:nvSpPr>
          <p:cNvPr id="3" name="Oval 2"/>
          <p:cNvSpPr/>
          <p:nvPr/>
        </p:nvSpPr>
        <p:spPr>
          <a:xfrm>
            <a:off x="18821400" y="-571500"/>
            <a:ext cx="2438400" cy="296762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Grammar Subject for Pre-K: Adjectives by Slidesgo">
  <a:themeElements>
    <a:clrScheme name="Simple Light">
      <a:dk1>
        <a:srgbClr val="FF7259"/>
      </a:dk1>
      <a:lt1>
        <a:srgbClr val="F7A9BD"/>
      </a:lt1>
      <a:dk2>
        <a:srgbClr val="FFD2DD"/>
      </a:dk2>
      <a:lt2>
        <a:srgbClr val="4285F4"/>
      </a:lt2>
      <a:accent1>
        <a:srgbClr val="6A3F35"/>
      </a:accent1>
      <a:accent2>
        <a:srgbClr val="FF95C7"/>
      </a:accent2>
      <a:accent3>
        <a:srgbClr val="FCC63D"/>
      </a:accent3>
      <a:accent4>
        <a:srgbClr val="BA96F0"/>
      </a:accent4>
      <a:accent5>
        <a:srgbClr val="00E088"/>
      </a:accent5>
      <a:accent6>
        <a:srgbClr val="FFFFFF"/>
      </a:accent6>
      <a:hlink>
        <a:srgbClr val="6A3F3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TotalTime>
  <Words>387</Words>
  <Application>Microsoft Office PowerPoint</Application>
  <PresentationFormat>Custom</PresentationFormat>
  <Paragraphs>21</Paragraphs>
  <Slides>18</Slides>
  <Notes>1</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18</vt:i4>
      </vt:variant>
    </vt:vector>
  </HeadingPairs>
  <TitlesOfParts>
    <vt:vector size="25" baseType="lpstr">
      <vt:lpstr>Arial</vt:lpstr>
      <vt:lpstr>Calibri</vt:lpstr>
      <vt:lpstr>Cambria</vt:lpstr>
      <vt:lpstr>iCiel Cadena</vt:lpstr>
      <vt:lpstr>Times New Roman</vt:lpstr>
      <vt:lpstr>Office Theme</vt:lpstr>
      <vt:lpstr>Grammar Subject for Pre-K: Adjectives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Yellow Colorful Illustrative Meet The Teacher Presentation</dc:title>
  <dc:creator>thao</dc:creator>
  <cp:lastModifiedBy>admin</cp:lastModifiedBy>
  <cp:revision>14</cp:revision>
  <dcterms:created xsi:type="dcterms:W3CDTF">2006-08-16T00:00:00Z</dcterms:created>
  <dcterms:modified xsi:type="dcterms:W3CDTF">2024-12-23T02:22:29Z</dcterms:modified>
  <dc:identifier>DAGRjKomTUI</dc:identifier>
</cp:coreProperties>
</file>