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5"/>
  </p:notesMasterIdLst>
  <p:sldIdLst>
    <p:sldId id="257" r:id="rId3"/>
    <p:sldId id="256" r:id="rId4"/>
    <p:sldId id="267" r:id="rId5"/>
    <p:sldId id="259" r:id="rId6"/>
    <p:sldId id="260" r:id="rId7"/>
    <p:sldId id="268" r:id="rId8"/>
    <p:sldId id="261" r:id="rId9"/>
    <p:sldId id="262" r:id="rId10"/>
    <p:sldId id="270" r:id="rId11"/>
    <p:sldId id="271" r:id="rId12"/>
    <p:sldId id="264" r:id="rId13"/>
    <p:sldId id="276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5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E4A53D8-C68F-E2F6-26BE-C37C5563B4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40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4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4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8.sv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4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40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1F7BC1-DE9E-2B92-6F72-F27A15956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575" y="2705100"/>
            <a:ext cx="9106425" cy="5410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xmlns="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43" y="1423206"/>
            <a:ext cx="12656216" cy="3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xmlns="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xmlns="" id="{11DED8CD-9BCC-B479-918C-C0DCE6C679B9}"/>
              </a:ext>
            </a:extLst>
          </p:cNvPr>
          <p:cNvSpPr/>
          <p:nvPr/>
        </p:nvSpPr>
        <p:spPr>
          <a:xfrm>
            <a:off x="609624" y="1700212"/>
            <a:ext cx="9348192" cy="568642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xmlns="" id="{9D659C12-211D-A00F-C0C2-DC6EB5A79072}"/>
              </a:ext>
            </a:extLst>
          </p:cNvPr>
          <p:cNvSpPr/>
          <p:nvPr/>
        </p:nvSpPr>
        <p:spPr>
          <a:xfrm>
            <a:off x="10396730" y="3168398"/>
            <a:ext cx="5484441" cy="10861191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338C61-7041-0CD5-2085-4DAD0DCDF461}"/>
              </a:ext>
            </a:extLst>
          </p:cNvPr>
          <p:cNvSpPr txBox="1"/>
          <p:nvPr/>
        </p:nvSpPr>
        <p:spPr>
          <a:xfrm>
            <a:off x="809244" y="2425385"/>
            <a:ext cx="91485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20/11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1790700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723900"/>
            <a:ext cx="3907875" cy="116443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BDA911-80FA-A4D1-C2C8-3C9F78BF04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3886200" y="3086100"/>
            <a:ext cx="7456054" cy="558442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Oval 9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xmlns="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Oval 11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Oval 9"/>
          <p:cNvSpPr/>
          <p:nvPr/>
        </p:nvSpPr>
        <p:spPr>
          <a:xfrm>
            <a:off x="-3066408" y="-275034"/>
            <a:ext cx="2743200" cy="2925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218</Words>
  <Application>Microsoft Office PowerPoint</Application>
  <PresentationFormat>Custom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</vt:lpstr>
      <vt:lpstr>Mansalva</vt:lpstr>
      <vt:lpstr>Times New Roman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thao</dc:creator>
  <cp:lastModifiedBy>admin</cp:lastModifiedBy>
  <cp:revision>17</cp:revision>
  <dcterms:created xsi:type="dcterms:W3CDTF">2006-08-16T00:00:00Z</dcterms:created>
  <dcterms:modified xsi:type="dcterms:W3CDTF">2024-12-02T04:14:11Z</dcterms:modified>
  <dc:identifier>DAGRjKomTUI</dc:identifier>
</cp:coreProperties>
</file>