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6"/>
  </p:notesMasterIdLst>
  <p:sldIdLst>
    <p:sldId id="480" r:id="rId4"/>
    <p:sldId id="456" r:id="rId5"/>
    <p:sldId id="493" r:id="rId6"/>
    <p:sldId id="495" r:id="rId7"/>
    <p:sldId id="496" r:id="rId8"/>
    <p:sldId id="497" r:id="rId9"/>
    <p:sldId id="498" r:id="rId10"/>
    <p:sldId id="457" r:id="rId11"/>
    <p:sldId id="257" r:id="rId12"/>
    <p:sldId id="499" r:id="rId13"/>
    <p:sldId id="270" r:id="rId14"/>
    <p:sldId id="459" r:id="rId15"/>
    <p:sldId id="500" r:id="rId16"/>
    <p:sldId id="501" r:id="rId17"/>
    <p:sldId id="503" r:id="rId18"/>
    <p:sldId id="502" r:id="rId19"/>
    <p:sldId id="504" r:id="rId20"/>
    <p:sldId id="261" r:id="rId21"/>
    <p:sldId id="505" r:id="rId22"/>
    <p:sldId id="264" r:id="rId23"/>
    <p:sldId id="263" r:id="rId24"/>
    <p:sldId id="4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25" d="100"/>
          <a:sy n="25" d="100"/>
        </p:scale>
        <p:origin x="1584" y="1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D798A-59AC-4096-8FDD-FC86BFC74813}" type="datetimeFigureOut">
              <a:rPr lang="en-US" smtClean="0"/>
              <a:t>12/13/2024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A7084-A306-4F56-B959-6EE1C9A68DCC}" type="slidenum">
              <a:rPr lang="en-US" smtClean="0"/>
              <a:t>‹#›</a:t>
            </a:fld>
            <a:endParaRPr lang="en-US"/>
          </a:p>
        </p:txBody>
      </p:sp>
    </p:spTree>
    <p:extLst>
      <p:ext uri="{BB962C8B-B14F-4D97-AF65-F5344CB8AC3E}">
        <p14:creationId xmlns:p14="http://schemas.microsoft.com/office/powerpoint/2010/main" val="105538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18A4E4-D490-4B65-8230-199E309363F7}"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870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diệu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ý </a:t>
            </a:r>
            <a:r>
              <a:rPr lang="en-US" sz="1800" dirty="0" err="1">
                <a:effectLst/>
                <a:latin typeface="Times New Roman" panose="02020603050405020304" pitchFamily="18" charset="0"/>
                <a:ea typeface="Calibri" panose="020F0502020204030204" pitchFamily="34" charset="0"/>
              </a:rPr>
              <a:t>nghĩa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tuệ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tâm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phẩm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gửi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18A4E4-D490-4B65-8230-199E309363F7}"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78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18A4E4-D490-4B65-8230-199E309363F7}"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4157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18A4E4-D490-4B65-8230-199E309363F7}"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207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052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12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6997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A22DD9-41D4-7272-5885-583CB1E3E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B1FB5BD-231D-210B-B541-874618337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8CDC310A-4314-9459-5B78-3D77081D320C}"/>
              </a:ext>
            </a:extLst>
          </p:cNvPr>
          <p:cNvSpPr>
            <a:spLocks noGrp="1"/>
          </p:cNvSpPr>
          <p:nvPr>
            <p:ph type="dt" sz="half" idx="10"/>
          </p:nvPr>
        </p:nvSpPr>
        <p:spPr/>
        <p:txBody>
          <a:bodyPr/>
          <a:lstStyle/>
          <a:p>
            <a:fld id="{9AFA90E9-4947-4802-81FD-36F90647CDE3}" type="datetimeFigureOut">
              <a:rPr lang="vi-VN" smtClean="0"/>
              <a:t>13/12/2024</a:t>
            </a:fld>
            <a:endParaRPr lang="vi-VN"/>
          </a:p>
        </p:txBody>
      </p:sp>
      <p:sp>
        <p:nvSpPr>
          <p:cNvPr id="5" name="Footer Placeholder 4">
            <a:extLst>
              <a:ext uri="{FF2B5EF4-FFF2-40B4-BE49-F238E27FC236}">
                <a16:creationId xmlns:a16="http://schemas.microsoft.com/office/drawing/2014/main" xmlns="" id="{D9E1F576-EE02-1791-267C-CC71B5E34F8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90EE001-5B66-E58D-0D6E-DF779A4FA8FC}"/>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87881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31004-4B1C-FD7D-35FE-870D0EFF83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23DE724-1242-2899-6283-98B00436B6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128B817-EBAC-ADC2-9B08-FB8D571CA1EB}"/>
              </a:ext>
            </a:extLst>
          </p:cNvPr>
          <p:cNvSpPr>
            <a:spLocks noGrp="1"/>
          </p:cNvSpPr>
          <p:nvPr>
            <p:ph type="dt" sz="half" idx="10"/>
          </p:nvPr>
        </p:nvSpPr>
        <p:spPr/>
        <p:txBody>
          <a:bodyPr/>
          <a:lstStyle/>
          <a:p>
            <a:fld id="{9AFA90E9-4947-4802-81FD-36F90647CDE3}" type="datetimeFigureOut">
              <a:rPr lang="vi-VN" smtClean="0"/>
              <a:t>13/12/2024</a:t>
            </a:fld>
            <a:endParaRPr lang="vi-VN"/>
          </a:p>
        </p:txBody>
      </p:sp>
      <p:sp>
        <p:nvSpPr>
          <p:cNvPr id="5" name="Footer Placeholder 4">
            <a:extLst>
              <a:ext uri="{FF2B5EF4-FFF2-40B4-BE49-F238E27FC236}">
                <a16:creationId xmlns:a16="http://schemas.microsoft.com/office/drawing/2014/main" xmlns="" id="{D1546806-0FA1-7A90-075A-7F7947BA47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FA4A3D2-0863-A0B0-06A7-59AD5F3A3085}"/>
              </a:ext>
            </a:extLst>
          </p:cNvPr>
          <p:cNvSpPr>
            <a:spLocks noGrp="1"/>
          </p:cNvSpPr>
          <p:nvPr>
            <p:ph type="sldNum" sz="quarter" idx="12"/>
          </p:nvPr>
        </p:nvSpPr>
        <p:spPr/>
        <p:txBody>
          <a:bodyPr/>
          <a:lstStyle/>
          <a:p>
            <a:fld id="{B97B3DEC-D08D-4097-BDDA-541F2D47E38F}" type="slidenum">
              <a:rPr lang="vi-VN" smtClean="0"/>
              <a:t>‹#›</a:t>
            </a:fld>
            <a:endParaRPr lang="vi-VN"/>
          </a:p>
        </p:txBody>
      </p:sp>
      <p:pic>
        <p:nvPicPr>
          <p:cNvPr id="7" name="Picture 6" descr="A cartoon of a landscape with flowers&#10;&#10;Description automatically generated">
            <a:extLst>
              <a:ext uri="{FF2B5EF4-FFF2-40B4-BE49-F238E27FC236}">
                <a16:creationId xmlns:a16="http://schemas.microsoft.com/office/drawing/2014/main" xmlns="" id="{8DC054E9-6ADD-4726-74CA-5FC5ADE518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76" r="-2" b="-2"/>
          <a:stretch/>
        </p:blipFill>
        <p:spPr>
          <a:xfrm>
            <a:off x="-6588" y="10"/>
            <a:ext cx="12198588" cy="6857990"/>
          </a:xfrm>
          <a:prstGeom prst="rect">
            <a:avLst/>
          </a:prstGeom>
        </p:spPr>
      </p:pic>
      <p:sp>
        <p:nvSpPr>
          <p:cNvPr id="8" name="Rectangle: Single Corner Rounded 7">
            <a:extLst>
              <a:ext uri="{FF2B5EF4-FFF2-40B4-BE49-F238E27FC236}">
                <a16:creationId xmlns:a16="http://schemas.microsoft.com/office/drawing/2014/main" xmlns="" id="{D1EE401C-880D-34B2-0331-B4CCE91EBB3E}"/>
              </a:ext>
            </a:extLst>
          </p:cNvPr>
          <p:cNvSpPr/>
          <p:nvPr userDrawn="1"/>
        </p:nvSpPr>
        <p:spPr>
          <a:xfrm>
            <a:off x="228600" y="365124"/>
            <a:ext cx="11717866" cy="6238875"/>
          </a:xfrm>
          <a:prstGeom prst="round1Rect">
            <a:avLst/>
          </a:prstGeom>
          <a:solidFill>
            <a:schemeClr val="bg1"/>
          </a:solidFill>
          <a:ln w="38100">
            <a:solidFill>
              <a:srgbClr val="92D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95683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E5C70-85DA-C408-C9D6-092B00D3D3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6F66F47-547C-4187-B7CE-C30793E063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AE002C7-866A-05C2-DA44-84ACBED31E2F}"/>
              </a:ext>
            </a:extLst>
          </p:cNvPr>
          <p:cNvSpPr>
            <a:spLocks noGrp="1"/>
          </p:cNvSpPr>
          <p:nvPr>
            <p:ph type="dt" sz="half" idx="10"/>
          </p:nvPr>
        </p:nvSpPr>
        <p:spPr/>
        <p:txBody>
          <a:bodyPr/>
          <a:lstStyle/>
          <a:p>
            <a:fld id="{9AFA90E9-4947-4802-81FD-36F90647CDE3}" type="datetimeFigureOut">
              <a:rPr lang="vi-VN" smtClean="0"/>
              <a:t>13/12/2024</a:t>
            </a:fld>
            <a:endParaRPr lang="vi-VN"/>
          </a:p>
        </p:txBody>
      </p:sp>
      <p:sp>
        <p:nvSpPr>
          <p:cNvPr id="5" name="Footer Placeholder 4">
            <a:extLst>
              <a:ext uri="{FF2B5EF4-FFF2-40B4-BE49-F238E27FC236}">
                <a16:creationId xmlns:a16="http://schemas.microsoft.com/office/drawing/2014/main" xmlns="" id="{40C43A53-0088-D813-7401-559FB41AE7D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A83191D-2014-5EA1-57B5-FD24B85A9D64}"/>
              </a:ext>
            </a:extLst>
          </p:cNvPr>
          <p:cNvSpPr>
            <a:spLocks noGrp="1"/>
          </p:cNvSpPr>
          <p:nvPr>
            <p:ph type="sldNum" sz="quarter" idx="12"/>
          </p:nvPr>
        </p:nvSpPr>
        <p:spPr/>
        <p:txBody>
          <a:bodyPr/>
          <a:lstStyle/>
          <a:p>
            <a:fld id="{B97B3DEC-D08D-4097-BDDA-541F2D47E38F}" type="slidenum">
              <a:rPr lang="vi-VN" smtClean="0"/>
              <a:t>‹#›</a:t>
            </a:fld>
            <a:endParaRPr lang="vi-VN"/>
          </a:p>
        </p:txBody>
      </p:sp>
      <p:pic>
        <p:nvPicPr>
          <p:cNvPr id="7" name="Picture 6" descr="A round pink label with white text and a black background&#10;&#10;Description automatically generated">
            <a:extLst>
              <a:ext uri="{FF2B5EF4-FFF2-40B4-BE49-F238E27FC236}">
                <a16:creationId xmlns:a16="http://schemas.microsoft.com/office/drawing/2014/main" xmlns="" id="{4DA4D6FE-EB26-B655-A6F3-EA80E8FCC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3959" y="152501"/>
            <a:ext cx="1595385" cy="1595385"/>
          </a:xfrm>
          <a:prstGeom prst="rect">
            <a:avLst/>
          </a:prstGeom>
        </p:spPr>
      </p:pic>
    </p:spTree>
    <p:extLst>
      <p:ext uri="{BB962C8B-B14F-4D97-AF65-F5344CB8AC3E}">
        <p14:creationId xmlns:p14="http://schemas.microsoft.com/office/powerpoint/2010/main" val="880181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B8CD0-E560-F73A-3A81-182ED7880ED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685561A-6772-D09A-32B9-AFB88CEFFC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BC4819AA-F218-A268-863B-F9BB727357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2F1650D6-3855-C537-D2C8-07FAF0D47E8E}"/>
              </a:ext>
            </a:extLst>
          </p:cNvPr>
          <p:cNvSpPr>
            <a:spLocks noGrp="1"/>
          </p:cNvSpPr>
          <p:nvPr>
            <p:ph type="dt" sz="half" idx="10"/>
          </p:nvPr>
        </p:nvSpPr>
        <p:spPr/>
        <p:txBody>
          <a:bodyPr/>
          <a:lstStyle/>
          <a:p>
            <a:fld id="{9AFA90E9-4947-4802-81FD-36F90647CDE3}" type="datetimeFigureOut">
              <a:rPr lang="vi-VN" smtClean="0"/>
              <a:t>13/12/2024</a:t>
            </a:fld>
            <a:endParaRPr lang="vi-VN"/>
          </a:p>
        </p:txBody>
      </p:sp>
      <p:sp>
        <p:nvSpPr>
          <p:cNvPr id="6" name="Footer Placeholder 5">
            <a:extLst>
              <a:ext uri="{FF2B5EF4-FFF2-40B4-BE49-F238E27FC236}">
                <a16:creationId xmlns:a16="http://schemas.microsoft.com/office/drawing/2014/main" xmlns="" id="{393507AE-46F0-B193-A622-C1E2843C744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484DEC12-844F-482E-EBD2-BE1E29946C61}"/>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1133569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9443A-3CB4-393F-9FC4-4AD41F7DCD9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546274C-1434-DD8F-022F-63321B52F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4B30382-D21F-8A42-6F80-A0F4D9827E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FE490705-1D82-3293-B9EB-51ECAD7EC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1D4918C-1FDF-3ADE-2D9D-4AD6E8D566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44458C05-8916-C19C-EEE7-CD41E4B34324}"/>
              </a:ext>
            </a:extLst>
          </p:cNvPr>
          <p:cNvSpPr>
            <a:spLocks noGrp="1"/>
          </p:cNvSpPr>
          <p:nvPr>
            <p:ph type="dt" sz="half" idx="10"/>
          </p:nvPr>
        </p:nvSpPr>
        <p:spPr/>
        <p:txBody>
          <a:bodyPr/>
          <a:lstStyle/>
          <a:p>
            <a:fld id="{9AFA90E9-4947-4802-81FD-36F90647CDE3}" type="datetimeFigureOut">
              <a:rPr lang="vi-VN" smtClean="0"/>
              <a:t>13/12/2024</a:t>
            </a:fld>
            <a:endParaRPr lang="vi-VN"/>
          </a:p>
        </p:txBody>
      </p:sp>
      <p:sp>
        <p:nvSpPr>
          <p:cNvPr id="8" name="Footer Placeholder 7">
            <a:extLst>
              <a:ext uri="{FF2B5EF4-FFF2-40B4-BE49-F238E27FC236}">
                <a16:creationId xmlns:a16="http://schemas.microsoft.com/office/drawing/2014/main" xmlns="" id="{2BE218DE-14E7-5D5A-A425-674CB3AF6A23}"/>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372E3819-2709-0F7C-4A22-85791309B67A}"/>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1725825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7B3818-0B16-F9CB-C301-709E1C30470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49BF5B8A-8E17-55FA-57CC-C436BE8425B5}"/>
              </a:ext>
            </a:extLst>
          </p:cNvPr>
          <p:cNvSpPr>
            <a:spLocks noGrp="1"/>
          </p:cNvSpPr>
          <p:nvPr>
            <p:ph type="dt" sz="half" idx="10"/>
          </p:nvPr>
        </p:nvSpPr>
        <p:spPr/>
        <p:txBody>
          <a:bodyPr/>
          <a:lstStyle/>
          <a:p>
            <a:fld id="{9AFA90E9-4947-4802-81FD-36F90647CDE3}" type="datetimeFigureOut">
              <a:rPr lang="vi-VN" smtClean="0"/>
              <a:t>13/12/2024</a:t>
            </a:fld>
            <a:endParaRPr lang="vi-VN"/>
          </a:p>
        </p:txBody>
      </p:sp>
      <p:sp>
        <p:nvSpPr>
          <p:cNvPr id="4" name="Footer Placeholder 3">
            <a:extLst>
              <a:ext uri="{FF2B5EF4-FFF2-40B4-BE49-F238E27FC236}">
                <a16:creationId xmlns:a16="http://schemas.microsoft.com/office/drawing/2014/main" xmlns="" id="{FC39BFC5-93D7-2813-6967-78732151153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8B1FC564-A9AB-6F8C-3E5E-372134167889}"/>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1569042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0ED107-5F33-464E-C4EC-44B737AA8E6C}"/>
              </a:ext>
            </a:extLst>
          </p:cNvPr>
          <p:cNvSpPr>
            <a:spLocks noGrp="1"/>
          </p:cNvSpPr>
          <p:nvPr>
            <p:ph type="dt" sz="half" idx="10"/>
          </p:nvPr>
        </p:nvSpPr>
        <p:spPr/>
        <p:txBody>
          <a:bodyPr/>
          <a:lstStyle/>
          <a:p>
            <a:fld id="{9AFA90E9-4947-4802-81FD-36F90647CDE3}" type="datetimeFigureOut">
              <a:rPr lang="vi-VN" smtClean="0"/>
              <a:t>13/12/2024</a:t>
            </a:fld>
            <a:endParaRPr lang="vi-VN"/>
          </a:p>
        </p:txBody>
      </p:sp>
      <p:sp>
        <p:nvSpPr>
          <p:cNvPr id="3" name="Footer Placeholder 2">
            <a:extLst>
              <a:ext uri="{FF2B5EF4-FFF2-40B4-BE49-F238E27FC236}">
                <a16:creationId xmlns:a16="http://schemas.microsoft.com/office/drawing/2014/main" xmlns="" id="{F0E1C1D4-AB40-76EF-C2B6-4E26CD2981A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57FD3D50-0004-A4BF-601A-DEAD7F14FF21}"/>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2293700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3F25FE-6B8C-3ECD-946A-76DF3B691A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B82EE61-4021-0676-4552-42B724449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4E9CDE8D-6BEF-4605-049B-1F90E7E97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D76D77B-5195-97B3-3F2D-5711E78F110A}"/>
              </a:ext>
            </a:extLst>
          </p:cNvPr>
          <p:cNvSpPr>
            <a:spLocks noGrp="1"/>
          </p:cNvSpPr>
          <p:nvPr>
            <p:ph type="dt" sz="half" idx="10"/>
          </p:nvPr>
        </p:nvSpPr>
        <p:spPr/>
        <p:txBody>
          <a:bodyPr/>
          <a:lstStyle/>
          <a:p>
            <a:fld id="{9AFA90E9-4947-4802-81FD-36F90647CDE3}" type="datetimeFigureOut">
              <a:rPr lang="vi-VN" smtClean="0"/>
              <a:t>13/12/2024</a:t>
            </a:fld>
            <a:endParaRPr lang="vi-VN"/>
          </a:p>
        </p:txBody>
      </p:sp>
      <p:sp>
        <p:nvSpPr>
          <p:cNvPr id="6" name="Footer Placeholder 5">
            <a:extLst>
              <a:ext uri="{FF2B5EF4-FFF2-40B4-BE49-F238E27FC236}">
                <a16:creationId xmlns:a16="http://schemas.microsoft.com/office/drawing/2014/main" xmlns="" id="{07878AA4-48F3-BCED-E141-9C62742954C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529D58B-D539-036D-6DFD-4ADEF0E700BF}"/>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2801094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8280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199E2-DDB3-4E19-2D28-D84EF4F248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34CD1D35-AEFE-8B69-2EF0-CFD167ADB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05238C7A-5B2D-4CCA-AFA7-5B4AE18DD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1B4B84-63B5-D181-7BA6-6BC18961C3D4}"/>
              </a:ext>
            </a:extLst>
          </p:cNvPr>
          <p:cNvSpPr>
            <a:spLocks noGrp="1"/>
          </p:cNvSpPr>
          <p:nvPr>
            <p:ph type="dt" sz="half" idx="10"/>
          </p:nvPr>
        </p:nvSpPr>
        <p:spPr/>
        <p:txBody>
          <a:bodyPr/>
          <a:lstStyle/>
          <a:p>
            <a:fld id="{9AFA90E9-4947-4802-81FD-36F90647CDE3}" type="datetimeFigureOut">
              <a:rPr lang="vi-VN" smtClean="0"/>
              <a:t>13/12/2024</a:t>
            </a:fld>
            <a:endParaRPr lang="vi-VN"/>
          </a:p>
        </p:txBody>
      </p:sp>
      <p:sp>
        <p:nvSpPr>
          <p:cNvPr id="6" name="Footer Placeholder 5">
            <a:extLst>
              <a:ext uri="{FF2B5EF4-FFF2-40B4-BE49-F238E27FC236}">
                <a16:creationId xmlns:a16="http://schemas.microsoft.com/office/drawing/2014/main" xmlns="" id="{ED3E584B-1EF6-5E87-D3A9-F306D3536C5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B96EE584-142A-B1BE-B6A8-339990138459}"/>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2089133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E8988-F2B7-2A4D-269A-7B47A0394C3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FA937D22-B8CE-A24A-A3B1-4D789F4E6E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19D12C2-1966-E527-0190-2B1B38DF3BFA}"/>
              </a:ext>
            </a:extLst>
          </p:cNvPr>
          <p:cNvSpPr>
            <a:spLocks noGrp="1"/>
          </p:cNvSpPr>
          <p:nvPr>
            <p:ph type="dt" sz="half" idx="10"/>
          </p:nvPr>
        </p:nvSpPr>
        <p:spPr/>
        <p:txBody>
          <a:bodyPr/>
          <a:lstStyle/>
          <a:p>
            <a:fld id="{9AFA90E9-4947-4802-81FD-36F90647CDE3}" type="datetimeFigureOut">
              <a:rPr lang="vi-VN" smtClean="0"/>
              <a:t>13/12/2024</a:t>
            </a:fld>
            <a:endParaRPr lang="vi-VN"/>
          </a:p>
        </p:txBody>
      </p:sp>
      <p:sp>
        <p:nvSpPr>
          <p:cNvPr id="5" name="Footer Placeholder 4">
            <a:extLst>
              <a:ext uri="{FF2B5EF4-FFF2-40B4-BE49-F238E27FC236}">
                <a16:creationId xmlns:a16="http://schemas.microsoft.com/office/drawing/2014/main" xmlns="" id="{3B739147-12BD-C9B0-66DA-B76E949AF46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8844C10-D230-E1C2-CF54-EF2668A1DB6B}"/>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1633323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1A61F3A-4087-3471-5C24-496A53687B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5C90EB80-DA22-8ABC-6244-1D8CB423EE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5B550E8-E747-9737-9000-D760E44906DE}"/>
              </a:ext>
            </a:extLst>
          </p:cNvPr>
          <p:cNvSpPr>
            <a:spLocks noGrp="1"/>
          </p:cNvSpPr>
          <p:nvPr>
            <p:ph type="dt" sz="half" idx="10"/>
          </p:nvPr>
        </p:nvSpPr>
        <p:spPr/>
        <p:txBody>
          <a:bodyPr/>
          <a:lstStyle/>
          <a:p>
            <a:fld id="{9AFA90E9-4947-4802-81FD-36F90647CDE3}" type="datetimeFigureOut">
              <a:rPr lang="vi-VN" smtClean="0"/>
              <a:t>13/12/2024</a:t>
            </a:fld>
            <a:endParaRPr lang="vi-VN"/>
          </a:p>
        </p:txBody>
      </p:sp>
      <p:sp>
        <p:nvSpPr>
          <p:cNvPr id="5" name="Footer Placeholder 4">
            <a:extLst>
              <a:ext uri="{FF2B5EF4-FFF2-40B4-BE49-F238E27FC236}">
                <a16:creationId xmlns:a16="http://schemas.microsoft.com/office/drawing/2014/main" xmlns="" id="{8976DE82-B73C-6539-9EB2-C7B52ED0EC1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C55D896-4333-C040-F4C6-391F833AFC5B}"/>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3504140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DFE0A-846E-30CE-65E7-561658577B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EDAF4E94-6752-F9E9-6DE6-FA277A8C8A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7C61CAE-4DBF-3C45-F863-081C9FDB6470}"/>
              </a:ext>
            </a:extLst>
          </p:cNvPr>
          <p:cNvSpPr>
            <a:spLocks noGrp="1"/>
          </p:cNvSpPr>
          <p:nvPr>
            <p:ph type="dt" sz="half" idx="10"/>
          </p:nvPr>
        </p:nvSpPr>
        <p:spPr/>
        <p:txBody>
          <a:bodyPr/>
          <a:lstStyle/>
          <a:p>
            <a:fld id="{945D4FFB-F219-4F1E-97ED-4EF42660FCCA}" type="datetimeFigureOut">
              <a:rPr lang="vi-VN" smtClean="0"/>
              <a:t>13/12/2024</a:t>
            </a:fld>
            <a:endParaRPr lang="vi-VN"/>
          </a:p>
        </p:txBody>
      </p:sp>
      <p:sp>
        <p:nvSpPr>
          <p:cNvPr id="5" name="Footer Placeholder 4">
            <a:extLst>
              <a:ext uri="{FF2B5EF4-FFF2-40B4-BE49-F238E27FC236}">
                <a16:creationId xmlns:a16="http://schemas.microsoft.com/office/drawing/2014/main" xmlns="" id="{650D042F-92F2-2FAF-FB8D-EE28BFDAB89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FCA5A65-E7DD-F1DA-4256-8A2F4DB227CB}"/>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2762725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704F70-7401-4025-3A9F-B3DF5043547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20802E4-189F-4FE3-CFA9-9E0E28B81E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4E95A35-B6D0-623A-53F7-4116BACF988F}"/>
              </a:ext>
            </a:extLst>
          </p:cNvPr>
          <p:cNvSpPr>
            <a:spLocks noGrp="1"/>
          </p:cNvSpPr>
          <p:nvPr>
            <p:ph type="dt" sz="half" idx="10"/>
          </p:nvPr>
        </p:nvSpPr>
        <p:spPr/>
        <p:txBody>
          <a:bodyPr/>
          <a:lstStyle/>
          <a:p>
            <a:fld id="{945D4FFB-F219-4F1E-97ED-4EF42660FCCA}" type="datetimeFigureOut">
              <a:rPr lang="vi-VN" smtClean="0"/>
              <a:t>13/12/2024</a:t>
            </a:fld>
            <a:endParaRPr lang="vi-VN"/>
          </a:p>
        </p:txBody>
      </p:sp>
      <p:sp>
        <p:nvSpPr>
          <p:cNvPr id="5" name="Footer Placeholder 4">
            <a:extLst>
              <a:ext uri="{FF2B5EF4-FFF2-40B4-BE49-F238E27FC236}">
                <a16:creationId xmlns:a16="http://schemas.microsoft.com/office/drawing/2014/main" xmlns="" id="{8AD3FD62-6371-3820-15A8-824ACF7DC86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CA15C7CA-58FA-0DC2-95E3-7BF51405B25A}"/>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3023825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22E3C3-79E4-507D-468A-2E66C4BE9E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9D48A17B-FA47-5490-1387-8FE5C78334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4712B8-9016-5EC5-29C4-C876B71CF60C}"/>
              </a:ext>
            </a:extLst>
          </p:cNvPr>
          <p:cNvSpPr>
            <a:spLocks noGrp="1"/>
          </p:cNvSpPr>
          <p:nvPr>
            <p:ph type="dt" sz="half" idx="10"/>
          </p:nvPr>
        </p:nvSpPr>
        <p:spPr/>
        <p:txBody>
          <a:bodyPr/>
          <a:lstStyle/>
          <a:p>
            <a:fld id="{945D4FFB-F219-4F1E-97ED-4EF42660FCCA}" type="datetimeFigureOut">
              <a:rPr lang="vi-VN" smtClean="0"/>
              <a:t>13/12/2024</a:t>
            </a:fld>
            <a:endParaRPr lang="vi-VN"/>
          </a:p>
        </p:txBody>
      </p:sp>
      <p:sp>
        <p:nvSpPr>
          <p:cNvPr id="5" name="Footer Placeholder 4">
            <a:extLst>
              <a:ext uri="{FF2B5EF4-FFF2-40B4-BE49-F238E27FC236}">
                <a16:creationId xmlns:a16="http://schemas.microsoft.com/office/drawing/2014/main" xmlns="" id="{14B1E4C0-9429-521D-A22E-6D5189255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737353E-31BF-07EF-D18E-6BC886B86A27}"/>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3769515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5D8BA6-687A-C7CA-0651-71F948E3887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0CB43F7-2748-CB32-86EE-DAFC73F801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9CF594AA-E324-290E-8719-8D5B5D83DD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E2D064E2-09C9-9C48-2723-E2D6A0E7EEE2}"/>
              </a:ext>
            </a:extLst>
          </p:cNvPr>
          <p:cNvSpPr>
            <a:spLocks noGrp="1"/>
          </p:cNvSpPr>
          <p:nvPr>
            <p:ph type="dt" sz="half" idx="10"/>
          </p:nvPr>
        </p:nvSpPr>
        <p:spPr/>
        <p:txBody>
          <a:bodyPr/>
          <a:lstStyle/>
          <a:p>
            <a:fld id="{945D4FFB-F219-4F1E-97ED-4EF42660FCCA}" type="datetimeFigureOut">
              <a:rPr lang="vi-VN" smtClean="0"/>
              <a:t>13/12/2024</a:t>
            </a:fld>
            <a:endParaRPr lang="vi-VN"/>
          </a:p>
        </p:txBody>
      </p:sp>
      <p:sp>
        <p:nvSpPr>
          <p:cNvPr id="6" name="Footer Placeholder 5">
            <a:extLst>
              <a:ext uri="{FF2B5EF4-FFF2-40B4-BE49-F238E27FC236}">
                <a16:creationId xmlns:a16="http://schemas.microsoft.com/office/drawing/2014/main" xmlns="" id="{08CE4DF6-F118-D44B-A7EC-269227F4739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7C126F62-2FB1-9625-6D5F-F1C0968EFE29}"/>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2531761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FA348-60F4-D4BC-FE42-63A48AAEADF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48D0EB2-21D6-3117-5E4D-051D4BCEF9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50C2AB3-D0A1-E118-5491-1AFBA4CAB6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006BE220-168A-A4D3-51AE-D674B9BF49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2EF831C-D07F-F3E7-EEB5-C53075D698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ED5D4FD1-A8D8-042E-2606-F8C5E8BB7E29}"/>
              </a:ext>
            </a:extLst>
          </p:cNvPr>
          <p:cNvSpPr>
            <a:spLocks noGrp="1"/>
          </p:cNvSpPr>
          <p:nvPr>
            <p:ph type="dt" sz="half" idx="10"/>
          </p:nvPr>
        </p:nvSpPr>
        <p:spPr/>
        <p:txBody>
          <a:bodyPr/>
          <a:lstStyle/>
          <a:p>
            <a:fld id="{945D4FFB-F219-4F1E-97ED-4EF42660FCCA}" type="datetimeFigureOut">
              <a:rPr lang="vi-VN" smtClean="0"/>
              <a:t>13/12/2024</a:t>
            </a:fld>
            <a:endParaRPr lang="vi-VN"/>
          </a:p>
        </p:txBody>
      </p:sp>
      <p:sp>
        <p:nvSpPr>
          <p:cNvPr id="8" name="Footer Placeholder 7">
            <a:extLst>
              <a:ext uri="{FF2B5EF4-FFF2-40B4-BE49-F238E27FC236}">
                <a16:creationId xmlns:a16="http://schemas.microsoft.com/office/drawing/2014/main" xmlns="" id="{41E8CADB-7900-DA3C-2EE5-4A500C00D38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958ADCC6-3E63-64E5-D905-2EB7B11EEBB9}"/>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676064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15CD31-F177-4EE8-E37B-3870D97C148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5B198BA2-FD1E-E375-D21B-7B143EE8CBD6}"/>
              </a:ext>
            </a:extLst>
          </p:cNvPr>
          <p:cNvSpPr>
            <a:spLocks noGrp="1"/>
          </p:cNvSpPr>
          <p:nvPr>
            <p:ph type="dt" sz="half" idx="10"/>
          </p:nvPr>
        </p:nvSpPr>
        <p:spPr/>
        <p:txBody>
          <a:bodyPr/>
          <a:lstStyle/>
          <a:p>
            <a:fld id="{945D4FFB-F219-4F1E-97ED-4EF42660FCCA}" type="datetimeFigureOut">
              <a:rPr lang="vi-VN" smtClean="0"/>
              <a:t>13/12/2024</a:t>
            </a:fld>
            <a:endParaRPr lang="vi-VN"/>
          </a:p>
        </p:txBody>
      </p:sp>
      <p:sp>
        <p:nvSpPr>
          <p:cNvPr id="4" name="Footer Placeholder 3">
            <a:extLst>
              <a:ext uri="{FF2B5EF4-FFF2-40B4-BE49-F238E27FC236}">
                <a16:creationId xmlns:a16="http://schemas.microsoft.com/office/drawing/2014/main" xmlns="" id="{4DD6CF96-6B79-E60F-9880-ED3434D5168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4ACC2A48-E88D-EEFC-52F7-481081672D0B}"/>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749537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D8604DF-C557-003F-43A3-B9766481C2D9}"/>
              </a:ext>
            </a:extLst>
          </p:cNvPr>
          <p:cNvSpPr>
            <a:spLocks noGrp="1"/>
          </p:cNvSpPr>
          <p:nvPr>
            <p:ph type="dt" sz="half" idx="10"/>
          </p:nvPr>
        </p:nvSpPr>
        <p:spPr/>
        <p:txBody>
          <a:bodyPr/>
          <a:lstStyle/>
          <a:p>
            <a:fld id="{945D4FFB-F219-4F1E-97ED-4EF42660FCCA}" type="datetimeFigureOut">
              <a:rPr lang="vi-VN" smtClean="0"/>
              <a:t>13/12/2024</a:t>
            </a:fld>
            <a:endParaRPr lang="vi-VN"/>
          </a:p>
        </p:txBody>
      </p:sp>
      <p:sp>
        <p:nvSpPr>
          <p:cNvPr id="3" name="Footer Placeholder 2">
            <a:extLst>
              <a:ext uri="{FF2B5EF4-FFF2-40B4-BE49-F238E27FC236}">
                <a16:creationId xmlns:a16="http://schemas.microsoft.com/office/drawing/2014/main" xmlns="" id="{F61AC365-C6DA-B333-38FB-68A063047CD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A1832947-5359-5CC5-47D5-05A5A9798B1D}"/>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2187525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074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A0239-08B4-413A-1012-56F394329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633B871-BBC1-999E-DB9B-932FF628AD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4A6BD3A9-D0F1-D923-AAFD-649B8CACB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DFCE6CB-F025-F936-F960-199B2045B748}"/>
              </a:ext>
            </a:extLst>
          </p:cNvPr>
          <p:cNvSpPr>
            <a:spLocks noGrp="1"/>
          </p:cNvSpPr>
          <p:nvPr>
            <p:ph type="dt" sz="half" idx="10"/>
          </p:nvPr>
        </p:nvSpPr>
        <p:spPr/>
        <p:txBody>
          <a:bodyPr/>
          <a:lstStyle/>
          <a:p>
            <a:fld id="{945D4FFB-F219-4F1E-97ED-4EF42660FCCA}" type="datetimeFigureOut">
              <a:rPr lang="vi-VN" smtClean="0"/>
              <a:t>13/12/2024</a:t>
            </a:fld>
            <a:endParaRPr lang="vi-VN"/>
          </a:p>
        </p:txBody>
      </p:sp>
      <p:sp>
        <p:nvSpPr>
          <p:cNvPr id="6" name="Footer Placeholder 5">
            <a:extLst>
              <a:ext uri="{FF2B5EF4-FFF2-40B4-BE49-F238E27FC236}">
                <a16:creationId xmlns:a16="http://schemas.microsoft.com/office/drawing/2014/main" xmlns="" id="{F32909D7-F09D-1C61-3BF8-2BD37E1ABB7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CB4AA8B5-1AB6-84D7-EDC6-B4356C7335E9}"/>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4207220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FDF3E-57E6-9DCB-50E5-F378DB0BF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C1ED0030-100D-4055-BCA9-8CCE239DCE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D3BE62AE-7EEB-9330-1582-65092B687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972D2-0CCF-2E61-363A-1FA41963C3BF}"/>
              </a:ext>
            </a:extLst>
          </p:cNvPr>
          <p:cNvSpPr>
            <a:spLocks noGrp="1"/>
          </p:cNvSpPr>
          <p:nvPr>
            <p:ph type="dt" sz="half" idx="10"/>
          </p:nvPr>
        </p:nvSpPr>
        <p:spPr/>
        <p:txBody>
          <a:bodyPr/>
          <a:lstStyle/>
          <a:p>
            <a:fld id="{945D4FFB-F219-4F1E-97ED-4EF42660FCCA}" type="datetimeFigureOut">
              <a:rPr lang="vi-VN" smtClean="0"/>
              <a:t>13/12/2024</a:t>
            </a:fld>
            <a:endParaRPr lang="vi-VN"/>
          </a:p>
        </p:txBody>
      </p:sp>
      <p:sp>
        <p:nvSpPr>
          <p:cNvPr id="6" name="Footer Placeholder 5">
            <a:extLst>
              <a:ext uri="{FF2B5EF4-FFF2-40B4-BE49-F238E27FC236}">
                <a16:creationId xmlns:a16="http://schemas.microsoft.com/office/drawing/2014/main" xmlns="" id="{8F5FCA03-7A37-03C4-3F0F-A1DBB874756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B385E1D9-1066-DD43-F500-2331CF6407EE}"/>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3652337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95262D-818C-25C6-3318-9B360F46F1C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9BEB715-0010-42E1-FC06-06E59D1CB6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777FEFB-0626-4E69-3780-8E68BED1A0F8}"/>
              </a:ext>
            </a:extLst>
          </p:cNvPr>
          <p:cNvSpPr>
            <a:spLocks noGrp="1"/>
          </p:cNvSpPr>
          <p:nvPr>
            <p:ph type="dt" sz="half" idx="10"/>
          </p:nvPr>
        </p:nvSpPr>
        <p:spPr/>
        <p:txBody>
          <a:bodyPr/>
          <a:lstStyle/>
          <a:p>
            <a:fld id="{945D4FFB-F219-4F1E-97ED-4EF42660FCCA}" type="datetimeFigureOut">
              <a:rPr lang="vi-VN" smtClean="0"/>
              <a:t>13/12/2024</a:t>
            </a:fld>
            <a:endParaRPr lang="vi-VN"/>
          </a:p>
        </p:txBody>
      </p:sp>
      <p:sp>
        <p:nvSpPr>
          <p:cNvPr id="5" name="Footer Placeholder 4">
            <a:extLst>
              <a:ext uri="{FF2B5EF4-FFF2-40B4-BE49-F238E27FC236}">
                <a16:creationId xmlns:a16="http://schemas.microsoft.com/office/drawing/2014/main" xmlns="" id="{57A59BEF-A9AF-2213-B33B-0BFE8EE8C55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5B34960A-BC51-1B8E-509D-4A57295C0E0E}"/>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744392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D8A40DC-5D6A-A299-EDDC-AB65917185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DA1F4C0D-D66C-B57E-DB7F-871343263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B4308EC-D69D-1826-6528-D4C85915B433}"/>
              </a:ext>
            </a:extLst>
          </p:cNvPr>
          <p:cNvSpPr>
            <a:spLocks noGrp="1"/>
          </p:cNvSpPr>
          <p:nvPr>
            <p:ph type="dt" sz="half" idx="10"/>
          </p:nvPr>
        </p:nvSpPr>
        <p:spPr/>
        <p:txBody>
          <a:bodyPr/>
          <a:lstStyle/>
          <a:p>
            <a:fld id="{945D4FFB-F219-4F1E-97ED-4EF42660FCCA}" type="datetimeFigureOut">
              <a:rPr lang="vi-VN" smtClean="0"/>
              <a:t>13/12/2024</a:t>
            </a:fld>
            <a:endParaRPr lang="vi-VN"/>
          </a:p>
        </p:txBody>
      </p:sp>
      <p:sp>
        <p:nvSpPr>
          <p:cNvPr id="5" name="Footer Placeholder 4">
            <a:extLst>
              <a:ext uri="{FF2B5EF4-FFF2-40B4-BE49-F238E27FC236}">
                <a16:creationId xmlns:a16="http://schemas.microsoft.com/office/drawing/2014/main" xmlns="" id="{CB88CC40-8EED-4E58-3A94-34E175F3C33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B0033F4-5F1F-ECD0-CE0B-AEB93E703CED}"/>
              </a:ext>
            </a:extLst>
          </p:cNvPr>
          <p:cNvSpPr>
            <a:spLocks noGrp="1"/>
          </p:cNvSpPr>
          <p:nvPr>
            <p:ph type="sldNum" sz="quarter" idx="12"/>
          </p:nvPr>
        </p:nvSpPr>
        <p:spPr/>
        <p:txBody>
          <a:bodyPr/>
          <a:lstStyle/>
          <a:p>
            <a:fld id="{D7FE1414-AAA8-467B-A60F-9DF5775A46F3}" type="slidenum">
              <a:rPr lang="vi-VN" smtClean="0"/>
              <a:t>‹#›</a:t>
            </a:fld>
            <a:endParaRPr lang="vi-VN"/>
          </a:p>
        </p:txBody>
      </p:sp>
    </p:spTree>
    <p:extLst>
      <p:ext uri="{BB962C8B-B14F-4D97-AF65-F5344CB8AC3E}">
        <p14:creationId xmlns:p14="http://schemas.microsoft.com/office/powerpoint/2010/main" val="1099745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546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128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886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265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41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876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0BE60226-3962-E9E0-49C3-0478B6EE55F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3959" y="152501"/>
            <a:ext cx="1595385" cy="1595385"/>
          </a:xfrm>
          <a:prstGeom prst="rect">
            <a:avLst/>
          </a:prstGeom>
        </p:spPr>
      </p:pic>
    </p:spTree>
    <p:extLst>
      <p:ext uri="{BB962C8B-B14F-4D97-AF65-F5344CB8AC3E}">
        <p14:creationId xmlns:p14="http://schemas.microsoft.com/office/powerpoint/2010/main" val="2158075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BC6EC93-EA82-06B0-68FD-6EE2BCA26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B18031A-70C8-729D-EA96-C1DFD6433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9FF002CD-785B-304A-25EA-C610B88E28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FA90E9-4947-4802-81FD-36F90647CDE3}" type="datetimeFigureOut">
              <a:rPr lang="vi-VN" smtClean="0"/>
              <a:t>13/12/2024</a:t>
            </a:fld>
            <a:endParaRPr lang="vi-VN"/>
          </a:p>
        </p:txBody>
      </p:sp>
      <p:sp>
        <p:nvSpPr>
          <p:cNvPr id="5" name="Footer Placeholder 4">
            <a:extLst>
              <a:ext uri="{FF2B5EF4-FFF2-40B4-BE49-F238E27FC236}">
                <a16:creationId xmlns:a16="http://schemas.microsoft.com/office/drawing/2014/main" xmlns="" id="{345A3EFE-11AA-D279-DB39-871D328D94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xmlns="" id="{667E3034-3D3A-125D-48E5-D2CB8CD04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7B3DEC-D08D-4097-BDDA-541F2D47E38F}" type="slidenum">
              <a:rPr lang="vi-VN" smtClean="0"/>
              <a:t>‹#›</a:t>
            </a:fld>
            <a:endParaRPr lang="vi-VN"/>
          </a:p>
        </p:txBody>
      </p:sp>
    </p:spTree>
    <p:extLst>
      <p:ext uri="{BB962C8B-B14F-4D97-AF65-F5344CB8AC3E}">
        <p14:creationId xmlns:p14="http://schemas.microsoft.com/office/powerpoint/2010/main" val="819444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C745A8A-4761-190B-F7FE-33BD063A9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464AB58-5DC6-B10A-E14A-0CDBE7E10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ED73C2A-C269-174C-C251-31ACC0450C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5D4FFB-F219-4F1E-97ED-4EF42660FCCA}" type="datetimeFigureOut">
              <a:rPr lang="vi-VN" smtClean="0"/>
              <a:t>13/12/2024</a:t>
            </a:fld>
            <a:endParaRPr lang="vi-VN"/>
          </a:p>
        </p:txBody>
      </p:sp>
      <p:sp>
        <p:nvSpPr>
          <p:cNvPr id="5" name="Footer Placeholder 4">
            <a:extLst>
              <a:ext uri="{FF2B5EF4-FFF2-40B4-BE49-F238E27FC236}">
                <a16:creationId xmlns:a16="http://schemas.microsoft.com/office/drawing/2014/main" xmlns="" id="{B46F5B36-AEDA-649E-2310-DDE4D420B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xmlns="" id="{E7F77656-4248-1F36-1EE4-F7475381E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FE1414-AAA8-467B-A60F-9DF5775A46F3}" type="slidenum">
              <a:rPr lang="vi-VN" smtClean="0"/>
              <a:t>‹#›</a:t>
            </a:fld>
            <a:endParaRPr lang="vi-VN"/>
          </a:p>
        </p:txBody>
      </p:sp>
    </p:spTree>
    <p:extLst>
      <p:ext uri="{BB962C8B-B14F-4D97-AF65-F5344CB8AC3E}">
        <p14:creationId xmlns:p14="http://schemas.microsoft.com/office/powerpoint/2010/main" val="31493352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24.xml"/><Relationship Id="rId6" Type="http://schemas.openxmlformats.org/officeDocument/2006/relationships/image" Target="../media/image39.svg"/><Relationship Id="rId5" Type="http://schemas.openxmlformats.org/officeDocument/2006/relationships/image" Target="../media/image25.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24.xml"/><Relationship Id="rId6" Type="http://schemas.openxmlformats.org/officeDocument/2006/relationships/image" Target="../media/image39.svg"/><Relationship Id="rId5" Type="http://schemas.openxmlformats.org/officeDocument/2006/relationships/image" Target="../media/image25.png"/><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8.sv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16.png"/><Relationship Id="rId1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kids sitting on a bench&#10;&#10;Description automatically generated">
            <a:extLst>
              <a:ext uri="{FF2B5EF4-FFF2-40B4-BE49-F238E27FC236}">
                <a16:creationId xmlns:a16="http://schemas.microsoft.com/office/drawing/2014/main" xmlns="" id="{53A7E6CF-968F-F1E6-1440-2A863C542F4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54" r="-2" b="-2"/>
          <a:stretch/>
        </p:blipFill>
        <p:spPr>
          <a:xfrm>
            <a:off x="0" y="0"/>
            <a:ext cx="12198588" cy="6857990"/>
          </a:xfrm>
          <a:prstGeom prst="rect">
            <a:avLst/>
          </a:prstGeom>
        </p:spPr>
      </p:pic>
      <p:pic>
        <p:nvPicPr>
          <p:cNvPr id="4" name="Picture 3" descr="A green and yellow text&#10;&#10;Description automatically generated">
            <a:extLst>
              <a:ext uri="{FF2B5EF4-FFF2-40B4-BE49-F238E27FC236}">
                <a16:creationId xmlns:a16="http://schemas.microsoft.com/office/drawing/2014/main" xmlns="" id="{7DCE2EE9-5DFF-ABC9-469D-752F59B28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8214" y="618490"/>
            <a:ext cx="4251303" cy="3586604"/>
          </a:xfrm>
          <a:prstGeom prst="rect">
            <a:avLst/>
          </a:prstGeom>
        </p:spPr>
      </p:pic>
    </p:spTree>
    <p:extLst>
      <p:ext uri="{BB962C8B-B14F-4D97-AF65-F5344CB8AC3E}">
        <p14:creationId xmlns:p14="http://schemas.microsoft.com/office/powerpoint/2010/main" val="3219601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kids sitting on a bench&#10;&#10;Description automatically generated">
            <a:extLst>
              <a:ext uri="{FF2B5EF4-FFF2-40B4-BE49-F238E27FC236}">
                <a16:creationId xmlns:a16="http://schemas.microsoft.com/office/drawing/2014/main" xmlns="" id="{53A7E6CF-968F-F1E6-1440-2A863C542F4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54" r="-2" b="-2"/>
          <a:stretch/>
        </p:blipFill>
        <p:spPr>
          <a:xfrm>
            <a:off x="0" y="0"/>
            <a:ext cx="12198588" cy="6857990"/>
          </a:xfrm>
          <a:prstGeom prst="rect">
            <a:avLst/>
          </a:prstGeom>
        </p:spPr>
      </p:pic>
      <p:pic>
        <p:nvPicPr>
          <p:cNvPr id="3" name="Picture 2" descr="A neon colored word on a black background&#10;&#10;Description automatically generated">
            <a:extLst>
              <a:ext uri="{FF2B5EF4-FFF2-40B4-BE49-F238E27FC236}">
                <a16:creationId xmlns:a16="http://schemas.microsoft.com/office/drawing/2014/main" xmlns="" id="{EDB4CA62-C1AE-E94A-DB00-93D293576B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150" y="1168118"/>
            <a:ext cx="6722818" cy="2285289"/>
          </a:xfrm>
          <a:prstGeom prst="rect">
            <a:avLst/>
          </a:prstGeom>
        </p:spPr>
      </p:pic>
    </p:spTree>
    <p:extLst>
      <p:ext uri="{BB962C8B-B14F-4D97-AF65-F5344CB8AC3E}">
        <p14:creationId xmlns:p14="http://schemas.microsoft.com/office/powerpoint/2010/main" val="375869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Content Placeholder 6" descr="A rainbow in the sky&#10;&#10;Description automatically generated">
            <a:extLst>
              <a:ext uri="{FF2B5EF4-FFF2-40B4-BE49-F238E27FC236}">
                <a16:creationId xmlns:a16="http://schemas.microsoft.com/office/drawing/2014/main" xmlns="" id="{E93B642D-179E-F356-7DBB-60FC10FE2F7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
        <p:nvSpPr>
          <p:cNvPr id="13" name="Freeform 23">
            <a:extLst>
              <a:ext uri="{FF2B5EF4-FFF2-40B4-BE49-F238E27FC236}">
                <a16:creationId xmlns:a16="http://schemas.microsoft.com/office/drawing/2014/main" xmlns="" id="{3A409AB7-41BB-0F2B-CFAB-08117D3C25AA}"/>
              </a:ext>
            </a:extLst>
          </p:cNvPr>
          <p:cNvSpPr/>
          <p:nvPr/>
        </p:nvSpPr>
        <p:spPr>
          <a:xfrm>
            <a:off x="7505876" y="5221224"/>
            <a:ext cx="5452893" cy="1885553"/>
          </a:xfrm>
          <a:custGeom>
            <a:avLst/>
            <a:gdLst/>
            <a:ahLst/>
            <a:cxnLst/>
            <a:rect l="l" t="t" r="r" b="b"/>
            <a:pathLst>
              <a:path w="3550941" h="1091914">
                <a:moveTo>
                  <a:pt x="0" y="0"/>
                </a:moveTo>
                <a:lnTo>
                  <a:pt x="3550941" y="0"/>
                </a:lnTo>
                <a:lnTo>
                  <a:pt x="3550941" y="1091915"/>
                </a:lnTo>
                <a:lnTo>
                  <a:pt x="0" y="10919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23">
            <a:extLst>
              <a:ext uri="{FF2B5EF4-FFF2-40B4-BE49-F238E27FC236}">
                <a16:creationId xmlns:a16="http://schemas.microsoft.com/office/drawing/2014/main" xmlns="" id="{882593A0-D1BC-A4C9-C495-8344145C805B}"/>
              </a:ext>
            </a:extLst>
          </p:cNvPr>
          <p:cNvSpPr/>
          <p:nvPr/>
        </p:nvSpPr>
        <p:spPr>
          <a:xfrm>
            <a:off x="3013404" y="5137039"/>
            <a:ext cx="5452893" cy="1885553"/>
          </a:xfrm>
          <a:custGeom>
            <a:avLst/>
            <a:gdLst/>
            <a:ahLst/>
            <a:cxnLst/>
            <a:rect l="l" t="t" r="r" b="b"/>
            <a:pathLst>
              <a:path w="3550941" h="1091914">
                <a:moveTo>
                  <a:pt x="0" y="0"/>
                </a:moveTo>
                <a:lnTo>
                  <a:pt x="3550941" y="0"/>
                </a:lnTo>
                <a:lnTo>
                  <a:pt x="3550941" y="1091915"/>
                </a:lnTo>
                <a:lnTo>
                  <a:pt x="0" y="10919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Freeform 23">
            <a:extLst>
              <a:ext uri="{FF2B5EF4-FFF2-40B4-BE49-F238E27FC236}">
                <a16:creationId xmlns:a16="http://schemas.microsoft.com/office/drawing/2014/main" xmlns="" id="{9E46924D-89A8-9C2F-F530-5F2C009AE532}"/>
              </a:ext>
            </a:extLst>
          </p:cNvPr>
          <p:cNvSpPr/>
          <p:nvPr/>
        </p:nvSpPr>
        <p:spPr>
          <a:xfrm>
            <a:off x="-1479068" y="5179131"/>
            <a:ext cx="5452893" cy="1885553"/>
          </a:xfrm>
          <a:custGeom>
            <a:avLst/>
            <a:gdLst/>
            <a:ahLst/>
            <a:cxnLst/>
            <a:rect l="l" t="t" r="r" b="b"/>
            <a:pathLst>
              <a:path w="3550941" h="1091914">
                <a:moveTo>
                  <a:pt x="0" y="0"/>
                </a:moveTo>
                <a:lnTo>
                  <a:pt x="3550941" y="0"/>
                </a:lnTo>
                <a:lnTo>
                  <a:pt x="3550941" y="1091915"/>
                </a:lnTo>
                <a:lnTo>
                  <a:pt x="0" y="10919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Rectangle: Rounded Corners 2">
            <a:extLst>
              <a:ext uri="{FF2B5EF4-FFF2-40B4-BE49-F238E27FC236}">
                <a16:creationId xmlns:a16="http://schemas.microsoft.com/office/drawing/2014/main" xmlns="" id="{A76775B1-DF69-F266-9D57-42876D5D6A8F}"/>
              </a:ext>
            </a:extLst>
          </p:cNvPr>
          <p:cNvSpPr/>
          <p:nvPr/>
        </p:nvSpPr>
        <p:spPr>
          <a:xfrm>
            <a:off x="288798" y="252101"/>
            <a:ext cx="11614404" cy="6353798"/>
          </a:xfrm>
          <a:prstGeom prst="roundRect">
            <a:avLst>
              <a:gd name="adj" fmla="val 11774"/>
            </a:avLst>
          </a:prstGeom>
          <a:solidFill>
            <a:schemeClr val="bg1"/>
          </a:solidFill>
          <a:ln w="38100">
            <a:solidFill>
              <a:srgbClr val="9CDF0A"/>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Freeform 8">
            <a:extLst>
              <a:ext uri="{FF2B5EF4-FFF2-40B4-BE49-F238E27FC236}">
                <a16:creationId xmlns:a16="http://schemas.microsoft.com/office/drawing/2014/main" xmlns="" id="{0E620BD8-591F-6153-9CFD-3E648E9822A1}"/>
              </a:ext>
            </a:extLst>
          </p:cNvPr>
          <p:cNvSpPr/>
          <p:nvPr/>
        </p:nvSpPr>
        <p:spPr>
          <a:xfrm>
            <a:off x="964210" y="1441323"/>
            <a:ext cx="6624534" cy="5122529"/>
          </a:xfrm>
          <a:custGeom>
            <a:avLst/>
            <a:gdLst/>
            <a:ahLst/>
            <a:cxnLst/>
            <a:rect l="l" t="t" r="r" b="b"/>
            <a:pathLst>
              <a:path w="4909197" h="4114800">
                <a:moveTo>
                  <a:pt x="0" y="0"/>
                </a:moveTo>
                <a:lnTo>
                  <a:pt x="4909198" y="0"/>
                </a:lnTo>
                <a:lnTo>
                  <a:pt x="490919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13">
            <a:extLst>
              <a:ext uri="{FF2B5EF4-FFF2-40B4-BE49-F238E27FC236}">
                <a16:creationId xmlns:a16="http://schemas.microsoft.com/office/drawing/2014/main" xmlns="" id="{344AEAF1-FE46-FACB-9A41-86F6943610AD}"/>
              </a:ext>
            </a:extLst>
          </p:cNvPr>
          <p:cNvSpPr/>
          <p:nvPr/>
        </p:nvSpPr>
        <p:spPr>
          <a:xfrm>
            <a:off x="7386445" y="4108382"/>
            <a:ext cx="4410843" cy="2982833"/>
          </a:xfrm>
          <a:custGeom>
            <a:avLst/>
            <a:gdLst/>
            <a:ahLst/>
            <a:cxnLst/>
            <a:rect l="l" t="t" r="r" b="b"/>
            <a:pathLst>
              <a:path w="4410843" h="2982833">
                <a:moveTo>
                  <a:pt x="0" y="0"/>
                </a:moveTo>
                <a:lnTo>
                  <a:pt x="4410844" y="0"/>
                </a:lnTo>
                <a:lnTo>
                  <a:pt x="4410844" y="2982832"/>
                </a:lnTo>
                <a:lnTo>
                  <a:pt x="0" y="298283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xmlns="" id="{951A52DE-495A-A18A-D435-868D18653C08}"/>
              </a:ext>
            </a:extLst>
          </p:cNvPr>
          <p:cNvSpPr txBox="1"/>
          <p:nvPr/>
        </p:nvSpPr>
        <p:spPr>
          <a:xfrm>
            <a:off x="1362075" y="2040409"/>
            <a:ext cx="6143625" cy="2585323"/>
          </a:xfrm>
          <a:prstGeom prst="rect">
            <a:avLst/>
          </a:prstGeom>
          <a:noFill/>
        </p:spPr>
        <p:txBody>
          <a:bodyPr wrap="square" rtlCol="0">
            <a:spAutoFit/>
          </a:bodyPr>
          <a:lstStyle/>
          <a:p>
            <a:pPr lvl="0" algn="ctr">
              <a:defRPr/>
            </a:pPr>
            <a:r>
              <a:rPr lang="vi-VN" sz="5400" b="1" dirty="0">
                <a:solidFill>
                  <a:srgbClr val="C00000"/>
                </a:solidFill>
                <a:latin typeface="Calibri" panose="020F0502020204030204" pitchFamily="34" charset="0"/>
                <a:cs typeface="Calibri" panose="020F0502020204030204" pitchFamily="34" charset="0"/>
              </a:rPr>
              <a:t>Hoạt động 1: </a:t>
            </a:r>
            <a:endParaRPr lang="en-US" sz="5400" b="1" dirty="0">
              <a:solidFill>
                <a:srgbClr val="C00000"/>
              </a:solidFill>
              <a:latin typeface="Calibri" panose="020F0502020204030204" pitchFamily="34" charset="0"/>
              <a:cs typeface="Calibri" panose="020F0502020204030204" pitchFamily="34" charset="0"/>
            </a:endParaRPr>
          </a:p>
          <a:p>
            <a:pPr lvl="0" algn="ctr">
              <a:defRPr/>
            </a:pPr>
            <a:r>
              <a:rPr lang="vi-VN" sz="5400" dirty="0">
                <a:solidFill>
                  <a:srgbClr val="C00000"/>
                </a:solidFill>
                <a:latin typeface="Calibri" panose="020F0502020204030204" pitchFamily="34" charset="0"/>
                <a:cs typeface="Calibri" panose="020F0502020204030204" pitchFamily="34" charset="0"/>
              </a:rPr>
              <a:t>Tìm hiểu ý tưởng kinh doanh.</a:t>
            </a:r>
            <a:endParaRPr kumimoji="0" lang="vi-VN" sz="54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0568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xmlns="" id="{B0D2EBFD-4EB7-C239-7C03-AD7C4CB1082E}"/>
              </a:ext>
            </a:extLst>
          </p:cNvPr>
          <p:cNvSpPr/>
          <p:nvPr/>
        </p:nvSpPr>
        <p:spPr>
          <a:xfrm>
            <a:off x="660016" y="219075"/>
            <a:ext cx="10617583" cy="1419225"/>
          </a:xfrm>
          <a:custGeom>
            <a:avLst/>
            <a:gdLst/>
            <a:ahLst/>
            <a:cxnLst/>
            <a:rect l="l" t="t" r="r" b="b"/>
            <a:pathLst>
              <a:path w="2583492" h="1724481">
                <a:moveTo>
                  <a:pt x="0" y="0"/>
                </a:moveTo>
                <a:lnTo>
                  <a:pt x="2583492" y="0"/>
                </a:lnTo>
                <a:lnTo>
                  <a:pt x="2583492" y="1724481"/>
                </a:lnTo>
                <a:lnTo>
                  <a:pt x="0" y="1724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xmlns="" id="{F9BB8A46-2652-62CB-5F52-C64C1E2B03FC}"/>
              </a:ext>
            </a:extLst>
          </p:cNvPr>
          <p:cNvSpPr txBox="1"/>
          <p:nvPr/>
        </p:nvSpPr>
        <p:spPr>
          <a:xfrm>
            <a:off x="1413509" y="511682"/>
            <a:ext cx="9616441" cy="1077218"/>
          </a:xfrm>
          <a:prstGeom prst="rect">
            <a:avLst/>
          </a:prstGeom>
          <a:noFill/>
        </p:spPr>
        <p:txBody>
          <a:bodyPr wrap="square" rtlCol="0">
            <a:spAutoFit/>
          </a:bodyPr>
          <a:lstStyle/>
          <a:p>
            <a:pPr lvl="0" algn="ct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V</a:t>
            </a:r>
            <a:r>
              <a:rPr lang="vi-VN" sz="3200" b="1" dirty="0">
                <a:solidFill>
                  <a:srgbClr val="C00000"/>
                </a:solidFill>
                <a:latin typeface="Calibri" panose="020F0502020204030204" pitchFamily="34" charset="0"/>
                <a:ea typeface="Calibri" panose="020F0502020204030204" pitchFamily="34" charset="0"/>
                <a:cs typeface="Calibri" panose="020F0502020204030204" pitchFamily="34" charset="0"/>
              </a:rPr>
              <a:t>iết ra giấy một ý tưởng kinh doanh của bản thân và chia sẻ với bạn cùng bàn về ý tưởng đó.</a:t>
            </a:r>
            <a:endParaRPr kumimoji="0" lang="vi-VN"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Speech Bubble: Rectangle with Corners Rounded 2">
            <a:extLst>
              <a:ext uri="{FF2B5EF4-FFF2-40B4-BE49-F238E27FC236}">
                <a16:creationId xmlns:a16="http://schemas.microsoft.com/office/drawing/2014/main" xmlns="" id="{A347664A-AE04-1FBF-6F91-3EA4A901A2EF}"/>
              </a:ext>
            </a:extLst>
          </p:cNvPr>
          <p:cNvSpPr/>
          <p:nvPr/>
        </p:nvSpPr>
        <p:spPr>
          <a:xfrm>
            <a:off x="3264408" y="2095500"/>
            <a:ext cx="8222742" cy="4438650"/>
          </a:xfrm>
          <a:prstGeom prst="wedgeRoundRectCallout">
            <a:avLst>
              <a:gd name="adj1" fmla="val -56235"/>
              <a:gd name="adj2" fmla="val 9389"/>
              <a:gd name="adj3" fmla="val 16667"/>
            </a:avLst>
          </a:prstGeom>
          <a:solidFill>
            <a:schemeClr val="bg1"/>
          </a:solidFill>
          <a:ln w="57150">
            <a:solidFill>
              <a:srgbClr val="47D45A"/>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dirty="0">
                <a:solidFill>
                  <a:schemeClr val="accent3"/>
                </a:solidFill>
              </a:rPr>
              <a:t>+ Em định bán sản phẩm gì? Em sẽ bán cho ai?</a:t>
            </a:r>
          </a:p>
          <a:p>
            <a:pPr algn="just">
              <a:lnSpc>
                <a:spcPct val="150000"/>
              </a:lnSpc>
            </a:pPr>
            <a:r>
              <a:rPr lang="vi-VN" sz="2000" b="1" i="1" dirty="0">
                <a:solidFill>
                  <a:schemeClr val="accent3"/>
                </a:solidFill>
              </a:rPr>
              <a:t>+ Lí do em lựa chọn sản phẩm này là gì? Vì em thích hay em thấy nhiều người xung quanh cũng yêu thích sản phẩm ấy?</a:t>
            </a:r>
          </a:p>
          <a:p>
            <a:pPr algn="just">
              <a:lnSpc>
                <a:spcPct val="150000"/>
              </a:lnSpc>
            </a:pPr>
            <a:r>
              <a:rPr lang="vi-VN" sz="2000" b="1" i="1" dirty="0">
                <a:solidFill>
                  <a:schemeClr val="accent3"/>
                </a:solidFill>
              </a:rPr>
              <a:t>+ Em hãy nêu công dụng/ ý nghĩa sản phẩm mang lại.</a:t>
            </a:r>
          </a:p>
          <a:p>
            <a:pPr algn="just">
              <a:lnSpc>
                <a:spcPct val="150000"/>
              </a:lnSpc>
            </a:pPr>
            <a:r>
              <a:rPr lang="vi-VN" sz="2000" b="1" i="1" dirty="0">
                <a:solidFill>
                  <a:schemeClr val="accent3"/>
                </a:solidFill>
              </a:rPr>
              <a:t>+ Sản phẩm em lựa chọn có phù hợp với khả năng của em không? Em có thể tự làm hay nhờ ai làm những sản phẩm ấy?</a:t>
            </a:r>
          </a:p>
          <a:p>
            <a:pPr algn="just">
              <a:lnSpc>
                <a:spcPct val="150000"/>
              </a:lnSpc>
            </a:pPr>
            <a:r>
              <a:rPr lang="vi-VN" sz="2000" b="1" i="1" dirty="0">
                <a:solidFill>
                  <a:schemeClr val="accent3"/>
                </a:solidFill>
              </a:rPr>
              <a:t>+ Em hãy mô tả kĩ hơn về sản phẩm từ màu sắc, hình thức, chất liệu, kích thước…</a:t>
            </a:r>
          </a:p>
          <a:p>
            <a:pPr algn="just">
              <a:lnSpc>
                <a:spcPct val="150000"/>
              </a:lnSpc>
            </a:pPr>
            <a:r>
              <a:rPr lang="vi-VN" sz="2000" b="1" i="1" dirty="0">
                <a:solidFill>
                  <a:schemeClr val="accent3"/>
                </a:solidFill>
              </a:rPr>
              <a:t>+ Em dự kiến giá thành của sản phẩm là bao nhiêu?</a:t>
            </a:r>
          </a:p>
        </p:txBody>
      </p:sp>
      <p:sp>
        <p:nvSpPr>
          <p:cNvPr id="4" name="Freeform 23">
            <a:extLst>
              <a:ext uri="{FF2B5EF4-FFF2-40B4-BE49-F238E27FC236}">
                <a16:creationId xmlns:a16="http://schemas.microsoft.com/office/drawing/2014/main" xmlns="" id="{2DAFD1CF-3090-E2F2-2345-AADF6B7073DA}"/>
              </a:ext>
            </a:extLst>
          </p:cNvPr>
          <p:cNvSpPr/>
          <p:nvPr/>
        </p:nvSpPr>
        <p:spPr>
          <a:xfrm>
            <a:off x="-67818" y="4705350"/>
            <a:ext cx="3096768" cy="2425050"/>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722074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3DDD9CB3-3228-41F6-16C5-3D27A39E8202}"/>
              </a:ext>
            </a:extLst>
          </p:cNvPr>
          <p:cNvGrpSpPr/>
          <p:nvPr/>
        </p:nvGrpSpPr>
        <p:grpSpPr>
          <a:xfrm>
            <a:off x="1352550" y="1894935"/>
            <a:ext cx="9829800" cy="4169664"/>
            <a:chOff x="1182623" y="1618488"/>
            <a:chExt cx="5157217" cy="4169664"/>
          </a:xfrm>
        </p:grpSpPr>
        <p:grpSp>
          <p:nvGrpSpPr>
            <p:cNvPr id="13" name="Group 12">
              <a:extLst>
                <a:ext uri="{FF2B5EF4-FFF2-40B4-BE49-F238E27FC236}">
                  <a16:creationId xmlns:a16="http://schemas.microsoft.com/office/drawing/2014/main" xmlns="" id="{49AFD023-0AB9-ACB7-D92D-4C21CC7F2908}"/>
                </a:ext>
              </a:extLst>
            </p:cNvPr>
            <p:cNvGrpSpPr/>
            <p:nvPr/>
          </p:nvGrpSpPr>
          <p:grpSpPr>
            <a:xfrm>
              <a:off x="1182623" y="1618488"/>
              <a:ext cx="5157217" cy="4169664"/>
              <a:chOff x="1182623" y="1618488"/>
              <a:chExt cx="5157217" cy="4169664"/>
            </a:xfrm>
          </p:grpSpPr>
          <p:sp>
            <p:nvSpPr>
              <p:cNvPr id="2" name="Rectangle: Diagonal Corners Rounded 1">
                <a:extLst>
                  <a:ext uri="{FF2B5EF4-FFF2-40B4-BE49-F238E27FC236}">
                    <a16:creationId xmlns:a16="http://schemas.microsoft.com/office/drawing/2014/main" xmlns="" id="{7D7F59A2-96C1-4FE4-3E0C-CAF65EB54B8F}"/>
                  </a:ext>
                </a:extLst>
              </p:cNvPr>
              <p:cNvSpPr/>
              <p:nvPr/>
            </p:nvSpPr>
            <p:spPr>
              <a:xfrm>
                <a:off x="1182624" y="1618488"/>
                <a:ext cx="5157216" cy="4169664"/>
              </a:xfrm>
              <a:prstGeom prst="round2Diag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7">
                <a:extLst>
                  <a:ext uri="{FF2B5EF4-FFF2-40B4-BE49-F238E27FC236}">
                    <a16:creationId xmlns:a16="http://schemas.microsoft.com/office/drawing/2014/main" xmlns="" id="{85FCDE07-226E-130E-B567-4575E3DDBE6E}"/>
                  </a:ext>
                </a:extLst>
              </p:cNvPr>
              <p:cNvSpPr/>
              <p:nvPr/>
            </p:nvSpPr>
            <p:spPr>
              <a:xfrm rot="540769">
                <a:off x="1182623" y="1618488"/>
                <a:ext cx="5157216" cy="4169664"/>
              </a:xfrm>
              <a:prstGeom prst="round2Diag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5" name="TextBox 14">
              <a:extLst>
                <a:ext uri="{FF2B5EF4-FFF2-40B4-BE49-F238E27FC236}">
                  <a16:creationId xmlns:a16="http://schemas.microsoft.com/office/drawing/2014/main" xmlns="" id="{22368240-CC4A-679C-400E-EA3867C973F1}"/>
                </a:ext>
              </a:extLst>
            </p:cNvPr>
            <p:cNvSpPr txBox="1"/>
            <p:nvPr/>
          </p:nvSpPr>
          <p:spPr>
            <a:xfrm>
              <a:off x="1412997" y="1869111"/>
              <a:ext cx="4729352"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Trong cuộc sống có rất nhiều sản phẩm được sử dụng để kinh doanh. Tuy nhiên, để kinh doanh thành công, chúng ta cần xác định chính xác ý tưởng kinh doanh. Đó không chỉ là việc biết được sở thích, khả năng của bản thân, chúng ta còn cần tìm hiểu, thu thập thông tin chính xác về nhu cầu, sở thích của khách hàng, về các sản phẩm tương tự đã có trên thị trường, về giá thành sản phẩm..</a:t>
              </a:r>
              <a:endParaRPr kumimoji="0" lang="vi-VN"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4" name="Picture 3" descr="A close up of a logo&#10;&#10;Description automatically generated">
            <a:extLst>
              <a:ext uri="{FF2B5EF4-FFF2-40B4-BE49-F238E27FC236}">
                <a16:creationId xmlns:a16="http://schemas.microsoft.com/office/drawing/2014/main" xmlns="" id="{9C9D787D-75DB-8FFA-6616-580273CA8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725" y="549316"/>
            <a:ext cx="4600112" cy="1325938"/>
          </a:xfrm>
          <a:prstGeom prst="rect">
            <a:avLst/>
          </a:prstGeom>
        </p:spPr>
      </p:pic>
    </p:spTree>
    <p:extLst>
      <p:ext uri="{BB962C8B-B14F-4D97-AF65-F5344CB8AC3E}">
        <p14:creationId xmlns:p14="http://schemas.microsoft.com/office/powerpoint/2010/main" val="766681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Content Placeholder 6" descr="A rainbow in the sky&#10;&#10;Description automatically generated">
            <a:extLst>
              <a:ext uri="{FF2B5EF4-FFF2-40B4-BE49-F238E27FC236}">
                <a16:creationId xmlns:a16="http://schemas.microsoft.com/office/drawing/2014/main" xmlns="" id="{E93B642D-179E-F356-7DBB-60FC10FE2F7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
        <p:nvSpPr>
          <p:cNvPr id="13" name="Freeform 23">
            <a:extLst>
              <a:ext uri="{FF2B5EF4-FFF2-40B4-BE49-F238E27FC236}">
                <a16:creationId xmlns:a16="http://schemas.microsoft.com/office/drawing/2014/main" xmlns="" id="{3A409AB7-41BB-0F2B-CFAB-08117D3C25AA}"/>
              </a:ext>
            </a:extLst>
          </p:cNvPr>
          <p:cNvSpPr/>
          <p:nvPr/>
        </p:nvSpPr>
        <p:spPr>
          <a:xfrm>
            <a:off x="7505876" y="5221224"/>
            <a:ext cx="5452893" cy="1885553"/>
          </a:xfrm>
          <a:custGeom>
            <a:avLst/>
            <a:gdLst/>
            <a:ahLst/>
            <a:cxnLst/>
            <a:rect l="l" t="t" r="r" b="b"/>
            <a:pathLst>
              <a:path w="3550941" h="1091914">
                <a:moveTo>
                  <a:pt x="0" y="0"/>
                </a:moveTo>
                <a:lnTo>
                  <a:pt x="3550941" y="0"/>
                </a:lnTo>
                <a:lnTo>
                  <a:pt x="3550941" y="1091915"/>
                </a:lnTo>
                <a:lnTo>
                  <a:pt x="0" y="10919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23">
            <a:extLst>
              <a:ext uri="{FF2B5EF4-FFF2-40B4-BE49-F238E27FC236}">
                <a16:creationId xmlns:a16="http://schemas.microsoft.com/office/drawing/2014/main" xmlns="" id="{882593A0-D1BC-A4C9-C495-8344145C805B}"/>
              </a:ext>
            </a:extLst>
          </p:cNvPr>
          <p:cNvSpPr/>
          <p:nvPr/>
        </p:nvSpPr>
        <p:spPr>
          <a:xfrm>
            <a:off x="3013404" y="5137039"/>
            <a:ext cx="5452893" cy="1885553"/>
          </a:xfrm>
          <a:custGeom>
            <a:avLst/>
            <a:gdLst/>
            <a:ahLst/>
            <a:cxnLst/>
            <a:rect l="l" t="t" r="r" b="b"/>
            <a:pathLst>
              <a:path w="3550941" h="1091914">
                <a:moveTo>
                  <a:pt x="0" y="0"/>
                </a:moveTo>
                <a:lnTo>
                  <a:pt x="3550941" y="0"/>
                </a:lnTo>
                <a:lnTo>
                  <a:pt x="3550941" y="1091915"/>
                </a:lnTo>
                <a:lnTo>
                  <a:pt x="0" y="10919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Freeform 23">
            <a:extLst>
              <a:ext uri="{FF2B5EF4-FFF2-40B4-BE49-F238E27FC236}">
                <a16:creationId xmlns:a16="http://schemas.microsoft.com/office/drawing/2014/main" xmlns="" id="{9E46924D-89A8-9C2F-F530-5F2C009AE532}"/>
              </a:ext>
            </a:extLst>
          </p:cNvPr>
          <p:cNvSpPr/>
          <p:nvPr/>
        </p:nvSpPr>
        <p:spPr>
          <a:xfrm>
            <a:off x="-1479068" y="5179131"/>
            <a:ext cx="5452893" cy="1885553"/>
          </a:xfrm>
          <a:custGeom>
            <a:avLst/>
            <a:gdLst/>
            <a:ahLst/>
            <a:cxnLst/>
            <a:rect l="l" t="t" r="r" b="b"/>
            <a:pathLst>
              <a:path w="3550941" h="1091914">
                <a:moveTo>
                  <a:pt x="0" y="0"/>
                </a:moveTo>
                <a:lnTo>
                  <a:pt x="3550941" y="0"/>
                </a:lnTo>
                <a:lnTo>
                  <a:pt x="3550941" y="1091915"/>
                </a:lnTo>
                <a:lnTo>
                  <a:pt x="0" y="10919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Rectangle: Rounded Corners 2">
            <a:extLst>
              <a:ext uri="{FF2B5EF4-FFF2-40B4-BE49-F238E27FC236}">
                <a16:creationId xmlns:a16="http://schemas.microsoft.com/office/drawing/2014/main" xmlns="" id="{A76775B1-DF69-F266-9D57-42876D5D6A8F}"/>
              </a:ext>
            </a:extLst>
          </p:cNvPr>
          <p:cNvSpPr/>
          <p:nvPr/>
        </p:nvSpPr>
        <p:spPr>
          <a:xfrm>
            <a:off x="288798" y="252101"/>
            <a:ext cx="11614404" cy="6353798"/>
          </a:xfrm>
          <a:prstGeom prst="roundRect">
            <a:avLst>
              <a:gd name="adj" fmla="val 11774"/>
            </a:avLst>
          </a:prstGeom>
          <a:solidFill>
            <a:schemeClr val="bg1"/>
          </a:solidFill>
          <a:ln w="38100">
            <a:solidFill>
              <a:srgbClr val="9CDF0A"/>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Freeform 8">
            <a:extLst>
              <a:ext uri="{FF2B5EF4-FFF2-40B4-BE49-F238E27FC236}">
                <a16:creationId xmlns:a16="http://schemas.microsoft.com/office/drawing/2014/main" xmlns="" id="{0E620BD8-591F-6153-9CFD-3E648E9822A1}"/>
              </a:ext>
            </a:extLst>
          </p:cNvPr>
          <p:cNvSpPr/>
          <p:nvPr/>
        </p:nvSpPr>
        <p:spPr>
          <a:xfrm>
            <a:off x="964210" y="1441323"/>
            <a:ext cx="6624534" cy="5122529"/>
          </a:xfrm>
          <a:custGeom>
            <a:avLst/>
            <a:gdLst/>
            <a:ahLst/>
            <a:cxnLst/>
            <a:rect l="l" t="t" r="r" b="b"/>
            <a:pathLst>
              <a:path w="4909197" h="4114800">
                <a:moveTo>
                  <a:pt x="0" y="0"/>
                </a:moveTo>
                <a:lnTo>
                  <a:pt x="4909198" y="0"/>
                </a:lnTo>
                <a:lnTo>
                  <a:pt x="490919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13">
            <a:extLst>
              <a:ext uri="{FF2B5EF4-FFF2-40B4-BE49-F238E27FC236}">
                <a16:creationId xmlns:a16="http://schemas.microsoft.com/office/drawing/2014/main" xmlns="" id="{344AEAF1-FE46-FACB-9A41-86F6943610AD}"/>
              </a:ext>
            </a:extLst>
          </p:cNvPr>
          <p:cNvSpPr/>
          <p:nvPr/>
        </p:nvSpPr>
        <p:spPr>
          <a:xfrm>
            <a:off x="7386445" y="4108382"/>
            <a:ext cx="4410843" cy="2982833"/>
          </a:xfrm>
          <a:custGeom>
            <a:avLst/>
            <a:gdLst/>
            <a:ahLst/>
            <a:cxnLst/>
            <a:rect l="l" t="t" r="r" b="b"/>
            <a:pathLst>
              <a:path w="4410843" h="2982833">
                <a:moveTo>
                  <a:pt x="0" y="0"/>
                </a:moveTo>
                <a:lnTo>
                  <a:pt x="4410844" y="0"/>
                </a:lnTo>
                <a:lnTo>
                  <a:pt x="4410844" y="2982832"/>
                </a:lnTo>
                <a:lnTo>
                  <a:pt x="0" y="298283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xmlns="" id="{951A52DE-495A-A18A-D435-868D18653C08}"/>
              </a:ext>
            </a:extLst>
          </p:cNvPr>
          <p:cNvSpPr txBox="1"/>
          <p:nvPr/>
        </p:nvSpPr>
        <p:spPr>
          <a:xfrm>
            <a:off x="1362075" y="2040409"/>
            <a:ext cx="6143625" cy="2400657"/>
          </a:xfrm>
          <a:prstGeom prst="rect">
            <a:avLst/>
          </a:prstGeom>
          <a:noFill/>
        </p:spPr>
        <p:txBody>
          <a:bodyPr wrap="square" rtlCol="0">
            <a:spAutoFit/>
          </a:bodyPr>
          <a:lstStyle/>
          <a:p>
            <a:pPr lvl="0" algn="ctr">
              <a:defRPr/>
            </a:pPr>
            <a:r>
              <a:rPr lang="vi-VN" sz="5400" b="1" dirty="0">
                <a:solidFill>
                  <a:srgbClr val="C00000"/>
                </a:solidFill>
                <a:latin typeface="Calibri" panose="020F0502020204030204" pitchFamily="34" charset="0"/>
                <a:cs typeface="Calibri" panose="020F0502020204030204" pitchFamily="34" charset="0"/>
              </a:rPr>
              <a:t>Hoạt động 2:</a:t>
            </a:r>
            <a:endParaRPr lang="en-US" sz="5400" b="1" dirty="0">
              <a:solidFill>
                <a:srgbClr val="C00000"/>
              </a:solidFill>
              <a:latin typeface="Calibri" panose="020F0502020204030204" pitchFamily="34" charset="0"/>
              <a:cs typeface="Calibri" panose="020F0502020204030204" pitchFamily="34" charset="0"/>
            </a:endParaRPr>
          </a:p>
          <a:p>
            <a:pPr lvl="0" algn="ctr">
              <a:defRPr/>
            </a:pPr>
            <a:r>
              <a:rPr lang="vi-VN" sz="4800" dirty="0">
                <a:solidFill>
                  <a:srgbClr val="C00000"/>
                </a:solidFill>
                <a:latin typeface="Calibri" panose="020F0502020204030204" pitchFamily="34" charset="0"/>
                <a:cs typeface="Calibri" panose="020F0502020204030204" pitchFamily="34" charset="0"/>
              </a:rPr>
              <a:t>Thực hành ý tưởng kinh doanh của nhóm.</a:t>
            </a:r>
            <a:endParaRPr kumimoji="0" lang="vi-VN" sz="480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7660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52F5CFE-2E38-89EB-5974-8CEA99FEE4A0}"/>
              </a:ext>
            </a:extLst>
          </p:cNvPr>
          <p:cNvPicPr>
            <a:picLocks noChangeAspect="1"/>
          </p:cNvPicPr>
          <p:nvPr/>
        </p:nvPicPr>
        <p:blipFill>
          <a:blip r:embed="rId2"/>
          <a:stretch>
            <a:fillRect/>
          </a:stretch>
        </p:blipFill>
        <p:spPr>
          <a:xfrm>
            <a:off x="622173" y="2198833"/>
            <a:ext cx="5541744" cy="3999323"/>
          </a:xfrm>
          <a:prstGeom prst="rect">
            <a:avLst/>
          </a:prstGeom>
        </p:spPr>
      </p:pic>
      <p:sp>
        <p:nvSpPr>
          <p:cNvPr id="6" name="Freeform 13">
            <a:extLst>
              <a:ext uri="{FF2B5EF4-FFF2-40B4-BE49-F238E27FC236}">
                <a16:creationId xmlns:a16="http://schemas.microsoft.com/office/drawing/2014/main" xmlns="" id="{DDDB770E-CB10-2F0B-D07E-AC5406D4C409}"/>
              </a:ext>
            </a:extLst>
          </p:cNvPr>
          <p:cNvSpPr/>
          <p:nvPr/>
        </p:nvSpPr>
        <p:spPr>
          <a:xfrm>
            <a:off x="6019800" y="628650"/>
            <a:ext cx="6500241" cy="3905240"/>
          </a:xfrm>
          <a:custGeom>
            <a:avLst/>
            <a:gdLst/>
            <a:ahLst/>
            <a:cxnLst/>
            <a:rect l="l" t="t" r="r" b="b"/>
            <a:pathLst>
              <a:path w="1903471" h="1391711">
                <a:moveTo>
                  <a:pt x="0" y="0"/>
                </a:moveTo>
                <a:lnTo>
                  <a:pt x="1903471" y="0"/>
                </a:lnTo>
                <a:lnTo>
                  <a:pt x="1903471" y="1391711"/>
                </a:lnTo>
                <a:lnTo>
                  <a:pt x="0" y="1391711"/>
                </a:lnTo>
                <a:lnTo>
                  <a:pt x="0" y="0"/>
                </a:lnTo>
                <a:close/>
              </a:path>
            </a:pathLst>
          </a:custGeom>
          <a:blipFill>
            <a:blip r:embed="rId3"/>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xmlns="" id="{2C96E011-4AF9-C06E-5F11-0AD1C1ED0D0A}"/>
              </a:ext>
            </a:extLst>
          </p:cNvPr>
          <p:cNvSpPr txBox="1"/>
          <p:nvPr/>
        </p:nvSpPr>
        <p:spPr>
          <a:xfrm>
            <a:off x="6648449" y="1956317"/>
            <a:ext cx="5208399" cy="1446550"/>
          </a:xfrm>
          <a:prstGeom prst="rect">
            <a:avLst/>
          </a:prstGeom>
          <a:noFill/>
        </p:spPr>
        <p:txBody>
          <a:bodyPr wrap="square">
            <a:spAutoFit/>
          </a:bodyPr>
          <a:lstStyle/>
          <a:p>
            <a:pPr algn="ctr"/>
            <a:r>
              <a:rPr lang="en-US" sz="4400" i="1" dirty="0" err="1">
                <a:latin typeface="Cambria" panose="02040503050406030204" pitchFamily="18" charset="0"/>
                <a:ea typeface="Cambria" panose="02040503050406030204" pitchFamily="18" charset="0"/>
              </a:rPr>
              <a:t>Lựa</a:t>
            </a:r>
            <a:r>
              <a:rPr lang="en-US" sz="4400" i="1" dirty="0">
                <a:latin typeface="Cambria" panose="02040503050406030204" pitchFamily="18" charset="0"/>
                <a:ea typeface="Cambria" panose="02040503050406030204" pitchFamily="18" charset="0"/>
              </a:rPr>
              <a:t> </a:t>
            </a:r>
            <a:r>
              <a:rPr lang="en-US" sz="4400" i="1" dirty="0" err="1">
                <a:latin typeface="Cambria" panose="02040503050406030204" pitchFamily="18" charset="0"/>
                <a:ea typeface="Cambria" panose="02040503050406030204" pitchFamily="18" charset="0"/>
              </a:rPr>
              <a:t>chọn</a:t>
            </a:r>
            <a:r>
              <a:rPr lang="en-US" sz="4400" i="1" dirty="0">
                <a:latin typeface="Cambria" panose="02040503050406030204" pitchFamily="18" charset="0"/>
                <a:ea typeface="Cambria" panose="02040503050406030204" pitchFamily="18" charset="0"/>
              </a:rPr>
              <a:t> 1 ý </a:t>
            </a:r>
            <a:r>
              <a:rPr lang="en-US" sz="4400" i="1" dirty="0" err="1">
                <a:latin typeface="Cambria" panose="02040503050406030204" pitchFamily="18" charset="0"/>
                <a:ea typeface="Cambria" panose="02040503050406030204" pitchFamily="18" charset="0"/>
              </a:rPr>
              <a:t>tưởng</a:t>
            </a:r>
            <a:r>
              <a:rPr lang="en-US" sz="4400" i="1" dirty="0">
                <a:latin typeface="Cambria" panose="02040503050406030204" pitchFamily="18" charset="0"/>
                <a:ea typeface="Cambria" panose="02040503050406030204" pitchFamily="18" charset="0"/>
              </a:rPr>
              <a:t> </a:t>
            </a:r>
            <a:r>
              <a:rPr lang="en-US" sz="4400" i="1" dirty="0" err="1">
                <a:latin typeface="Cambria" panose="02040503050406030204" pitchFamily="18" charset="0"/>
                <a:ea typeface="Cambria" panose="02040503050406030204" pitchFamily="18" charset="0"/>
              </a:rPr>
              <a:t>kinh</a:t>
            </a:r>
            <a:r>
              <a:rPr lang="en-US" sz="4400" i="1" dirty="0">
                <a:latin typeface="Cambria" panose="02040503050406030204" pitchFamily="18" charset="0"/>
                <a:ea typeface="Cambria" panose="02040503050406030204" pitchFamily="18" charset="0"/>
              </a:rPr>
              <a:t> </a:t>
            </a:r>
            <a:r>
              <a:rPr lang="en-US" sz="4400" i="1" dirty="0" err="1">
                <a:latin typeface="Cambria" panose="02040503050406030204" pitchFamily="18" charset="0"/>
                <a:ea typeface="Cambria" panose="02040503050406030204" pitchFamily="18" charset="0"/>
              </a:rPr>
              <a:t>doanh</a:t>
            </a:r>
            <a:endParaRPr lang="vi-VN" sz="4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4284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xmlns="" id="{B0D2EBFD-4EB7-C239-7C03-AD7C4CB1082E}"/>
              </a:ext>
            </a:extLst>
          </p:cNvPr>
          <p:cNvSpPr/>
          <p:nvPr/>
        </p:nvSpPr>
        <p:spPr>
          <a:xfrm>
            <a:off x="660016" y="219075"/>
            <a:ext cx="10617583" cy="1419225"/>
          </a:xfrm>
          <a:custGeom>
            <a:avLst/>
            <a:gdLst/>
            <a:ahLst/>
            <a:cxnLst/>
            <a:rect l="l" t="t" r="r" b="b"/>
            <a:pathLst>
              <a:path w="2583492" h="1724481">
                <a:moveTo>
                  <a:pt x="0" y="0"/>
                </a:moveTo>
                <a:lnTo>
                  <a:pt x="2583492" y="0"/>
                </a:lnTo>
                <a:lnTo>
                  <a:pt x="2583492" y="1724481"/>
                </a:lnTo>
                <a:lnTo>
                  <a:pt x="0" y="1724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xmlns="" id="{F9BB8A46-2652-62CB-5F52-C64C1E2B03FC}"/>
              </a:ext>
            </a:extLst>
          </p:cNvPr>
          <p:cNvSpPr txBox="1"/>
          <p:nvPr/>
        </p:nvSpPr>
        <p:spPr>
          <a:xfrm>
            <a:off x="1413509" y="511682"/>
            <a:ext cx="9616441" cy="1077218"/>
          </a:xfrm>
          <a:prstGeom prst="rect">
            <a:avLst/>
          </a:prstGeom>
          <a:noFill/>
        </p:spPr>
        <p:txBody>
          <a:bodyPr wrap="square" rtlCol="0">
            <a:spAutoFit/>
          </a:bodyPr>
          <a:lstStyle/>
          <a:p>
            <a:pPr lvl="0" algn="ct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Gợi</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ý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một</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số</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tiêu</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chí</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để</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lựa</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chọn</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sản</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phẩm</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kinh</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doanh</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của</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nhóm</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Speech Bubble: Rectangle with Corners Rounded 2">
            <a:extLst>
              <a:ext uri="{FF2B5EF4-FFF2-40B4-BE49-F238E27FC236}">
                <a16:creationId xmlns:a16="http://schemas.microsoft.com/office/drawing/2014/main" xmlns="" id="{A347664A-AE04-1FBF-6F91-3EA4A901A2EF}"/>
              </a:ext>
            </a:extLst>
          </p:cNvPr>
          <p:cNvSpPr/>
          <p:nvPr/>
        </p:nvSpPr>
        <p:spPr>
          <a:xfrm>
            <a:off x="3264408" y="2095500"/>
            <a:ext cx="8222742" cy="4438650"/>
          </a:xfrm>
          <a:prstGeom prst="wedgeRoundRectCallout">
            <a:avLst>
              <a:gd name="adj1" fmla="val -56235"/>
              <a:gd name="adj2" fmla="val 9389"/>
              <a:gd name="adj3" fmla="val 16667"/>
            </a:avLst>
          </a:prstGeom>
          <a:solidFill>
            <a:schemeClr val="bg1"/>
          </a:solidFill>
          <a:ln w="57150">
            <a:solidFill>
              <a:srgbClr val="47D45A"/>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200" b="1" i="1" dirty="0">
                <a:solidFill>
                  <a:srgbClr val="196B24"/>
                </a:solidFill>
              </a:rPr>
              <a:t>+ Sở thích, khả năng của nhóm.</a:t>
            </a:r>
          </a:p>
          <a:p>
            <a:pPr lvl="0" algn="just">
              <a:lnSpc>
                <a:spcPct val="150000"/>
              </a:lnSpc>
            </a:pPr>
            <a:r>
              <a:rPr lang="vi-VN" sz="2200" b="1" i="1" dirty="0">
                <a:solidFill>
                  <a:srgbClr val="196B24"/>
                </a:solidFill>
              </a:rPr>
              <a:t>+ Nhóm khách hàng đối tượng.</a:t>
            </a:r>
          </a:p>
          <a:p>
            <a:pPr lvl="0" algn="just">
              <a:lnSpc>
                <a:spcPct val="150000"/>
              </a:lnSpc>
            </a:pPr>
            <a:r>
              <a:rPr lang="vi-VN" sz="2200" b="1" i="1" dirty="0">
                <a:solidFill>
                  <a:srgbClr val="196B24"/>
                </a:solidFill>
              </a:rPr>
              <a:t>+ Kháo sát nhu cầu khách hàng về sản phẩm dự định.</a:t>
            </a:r>
          </a:p>
          <a:p>
            <a:pPr lvl="0" algn="just">
              <a:lnSpc>
                <a:spcPct val="150000"/>
              </a:lnSpc>
            </a:pPr>
            <a:r>
              <a:rPr lang="vi-VN" sz="2200" b="1" i="1" dirty="0">
                <a:solidFill>
                  <a:srgbClr val="196B24"/>
                </a:solidFill>
              </a:rPr>
              <a:t>+ Sản phẩm tương tự của đối thủ cạnh tranh</a:t>
            </a:r>
          </a:p>
          <a:p>
            <a:pPr lvl="0" algn="just">
              <a:lnSpc>
                <a:spcPct val="150000"/>
              </a:lnSpc>
            </a:pPr>
            <a:r>
              <a:rPr lang="vi-VN" sz="2200" b="1" i="1" dirty="0">
                <a:solidFill>
                  <a:srgbClr val="196B24"/>
                </a:solidFill>
              </a:rPr>
              <a:t>+ Giá thành sản phẩm dự định – điểm khác biệt và vượt trội.</a:t>
            </a:r>
          </a:p>
          <a:p>
            <a:pPr lvl="0" algn="just">
              <a:lnSpc>
                <a:spcPct val="150000"/>
              </a:lnSpc>
            </a:pPr>
            <a:r>
              <a:rPr lang="vi-VN" sz="2200" b="1" i="1" dirty="0">
                <a:solidFill>
                  <a:srgbClr val="196B24"/>
                </a:solidFill>
              </a:rPr>
              <a:t>+ Mô tả sản phẩm.</a:t>
            </a:r>
          </a:p>
          <a:p>
            <a:pPr lvl="0" algn="just">
              <a:lnSpc>
                <a:spcPct val="150000"/>
              </a:lnSpc>
            </a:pPr>
            <a:r>
              <a:rPr lang="vi-VN" sz="2200" b="1" i="1" dirty="0">
                <a:solidFill>
                  <a:srgbClr val="196B24"/>
                </a:solidFill>
              </a:rPr>
              <a:t>+ Lí do lựa chọn sản phẩm.</a:t>
            </a:r>
          </a:p>
        </p:txBody>
      </p:sp>
      <p:sp>
        <p:nvSpPr>
          <p:cNvPr id="4" name="Freeform 23">
            <a:extLst>
              <a:ext uri="{FF2B5EF4-FFF2-40B4-BE49-F238E27FC236}">
                <a16:creationId xmlns:a16="http://schemas.microsoft.com/office/drawing/2014/main" xmlns="" id="{2DAFD1CF-3090-E2F2-2345-AADF6B7073DA}"/>
              </a:ext>
            </a:extLst>
          </p:cNvPr>
          <p:cNvSpPr/>
          <p:nvPr/>
        </p:nvSpPr>
        <p:spPr>
          <a:xfrm>
            <a:off x="-67818" y="4705350"/>
            <a:ext cx="3096768" cy="2425050"/>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929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xmlns="" id="{B0D2EBFD-4EB7-C239-7C03-AD7C4CB1082E}"/>
              </a:ext>
            </a:extLst>
          </p:cNvPr>
          <p:cNvSpPr/>
          <p:nvPr/>
        </p:nvSpPr>
        <p:spPr>
          <a:xfrm>
            <a:off x="660016" y="219075"/>
            <a:ext cx="10617583" cy="1419225"/>
          </a:xfrm>
          <a:custGeom>
            <a:avLst/>
            <a:gdLst/>
            <a:ahLst/>
            <a:cxnLst/>
            <a:rect l="l" t="t" r="r" b="b"/>
            <a:pathLst>
              <a:path w="2583492" h="1724481">
                <a:moveTo>
                  <a:pt x="0" y="0"/>
                </a:moveTo>
                <a:lnTo>
                  <a:pt x="2583492" y="0"/>
                </a:lnTo>
                <a:lnTo>
                  <a:pt x="2583492" y="1724481"/>
                </a:lnTo>
                <a:lnTo>
                  <a:pt x="0" y="1724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xmlns="" id="{F9BB8A46-2652-62CB-5F52-C64C1E2B03FC}"/>
              </a:ext>
            </a:extLst>
          </p:cNvPr>
          <p:cNvSpPr txBox="1"/>
          <p:nvPr/>
        </p:nvSpPr>
        <p:spPr>
          <a:xfrm>
            <a:off x="1413509" y="511682"/>
            <a:ext cx="961644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Xây</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dựng</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phiếu</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khảo</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sát</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nhu</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cầu</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khách</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hàng</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về</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sản</a:t>
            </a:r>
            <a:r>
              <a:rPr kumimoji="0" lang="en-US" sz="3600" b="1" i="0" u="none" strike="noStrike" kern="1200" cap="none" spc="0" normalizeH="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phẩm</a:t>
            </a:r>
            <a:endParaRPr kumimoji="0" lang="vi-VN" sz="3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07886007-57B4-FE2F-A791-A1DDF6726C7B}"/>
              </a:ext>
            </a:extLst>
          </p:cNvPr>
          <p:cNvPicPr>
            <a:picLocks noChangeAspect="1"/>
          </p:cNvPicPr>
          <p:nvPr/>
        </p:nvPicPr>
        <p:blipFill>
          <a:blip r:embed="rId4"/>
          <a:stretch>
            <a:fillRect/>
          </a:stretch>
        </p:blipFill>
        <p:spPr>
          <a:xfrm>
            <a:off x="1662112" y="1914525"/>
            <a:ext cx="8924925" cy="4381500"/>
          </a:xfrm>
          <a:prstGeom prst="rect">
            <a:avLst/>
          </a:prstGeom>
        </p:spPr>
      </p:pic>
    </p:spTree>
    <p:extLst>
      <p:ext uri="{BB962C8B-B14F-4D97-AF65-F5344CB8AC3E}">
        <p14:creationId xmlns:p14="http://schemas.microsoft.com/office/powerpoint/2010/main" val="3112721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un and clouds in a field&#10;&#10;Description automatically generated">
            <a:extLst>
              <a:ext uri="{FF2B5EF4-FFF2-40B4-BE49-F238E27FC236}">
                <a16:creationId xmlns:a16="http://schemas.microsoft.com/office/drawing/2014/main" xmlns="" id="{257341DF-4E4F-FE0F-FEB9-C054320ED43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5554" r="-2" b="17167"/>
          <a:stretch/>
        </p:blipFill>
        <p:spPr>
          <a:xfrm>
            <a:off x="-6588" y="10"/>
            <a:ext cx="12198588" cy="6857990"/>
          </a:xfrm>
          <a:prstGeom prst="rect">
            <a:avLst/>
          </a:prstGeom>
        </p:spPr>
      </p:pic>
      <p:sp>
        <p:nvSpPr>
          <p:cNvPr id="6" name="Rectangle: Top Corners One Rounded and One Snipped 5">
            <a:extLst>
              <a:ext uri="{FF2B5EF4-FFF2-40B4-BE49-F238E27FC236}">
                <a16:creationId xmlns:a16="http://schemas.microsoft.com/office/drawing/2014/main" xmlns="" id="{11DED8CD-9BCC-B479-918C-C0DCE6C679B9}"/>
              </a:ext>
            </a:extLst>
          </p:cNvPr>
          <p:cNvSpPr/>
          <p:nvPr/>
        </p:nvSpPr>
        <p:spPr>
          <a:xfrm>
            <a:off x="406416" y="475488"/>
            <a:ext cx="11372580" cy="5907024"/>
          </a:xfrm>
          <a:prstGeom prst="snipRoundRect">
            <a:avLst/>
          </a:prstGeom>
          <a:solidFill>
            <a:schemeClr val="bg1"/>
          </a:solidFill>
          <a:ln w="57150">
            <a:solidFill>
              <a:srgbClr val="85C7F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EC7E2D53-15C7-2F7F-A8DF-6249D1601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468" y="1162050"/>
            <a:ext cx="8872932" cy="5010782"/>
          </a:xfrm>
          <a:prstGeom prst="rect">
            <a:avLst/>
          </a:prstGeom>
        </p:spPr>
      </p:pic>
    </p:spTree>
    <p:extLst>
      <p:ext uri="{BB962C8B-B14F-4D97-AF65-F5344CB8AC3E}">
        <p14:creationId xmlns:p14="http://schemas.microsoft.com/office/powerpoint/2010/main" val="9736253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3DDD9CB3-3228-41F6-16C5-3D27A39E8202}"/>
              </a:ext>
            </a:extLst>
          </p:cNvPr>
          <p:cNvGrpSpPr/>
          <p:nvPr/>
        </p:nvGrpSpPr>
        <p:grpSpPr>
          <a:xfrm>
            <a:off x="1352550" y="1894935"/>
            <a:ext cx="9829800" cy="4169664"/>
            <a:chOff x="1182623" y="1618488"/>
            <a:chExt cx="5157217" cy="4169664"/>
          </a:xfrm>
        </p:grpSpPr>
        <p:grpSp>
          <p:nvGrpSpPr>
            <p:cNvPr id="13" name="Group 12">
              <a:extLst>
                <a:ext uri="{FF2B5EF4-FFF2-40B4-BE49-F238E27FC236}">
                  <a16:creationId xmlns:a16="http://schemas.microsoft.com/office/drawing/2014/main" xmlns="" id="{49AFD023-0AB9-ACB7-D92D-4C21CC7F2908}"/>
                </a:ext>
              </a:extLst>
            </p:cNvPr>
            <p:cNvGrpSpPr/>
            <p:nvPr/>
          </p:nvGrpSpPr>
          <p:grpSpPr>
            <a:xfrm>
              <a:off x="1182623" y="1618488"/>
              <a:ext cx="5157217" cy="4169664"/>
              <a:chOff x="1182623" y="1618488"/>
              <a:chExt cx="5157217" cy="4169664"/>
            </a:xfrm>
          </p:grpSpPr>
          <p:sp>
            <p:nvSpPr>
              <p:cNvPr id="2" name="Rectangle: Diagonal Corners Rounded 1">
                <a:extLst>
                  <a:ext uri="{FF2B5EF4-FFF2-40B4-BE49-F238E27FC236}">
                    <a16:creationId xmlns:a16="http://schemas.microsoft.com/office/drawing/2014/main" xmlns="" id="{7D7F59A2-96C1-4FE4-3E0C-CAF65EB54B8F}"/>
                  </a:ext>
                </a:extLst>
              </p:cNvPr>
              <p:cNvSpPr/>
              <p:nvPr/>
            </p:nvSpPr>
            <p:spPr>
              <a:xfrm>
                <a:off x="1182624" y="1618488"/>
                <a:ext cx="5157216" cy="4169664"/>
              </a:xfrm>
              <a:prstGeom prst="round2Diag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7">
                <a:extLst>
                  <a:ext uri="{FF2B5EF4-FFF2-40B4-BE49-F238E27FC236}">
                    <a16:creationId xmlns:a16="http://schemas.microsoft.com/office/drawing/2014/main" xmlns="" id="{85FCDE07-226E-130E-B567-4575E3DDBE6E}"/>
                  </a:ext>
                </a:extLst>
              </p:cNvPr>
              <p:cNvSpPr/>
              <p:nvPr/>
            </p:nvSpPr>
            <p:spPr>
              <a:xfrm rot="540769">
                <a:off x="1182623" y="1618488"/>
                <a:ext cx="5157216" cy="4169664"/>
              </a:xfrm>
              <a:prstGeom prst="round2Diag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5" name="TextBox 14">
              <a:extLst>
                <a:ext uri="{FF2B5EF4-FFF2-40B4-BE49-F238E27FC236}">
                  <a16:creationId xmlns:a16="http://schemas.microsoft.com/office/drawing/2014/main" xmlns="" id="{22368240-CC4A-679C-400E-EA3867C973F1}"/>
                </a:ext>
              </a:extLst>
            </p:cNvPr>
            <p:cNvSpPr txBox="1"/>
            <p:nvPr/>
          </p:nvSpPr>
          <p:spPr>
            <a:xfrm>
              <a:off x="1417994" y="1973886"/>
              <a:ext cx="4729352"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Phiếu khảo sát nhu cầu khách hàng cần phải thiết kế đơn giản, có lựa chọn rõ ràng, có câu hỏi làm rõ số tiền khách hàng dự định chi cho sản phẩm để dự đoán mức độ ưu tiên, nhu cầu khách hàng, nhóm đối tượng khách hàng tiềm năng, hình thức sản phẩm khách hàng mong muốn…</a:t>
              </a:r>
              <a:endParaRPr kumimoji="0" lang="vi-VN" sz="33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4" name="Picture 3" descr="A close up of a logo&#10;&#10;Description automatically generated">
            <a:extLst>
              <a:ext uri="{FF2B5EF4-FFF2-40B4-BE49-F238E27FC236}">
                <a16:creationId xmlns:a16="http://schemas.microsoft.com/office/drawing/2014/main" xmlns="" id="{9C9D787D-75DB-8FFA-6616-580273CA8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725" y="549316"/>
            <a:ext cx="4600112" cy="1325938"/>
          </a:xfrm>
          <a:prstGeom prst="rect">
            <a:avLst/>
          </a:prstGeom>
        </p:spPr>
      </p:pic>
    </p:spTree>
    <p:extLst>
      <p:ext uri="{BB962C8B-B14F-4D97-AF65-F5344CB8AC3E}">
        <p14:creationId xmlns:p14="http://schemas.microsoft.com/office/powerpoint/2010/main" val="2043316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DC35EB54-B92E-2532-7DD9-5C67F13680B3}"/>
              </a:ext>
            </a:extLst>
          </p:cNvPr>
          <p:cNvGrpSpPr/>
          <p:nvPr/>
        </p:nvGrpSpPr>
        <p:grpSpPr>
          <a:xfrm rot="21366399">
            <a:off x="567113" y="1171170"/>
            <a:ext cx="4679738" cy="3016172"/>
            <a:chOff x="408443" y="193505"/>
            <a:chExt cx="4111120" cy="3016172"/>
          </a:xfrm>
        </p:grpSpPr>
        <p:grpSp>
          <p:nvGrpSpPr>
            <p:cNvPr id="4" name="Group 3">
              <a:extLst>
                <a:ext uri="{FF2B5EF4-FFF2-40B4-BE49-F238E27FC236}">
                  <a16:creationId xmlns:a16="http://schemas.microsoft.com/office/drawing/2014/main" xmlns="" id="{47ACE141-11C4-296B-0960-5BD65D4340A9}"/>
                </a:ext>
              </a:extLst>
            </p:cNvPr>
            <p:cNvGrpSpPr/>
            <p:nvPr/>
          </p:nvGrpSpPr>
          <p:grpSpPr>
            <a:xfrm>
              <a:off x="694944" y="658368"/>
              <a:ext cx="3824619" cy="2551309"/>
              <a:chOff x="694944" y="658368"/>
              <a:chExt cx="3824619" cy="2551309"/>
            </a:xfrm>
          </p:grpSpPr>
          <p:grpSp>
            <p:nvGrpSpPr>
              <p:cNvPr id="6" name="Group 5">
                <a:extLst>
                  <a:ext uri="{FF2B5EF4-FFF2-40B4-BE49-F238E27FC236}">
                    <a16:creationId xmlns:a16="http://schemas.microsoft.com/office/drawing/2014/main" xmlns="" id="{4C372CDD-F15A-C402-3CEE-8829602C5BB6}"/>
                  </a:ext>
                </a:extLst>
              </p:cNvPr>
              <p:cNvGrpSpPr/>
              <p:nvPr/>
            </p:nvGrpSpPr>
            <p:grpSpPr>
              <a:xfrm>
                <a:off x="694944" y="658368"/>
                <a:ext cx="3824619" cy="2551309"/>
                <a:chOff x="694944" y="658368"/>
                <a:chExt cx="3824619" cy="2551309"/>
              </a:xfrm>
            </p:grpSpPr>
            <p:sp>
              <p:nvSpPr>
                <p:cNvPr id="10" name="Rectangle: Rounded Corners 9">
                  <a:extLst>
                    <a:ext uri="{FF2B5EF4-FFF2-40B4-BE49-F238E27FC236}">
                      <a16:creationId xmlns:a16="http://schemas.microsoft.com/office/drawing/2014/main" xmlns="" id="{A6DF92C8-A16B-48E6-B7EE-2BEA0BC83810}"/>
                    </a:ext>
                  </a:extLst>
                </p:cNvPr>
                <p:cNvSpPr/>
                <p:nvPr/>
              </p:nvSpPr>
              <p:spPr>
                <a:xfrm>
                  <a:off x="694944" y="658368"/>
                  <a:ext cx="3694176" cy="2496312"/>
                </a:xfrm>
                <a:prstGeom prst="roundRect">
                  <a:avLst/>
                </a:prstGeom>
                <a:solidFill>
                  <a:srgbClr val="E824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xmlns="" id="{A4DA8A9B-9006-5C11-5610-D477A3376687}"/>
                    </a:ext>
                  </a:extLst>
                </p:cNvPr>
                <p:cNvSpPr/>
                <p:nvPr/>
              </p:nvSpPr>
              <p:spPr>
                <a:xfrm rot="399211">
                  <a:off x="825387" y="713365"/>
                  <a:ext cx="3694176" cy="2496312"/>
                </a:xfrm>
                <a:prstGeom prst="roundRect">
                  <a:avLst/>
                </a:prstGeom>
                <a:solidFill>
                  <a:schemeClr val="bg1"/>
                </a:solidFill>
                <a:ln w="28575">
                  <a:solidFill>
                    <a:srgbClr val="E824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 name="TextBox 7">
                <a:extLst>
                  <a:ext uri="{FF2B5EF4-FFF2-40B4-BE49-F238E27FC236}">
                    <a16:creationId xmlns:a16="http://schemas.microsoft.com/office/drawing/2014/main" xmlns="" id="{14E894E0-FB16-D41B-BEDA-515812B9AF7F}"/>
                  </a:ext>
                </a:extLst>
              </p:cNvPr>
              <p:cNvSpPr txBox="1"/>
              <p:nvPr/>
            </p:nvSpPr>
            <p:spPr>
              <a:xfrm rot="388567">
                <a:off x="1066051" y="1163920"/>
                <a:ext cx="3362632" cy="1569660"/>
              </a:xfrm>
              <a:prstGeom prst="rect">
                <a:avLst/>
              </a:prstGeom>
              <a:noFill/>
            </p:spPr>
            <p:txBody>
              <a:bodyPr wrap="square">
                <a:spAutoFit/>
              </a:bodyPr>
              <a:lstStyle/>
              <a:p>
                <a:pPr algn="ctr"/>
                <a:r>
                  <a:rPr lang="en-US" sz="4800" b="1" dirty="0" err="1">
                    <a:solidFill>
                      <a:srgbClr val="E82465"/>
                    </a:solidFill>
                    <a:latin typeface="Calibri" panose="020F0502020204030204" pitchFamily="34" charset="0"/>
                    <a:ea typeface="Calibri" panose="020F0502020204030204" pitchFamily="34" charset="0"/>
                    <a:cs typeface="Calibri" panose="020F0502020204030204" pitchFamily="34" charset="0"/>
                  </a:rPr>
                  <a:t>Quảng</a:t>
                </a:r>
                <a:r>
                  <a:rPr lang="en-US" sz="4800" b="1" dirty="0">
                    <a:solidFill>
                      <a:srgbClr val="E82465"/>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E82465"/>
                    </a:solidFill>
                    <a:latin typeface="Calibri" panose="020F0502020204030204" pitchFamily="34" charset="0"/>
                    <a:ea typeface="Calibri" panose="020F0502020204030204" pitchFamily="34" charset="0"/>
                    <a:cs typeface="Calibri" panose="020F0502020204030204" pitchFamily="34" charset="0"/>
                  </a:rPr>
                  <a:t>cáo</a:t>
                </a:r>
                <a:r>
                  <a:rPr lang="en-US" sz="4800" b="1" dirty="0">
                    <a:solidFill>
                      <a:srgbClr val="E82465"/>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E82465"/>
                    </a:solidFill>
                    <a:latin typeface="Calibri" panose="020F0502020204030204" pitchFamily="34" charset="0"/>
                    <a:ea typeface="Calibri" panose="020F0502020204030204" pitchFamily="34" charset="0"/>
                    <a:cs typeface="Calibri" panose="020F0502020204030204" pitchFamily="34" charset="0"/>
                  </a:rPr>
                  <a:t>mì</a:t>
                </a:r>
                <a:r>
                  <a:rPr lang="en-US" sz="4800" b="1" dirty="0">
                    <a:solidFill>
                      <a:srgbClr val="E82465"/>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E82465"/>
                    </a:solidFill>
                    <a:latin typeface="Calibri" panose="020F0502020204030204" pitchFamily="34" charset="0"/>
                    <a:ea typeface="Calibri" panose="020F0502020204030204" pitchFamily="34" charset="0"/>
                    <a:cs typeface="Calibri" panose="020F0502020204030204" pitchFamily="34" charset="0"/>
                  </a:rPr>
                  <a:t>Kokomi</a:t>
                </a:r>
                <a:endParaRPr lang="vi-VN" sz="4800" b="1" dirty="0">
                  <a:solidFill>
                    <a:srgbClr val="E82465"/>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5" name="Picture 4">
              <a:extLst>
                <a:ext uri="{FF2B5EF4-FFF2-40B4-BE49-F238E27FC236}">
                  <a16:creationId xmlns:a16="http://schemas.microsoft.com/office/drawing/2014/main" xmlns="" id="{0CB1EA6D-D3AC-9373-FFD5-B3E2DCF234C3}"/>
                </a:ext>
              </a:extLst>
            </p:cNvPr>
            <p:cNvPicPr>
              <a:picLocks noChangeAspect="1"/>
            </p:cNvPicPr>
            <p:nvPr/>
          </p:nvPicPr>
          <p:blipFill>
            <a:blip r:embed="rId2"/>
            <a:stretch>
              <a:fillRect/>
            </a:stretch>
          </p:blipFill>
          <p:spPr>
            <a:xfrm rot="2764195">
              <a:off x="367291" y="234657"/>
              <a:ext cx="929721" cy="847418"/>
            </a:xfrm>
            <a:prstGeom prst="rect">
              <a:avLst/>
            </a:prstGeom>
          </p:spPr>
        </p:pic>
      </p:grpSp>
      <p:pic>
        <p:nvPicPr>
          <p:cNvPr id="1026" name="Picture 2" descr="Mì kokomi tôm chua cay 65g (Thùng) - Phân phối Mì kokomi tại Bắc Giang –  Dũng Tiến">
            <a:extLst>
              <a:ext uri="{FF2B5EF4-FFF2-40B4-BE49-F238E27FC236}">
                <a16:creationId xmlns:a16="http://schemas.microsoft.com/office/drawing/2014/main" xmlns="" id="{2CDD277D-ACDD-889A-DCB7-70D0A11CA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100" y="1504950"/>
            <a:ext cx="6197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685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1CAC2-96B8-FFA6-6854-ED6BFDDBB8E0}"/>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xmlns="" id="{8D7F5FF3-1322-5117-C5CC-0E62461130DC}"/>
              </a:ext>
            </a:extLst>
          </p:cNvPr>
          <p:cNvSpPr>
            <a:spLocks noGrp="1"/>
          </p:cNvSpPr>
          <p:nvPr>
            <p:ph idx="1"/>
          </p:nvPr>
        </p:nvSpPr>
        <p:spPr/>
        <p:txBody>
          <a:bodyPr/>
          <a:lstStyle/>
          <a:p>
            <a:endParaRPr lang="vi-VN"/>
          </a:p>
        </p:txBody>
      </p:sp>
      <p:pic>
        <p:nvPicPr>
          <p:cNvPr id="4" name="Picture 3" descr="A group of school supplies&#10;&#10;Description automatically generated">
            <a:extLst>
              <a:ext uri="{FF2B5EF4-FFF2-40B4-BE49-F238E27FC236}">
                <a16:creationId xmlns:a16="http://schemas.microsoft.com/office/drawing/2014/main" xmlns="" id="{7791F458-3571-480D-E02E-0D94285CD8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xmlns="" id="{2A8FFA75-FE54-FB64-9D47-5E1488D77A7D}"/>
              </a:ext>
            </a:extLst>
          </p:cNvPr>
          <p:cNvPicPr>
            <a:picLocks noChangeAspect="1"/>
          </p:cNvPicPr>
          <p:nvPr/>
        </p:nvPicPr>
        <p:blipFill>
          <a:blip r:embed="rId3"/>
          <a:stretch>
            <a:fillRect/>
          </a:stretch>
        </p:blipFill>
        <p:spPr>
          <a:xfrm>
            <a:off x="1737295" y="948804"/>
            <a:ext cx="8437477" cy="2362348"/>
          </a:xfrm>
          <a:prstGeom prst="rect">
            <a:avLst/>
          </a:prstGeom>
        </p:spPr>
      </p:pic>
    </p:spTree>
    <p:extLst>
      <p:ext uri="{BB962C8B-B14F-4D97-AF65-F5344CB8AC3E}">
        <p14:creationId xmlns:p14="http://schemas.microsoft.com/office/powerpoint/2010/main" val="237139433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un and clouds in a field&#10;&#10;Description automatically generated">
            <a:extLst>
              <a:ext uri="{FF2B5EF4-FFF2-40B4-BE49-F238E27FC236}">
                <a16:creationId xmlns:a16="http://schemas.microsoft.com/office/drawing/2014/main" xmlns="" id="{257341DF-4E4F-FE0F-FEB9-C054320ED43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5554" r="-2" b="17167"/>
          <a:stretch/>
        </p:blipFill>
        <p:spPr>
          <a:xfrm>
            <a:off x="-6588" y="10"/>
            <a:ext cx="12198588" cy="6857990"/>
          </a:xfrm>
          <a:prstGeom prst="rect">
            <a:avLst/>
          </a:prstGeom>
        </p:spPr>
      </p:pic>
      <p:sp>
        <p:nvSpPr>
          <p:cNvPr id="6" name="Rectangle: Top Corners One Rounded and One Snipped 5">
            <a:extLst>
              <a:ext uri="{FF2B5EF4-FFF2-40B4-BE49-F238E27FC236}">
                <a16:creationId xmlns:a16="http://schemas.microsoft.com/office/drawing/2014/main" xmlns="" id="{11DED8CD-9BCC-B479-918C-C0DCE6C679B9}"/>
              </a:ext>
            </a:extLst>
          </p:cNvPr>
          <p:cNvSpPr/>
          <p:nvPr/>
        </p:nvSpPr>
        <p:spPr>
          <a:xfrm>
            <a:off x="406416" y="1133474"/>
            <a:ext cx="6232128" cy="3790951"/>
          </a:xfrm>
          <a:prstGeom prst="snipRoundRect">
            <a:avLst/>
          </a:prstGeom>
          <a:solidFill>
            <a:schemeClr val="bg1"/>
          </a:solidFill>
          <a:ln w="57150">
            <a:solidFill>
              <a:srgbClr val="85C7F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Freeform 14">
            <a:extLst>
              <a:ext uri="{FF2B5EF4-FFF2-40B4-BE49-F238E27FC236}">
                <a16:creationId xmlns:a16="http://schemas.microsoft.com/office/drawing/2014/main" xmlns="" id="{9D659C12-211D-A00F-C0C2-DC6EB5A79072}"/>
              </a:ext>
            </a:extLst>
          </p:cNvPr>
          <p:cNvSpPr/>
          <p:nvPr/>
        </p:nvSpPr>
        <p:spPr>
          <a:xfrm>
            <a:off x="6931153" y="2112265"/>
            <a:ext cx="3656294" cy="7240794"/>
          </a:xfrm>
          <a:custGeom>
            <a:avLst/>
            <a:gdLst/>
            <a:ahLst/>
            <a:cxnLst/>
            <a:rect l="l" t="t" r="r" b="b"/>
            <a:pathLst>
              <a:path w="1955437" h="4337383">
                <a:moveTo>
                  <a:pt x="0" y="0"/>
                </a:moveTo>
                <a:lnTo>
                  <a:pt x="1955437" y="0"/>
                </a:lnTo>
                <a:lnTo>
                  <a:pt x="1955437" y="4337383"/>
                </a:lnTo>
                <a:lnTo>
                  <a:pt x="0" y="433738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xmlns="" id="{C8338C61-7041-0CD5-2085-4DAD0DCDF461}"/>
              </a:ext>
            </a:extLst>
          </p:cNvPr>
          <p:cNvSpPr txBox="1"/>
          <p:nvPr/>
        </p:nvSpPr>
        <p:spPr>
          <a:xfrm>
            <a:off x="539496" y="1616923"/>
            <a:ext cx="6099048" cy="2499467"/>
          </a:xfrm>
          <a:prstGeom prst="rect">
            <a:avLst/>
          </a:prstGeom>
          <a:noFill/>
        </p:spPr>
        <p:txBody>
          <a:bodyPr wrap="square">
            <a:spAutoFit/>
          </a:bodyPr>
          <a:lstStyle/>
          <a:p>
            <a:pPr lvl="0" algn="ctr">
              <a:lnSpc>
                <a:spcPct val="150000"/>
              </a:lnSpc>
            </a:pPr>
            <a:r>
              <a:rPr lang="en-US" sz="3600" b="1" dirty="0" err="1">
                <a:solidFill>
                  <a:prstClr val="black"/>
                </a:solidFill>
                <a:latin typeface="Calibri" panose="020F0502020204030204" pitchFamily="34" charset="0"/>
                <a:ea typeface="Calibri" panose="020F0502020204030204" pitchFamily="34" charset="0"/>
                <a:cs typeface="Calibri" panose="020F0502020204030204" pitchFamily="34" charset="0"/>
              </a:rPr>
              <a:t>Về</a:t>
            </a:r>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nhà</a:t>
            </a:r>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p>
          <a:p>
            <a:pPr lvl="0">
              <a:lnSpc>
                <a:spcPct val="150000"/>
              </a:lnSpc>
            </a:pP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T</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iếp tục hoàn thiện Phiếu khảo sát nhu cầu khách hàng</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10514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kids sitting on a bench&#10;&#10;Description automatically generated">
            <a:extLst>
              <a:ext uri="{FF2B5EF4-FFF2-40B4-BE49-F238E27FC236}">
                <a16:creationId xmlns:a16="http://schemas.microsoft.com/office/drawing/2014/main" xmlns="" id="{53A7E6CF-968F-F1E6-1440-2A863C542F4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54" r="-2" b="-2"/>
          <a:stretch/>
        </p:blipFill>
        <p:spPr>
          <a:xfrm>
            <a:off x="-6588" y="10"/>
            <a:ext cx="12198588" cy="6857990"/>
          </a:xfrm>
          <a:prstGeom prst="rect">
            <a:avLst/>
          </a:prstGeom>
        </p:spPr>
      </p:pic>
      <p:pic>
        <p:nvPicPr>
          <p:cNvPr id="2" name="Picture 1">
            <a:extLst>
              <a:ext uri="{FF2B5EF4-FFF2-40B4-BE49-F238E27FC236}">
                <a16:creationId xmlns:a16="http://schemas.microsoft.com/office/drawing/2014/main" xmlns="" id="{1A660A39-37ED-B46C-5F91-EB7012DF8597}"/>
              </a:ext>
            </a:extLst>
          </p:cNvPr>
          <p:cNvPicPr>
            <a:picLocks noChangeAspect="1"/>
          </p:cNvPicPr>
          <p:nvPr/>
        </p:nvPicPr>
        <p:blipFill>
          <a:blip r:embed="rId3"/>
          <a:stretch>
            <a:fillRect/>
          </a:stretch>
        </p:blipFill>
        <p:spPr>
          <a:xfrm>
            <a:off x="2625582" y="873649"/>
            <a:ext cx="6579378" cy="2677601"/>
          </a:xfrm>
          <a:prstGeom prst="rect">
            <a:avLst/>
          </a:prstGeom>
        </p:spPr>
      </p:pic>
    </p:spTree>
    <p:extLst>
      <p:ext uri="{BB962C8B-B14F-4D97-AF65-F5344CB8AC3E}">
        <p14:creationId xmlns:p14="http://schemas.microsoft.com/office/powerpoint/2010/main" val="4255769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DC35EB54-B92E-2532-7DD9-5C67F13680B3}"/>
              </a:ext>
            </a:extLst>
          </p:cNvPr>
          <p:cNvGrpSpPr/>
          <p:nvPr/>
        </p:nvGrpSpPr>
        <p:grpSpPr>
          <a:xfrm rot="21366399">
            <a:off x="567113" y="1171170"/>
            <a:ext cx="4679738" cy="3016172"/>
            <a:chOff x="408443" y="193505"/>
            <a:chExt cx="4111120" cy="3016172"/>
          </a:xfrm>
        </p:grpSpPr>
        <p:grpSp>
          <p:nvGrpSpPr>
            <p:cNvPr id="4" name="Group 3">
              <a:extLst>
                <a:ext uri="{FF2B5EF4-FFF2-40B4-BE49-F238E27FC236}">
                  <a16:creationId xmlns:a16="http://schemas.microsoft.com/office/drawing/2014/main" xmlns="" id="{47ACE141-11C4-296B-0960-5BD65D4340A9}"/>
                </a:ext>
              </a:extLst>
            </p:cNvPr>
            <p:cNvGrpSpPr/>
            <p:nvPr/>
          </p:nvGrpSpPr>
          <p:grpSpPr>
            <a:xfrm>
              <a:off x="694944" y="658368"/>
              <a:ext cx="3824619" cy="2551309"/>
              <a:chOff x="694944" y="658368"/>
              <a:chExt cx="3824619" cy="2551309"/>
            </a:xfrm>
          </p:grpSpPr>
          <p:grpSp>
            <p:nvGrpSpPr>
              <p:cNvPr id="6" name="Group 5">
                <a:extLst>
                  <a:ext uri="{FF2B5EF4-FFF2-40B4-BE49-F238E27FC236}">
                    <a16:creationId xmlns:a16="http://schemas.microsoft.com/office/drawing/2014/main" xmlns="" id="{4C372CDD-F15A-C402-3CEE-8829602C5BB6}"/>
                  </a:ext>
                </a:extLst>
              </p:cNvPr>
              <p:cNvGrpSpPr/>
              <p:nvPr/>
            </p:nvGrpSpPr>
            <p:grpSpPr>
              <a:xfrm>
                <a:off x="694944" y="658368"/>
                <a:ext cx="3824619" cy="2551309"/>
                <a:chOff x="694944" y="658368"/>
                <a:chExt cx="3824619" cy="2551309"/>
              </a:xfrm>
            </p:grpSpPr>
            <p:sp>
              <p:nvSpPr>
                <p:cNvPr id="10" name="Rectangle: Rounded Corners 9">
                  <a:extLst>
                    <a:ext uri="{FF2B5EF4-FFF2-40B4-BE49-F238E27FC236}">
                      <a16:creationId xmlns:a16="http://schemas.microsoft.com/office/drawing/2014/main" xmlns="" id="{A6DF92C8-A16B-48E6-B7EE-2BEA0BC83810}"/>
                    </a:ext>
                  </a:extLst>
                </p:cNvPr>
                <p:cNvSpPr/>
                <p:nvPr/>
              </p:nvSpPr>
              <p:spPr>
                <a:xfrm>
                  <a:off x="694944" y="658368"/>
                  <a:ext cx="3694176" cy="2496312"/>
                </a:xfrm>
                <a:prstGeom prst="roundRect">
                  <a:avLst/>
                </a:prstGeom>
                <a:solidFill>
                  <a:srgbClr val="E824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Rounded Corners 10">
                  <a:extLst>
                    <a:ext uri="{FF2B5EF4-FFF2-40B4-BE49-F238E27FC236}">
                      <a16:creationId xmlns:a16="http://schemas.microsoft.com/office/drawing/2014/main" xmlns="" id="{A4DA8A9B-9006-5C11-5610-D477A3376687}"/>
                    </a:ext>
                  </a:extLst>
                </p:cNvPr>
                <p:cNvSpPr/>
                <p:nvPr/>
              </p:nvSpPr>
              <p:spPr>
                <a:xfrm rot="399211">
                  <a:off x="825387" y="713365"/>
                  <a:ext cx="3694176" cy="2496312"/>
                </a:xfrm>
                <a:prstGeom prst="roundRect">
                  <a:avLst/>
                </a:prstGeom>
                <a:solidFill>
                  <a:schemeClr val="bg1"/>
                </a:solidFill>
                <a:ln w="28575">
                  <a:solidFill>
                    <a:srgbClr val="E824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8" name="TextBox 7">
                <a:extLst>
                  <a:ext uri="{FF2B5EF4-FFF2-40B4-BE49-F238E27FC236}">
                    <a16:creationId xmlns:a16="http://schemas.microsoft.com/office/drawing/2014/main" xmlns="" id="{14E894E0-FB16-D41B-BEDA-515812B9AF7F}"/>
                  </a:ext>
                </a:extLst>
              </p:cNvPr>
              <p:cNvSpPr txBox="1"/>
              <p:nvPr/>
            </p:nvSpPr>
            <p:spPr>
              <a:xfrm rot="388567">
                <a:off x="1066051" y="979253"/>
                <a:ext cx="3362632" cy="1938992"/>
              </a:xfrm>
              <a:prstGeom prst="rect">
                <a:avLst/>
              </a:prstGeom>
              <a:noFill/>
            </p:spPr>
            <p:txBody>
              <a:bodyPr wrap="square">
                <a:spAutoFit/>
              </a:bodyPr>
              <a:lstStyle/>
              <a:p>
                <a:pPr algn="ct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Quảng</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cáo</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dầu</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gội</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4000" b="1" i="0" dirty="0">
                    <a:solidFill>
                      <a:srgbClr val="FF0000"/>
                    </a:solidFill>
                    <a:effectLst/>
                    <a:latin typeface="Calibri" panose="020F0502020204030204" pitchFamily="34" charset="0"/>
                    <a:cs typeface="Calibri" panose="020F0502020204030204" pitchFamily="34" charset="0"/>
                  </a:rPr>
                  <a:t>HEAD AND SHOUDLERS</a:t>
                </a:r>
              </a:p>
            </p:txBody>
          </p:sp>
        </p:grpSp>
        <p:pic>
          <p:nvPicPr>
            <p:cNvPr id="5" name="Picture 4">
              <a:extLst>
                <a:ext uri="{FF2B5EF4-FFF2-40B4-BE49-F238E27FC236}">
                  <a16:creationId xmlns:a16="http://schemas.microsoft.com/office/drawing/2014/main" xmlns="" id="{0CB1EA6D-D3AC-9373-FFD5-B3E2DCF234C3}"/>
                </a:ext>
              </a:extLst>
            </p:cNvPr>
            <p:cNvPicPr>
              <a:picLocks noChangeAspect="1"/>
            </p:cNvPicPr>
            <p:nvPr/>
          </p:nvPicPr>
          <p:blipFill>
            <a:blip r:embed="rId2"/>
            <a:stretch>
              <a:fillRect/>
            </a:stretch>
          </p:blipFill>
          <p:spPr>
            <a:xfrm rot="2764195">
              <a:off x="367291" y="234657"/>
              <a:ext cx="929721" cy="847418"/>
            </a:xfrm>
            <a:prstGeom prst="rect">
              <a:avLst/>
            </a:prstGeom>
          </p:spPr>
        </p:pic>
      </p:grpSp>
      <p:pic>
        <p:nvPicPr>
          <p:cNvPr id="2050" name="Picture 2" descr="Dầu Gội Head &amp; Shoulders Bạc Hà Làm Sạch Gàu">
            <a:extLst>
              <a:ext uri="{FF2B5EF4-FFF2-40B4-BE49-F238E27FC236}">
                <a16:creationId xmlns:a16="http://schemas.microsoft.com/office/drawing/2014/main" xmlns="" id="{B32A9CD3-D4FF-76DD-5F53-5BC865E50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151" y="1371601"/>
            <a:ext cx="5778499" cy="433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65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DC35EB54-B92E-2532-7DD9-5C67F13680B3}"/>
              </a:ext>
            </a:extLst>
          </p:cNvPr>
          <p:cNvGrpSpPr/>
          <p:nvPr/>
        </p:nvGrpSpPr>
        <p:grpSpPr>
          <a:xfrm rot="21366399">
            <a:off x="567113" y="1171170"/>
            <a:ext cx="4679738" cy="3016172"/>
            <a:chOff x="408443" y="193505"/>
            <a:chExt cx="4111120" cy="3016172"/>
          </a:xfrm>
        </p:grpSpPr>
        <p:grpSp>
          <p:nvGrpSpPr>
            <p:cNvPr id="4" name="Group 3">
              <a:extLst>
                <a:ext uri="{FF2B5EF4-FFF2-40B4-BE49-F238E27FC236}">
                  <a16:creationId xmlns:a16="http://schemas.microsoft.com/office/drawing/2014/main" xmlns="" id="{47ACE141-11C4-296B-0960-5BD65D4340A9}"/>
                </a:ext>
              </a:extLst>
            </p:cNvPr>
            <p:cNvGrpSpPr/>
            <p:nvPr/>
          </p:nvGrpSpPr>
          <p:grpSpPr>
            <a:xfrm>
              <a:off x="694944" y="658368"/>
              <a:ext cx="3824619" cy="2551309"/>
              <a:chOff x="694944" y="658368"/>
              <a:chExt cx="3824619" cy="2551309"/>
            </a:xfrm>
          </p:grpSpPr>
          <p:grpSp>
            <p:nvGrpSpPr>
              <p:cNvPr id="6" name="Group 5">
                <a:extLst>
                  <a:ext uri="{FF2B5EF4-FFF2-40B4-BE49-F238E27FC236}">
                    <a16:creationId xmlns:a16="http://schemas.microsoft.com/office/drawing/2014/main" xmlns="" id="{4C372CDD-F15A-C402-3CEE-8829602C5BB6}"/>
                  </a:ext>
                </a:extLst>
              </p:cNvPr>
              <p:cNvGrpSpPr/>
              <p:nvPr/>
            </p:nvGrpSpPr>
            <p:grpSpPr>
              <a:xfrm>
                <a:off x="694944" y="658368"/>
                <a:ext cx="3824619" cy="2551309"/>
                <a:chOff x="694944" y="658368"/>
                <a:chExt cx="3824619" cy="2551309"/>
              </a:xfrm>
            </p:grpSpPr>
            <p:sp>
              <p:nvSpPr>
                <p:cNvPr id="10" name="Rectangle: Rounded Corners 9">
                  <a:extLst>
                    <a:ext uri="{FF2B5EF4-FFF2-40B4-BE49-F238E27FC236}">
                      <a16:creationId xmlns:a16="http://schemas.microsoft.com/office/drawing/2014/main" xmlns="" id="{A6DF92C8-A16B-48E6-B7EE-2BEA0BC83810}"/>
                    </a:ext>
                  </a:extLst>
                </p:cNvPr>
                <p:cNvSpPr/>
                <p:nvPr/>
              </p:nvSpPr>
              <p:spPr>
                <a:xfrm>
                  <a:off x="694944" y="658368"/>
                  <a:ext cx="3694176" cy="2496312"/>
                </a:xfrm>
                <a:prstGeom prst="roundRect">
                  <a:avLst/>
                </a:prstGeom>
                <a:solidFill>
                  <a:srgbClr val="E824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Rounded Corners 10">
                  <a:extLst>
                    <a:ext uri="{FF2B5EF4-FFF2-40B4-BE49-F238E27FC236}">
                      <a16:creationId xmlns:a16="http://schemas.microsoft.com/office/drawing/2014/main" xmlns="" id="{A4DA8A9B-9006-5C11-5610-D477A3376687}"/>
                    </a:ext>
                  </a:extLst>
                </p:cNvPr>
                <p:cNvSpPr/>
                <p:nvPr/>
              </p:nvSpPr>
              <p:spPr>
                <a:xfrm rot="399211">
                  <a:off x="825387" y="713365"/>
                  <a:ext cx="3694176" cy="2496312"/>
                </a:xfrm>
                <a:prstGeom prst="roundRect">
                  <a:avLst/>
                </a:prstGeom>
                <a:solidFill>
                  <a:schemeClr val="bg1"/>
                </a:solidFill>
                <a:ln w="28575">
                  <a:solidFill>
                    <a:srgbClr val="E824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8" name="TextBox 7">
                <a:extLst>
                  <a:ext uri="{FF2B5EF4-FFF2-40B4-BE49-F238E27FC236}">
                    <a16:creationId xmlns:a16="http://schemas.microsoft.com/office/drawing/2014/main" xmlns="" id="{14E894E0-FB16-D41B-BEDA-515812B9AF7F}"/>
                  </a:ext>
                </a:extLst>
              </p:cNvPr>
              <p:cNvSpPr txBox="1"/>
              <p:nvPr/>
            </p:nvSpPr>
            <p:spPr>
              <a:xfrm rot="388567">
                <a:off x="1066051" y="1287030"/>
                <a:ext cx="3362632"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Quảng</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cáo</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sữa</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tươi</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Vinamilk</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pic>
          <p:nvPicPr>
            <p:cNvPr id="5" name="Picture 4">
              <a:extLst>
                <a:ext uri="{FF2B5EF4-FFF2-40B4-BE49-F238E27FC236}">
                  <a16:creationId xmlns:a16="http://schemas.microsoft.com/office/drawing/2014/main" xmlns="" id="{0CB1EA6D-D3AC-9373-FFD5-B3E2DCF234C3}"/>
                </a:ext>
              </a:extLst>
            </p:cNvPr>
            <p:cNvPicPr>
              <a:picLocks noChangeAspect="1"/>
            </p:cNvPicPr>
            <p:nvPr/>
          </p:nvPicPr>
          <p:blipFill>
            <a:blip r:embed="rId2"/>
            <a:stretch>
              <a:fillRect/>
            </a:stretch>
          </p:blipFill>
          <p:spPr>
            <a:xfrm rot="2764195">
              <a:off x="367291" y="234657"/>
              <a:ext cx="929721" cy="847418"/>
            </a:xfrm>
            <a:prstGeom prst="rect">
              <a:avLst/>
            </a:prstGeom>
          </p:spPr>
        </p:pic>
      </p:grpSp>
      <p:pic>
        <p:nvPicPr>
          <p:cNvPr id="3074" name="Picture 2" descr="Các quảng cáo vinamilk hay nhất mọi thời đại">
            <a:extLst>
              <a:ext uri="{FF2B5EF4-FFF2-40B4-BE49-F238E27FC236}">
                <a16:creationId xmlns:a16="http://schemas.microsoft.com/office/drawing/2014/main" xmlns="" id="{8F29CCF7-4FC8-FA17-8B38-ABDA9976C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1676400"/>
            <a:ext cx="5754302"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362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ỷ phú Phạm Nhật Vượng - Sự nghiệp gắn liền với Vingroup? - VIETNAM LAND">
            <a:extLst>
              <a:ext uri="{FF2B5EF4-FFF2-40B4-BE49-F238E27FC236}">
                <a16:creationId xmlns:a16="http://schemas.microsoft.com/office/drawing/2014/main" xmlns="" id="{6DA06501-5B79-571B-74CD-FA04FB0F7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841" y="439420"/>
            <a:ext cx="7989359" cy="599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86008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i Kiều Liên là ai? Tiểu sử và sự nghiệp của nữ CEO Vinamilk - Học, Học  Nữa, Học Mãi">
            <a:extLst>
              <a:ext uri="{FF2B5EF4-FFF2-40B4-BE49-F238E27FC236}">
                <a16:creationId xmlns:a16="http://schemas.microsoft.com/office/drawing/2014/main" xmlns="" id="{3A362C65-E44E-B675-D744-A5172F523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320" y="52959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65929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à Thái Hương - Chủ tịch TH True Milk là ai?">
            <a:extLst>
              <a:ext uri="{FF2B5EF4-FFF2-40B4-BE49-F238E27FC236}">
                <a16:creationId xmlns:a16="http://schemas.microsoft.com/office/drawing/2014/main" xmlns="" id="{225610AB-6DBB-6C61-4F48-35A9D22C2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980" y="630238"/>
            <a:ext cx="8318142" cy="554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315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3DDD9CB3-3228-41F6-16C5-3D27A39E8202}"/>
              </a:ext>
            </a:extLst>
          </p:cNvPr>
          <p:cNvGrpSpPr/>
          <p:nvPr/>
        </p:nvGrpSpPr>
        <p:grpSpPr>
          <a:xfrm>
            <a:off x="1628774" y="1894935"/>
            <a:ext cx="9382125" cy="4169664"/>
            <a:chOff x="1182623" y="1618488"/>
            <a:chExt cx="5157217" cy="4169664"/>
          </a:xfrm>
        </p:grpSpPr>
        <p:grpSp>
          <p:nvGrpSpPr>
            <p:cNvPr id="13" name="Group 12">
              <a:extLst>
                <a:ext uri="{FF2B5EF4-FFF2-40B4-BE49-F238E27FC236}">
                  <a16:creationId xmlns:a16="http://schemas.microsoft.com/office/drawing/2014/main" xmlns="" id="{49AFD023-0AB9-ACB7-D92D-4C21CC7F2908}"/>
                </a:ext>
              </a:extLst>
            </p:cNvPr>
            <p:cNvGrpSpPr/>
            <p:nvPr/>
          </p:nvGrpSpPr>
          <p:grpSpPr>
            <a:xfrm>
              <a:off x="1182623" y="1618488"/>
              <a:ext cx="5157217" cy="4169664"/>
              <a:chOff x="1182623" y="1618488"/>
              <a:chExt cx="5157217" cy="4169664"/>
            </a:xfrm>
          </p:grpSpPr>
          <p:sp>
            <p:nvSpPr>
              <p:cNvPr id="2" name="Rectangle: Diagonal Corners Rounded 1">
                <a:extLst>
                  <a:ext uri="{FF2B5EF4-FFF2-40B4-BE49-F238E27FC236}">
                    <a16:creationId xmlns:a16="http://schemas.microsoft.com/office/drawing/2014/main" xmlns="" id="{7D7F59A2-96C1-4FE4-3E0C-CAF65EB54B8F}"/>
                  </a:ext>
                </a:extLst>
              </p:cNvPr>
              <p:cNvSpPr/>
              <p:nvPr/>
            </p:nvSpPr>
            <p:spPr>
              <a:xfrm>
                <a:off x="1182624" y="1618488"/>
                <a:ext cx="5157216" cy="4169664"/>
              </a:xfrm>
              <a:prstGeom prst="round2Diag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7">
                <a:extLst>
                  <a:ext uri="{FF2B5EF4-FFF2-40B4-BE49-F238E27FC236}">
                    <a16:creationId xmlns:a16="http://schemas.microsoft.com/office/drawing/2014/main" xmlns="" id="{85FCDE07-226E-130E-B567-4575E3DDBE6E}"/>
                  </a:ext>
                </a:extLst>
              </p:cNvPr>
              <p:cNvSpPr/>
              <p:nvPr/>
            </p:nvSpPr>
            <p:spPr>
              <a:xfrm rot="540769">
                <a:off x="1182623" y="1618488"/>
                <a:ext cx="5157216" cy="4169664"/>
              </a:xfrm>
              <a:prstGeom prst="round2Diag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5" name="TextBox 14">
              <a:extLst>
                <a:ext uri="{FF2B5EF4-FFF2-40B4-BE49-F238E27FC236}">
                  <a16:creationId xmlns:a16="http://schemas.microsoft.com/office/drawing/2014/main" xmlns="" id="{22368240-CC4A-679C-400E-EA3867C973F1}"/>
                </a:ext>
              </a:extLst>
            </p:cNvPr>
            <p:cNvSpPr txBox="1"/>
            <p:nvPr/>
          </p:nvSpPr>
          <p:spPr>
            <a:xfrm>
              <a:off x="1412997" y="1869111"/>
              <a:ext cx="4729352"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Để một sản phẩm trở thành một thương hiệu nổi tiếng, được nhiều người tin tưởng, lựa chọn và tiêu dùng là sự cố gắng của một tập thể, của nhiều bộ phận mà người giữ vai trò quan trọng nhất là những người lãnh đạo hay còn gọi là các doanh nhân</a:t>
              </a:r>
              <a:endParaRPr kumimoji="0" lang="vi-VN"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4" name="Picture 3" descr="A close up of a logo&#10;&#10;Description automatically generated">
            <a:extLst>
              <a:ext uri="{FF2B5EF4-FFF2-40B4-BE49-F238E27FC236}">
                <a16:creationId xmlns:a16="http://schemas.microsoft.com/office/drawing/2014/main" xmlns="" id="{9C9D787D-75DB-8FFA-6616-580273CA8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725" y="549316"/>
            <a:ext cx="4600112" cy="1325938"/>
          </a:xfrm>
          <a:prstGeom prst="rect">
            <a:avLst/>
          </a:prstGeom>
        </p:spPr>
      </p:pic>
    </p:spTree>
    <p:extLst>
      <p:ext uri="{BB962C8B-B14F-4D97-AF65-F5344CB8AC3E}">
        <p14:creationId xmlns:p14="http://schemas.microsoft.com/office/powerpoint/2010/main" val="3493154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l="-12029" r="-4142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292895">
            <a:off x="838214" y="662366"/>
            <a:ext cx="8560387"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2512920" flipH="1">
            <a:off x="9942013" y="108957"/>
            <a:ext cx="2678431" cy="1246688"/>
          </a:xfrm>
          <a:custGeom>
            <a:avLst/>
            <a:gdLst/>
            <a:ahLst/>
            <a:cxnLst/>
            <a:rect l="l" t="t" r="r" b="b"/>
            <a:pathLst>
              <a:path w="4017647" h="1870032">
                <a:moveTo>
                  <a:pt x="4017648" y="0"/>
                </a:moveTo>
                <a:lnTo>
                  <a:pt x="0" y="0"/>
                </a:lnTo>
                <a:lnTo>
                  <a:pt x="0" y="1870032"/>
                </a:lnTo>
                <a:lnTo>
                  <a:pt x="4017648" y="1870032"/>
                </a:lnTo>
                <a:lnTo>
                  <a:pt x="4017648"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7739743" y="2492828"/>
            <a:ext cx="3766458" cy="4630997"/>
          </a:xfrm>
          <a:custGeom>
            <a:avLst/>
            <a:gdLst/>
            <a:ahLst/>
            <a:cxnLst/>
            <a:rect l="l" t="t" r="r" b="b"/>
            <a:pathLst>
              <a:path w="7410469" h="8821986">
                <a:moveTo>
                  <a:pt x="0" y="0"/>
                </a:moveTo>
                <a:lnTo>
                  <a:pt x="7410469" y="0"/>
                </a:lnTo>
                <a:lnTo>
                  <a:pt x="7410469" y="8821987"/>
                </a:lnTo>
                <a:lnTo>
                  <a:pt x="0" y="88219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712330" y="4289559"/>
            <a:ext cx="2152789" cy="1773115"/>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685144" y="-1156022"/>
            <a:ext cx="2121300" cy="2312043"/>
          </a:xfrm>
          <a:custGeom>
            <a:avLst/>
            <a:gdLst/>
            <a:ahLst/>
            <a:cxnLst/>
            <a:rect l="l" t="t" r="r" b="b"/>
            <a:pathLst>
              <a:path w="3181950" h="3468065">
                <a:moveTo>
                  <a:pt x="0" y="0"/>
                </a:moveTo>
                <a:lnTo>
                  <a:pt x="3181950" y="0"/>
                </a:lnTo>
                <a:lnTo>
                  <a:pt x="3181950" y="3468066"/>
                </a:lnTo>
                <a:lnTo>
                  <a:pt x="0" y="346806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2512920" flipH="1" flipV="1">
            <a:off x="-963710" y="5852941"/>
            <a:ext cx="2678431" cy="1246688"/>
          </a:xfrm>
          <a:custGeom>
            <a:avLst/>
            <a:gdLst/>
            <a:ahLst/>
            <a:cxnLst/>
            <a:rect l="l" t="t" r="r" b="b"/>
            <a:pathLst>
              <a:path w="4017647" h="1870032">
                <a:moveTo>
                  <a:pt x="4017648" y="1870032"/>
                </a:moveTo>
                <a:lnTo>
                  <a:pt x="0" y="1870032"/>
                </a:lnTo>
                <a:lnTo>
                  <a:pt x="0" y="0"/>
                </a:lnTo>
                <a:lnTo>
                  <a:pt x="4017648" y="0"/>
                </a:lnTo>
                <a:lnTo>
                  <a:pt x="4017648" y="1870032"/>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xmlns="" id="{2486B756-83DF-3050-824D-0CE21FC822CC}"/>
              </a:ext>
            </a:extLst>
          </p:cNvPr>
          <p:cNvPicPr>
            <a:picLocks noChangeAspect="1"/>
          </p:cNvPicPr>
          <p:nvPr/>
        </p:nvPicPr>
        <p:blipFill>
          <a:blip r:embed="rId15"/>
          <a:stretch>
            <a:fillRect/>
          </a:stretch>
        </p:blipFill>
        <p:spPr>
          <a:xfrm>
            <a:off x="2647949" y="2082077"/>
            <a:ext cx="5263595" cy="627171"/>
          </a:xfrm>
          <a:prstGeom prst="rect">
            <a:avLst/>
          </a:prstGeom>
        </p:spPr>
      </p:pic>
      <p:pic>
        <p:nvPicPr>
          <p:cNvPr id="13" name="Picture 12">
            <a:extLst>
              <a:ext uri="{FF2B5EF4-FFF2-40B4-BE49-F238E27FC236}">
                <a16:creationId xmlns:a16="http://schemas.microsoft.com/office/drawing/2014/main" xmlns="" id="{AA2B545A-7FAF-FAB8-0B54-4C02CB70B6E1}"/>
              </a:ext>
            </a:extLst>
          </p:cNvPr>
          <p:cNvPicPr>
            <a:picLocks noChangeAspect="1"/>
          </p:cNvPicPr>
          <p:nvPr/>
        </p:nvPicPr>
        <p:blipFill>
          <a:blip r:embed="rId16"/>
          <a:stretch>
            <a:fillRect/>
          </a:stretch>
        </p:blipFill>
        <p:spPr>
          <a:xfrm>
            <a:off x="0" y="114282"/>
            <a:ext cx="2115495" cy="1536325"/>
          </a:xfrm>
          <a:prstGeom prst="rect">
            <a:avLst/>
          </a:prstGeom>
        </p:spPr>
      </p:pic>
      <p:pic>
        <p:nvPicPr>
          <p:cNvPr id="19" name="Picture 18">
            <a:extLst>
              <a:ext uri="{FF2B5EF4-FFF2-40B4-BE49-F238E27FC236}">
                <a16:creationId xmlns:a16="http://schemas.microsoft.com/office/drawing/2014/main" xmlns="" id="{EA0E879D-76A2-E5BA-66A4-2FEFF0D31D64}"/>
              </a:ext>
            </a:extLst>
          </p:cNvPr>
          <p:cNvPicPr>
            <a:picLocks noChangeAspect="1"/>
          </p:cNvPicPr>
          <p:nvPr/>
        </p:nvPicPr>
        <p:blipFill>
          <a:blip r:embed="rId17"/>
          <a:stretch>
            <a:fillRect/>
          </a:stretch>
        </p:blipFill>
        <p:spPr>
          <a:xfrm>
            <a:off x="2279265" y="2669169"/>
            <a:ext cx="5938019" cy="2700762"/>
          </a:xfrm>
          <a:prstGeom prst="rect">
            <a:avLst/>
          </a:prstGeom>
        </p:spPr>
      </p:pic>
      <p:sp>
        <p:nvSpPr>
          <p:cNvPr id="6" name="Oval 5"/>
          <p:cNvSpPr/>
          <p:nvPr/>
        </p:nvSpPr>
        <p:spPr>
          <a:xfrm>
            <a:off x="-1992335" y="-131845"/>
            <a:ext cx="2057400" cy="21164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578</Words>
  <Application>Microsoft Office PowerPoint</Application>
  <PresentationFormat>Widescreen</PresentationFormat>
  <Paragraphs>34</Paragraphs>
  <Slides>22</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Aptos</vt:lpstr>
      <vt:lpstr>Aptos Display</vt:lpstr>
      <vt:lpstr>Arial</vt:lpstr>
      <vt:lpstr>Calibri</vt:lpstr>
      <vt:lpstr>Cambria</vt:lpstr>
      <vt:lpstr>Times New Roman</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12</cp:revision>
  <dcterms:created xsi:type="dcterms:W3CDTF">2024-09-23T01:54:40Z</dcterms:created>
  <dcterms:modified xsi:type="dcterms:W3CDTF">2024-12-13T10:28:53Z</dcterms:modified>
</cp:coreProperties>
</file>