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</p:sldMasterIdLst>
  <p:notesMasterIdLst>
    <p:notesMasterId r:id="rId18"/>
  </p:notesMasterIdLst>
  <p:sldIdLst>
    <p:sldId id="257" r:id="rId7"/>
    <p:sldId id="258" r:id="rId8"/>
    <p:sldId id="275" r:id="rId9"/>
    <p:sldId id="473" r:id="rId10"/>
    <p:sldId id="260" r:id="rId11"/>
    <p:sldId id="266" r:id="rId12"/>
    <p:sldId id="474" r:id="rId13"/>
    <p:sldId id="475" r:id="rId14"/>
    <p:sldId id="270" r:id="rId15"/>
    <p:sldId id="476" r:id="rId16"/>
    <p:sldId id="274" r:id="rId17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3 BoosterNextFYBlack" panose="020B0604020202020204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465"/>
    <a:srgbClr val="47D45A"/>
    <a:srgbClr val="A9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8AAD-327F-4142-9141-7A37E783389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7619-1B29-4672-AA81-9C69401B9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00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353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9739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22DD9-41D4-7272-5885-583CB1E3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1FB5BD-231D-210B-B541-87461833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DC310A-4314-9459-5B78-3D77081D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E1F576-EE02-1791-267C-CC71B5E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0EE001-5B66-E58D-0D6E-DF779A4F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31004-4B1C-FD7D-35FE-870D0EFF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3DE724-1242-2899-6283-98B0043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8B817-EBAC-ADC2-9B08-FB8D571C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546806-0FA1-7A90-075A-7F7947BA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A4A3D2-0863-A0B0-06A7-59AD5F3A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xmlns="" id="{8DC054E9-6ADD-4726-74CA-5FC5ADE51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xmlns="" id="{D1EE401C-880D-34B2-0331-B4CCE91EBB3E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9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E5C70-85DA-C408-C9D6-092B00D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F66F47-547C-4187-B7CE-C30793E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E002C7-866A-05C2-DA44-84ACBED3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C43A53-0088-D813-7401-559FB41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83191D-2014-5EA1-57B5-FD24B85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9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BB8CD0-E560-F73A-3A81-182ED78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85561A-6772-D09A-32B9-AFB88CEFF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4819AA-F218-A268-863B-F9BB7273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1650D6-3855-C537-D2C8-07FAF0D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3507AE-46F0-B193-A622-C1E2843C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4DEC12-844F-482E-EBD2-BE1E299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6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39443A-3CB4-393F-9FC4-4AD41F7D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46274C-1434-DD8F-022F-63321B52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B30382-D21F-8A42-6F80-A0F4D98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490705-1D82-3293-B9EB-51ECAD7EC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D4918C-1FDF-3ADE-2D9D-4AD6E8D56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4458C05-8916-C19C-EEE7-CD41E4B3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E218DE-14E7-5D5A-A425-674CB3A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2E3819-2709-0F7C-4A22-8579130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6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7B3818-0B16-F9CB-C301-709E1C3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BF5B8A-8E17-55FA-57CC-C436BE8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39BFC5-93D7-2813-6967-78732151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1FC564-A9AB-6F8C-3E5E-37213416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5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0ED107-5F33-464E-C4EC-44B737AA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E1C1D4-AB40-76EF-C2B6-4E26CD2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FD3D50-0004-A4BF-601A-DEAD7F1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3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F25FE-6B8C-3ECD-946A-76DF3B69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82EE61-4021-0676-4552-42B72444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9CDE8D-6BEF-4605-049B-1F90E7E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76D77B-5195-97B3-3F2D-5711E78F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878AA4-48F3-BCED-E141-9C62742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9D58B-D539-036D-6DFD-4ADEF0E7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0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1747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199E2-DDB3-4E19-2D28-D84EF4F2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4CD1D35-AEFE-8B69-2EF0-CFD167A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238C7A-5B2D-4CCA-AFA7-5B4AE18DD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1B4B84-63B5-D181-7BA6-6BC1896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3E584B-1EF6-5E87-D3A9-F306D353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6EE584-142A-B1BE-B6A8-3399901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2E8988-F2B7-2A4D-269A-7B47A039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937D22-B8CE-A24A-A3B1-4D789F4E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9D12C2-1966-E527-0190-2B1B38DF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739147-12BD-C9B0-66DA-B76E949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844C10-D230-E1C2-CF54-EF2668A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A61F3A-4087-3471-5C24-496A5368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90EB80-DA22-8ABC-6244-1D8CB42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B550E8-E747-9737-9000-D760E449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76DE82-B73C-6539-9EB2-C7B52ED0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55D896-4333-C040-F4C6-391F833A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2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7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xmlns="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1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7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2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5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7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28175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6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9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1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688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8019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435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9894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5596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998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B7D2C3A-0B9B-9B52-A5DF-43AF9A99A51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15352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BC6EC93-EA82-06B0-68FD-6EE2BCA2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18031A-70C8-729D-EA96-C1DFD643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F002CD-785B-304A-25EA-C610B88E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90E9-4947-4802-81FD-36F90647CDE3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5A3EFE-11AA-D279-DB39-871D328D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3034-3D3A-125D-48E5-D2CB8CD0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95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CA1D4E-2920-21BC-D7F3-966884E9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53" y="4136286"/>
            <a:ext cx="9610588" cy="23912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B6C2FA-9AB5-5C0B-4C88-2935405DE449}"/>
              </a:ext>
            </a:extLst>
          </p:cNvPr>
          <p:cNvSpPr txBox="1"/>
          <p:nvPr/>
        </p:nvSpPr>
        <p:spPr>
          <a:xfrm>
            <a:off x="2554332" y="579991"/>
            <a:ext cx="7327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T</a:t>
            </a:r>
            <a:r>
              <a:rPr lang="vi-VN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rò chơi : Đoán nhân vật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CD07AA9-1AE0-8099-7FDA-CE2A94486E95}"/>
              </a:ext>
            </a:extLst>
          </p:cNvPr>
          <p:cNvGrpSpPr/>
          <p:nvPr/>
        </p:nvGrpSpPr>
        <p:grpSpPr>
          <a:xfrm>
            <a:off x="718457" y="1984248"/>
            <a:ext cx="7326086" cy="4525409"/>
            <a:chOff x="981091" y="1984248"/>
            <a:chExt cx="6720840" cy="41647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xmlns="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xmlns="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842" y="2117152"/>
              <a:ext cx="5682551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+ 1 HS đóng vai nhân vật mình đã giới thiệu và nêu 3 đặc điểm về nhân vật đó, nhưng không được giới thiệu mình đang đóng vai nhân vật nào.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+ Cả lớp lắng nghe đặc điểm và đoán xem bạn giới thiệu nhân vật nào?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107D5F-6C23-DFBD-63D7-AFDD66CB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7" y="3075277"/>
            <a:ext cx="8748518" cy="35603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51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1244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8108E0F-9C10-2886-F326-4E68EE9BBEE2}"/>
                </a:ext>
              </a:extLst>
            </p:cNvPr>
            <p:cNvSpPr txBox="1"/>
            <p:nvPr/>
          </p:nvSpPr>
          <p:spPr>
            <a:xfrm>
              <a:off x="1851958" y="625964"/>
              <a:ext cx="391134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ố cục đoạn văn giới thiệu một nhân vật trong sách.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AA2E472-8549-85BF-7229-F6FBA615C24E}"/>
              </a:ext>
            </a:extLst>
          </p:cNvPr>
          <p:cNvGrpSpPr/>
          <p:nvPr/>
        </p:nvGrpSpPr>
        <p:grpSpPr>
          <a:xfrm rot="21366399">
            <a:off x="6177338" y="2485620"/>
            <a:ext cx="4679738" cy="3016172"/>
            <a:chOff x="408443" y="193505"/>
            <a:chExt cx="4111120" cy="3016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DF7F941-3965-6A01-EF39-EA2ADA9CB881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6D503993-4714-358F-F324-C2E2667EC362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xmlns="" id="{6434361F-65F4-B7C1-7001-3237EA1D8655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xmlns="" id="{6290227B-E50B-152A-65F9-AAB865C02FFE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EF438B3-61EA-C4EB-B4E0-19172C055075}"/>
                  </a:ext>
                </a:extLst>
              </p:cNvPr>
              <p:cNvSpPr txBox="1"/>
              <p:nvPr/>
            </p:nvSpPr>
            <p:spPr>
              <a:xfrm rot="388567">
                <a:off x="1066051" y="979253"/>
                <a:ext cx="336263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b="1" dirty="0" err="1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Gồm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4000" b="1" dirty="0" err="1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vi-VN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Mở đầu, triển khai và kết thúc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40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4FC8715-3F26-28F2-8C23-C6E3FB90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  <p:sp>
        <p:nvSpPr>
          <p:cNvPr id="16" name="Oval 15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0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244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8108E0F-9C10-2886-F326-4E68EE9BBEE2}"/>
                </a:ext>
              </a:extLst>
            </p:cNvPr>
            <p:cNvSpPr txBox="1"/>
            <p:nvPr/>
          </p:nvSpPr>
          <p:spPr>
            <a:xfrm>
              <a:off x="1851958" y="625964"/>
              <a:ext cx="391134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AA2E472-8549-85BF-7229-F6FBA615C24E}"/>
              </a:ext>
            </a:extLst>
          </p:cNvPr>
          <p:cNvGrpSpPr/>
          <p:nvPr/>
        </p:nvGrpSpPr>
        <p:grpSpPr>
          <a:xfrm rot="21366399">
            <a:off x="5788657" y="1887583"/>
            <a:ext cx="5818060" cy="4291146"/>
            <a:chOff x="408443" y="193505"/>
            <a:chExt cx="4111120" cy="3016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DF7F941-3965-6A01-EF39-EA2ADA9CB881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6D503993-4714-358F-F324-C2E2667EC362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xmlns="" id="{6434361F-65F4-B7C1-7001-3237EA1D8655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xmlns="" id="{6290227B-E50B-152A-65F9-AAB865C02FFE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EF438B3-61EA-C4EB-B4E0-19172C055075}"/>
                  </a:ext>
                </a:extLst>
              </p:cNvPr>
              <p:cNvSpPr txBox="1"/>
              <p:nvPr/>
            </p:nvSpPr>
            <p:spPr>
              <a:xfrm rot="388567">
                <a:off x="1066051" y="856277"/>
                <a:ext cx="3362632" cy="21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2800" dirty="0">
                    <a:solidFill>
                      <a:srgbClr val="FF0000"/>
                    </a:solidFill>
                  </a:rPr>
                  <a:t> Tập trung giới thiệu những đặc điểm nổi bật của nhân vật;</a:t>
                </a:r>
                <a:endParaRPr lang="en-US" sz="2800" dirty="0">
                  <a:solidFill>
                    <a:srgbClr val="FF0000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2800" dirty="0">
                    <a:solidFill>
                      <a:srgbClr val="FF0000"/>
                    </a:solidFill>
                  </a:rPr>
                  <a:t>Thể hiện tình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vi-VN" sz="2800" dirty="0">
                    <a:solidFill>
                      <a:srgbClr val="FF0000"/>
                    </a:solidFill>
                  </a:rPr>
                  <a:t>cảm, cảm xúc đối với nhân vật và cuốn sách để khích lệ mọi người cùng tìm đọc.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4FC8715-3F26-28F2-8C23-C6E3FB90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  <p:sp>
        <p:nvSpPr>
          <p:cNvPr id="16" name="Oval 15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7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:a16="http://schemas.microsoft.com/office/drawing/2014/main" xmlns="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1B2A6C-7072-3FA3-700F-2644E32D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40" y="108858"/>
            <a:ext cx="1988579" cy="1448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D11CB2-14AB-6872-14D9-DB47A33E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54" y="1781702"/>
            <a:ext cx="8846063" cy="1639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73152" y="284428"/>
            <a:ext cx="3506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Tuần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11: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67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A13F202-455F-48B5-8B60-A15F70B0570C}"/>
              </a:ext>
            </a:extLst>
          </p:cNvPr>
          <p:cNvGrpSpPr/>
          <p:nvPr/>
        </p:nvGrpSpPr>
        <p:grpSpPr>
          <a:xfrm>
            <a:off x="676348" y="769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xmlns="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Nghe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xmlns="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Top Corners One Rounded and One Snipped 16">
            <a:extLst>
              <a:ext uri="{FF2B5EF4-FFF2-40B4-BE49-F238E27FC236}">
                <a16:creationId xmlns:a16="http://schemas.microsoft.com/office/drawing/2014/main" xmlns="" id="{4C13C293-6F6A-54EB-35A1-78B6ED0D9B98}"/>
              </a:ext>
            </a:extLst>
          </p:cNvPr>
          <p:cNvSpPr/>
          <p:nvPr/>
        </p:nvSpPr>
        <p:spPr>
          <a:xfrm>
            <a:off x="5170715" y="641302"/>
            <a:ext cx="6150429" cy="9262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vi-VN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857983-BCD6-6578-CDF0-00618C2D179C}"/>
              </a:ext>
            </a:extLst>
          </p:cNvPr>
          <p:cNvSpPr txBox="1"/>
          <p:nvPr/>
        </p:nvSpPr>
        <p:spPr>
          <a:xfrm>
            <a:off x="4713214" y="2138594"/>
            <a:ext cx="737079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mở đoạn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giới thiệu đặc điểm nhân vật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kết thúc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dùng từ, đặt câu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đoạn văn và chữ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B742665-9D12-2264-88B5-FF9E10F0B910}"/>
              </a:ext>
            </a:extLst>
          </p:cNvPr>
          <p:cNvGrpSpPr/>
          <p:nvPr/>
        </p:nvGrpSpPr>
        <p:grpSpPr>
          <a:xfrm>
            <a:off x="654906" y="406907"/>
            <a:ext cx="3748706" cy="2807117"/>
            <a:chOff x="654906" y="406907"/>
            <a:chExt cx="3748706" cy="28071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565A8A4-310F-410C-E0E4-CA97E729B00C}"/>
                </a:ext>
              </a:extLst>
            </p:cNvPr>
            <p:cNvGrpSpPr/>
            <p:nvPr/>
          </p:nvGrpSpPr>
          <p:grpSpPr>
            <a:xfrm>
              <a:off x="758952" y="630936"/>
              <a:ext cx="3630168" cy="2583088"/>
              <a:chOff x="758952" y="630936"/>
              <a:chExt cx="3630168" cy="258308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0881321B-03AB-CA05-4E53-402AA97BD0BF}"/>
                  </a:ext>
                </a:extLst>
              </p:cNvPr>
              <p:cNvSpPr/>
              <p:nvPr/>
            </p:nvSpPr>
            <p:spPr>
              <a:xfrm>
                <a:off x="758952" y="630936"/>
                <a:ext cx="3630168" cy="251460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A82F1B92-75FC-1B46-FAFB-B8299133A6FE}"/>
                  </a:ext>
                </a:extLst>
              </p:cNvPr>
              <p:cNvSpPr/>
              <p:nvPr/>
            </p:nvSpPr>
            <p:spPr>
              <a:xfrm rot="304312">
                <a:off x="758952" y="699424"/>
                <a:ext cx="3630168" cy="25146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7D45A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606BAF9-3B51-032E-BA99-BDC12D76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06" y="406907"/>
              <a:ext cx="649224" cy="64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BABCB79-92FC-AECE-BE7B-A2586604E9D0}"/>
                </a:ext>
              </a:extLst>
            </p:cNvPr>
            <p:cNvSpPr txBox="1"/>
            <p:nvPr/>
          </p:nvSpPr>
          <p:spPr>
            <a:xfrm rot="294925">
              <a:off x="758822" y="1420845"/>
              <a:ext cx="36447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vấn đề nhận xét, đánh giá: </a:t>
              </a:r>
            </a:p>
          </p:txBody>
        </p:sp>
      </p:grpSp>
      <p:sp>
        <p:nvSpPr>
          <p:cNvPr id="4" name="Freeform 10">
            <a:extLst>
              <a:ext uri="{FF2B5EF4-FFF2-40B4-BE49-F238E27FC236}">
                <a16:creationId xmlns:a16="http://schemas.microsoft.com/office/drawing/2014/main" xmlns="" id="{4C9B2643-9AEE-169F-BC91-F7D149BFC0A7}"/>
              </a:ext>
            </a:extLst>
          </p:cNvPr>
          <p:cNvSpPr/>
          <p:nvPr/>
        </p:nvSpPr>
        <p:spPr>
          <a:xfrm>
            <a:off x="696496" y="3555275"/>
            <a:ext cx="4343590" cy="2888532"/>
          </a:xfrm>
          <a:custGeom>
            <a:avLst/>
            <a:gdLst/>
            <a:ahLst/>
            <a:cxnLst/>
            <a:rect l="l" t="t" r="r" b="b"/>
            <a:pathLst>
              <a:path w="3066173" h="1950852">
                <a:moveTo>
                  <a:pt x="0" y="0"/>
                </a:moveTo>
                <a:lnTo>
                  <a:pt x="3066172" y="0"/>
                </a:lnTo>
                <a:lnTo>
                  <a:pt x="3066172" y="1950852"/>
                </a:lnTo>
                <a:lnTo>
                  <a:pt x="0" y="1950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BA8D3E-A062-92AE-EAE4-1C98BA12CF9F}"/>
              </a:ext>
            </a:extLst>
          </p:cNvPr>
          <p:cNvSpPr txBox="1"/>
          <p:nvPr/>
        </p:nvSpPr>
        <p:spPr>
          <a:xfrm>
            <a:off x="5224844" y="1028251"/>
            <a:ext cx="65208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 đầu và kết thúc có ngắn gọn, hấp dẫn, đảm bảo về nội dung không?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tri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khai có giới thiệu được rõ ràng các đặc đi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nổi bật của nhân vật?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dẫn chứng minh hoạ cho từng đặc điểm một cách cụ thể, phù hợp, thuyết phục?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 từ, đặt câu đã đúng, đã hay chưa?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một đoạn văn đã đảm bảo về hình thức (viết liền mạch, không xuông dòng,...)?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 viết sạch đẹp chưa?</a:t>
            </a:r>
          </a:p>
        </p:txBody>
      </p:sp>
      <p:sp>
        <p:nvSpPr>
          <p:cNvPr id="12" name="Oval 11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46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A13F202-455F-48B5-8B60-A15F70B0570C}"/>
              </a:ext>
            </a:extLst>
          </p:cNvPr>
          <p:cNvGrpSpPr/>
          <p:nvPr/>
        </p:nvGrpSpPr>
        <p:grpSpPr>
          <a:xfrm>
            <a:off x="295348" y="1150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xmlns="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xmlns="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857983-BCD6-6578-CDF0-00618C2D179C}"/>
              </a:ext>
            </a:extLst>
          </p:cNvPr>
          <p:cNvSpPr txBox="1"/>
          <p:nvPr/>
        </p:nvSpPr>
        <p:spPr>
          <a:xfrm>
            <a:off x="4909157" y="734336"/>
            <a:ext cx="66514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Nên xem lại bìa sách (nếu có) để biết tên nhân vật, tên cuốn sách, tên tác giả,... (nhất là những tên phiên âm ti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nước ngoài) đã chính xác chưa.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Xem lại các đặc đi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của nhân vật và những dẫn chứng làm rõ cho từng đặc điểm. 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Có thể sửa những lỗi đơn giản (về chính tả, từ ngữ, về tên nhân vật, tên tác giả,...).</a:t>
            </a:r>
          </a:p>
        </p:txBody>
      </p:sp>
      <p:sp>
        <p:nvSpPr>
          <p:cNvPr id="9" name="Oval 8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61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A13F202-455F-48B5-8B60-A15F70B0570C}"/>
              </a:ext>
            </a:extLst>
          </p:cNvPr>
          <p:cNvGrpSpPr/>
          <p:nvPr/>
        </p:nvGrpSpPr>
        <p:grpSpPr>
          <a:xfrm>
            <a:off x="295348" y="598714"/>
            <a:ext cx="3968803" cy="2644361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xmlns="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919296"/>
              <a:ext cx="3609894" cy="1631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Viết lại một số câu trong bài viết của em cho đúng hơn hoặc hay hơn.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xmlns="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857983-BCD6-6578-CDF0-00618C2D179C}"/>
              </a:ext>
            </a:extLst>
          </p:cNvPr>
          <p:cNvSpPr txBox="1"/>
          <p:nvPr/>
        </p:nvSpPr>
        <p:spPr>
          <a:xfrm>
            <a:off x="4724100" y="2933250"/>
            <a:ext cx="6651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Tìm câu còn chưa đúng, chưa hay trong bài viết của 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 (nêu có).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Tự chỉnh sửa cho đúng hơn, hay hơn.</a:t>
            </a:r>
          </a:p>
        </p:txBody>
      </p:sp>
      <p:sp>
        <p:nvSpPr>
          <p:cNvPr id="9" name="Oval 8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52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767390-5DC1-E701-C3C8-736EFBA0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xmlns="" id="{1E3FAEA5-65C9-FC13-DF99-A47FE9215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E00A4D5-C497-381F-94A7-94DE88054B98}"/>
              </a:ext>
            </a:extLst>
          </p:cNvPr>
          <p:cNvSpPr/>
          <p:nvPr/>
        </p:nvSpPr>
        <p:spPr>
          <a:xfrm>
            <a:off x="651010" y="2055803"/>
            <a:ext cx="10883392" cy="3750637"/>
          </a:xfrm>
          <a:prstGeom prst="roundRect">
            <a:avLst/>
          </a:prstGeom>
          <a:solidFill>
            <a:srgbClr val="E82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3B52D65-D09A-819F-A25C-0F8CF1DE3454}"/>
              </a:ext>
            </a:extLst>
          </p:cNvPr>
          <p:cNvSpPr/>
          <p:nvPr/>
        </p:nvSpPr>
        <p:spPr>
          <a:xfrm>
            <a:off x="916817" y="2422627"/>
            <a:ext cx="10351778" cy="3135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2F96512E-0BAB-9CE3-32D6-9B5AEFEC9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xmlns="" id="{8CEF9194-AED8-223F-55E7-CA11A1A31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2262301"/>
            <a:ext cx="9753600" cy="3238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094271" y="10"/>
            <a:ext cx="1858297" cy="1946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94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a79269-fa8d-42c8-ad13-763803f23fa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288D403E5DC408A49ADA8822FD551" ma:contentTypeVersion="14" ma:contentTypeDescription="Create a new document." ma:contentTypeScope="" ma:versionID="b952e0690f2b7cb463cf3132f41e0859">
  <xsd:schema xmlns:xsd="http://www.w3.org/2001/XMLSchema" xmlns:xs="http://www.w3.org/2001/XMLSchema" xmlns:p="http://schemas.microsoft.com/office/2006/metadata/properties" xmlns:ns3="45a79269-fa8d-42c8-ad13-763803f23fa6" xmlns:ns4="01dc8c26-c68a-45df-926c-14e64b2bd954" targetNamespace="http://schemas.microsoft.com/office/2006/metadata/properties" ma:root="true" ma:fieldsID="af260214c454607ba3babbcab5ee88df" ns3:_="" ns4:_="">
    <xsd:import namespace="45a79269-fa8d-42c8-ad13-763803f23fa6"/>
    <xsd:import namespace="01dc8c26-c68a-45df-926c-14e64b2bd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79269-fa8d-42c8-ad13-763803f23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c8c26-c68a-45df-926c-14e64b2bd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DE3635-D270-414A-BD51-35E686E891E3}">
  <ds:schemaRefs>
    <ds:schemaRef ds:uri="http://purl.org/dc/dcmitype/"/>
    <ds:schemaRef ds:uri="45a79269-fa8d-42c8-ad13-763803f23fa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01dc8c26-c68a-45df-926c-14e64b2bd954"/>
  </ds:schemaRefs>
</ds:datastoreItem>
</file>

<file path=customXml/itemProps2.xml><?xml version="1.0" encoding="utf-8"?>
<ds:datastoreItem xmlns:ds="http://schemas.openxmlformats.org/officeDocument/2006/customXml" ds:itemID="{8AD540CD-AAEF-41D8-B599-11193DA71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79269-fa8d-42c8-ad13-763803f23fa6"/>
    <ds:schemaRef ds:uri="01dc8c26-c68a-45df-926c-14e64b2bd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808014-4132-4EC5-B05E-129C97874C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449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 Display</vt:lpstr>
      <vt:lpstr>Cambria</vt:lpstr>
      <vt:lpstr>Aptos</vt:lpstr>
      <vt:lpstr>Calibri</vt:lpstr>
      <vt:lpstr>Times New Roman</vt:lpstr>
      <vt:lpstr>#9Slide03 BoosterNextFYBlack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14</cp:revision>
  <dcterms:created xsi:type="dcterms:W3CDTF">2024-08-11T06:48:44Z</dcterms:created>
  <dcterms:modified xsi:type="dcterms:W3CDTF">2024-11-21T07:33:52Z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0x010100C43288D403E5DC408A49ADA8822FD551</vt:lpwstr>
  </property>
</Properties>
</file>