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23"/>
  </p:notesMasterIdLst>
  <p:sldIdLst>
    <p:sldId id="257" r:id="rId9"/>
    <p:sldId id="325" r:id="rId10"/>
    <p:sldId id="256" r:id="rId11"/>
    <p:sldId id="286" r:id="rId12"/>
    <p:sldId id="259" r:id="rId13"/>
    <p:sldId id="313" r:id="rId14"/>
    <p:sldId id="330" r:id="rId15"/>
    <p:sldId id="319" r:id="rId16"/>
    <p:sldId id="331" r:id="rId17"/>
    <p:sldId id="332" r:id="rId18"/>
    <p:sldId id="333" r:id="rId19"/>
    <p:sldId id="263" r:id="rId20"/>
    <p:sldId id="262" r:id="rId21"/>
    <p:sldId id="28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940" autoAdjust="0"/>
  </p:normalViewPr>
  <p:slideViewPr>
    <p:cSldViewPr snapToGrid="0">
      <p:cViewPr varScale="1">
        <p:scale>
          <a:sx n="62" d="100"/>
          <a:sy n="62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0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951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4656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0502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369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056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348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79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567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450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9526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3257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9471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8318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765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7749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2569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0542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14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7832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3799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6849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20421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368F2C4-9662-45EE-03CB-385902AC65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7BD7020-57E3-559C-FE35-634271A6C1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xmlns="" id="{8EBBC0C0-46D6-44AD-9284-E2595F934F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F108E74-EDE0-4ED1-B31F-34F0FC1D5A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97108D-42A7-4C0E-41C4-392FED5B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22" y="2399696"/>
            <a:ext cx="9175275" cy="16399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943100" y="-209550"/>
            <a:ext cx="1943100" cy="19564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173C9BD0-4641-EE81-6355-52D91091D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9" y="1410158"/>
            <a:ext cx="5269834" cy="42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7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xmlns="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xmlns="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xmlns="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xmlns="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xmlns="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xmlns="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xmlns="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92E342-6E60-9768-E962-9EAB088D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162" y="2328675"/>
            <a:ext cx="9181372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4986647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48" y="674491"/>
            <a:ext cx="4455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hắc lại cách viết tìm ý cho đoạn văn giới thiệu nhân vật trong một cuốn sách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xmlns="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2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978" y="2460672"/>
            <a:ext cx="6596444" cy="183505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1943100" y="-209550"/>
            <a:ext cx="1943100" cy="19564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3554" y="448804"/>
            <a:ext cx="3210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Tuần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10: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4C57102-E524-4078-847B-3093F720BE0D}"/>
              </a:ext>
            </a:extLst>
          </p:cNvPr>
          <p:cNvSpPr txBox="1"/>
          <p:nvPr/>
        </p:nvSpPr>
        <p:spPr>
          <a:xfrm>
            <a:off x="1513840" y="1990379"/>
            <a:ext cx="92940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viết 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những điểm cần lưu ý khi kể chuyện và viết bài văn.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2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5437765-17E4-4F0A-8140-9646A74CEE08}"/>
              </a:ext>
            </a:extLst>
          </p:cNvPr>
          <p:cNvSpPr/>
          <p:nvPr/>
        </p:nvSpPr>
        <p:spPr>
          <a:xfrm>
            <a:off x="2238976" y="241300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5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xmlns="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C7B07A-FBD3-A652-475B-9A67851C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402" y="296616"/>
            <a:ext cx="640135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xmlns="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xmlns="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xmlns="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xmlns="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xmlns="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xmlns="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xmlns="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xmlns="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xmlns="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xmlns="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662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xmlns="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xmlns="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xmlns="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xmlns="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xmlns="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xmlns="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xmlns="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xmlns="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xmlns="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xmlns="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xmlns="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xmlns="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xmlns="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xmlns="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xmlns="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xmlns="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xmlns="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xmlns="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333</TotalTime>
  <Words>529</Words>
  <Application>Microsoft Office PowerPoint</Application>
  <PresentationFormat>Widescreen</PresentationFormat>
  <Paragraphs>52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#9Slide07 Pattaya</vt:lpstr>
      <vt:lpstr>Arial</vt:lpstr>
      <vt:lpstr>Calibri</vt:lpstr>
      <vt:lpstr>Calibri Light</vt:lpstr>
      <vt:lpstr>Cambria</vt:lpstr>
      <vt:lpstr>Times New Roman</vt:lpstr>
      <vt:lpstr>Wingdings</vt:lpstr>
      <vt:lpstr>字魂107号-萌趣欢乐体</vt:lpstr>
      <vt:lpstr>字魂35号-经典雅黑</vt:lpstr>
      <vt:lpstr>字魂37号-波纹乖乖体</vt:lpstr>
      <vt:lpstr>等线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18</cp:revision>
  <dcterms:created xsi:type="dcterms:W3CDTF">2017-08-18T03:02:00Z</dcterms:created>
  <dcterms:modified xsi:type="dcterms:W3CDTF">2024-11-11T09:47:49Z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