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8"/>
  </p:notesMasterIdLst>
  <p:sldIdLst>
    <p:sldId id="275" r:id="rId4"/>
    <p:sldId id="324" r:id="rId5"/>
    <p:sldId id="291" r:id="rId6"/>
    <p:sldId id="293" r:id="rId7"/>
    <p:sldId id="330" r:id="rId8"/>
    <p:sldId id="328" r:id="rId9"/>
    <p:sldId id="334" r:id="rId10"/>
    <p:sldId id="329" r:id="rId11"/>
    <p:sldId id="325" r:id="rId12"/>
    <p:sldId id="336" r:id="rId13"/>
    <p:sldId id="337" r:id="rId14"/>
    <p:sldId id="338" r:id="rId15"/>
    <p:sldId id="339" r:id="rId16"/>
    <p:sldId id="340" r:id="rId17"/>
    <p:sldId id="341" r:id="rId18"/>
    <p:sldId id="342" r:id="rId19"/>
    <p:sldId id="321" r:id="rId20"/>
    <p:sldId id="259" r:id="rId21"/>
    <p:sldId id="322" r:id="rId22"/>
    <p:sldId id="343" r:id="rId23"/>
    <p:sldId id="344" r:id="rId24"/>
    <p:sldId id="345" r:id="rId25"/>
    <p:sldId id="323"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1308"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4</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935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9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9990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64313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33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9727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589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53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39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4053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xmlns=""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xmlns=""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xmlns=""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xmlns=""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xmlns=""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xmlns=""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74257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434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7695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57235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4347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2024/11/11</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64161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2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3136BBD6-232D-710F-F53E-1318EBB931E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19373" y="0"/>
            <a:ext cx="1623665" cy="1623665"/>
          </a:xfrm>
          <a:prstGeom prst="rect">
            <a:avLst/>
          </a:prstGeom>
        </p:spPr>
      </p:pic>
    </p:spTree>
    <p:extLst>
      <p:ext uri="{BB962C8B-B14F-4D97-AF65-F5344CB8AC3E}">
        <p14:creationId xmlns:p14="http://schemas.microsoft.com/office/powerpoint/2010/main" val="28339894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20.xml"/><Relationship Id="rId1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slide" Target="slide23.xml"/><Relationship Id="rId1" Type="http://schemas.openxmlformats.org/officeDocument/2006/relationships/slideLayout" Target="../slideLayouts/slideLayout39.xml"/><Relationship Id="rId6" Type="http://schemas.openxmlformats.org/officeDocument/2006/relationships/image" Target="../media/image34.png"/><Relationship Id="rId11" Type="http://schemas.openxmlformats.org/officeDocument/2006/relationships/slide" Target="slide19.xml"/><Relationship Id="rId5" Type="http://schemas.openxmlformats.org/officeDocument/2006/relationships/image" Target="../media/image33.png"/><Relationship Id="rId15" Type="http://schemas.openxmlformats.org/officeDocument/2006/relationships/slide" Target="slide21.xml"/><Relationship Id="rId10" Type="http://schemas.openxmlformats.org/officeDocument/2006/relationships/image" Target="../media/image37.png"/><Relationship Id="rId19" Type="http://schemas.openxmlformats.org/officeDocument/2006/relationships/image" Target="../media/image42.png"/><Relationship Id="rId4" Type="http://schemas.openxmlformats.org/officeDocument/2006/relationships/image" Target="../media/image32.png"/><Relationship Id="rId9" Type="http://schemas.openxmlformats.org/officeDocument/2006/relationships/slide" Target="slide18.xml"/><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slideLayout" Target="../slideLayouts/slideLayout39.xml"/><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6.png"/><Relationship Id="rId4" Type="http://schemas.openxmlformats.org/officeDocument/2006/relationships/notesSlide" Target="../notesSlides/notesSlide5.xml"/><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slideLayout" Target="../slideLayouts/slideLayout39.xml"/><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6.png"/><Relationship Id="rId4" Type="http://schemas.openxmlformats.org/officeDocument/2006/relationships/notesSlide" Target="../notesSlides/notesSlide6.xml"/><Relationship Id="rId9" Type="http://schemas.openxmlformats.org/officeDocument/2006/relationships/image" Target="../media/image45.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1.png"/><Relationship Id="rId3" Type="http://schemas.openxmlformats.org/officeDocument/2006/relationships/slideLayout" Target="../slideLayouts/slideLayout39.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50.png"/><Relationship Id="rId5" Type="http://schemas.openxmlformats.org/officeDocument/2006/relationships/audio" Target="../media/audio2.wav"/><Relationship Id="rId10" Type="http://schemas.openxmlformats.org/officeDocument/2006/relationships/slide" Target="slide17.xml"/><Relationship Id="rId4" Type="http://schemas.openxmlformats.org/officeDocument/2006/relationships/notesSlide" Target="../notesSlides/notesSlide7.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slideLayout" Target="../slideLayouts/slideLayout39.xml"/><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6.png"/><Relationship Id="rId4" Type="http://schemas.openxmlformats.org/officeDocument/2006/relationships/notesSlide" Target="../notesSlides/notesSlide8.xml"/><Relationship Id="rId9" Type="http://schemas.openxmlformats.org/officeDocument/2006/relationships/image" Target="../media/image45.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slideLayout" Target="../slideLayouts/slideLayout39.xml"/><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7.xml"/><Relationship Id="rId5" Type="http://schemas.openxmlformats.org/officeDocument/2006/relationships/audio" Target="../media/audio2.wav"/><Relationship Id="rId10" Type="http://schemas.openxmlformats.org/officeDocument/2006/relationships/image" Target="../media/image46.png"/><Relationship Id="rId4" Type="http://schemas.openxmlformats.org/officeDocument/2006/relationships/notesSlide" Target="../notesSlides/notesSlide9.xml"/><Relationship Id="rId9" Type="http://schemas.openxmlformats.org/officeDocument/2006/relationships/image" Target="../media/image45.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xmlns=""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xmlns=""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
        <p:nvSpPr>
          <p:cNvPr id="2" name="Oval 1"/>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xmlns="" id="{17AD3D82-CB2A-F9D5-5022-B82B52094F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a:extLst>
              <a:ext uri="{FF2B5EF4-FFF2-40B4-BE49-F238E27FC236}">
                <a16:creationId xmlns:a16="http://schemas.microsoft.com/office/drawing/2014/main" xmlns="" id="{C9F0BD75-4F42-0166-E382-C20DDEE712DA}"/>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p>
        </p:txBody>
      </p:sp>
      <p:sp>
        <p:nvSpPr>
          <p:cNvPr id="10" name="Oval 9"/>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414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F0B55D46-2081-7DBF-C45B-C14590A77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xmlns="" id="{C51AB6E9-DF23-6C49-262A-D84B3A8E47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xmlns="" id="{4C306D1D-442C-CDA0-0041-FB82228C5C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xmlns="" id="{E1036997-F551-768E-1BFC-6A12633C57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xmlns=""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xmlns=""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3" name="Oval 12"/>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6228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xmlns="" id="{D550D87E-492B-9773-02CD-2151FF5B8E9E}"/>
              </a:ext>
            </a:extLst>
          </p:cNvPr>
          <p:cNvGrpSpPr/>
          <p:nvPr/>
        </p:nvGrpSpPr>
        <p:grpSpPr>
          <a:xfrm>
            <a:off x="661095" y="2781693"/>
            <a:ext cx="3886805" cy="3667512"/>
            <a:chOff x="488375" y="2192413"/>
            <a:chExt cx="3886805" cy="3667512"/>
          </a:xfrm>
        </p:grpSpPr>
        <p:pic>
          <p:nvPicPr>
            <p:cNvPr id="10" name="图片 35">
              <a:extLst>
                <a:ext uri="{FF2B5EF4-FFF2-40B4-BE49-F238E27FC236}">
                  <a16:creationId xmlns:a16="http://schemas.microsoft.com/office/drawing/2014/main" xmlns="" id="{300C4EF8-FCE4-B0FF-8597-0C0911DA244C}"/>
                </a:ext>
              </a:extLst>
            </p:cNvPr>
            <p:cNvPicPr>
              <a:picLocks noChangeAspect="1"/>
            </p:cNvPicPr>
            <p:nvPr/>
          </p:nvPicPr>
          <p:blipFill>
            <a:blip r:embed="rId5"/>
            <a:stretch>
              <a:fillRect/>
            </a:stretch>
          </p:blipFill>
          <p:spPr>
            <a:xfrm>
              <a:off x="488375" y="2192413"/>
              <a:ext cx="3862971" cy="3055220"/>
            </a:xfrm>
            <a:prstGeom prst="rect">
              <a:avLst/>
            </a:prstGeom>
          </p:spPr>
        </p:pic>
        <p:sp>
          <p:nvSpPr>
            <p:cNvPr id="11" name="Rectangle 10">
              <a:extLst>
                <a:ext uri="{FF2B5EF4-FFF2-40B4-BE49-F238E27FC236}">
                  <a16:creationId xmlns:a16="http://schemas.microsoft.com/office/drawing/2014/main" xmlns="" id="{2E5E55DB-F1F3-8D17-2C1B-CA13595F034F}"/>
                </a:ext>
              </a:extLst>
            </p:cNvPr>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xmlns="" id="{58E96923-7AFD-E574-6FE1-891CBE9853D6}"/>
              </a:ext>
            </a:extLst>
          </p:cNvPr>
          <p:cNvGrpSpPr/>
          <p:nvPr/>
        </p:nvGrpSpPr>
        <p:grpSpPr>
          <a:xfrm>
            <a:off x="4338319" y="1056134"/>
            <a:ext cx="7122161" cy="3938454"/>
            <a:chOff x="-2527669" y="2599787"/>
            <a:chExt cx="7567664" cy="2984557"/>
          </a:xfrm>
        </p:grpSpPr>
        <p:sp>
          <p:nvSpPr>
            <p:cNvPr id="15" name="Rectangle: Rounded Corners 14">
              <a:extLst>
                <a:ext uri="{FF2B5EF4-FFF2-40B4-BE49-F238E27FC236}">
                  <a16:creationId xmlns:a16="http://schemas.microsoft.com/office/drawing/2014/main" xmlns="" id="{36D4882A-F837-6C27-6B7D-31BE050E055C}"/>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xmlns="" id="{86EFE791-0C7B-00D6-F407-92990C594EC8}"/>
                </a:ext>
              </a:extLst>
            </p:cNvPr>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p>
          </p:txBody>
        </p:sp>
      </p:grpSp>
      <p:sp>
        <p:nvSpPr>
          <p:cNvPr id="14" name="Oval 13"/>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xmlns="" id="{E1073029-0EE1-253C-C39F-28B86B9906F1}"/>
              </a:ext>
            </a:extLst>
          </p:cNvPr>
          <p:cNvGrpSpPr/>
          <p:nvPr/>
        </p:nvGrpSpPr>
        <p:grpSpPr>
          <a:xfrm>
            <a:off x="4124960" y="341759"/>
            <a:ext cx="4307840" cy="928241"/>
            <a:chOff x="149417" y="2619739"/>
            <a:chExt cx="3119417" cy="3021996"/>
          </a:xfrm>
        </p:grpSpPr>
        <p:sp>
          <p:nvSpPr>
            <p:cNvPr id="5" name="Rectangle: Rounded Corners 4">
              <a:extLst>
                <a:ext uri="{FF2B5EF4-FFF2-40B4-BE49-F238E27FC236}">
                  <a16:creationId xmlns:a16="http://schemas.microsoft.com/office/drawing/2014/main" xmlns="" id="{69D23A20-1FDA-BEF6-2B26-6A24755A7421}"/>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A5C5381E-837D-9724-A248-62A4903811FF}"/>
                </a:ext>
              </a:extLst>
            </p:cNvPr>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xmlns="" id="{70B4E5B6-FCDB-A954-D028-F8A852595D0A}"/>
              </a:ext>
            </a:extLst>
          </p:cNvPr>
          <p:cNvPicPr>
            <a:picLocks noChangeAspect="1"/>
          </p:cNvPicPr>
          <p:nvPr/>
        </p:nvPicPr>
        <p:blipFill>
          <a:blip r:embed="rId5"/>
          <a:stretch>
            <a:fillRect/>
          </a:stretch>
        </p:blipFill>
        <p:spPr>
          <a:xfrm>
            <a:off x="4287520" y="1360726"/>
            <a:ext cx="4167482" cy="5111193"/>
          </a:xfrm>
          <a:prstGeom prst="rect">
            <a:avLst/>
          </a:prstGeom>
        </p:spPr>
      </p:pic>
      <p:sp>
        <p:nvSpPr>
          <p:cNvPr id="10" name="Oval 9"/>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215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xmlns="" id="{8B33A96F-B6D8-B3F4-7D2D-687726560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xmlns="" id="{8C8AAE34-C275-D42A-BBC3-D6B3900E3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xmlns="" id="{23004B8C-F959-C025-17BB-A7C9A8E87ABA}"/>
              </a:ext>
            </a:extLst>
          </p:cNvPr>
          <p:cNvPicPr>
            <a:picLocks noChangeAspect="1"/>
          </p:cNvPicPr>
          <p:nvPr/>
        </p:nvPicPr>
        <p:blipFill>
          <a:blip r:embed="rId7"/>
          <a:stretch>
            <a:fillRect/>
          </a:stretch>
        </p:blipFill>
        <p:spPr>
          <a:xfrm>
            <a:off x="2703316" y="1663032"/>
            <a:ext cx="5992887" cy="3694496"/>
          </a:xfrm>
          <a:prstGeom prst="rect">
            <a:avLst/>
          </a:prstGeom>
        </p:spPr>
      </p:pic>
      <p:sp>
        <p:nvSpPr>
          <p:cNvPr id="9" name="Oval 8"/>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902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xmlns="" id="{17AD3D82-CB2A-F9D5-5022-B82B52094F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a:extLst>
              <a:ext uri="{FF2B5EF4-FFF2-40B4-BE49-F238E27FC236}">
                <a16:creationId xmlns:a16="http://schemas.microsoft.com/office/drawing/2014/main" xmlns="" id="{C9F0BD75-4F42-0166-E382-C20DDEE712DA}"/>
              </a:ext>
            </a:extLst>
          </p:cNvPr>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Oval 9"/>
          <p:cNvSpPr/>
          <p:nvPr/>
        </p:nvSpPr>
        <p:spPr>
          <a:xfrm>
            <a:off x="-1887207" y="-245381"/>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xmlns=""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xmlns=""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
        <p:nvSpPr>
          <p:cNvPr id="18" name="Oval 17"/>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87FCFFEC-0BB5-F387-7220-2920F69C4663}"/>
              </a:ext>
            </a:extLst>
          </p:cNvPr>
          <p:cNvPicPr>
            <a:picLocks noChangeAspect="1"/>
          </p:cNvPicPr>
          <p:nvPr/>
        </p:nvPicPr>
        <p:blipFill>
          <a:blip r:embed="rId4" cstate="print">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xmlns="" id="{CA5DD1EA-058F-16FD-8C9B-2B773C741B87}"/>
              </a:ext>
            </a:extLst>
          </p:cNvPr>
          <p:cNvPicPr>
            <a:picLocks noChangeAspect="1"/>
          </p:cNvPicPr>
          <p:nvPr/>
        </p:nvPicPr>
        <p:blipFill>
          <a:blip r:embed="rId5" cstate="print">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xmlns="" id="{5E7E6427-F3E8-736D-06DE-D6600ED85EC0}"/>
              </a:ext>
            </a:extLst>
          </p:cNvPr>
          <p:cNvPicPr>
            <a:picLocks noChangeAspect="1"/>
          </p:cNvPicPr>
          <p:nvPr/>
        </p:nvPicPr>
        <p:blipFill>
          <a:blip r:embed="rId6" cstate="print">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xmlns="" id="{F2AE68EA-0FD1-2CA2-8437-0991965754B5}"/>
              </a:ext>
            </a:extLst>
          </p:cNvPr>
          <p:cNvPicPr>
            <a:picLocks noChangeAspect="1"/>
          </p:cNvPicPr>
          <p:nvPr/>
        </p:nvPicPr>
        <p:blipFill>
          <a:blip r:embed="rId7" cstate="print">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xmlns="" id="{13D9A866-BA66-09A1-4400-B1F5B2D50E6E}"/>
              </a:ext>
            </a:extLst>
          </p:cNvPr>
          <p:cNvPicPr>
            <a:picLocks noChangeAspect="1"/>
          </p:cNvPicPr>
          <p:nvPr/>
        </p:nvPicPr>
        <p:blipFill>
          <a:blip r:embed="rId8" cstate="print">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9" action="ppaction://hlinksldjump"/>
            <a:extLst>
              <a:ext uri="{FF2B5EF4-FFF2-40B4-BE49-F238E27FC236}">
                <a16:creationId xmlns:a16="http://schemas.microsoft.com/office/drawing/2014/main" xmlns="" id="{D37BD97C-8E81-4241-CB22-A5B0D0CBFD68}"/>
              </a:ext>
            </a:extLst>
          </p:cNvPr>
          <p:cNvPicPr>
            <a:picLocks noChangeAspect="1"/>
          </p:cNvPicPr>
          <p:nvPr/>
        </p:nvPicPr>
        <p:blipFill>
          <a:blip r:embed="rId10"/>
          <a:stretch>
            <a:fillRect/>
          </a:stretch>
        </p:blipFill>
        <p:spPr>
          <a:xfrm>
            <a:off x="454750" y="3660443"/>
            <a:ext cx="3032007" cy="1520068"/>
          </a:xfrm>
          <a:prstGeom prst="rect">
            <a:avLst/>
          </a:prstGeom>
        </p:spPr>
      </p:pic>
      <p:pic>
        <p:nvPicPr>
          <p:cNvPr id="1025" name="Picture 1024">
            <a:hlinkClick r:id="rId11" action="ppaction://hlinksldjump"/>
            <a:extLst>
              <a:ext uri="{FF2B5EF4-FFF2-40B4-BE49-F238E27FC236}">
                <a16:creationId xmlns:a16="http://schemas.microsoft.com/office/drawing/2014/main" xmlns="" id="{6899834E-4257-C44B-00DA-A00952B6D578}"/>
              </a:ext>
            </a:extLst>
          </p:cNvPr>
          <p:cNvPicPr>
            <a:picLocks noChangeAspect="1"/>
          </p:cNvPicPr>
          <p:nvPr/>
        </p:nvPicPr>
        <p:blipFill>
          <a:blip r:embed="rId12"/>
          <a:stretch>
            <a:fillRect/>
          </a:stretch>
        </p:blipFill>
        <p:spPr>
          <a:xfrm>
            <a:off x="2069488" y="5206231"/>
            <a:ext cx="3452773" cy="1862044"/>
          </a:xfrm>
          <a:prstGeom prst="rect">
            <a:avLst/>
          </a:prstGeom>
        </p:spPr>
      </p:pic>
      <p:pic>
        <p:nvPicPr>
          <p:cNvPr id="1027" name="Picture 1026">
            <a:hlinkClick r:id="rId13" action="ppaction://hlinksldjump"/>
            <a:extLst>
              <a:ext uri="{FF2B5EF4-FFF2-40B4-BE49-F238E27FC236}">
                <a16:creationId xmlns:a16="http://schemas.microsoft.com/office/drawing/2014/main" xmlns="" id="{41BBA4B8-5FA7-C3B3-E8FD-8EFFC1955164}"/>
              </a:ext>
            </a:extLst>
          </p:cNvPr>
          <p:cNvPicPr>
            <a:picLocks noChangeAspect="1"/>
          </p:cNvPicPr>
          <p:nvPr/>
        </p:nvPicPr>
        <p:blipFill>
          <a:blip r:embed="rId14"/>
          <a:stretch>
            <a:fillRect/>
          </a:stretch>
        </p:blipFill>
        <p:spPr>
          <a:xfrm>
            <a:off x="4754322" y="4015799"/>
            <a:ext cx="3283775" cy="1576968"/>
          </a:xfrm>
          <a:prstGeom prst="rect">
            <a:avLst/>
          </a:prstGeom>
        </p:spPr>
      </p:pic>
      <p:pic>
        <p:nvPicPr>
          <p:cNvPr id="1028" name="Picture 1027">
            <a:hlinkClick r:id="rId15" action="ppaction://hlinksldjump"/>
            <a:extLst>
              <a:ext uri="{FF2B5EF4-FFF2-40B4-BE49-F238E27FC236}">
                <a16:creationId xmlns:a16="http://schemas.microsoft.com/office/drawing/2014/main" xmlns="" id="{2FC7F476-0465-D684-09F2-146E4A7000BA}"/>
              </a:ext>
            </a:extLst>
          </p:cNvPr>
          <p:cNvPicPr>
            <a:picLocks noChangeAspect="1"/>
          </p:cNvPicPr>
          <p:nvPr/>
        </p:nvPicPr>
        <p:blipFill>
          <a:blip r:embed="rId16"/>
          <a:stretch>
            <a:fillRect/>
          </a:stretch>
        </p:blipFill>
        <p:spPr>
          <a:xfrm>
            <a:off x="6242453" y="5555606"/>
            <a:ext cx="3495343" cy="1552583"/>
          </a:xfrm>
          <a:prstGeom prst="rect">
            <a:avLst/>
          </a:prstGeom>
        </p:spPr>
      </p:pic>
      <p:pic>
        <p:nvPicPr>
          <p:cNvPr id="1029" name="Picture 1028">
            <a:hlinkClick r:id="rId17" action="ppaction://hlinksldjump"/>
            <a:extLst>
              <a:ext uri="{FF2B5EF4-FFF2-40B4-BE49-F238E27FC236}">
                <a16:creationId xmlns:a16="http://schemas.microsoft.com/office/drawing/2014/main" xmlns="" id="{6854E0DA-945C-BB92-DC3D-9614DD49EF9D}"/>
              </a:ext>
            </a:extLst>
          </p:cNvPr>
          <p:cNvPicPr>
            <a:picLocks noChangeAspect="1"/>
          </p:cNvPicPr>
          <p:nvPr/>
        </p:nvPicPr>
        <p:blipFill>
          <a:blip r:embed="rId18"/>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xmlns="" id="{58AF8BE8-1261-4886-81C1-25E10D409837}"/>
              </a:ext>
            </a:extLst>
          </p:cNvPr>
          <p:cNvPicPr>
            <a:picLocks noChangeAspect="1"/>
          </p:cNvPicPr>
          <p:nvPr/>
        </p:nvPicPr>
        <p:blipFill>
          <a:blip r:embed="rId19"/>
          <a:stretch>
            <a:fillRect/>
          </a:stretch>
        </p:blipFill>
        <p:spPr>
          <a:xfrm>
            <a:off x="2885871" y="-17795"/>
            <a:ext cx="6578155" cy="1694835"/>
          </a:xfrm>
          <a:prstGeom prst="rect">
            <a:avLst/>
          </a:prstGeom>
        </p:spPr>
      </p:pic>
      <p:sp>
        <p:nvSpPr>
          <p:cNvPr id="2" name="Rectangle: Rounded Corners 1">
            <a:hlinkClick r:id="rId20" action="ppaction://hlinksldjump"/>
            <a:extLst>
              <a:ext uri="{FF2B5EF4-FFF2-40B4-BE49-F238E27FC236}">
                <a16:creationId xmlns:a16="http://schemas.microsoft.com/office/drawing/2014/main" xmlns=""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2320869" y="186143"/>
                <a:ext cx="9179921" cy="1212713"/>
              </a:xfrm>
              <a:prstGeom prst="rect">
                <a:avLst/>
              </a:prstGeom>
              <a:noFill/>
            </p:spPr>
            <p:txBody>
              <a:bodyPr wrap="square">
                <a:spAutoFit/>
              </a:bodyPr>
              <a:lstStyle/>
              <a:p>
                <a:pPr defTabSz="1219140">
                  <a:spcBef>
                    <a:spcPct val="50000"/>
                  </a:spcBef>
                  <a:defRPr/>
                </a:pPr>
                <a:r>
                  <a:rPr lang="vi-VN"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Tôn vinh đạo lí làm người lương thiện. </a:t>
                </a:r>
                <a:endPar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69"/>
            <a:ext cx="5856825" cy="1360987"/>
            <a:chOff x="4684130" y="1730750"/>
            <a:chExt cx="4392619"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4010694" cy="966192"/>
              <a:chOff x="129540" y="128016"/>
              <a:chExt cx="12000981"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1802615" y="507923"/>
                <a:ext cx="10327906" cy="1103549"/>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353647"/>
            <a:ext cx="5646933" cy="1288256"/>
            <a:chOff x="264580" y="1765233"/>
            <a:chExt cx="4235200"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1641657" y="284505"/>
                <a:ext cx="8896181" cy="1212712"/>
              </a:xfrm>
              <a:prstGeom prst="rect">
                <a:avLst/>
              </a:prstGeom>
              <a:noFill/>
            </p:spPr>
            <p:txBody>
              <a:bodyPr wrap="square">
                <a:spAutoFit/>
              </a:bodyPr>
              <a:lstStyle/>
              <a:p>
                <a:pPr defTabSz="1219140">
                  <a:spcBef>
                    <a:spcPct val="50000"/>
                  </a:spcBef>
                  <a:defRPr/>
                </a:pP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Ngợi</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ca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công</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lao</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của</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bậc</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sinh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59133"/>
            <a:ext cx="6091168" cy="1317718"/>
            <a:chOff x="4739560" y="3494348"/>
            <a:chExt cx="4568376" cy="988288"/>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4226648" cy="966193"/>
              <a:chOff x="129540" y="128016"/>
              <a:chExt cx="12695664"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3"/>
                  <a:gd name="connsiteX1" fmla="*/ 3972715 w 3972715"/>
                  <a:gd name="connsiteY1" fmla="*/ 0 h 966193"/>
                  <a:gd name="connsiteX2" fmla="*/ 3972715 w 3972715"/>
                  <a:gd name="connsiteY2" fmla="*/ 966193 h 966193"/>
                  <a:gd name="connsiteX3" fmla="*/ 0 w 3972715"/>
                  <a:gd name="connsiteY3" fmla="*/ 966193 h 966193"/>
                  <a:gd name="connsiteX4" fmla="*/ 0 w 3972715"/>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3" fill="none" extrusionOk="0">
                    <a:moveTo>
                      <a:pt x="0" y="0"/>
                    </a:moveTo>
                    <a:cubicBezTo>
                      <a:pt x="410969" y="-133017"/>
                      <a:pt x="2499087" y="-123057"/>
                      <a:pt x="3972715" y="0"/>
                    </a:cubicBezTo>
                    <a:cubicBezTo>
                      <a:pt x="3920347" y="464904"/>
                      <a:pt x="3976343" y="834469"/>
                      <a:pt x="3972715" y="966193"/>
                    </a:cubicBezTo>
                    <a:cubicBezTo>
                      <a:pt x="3294023" y="963992"/>
                      <a:pt x="1142684" y="836422"/>
                      <a:pt x="0" y="966193"/>
                    </a:cubicBezTo>
                    <a:cubicBezTo>
                      <a:pt x="-1217" y="553435"/>
                      <a:pt x="-77765" y="333940"/>
                      <a:pt x="0" y="0"/>
                    </a:cubicBezTo>
                    <a:close/>
                  </a:path>
                  <a:path w="3972715" h="966193" stroke="0" extrusionOk="0">
                    <a:moveTo>
                      <a:pt x="0" y="0"/>
                    </a:moveTo>
                    <a:cubicBezTo>
                      <a:pt x="831771" y="-157587"/>
                      <a:pt x="3239282" y="-63908"/>
                      <a:pt x="3972715" y="0"/>
                    </a:cubicBezTo>
                    <a:cubicBezTo>
                      <a:pt x="3923720" y="421776"/>
                      <a:pt x="4010140" y="778884"/>
                      <a:pt x="3972715" y="966193"/>
                    </a:cubicBezTo>
                    <a:cubicBezTo>
                      <a:pt x="2521291" y="865195"/>
                      <a:pt x="868440"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2132225" y="248016"/>
                <a:ext cx="1069297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xmlns="" id="{1B766C5A-E594-9C2F-B82E-161BCA1B1F35}"/>
              </a:ext>
            </a:extLst>
          </p:cNvPr>
          <p:cNvPicPr>
            <a:picLocks noChangeAspect="1"/>
          </p:cNvPicPr>
          <p:nvPr/>
        </p:nvPicPr>
        <p:blipFill>
          <a:blip r:embed="rId14" cstate="print">
            <a:extLst>
              <a:ext uri="{28A0092B-C50C-407E-A947-70E740481C1C}">
                <a14:useLocalDpi xmlns:a14="http://schemas.microsoft.com/office/drawing/2010/main" val="0"/>
              </a:ext>
            </a:extLst>
          </a:blip>
          <a:srcRect l="4005" r="4005"/>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375405" y="4502800"/>
            <a:ext cx="5632627" cy="1384995"/>
            <a:chOff x="311419" y="3482952"/>
            <a:chExt cx="4224470" cy="1038746"/>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482952"/>
              <a:ext cx="3916087" cy="1038746"/>
              <a:chOff x="129540" y="68715"/>
              <a:chExt cx="11932920" cy="1839247"/>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3"/>
                  <a:gd name="connsiteX1" fmla="*/ 3916087 w 3916087"/>
                  <a:gd name="connsiteY1" fmla="*/ 0 h 966193"/>
                  <a:gd name="connsiteX2" fmla="*/ 3916087 w 3916087"/>
                  <a:gd name="connsiteY2" fmla="*/ 966193 h 966193"/>
                  <a:gd name="connsiteX3" fmla="*/ 0 w 3916087"/>
                  <a:gd name="connsiteY3" fmla="*/ 966193 h 966193"/>
                  <a:gd name="connsiteX4" fmla="*/ 0 w 3916087"/>
                  <a:gd name="connsiteY4" fmla="*/ 0 h 9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3" fill="none" extrusionOk="0">
                    <a:moveTo>
                      <a:pt x="0" y="0"/>
                    </a:moveTo>
                    <a:cubicBezTo>
                      <a:pt x="1391449" y="-133017"/>
                      <a:pt x="3313530" y="-123057"/>
                      <a:pt x="3916087" y="0"/>
                    </a:cubicBezTo>
                    <a:cubicBezTo>
                      <a:pt x="3863719" y="464904"/>
                      <a:pt x="3919715" y="834469"/>
                      <a:pt x="3916087" y="966193"/>
                    </a:cubicBezTo>
                    <a:cubicBezTo>
                      <a:pt x="2454005" y="963992"/>
                      <a:pt x="1569263" y="836422"/>
                      <a:pt x="0" y="966193"/>
                    </a:cubicBezTo>
                    <a:cubicBezTo>
                      <a:pt x="-1217" y="553435"/>
                      <a:pt x="-77765" y="333940"/>
                      <a:pt x="0" y="0"/>
                    </a:cubicBezTo>
                    <a:close/>
                  </a:path>
                  <a:path w="3916087" h="966193" stroke="0" extrusionOk="0">
                    <a:moveTo>
                      <a:pt x="0" y="0"/>
                    </a:moveTo>
                    <a:cubicBezTo>
                      <a:pt x="914606" y="-157587"/>
                      <a:pt x="2839199" y="-63908"/>
                      <a:pt x="3916087" y="0"/>
                    </a:cubicBezTo>
                    <a:cubicBezTo>
                      <a:pt x="3867092" y="421776"/>
                      <a:pt x="3953512" y="778884"/>
                      <a:pt x="3916087" y="966193"/>
                    </a:cubicBezTo>
                    <a:cubicBezTo>
                      <a:pt x="1973869" y="865195"/>
                      <a:pt x="854611" y="1087249"/>
                      <a:pt x="0" y="966193"/>
                    </a:cubicBezTo>
                    <a:cubicBezTo>
                      <a:pt x="15405" y="741607"/>
                      <a:pt x="1639" y="30690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1930906" y="68715"/>
                <a:ext cx="9310943" cy="1839247"/>
              </a:xfrm>
              <a:prstGeom prst="rect">
                <a:avLst/>
              </a:prstGeom>
              <a:noFill/>
            </p:spPr>
            <p:txBody>
              <a:bodyPr wrap="square">
                <a:spAutoFit/>
              </a:bodyPr>
              <a:lstStyle/>
              <a:p>
                <a:pPr algn="ct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20/11. </a:t>
                </a: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277188"/>
            <a:ext cx="5826497" cy="1360986"/>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1752126" y="154181"/>
                <a:ext cx="8801152" cy="1594016"/>
              </a:xfrm>
              <a:prstGeom prst="rect">
                <a:avLst/>
              </a:prstGeom>
              <a:noFill/>
            </p:spPr>
            <p:txBody>
              <a:bodyPr wrap="square">
                <a:spAutoFit/>
              </a:bodyPr>
              <a:lstStyle/>
              <a:p>
                <a:pPr algn="just" defTabSz="121914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22/12. </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6" y="2323162"/>
            <a:ext cx="5944297" cy="1288256"/>
            <a:chOff x="264580" y="1765233"/>
            <a:chExt cx="4458223"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4066890" cy="966192"/>
              <a:chOff x="129540" y="128016"/>
              <a:chExt cx="12625273"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1532918" y="209149"/>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28651"/>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1987253" y="224209"/>
                <a:ext cx="8628903" cy="1267037"/>
              </a:xfrm>
              <a:prstGeom prst="rect">
                <a:avLst/>
              </a:prstGeom>
              <a:noFill/>
            </p:spPr>
            <p:txBody>
              <a:bodyPr wrap="square">
                <a:spAutoFit/>
              </a:bodyPr>
              <a:lstStyle/>
              <a:p>
                <a:pP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8/3.</a:t>
                </a: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xmlns="" id="{BE630B10-C784-1548-BBDE-322FE957EEAA}"/>
              </a:ext>
            </a:extLst>
          </p:cNvPr>
          <p:cNvPicPr>
            <a:picLocks noChangeAspect="1"/>
          </p:cNvPicPr>
          <p:nvPr/>
        </p:nvPicPr>
        <p:blipFill>
          <a:blip r:embed="rId14" cstate="print">
            <a:extLst>
              <a:ext uri="{28A0092B-C50C-407E-A947-70E740481C1C}">
                <a14:useLocalDpi xmlns:a14="http://schemas.microsoft.com/office/drawing/2010/main" val="0"/>
              </a:ext>
            </a:extLst>
          </a:blip>
          <a:srcRect l="6795" r="6795"/>
          <a:stretch/>
        </p:blipFill>
        <p:spPr>
          <a:xfrm rot="928165">
            <a:off x="4138996" y="3300588"/>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xmlns="" id="{FB04DF26-32A9-839B-5F63-1DCB446AA219}"/>
              </a:ext>
            </a:extLst>
          </p:cNvPr>
          <p:cNvGrpSpPr/>
          <p:nvPr/>
        </p:nvGrpSpPr>
        <p:grpSpPr>
          <a:xfrm>
            <a:off x="973454" y="1539843"/>
            <a:ext cx="9561196" cy="1260508"/>
            <a:chOff x="613600" y="1403470"/>
            <a:chExt cx="3420572" cy="1424157"/>
          </a:xfrm>
        </p:grpSpPr>
        <p:sp>
          <p:nvSpPr>
            <p:cNvPr id="11" name="Speech Bubble: Rectangle with Corners Rounded 10">
              <a:extLst>
                <a:ext uri="{FF2B5EF4-FFF2-40B4-BE49-F238E27FC236}">
                  <a16:creationId xmlns:a16="http://schemas.microsoft.com/office/drawing/2014/main" xmlns=""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xmlns=""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libri" panose="020F0502020204030204" pitchFamily="34" charset="0"/>
                </a:rPr>
                <a:t>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hảo luận về cụm từ “Tôn sư trọng đạo”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95" r="83764" b="37529"/>
          <a:stretch/>
        </p:blipFill>
        <p:spPr>
          <a:xfrm flipH="1">
            <a:off x="456692" y="2867026"/>
            <a:ext cx="2645669" cy="3372258"/>
          </a:xfrm>
          <a:prstGeom prst="rect">
            <a:avLst/>
          </a:prstGeom>
        </p:spPr>
      </p:pic>
      <p:sp>
        <p:nvSpPr>
          <p:cNvPr id="5" name="TextBox 4">
            <a:extLst>
              <a:ext uri="{FF2B5EF4-FFF2-40B4-BE49-F238E27FC236}">
                <a16:creationId xmlns:a16="http://schemas.microsoft.com/office/drawing/2014/main" xmlns="" id="{A2B7BD1D-6366-C6FC-D950-F917C4722FC6}"/>
              </a:ext>
            </a:extLst>
          </p:cNvPr>
          <p:cNvSpPr txBox="1"/>
          <p:nvPr/>
        </p:nvSpPr>
        <p:spPr>
          <a:xfrm>
            <a:off x="3657600" y="3352800"/>
            <a:ext cx="6972300" cy="1200329"/>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Mỗi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cụm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(VD: </a:t>
            </a:r>
            <a:r>
              <a:rPr lang="en-US" sz="3600" dirty="0" err="1">
                <a:solidFill>
                  <a:srgbClr val="FF0000"/>
                </a:solidFill>
                <a:latin typeface="Cambria" panose="02040503050406030204" pitchFamily="18" charset="0"/>
                <a:ea typeface="Cambria" panose="02040503050406030204" pitchFamily="18" charset="0"/>
              </a:rPr>
              <a:t>thầy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a:t>
            </a:r>
          </a:p>
        </p:txBody>
      </p:sp>
      <p:sp>
        <p:nvSpPr>
          <p:cNvPr id="14" name="Oval 13"/>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370175" y="4674365"/>
            <a:ext cx="5677677" cy="1426159"/>
            <a:chOff x="311419" y="3516443"/>
            <a:chExt cx="4258258" cy="1069618"/>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53590" y="3547316"/>
              <a:ext cx="3916087" cy="1038745"/>
              <a:chOff x="232497" y="182681"/>
              <a:chExt cx="11932920" cy="1839247"/>
            </a:xfrm>
          </p:grpSpPr>
          <p:sp>
            <p:nvSpPr>
              <p:cNvPr id="53" name="Rectangle 52">
                <a:extLst>
                  <a:ext uri="{FF2B5EF4-FFF2-40B4-BE49-F238E27FC236}">
                    <a16:creationId xmlns:a16="http://schemas.microsoft.com/office/drawing/2014/main" xmlns="" id="{6AE021BD-C32E-B18C-90F1-58C6F7A9D692}"/>
                  </a:ext>
                </a:extLst>
              </p:cNvPr>
              <p:cNvSpPr/>
              <p:nvPr/>
            </p:nvSpPr>
            <p:spPr>
              <a:xfrm>
                <a:off x="232497" y="204729"/>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2128615" y="182681"/>
                <a:ext cx="8684021" cy="1839247"/>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Động viên người thân tham gia các hoạt động xã hội.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67"/>
            <a:ext cx="5826497" cy="1401678"/>
            <a:chOff x="4684130" y="1730750"/>
            <a:chExt cx="4369873" cy="1051259"/>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43262"/>
              <a:ext cx="3987948" cy="1038747"/>
              <a:chOff x="129540" y="53585"/>
              <a:chExt cx="11932920" cy="1839250"/>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2094142" y="53585"/>
                <a:ext cx="8231127" cy="1839250"/>
              </a:xfrm>
              <a:prstGeom prst="rect">
                <a:avLst/>
              </a:prstGeom>
              <a:noFill/>
            </p:spPr>
            <p:txBody>
              <a:bodyPr wrap="square">
                <a:spAutoFit/>
              </a:bodyPr>
              <a:lstStyle/>
              <a:p>
                <a:pPr algn="just"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Quyên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góp</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quần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trẻ</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em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khó</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khăn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297971"/>
            <a:ext cx="5646934" cy="1384995"/>
            <a:chOff x="264580" y="1723476"/>
            <a:chExt cx="4235200" cy="1038746"/>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23476"/>
              <a:ext cx="3843867" cy="1038746"/>
              <a:chOff x="129540" y="54079"/>
              <a:chExt cx="11932920" cy="1839248"/>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2055419" y="54079"/>
                <a:ext cx="8267824" cy="1839248"/>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báo tường chào mừng ngày kỉ niệm 20/11</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3" y="4609394"/>
            <a:ext cx="5752591" cy="1367452"/>
            <a:chOff x="4739560" y="3457046"/>
            <a:chExt cx="4314443" cy="1025589"/>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457046"/>
              <a:ext cx="3972715" cy="1025589"/>
              <a:chOff x="129540" y="22845"/>
              <a:chExt cx="11932920" cy="1815952"/>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2078813" y="22845"/>
                <a:ext cx="9086672" cy="1594016"/>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thiện nguyện trên các điểm trường vùng cao.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37434" y="-243452"/>
            <a:ext cx="11786855" cy="2424035"/>
            <a:chOff x="28076" y="-182588"/>
            <a:chExt cx="8840141"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10"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1" cstate="print">
              <a:extLst>
                <a:ext uri="{28A0092B-C50C-407E-A947-70E740481C1C}">
                  <a14:useLocalDpi xmlns:a14="http://schemas.microsoft.com/office/drawing/2010/main" val="0"/>
                </a:ext>
              </a:extLst>
            </a:blip>
            <a:srcRect l="4005" r="4005"/>
            <a:stretch/>
          </p:blipFill>
          <p:spPr>
            <a:xfrm rot="21208351" flipH="1">
              <a:off x="28076" y="-182588"/>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10924744" y="46646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897024" y="23489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40331" y="6316133"/>
            <a:ext cx="541867" cy="541867"/>
          </a:xfrm>
          <a:prstGeom prst="rect">
            <a:avLst/>
          </a:prstGeom>
        </p:spPr>
      </p:pic>
      <p:pic>
        <p:nvPicPr>
          <p:cNvPr id="62" name="Picture 61">
            <a:hlinkClick r:id="rId10" action="ppaction://hlinksldjump"/>
            <a:extLst>
              <a:ext uri="{FF2B5EF4-FFF2-40B4-BE49-F238E27FC236}">
                <a16:creationId xmlns:a16="http://schemas.microsoft.com/office/drawing/2014/main" xmlns="" id="{35780915-2AB9-3FF7-1C27-0C1D54C311B7}"/>
              </a:ext>
            </a:extLst>
          </p:cNvPr>
          <p:cNvPicPr>
            <a:picLocks noChangeAspect="1"/>
          </p:cNvPicPr>
          <p:nvPr/>
        </p:nvPicPr>
        <p:blipFill>
          <a:blip r:embed="rId13" cstate="print">
            <a:extLst>
              <a:ext uri="{28A0092B-C50C-407E-A947-70E740481C1C}">
                <a14:useLocalDpi xmlns:a14="http://schemas.microsoft.com/office/drawing/2010/main" val="0"/>
              </a:ext>
            </a:extLst>
          </a:blip>
          <a:srcRect l="12345" r="12345"/>
          <a:stretch/>
        </p:blipFill>
        <p:spPr>
          <a:xfrm rot="599744">
            <a:off x="4570399" y="1524967"/>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688590"/>
            <a:ext cx="5632627" cy="1295589"/>
            <a:chOff x="311419" y="3516443"/>
            <a:chExt cx="4224470" cy="971692"/>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71692"/>
              <a:chOff x="129540" y="128016"/>
              <a:chExt cx="11932920" cy="1720520"/>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1584490" y="254520"/>
                <a:ext cx="9357382" cy="1594016"/>
              </a:xfrm>
              <a:prstGeom prst="rect">
                <a:avLst/>
              </a:prstGeom>
              <a:noFill/>
            </p:spPr>
            <p:txBody>
              <a:bodyPr wrap="square">
                <a:spAutoFit/>
              </a:bodyPr>
              <a:lstStyle/>
              <a:p>
                <a:pPr algn="ctr" defTabSz="121914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68"/>
            <a:ext cx="5826497" cy="1360987"/>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999696" y="196216"/>
                <a:ext cx="10588618"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485053" y="214458"/>
                <a:ext cx="1122189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1804146" y="214458"/>
                <a:ext cx="9902797" cy="1430526"/>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9354" y="-250399"/>
            <a:ext cx="11833643" cy="2424035"/>
            <a:chOff x="-7015" y="-187798"/>
            <a:chExt cx="8875232"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7015" y="-187798"/>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10740976" y="45587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4675932" y="463982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xmlns="" id="{1CC28BB1-0427-EABC-C046-6E4A6C5DB37B}"/>
              </a:ext>
            </a:extLst>
          </p:cNvPr>
          <p:cNvPicPr>
            <a:picLocks noChangeAspect="1"/>
          </p:cNvPicPr>
          <p:nvPr/>
        </p:nvPicPr>
        <p:blipFill>
          <a:blip r:embed="rId14" cstate="print">
            <a:extLst>
              <a:ext uri="{28A0092B-C50C-407E-A947-70E740481C1C}">
                <a14:useLocalDpi xmlns:a14="http://schemas.microsoft.com/office/drawing/2010/main" val="0"/>
              </a:ext>
            </a:extLst>
          </a:blip>
          <a:srcRect t="7920" b="7920"/>
          <a:stretch/>
        </p:blipFill>
        <p:spPr>
          <a:xfrm rot="340777">
            <a:off x="10320263" y="1682206"/>
            <a:ext cx="2855524" cy="2403183"/>
          </a:xfrm>
          <a:prstGeom prst="rect">
            <a:avLst/>
          </a:prstGeom>
        </p:spPr>
      </p:pic>
    </p:spTree>
    <p:extLst>
      <p:ext uri="{BB962C8B-B14F-4D97-AF65-F5344CB8AC3E}">
        <p14:creationId xmlns:p14="http://schemas.microsoft.com/office/powerpoint/2010/main" val="23790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xmlns="" id="{E02247F8-DA93-0786-0FA4-EC02125FAC2B}"/>
              </a:ext>
            </a:extLst>
          </p:cNvPr>
          <p:cNvGrpSpPr/>
          <p:nvPr/>
        </p:nvGrpSpPr>
        <p:grpSpPr>
          <a:xfrm>
            <a:off x="415225" y="4688595"/>
            <a:ext cx="5632627" cy="1288256"/>
            <a:chOff x="311419" y="3516443"/>
            <a:chExt cx="4224470" cy="966192"/>
          </a:xfrm>
        </p:grpSpPr>
        <p:grpSp>
          <p:nvGrpSpPr>
            <p:cNvPr id="52" name="Group 51">
              <a:extLst>
                <a:ext uri="{FF2B5EF4-FFF2-40B4-BE49-F238E27FC236}">
                  <a16:creationId xmlns:a16="http://schemas.microsoft.com/office/drawing/2014/main" xmlns=""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xmlns="" id="{6AE021BD-C32E-B18C-90F1-58C6F7A9D692}"/>
                  </a:ext>
                </a:extLst>
              </p:cNvPr>
              <p:cNvSpPr/>
              <p:nvPr/>
            </p:nvSpPr>
            <p:spPr>
              <a:xfrm>
                <a:off x="129540" y="128016"/>
                <a:ext cx="11932920" cy="1710781"/>
              </a:xfrm>
              <a:custGeom>
                <a:avLst/>
                <a:gdLst>
                  <a:gd name="connsiteX0" fmla="*/ 0 w 3916087"/>
                  <a:gd name="connsiteY0" fmla="*/ 0 h 966192"/>
                  <a:gd name="connsiteX1" fmla="*/ 3916087 w 3916087"/>
                  <a:gd name="connsiteY1" fmla="*/ 0 h 966192"/>
                  <a:gd name="connsiteX2" fmla="*/ 3916087 w 3916087"/>
                  <a:gd name="connsiteY2" fmla="*/ 966192 h 966192"/>
                  <a:gd name="connsiteX3" fmla="*/ 0 w 3916087"/>
                  <a:gd name="connsiteY3" fmla="*/ 966192 h 966192"/>
                  <a:gd name="connsiteX4" fmla="*/ 0 w 391608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087" h="966192" fill="none" extrusionOk="0">
                    <a:moveTo>
                      <a:pt x="0" y="0"/>
                    </a:moveTo>
                    <a:cubicBezTo>
                      <a:pt x="1391449" y="-133017"/>
                      <a:pt x="3313530" y="-123057"/>
                      <a:pt x="3916087" y="0"/>
                    </a:cubicBezTo>
                    <a:cubicBezTo>
                      <a:pt x="3861518" y="465439"/>
                      <a:pt x="3915926" y="834595"/>
                      <a:pt x="3916087" y="966192"/>
                    </a:cubicBezTo>
                    <a:cubicBezTo>
                      <a:pt x="2454005" y="963991"/>
                      <a:pt x="1569263" y="836421"/>
                      <a:pt x="0" y="966192"/>
                    </a:cubicBezTo>
                    <a:cubicBezTo>
                      <a:pt x="-835" y="550642"/>
                      <a:pt x="-76225" y="330410"/>
                      <a:pt x="0" y="0"/>
                    </a:cubicBezTo>
                    <a:close/>
                  </a:path>
                  <a:path w="3916087" h="966192" stroke="0" extrusionOk="0">
                    <a:moveTo>
                      <a:pt x="0" y="0"/>
                    </a:moveTo>
                    <a:cubicBezTo>
                      <a:pt x="914606" y="-157587"/>
                      <a:pt x="2839199" y="-63908"/>
                      <a:pt x="3916087" y="0"/>
                    </a:cubicBezTo>
                    <a:cubicBezTo>
                      <a:pt x="3864511" y="426190"/>
                      <a:pt x="3951584" y="783198"/>
                      <a:pt x="3916087" y="966192"/>
                    </a:cubicBezTo>
                    <a:cubicBezTo>
                      <a:pt x="1973869" y="865194"/>
                      <a:pt x="85461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xmlns="" id="{FE67C09E-5B64-8E22-83EA-FD73AE7E5C59}"/>
                  </a:ext>
                </a:extLst>
              </p:cNvPr>
              <p:cNvSpPr txBox="1"/>
              <p:nvPr/>
            </p:nvSpPr>
            <p:spPr>
              <a:xfrm>
                <a:off x="485051" y="214458"/>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Nỗ</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lực</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xmlns=""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xmlns=""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xmlns=""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xmlns=""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xmlns=""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xmlns="" id="{15FF1D0E-F169-B9EC-94CE-787B6E3F2A49}"/>
              </a:ext>
            </a:extLst>
          </p:cNvPr>
          <p:cNvGrpSpPr/>
          <p:nvPr/>
        </p:nvGrpSpPr>
        <p:grpSpPr>
          <a:xfrm>
            <a:off x="6245509" y="2307671"/>
            <a:ext cx="5826497" cy="1360987"/>
            <a:chOff x="4684130" y="1730750"/>
            <a:chExt cx="4369873" cy="1020740"/>
          </a:xfrm>
        </p:grpSpPr>
        <p:grpSp>
          <p:nvGrpSpPr>
            <p:cNvPr id="55" name="Group 54">
              <a:extLst>
                <a:ext uri="{FF2B5EF4-FFF2-40B4-BE49-F238E27FC236}">
                  <a16:creationId xmlns:a16="http://schemas.microsoft.com/office/drawing/2014/main" xmlns="" id="{05D587AB-459C-A11B-5BD7-B79D0C20355C}"/>
                </a:ext>
              </a:extLst>
            </p:cNvPr>
            <p:cNvGrpSpPr/>
            <p:nvPr/>
          </p:nvGrpSpPr>
          <p:grpSpPr>
            <a:xfrm>
              <a:off x="5061081" y="1785298"/>
              <a:ext cx="3992922" cy="966192"/>
              <a:chOff x="114657" y="128016"/>
              <a:chExt cx="11947803" cy="1710781"/>
            </a:xfrm>
          </p:grpSpPr>
          <p:sp>
            <p:nvSpPr>
              <p:cNvPr id="56" name="Rectangle 55">
                <a:extLst>
                  <a:ext uri="{FF2B5EF4-FFF2-40B4-BE49-F238E27FC236}">
                    <a16:creationId xmlns:a16="http://schemas.microsoft.com/office/drawing/2014/main" xmlns="" id="{09CFA3DB-B7F3-2597-BB00-5E7732F62336}"/>
                  </a:ext>
                </a:extLst>
              </p:cNvPr>
              <p:cNvSpPr/>
              <p:nvPr/>
            </p:nvSpPr>
            <p:spPr>
              <a:xfrm>
                <a:off x="129540" y="128016"/>
                <a:ext cx="11932920" cy="1710781"/>
              </a:xfrm>
              <a:custGeom>
                <a:avLst/>
                <a:gdLst>
                  <a:gd name="connsiteX0" fmla="*/ 0 w 3987948"/>
                  <a:gd name="connsiteY0" fmla="*/ 0 h 966192"/>
                  <a:gd name="connsiteX1" fmla="*/ 3987948 w 3987948"/>
                  <a:gd name="connsiteY1" fmla="*/ 0 h 966192"/>
                  <a:gd name="connsiteX2" fmla="*/ 3987948 w 3987948"/>
                  <a:gd name="connsiteY2" fmla="*/ 966192 h 966192"/>
                  <a:gd name="connsiteX3" fmla="*/ 0 w 3987948"/>
                  <a:gd name="connsiteY3" fmla="*/ 966192 h 966192"/>
                  <a:gd name="connsiteX4" fmla="*/ 0 w 3987948"/>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948" h="966192" fill="none" extrusionOk="0">
                    <a:moveTo>
                      <a:pt x="0" y="0"/>
                    </a:moveTo>
                    <a:cubicBezTo>
                      <a:pt x="478279" y="-133017"/>
                      <a:pt x="3574056" y="-123057"/>
                      <a:pt x="3987948" y="0"/>
                    </a:cubicBezTo>
                    <a:cubicBezTo>
                      <a:pt x="3933379" y="465439"/>
                      <a:pt x="3987787" y="834595"/>
                      <a:pt x="3987948" y="966192"/>
                    </a:cubicBezTo>
                    <a:cubicBezTo>
                      <a:pt x="3038491" y="963991"/>
                      <a:pt x="787184" y="836421"/>
                      <a:pt x="0" y="966192"/>
                    </a:cubicBezTo>
                    <a:cubicBezTo>
                      <a:pt x="-835" y="550642"/>
                      <a:pt x="-76225" y="330410"/>
                      <a:pt x="0" y="0"/>
                    </a:cubicBezTo>
                    <a:close/>
                  </a:path>
                  <a:path w="3987948" h="966192" stroke="0" extrusionOk="0">
                    <a:moveTo>
                      <a:pt x="0" y="0"/>
                    </a:moveTo>
                    <a:cubicBezTo>
                      <a:pt x="1953107" y="-157587"/>
                      <a:pt x="2955467" y="-63908"/>
                      <a:pt x="3987948" y="0"/>
                    </a:cubicBezTo>
                    <a:cubicBezTo>
                      <a:pt x="3936372" y="426190"/>
                      <a:pt x="4023445" y="783198"/>
                      <a:pt x="3987948" y="966192"/>
                    </a:cubicBezTo>
                    <a:cubicBezTo>
                      <a:pt x="2427799" y="865194"/>
                      <a:pt x="751911" y="1087248"/>
                      <a:pt x="0" y="966192"/>
                    </a:cubicBezTo>
                    <a:cubicBezTo>
                      <a:pt x="15965" y="738662"/>
                      <a:pt x="2377" y="306804"/>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xmlns="" id="{E649C732-004C-7D6C-65CE-4829F0F70DA0}"/>
                  </a:ext>
                </a:extLst>
              </p:cNvPr>
              <p:cNvSpPr txBox="1"/>
              <p:nvPr/>
            </p:nvSpPr>
            <p:spPr>
              <a:xfrm>
                <a:off x="114657" y="132166"/>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Thân</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thiện</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xmlns=""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xmlns=""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xmlns=""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xmlns=""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xmlns=""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xmlns=""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xmlns=""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xmlns="" id="{27405422-B596-98A9-D9AA-FAAE1FC0B251}"/>
                  </a:ext>
                </a:extLst>
              </p:cNvPr>
              <p:cNvSpPr/>
              <p:nvPr/>
            </p:nvSpPr>
            <p:spPr>
              <a:xfrm>
                <a:off x="129540" y="128016"/>
                <a:ext cx="11932920" cy="1710781"/>
              </a:xfrm>
              <a:custGeom>
                <a:avLst/>
                <a:gdLst>
                  <a:gd name="connsiteX0" fmla="*/ 0 w 3843867"/>
                  <a:gd name="connsiteY0" fmla="*/ 0 h 966192"/>
                  <a:gd name="connsiteX1" fmla="*/ 3843867 w 3843867"/>
                  <a:gd name="connsiteY1" fmla="*/ 0 h 966192"/>
                  <a:gd name="connsiteX2" fmla="*/ 3843867 w 3843867"/>
                  <a:gd name="connsiteY2" fmla="*/ 966192 h 966192"/>
                  <a:gd name="connsiteX3" fmla="*/ 0 w 3843867"/>
                  <a:gd name="connsiteY3" fmla="*/ 966192 h 966192"/>
                  <a:gd name="connsiteX4" fmla="*/ 0 w 3843867"/>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867" h="966192" fill="none" extrusionOk="0">
                    <a:moveTo>
                      <a:pt x="0" y="0"/>
                    </a:moveTo>
                    <a:cubicBezTo>
                      <a:pt x="1034040" y="-133017"/>
                      <a:pt x="2600668" y="-123057"/>
                      <a:pt x="3843867" y="0"/>
                    </a:cubicBezTo>
                    <a:cubicBezTo>
                      <a:pt x="3789298" y="465439"/>
                      <a:pt x="3843706" y="834595"/>
                      <a:pt x="3843867" y="966192"/>
                    </a:cubicBezTo>
                    <a:cubicBezTo>
                      <a:pt x="2223319" y="963991"/>
                      <a:pt x="1764836" y="836421"/>
                      <a:pt x="0" y="966192"/>
                    </a:cubicBezTo>
                    <a:cubicBezTo>
                      <a:pt x="-835" y="550642"/>
                      <a:pt x="-76225" y="330410"/>
                      <a:pt x="0" y="0"/>
                    </a:cubicBezTo>
                    <a:close/>
                  </a:path>
                  <a:path w="3843867" h="966192" stroke="0" extrusionOk="0">
                    <a:moveTo>
                      <a:pt x="0" y="0"/>
                    </a:moveTo>
                    <a:cubicBezTo>
                      <a:pt x="1576557" y="-157587"/>
                      <a:pt x="2533722" y="-63908"/>
                      <a:pt x="3843867" y="0"/>
                    </a:cubicBezTo>
                    <a:cubicBezTo>
                      <a:pt x="3792291" y="426190"/>
                      <a:pt x="3879364" y="783198"/>
                      <a:pt x="3843867" y="966192"/>
                    </a:cubicBezTo>
                    <a:cubicBezTo>
                      <a:pt x="2464805" y="865194"/>
                      <a:pt x="1540061"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xmlns="" id="{49EADB0C-1406-41D9-6C96-9EECD2981848}"/>
                  </a:ext>
                </a:extLst>
              </p:cNvPr>
              <p:cNvSpPr txBox="1"/>
              <p:nvPr/>
            </p:nvSpPr>
            <p:spPr>
              <a:xfrm>
                <a:off x="485053" y="214458"/>
                <a:ext cx="11221896"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Cần cù.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xmlns=""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xmlns=""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xmlns=""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xmlns=""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xmlns=""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xmlns=""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xmlns="" id="{50A97128-235C-FBC3-F5E3-931A523B5CD0}"/>
                  </a:ext>
                </a:extLst>
              </p:cNvPr>
              <p:cNvSpPr/>
              <p:nvPr/>
            </p:nvSpPr>
            <p:spPr>
              <a:xfrm>
                <a:off x="129540" y="128016"/>
                <a:ext cx="11932920" cy="1710781"/>
              </a:xfrm>
              <a:custGeom>
                <a:avLst/>
                <a:gdLst>
                  <a:gd name="connsiteX0" fmla="*/ 0 w 3972715"/>
                  <a:gd name="connsiteY0" fmla="*/ 0 h 966192"/>
                  <a:gd name="connsiteX1" fmla="*/ 3972715 w 3972715"/>
                  <a:gd name="connsiteY1" fmla="*/ 0 h 966192"/>
                  <a:gd name="connsiteX2" fmla="*/ 3972715 w 3972715"/>
                  <a:gd name="connsiteY2" fmla="*/ 966192 h 966192"/>
                  <a:gd name="connsiteX3" fmla="*/ 0 w 3972715"/>
                  <a:gd name="connsiteY3" fmla="*/ 966192 h 966192"/>
                  <a:gd name="connsiteX4" fmla="*/ 0 w 3972715"/>
                  <a:gd name="connsiteY4" fmla="*/ 0 h 96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715" h="966192" fill="none" extrusionOk="0">
                    <a:moveTo>
                      <a:pt x="0" y="0"/>
                    </a:moveTo>
                    <a:cubicBezTo>
                      <a:pt x="410969" y="-133017"/>
                      <a:pt x="2499087" y="-123057"/>
                      <a:pt x="3972715" y="0"/>
                    </a:cubicBezTo>
                    <a:cubicBezTo>
                      <a:pt x="3918146" y="465439"/>
                      <a:pt x="3972554" y="834595"/>
                      <a:pt x="3972715" y="966192"/>
                    </a:cubicBezTo>
                    <a:cubicBezTo>
                      <a:pt x="3294023" y="963991"/>
                      <a:pt x="1142684" y="836421"/>
                      <a:pt x="0" y="966192"/>
                    </a:cubicBezTo>
                    <a:cubicBezTo>
                      <a:pt x="-835" y="550642"/>
                      <a:pt x="-76225" y="330410"/>
                      <a:pt x="0" y="0"/>
                    </a:cubicBezTo>
                    <a:close/>
                  </a:path>
                  <a:path w="3972715" h="966192" stroke="0" extrusionOk="0">
                    <a:moveTo>
                      <a:pt x="0" y="0"/>
                    </a:moveTo>
                    <a:cubicBezTo>
                      <a:pt x="831771" y="-157587"/>
                      <a:pt x="3239282" y="-63908"/>
                      <a:pt x="3972715" y="0"/>
                    </a:cubicBezTo>
                    <a:cubicBezTo>
                      <a:pt x="3921139" y="426190"/>
                      <a:pt x="4008212" y="783198"/>
                      <a:pt x="3972715" y="966192"/>
                    </a:cubicBezTo>
                    <a:cubicBezTo>
                      <a:pt x="2521291" y="865194"/>
                      <a:pt x="868440" y="1087248"/>
                      <a:pt x="0" y="966192"/>
                    </a:cubicBezTo>
                    <a:cubicBezTo>
                      <a:pt x="15965" y="738662"/>
                      <a:pt x="2377" y="3068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xmlns="" id="{73752A04-EA5E-A93A-65C5-9CA5555363B2}"/>
                  </a:ext>
                </a:extLst>
              </p:cNvPr>
              <p:cNvSpPr txBox="1"/>
              <p:nvPr/>
            </p:nvSpPr>
            <p:spPr>
              <a:xfrm>
                <a:off x="485050" y="214458"/>
                <a:ext cx="11221895"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Biết ơn.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xmlns=""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xmlns=""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xmlns=""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xmlns=""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xmlns=""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xmlns="" id="{1A023E6D-B049-ACA0-E973-73D06CC416F0}"/>
              </a:ext>
            </a:extLst>
          </p:cNvPr>
          <p:cNvGrpSpPr/>
          <p:nvPr/>
        </p:nvGrpSpPr>
        <p:grpSpPr>
          <a:xfrm>
            <a:off x="80050" y="-201364"/>
            <a:ext cx="11744239" cy="2424035"/>
            <a:chOff x="60038" y="-151022"/>
            <a:chExt cx="8808179" cy="1818025"/>
          </a:xfrm>
        </p:grpSpPr>
        <p:grpSp>
          <p:nvGrpSpPr>
            <p:cNvPr id="15" name="Google Shape;3579;p43">
              <a:extLst>
                <a:ext uri="{FF2B5EF4-FFF2-40B4-BE49-F238E27FC236}">
                  <a16:creationId xmlns:a16="http://schemas.microsoft.com/office/drawing/2014/main" xmlns=""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xmlns=""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xmlns=""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xmlns=""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xmlns=""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xmlns=""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xmlns=""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xmlns="" id="{EAAA7695-E78C-88A9-9185-C0C72E1993AA}"/>
                </a:ext>
              </a:extLst>
            </p:cNvPr>
            <p:cNvSpPr txBox="1">
              <a:spLocks/>
            </p:cNvSpPr>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11" action="ppaction://hlinksldjump"/>
              <a:extLst>
                <a:ext uri="{FF2B5EF4-FFF2-40B4-BE49-F238E27FC236}">
                  <a16:creationId xmlns:a16="http://schemas.microsoft.com/office/drawing/2014/main" xmlns=""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60038" y="-151022"/>
              <a:ext cx="1672414" cy="1818025"/>
            </a:xfrm>
            <a:prstGeom prst="rect">
              <a:avLst/>
            </a:prstGeom>
          </p:spPr>
        </p:pic>
      </p:grpSp>
      <p:sp>
        <p:nvSpPr>
          <p:cNvPr id="86" name="Google Shape;118;p4">
            <a:extLst>
              <a:ext uri="{FF2B5EF4-FFF2-40B4-BE49-F238E27FC236}">
                <a16:creationId xmlns:a16="http://schemas.microsoft.com/office/drawing/2014/main" xmlns=""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xmlns=""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xmlns=""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xmlns=""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70" name="Picture 69">
            <a:hlinkClick r:id="rId11" action="ppaction://hlinksldjump"/>
            <a:extLst>
              <a:ext uri="{FF2B5EF4-FFF2-40B4-BE49-F238E27FC236}">
                <a16:creationId xmlns:a16="http://schemas.microsoft.com/office/drawing/2014/main" xmlns="" id="{AE200737-158D-C84A-4804-9A731A5055D0}"/>
              </a:ext>
            </a:extLst>
          </p:cNvPr>
          <p:cNvPicPr>
            <a:picLocks noChangeAspect="1"/>
          </p:cNvPicPr>
          <p:nvPr/>
        </p:nvPicPr>
        <p:blipFill>
          <a:blip r:embed="rId14" cstate="print">
            <a:extLst>
              <a:ext uri="{28A0092B-C50C-407E-A947-70E740481C1C}">
                <a14:useLocalDpi xmlns:a14="http://schemas.microsoft.com/office/drawing/2010/main" val="0"/>
              </a:ext>
            </a:extLst>
          </a:blip>
          <a:srcRect l="7513" r="7513"/>
          <a:stretch/>
        </p:blipFill>
        <p:spPr>
          <a:xfrm rot="882371">
            <a:off x="9970487" y="3728021"/>
            <a:ext cx="2810781" cy="3307819"/>
          </a:xfrm>
          <a:prstGeom prst="rect">
            <a:avLst/>
          </a:prstGeom>
        </p:spPr>
      </p:pic>
    </p:spTree>
    <p:extLst>
      <p:ext uri="{BB962C8B-B14F-4D97-AF65-F5344CB8AC3E}">
        <p14:creationId xmlns:p14="http://schemas.microsoft.com/office/powerpoint/2010/main" val="13551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xmlns=""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xmlns=""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xmlns=""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xmlns=""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xmlns="" id="{AFE4F3F2-FBF0-C1AA-F52E-F1ED4BD72FBF}"/>
                </a:ext>
              </a:extLst>
            </p:cNvPr>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xmlns=""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xmlns=""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xmlns=""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xmlns=""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xmlns=""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4" name="Picture 3">
            <a:extLst>
              <a:ext uri="{FF2B5EF4-FFF2-40B4-BE49-F238E27FC236}">
                <a16:creationId xmlns:a16="http://schemas.microsoft.com/office/drawing/2014/main" xmlns="" id="{5BDBA6B7-983A-4A34-9479-FDBC895258E8}"/>
              </a:ext>
            </a:extLst>
          </p:cNvPr>
          <p:cNvPicPr>
            <a:picLocks noChangeAspect="1"/>
          </p:cNvPicPr>
          <p:nvPr/>
        </p:nvPicPr>
        <p:blipFill>
          <a:blip r:embed="rId6"/>
          <a:stretch>
            <a:fillRect/>
          </a:stretch>
        </p:blipFill>
        <p:spPr>
          <a:xfrm>
            <a:off x="3608089" y="132237"/>
            <a:ext cx="4401693" cy="2353260"/>
          </a:xfrm>
          <a:prstGeom prst="rect">
            <a:avLst/>
          </a:prstGeom>
        </p:spPr>
      </p:pic>
      <p:sp>
        <p:nvSpPr>
          <p:cNvPr id="16" name="Oval 15"/>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xmlns=""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xmlns=""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xmlns=""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xmlns=""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xmlns=""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xmlns=""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xmlns=""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xmlns=""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6" name="Picture 15">
            <a:extLst>
              <a:ext uri="{FF2B5EF4-FFF2-40B4-BE49-F238E27FC236}">
                <a16:creationId xmlns:a16="http://schemas.microsoft.com/office/drawing/2014/main" xmlns="" id="{2C7F90AE-88FC-1A50-FF07-48EDB520AB40}"/>
              </a:ext>
            </a:extLst>
          </p:cNvPr>
          <p:cNvPicPr>
            <a:picLocks noChangeAspect="1"/>
          </p:cNvPicPr>
          <p:nvPr/>
        </p:nvPicPr>
        <p:blipFill>
          <a:blip r:embed="rId8"/>
          <a:stretch>
            <a:fillRect/>
          </a:stretch>
        </p:blipFill>
        <p:spPr>
          <a:xfrm>
            <a:off x="4448043" y="128748"/>
            <a:ext cx="3048264" cy="695004"/>
          </a:xfrm>
          <a:prstGeom prst="rect">
            <a:avLst/>
          </a:prstGeom>
        </p:spPr>
      </p:pic>
      <p:pic>
        <p:nvPicPr>
          <p:cNvPr id="18" name="Picture 17" descr="Yellow and blue text on a black background&#10;&#10;Description automatically generated">
            <a:extLst>
              <a:ext uri="{FF2B5EF4-FFF2-40B4-BE49-F238E27FC236}">
                <a16:creationId xmlns:a16="http://schemas.microsoft.com/office/drawing/2014/main" xmlns="" id="{388A6A67-85F3-F650-D555-0E59796E6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a:extLst>
              <a:ext uri="{FF2B5EF4-FFF2-40B4-BE49-F238E27FC236}">
                <a16:creationId xmlns:a16="http://schemas.microsoft.com/office/drawing/2014/main" xmlns="" id="{9378BB54-9607-819E-B12C-E9285F3CBBFE}"/>
              </a:ext>
            </a:extLst>
          </p:cNvPr>
          <p:cNvPicPr>
            <a:picLocks noChangeAspect="1"/>
          </p:cNvPicPr>
          <p:nvPr/>
        </p:nvPicPr>
        <p:blipFill>
          <a:blip r:embed="rId10"/>
          <a:stretch>
            <a:fillRect/>
          </a:stretch>
        </p:blipFill>
        <p:spPr>
          <a:xfrm>
            <a:off x="325665" y="570686"/>
            <a:ext cx="2072820" cy="1182727"/>
          </a:xfrm>
          <a:prstGeom prst="rect">
            <a:avLst/>
          </a:prstGeom>
        </p:spPr>
      </p:pic>
      <p:pic>
        <p:nvPicPr>
          <p:cNvPr id="21" name="Picture 20">
            <a:extLst>
              <a:ext uri="{FF2B5EF4-FFF2-40B4-BE49-F238E27FC236}">
                <a16:creationId xmlns:a16="http://schemas.microsoft.com/office/drawing/2014/main" xmlns="" id="{F14A3F6C-B15D-AAD9-E891-3B20903AC2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161418" y="3715809"/>
            <a:ext cx="2465172" cy="3142191"/>
          </a:xfrm>
          <a:prstGeom prst="rect">
            <a:avLst/>
          </a:prstGeom>
        </p:spPr>
      </p:pic>
      <p:sp>
        <p:nvSpPr>
          <p:cNvPr id="12" name="Oval 11"/>
          <p:cNvSpPr/>
          <p:nvPr/>
        </p:nvSpPr>
        <p:spPr>
          <a:xfrm>
            <a:off x="-1887207" y="-215884"/>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xmlns=""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xmlns=""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xmlns=""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xmlns=""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xmlns=""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xmlns=""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xmlns=""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xmlns=""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xmlns=""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
        <p:nvSpPr>
          <p:cNvPr id="18" name="Oval 17"/>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F0B55D46-2081-7DBF-C45B-C14590A77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xmlns="" id="{C51AB6E9-DF23-6C49-262A-D84B3A8E47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xmlns="" id="{4C306D1D-442C-CDA0-0041-FB82228C5C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xmlns="" id="{E1036997-F551-768E-1BFC-6A12633C57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xmlns=""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xmlns=""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3" name="Oval 12"/>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057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xmlns="" id="{75FE2F5D-D2FC-772D-4644-1BCAC509395E}"/>
              </a:ext>
            </a:extLst>
          </p:cNvPr>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95" r="83764" b="37529"/>
          <a:stretch/>
        </p:blipFill>
        <p:spPr>
          <a:xfrm flipH="1">
            <a:off x="226242" y="3185539"/>
            <a:ext cx="2431229" cy="3098926"/>
          </a:xfrm>
          <a:prstGeom prst="rect">
            <a:avLst/>
          </a:prstGeom>
        </p:spPr>
      </p:pic>
      <p:pic>
        <p:nvPicPr>
          <p:cNvPr id="7" name="Picture 6">
            <a:extLst>
              <a:ext uri="{FF2B5EF4-FFF2-40B4-BE49-F238E27FC236}">
                <a16:creationId xmlns:a16="http://schemas.microsoft.com/office/drawing/2014/main" xmlns="" id="{E925DBCF-0021-A05C-187B-743025C50AEE}"/>
              </a:ext>
            </a:extLst>
          </p:cNvPr>
          <p:cNvPicPr>
            <a:picLocks noChangeAspect="1"/>
          </p:cNvPicPr>
          <p:nvPr/>
        </p:nvPicPr>
        <p:blipFill>
          <a:blip r:embed="rId6"/>
          <a:stretch>
            <a:fillRect/>
          </a:stretch>
        </p:blipFill>
        <p:spPr>
          <a:xfrm>
            <a:off x="3100705" y="1638617"/>
            <a:ext cx="6458126" cy="4101783"/>
          </a:xfrm>
          <a:prstGeom prst="rect">
            <a:avLst/>
          </a:prstGeom>
        </p:spPr>
      </p:pic>
      <p:sp>
        <p:nvSpPr>
          <p:cNvPr id="9" name="Oval 8"/>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xmlns="" id="{0EFC23F3-0127-114E-1CF4-C01308B92F9C}"/>
              </a:ext>
            </a:extLst>
          </p:cNvPr>
          <p:cNvGrpSpPr/>
          <p:nvPr/>
        </p:nvGrpSpPr>
        <p:grpSpPr>
          <a:xfrm>
            <a:off x="1711491" y="1056640"/>
            <a:ext cx="7936718" cy="4286281"/>
            <a:chOff x="-2527669" y="2599787"/>
            <a:chExt cx="7556869" cy="2881145"/>
          </a:xfrm>
        </p:grpSpPr>
        <p:sp>
          <p:nvSpPr>
            <p:cNvPr id="5" name="Rectangle: Rounded Corners 4">
              <a:extLst>
                <a:ext uri="{FF2B5EF4-FFF2-40B4-BE49-F238E27FC236}">
                  <a16:creationId xmlns:a16="http://schemas.microsoft.com/office/drawing/2014/main" xmlns=""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xmlns="" id="{A9A56D49-83C8-20C0-5AE9-2B2CF15D5F6E}"/>
                </a:ext>
              </a:extLst>
            </p:cNvPr>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xmlns="" id="{8B33A96F-B6D8-B3F4-7D2D-687726560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xmlns="" id="{8C8AAE34-C275-D42A-BBC3-D6B3900E3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sp>
        <p:nvSpPr>
          <p:cNvPr id="11" name="Oval 10"/>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7" name="Group 16">
            <a:extLst>
              <a:ext uri="{FF2B5EF4-FFF2-40B4-BE49-F238E27FC236}">
                <a16:creationId xmlns:a16="http://schemas.microsoft.com/office/drawing/2014/main" xmlns="" id="{1D8DB36B-0515-A96B-E58B-D0EF297EA079}"/>
              </a:ext>
            </a:extLst>
          </p:cNvPr>
          <p:cNvGrpSpPr/>
          <p:nvPr/>
        </p:nvGrpSpPr>
        <p:grpSpPr>
          <a:xfrm>
            <a:off x="3878390" y="0"/>
            <a:ext cx="3528371" cy="1651404"/>
            <a:chOff x="1347402" y="1596803"/>
            <a:chExt cx="3528371" cy="1651404"/>
          </a:xfrm>
        </p:grpSpPr>
        <p:grpSp>
          <p:nvGrpSpPr>
            <p:cNvPr id="18" name="Group 17">
              <a:extLst>
                <a:ext uri="{FF2B5EF4-FFF2-40B4-BE49-F238E27FC236}">
                  <a16:creationId xmlns:a16="http://schemas.microsoft.com/office/drawing/2014/main" xmlns="" id="{B4C5AFDA-0D1F-2EAC-06AA-05249EE75926}"/>
                </a:ext>
              </a:extLst>
            </p:cNvPr>
            <p:cNvGrpSpPr/>
            <p:nvPr/>
          </p:nvGrpSpPr>
          <p:grpSpPr>
            <a:xfrm>
              <a:off x="1347402" y="1596803"/>
              <a:ext cx="3528371" cy="1651404"/>
              <a:chOff x="1399759" y="1639297"/>
              <a:chExt cx="3528371" cy="1651404"/>
            </a:xfrm>
          </p:grpSpPr>
          <p:pic>
            <p:nvPicPr>
              <p:cNvPr id="20" name="Picture 19">
                <a:extLst>
                  <a:ext uri="{FF2B5EF4-FFF2-40B4-BE49-F238E27FC236}">
                    <a16:creationId xmlns:a16="http://schemas.microsoft.com/office/drawing/2014/main" xmlns="" id="{D44E62BA-D823-1C63-35B1-13D07406CC30}"/>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528371" cy="1651404"/>
              </a:xfrm>
              <a:prstGeom prst="rect">
                <a:avLst/>
              </a:prstGeom>
            </p:spPr>
          </p:pic>
          <p:sp>
            <p:nvSpPr>
              <p:cNvPr id="21" name="Rectangle 20">
                <a:extLst>
                  <a:ext uri="{FF2B5EF4-FFF2-40B4-BE49-F238E27FC236}">
                    <a16:creationId xmlns:a16="http://schemas.microsoft.com/office/drawing/2014/main" xmlns="" id="{EB6FE6A8-4762-1099-5550-D9FFB6A392F4}"/>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xmlns="" id="{923FB562-0B41-92D2-93CD-7EF70A2B02D4}"/>
                </a:ext>
              </a:extLst>
            </p:cNvPr>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p>
          </p:txBody>
        </p:sp>
      </p:grpSp>
      <p:pic>
        <p:nvPicPr>
          <p:cNvPr id="10" name="Picture 9">
            <a:extLst>
              <a:ext uri="{FF2B5EF4-FFF2-40B4-BE49-F238E27FC236}">
                <a16:creationId xmlns:a16="http://schemas.microsoft.com/office/drawing/2014/main" xmlns="" id="{6020A806-28C7-D9D6-45C7-813D821A0A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3" r="83764" b="-3397"/>
          <a:stretch/>
        </p:blipFill>
        <p:spPr>
          <a:xfrm>
            <a:off x="8907596" y="1142749"/>
            <a:ext cx="2594623" cy="5301231"/>
          </a:xfrm>
          <a:prstGeom prst="rect">
            <a:avLst/>
          </a:prstGeom>
        </p:spPr>
      </p:pic>
      <p:grpSp>
        <p:nvGrpSpPr>
          <p:cNvPr id="8" name="Group 7">
            <a:extLst>
              <a:ext uri="{FF2B5EF4-FFF2-40B4-BE49-F238E27FC236}">
                <a16:creationId xmlns:a16="http://schemas.microsoft.com/office/drawing/2014/main" xmlns="" id="{92A222BD-57B8-6E92-78F3-9C8D8D105C88}"/>
              </a:ext>
            </a:extLst>
          </p:cNvPr>
          <p:cNvGrpSpPr/>
          <p:nvPr/>
        </p:nvGrpSpPr>
        <p:grpSpPr>
          <a:xfrm>
            <a:off x="898690" y="2021840"/>
            <a:ext cx="8407869" cy="4239267"/>
            <a:chOff x="-2527669" y="2599787"/>
            <a:chExt cx="7556869" cy="2849543"/>
          </a:xfrm>
        </p:grpSpPr>
        <p:sp>
          <p:nvSpPr>
            <p:cNvPr id="28" name="Rectangle: Rounded Corners 27">
              <a:extLst>
                <a:ext uri="{FF2B5EF4-FFF2-40B4-BE49-F238E27FC236}">
                  <a16:creationId xmlns:a16="http://schemas.microsoft.com/office/drawing/2014/main" xmlns="" id="{CEED8588-A8FD-D8E4-97A1-43BE82C4D412}"/>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xmlns="" id="{CF9FA66C-087A-1101-FFAD-0974696542C9}"/>
                </a:ext>
              </a:extLst>
            </p:cNvPr>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p>
          </p:txBody>
        </p:sp>
      </p:grpSp>
      <p:sp>
        <p:nvSpPr>
          <p:cNvPr id="15" name="Oval 14"/>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xmlns=""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4" name="Group 3">
            <a:extLst>
              <a:ext uri="{FF2B5EF4-FFF2-40B4-BE49-F238E27FC236}">
                <a16:creationId xmlns:a16="http://schemas.microsoft.com/office/drawing/2014/main" xmlns="" id="{AD664A98-0FF6-745C-8934-DF4A4C197F02}"/>
              </a:ext>
            </a:extLst>
          </p:cNvPr>
          <p:cNvGrpSpPr/>
          <p:nvPr/>
        </p:nvGrpSpPr>
        <p:grpSpPr>
          <a:xfrm>
            <a:off x="1002186" y="809050"/>
            <a:ext cx="9810358" cy="1366380"/>
            <a:chOff x="669757" y="1375190"/>
            <a:chExt cx="6510976" cy="2063211"/>
          </a:xfrm>
        </p:grpSpPr>
        <p:sp>
          <p:nvSpPr>
            <p:cNvPr id="5" name="Speech Bubble: Rectangle with Corners Rounded 4">
              <a:extLst>
                <a:ext uri="{FF2B5EF4-FFF2-40B4-BE49-F238E27FC236}">
                  <a16:creationId xmlns:a16="http://schemas.microsoft.com/office/drawing/2014/main" xmlns=""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xmlns="" id="{63E8673D-E777-62B8-17A9-D02A6F790C8C}"/>
                </a:ext>
              </a:extLst>
            </p:cNvPr>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xmlns="" id="{DBE67CAE-A21B-0A9C-1203-8B248FD87D1A}"/>
              </a:ext>
            </a:extLst>
          </p:cNvPr>
          <p:cNvPicPr>
            <a:picLocks noChangeAspect="1"/>
          </p:cNvPicPr>
          <p:nvPr/>
        </p:nvPicPr>
        <p:blipFill>
          <a:blip r:embed="rId6"/>
          <a:stretch>
            <a:fillRect/>
          </a:stretch>
        </p:blipFill>
        <p:spPr>
          <a:xfrm>
            <a:off x="3325812" y="2920365"/>
            <a:ext cx="7572375" cy="2114550"/>
          </a:xfrm>
          <a:prstGeom prst="rect">
            <a:avLst/>
          </a:prstGeom>
        </p:spPr>
      </p:pic>
      <p:sp>
        <p:nvSpPr>
          <p:cNvPr id="11" name="Oval 10"/>
          <p:cNvSpPr/>
          <p:nvPr/>
        </p:nvSpPr>
        <p:spPr>
          <a:xfrm>
            <a:off x="-1887207" y="-274878"/>
            <a:ext cx="1710813" cy="23302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768</Words>
  <Application>Microsoft Office PowerPoint</Application>
  <PresentationFormat>Widescreen</PresentationFormat>
  <Paragraphs>79</Paragraphs>
  <Slides>24</Slides>
  <Notes>9</Notes>
  <HiddenSlides>0</HiddenSlides>
  <MMClips>5</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#9Slide04 SFU Fenice Regular</vt:lpstr>
      <vt:lpstr>#9Slide07 Cadena</vt:lpstr>
      <vt:lpstr>Arial</vt:lpstr>
      <vt:lpstr>Calibri</vt:lpstr>
      <vt:lpstr>Cambria</vt:lpstr>
      <vt:lpstr>Fredoka One</vt:lpstr>
      <vt:lpstr>Times New Roman</vt:lpstr>
      <vt:lpstr>UTM Avo</vt:lpstr>
      <vt:lpstr>字魂105号-简雅黑</vt:lpstr>
      <vt:lpstr>字魂59号-创粗黑</vt:lpstr>
      <vt:lpstr>思源黑体 CN Bold</vt:lpstr>
      <vt:lpstr>等线</vt:lpstr>
      <vt:lpstr>1_Office 主题</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Meeting Objectives</vt:lpstr>
      <vt:lpstr>Meeting Objectives</vt:lpstr>
      <vt:lpstr>Meeting Objectives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2024-08-02T02:04:25Z</dcterms:created>
  <dcterms:modified xsi:type="dcterms:W3CDTF">2024-11-11T09:43:50Z</dcterms:modified>
</cp:coreProperties>
</file>