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9" r:id="rId5"/>
  </p:sldMasterIdLst>
  <p:sldIdLst>
    <p:sldId id="2937" r:id="rId6"/>
    <p:sldId id="259" r:id="rId7"/>
    <p:sldId id="258" r:id="rId8"/>
    <p:sldId id="261" r:id="rId9"/>
    <p:sldId id="262" r:id="rId10"/>
    <p:sldId id="260" r:id="rId11"/>
    <p:sldId id="285" r:id="rId12"/>
    <p:sldId id="286" r:id="rId13"/>
    <p:sldId id="284" r:id="rId14"/>
    <p:sldId id="287" r:id="rId15"/>
    <p:sldId id="288" r:id="rId16"/>
    <p:sldId id="283" r:id="rId17"/>
    <p:sldId id="2934" r:id="rId18"/>
    <p:sldId id="289" r:id="rId19"/>
    <p:sldId id="290" r:id="rId20"/>
    <p:sldId id="282" r:id="rId21"/>
    <p:sldId id="266" r:id="rId22"/>
    <p:sldId id="2935" r:id="rId23"/>
    <p:sldId id="279" r:id="rId24"/>
    <p:sldId id="274" r:id="rId25"/>
    <p:sldId id="487" r:id="rId26"/>
    <p:sldId id="2938" r:id="rId27"/>
    <p:sldId id="2939" r:id="rId28"/>
    <p:sldId id="2940" r:id="rId29"/>
    <p:sldId id="2941" r:id="rId30"/>
    <p:sldId id="280"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3E7"/>
    <a:srgbClr val="BDDCAB"/>
    <a:srgbClr val="FBFBFB"/>
    <a:srgbClr val="FFF9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6" autoAdjust="0"/>
    <p:restoredTop sz="94660"/>
  </p:normalViewPr>
  <p:slideViewPr>
    <p:cSldViewPr snapToGrid="0">
      <p:cViewPr varScale="1">
        <p:scale>
          <a:sx n="66" d="100"/>
          <a:sy n="66" d="100"/>
        </p:scale>
        <p:origin x="6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5.xml"/><Relationship Id="rId5" Type="http://schemas.openxmlformats.org/officeDocument/2006/relationships/tags" Target="../tags/tag5.xml"/><Relationship Id="rId4"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7D9736-76BC-47FB-9A4D-0525D3E0BC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502F1ED-EBA3-8002-1BFE-DAB6ABB41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EBBEEF9-DF34-7EA2-FB59-E28506AB79A3}"/>
              </a:ext>
            </a:extLst>
          </p:cNvPr>
          <p:cNvSpPr>
            <a:spLocks noGrp="1"/>
          </p:cNvSpPr>
          <p:nvPr>
            <p:ph type="dt" sz="half" idx="10"/>
          </p:nvPr>
        </p:nvSpPr>
        <p:spPr/>
        <p:txBody>
          <a:bodyPr/>
          <a:lstStyle/>
          <a:p>
            <a:fld id="{651DAF46-CD37-4D9E-A2B2-FC0A19234635}" type="datetimeFigureOut">
              <a:rPr lang="en-US" smtClean="0"/>
              <a:t>10/4/2024</a:t>
            </a:fld>
            <a:endParaRPr lang="en-US"/>
          </a:p>
        </p:txBody>
      </p:sp>
      <p:sp>
        <p:nvSpPr>
          <p:cNvPr id="5" name="Footer Placeholder 4">
            <a:extLst>
              <a:ext uri="{FF2B5EF4-FFF2-40B4-BE49-F238E27FC236}">
                <a16:creationId xmlns:a16="http://schemas.microsoft.com/office/drawing/2014/main" xmlns="" id="{272DF5A6-650A-0078-7CDC-EA8E08CAE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4CA39C-AEE2-01AC-4B1E-7966DE710D1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277856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0DA61A-9EB1-2EA2-D698-1FC2C8B7A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6CCE77-7562-AF1E-2431-02284C53CB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59BAE7-075B-5C80-97AD-85AE75E11460}"/>
              </a:ext>
            </a:extLst>
          </p:cNvPr>
          <p:cNvSpPr>
            <a:spLocks noGrp="1"/>
          </p:cNvSpPr>
          <p:nvPr>
            <p:ph type="dt" sz="half" idx="10"/>
          </p:nvPr>
        </p:nvSpPr>
        <p:spPr/>
        <p:txBody>
          <a:bodyPr/>
          <a:lstStyle/>
          <a:p>
            <a:fld id="{651DAF46-CD37-4D9E-A2B2-FC0A19234635}" type="datetimeFigureOut">
              <a:rPr lang="en-US" smtClean="0"/>
              <a:t>10/4/2024</a:t>
            </a:fld>
            <a:endParaRPr lang="en-US"/>
          </a:p>
        </p:txBody>
      </p:sp>
      <p:sp>
        <p:nvSpPr>
          <p:cNvPr id="5" name="Footer Placeholder 4">
            <a:extLst>
              <a:ext uri="{FF2B5EF4-FFF2-40B4-BE49-F238E27FC236}">
                <a16:creationId xmlns:a16="http://schemas.microsoft.com/office/drawing/2014/main" xmlns="" id="{E1600428-0C48-90B6-77E7-51BD2763A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3822B2-B7BA-D7D3-AC62-45EAB4C1E46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xmlns="" id="{5B1365C1-A258-B93E-B039-D661E2A2C4D1}"/>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xmlns="" id="{F3E92BF0-FACB-C304-CF39-3E86A3D00791}"/>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xmlns="" id="{52FAA329-AD52-7D03-EE5B-6DA73A2D491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xmlns="" id="{99E6F93F-D6C9-52FD-7883-E2BAC95F724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3860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470AA34-9F1D-953A-3188-623CDD883D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20202EE-A7FD-D7DA-771A-98D4E49980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713325-17C2-ED0D-E316-1022EC118C3F}"/>
              </a:ext>
            </a:extLst>
          </p:cNvPr>
          <p:cNvSpPr>
            <a:spLocks noGrp="1"/>
          </p:cNvSpPr>
          <p:nvPr>
            <p:ph type="dt" sz="half" idx="10"/>
          </p:nvPr>
        </p:nvSpPr>
        <p:spPr/>
        <p:txBody>
          <a:bodyPr/>
          <a:lstStyle/>
          <a:p>
            <a:fld id="{651DAF46-CD37-4D9E-A2B2-FC0A19234635}" type="datetimeFigureOut">
              <a:rPr lang="en-US" smtClean="0"/>
              <a:t>10/4/2024</a:t>
            </a:fld>
            <a:endParaRPr lang="en-US"/>
          </a:p>
        </p:txBody>
      </p:sp>
      <p:sp>
        <p:nvSpPr>
          <p:cNvPr id="5" name="Footer Placeholder 4">
            <a:extLst>
              <a:ext uri="{FF2B5EF4-FFF2-40B4-BE49-F238E27FC236}">
                <a16:creationId xmlns:a16="http://schemas.microsoft.com/office/drawing/2014/main" xmlns="" id="{FF25F990-0525-214E-ABEC-E75ABA487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C4F6A8-4CA0-93DF-3FE9-0FA1382892C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191391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CCC7F-4802-6EEB-801C-E27CAA24A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C4F85C-A108-D31E-17B0-032250FB0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EE1390E-CDA1-6261-0B38-C6B3FF85EED3}"/>
              </a:ext>
            </a:extLst>
          </p:cNvPr>
          <p:cNvSpPr>
            <a:spLocks noGrp="1"/>
          </p:cNvSpPr>
          <p:nvPr>
            <p:ph type="dt" sz="half" idx="10"/>
          </p:nvPr>
        </p:nvSpPr>
        <p:spPr/>
        <p:txBody>
          <a:bodyPr/>
          <a:lstStyle/>
          <a:p>
            <a:fld id="{CF1F7DCB-AF61-43A1-ACC2-BC07373AB104}" type="datetimeFigureOut">
              <a:rPr lang="en-US" smtClean="0"/>
              <a:t>10/4/2024</a:t>
            </a:fld>
            <a:endParaRPr lang="en-US"/>
          </a:p>
        </p:txBody>
      </p:sp>
      <p:sp>
        <p:nvSpPr>
          <p:cNvPr id="5" name="Footer Placeholder 4">
            <a:extLst>
              <a:ext uri="{FF2B5EF4-FFF2-40B4-BE49-F238E27FC236}">
                <a16:creationId xmlns:a16="http://schemas.microsoft.com/office/drawing/2014/main" xmlns="" id="{0AAA9797-E4C2-FD41-0924-FC616E292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0FBE64-FAC3-CB58-A569-ADA80A964EF6}"/>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xmlns=""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
        <p:nvSpPr>
          <p:cNvPr id="8" name="TextBox 3">
            <a:extLst>
              <a:ext uri="{FF2B5EF4-FFF2-40B4-BE49-F238E27FC236}">
                <a16:creationId xmlns:a16="http://schemas.microsoft.com/office/drawing/2014/main" xmlns="" id="{DD197FEA-5A47-A09E-FFD5-8F63C9B07E3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xmlns="" id="{CD15289B-E346-A550-E6B6-31F7E2684C8C}"/>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xmlns="" id="{DAA7075C-F39C-5C1B-F4AA-8A266C4B56E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xmlns="" id="{6F8C7738-C454-57A5-575C-5C4EAC6049A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61356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6C8713-EE7C-60FA-89DB-C7313EA8F2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A2762B-F82C-7AA9-CDF7-304E5B00D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D0513F-CE61-E2E5-801F-F7AB53FDA068}"/>
              </a:ext>
            </a:extLst>
          </p:cNvPr>
          <p:cNvSpPr>
            <a:spLocks noGrp="1"/>
          </p:cNvSpPr>
          <p:nvPr>
            <p:ph type="dt" sz="half" idx="10"/>
          </p:nvPr>
        </p:nvSpPr>
        <p:spPr/>
        <p:txBody>
          <a:bodyPr/>
          <a:lstStyle/>
          <a:p>
            <a:fld id="{CF1F7DCB-AF61-43A1-ACC2-BC07373AB104}" type="datetimeFigureOut">
              <a:rPr lang="en-US" smtClean="0"/>
              <a:t>10/4/2024</a:t>
            </a:fld>
            <a:endParaRPr lang="en-US"/>
          </a:p>
        </p:txBody>
      </p:sp>
      <p:sp>
        <p:nvSpPr>
          <p:cNvPr id="5" name="Footer Placeholder 4">
            <a:extLst>
              <a:ext uri="{FF2B5EF4-FFF2-40B4-BE49-F238E27FC236}">
                <a16:creationId xmlns:a16="http://schemas.microsoft.com/office/drawing/2014/main" xmlns="" id="{D593F5A4-9340-EDCA-9515-461705625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B53581C-83A8-A0A8-DFCF-10EC41627207}"/>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xmlns=""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xmlns=""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xmlns="" id="{318D7544-8CBE-D5C1-F7FA-CDC7CCAC699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xmlns="" id="{638F6FEF-D982-D84D-D99D-647261D82A9C}"/>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2" name="Title 1">
            <a:extLst>
              <a:ext uri="{FF2B5EF4-FFF2-40B4-BE49-F238E27FC236}">
                <a16:creationId xmlns:a16="http://schemas.microsoft.com/office/drawing/2014/main" xmlns="" id="{6882D8AD-FEA3-8DD9-B15B-BCA7DF72EC28}"/>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3" name="TextBox 12">
            <a:extLst>
              <a:ext uri="{FF2B5EF4-FFF2-40B4-BE49-F238E27FC236}">
                <a16:creationId xmlns:a16="http://schemas.microsoft.com/office/drawing/2014/main" xmlns="" id="{D907EF05-7BD0-96F8-D231-DC6BC139B9D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7468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9250C7-F462-3B95-3549-B01898DEE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00EFF90-43A7-0AF0-F932-3569C6F68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6117F3F-9BD2-167E-49EE-6CFD129F081E}"/>
              </a:ext>
            </a:extLst>
          </p:cNvPr>
          <p:cNvSpPr>
            <a:spLocks noGrp="1"/>
          </p:cNvSpPr>
          <p:nvPr>
            <p:ph type="dt" sz="half" idx="10"/>
          </p:nvPr>
        </p:nvSpPr>
        <p:spPr/>
        <p:txBody>
          <a:bodyPr/>
          <a:lstStyle/>
          <a:p>
            <a:fld id="{CF1F7DCB-AF61-43A1-ACC2-BC07373AB104}" type="datetimeFigureOut">
              <a:rPr lang="en-US" smtClean="0"/>
              <a:t>10/4/2024</a:t>
            </a:fld>
            <a:endParaRPr lang="en-US"/>
          </a:p>
        </p:txBody>
      </p:sp>
      <p:sp>
        <p:nvSpPr>
          <p:cNvPr id="5" name="Footer Placeholder 4">
            <a:extLst>
              <a:ext uri="{FF2B5EF4-FFF2-40B4-BE49-F238E27FC236}">
                <a16:creationId xmlns:a16="http://schemas.microsoft.com/office/drawing/2014/main" xmlns="" id="{0FB7F29B-A034-0752-5D25-B8DADD97D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F30AA7-5B67-8CBB-48A9-A511454D7D2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6739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03F43-9ED5-FE85-75CC-09ED97920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56A0E31-E636-85B9-F724-C3454A705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72A12E5-A768-8822-45C7-8A6833590C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AF1E845-B375-42D0-0A87-D8BCDB6F63CF}"/>
              </a:ext>
            </a:extLst>
          </p:cNvPr>
          <p:cNvSpPr>
            <a:spLocks noGrp="1"/>
          </p:cNvSpPr>
          <p:nvPr>
            <p:ph type="dt" sz="half" idx="10"/>
          </p:nvPr>
        </p:nvSpPr>
        <p:spPr/>
        <p:txBody>
          <a:bodyPr/>
          <a:lstStyle/>
          <a:p>
            <a:fld id="{CF1F7DCB-AF61-43A1-ACC2-BC07373AB104}" type="datetimeFigureOut">
              <a:rPr lang="en-US" smtClean="0"/>
              <a:t>10/4/2024</a:t>
            </a:fld>
            <a:endParaRPr lang="en-US"/>
          </a:p>
        </p:txBody>
      </p:sp>
      <p:sp>
        <p:nvSpPr>
          <p:cNvPr id="6" name="Footer Placeholder 5">
            <a:extLst>
              <a:ext uri="{FF2B5EF4-FFF2-40B4-BE49-F238E27FC236}">
                <a16:creationId xmlns:a16="http://schemas.microsoft.com/office/drawing/2014/main" xmlns="" id="{FE2181EB-7414-513B-4363-4FFDFD842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E4D6A16-5824-D1C1-EE27-95B37C3CCC29}"/>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674438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19BCFF-37C5-742D-1D90-1173EAF159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FB4770C-129C-7A9E-67F1-4D08D6ABD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E77AD3-9EE3-AB90-D46C-0AB6798066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839BCA-6DB3-7242-1D7D-31700A01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F1E1451-3674-FB1E-18B2-250BD7C52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1BF85C1-14CF-0C1B-EC92-86958A134BEB}"/>
              </a:ext>
            </a:extLst>
          </p:cNvPr>
          <p:cNvSpPr>
            <a:spLocks noGrp="1"/>
          </p:cNvSpPr>
          <p:nvPr>
            <p:ph type="dt" sz="half" idx="10"/>
          </p:nvPr>
        </p:nvSpPr>
        <p:spPr/>
        <p:txBody>
          <a:bodyPr/>
          <a:lstStyle/>
          <a:p>
            <a:fld id="{CF1F7DCB-AF61-43A1-ACC2-BC07373AB104}" type="datetimeFigureOut">
              <a:rPr lang="en-US" smtClean="0"/>
              <a:t>10/4/2024</a:t>
            </a:fld>
            <a:endParaRPr lang="en-US"/>
          </a:p>
        </p:txBody>
      </p:sp>
      <p:sp>
        <p:nvSpPr>
          <p:cNvPr id="8" name="Footer Placeholder 7">
            <a:extLst>
              <a:ext uri="{FF2B5EF4-FFF2-40B4-BE49-F238E27FC236}">
                <a16:creationId xmlns:a16="http://schemas.microsoft.com/office/drawing/2014/main" xmlns="" id="{F67160B5-EC7F-1968-5350-B29061ECC9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C75D0AF-4B44-9460-19E5-ABB6A0BA5C65}"/>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10" name="TextBox 3">
            <a:extLst>
              <a:ext uri="{FF2B5EF4-FFF2-40B4-BE49-F238E27FC236}">
                <a16:creationId xmlns:a16="http://schemas.microsoft.com/office/drawing/2014/main" xmlns="" id="{BC0CDF7A-93A9-061A-C84E-9206CB1A0AA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xmlns="" id="{3A90F786-AE6E-C692-8516-CC1904FD7F8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xmlns="" id="{59F6266B-04E0-7ABF-218C-E960F6E47B7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xmlns="" id="{3D0A13B0-CD40-701F-C66E-667A8C3F98B3}"/>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490985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259FD4-5DE9-D267-D948-CD107E69D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B83806C-937D-026B-FB7C-6FA72518A708}"/>
              </a:ext>
            </a:extLst>
          </p:cNvPr>
          <p:cNvSpPr>
            <a:spLocks noGrp="1"/>
          </p:cNvSpPr>
          <p:nvPr>
            <p:ph type="dt" sz="half" idx="10"/>
          </p:nvPr>
        </p:nvSpPr>
        <p:spPr/>
        <p:txBody>
          <a:bodyPr/>
          <a:lstStyle/>
          <a:p>
            <a:fld id="{CF1F7DCB-AF61-43A1-ACC2-BC07373AB104}" type="datetimeFigureOut">
              <a:rPr lang="en-US" smtClean="0"/>
              <a:t>10/4/2024</a:t>
            </a:fld>
            <a:endParaRPr lang="en-US"/>
          </a:p>
        </p:txBody>
      </p:sp>
      <p:sp>
        <p:nvSpPr>
          <p:cNvPr id="4" name="Footer Placeholder 3">
            <a:extLst>
              <a:ext uri="{FF2B5EF4-FFF2-40B4-BE49-F238E27FC236}">
                <a16:creationId xmlns:a16="http://schemas.microsoft.com/office/drawing/2014/main" xmlns="" id="{6C01862A-F58A-EDFB-73E3-8DEE8EE043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1F480D4-4541-35CF-0768-458E1358C032}"/>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xmlns=""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3296" b="10454"/>
          <a:stretch/>
        </p:blipFill>
        <p:spPr>
          <a:xfrm>
            <a:off x="0" y="-1"/>
            <a:ext cx="12192000" cy="6858001"/>
          </a:xfrm>
          <a:prstGeom prst="rect">
            <a:avLst/>
          </a:prstGeom>
        </p:spPr>
      </p:pic>
      <p:sp>
        <p:nvSpPr>
          <p:cNvPr id="6" name="TextBox 3">
            <a:extLst>
              <a:ext uri="{FF2B5EF4-FFF2-40B4-BE49-F238E27FC236}">
                <a16:creationId xmlns:a16="http://schemas.microsoft.com/office/drawing/2014/main" xmlns="" id="{0BACB2EE-0348-FCB1-88AE-934EB3A22D7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xmlns="" id="{0B9C01A9-4296-60EA-5349-C49AD9341401}"/>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xmlns="" id="{D18EE34C-B681-1F3B-0A49-DB4FECE32EB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xmlns="" id="{5EECA050-7468-F1FE-A4E4-90F38920A0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97247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7408CF-451A-1B25-3995-C52605D7ED9C}"/>
              </a:ext>
            </a:extLst>
          </p:cNvPr>
          <p:cNvSpPr>
            <a:spLocks noGrp="1"/>
          </p:cNvSpPr>
          <p:nvPr>
            <p:ph type="dt" sz="half" idx="10"/>
          </p:nvPr>
        </p:nvSpPr>
        <p:spPr/>
        <p:txBody>
          <a:bodyPr/>
          <a:lstStyle/>
          <a:p>
            <a:fld id="{CF1F7DCB-AF61-43A1-ACC2-BC07373AB104}" type="datetimeFigureOut">
              <a:rPr lang="en-US" smtClean="0"/>
              <a:t>10/4/2024</a:t>
            </a:fld>
            <a:endParaRPr lang="en-US"/>
          </a:p>
        </p:txBody>
      </p:sp>
      <p:sp>
        <p:nvSpPr>
          <p:cNvPr id="3" name="Footer Placeholder 2">
            <a:extLst>
              <a:ext uri="{FF2B5EF4-FFF2-40B4-BE49-F238E27FC236}">
                <a16:creationId xmlns:a16="http://schemas.microsoft.com/office/drawing/2014/main" xmlns="" id="{6F4E4718-EA00-1736-ED96-76553BA97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BF3C814-77C2-F54D-7582-BC962AB615AA}"/>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xmlns=""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6" name="TextBox 3">
            <a:extLst>
              <a:ext uri="{FF2B5EF4-FFF2-40B4-BE49-F238E27FC236}">
                <a16:creationId xmlns:a16="http://schemas.microsoft.com/office/drawing/2014/main" xmlns="" id="{74B695C0-4192-E1A5-D53C-568C833BD4F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xmlns="" id="{AEAA7AF7-6E34-4C9A-5AE0-BA8DBE2557CB}"/>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xmlns="" id="{D1C8AD71-4575-FA08-BBB7-907EF904D2D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xmlns="" id="{DD2559F1-D345-372E-76E3-F9C6B4FB0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64666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FDF532-B047-D972-D633-F5D71C0A0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3B9B07E-3350-59A1-82C5-9B2B9FE462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D071601-703F-A582-8D0F-F911B5671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344DA5E-2575-2B2B-04CB-94DEA5DA0DA7}"/>
              </a:ext>
            </a:extLst>
          </p:cNvPr>
          <p:cNvSpPr>
            <a:spLocks noGrp="1"/>
          </p:cNvSpPr>
          <p:nvPr>
            <p:ph type="dt" sz="half" idx="10"/>
          </p:nvPr>
        </p:nvSpPr>
        <p:spPr/>
        <p:txBody>
          <a:bodyPr/>
          <a:lstStyle/>
          <a:p>
            <a:fld id="{CF1F7DCB-AF61-43A1-ACC2-BC07373AB104}" type="datetimeFigureOut">
              <a:rPr lang="en-US" smtClean="0"/>
              <a:t>10/4/2024</a:t>
            </a:fld>
            <a:endParaRPr lang="en-US"/>
          </a:p>
        </p:txBody>
      </p:sp>
      <p:sp>
        <p:nvSpPr>
          <p:cNvPr id="6" name="Footer Placeholder 5">
            <a:extLst>
              <a:ext uri="{FF2B5EF4-FFF2-40B4-BE49-F238E27FC236}">
                <a16:creationId xmlns:a16="http://schemas.microsoft.com/office/drawing/2014/main" xmlns="" id="{8A257C51-A800-F91C-4613-F9A38D0F7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EFF40C-DB04-07A3-8284-E623EE66BC9A}"/>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39046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B406EF-13C4-CEA9-AA09-F16378836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8210F19-EBC7-3689-B2EB-75EA51701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A564DE-ACA6-6307-71EB-54EC17B247E9}"/>
              </a:ext>
            </a:extLst>
          </p:cNvPr>
          <p:cNvSpPr>
            <a:spLocks noGrp="1"/>
          </p:cNvSpPr>
          <p:nvPr>
            <p:ph type="dt" sz="half" idx="10"/>
          </p:nvPr>
        </p:nvSpPr>
        <p:spPr/>
        <p:txBody>
          <a:bodyPr/>
          <a:lstStyle/>
          <a:p>
            <a:fld id="{651DAF46-CD37-4D9E-A2B2-FC0A19234635}" type="datetimeFigureOut">
              <a:rPr lang="en-US" smtClean="0"/>
              <a:t>10/4/2024</a:t>
            </a:fld>
            <a:endParaRPr lang="en-US"/>
          </a:p>
        </p:txBody>
      </p:sp>
      <p:sp>
        <p:nvSpPr>
          <p:cNvPr id="5" name="Footer Placeholder 4">
            <a:extLst>
              <a:ext uri="{FF2B5EF4-FFF2-40B4-BE49-F238E27FC236}">
                <a16:creationId xmlns:a16="http://schemas.microsoft.com/office/drawing/2014/main" xmlns="" id="{133A64BA-90A2-0685-4612-9FC3E9FA1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B55E84-1981-CC1A-7B97-96DDFC0C18EC}"/>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xmlns="" id="{24A6722F-E746-C07C-FEBB-22A43C4C6D5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xmlns="" id="{1803ADB0-5228-921A-B680-1E584A9E124C}"/>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xmlns="" id="{DDC4B773-D9C6-8211-23C5-9632A9AD722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500704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3E0903-295B-B1E4-96A0-C10248E00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07CA5C7-FABD-86AC-4349-3D68DF052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734A80-BF9A-AA37-C055-8CB607377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5BBCC1-1448-52E8-EB33-6B8A2E1F6F99}"/>
              </a:ext>
            </a:extLst>
          </p:cNvPr>
          <p:cNvSpPr>
            <a:spLocks noGrp="1"/>
          </p:cNvSpPr>
          <p:nvPr>
            <p:ph type="dt" sz="half" idx="10"/>
          </p:nvPr>
        </p:nvSpPr>
        <p:spPr/>
        <p:txBody>
          <a:bodyPr/>
          <a:lstStyle/>
          <a:p>
            <a:fld id="{CF1F7DCB-AF61-43A1-ACC2-BC07373AB104}" type="datetimeFigureOut">
              <a:rPr lang="en-US" smtClean="0"/>
              <a:t>10/4/2024</a:t>
            </a:fld>
            <a:endParaRPr lang="en-US"/>
          </a:p>
        </p:txBody>
      </p:sp>
      <p:sp>
        <p:nvSpPr>
          <p:cNvPr id="6" name="Footer Placeholder 5">
            <a:extLst>
              <a:ext uri="{FF2B5EF4-FFF2-40B4-BE49-F238E27FC236}">
                <a16:creationId xmlns:a16="http://schemas.microsoft.com/office/drawing/2014/main" xmlns="" id="{3E1DFD4B-85A4-F9D2-5653-D390D2866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1A1D158-B382-C625-9B0C-7EEDBFCD458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13886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EC0CA1-DEF7-237F-5480-C2DC1C258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88E88F3-85AD-1165-C726-D100BA826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CFAC21-8A0C-E354-E9FD-5D28BB61C267}"/>
              </a:ext>
            </a:extLst>
          </p:cNvPr>
          <p:cNvSpPr>
            <a:spLocks noGrp="1"/>
          </p:cNvSpPr>
          <p:nvPr>
            <p:ph type="dt" sz="half" idx="10"/>
          </p:nvPr>
        </p:nvSpPr>
        <p:spPr/>
        <p:txBody>
          <a:bodyPr/>
          <a:lstStyle/>
          <a:p>
            <a:fld id="{CF1F7DCB-AF61-43A1-ACC2-BC07373AB104}" type="datetimeFigureOut">
              <a:rPr lang="en-US" smtClean="0"/>
              <a:t>10/4/2024</a:t>
            </a:fld>
            <a:endParaRPr lang="en-US"/>
          </a:p>
        </p:txBody>
      </p:sp>
      <p:sp>
        <p:nvSpPr>
          <p:cNvPr id="5" name="Footer Placeholder 4">
            <a:extLst>
              <a:ext uri="{FF2B5EF4-FFF2-40B4-BE49-F238E27FC236}">
                <a16:creationId xmlns:a16="http://schemas.microsoft.com/office/drawing/2014/main" xmlns="" id="{2953CFD4-1803-C30B-A13B-9D4FB3850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DA2435-EF40-E1F5-590C-B350CFE5F6F6}"/>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271178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D3FA62-434E-7841-E411-D46FA575E5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5D338F-EAB5-A185-E679-718C13EC8F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AEE212-E1B8-1F17-742D-399BB1DEB740}"/>
              </a:ext>
            </a:extLst>
          </p:cNvPr>
          <p:cNvSpPr>
            <a:spLocks noGrp="1"/>
          </p:cNvSpPr>
          <p:nvPr>
            <p:ph type="dt" sz="half" idx="10"/>
          </p:nvPr>
        </p:nvSpPr>
        <p:spPr/>
        <p:txBody>
          <a:bodyPr/>
          <a:lstStyle/>
          <a:p>
            <a:fld id="{CF1F7DCB-AF61-43A1-ACC2-BC07373AB104}" type="datetimeFigureOut">
              <a:rPr lang="en-US" smtClean="0"/>
              <a:t>10/4/2024</a:t>
            </a:fld>
            <a:endParaRPr lang="en-US"/>
          </a:p>
        </p:txBody>
      </p:sp>
      <p:sp>
        <p:nvSpPr>
          <p:cNvPr id="5" name="Footer Placeholder 4">
            <a:extLst>
              <a:ext uri="{FF2B5EF4-FFF2-40B4-BE49-F238E27FC236}">
                <a16:creationId xmlns:a16="http://schemas.microsoft.com/office/drawing/2014/main" xmlns="" id="{87410B22-1B2E-73CE-A0C4-7B4B13F7C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C84CCA-653F-BE40-1C28-630802F449B1}"/>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2470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B57790-A1B9-CA29-2718-6BE66D037E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8642814-A94B-2323-5E33-DF70D1509C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AC40E1C-F731-7AB1-9C6D-D21BB11EDC25}"/>
              </a:ext>
            </a:extLst>
          </p:cNvPr>
          <p:cNvSpPr>
            <a:spLocks noGrp="1"/>
          </p:cNvSpPr>
          <p:nvPr>
            <p:ph type="dt" sz="half" idx="10"/>
          </p:nvPr>
        </p:nvSpPr>
        <p:spPr/>
        <p:txBody>
          <a:bodyPr/>
          <a:lstStyle/>
          <a:p>
            <a:fld id="{44B85E81-488F-4409-ADA7-062BFF58938C}" type="datetimeFigureOut">
              <a:rPr lang="en-US" smtClean="0"/>
              <a:t>10/4/2024</a:t>
            </a:fld>
            <a:endParaRPr lang="en-US"/>
          </a:p>
        </p:txBody>
      </p:sp>
      <p:sp>
        <p:nvSpPr>
          <p:cNvPr id="5" name="Footer Placeholder 4">
            <a:extLst>
              <a:ext uri="{FF2B5EF4-FFF2-40B4-BE49-F238E27FC236}">
                <a16:creationId xmlns:a16="http://schemas.microsoft.com/office/drawing/2014/main" xmlns="" id="{85F86735-86CE-BF73-C127-97EB508AE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C2A448-F8CF-BB29-41F0-17A9B606BBFF}"/>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33065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2FEAAD-EDB0-E161-681C-FDF36047E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B0752E-94E7-318C-5862-12A9AF656D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406C2E-84A4-1F3A-F4DF-8E92DB343ADD}"/>
              </a:ext>
            </a:extLst>
          </p:cNvPr>
          <p:cNvSpPr>
            <a:spLocks noGrp="1"/>
          </p:cNvSpPr>
          <p:nvPr>
            <p:ph type="dt" sz="half" idx="10"/>
          </p:nvPr>
        </p:nvSpPr>
        <p:spPr/>
        <p:txBody>
          <a:bodyPr/>
          <a:lstStyle/>
          <a:p>
            <a:fld id="{44B85E81-488F-4409-ADA7-062BFF58938C}" type="datetimeFigureOut">
              <a:rPr lang="en-US" smtClean="0"/>
              <a:t>10/4/2024</a:t>
            </a:fld>
            <a:endParaRPr lang="en-US"/>
          </a:p>
        </p:txBody>
      </p:sp>
      <p:sp>
        <p:nvSpPr>
          <p:cNvPr id="5" name="Footer Placeholder 4">
            <a:extLst>
              <a:ext uri="{FF2B5EF4-FFF2-40B4-BE49-F238E27FC236}">
                <a16:creationId xmlns:a16="http://schemas.microsoft.com/office/drawing/2014/main" xmlns="" id="{3426EDC9-E0D3-A375-6ADE-19E1A7E7C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15E4616-14D9-EB86-673F-FA0DFB1039D2}"/>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24219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494642-B684-00B8-9053-A931748DA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7BB6560-D254-2482-E3D4-A97D2DECD8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2CDE4C4-80F9-A37F-698E-86D86E73AF57}"/>
              </a:ext>
            </a:extLst>
          </p:cNvPr>
          <p:cNvSpPr>
            <a:spLocks noGrp="1"/>
          </p:cNvSpPr>
          <p:nvPr>
            <p:ph type="dt" sz="half" idx="10"/>
          </p:nvPr>
        </p:nvSpPr>
        <p:spPr/>
        <p:txBody>
          <a:bodyPr/>
          <a:lstStyle/>
          <a:p>
            <a:fld id="{44B85E81-488F-4409-ADA7-062BFF58938C}" type="datetimeFigureOut">
              <a:rPr lang="en-US" smtClean="0"/>
              <a:t>10/4/2024</a:t>
            </a:fld>
            <a:endParaRPr lang="en-US"/>
          </a:p>
        </p:txBody>
      </p:sp>
      <p:sp>
        <p:nvSpPr>
          <p:cNvPr id="5" name="Footer Placeholder 4">
            <a:extLst>
              <a:ext uri="{FF2B5EF4-FFF2-40B4-BE49-F238E27FC236}">
                <a16:creationId xmlns:a16="http://schemas.microsoft.com/office/drawing/2014/main" xmlns="" id="{F111B85E-E66F-7471-0262-E5D8BE7B9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3F27C43-2215-49DD-89B7-7FCBD4F3781D}"/>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xmlns="" id="{889573B0-C730-8808-A291-94AD42709D2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xmlns="" id="{923BB435-72CE-B68A-B78D-964AC8666C5B}"/>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xmlns="" id="{50D0E02F-5A75-C272-D7B8-7DA5F8B36BF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xmlns="" id="{F9169E54-BBC0-B754-01A4-5BA24ABAB03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802510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7A1F50-CACF-A9E3-6FA8-AB4961616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1A36532-8452-1BD2-B7A5-C2A50E36BB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84A728D-2374-8939-E0ED-7F174C723F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334DBFD-1142-F32C-EB35-BFCF4A55FB5F}"/>
              </a:ext>
            </a:extLst>
          </p:cNvPr>
          <p:cNvSpPr>
            <a:spLocks noGrp="1"/>
          </p:cNvSpPr>
          <p:nvPr>
            <p:ph type="dt" sz="half" idx="10"/>
          </p:nvPr>
        </p:nvSpPr>
        <p:spPr/>
        <p:txBody>
          <a:bodyPr/>
          <a:lstStyle/>
          <a:p>
            <a:fld id="{44B85E81-488F-4409-ADA7-062BFF58938C}" type="datetimeFigureOut">
              <a:rPr lang="en-US" smtClean="0"/>
              <a:t>10/4/2024</a:t>
            </a:fld>
            <a:endParaRPr lang="en-US"/>
          </a:p>
        </p:txBody>
      </p:sp>
      <p:sp>
        <p:nvSpPr>
          <p:cNvPr id="6" name="Footer Placeholder 5">
            <a:extLst>
              <a:ext uri="{FF2B5EF4-FFF2-40B4-BE49-F238E27FC236}">
                <a16:creationId xmlns:a16="http://schemas.microsoft.com/office/drawing/2014/main" xmlns="" id="{82F03E82-75A9-BD1A-1B3E-D4A524E8A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8C87B6F-98A6-C045-44DB-EE000520758C}"/>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437989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725863-7F64-540A-4B25-DE555EE70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2B530D5-0D9A-29F0-0394-E0BEE2E7A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6A84F57-D047-2C17-AFF3-1365FFBABF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4BE6B4-BC01-1EFC-2CEA-FA323342EC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54AF980-2121-DD01-B6E9-D364AB3213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08FC182-D381-6908-920E-86E2BF69D480}"/>
              </a:ext>
            </a:extLst>
          </p:cNvPr>
          <p:cNvSpPr>
            <a:spLocks noGrp="1"/>
          </p:cNvSpPr>
          <p:nvPr>
            <p:ph type="dt" sz="half" idx="10"/>
          </p:nvPr>
        </p:nvSpPr>
        <p:spPr/>
        <p:txBody>
          <a:bodyPr/>
          <a:lstStyle/>
          <a:p>
            <a:fld id="{44B85E81-488F-4409-ADA7-062BFF58938C}" type="datetimeFigureOut">
              <a:rPr lang="en-US" smtClean="0"/>
              <a:t>10/4/2024</a:t>
            </a:fld>
            <a:endParaRPr lang="en-US"/>
          </a:p>
        </p:txBody>
      </p:sp>
      <p:sp>
        <p:nvSpPr>
          <p:cNvPr id="8" name="Footer Placeholder 7">
            <a:extLst>
              <a:ext uri="{FF2B5EF4-FFF2-40B4-BE49-F238E27FC236}">
                <a16:creationId xmlns:a16="http://schemas.microsoft.com/office/drawing/2014/main" xmlns="" id="{A4A2779B-616A-A5BC-70C1-C4AFDCCA42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4B58DED-9A45-E0AA-C4C2-4671B97FC2EA}"/>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10" name="TextBox 3">
            <a:extLst>
              <a:ext uri="{FF2B5EF4-FFF2-40B4-BE49-F238E27FC236}">
                <a16:creationId xmlns:a16="http://schemas.microsoft.com/office/drawing/2014/main" xmlns="" id="{7817CB79-6C69-5995-D1BC-77CFAA19C68F}"/>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xmlns="" id="{73DCFF76-9DCD-453B-0BC5-6D0202162EAD}"/>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xmlns="" id="{EFB88896-897D-4F23-1C7C-95C1DE0948AA}"/>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xmlns="" id="{5DF9AD77-AF55-8023-8B08-BB0F2174CD44}"/>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77149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20AFD-5D96-A0BF-2CCD-E9E8726CA0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10F830E-63C4-A220-29C9-1EB640085ED7}"/>
              </a:ext>
            </a:extLst>
          </p:cNvPr>
          <p:cNvSpPr>
            <a:spLocks noGrp="1"/>
          </p:cNvSpPr>
          <p:nvPr>
            <p:ph type="dt" sz="half" idx="10"/>
          </p:nvPr>
        </p:nvSpPr>
        <p:spPr/>
        <p:txBody>
          <a:bodyPr/>
          <a:lstStyle/>
          <a:p>
            <a:fld id="{44B85E81-488F-4409-ADA7-062BFF58938C}" type="datetimeFigureOut">
              <a:rPr lang="en-US" smtClean="0"/>
              <a:t>10/4/2024</a:t>
            </a:fld>
            <a:endParaRPr lang="en-US"/>
          </a:p>
        </p:txBody>
      </p:sp>
      <p:sp>
        <p:nvSpPr>
          <p:cNvPr id="4" name="Footer Placeholder 3">
            <a:extLst>
              <a:ext uri="{FF2B5EF4-FFF2-40B4-BE49-F238E27FC236}">
                <a16:creationId xmlns:a16="http://schemas.microsoft.com/office/drawing/2014/main" xmlns="" id="{A5BBA43C-4612-6DE3-039D-BB1A6CD65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C945229-EAEA-5D7F-7B94-E0831A99006B}"/>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62399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7514D9-4FEC-0562-FAB7-B62FAB408305}"/>
              </a:ext>
            </a:extLst>
          </p:cNvPr>
          <p:cNvSpPr>
            <a:spLocks noGrp="1"/>
          </p:cNvSpPr>
          <p:nvPr>
            <p:ph type="dt" sz="half" idx="10"/>
          </p:nvPr>
        </p:nvSpPr>
        <p:spPr/>
        <p:txBody>
          <a:bodyPr/>
          <a:lstStyle/>
          <a:p>
            <a:fld id="{44B85E81-488F-4409-ADA7-062BFF58938C}" type="datetimeFigureOut">
              <a:rPr lang="en-US" smtClean="0"/>
              <a:t>10/4/2024</a:t>
            </a:fld>
            <a:endParaRPr lang="en-US"/>
          </a:p>
        </p:txBody>
      </p:sp>
      <p:sp>
        <p:nvSpPr>
          <p:cNvPr id="3" name="Footer Placeholder 2">
            <a:extLst>
              <a:ext uri="{FF2B5EF4-FFF2-40B4-BE49-F238E27FC236}">
                <a16:creationId xmlns:a16="http://schemas.microsoft.com/office/drawing/2014/main" xmlns="" id="{E002F1AF-FD7C-B0FB-E3BA-5DC6612EEC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D795AF2-BE35-6E82-C06F-E6FC71E850C3}"/>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5" name="TextBox 3">
            <a:extLst>
              <a:ext uri="{FF2B5EF4-FFF2-40B4-BE49-F238E27FC236}">
                <a16:creationId xmlns:a16="http://schemas.microsoft.com/office/drawing/2014/main" xmlns="" id="{5493DBAA-98B6-1057-9574-577DBC4BB62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Hình ảnh 32">
            <a:extLst>
              <a:ext uri="{FF2B5EF4-FFF2-40B4-BE49-F238E27FC236}">
                <a16:creationId xmlns:a16="http://schemas.microsoft.com/office/drawing/2014/main" xmlns="" id="{671A6582-F374-6503-C938-8239962A36AA}"/>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8" name="Title 1">
            <a:extLst>
              <a:ext uri="{FF2B5EF4-FFF2-40B4-BE49-F238E27FC236}">
                <a16:creationId xmlns:a16="http://schemas.microsoft.com/office/drawing/2014/main" xmlns="" id="{1A0D0B17-D386-10D0-F871-3D6004F32E8A}"/>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9" name="TextBox 8">
            <a:extLst>
              <a:ext uri="{FF2B5EF4-FFF2-40B4-BE49-F238E27FC236}">
                <a16:creationId xmlns:a16="http://schemas.microsoft.com/office/drawing/2014/main" xmlns="" id="{4734A181-ADD0-D455-9BF6-892338C9F2BD}"/>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394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8C0B0C-7CF9-090C-93BB-D5E6AB22A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DDF7018-950F-732E-327D-40924E0D06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9051C87-04F3-95C5-29F1-15960DBE0910}"/>
              </a:ext>
            </a:extLst>
          </p:cNvPr>
          <p:cNvSpPr>
            <a:spLocks noGrp="1"/>
          </p:cNvSpPr>
          <p:nvPr>
            <p:ph type="dt" sz="half" idx="10"/>
          </p:nvPr>
        </p:nvSpPr>
        <p:spPr/>
        <p:txBody>
          <a:bodyPr/>
          <a:lstStyle/>
          <a:p>
            <a:fld id="{651DAF46-CD37-4D9E-A2B2-FC0A19234635}" type="datetimeFigureOut">
              <a:rPr lang="en-US" smtClean="0"/>
              <a:t>10/4/2024</a:t>
            </a:fld>
            <a:endParaRPr lang="en-US"/>
          </a:p>
        </p:txBody>
      </p:sp>
      <p:sp>
        <p:nvSpPr>
          <p:cNvPr id="5" name="Footer Placeholder 4">
            <a:extLst>
              <a:ext uri="{FF2B5EF4-FFF2-40B4-BE49-F238E27FC236}">
                <a16:creationId xmlns:a16="http://schemas.microsoft.com/office/drawing/2014/main" xmlns="" id="{44EFFE31-E8BB-FF22-119A-C903D10A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B00EA8-0584-A551-0478-7142B1C4F56B}"/>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xmlns="" id="{2DD5790B-5FFF-F7EB-CC7E-2626964E1FAF}"/>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xmlns="" id="{2516546F-A215-C4B7-CEA4-A40CB353B1A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xmlns="" id="{EDC696F7-6001-28E3-59AB-A9BEE04732DB}"/>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989149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16FBC0-A8AC-C5B7-A7CB-2DE1A5329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BD0B479-1C2D-EF0A-5576-6465192B00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8460D8-F09E-BCE7-CBF7-9A7F5B59B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13BB54-0233-824D-8A56-CDE4F34FB17D}"/>
              </a:ext>
            </a:extLst>
          </p:cNvPr>
          <p:cNvSpPr>
            <a:spLocks noGrp="1"/>
          </p:cNvSpPr>
          <p:nvPr>
            <p:ph type="dt" sz="half" idx="10"/>
          </p:nvPr>
        </p:nvSpPr>
        <p:spPr/>
        <p:txBody>
          <a:bodyPr/>
          <a:lstStyle/>
          <a:p>
            <a:fld id="{44B85E81-488F-4409-ADA7-062BFF58938C}" type="datetimeFigureOut">
              <a:rPr lang="en-US" smtClean="0"/>
              <a:t>10/4/2024</a:t>
            </a:fld>
            <a:endParaRPr lang="en-US"/>
          </a:p>
        </p:txBody>
      </p:sp>
      <p:sp>
        <p:nvSpPr>
          <p:cNvPr id="6" name="Footer Placeholder 5">
            <a:extLst>
              <a:ext uri="{FF2B5EF4-FFF2-40B4-BE49-F238E27FC236}">
                <a16:creationId xmlns:a16="http://schemas.microsoft.com/office/drawing/2014/main" xmlns="" id="{705B351A-CCAD-16D4-5D8A-0D613E969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225089F-AE66-40B3-9A27-7180C271FF55}"/>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119748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42E12F-1598-344F-3016-D7481084C5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A48CBF4-0471-3C14-EEC1-A620998BF9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89C2BCF-6B67-F923-D6FD-59035C1CE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ED23142-4A64-047C-3AFC-8FAFE80CB9B9}"/>
              </a:ext>
            </a:extLst>
          </p:cNvPr>
          <p:cNvSpPr>
            <a:spLocks noGrp="1"/>
          </p:cNvSpPr>
          <p:nvPr>
            <p:ph type="dt" sz="half" idx="10"/>
          </p:nvPr>
        </p:nvSpPr>
        <p:spPr/>
        <p:txBody>
          <a:bodyPr/>
          <a:lstStyle/>
          <a:p>
            <a:fld id="{44B85E81-488F-4409-ADA7-062BFF58938C}" type="datetimeFigureOut">
              <a:rPr lang="en-US" smtClean="0"/>
              <a:t>10/4/2024</a:t>
            </a:fld>
            <a:endParaRPr lang="en-US"/>
          </a:p>
        </p:txBody>
      </p:sp>
      <p:sp>
        <p:nvSpPr>
          <p:cNvPr id="6" name="Footer Placeholder 5">
            <a:extLst>
              <a:ext uri="{FF2B5EF4-FFF2-40B4-BE49-F238E27FC236}">
                <a16:creationId xmlns:a16="http://schemas.microsoft.com/office/drawing/2014/main" xmlns="" id="{5E322A3B-1296-01B7-C358-9C38E2896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1EC048-FB7B-3D01-9AC3-E3580B3964E7}"/>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798460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C9FFBE-52D1-599C-E61A-4AC40FA281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6ECDBA6-61FC-8602-62E1-3D498E71B0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96CD20-926D-2740-2130-21CD152837B5}"/>
              </a:ext>
            </a:extLst>
          </p:cNvPr>
          <p:cNvSpPr>
            <a:spLocks noGrp="1"/>
          </p:cNvSpPr>
          <p:nvPr>
            <p:ph type="dt" sz="half" idx="10"/>
          </p:nvPr>
        </p:nvSpPr>
        <p:spPr/>
        <p:txBody>
          <a:bodyPr/>
          <a:lstStyle/>
          <a:p>
            <a:fld id="{44B85E81-488F-4409-ADA7-062BFF58938C}" type="datetimeFigureOut">
              <a:rPr lang="en-US" smtClean="0"/>
              <a:t>10/4/2024</a:t>
            </a:fld>
            <a:endParaRPr lang="en-US"/>
          </a:p>
        </p:txBody>
      </p:sp>
      <p:sp>
        <p:nvSpPr>
          <p:cNvPr id="5" name="Footer Placeholder 4">
            <a:extLst>
              <a:ext uri="{FF2B5EF4-FFF2-40B4-BE49-F238E27FC236}">
                <a16:creationId xmlns:a16="http://schemas.microsoft.com/office/drawing/2014/main" xmlns="" id="{235776D8-2C58-813F-3D0C-8BB6C8CB2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26AF65-6DE3-CED2-4DC7-0B153E282169}"/>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215583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3CD5BD9-4351-7CC4-CA14-FC787FBFEC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619181A-1E99-8503-B3FD-E7959FE527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4DE152-A798-9E70-AB25-9085616080EF}"/>
              </a:ext>
            </a:extLst>
          </p:cNvPr>
          <p:cNvSpPr>
            <a:spLocks noGrp="1"/>
          </p:cNvSpPr>
          <p:nvPr>
            <p:ph type="dt" sz="half" idx="10"/>
          </p:nvPr>
        </p:nvSpPr>
        <p:spPr/>
        <p:txBody>
          <a:bodyPr/>
          <a:lstStyle/>
          <a:p>
            <a:fld id="{44B85E81-488F-4409-ADA7-062BFF58938C}" type="datetimeFigureOut">
              <a:rPr lang="en-US" smtClean="0"/>
              <a:t>10/4/2024</a:t>
            </a:fld>
            <a:endParaRPr lang="en-US"/>
          </a:p>
        </p:txBody>
      </p:sp>
      <p:sp>
        <p:nvSpPr>
          <p:cNvPr id="5" name="Footer Placeholder 4">
            <a:extLst>
              <a:ext uri="{FF2B5EF4-FFF2-40B4-BE49-F238E27FC236}">
                <a16:creationId xmlns:a16="http://schemas.microsoft.com/office/drawing/2014/main" xmlns="" id="{7EFCDFE5-8FAB-C135-3674-AF34A8361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EE6085-FBF4-4988-22DD-C937E3D9E2C1}"/>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xmlns="" id="{46ECE9D5-8AF9-C27F-D622-0F4DE6F0E660}"/>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xmlns="" id="{3725291A-6738-3963-DEA0-7E8228155CD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xmlns="" id="{8E381BE9-4EBE-D31B-64A9-BC46B7BB43E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xmlns="" id="{E7F56999-FCE0-C38E-4AC4-432F657BE9A3}"/>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833013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7847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0D64739B-5CF7-3678-1DB6-C486E6FB45ED}"/>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a:extLst>
              <a:ext uri="{FF2B5EF4-FFF2-40B4-BE49-F238E27FC236}">
                <a16:creationId xmlns:a16="http://schemas.microsoft.com/office/drawing/2014/main" xmlns="" id="{FC4361A1-58CC-AFF2-D6F9-BACEED6E4A47}"/>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xmlns="" id="{93140BE8-54F0-AF71-6695-936C731BF8A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xmlns="" id="{6172C9E3-D8F5-1694-3DAB-EE54712A5968}"/>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912821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7228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xmlns="" id="{A5EDE2A4-578C-B7FB-8A6E-B036707F3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E1DED60-B63C-9582-BE5A-74110257F1A0}"/>
              </a:ext>
            </a:extLst>
          </p:cNvPr>
          <p:cNvSpPr/>
          <p:nvPr userDrawn="1"/>
        </p:nvSpPr>
        <p:spPr>
          <a:xfrm>
            <a:off x="518814" y="421993"/>
            <a:ext cx="11324492" cy="6129794"/>
          </a:xfrm>
          <a:prstGeom prst="roundRect">
            <a:avLst>
              <a:gd name="adj" fmla="val 14468"/>
            </a:avLst>
          </a:prstGeom>
          <a:solidFill>
            <a:schemeClr val="bg1">
              <a:alpha val="94000"/>
            </a:schemeClr>
          </a:solidFill>
          <a:ln w="19050">
            <a:solidFill>
              <a:srgbClr val="FEB4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3">
            <a:extLst>
              <a:ext uri="{FF2B5EF4-FFF2-40B4-BE49-F238E27FC236}">
                <a16:creationId xmlns:a16="http://schemas.microsoft.com/office/drawing/2014/main" xmlns="" id="{BF52C0A7-9D03-93E3-05CC-C4DD013E5C6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a:extLst>
              <a:ext uri="{FF2B5EF4-FFF2-40B4-BE49-F238E27FC236}">
                <a16:creationId xmlns:a16="http://schemas.microsoft.com/office/drawing/2014/main" xmlns="" id="{E68B381E-7089-343F-BD1E-CCF055AD1AAE}"/>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xmlns="" id="{AE027ED4-A504-D70C-0D3F-006479604A3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8" name="TextBox 7">
            <a:extLst>
              <a:ext uri="{FF2B5EF4-FFF2-40B4-BE49-F238E27FC236}">
                <a16:creationId xmlns:a16="http://schemas.microsoft.com/office/drawing/2014/main" xmlns="" id="{4501BD5E-FD90-C741-6390-AD0700BE5D7F}"/>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50171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
        <p:nvSpPr>
          <p:cNvPr id="7" name="TextBox 3">
            <a:extLst>
              <a:ext uri="{FF2B5EF4-FFF2-40B4-BE49-F238E27FC236}">
                <a16:creationId xmlns:a16="http://schemas.microsoft.com/office/drawing/2014/main" xmlns="" id="{A75E9215-AB87-C39A-F554-FCE94F41E6C2}"/>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xmlns="" id="{FA256902-4059-9C40-DEB6-AD8A33159A04}"/>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xmlns="" id="{55C158B2-F880-E8EF-CD68-B60FEAB91E2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xmlns="" id="{2EEB414F-FB87-E0FD-D4A6-6FDE65724EE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264148506"/>
      </p:ext>
    </p:extLst>
  </p:cSld>
  <p:clrMapOvr>
    <a:masterClrMapping/>
  </p:clrMapOvr>
  <p:transition spd="slow" advTm="3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2024/10/4</a:t>
            </a:fld>
            <a:endParaRPr lang="zh-CN" altLang="en-US"/>
          </a:p>
        </p:txBody>
      </p:sp>
      <p:sp>
        <p:nvSpPr>
          <p:cNvPr id="3" name="页脚占位符 2">
            <a:extLst>
              <a:ext uri="{FF2B5EF4-FFF2-40B4-BE49-F238E27FC236}">
                <a16:creationId xmlns:a16="http://schemas.microsoft.com/office/drawing/2014/main" xmlns=""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
        <p:nvSpPr>
          <p:cNvPr id="5" name="TextBox 3">
            <a:extLst>
              <a:ext uri="{FF2B5EF4-FFF2-40B4-BE49-F238E27FC236}">
                <a16:creationId xmlns:a16="http://schemas.microsoft.com/office/drawing/2014/main" xmlns="" id="{08FB8C13-38E2-D9F3-E6C2-0530BE6D993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Hình ảnh 32">
            <a:extLst>
              <a:ext uri="{FF2B5EF4-FFF2-40B4-BE49-F238E27FC236}">
                <a16:creationId xmlns:a16="http://schemas.microsoft.com/office/drawing/2014/main" xmlns="" id="{E6EFF339-1685-DFFE-DD6A-0FC45C4AFB16}"/>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8" name="Title 1">
            <a:extLst>
              <a:ext uri="{FF2B5EF4-FFF2-40B4-BE49-F238E27FC236}">
                <a16:creationId xmlns:a16="http://schemas.microsoft.com/office/drawing/2014/main" xmlns="" id="{F744D823-37DE-0E2D-C934-E8AEF4C542F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9" name="TextBox 8">
            <a:extLst>
              <a:ext uri="{FF2B5EF4-FFF2-40B4-BE49-F238E27FC236}">
                <a16:creationId xmlns:a16="http://schemas.microsoft.com/office/drawing/2014/main" xmlns="" id="{833FC338-1E42-0CE4-628A-DD3528D4EE7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876454203"/>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26422-51A4-6578-04CD-5A2C2F2C3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D8B4A98-B67B-157C-04B6-1A80A57EE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B6EEDC4-3161-E7B2-2413-4D73D59177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13812B2-F956-4C69-05E2-C5792C69BF81}"/>
              </a:ext>
            </a:extLst>
          </p:cNvPr>
          <p:cNvSpPr>
            <a:spLocks noGrp="1"/>
          </p:cNvSpPr>
          <p:nvPr>
            <p:ph type="dt" sz="half" idx="10"/>
          </p:nvPr>
        </p:nvSpPr>
        <p:spPr/>
        <p:txBody>
          <a:bodyPr/>
          <a:lstStyle/>
          <a:p>
            <a:fld id="{651DAF46-CD37-4D9E-A2B2-FC0A19234635}" type="datetimeFigureOut">
              <a:rPr lang="en-US" smtClean="0"/>
              <a:t>10/4/2024</a:t>
            </a:fld>
            <a:endParaRPr lang="en-US"/>
          </a:p>
        </p:txBody>
      </p:sp>
      <p:sp>
        <p:nvSpPr>
          <p:cNvPr id="6" name="Footer Placeholder 5">
            <a:extLst>
              <a:ext uri="{FF2B5EF4-FFF2-40B4-BE49-F238E27FC236}">
                <a16:creationId xmlns:a16="http://schemas.microsoft.com/office/drawing/2014/main" xmlns="" id="{A4124BAB-5EC9-1ADF-C588-4E5692EE5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093CE0D-395B-FC5D-2C45-DC39E1929CC3}"/>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131214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2024/10/4</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10843670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BD7D31-C057-E585-3242-2C16F98C6C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4C9765-5428-66FC-7B4D-84A0A323B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84C3C8-794B-D434-5DD4-77DC30B0EE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1AD1561-CCDC-B1D2-7294-BE02149CF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667E1DE-C951-E56E-D820-9710078C3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A28CB31-9289-A624-26CA-539F493AE965}"/>
              </a:ext>
            </a:extLst>
          </p:cNvPr>
          <p:cNvSpPr>
            <a:spLocks noGrp="1"/>
          </p:cNvSpPr>
          <p:nvPr>
            <p:ph type="dt" sz="half" idx="10"/>
          </p:nvPr>
        </p:nvSpPr>
        <p:spPr/>
        <p:txBody>
          <a:bodyPr/>
          <a:lstStyle/>
          <a:p>
            <a:fld id="{651DAF46-CD37-4D9E-A2B2-FC0A19234635}" type="datetimeFigureOut">
              <a:rPr lang="en-US" smtClean="0"/>
              <a:t>10/4/2024</a:t>
            </a:fld>
            <a:endParaRPr lang="en-US"/>
          </a:p>
        </p:txBody>
      </p:sp>
      <p:sp>
        <p:nvSpPr>
          <p:cNvPr id="8" name="Footer Placeholder 7">
            <a:extLst>
              <a:ext uri="{FF2B5EF4-FFF2-40B4-BE49-F238E27FC236}">
                <a16:creationId xmlns:a16="http://schemas.microsoft.com/office/drawing/2014/main" xmlns="" id="{46B3E7B7-BE7E-D435-DE75-4034293C63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666A187-B80E-7C2F-2988-278DC956DAB8}"/>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10" name="TextBox 3">
            <a:extLst>
              <a:ext uri="{FF2B5EF4-FFF2-40B4-BE49-F238E27FC236}">
                <a16:creationId xmlns:a16="http://schemas.microsoft.com/office/drawing/2014/main" xmlns="" id="{84CC6864-4789-979E-E118-750331BC4E44}"/>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xmlns="" id="{EC406888-4495-63A2-1AD6-D3CA417B2957}"/>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xmlns="" id="{96CC4051-3625-020F-B1E9-B23A5FB345B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xmlns="" id="{0293AA0C-AA82-C146-042A-07F047CBC84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01803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7F3419-5798-6787-4E7B-14E0380A32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036F645-7FEF-1357-07CC-6D991D2C8342}"/>
              </a:ext>
            </a:extLst>
          </p:cNvPr>
          <p:cNvSpPr>
            <a:spLocks noGrp="1"/>
          </p:cNvSpPr>
          <p:nvPr>
            <p:ph type="dt" sz="half" idx="10"/>
          </p:nvPr>
        </p:nvSpPr>
        <p:spPr/>
        <p:txBody>
          <a:bodyPr/>
          <a:lstStyle/>
          <a:p>
            <a:fld id="{651DAF46-CD37-4D9E-A2B2-FC0A19234635}" type="datetimeFigureOut">
              <a:rPr lang="en-US" smtClean="0"/>
              <a:t>10/4/2024</a:t>
            </a:fld>
            <a:endParaRPr lang="en-US"/>
          </a:p>
        </p:txBody>
      </p:sp>
      <p:sp>
        <p:nvSpPr>
          <p:cNvPr id="4" name="Footer Placeholder 3">
            <a:extLst>
              <a:ext uri="{FF2B5EF4-FFF2-40B4-BE49-F238E27FC236}">
                <a16:creationId xmlns:a16="http://schemas.microsoft.com/office/drawing/2014/main" xmlns="" id="{468D5EC2-2096-5B4A-4416-97342F8821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0AC1AFD-6F25-3598-FEF3-4514E614CE3A}"/>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6" name="TextBox 3">
            <a:extLst>
              <a:ext uri="{FF2B5EF4-FFF2-40B4-BE49-F238E27FC236}">
                <a16:creationId xmlns:a16="http://schemas.microsoft.com/office/drawing/2014/main" xmlns="" id="{9A330AE4-0399-0A24-197A-571E3E0276C3}"/>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xmlns="" id="{07AEA218-B311-9272-20E6-050BB7D2BD92}"/>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xmlns="" id="{41D159A2-C021-0AC7-8BB0-90DF598748B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xmlns="" id="{AF6D9271-55E4-EFDD-B4A7-0E8640A9D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075675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02BE1CD-DA04-E61E-8456-A8A03DF9F60E}"/>
              </a:ext>
            </a:extLst>
          </p:cNvPr>
          <p:cNvSpPr>
            <a:spLocks noGrp="1"/>
          </p:cNvSpPr>
          <p:nvPr>
            <p:ph type="dt" sz="half" idx="10"/>
          </p:nvPr>
        </p:nvSpPr>
        <p:spPr/>
        <p:txBody>
          <a:bodyPr/>
          <a:lstStyle/>
          <a:p>
            <a:fld id="{651DAF46-CD37-4D9E-A2B2-FC0A19234635}" type="datetimeFigureOut">
              <a:rPr lang="en-US" smtClean="0"/>
              <a:t>10/4/2024</a:t>
            </a:fld>
            <a:endParaRPr lang="en-US"/>
          </a:p>
        </p:txBody>
      </p:sp>
      <p:sp>
        <p:nvSpPr>
          <p:cNvPr id="3" name="Footer Placeholder 2">
            <a:extLst>
              <a:ext uri="{FF2B5EF4-FFF2-40B4-BE49-F238E27FC236}">
                <a16:creationId xmlns:a16="http://schemas.microsoft.com/office/drawing/2014/main" xmlns="" id="{F7D07863-9378-503B-174B-1DF0DD4658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5C5306B-6BAB-F2E2-94C5-6087F8073910}"/>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79810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631D32-AAC6-0C12-38B8-2A30D4B6B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772CF3A-A638-A1BE-6748-1D1E182F0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6C2666-9DDC-A33D-CA09-388BE49E4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0FCB62-5099-6B30-1170-8BB4E218276D}"/>
              </a:ext>
            </a:extLst>
          </p:cNvPr>
          <p:cNvSpPr>
            <a:spLocks noGrp="1"/>
          </p:cNvSpPr>
          <p:nvPr>
            <p:ph type="dt" sz="half" idx="10"/>
          </p:nvPr>
        </p:nvSpPr>
        <p:spPr/>
        <p:txBody>
          <a:bodyPr/>
          <a:lstStyle/>
          <a:p>
            <a:fld id="{651DAF46-CD37-4D9E-A2B2-FC0A19234635}" type="datetimeFigureOut">
              <a:rPr lang="en-US" smtClean="0"/>
              <a:t>10/4/2024</a:t>
            </a:fld>
            <a:endParaRPr lang="en-US"/>
          </a:p>
        </p:txBody>
      </p:sp>
      <p:sp>
        <p:nvSpPr>
          <p:cNvPr id="6" name="Footer Placeholder 5">
            <a:extLst>
              <a:ext uri="{FF2B5EF4-FFF2-40B4-BE49-F238E27FC236}">
                <a16:creationId xmlns:a16="http://schemas.microsoft.com/office/drawing/2014/main" xmlns="" id="{42F8E2A0-F154-2CEA-800F-928E51E20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35AEA4-6AA3-126F-A9CD-F15D717D2421}"/>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xmlns="" id="{68710129-0510-EABE-3B6A-64D360C9253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xmlns="" id="{898233DB-9466-2BC6-E99B-18BEF7D58DE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xmlns="" id="{25BF1A41-0534-F377-E9F6-4361F5EF68F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xmlns="" id="{BE093D91-435B-1F58-1A65-83E99F2E5AB6}"/>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43572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2091E3-854D-8ECD-7882-E25281D91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AB8A16-7E10-17DA-41AC-CE9DA0313C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323F37F-2EE1-E494-81E2-94533DA8B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265025-717D-19A9-4C9A-4E1AF3FC6002}"/>
              </a:ext>
            </a:extLst>
          </p:cNvPr>
          <p:cNvSpPr>
            <a:spLocks noGrp="1"/>
          </p:cNvSpPr>
          <p:nvPr>
            <p:ph type="dt" sz="half" idx="10"/>
          </p:nvPr>
        </p:nvSpPr>
        <p:spPr/>
        <p:txBody>
          <a:bodyPr/>
          <a:lstStyle/>
          <a:p>
            <a:fld id="{651DAF46-CD37-4D9E-A2B2-FC0A19234635}" type="datetimeFigureOut">
              <a:rPr lang="en-US" smtClean="0"/>
              <a:t>10/4/2024</a:t>
            </a:fld>
            <a:endParaRPr lang="en-US"/>
          </a:p>
        </p:txBody>
      </p:sp>
      <p:sp>
        <p:nvSpPr>
          <p:cNvPr id="6" name="Footer Placeholder 5">
            <a:extLst>
              <a:ext uri="{FF2B5EF4-FFF2-40B4-BE49-F238E27FC236}">
                <a16:creationId xmlns:a16="http://schemas.microsoft.com/office/drawing/2014/main" xmlns="" id="{B0B030EE-404A-A75C-4091-5274793C3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828A81E-8367-0097-A905-2F97A174B8C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xmlns="" id="{184EC21C-7EB8-0885-13ED-8CEAC566CF8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xmlns="" id="{1D89330E-8485-0C01-DEAF-660C399CB314}"/>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xmlns="" id="{F4B62043-5E67-0779-243E-3E9FBBC118D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xmlns="" id="{48124896-14DA-0674-A95E-71AD4B365E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49074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hyperlink" Target="https://www.facebook.com/groups/629898828017053" TargetMode="Externa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hyperlink" Target="https://www.facebook.com/groups/629898828017053" TargetMode="External"/><Relationship Id="rId5" Type="http://schemas.openxmlformats.org/officeDocument/2006/relationships/image" Target="../media/image7.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67F793A-FA34-CFE9-B9CB-ECDB3377F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735162-9EA7-B422-4BEA-D3D3E7536B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F0F723-413C-1DE0-F661-B2B51F493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1DAF46-CD37-4D9E-A2B2-FC0A19234635}" type="datetimeFigureOut">
              <a:rPr lang="en-US" smtClean="0"/>
              <a:t>10/4/2024</a:t>
            </a:fld>
            <a:endParaRPr lang="en-US"/>
          </a:p>
        </p:txBody>
      </p:sp>
      <p:sp>
        <p:nvSpPr>
          <p:cNvPr id="5" name="Footer Placeholder 4">
            <a:extLst>
              <a:ext uri="{FF2B5EF4-FFF2-40B4-BE49-F238E27FC236}">
                <a16:creationId xmlns:a16="http://schemas.microsoft.com/office/drawing/2014/main" xmlns="" id="{1C7FDED0-52A1-EB1D-B790-93CCE143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5EE7F651-1D5A-46D5-AE94-5732B1F6F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xmlns="" id="{24CF2D49-2F98-9AE0-0D3F-DC5C98D3D8E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xmlns="" id="{8C4F8FF5-1E87-2A71-6C92-9571D3E7B32B}"/>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xmlns="" id="{48880DD2-957B-83B0-4DDC-C1EBCA7AE9C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xmlns="" id="{356CD946-7A50-BFB5-2A80-A77DF60BC6D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01909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A2547B-6F52-2CC3-F291-B28A7AA9AC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509763D-1040-A8CB-2C8E-30DD56421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7FFEF8-7E67-8AF2-C553-858F3AFBA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F7DCB-AF61-43A1-ACC2-BC07373AB104}" type="datetimeFigureOut">
              <a:rPr lang="en-US" smtClean="0"/>
              <a:t>10/4/2024</a:t>
            </a:fld>
            <a:endParaRPr lang="en-US"/>
          </a:p>
        </p:txBody>
      </p:sp>
      <p:sp>
        <p:nvSpPr>
          <p:cNvPr id="5" name="Footer Placeholder 4">
            <a:extLst>
              <a:ext uri="{FF2B5EF4-FFF2-40B4-BE49-F238E27FC236}">
                <a16:creationId xmlns:a16="http://schemas.microsoft.com/office/drawing/2014/main" xmlns="" id="{42FFFF94-A5DC-4453-2181-8B83C2FBA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072C1F3-F8CA-24E4-55B9-C3FFE852C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C94A1-0B00-4DE0-B5EF-381D0C58864C}" type="slidenum">
              <a:rPr lang="en-US" smtClean="0"/>
              <a:t>‹#›</a:t>
            </a:fld>
            <a:endParaRPr lang="en-US"/>
          </a:p>
        </p:txBody>
      </p:sp>
      <p:sp>
        <p:nvSpPr>
          <p:cNvPr id="7" name="TextBox 3">
            <a:extLst>
              <a:ext uri="{FF2B5EF4-FFF2-40B4-BE49-F238E27FC236}">
                <a16:creationId xmlns:a16="http://schemas.microsoft.com/office/drawing/2014/main" xmlns="" id="{DD7DC4E5-A685-09F1-09F4-CD408724FE4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xmlns="" id="{559D147D-C1BE-D61F-E682-4A9BD37F29D7}"/>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xmlns="" id="{EC49F7CC-2307-DA45-2530-2ED5D93937D7}"/>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xmlns="" id="{308CB4D2-6008-C401-BE0F-61293736F9EB}"/>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820496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12B8578-CDF6-A5AF-EFA4-C1E6FC5C59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0476C11-AB7B-2EC1-0F70-029F32233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8B5A33-1EBE-AEC3-6018-C73CD8B6F2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B85E81-488F-4409-ADA7-062BFF58938C}" type="datetimeFigureOut">
              <a:rPr lang="en-US" smtClean="0"/>
              <a:t>10/4/2024</a:t>
            </a:fld>
            <a:endParaRPr lang="en-US"/>
          </a:p>
        </p:txBody>
      </p:sp>
      <p:sp>
        <p:nvSpPr>
          <p:cNvPr id="5" name="Footer Placeholder 4">
            <a:extLst>
              <a:ext uri="{FF2B5EF4-FFF2-40B4-BE49-F238E27FC236}">
                <a16:creationId xmlns:a16="http://schemas.microsoft.com/office/drawing/2014/main" xmlns="" id="{5EC9DB74-6C1E-43B8-982F-CD24B77EB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E202FB0C-A4FA-F55F-43B4-00E3FD986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xmlns="" id="{CDCEED8D-8011-E72E-136D-8C6B1221A2D3}"/>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xmlns="" id="{10668570-BFF0-1C25-D74D-CAFB95BA79FA}"/>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xmlns="" id="{8C23277D-59B1-F781-22C8-AEC97C63FBF5}"/>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xmlns="" id="{5D7D7F71-864D-E679-AE0F-D961BEF8A014}"/>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27627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A83E09A3-9C77-492A-69B9-02AB4EE2D9F2}"/>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a:extLst>
              <a:ext uri="{FF2B5EF4-FFF2-40B4-BE49-F238E27FC236}">
                <a16:creationId xmlns:a16="http://schemas.microsoft.com/office/drawing/2014/main" xmlns="" id="{AEA4069D-E4FB-A8FE-BAC3-F8072AC3296F}"/>
              </a:ext>
            </a:extLst>
          </p:cNvPr>
          <p:cNvPicPr>
            <a:picLocks noChangeAspect="1"/>
          </p:cNvPicPr>
          <p:nvPr userDrawn="1"/>
        </p:nvPicPr>
        <p:blipFill>
          <a:blip r:embed="rId7"/>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xmlns="" id="{59BA1F4E-A991-C280-3B49-7A4CC7B65198}"/>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xmlns="" id="{EAD82983-CE06-86BA-9B55-EF9E3BE20631}"/>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5490386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70"/>
            <a:ext cx="12204536" cy="6858000"/>
          </a:xfrm>
          <a:prstGeom prst="rect">
            <a:avLst/>
          </a:prstGeom>
        </p:spPr>
      </p:pic>
      <p:sp>
        <p:nvSpPr>
          <p:cNvPr id="11" name="矩形: 圆角 42">
            <a:extLst>
              <a:ext uri="{FF2B5EF4-FFF2-40B4-BE49-F238E27FC236}">
                <a16:creationId xmlns:a16="http://schemas.microsoft.com/office/drawing/2014/main" xmlns="" id="{2F4510A4-EE6C-FA1C-0118-9DD6409015F8}"/>
              </a:ext>
            </a:extLst>
          </p:cNvPr>
          <p:cNvSpPr/>
          <p:nvPr userDrawn="1"/>
        </p:nvSpPr>
        <p:spPr>
          <a:xfrm>
            <a:off x="346841" y="315310"/>
            <a:ext cx="11461530" cy="6243145"/>
          </a:xfrm>
          <a:prstGeom prst="roundRect">
            <a:avLst>
              <a:gd name="adj" fmla="val 10103"/>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2" name="TextBox 3">
            <a:extLst>
              <a:ext uri="{FF2B5EF4-FFF2-40B4-BE49-F238E27FC236}">
                <a16:creationId xmlns:a16="http://schemas.microsoft.com/office/drawing/2014/main" xmlns="" id="{EB1971FE-289E-8F8E-C1EC-D4EDE51095C5}"/>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a:extLst>
              <a:ext uri="{FF2B5EF4-FFF2-40B4-BE49-F238E27FC236}">
                <a16:creationId xmlns:a16="http://schemas.microsoft.com/office/drawing/2014/main" xmlns="" id="{A169C000-6DD4-447C-D5B2-95F197841FE4}"/>
              </a:ext>
            </a:extLst>
          </p:cNvPr>
          <p:cNvPicPr>
            <a:picLocks noChangeAspect="1"/>
          </p:cNvPicPr>
          <p:nvPr userDrawn="1"/>
        </p:nvPicPr>
        <p:blipFill>
          <a:blip r:embed="rId7"/>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xmlns="" id="{4E451A8E-7FAB-3660-2CC6-F3029C04CAA4}"/>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xmlns="" id="{DAA9E49F-EC6D-189E-77C8-0A15E422CD48}"/>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4862801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5.xml"/><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9.xml"/><Relationship Id="rId5" Type="http://schemas.openxmlformats.org/officeDocument/2006/relationships/image" Target="../media/image3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2405FF-FF2B-9F44-A0FE-2F409D10B93B}"/>
              </a:ext>
            </a:extLst>
          </p:cNvPr>
          <p:cNvPicPr>
            <a:picLocks noChangeAspect="1"/>
          </p:cNvPicPr>
          <p:nvPr/>
        </p:nvPicPr>
        <p:blipFill>
          <a:blip r:embed="rId2"/>
          <a:stretch>
            <a:fillRect/>
          </a:stretch>
        </p:blipFill>
        <p:spPr>
          <a:xfrm>
            <a:off x="-128632" y="6034"/>
            <a:ext cx="12449263" cy="6851966"/>
          </a:xfrm>
          <a:prstGeom prst="rect">
            <a:avLst/>
          </a:prstGeom>
        </p:spPr>
      </p:pic>
      <p:sp>
        <p:nvSpPr>
          <p:cNvPr id="2" name="Rectangle 1"/>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33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DC9F8B79-2EA4-B179-50FE-6B6EBDF98787}"/>
              </a:ext>
            </a:extLst>
          </p:cNvPr>
          <p:cNvSpPr/>
          <p:nvPr/>
        </p:nvSpPr>
        <p:spPr>
          <a:xfrm>
            <a:off x="527092" y="348253"/>
            <a:ext cx="11242876" cy="1815827"/>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prstClr val="black"/>
                </a:solidFill>
                <a:latin typeface="Cambria" panose="02040503050406030204" pitchFamily="18" charset="0"/>
                <a:ea typeface="Cambria" panose="02040503050406030204" pitchFamily="18" charset="0"/>
              </a:rPr>
              <a:t>Ở </a:t>
            </a:r>
            <a:r>
              <a:rPr lang="en-US" sz="3600" b="1" dirty="0" err="1">
                <a:solidFill>
                  <a:prstClr val="black"/>
                </a:solidFill>
                <a:latin typeface="Cambria" panose="02040503050406030204" pitchFamily="18" charset="0"/>
                <a:ea typeface="Cambria" panose="02040503050406030204" pitchFamily="18" charset="0"/>
              </a:rPr>
              <a:t>tranh</a:t>
            </a:r>
            <a:r>
              <a:rPr lang="en-US" sz="3600" b="1" dirty="0">
                <a:solidFill>
                  <a:prstClr val="black"/>
                </a:solidFill>
                <a:latin typeface="Cambria" panose="02040503050406030204" pitchFamily="18" charset="0"/>
                <a:ea typeface="Cambria" panose="02040503050406030204" pitchFamily="18" charset="0"/>
              </a:rPr>
              <a:t> 2: Lan </a:t>
            </a:r>
            <a:r>
              <a:rPr lang="en-US" sz="3600" b="1" dirty="0" err="1">
                <a:solidFill>
                  <a:prstClr val="black"/>
                </a:solidFill>
                <a:latin typeface="Cambria" panose="02040503050406030204" pitchFamily="18" charset="0"/>
                <a:ea typeface="Cambria" panose="02040503050406030204" pitchFamily="18" charset="0"/>
              </a:rPr>
              <a:t>nên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kiềm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phấn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mình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chia </a:t>
            </a:r>
            <a:r>
              <a:rPr lang="en-US" sz="3600" b="1" dirty="0" err="1">
                <a:solidFill>
                  <a:prstClr val="black"/>
                </a:solidFill>
                <a:latin typeface="Cambria" panose="02040503050406030204" pitchFamily="18" charset="0"/>
                <a:ea typeface="Cambria" panose="02040503050406030204" pitchFamily="18" charset="0"/>
              </a:rPr>
              <a:t>sẻ</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mẹ</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ngoài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hoặc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tâm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bà</a:t>
            </a:r>
            <a:r>
              <a:rPr lang="en-US" sz="3600" b="1" dirty="0">
                <a:solidFill>
                  <a:prstClr val="black"/>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xmlns="" id="{7AC4759D-F8D1-B904-8AC6-2B45CE9F304F}"/>
              </a:ext>
            </a:extLst>
          </p:cNvPr>
          <p:cNvPicPr>
            <a:picLocks noChangeAspect="1"/>
          </p:cNvPicPr>
          <p:nvPr/>
        </p:nvPicPr>
        <p:blipFill rotWithShape="1">
          <a:blip r:embed="rId2"/>
          <a:srcRect l="54507"/>
          <a:stretch/>
        </p:blipFill>
        <p:spPr>
          <a:xfrm>
            <a:off x="3171468" y="2098200"/>
            <a:ext cx="5849063" cy="4493609"/>
          </a:xfrm>
          <a:prstGeom prst="rect">
            <a:avLst/>
          </a:prstGeom>
        </p:spPr>
      </p:pic>
      <p:sp>
        <p:nvSpPr>
          <p:cNvPr id="4" name="Oval 3"/>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71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6F284D8-D4A4-6246-B58C-CD9B56F2F468}"/>
              </a:ext>
            </a:extLst>
          </p:cNvPr>
          <p:cNvSpPr/>
          <p:nvPr/>
        </p:nvSpPr>
        <p:spPr>
          <a:xfrm>
            <a:off x="407593" y="1272693"/>
            <a:ext cx="6549752" cy="2217102"/>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vi-VN" sz="3200" b="1" dirty="0">
                <a:solidFill>
                  <a:prstClr val="black"/>
                </a:solidFill>
                <a:latin typeface="Cambria" panose="02040503050406030204" pitchFamily="18" charset="0"/>
                <a:ea typeface="Cambria" panose="02040503050406030204" pitchFamily="18" charset="0"/>
              </a:rPr>
              <a:t>Giờ ra chơi, Hiếu tình cờ nghe thấy Nam và Bình ngồi cuối lớp đang nói những điều không hay về mình.</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pic>
        <p:nvPicPr>
          <p:cNvPr id="14" name="Picture 13" descr="A group of kids sitting at desks&#10;&#10;Description automatically generated">
            <a:extLst>
              <a:ext uri="{FF2B5EF4-FFF2-40B4-BE49-F238E27FC236}">
                <a16:creationId xmlns:a16="http://schemas.microsoft.com/office/drawing/2014/main" xmlns="" id="{1D22883B-6930-4999-4EF2-F043912E6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pic>
        <p:nvPicPr>
          <p:cNvPr id="15" name="3 Minute Timer with Music for Kids! Countdown Videos HD! (1)">
            <a:hlinkClick r:id="" action="ppaction://media"/>
            <a:extLst>
              <a:ext uri="{FF2B5EF4-FFF2-40B4-BE49-F238E27FC236}">
                <a16:creationId xmlns:a16="http://schemas.microsoft.com/office/drawing/2014/main" xmlns="" id="{A2E7F5D1-7F08-7FBE-35F5-B49D721D12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46007" y="3402517"/>
            <a:ext cx="2438400" cy="1371600"/>
          </a:xfrm>
          <a:prstGeom prst="rect">
            <a:avLst/>
          </a:prstGeom>
        </p:spPr>
      </p:pic>
      <p:sp>
        <p:nvSpPr>
          <p:cNvPr id="11" name="Rectangle: Rounded Corners 10">
            <a:extLst>
              <a:ext uri="{FF2B5EF4-FFF2-40B4-BE49-F238E27FC236}">
                <a16:creationId xmlns:a16="http://schemas.microsoft.com/office/drawing/2014/main" xmlns="" id="{DC9F8B79-2EA4-B179-50FE-6B6EBDF98787}"/>
              </a:ext>
            </a:extLst>
          </p:cNvPr>
          <p:cNvSpPr/>
          <p:nvPr/>
        </p:nvSpPr>
        <p:spPr>
          <a:xfrm>
            <a:off x="1270420" y="739732"/>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p>
        </p:txBody>
      </p:sp>
      <p:pic>
        <p:nvPicPr>
          <p:cNvPr id="9" name="Picture 8">
            <a:extLst>
              <a:ext uri="{FF2B5EF4-FFF2-40B4-BE49-F238E27FC236}">
                <a16:creationId xmlns:a16="http://schemas.microsoft.com/office/drawing/2014/main" xmlns="" id="{2AC4F52C-FCDA-11AC-095C-8DE6EFE02791}"/>
              </a:ext>
            </a:extLst>
          </p:cNvPr>
          <p:cNvPicPr>
            <a:picLocks noChangeAspect="1"/>
          </p:cNvPicPr>
          <p:nvPr/>
        </p:nvPicPr>
        <p:blipFill>
          <a:blip r:embed="rId6"/>
          <a:stretch>
            <a:fillRect/>
          </a:stretch>
        </p:blipFill>
        <p:spPr>
          <a:xfrm>
            <a:off x="3392908" y="3619296"/>
            <a:ext cx="5125165" cy="2743583"/>
          </a:xfrm>
          <a:prstGeom prst="rect">
            <a:avLst/>
          </a:prstGeom>
        </p:spPr>
      </p:pic>
      <p:sp>
        <p:nvSpPr>
          <p:cNvPr id="7" name="Oval 6"/>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5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5"/>
                </p:tgtEl>
              </p:cMediaNode>
            </p:video>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5"/>
                                        </p:tgtEl>
                                      </p:cBhvr>
                                    </p:cmd>
                                  </p:childTnLst>
                                </p:cTn>
                              </p:par>
                            </p:childTnLst>
                          </p:cTn>
                        </p:par>
                      </p:childTnLst>
                    </p:cTn>
                  </p:par>
                </p:childTnLst>
              </p:cTn>
              <p:nextCondLst>
                <p:cond evt="onClick" delay="0">
                  <p:tgtEl>
                    <p:spTgt spid="15"/>
                  </p:tgtEl>
                </p:cond>
              </p:nextCondLst>
            </p:seq>
          </p:childTnLst>
        </p:cTn>
      </p:par>
    </p:tnLst>
    <p:bldLst>
      <p:bldP spid="5"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65514EE0-0A65-E827-F261-EEF3399AC8BB}"/>
              </a:ext>
            </a:extLst>
          </p:cNvPr>
          <p:cNvSpPr/>
          <p:nvPr/>
        </p:nvSpPr>
        <p:spPr>
          <a:xfrm>
            <a:off x="407594" y="1021080"/>
            <a:ext cx="5505526" cy="4998720"/>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Nhân dịp sinh nhật, An được bố tặng máy chơi điện tử cầm tay, An rất thích và giữ gìn cẩn thận món đồ này. Anh Minh hàng xóm trong một lần sang chơi đã vô tình làm hỏng nó.</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7" name="Rectangle: Rounded Corners 6">
            <a:extLst>
              <a:ext uri="{FF2B5EF4-FFF2-40B4-BE49-F238E27FC236}">
                <a16:creationId xmlns:a16="http://schemas.microsoft.com/office/drawing/2014/main" xmlns="" id="{F07C55C2-6004-8B19-06B2-B742F797B24B}"/>
              </a:ext>
            </a:extLst>
          </p:cNvPr>
          <p:cNvSpPr/>
          <p:nvPr/>
        </p:nvSpPr>
        <p:spPr>
          <a:xfrm>
            <a:off x="1037868" y="668826"/>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9" name="Picture 8">
            <a:extLst>
              <a:ext uri="{FF2B5EF4-FFF2-40B4-BE49-F238E27FC236}">
                <a16:creationId xmlns:a16="http://schemas.microsoft.com/office/drawing/2014/main" xmlns="" id="{8072F956-2697-7E2A-9914-5D02A17B4BC3}"/>
              </a:ext>
            </a:extLst>
          </p:cNvPr>
          <p:cNvPicPr>
            <a:picLocks noChangeAspect="1"/>
          </p:cNvPicPr>
          <p:nvPr/>
        </p:nvPicPr>
        <p:blipFill>
          <a:blip r:embed="rId2"/>
          <a:stretch>
            <a:fillRect/>
          </a:stretch>
        </p:blipFill>
        <p:spPr>
          <a:xfrm>
            <a:off x="6096000" y="1976235"/>
            <a:ext cx="5449060" cy="2905530"/>
          </a:xfrm>
          <a:prstGeom prst="rect">
            <a:avLst/>
          </a:prstGeom>
        </p:spPr>
      </p:pic>
      <p:sp>
        <p:nvSpPr>
          <p:cNvPr id="5" name="Oval 4"/>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48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F805581-1FCB-73CE-6841-641809E2D3A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B0F9B6D1-C188-FC3E-30CA-5DA3807E89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6939" l="2826" r="97338">
                        <a14:foregroundMark x1="5628" y1="36111" x2="12331" y2="31675"/>
                        <a14:foregroundMark x1="38066" y1="8889" x2="68286" y2="27779"/>
                        <a14:foregroundMark x1="68286" y1="27779" x2="68286" y2="27779"/>
                        <a14:foregroundMark x1="35824" y1="9167" x2="29122" y2="34441"/>
                        <a14:foregroundMark x1="29122" y1="34441" x2="29122" y2="34441"/>
                        <a14:foregroundMark x1="44769" y1="34719" x2="68286" y2="47226"/>
                        <a14:foregroundMark x1="68286" y1="47226" x2="68286" y2="47226"/>
                        <a14:foregroundMark x1="59692" y1="35276" x2="57076" y2="56392"/>
                        <a14:foregroundMark x1="57076" y1="56392" x2="57076" y2="56392"/>
                        <a14:foregroundMark x1="92153" y1="34162" x2="94372" y2="39729"/>
                        <a14:foregroundMark x1="40308" y1="96939" x2="45890" y2="85563"/>
                        <a14:foregroundMark x1="45890" y1="85563" x2="45890" y2="85563"/>
                        <a14:foregroundMark x1="67539" y1="96382" x2="64176" y2="81110"/>
                        <a14:foregroundMark x1="64176" y1="81110" x2="64176" y2="81110"/>
                        <a14:foregroundMark x1="61560" y1="6940" x2="33956" y2="7219"/>
                        <a14:foregroundMark x1="33956" y1="7219" x2="33956" y2="7219"/>
                        <a14:foregroundMark x1="36572" y1="6105" x2="54484" y2="4714"/>
                        <a14:foregroundMark x1="54484" y1="4714" x2="54484" y2="4714"/>
                        <a14:foregroundMark x1="56702" y1="3896" x2="68286" y2="13063"/>
                        <a14:foregroundMark x1="68286" y1="13063" x2="68286" y2="13063"/>
                        <a14:foregroundMark x1="63802" y1="7219" x2="35451" y2="9445"/>
                        <a14:foregroundMark x1="35451" y1="9445" x2="35451" y2="9445"/>
                        <a14:foregroundMark x1="39935" y1="6662" x2="61186" y2="9445"/>
                        <a14:foregroundMark x1="55231" y1="6940" x2="55231" y2="16942"/>
                        <a14:foregroundMark x1="55231" y1="16942" x2="55231" y2="16942"/>
                        <a14:foregroundMark x1="56329" y1="2505" x2="56329" y2="2505"/>
                        <a14:foregroundMark x1="64549" y1="35276" x2="69010" y2="51661"/>
                        <a14:foregroundMark x1="44769" y1="45556" x2="49626" y2="51939"/>
                        <a14:foregroundMark x1="49626" y1="51939" x2="49626" y2="51939"/>
                        <a14:foregroundMark x1="43671" y1="49452" x2="54484" y2="41381"/>
                        <a14:foregroundMark x1="54484" y1="41381" x2="54484" y2="41381"/>
                        <a14:foregroundMark x1="35451" y1="95825" x2="35451" y2="95825"/>
                        <a14:foregroundMark x1="57823" y1="93895" x2="65670" y2="96104"/>
                        <a14:foregroundMark x1="50000" y1="40007" x2="51868" y2="61663"/>
                        <a14:foregroundMark x1="51868" y1="61663" x2="51868" y2="61663"/>
                        <a14:foregroundMark x1="2849" y1="37033" x2="2849" y2="37033"/>
                        <a14:foregroundMark x1="97338" y1="38963" x2="97338" y2="38963"/>
                        <a14:foregroundMark x1="59341" y1="45625" x2="65320" y2="52896"/>
                        <a14:foregroundMark x1="57567" y1="94225" x2="65320" y2="96591"/>
                      </a14:backgroundRemoval>
                    </a14:imgEffect>
                  </a14:imgLayer>
                </a14:imgProps>
              </a:ext>
            </a:extLst>
          </a:blip>
          <a:stretch>
            <a:fillRect/>
          </a:stretch>
        </p:blipFill>
        <p:spPr>
          <a:xfrm>
            <a:off x="-74965" y="3366628"/>
            <a:ext cx="2706405" cy="3633611"/>
          </a:xfrm>
          <a:prstGeom prst="rect">
            <a:avLst/>
          </a:prstGeom>
        </p:spPr>
      </p:pic>
      <p:pic>
        <p:nvPicPr>
          <p:cNvPr id="11" name="Picture 10">
            <a:extLst>
              <a:ext uri="{FF2B5EF4-FFF2-40B4-BE49-F238E27FC236}">
                <a16:creationId xmlns:a16="http://schemas.microsoft.com/office/drawing/2014/main" xmlns="" id="{330AD0C2-22EC-E0B8-5A5E-A7FED03D6F73}"/>
              </a:ext>
            </a:extLst>
          </p:cNvPr>
          <p:cNvPicPr>
            <a:picLocks noChangeAspect="1"/>
          </p:cNvPicPr>
          <p:nvPr/>
        </p:nvPicPr>
        <p:blipFill>
          <a:blip r:embed="rId5"/>
          <a:stretch>
            <a:fillRect/>
          </a:stretch>
        </p:blipFill>
        <p:spPr>
          <a:xfrm>
            <a:off x="1278237" y="337353"/>
            <a:ext cx="10136602" cy="2008684"/>
          </a:xfrm>
          <a:prstGeom prst="rect">
            <a:avLst/>
          </a:prstGeom>
        </p:spPr>
      </p:pic>
      <p:sp>
        <p:nvSpPr>
          <p:cNvPr id="6" name="Oval 5"/>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3881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6F284D8-D4A4-6246-B58C-CD9B56F2F468}"/>
              </a:ext>
            </a:extLst>
          </p:cNvPr>
          <p:cNvSpPr/>
          <p:nvPr/>
        </p:nvSpPr>
        <p:spPr>
          <a:xfrm>
            <a:off x="468553" y="950760"/>
            <a:ext cx="6549752" cy="2217102"/>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vi-VN" sz="3200" b="1" dirty="0">
                <a:solidFill>
                  <a:prstClr val="black"/>
                </a:solidFill>
                <a:latin typeface="Cambria" panose="02040503050406030204" pitchFamily="18" charset="0"/>
                <a:ea typeface="Cambria" panose="02040503050406030204" pitchFamily="18" charset="0"/>
              </a:rPr>
              <a:t>Giờ ra chơi, Hiếu tình cờ nghe thấy Nam và Bình ngồi cuối lớp đang nói những điều không hay về mình.</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11" name="Rectangle: Rounded Corners 10">
            <a:extLst>
              <a:ext uri="{FF2B5EF4-FFF2-40B4-BE49-F238E27FC236}">
                <a16:creationId xmlns:a16="http://schemas.microsoft.com/office/drawing/2014/main" xmlns="" id="{DC9F8B79-2EA4-B179-50FE-6B6EBDF98787}"/>
              </a:ext>
            </a:extLst>
          </p:cNvPr>
          <p:cNvSpPr/>
          <p:nvPr/>
        </p:nvSpPr>
        <p:spPr>
          <a:xfrm>
            <a:off x="1590460" y="393958"/>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p>
        </p:txBody>
      </p:sp>
      <p:pic>
        <p:nvPicPr>
          <p:cNvPr id="9" name="Picture 8">
            <a:extLst>
              <a:ext uri="{FF2B5EF4-FFF2-40B4-BE49-F238E27FC236}">
                <a16:creationId xmlns:a16="http://schemas.microsoft.com/office/drawing/2014/main" xmlns="" id="{2AC4F52C-FCDA-11AC-095C-8DE6EFE02791}"/>
              </a:ext>
            </a:extLst>
          </p:cNvPr>
          <p:cNvPicPr>
            <a:picLocks noChangeAspect="1"/>
          </p:cNvPicPr>
          <p:nvPr/>
        </p:nvPicPr>
        <p:blipFill>
          <a:blip r:embed="rId2"/>
          <a:stretch>
            <a:fillRect/>
          </a:stretch>
        </p:blipFill>
        <p:spPr>
          <a:xfrm>
            <a:off x="7184065" y="685417"/>
            <a:ext cx="5125165" cy="2743583"/>
          </a:xfrm>
          <a:prstGeom prst="rect">
            <a:avLst/>
          </a:prstGeom>
        </p:spPr>
      </p:pic>
      <p:sp>
        <p:nvSpPr>
          <p:cNvPr id="2" name="Rectangle: Rounded Corners 1">
            <a:extLst>
              <a:ext uri="{FF2B5EF4-FFF2-40B4-BE49-F238E27FC236}">
                <a16:creationId xmlns:a16="http://schemas.microsoft.com/office/drawing/2014/main" xmlns="" id="{E5968131-75BA-2813-C5C5-189ACFA56DB6}"/>
              </a:ext>
            </a:extLst>
          </p:cNvPr>
          <p:cNvSpPr/>
          <p:nvPr/>
        </p:nvSpPr>
        <p:spPr>
          <a:xfrm>
            <a:off x="407593" y="3627120"/>
            <a:ext cx="8852793" cy="2939332"/>
          </a:xfrm>
          <a:prstGeom prst="roundRect">
            <a:avLst>
              <a:gd name="adj" fmla="val 24570"/>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Hiếu nên bình tĩnh, hít thở sâu và chờ đến khi bình tĩnh có thể thẳng thắn nói chuyện với các bạn xem mình còn chưa ổn ở những điểm nào để học tập và sửa đổi.</a:t>
            </a:r>
            <a:endParaRPr lang="en-US" sz="3600" b="1" dirty="0">
              <a:solidFill>
                <a:prstClr val="black"/>
              </a:solidFill>
              <a:latin typeface="Cambria" panose="02040503050406030204" pitchFamily="18" charset="0"/>
              <a:ea typeface="Cambria" panose="02040503050406030204" pitchFamily="18" charset="0"/>
            </a:endParaRPr>
          </a:p>
        </p:txBody>
      </p:sp>
      <p:sp>
        <p:nvSpPr>
          <p:cNvPr id="6" name="Oval 5"/>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35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65514EE0-0A65-E827-F261-EEF3399AC8BB}"/>
              </a:ext>
            </a:extLst>
          </p:cNvPr>
          <p:cNvSpPr/>
          <p:nvPr/>
        </p:nvSpPr>
        <p:spPr>
          <a:xfrm>
            <a:off x="407594" y="1021080"/>
            <a:ext cx="4875251" cy="4998720"/>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Nhân dịp sinh nhật, An được bố tặng máy chơi điện tử cầm tay, An rất thích và giữ gìn cẩn thận món đồ này. Anh Minh hàng xóm trong một lần sang chơi đã vô tình làm hỏng nó.</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7" name="Rectangle: Rounded Corners 6">
            <a:extLst>
              <a:ext uri="{FF2B5EF4-FFF2-40B4-BE49-F238E27FC236}">
                <a16:creationId xmlns:a16="http://schemas.microsoft.com/office/drawing/2014/main" xmlns="" id="{F07C55C2-6004-8B19-06B2-B742F797B24B}"/>
              </a:ext>
            </a:extLst>
          </p:cNvPr>
          <p:cNvSpPr/>
          <p:nvPr/>
        </p:nvSpPr>
        <p:spPr>
          <a:xfrm>
            <a:off x="1037868" y="668826"/>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9" name="Picture 8">
            <a:extLst>
              <a:ext uri="{FF2B5EF4-FFF2-40B4-BE49-F238E27FC236}">
                <a16:creationId xmlns:a16="http://schemas.microsoft.com/office/drawing/2014/main" xmlns="" id="{8072F956-2697-7E2A-9914-5D02A17B4BC3}"/>
              </a:ext>
            </a:extLst>
          </p:cNvPr>
          <p:cNvPicPr>
            <a:picLocks noChangeAspect="1"/>
          </p:cNvPicPr>
          <p:nvPr/>
        </p:nvPicPr>
        <p:blipFill>
          <a:blip r:embed="rId2"/>
          <a:stretch>
            <a:fillRect/>
          </a:stretch>
        </p:blipFill>
        <p:spPr>
          <a:xfrm>
            <a:off x="5705072" y="523470"/>
            <a:ext cx="5449060" cy="2905530"/>
          </a:xfrm>
          <a:prstGeom prst="rect">
            <a:avLst/>
          </a:prstGeom>
        </p:spPr>
      </p:pic>
      <p:sp>
        <p:nvSpPr>
          <p:cNvPr id="2" name="Rectangle: Rounded Corners 1">
            <a:extLst>
              <a:ext uri="{FF2B5EF4-FFF2-40B4-BE49-F238E27FC236}">
                <a16:creationId xmlns:a16="http://schemas.microsoft.com/office/drawing/2014/main" xmlns="" id="{6E751F4B-D71E-6325-BF8C-5ABC90DC4A02}"/>
              </a:ext>
            </a:extLst>
          </p:cNvPr>
          <p:cNvSpPr/>
          <p:nvPr/>
        </p:nvSpPr>
        <p:spPr>
          <a:xfrm>
            <a:off x="5282845" y="3429000"/>
            <a:ext cx="6727474" cy="3217374"/>
          </a:xfrm>
          <a:prstGeom prst="roundRect">
            <a:avLst>
              <a:gd name="adj" fmla="val 182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An nên giữ bình tĩnh, hít thở sâu và thả lỏng cơ thể. An nên điều chỉnh suy nghĩ của mình tích cực và thông cảm cho Minh rằng Minh không cố ý làm hỏng và nói chuyện nhẹ nhàng với Minh.</a:t>
            </a:r>
            <a:endParaRPr lang="en-US" sz="3200" b="1" dirty="0">
              <a:solidFill>
                <a:prstClr val="black"/>
              </a:solidFill>
              <a:latin typeface="Cambria" panose="02040503050406030204" pitchFamily="18" charset="0"/>
              <a:ea typeface="Cambria" panose="02040503050406030204" pitchFamily="18" charset="0"/>
            </a:endParaRPr>
          </a:p>
        </p:txBody>
      </p:sp>
      <p:sp>
        <p:nvSpPr>
          <p:cNvPr id="8" name="Oval 7"/>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6110155" y="-835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49045" y="94438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9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7F779A-6A4C-B30B-F2EC-C856B73433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DF02D1B-4A8A-7BD0-4001-68C34E5159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9D30DEFB-6F47-117E-CF63-EC47AF8E0F2A}"/>
              </a:ext>
            </a:extLst>
          </p:cNvPr>
          <p:cNvPicPr>
            <a:picLocks noChangeAspect="1"/>
          </p:cNvPicPr>
          <p:nvPr/>
        </p:nvPicPr>
        <p:blipFill>
          <a:blip r:embed="rId2"/>
          <a:stretch>
            <a:fillRect/>
          </a:stretch>
        </p:blipFill>
        <p:spPr>
          <a:xfrm>
            <a:off x="0" y="-172720"/>
            <a:ext cx="12192000" cy="7162800"/>
          </a:xfrm>
          <a:prstGeom prst="rect">
            <a:avLst/>
          </a:prstGeom>
        </p:spPr>
      </p:pic>
      <p:pic>
        <p:nvPicPr>
          <p:cNvPr id="5" name="Picture 4">
            <a:extLst>
              <a:ext uri="{FF2B5EF4-FFF2-40B4-BE49-F238E27FC236}">
                <a16:creationId xmlns:a16="http://schemas.microsoft.com/office/drawing/2014/main" xmlns="" id="{46552E87-77F2-753B-4EFF-2879E1BC270E}"/>
              </a:ext>
            </a:extLst>
          </p:cNvPr>
          <p:cNvPicPr>
            <a:picLocks noChangeAspect="1"/>
          </p:cNvPicPr>
          <p:nvPr/>
        </p:nvPicPr>
        <p:blipFill>
          <a:blip r:embed="rId3"/>
          <a:stretch>
            <a:fillRect/>
          </a:stretch>
        </p:blipFill>
        <p:spPr>
          <a:xfrm>
            <a:off x="4618467" y="1654910"/>
            <a:ext cx="6206266" cy="3548180"/>
          </a:xfrm>
          <a:prstGeom prst="rect">
            <a:avLst/>
          </a:prstGeom>
        </p:spPr>
      </p:pic>
    </p:spTree>
    <p:extLst>
      <p:ext uri="{BB962C8B-B14F-4D97-AF65-F5344CB8AC3E}">
        <p14:creationId xmlns:p14="http://schemas.microsoft.com/office/powerpoint/2010/main" val="3825578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36249" y="3980368"/>
            <a:ext cx="8611512" cy="2621618"/>
          </a:xfrm>
          <a:prstGeom prst="rect">
            <a:avLst/>
          </a:prstGeom>
        </p:spPr>
      </p:pic>
      <p:sp>
        <p:nvSpPr>
          <p:cNvPr id="9" name="Rectangle: Rounded Corners 8">
            <a:extLst>
              <a:ext uri="{FF2B5EF4-FFF2-40B4-BE49-F238E27FC236}">
                <a16:creationId xmlns:a16="http://schemas.microsoft.com/office/drawing/2014/main" xmlns="" id="{5AB717B0-AA59-5EC0-A296-AA8346E297E8}"/>
              </a:ext>
            </a:extLst>
          </p:cNvPr>
          <p:cNvSpPr/>
          <p:nvPr/>
        </p:nvSpPr>
        <p:spPr>
          <a:xfrm>
            <a:off x="435972" y="811876"/>
            <a:ext cx="4954152"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Nhận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xmlns="" id="{B2B1B443-5C77-9C13-C527-5EAE2ADFD4A7}"/>
              </a:ext>
            </a:extLst>
          </p:cNvPr>
          <p:cNvSpPr/>
          <p:nvPr/>
        </p:nvSpPr>
        <p:spPr>
          <a:xfrm>
            <a:off x="2457393" y="1744245"/>
            <a:ext cx="4954152"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Cân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bằng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xmlns="" id="{7CB8BD16-8E13-96CC-83A9-BB378E371181}"/>
              </a:ext>
            </a:extLst>
          </p:cNvPr>
          <p:cNvSpPr/>
          <p:nvPr/>
        </p:nvSpPr>
        <p:spPr>
          <a:xfrm>
            <a:off x="4934469" y="2663532"/>
            <a:ext cx="6481245"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Thể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xmlns="" id="{106F4B1C-7F52-C6A5-B563-C7B0E78D2E74}"/>
              </a:ext>
            </a:extLst>
          </p:cNvPr>
          <p:cNvSpPr/>
          <p:nvPr/>
        </p:nvSpPr>
        <p:spPr>
          <a:xfrm>
            <a:off x="8266532" y="3747023"/>
            <a:ext cx="2895598"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3" name="Picture 12">
            <a:extLst>
              <a:ext uri="{FF2B5EF4-FFF2-40B4-BE49-F238E27FC236}">
                <a16:creationId xmlns:a16="http://schemas.microsoft.com/office/drawing/2014/main" xmlns="" id="{0205B25C-7815-67B4-CDBA-940E7DF6359B}"/>
              </a:ext>
            </a:extLst>
          </p:cNvPr>
          <p:cNvPicPr>
            <a:picLocks noChangeAspect="1"/>
          </p:cNvPicPr>
          <p:nvPr/>
        </p:nvPicPr>
        <p:blipFill>
          <a:blip r:embed="rId3"/>
          <a:stretch>
            <a:fillRect/>
          </a:stretch>
        </p:blipFill>
        <p:spPr>
          <a:xfrm>
            <a:off x="6860254" y="516556"/>
            <a:ext cx="5121084" cy="1944793"/>
          </a:xfrm>
          <a:prstGeom prst="rect">
            <a:avLst/>
          </a:prstGeom>
        </p:spPr>
      </p:pic>
      <p:sp>
        <p:nvSpPr>
          <p:cNvPr id="12" name="Oval 11"/>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61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5C87A59-4F55-7FD3-8272-1B04D0920464}"/>
              </a:ext>
            </a:extLst>
          </p:cNvPr>
          <p:cNvGrpSpPr/>
          <p:nvPr/>
        </p:nvGrpSpPr>
        <p:grpSpPr>
          <a:xfrm>
            <a:off x="1584979" y="887819"/>
            <a:ext cx="9022042" cy="248254"/>
            <a:chOff x="1285556" y="-317525"/>
            <a:chExt cx="5309208" cy="1232316"/>
          </a:xfrm>
        </p:grpSpPr>
        <p:sp>
          <p:nvSpPr>
            <p:cNvPr id="5" name="Rectangle: Rounded Corners 4">
              <a:extLst>
                <a:ext uri="{FF2B5EF4-FFF2-40B4-BE49-F238E27FC236}">
                  <a16:creationId xmlns:a16="http://schemas.microsoft.com/office/drawing/2014/main" xmlns="" id="{A90B09C4-F7AB-0E76-7C44-30E54F3D4B6E}"/>
                </a:ext>
              </a:extLst>
            </p:cNvPr>
            <p:cNvSpPr/>
            <p:nvPr/>
          </p:nvSpPr>
          <p:spPr>
            <a:xfrm>
              <a:off x="1285556" y="-317525"/>
              <a:ext cx="530920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CÙNG CHIA SẺ</a:t>
              </a:r>
            </a:p>
          </p:txBody>
        </p:sp>
        <p:sp>
          <p:nvSpPr>
            <p:cNvPr id="6" name="Rectangle: Rounded Corners 5">
              <a:extLst>
                <a:ext uri="{FF2B5EF4-FFF2-40B4-BE49-F238E27FC236}">
                  <a16:creationId xmlns:a16="http://schemas.microsoft.com/office/drawing/2014/main" xmlns="" id="{2BAA9686-E7E2-BD91-FA32-085D0FB1C1DD}"/>
                </a:ext>
              </a:extLst>
            </p:cNvPr>
            <p:cNvSpPr/>
            <p:nvPr/>
          </p:nvSpPr>
          <p:spPr>
            <a:xfrm>
              <a:off x="1285556" y="-317525"/>
              <a:ext cx="530920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CÙNG CHIA SẺ</a:t>
              </a:r>
            </a:p>
          </p:txBody>
        </p:sp>
      </p:grpSp>
      <p:pic>
        <p:nvPicPr>
          <p:cNvPr id="8" name="Picture 7">
            <a:extLst>
              <a:ext uri="{FF2B5EF4-FFF2-40B4-BE49-F238E27FC236}">
                <a16:creationId xmlns:a16="http://schemas.microsoft.com/office/drawing/2014/main" xmlns=""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36248" y="3048000"/>
            <a:ext cx="11674161" cy="3553986"/>
          </a:xfrm>
          <a:prstGeom prst="rect">
            <a:avLst/>
          </a:prstGeom>
        </p:spPr>
      </p:pic>
      <p:sp>
        <p:nvSpPr>
          <p:cNvPr id="9" name="Rectangle: Rounded Corners 8">
            <a:extLst>
              <a:ext uri="{FF2B5EF4-FFF2-40B4-BE49-F238E27FC236}">
                <a16:creationId xmlns:a16="http://schemas.microsoft.com/office/drawing/2014/main" xmlns="" id="{5AB717B0-AA59-5EC0-A296-AA8346E297E8}"/>
              </a:ext>
            </a:extLst>
          </p:cNvPr>
          <p:cNvSpPr/>
          <p:nvPr/>
        </p:nvSpPr>
        <p:spPr>
          <a:xfrm>
            <a:off x="1141848" y="1602454"/>
            <a:ext cx="9908303" cy="144554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7" name="Oval 6"/>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111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27A4F42-7402-6B69-0D4B-13F2579DD829}"/>
              </a:ext>
            </a:extLst>
          </p:cNvPr>
          <p:cNvPicPr>
            <a:picLocks noChangeAspect="1"/>
          </p:cNvPicPr>
          <p:nvPr/>
        </p:nvPicPr>
        <p:blipFill>
          <a:blip r:embed="rId2"/>
          <a:stretch>
            <a:fillRect/>
          </a:stretch>
        </p:blipFill>
        <p:spPr>
          <a:xfrm>
            <a:off x="1840623" y="1805065"/>
            <a:ext cx="8510754" cy="1231499"/>
          </a:xfrm>
          <a:prstGeom prst="rect">
            <a:avLst/>
          </a:prstGeom>
        </p:spPr>
      </p:pic>
      <p:sp>
        <p:nvSpPr>
          <p:cNvPr id="3" name="Oval 2"/>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42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78BA827D-7D36-F970-768A-797A815FC78F}"/>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84292"/>
            <a:ext cx="12192000" cy="7103722"/>
          </a:xfrm>
          <a:prstGeom prst="rect">
            <a:avLst/>
          </a:prstGeom>
        </p:spPr>
      </p:pic>
      <p:pic>
        <p:nvPicPr>
          <p:cNvPr id="4" name="Picture 3">
            <a:extLst>
              <a:ext uri="{FF2B5EF4-FFF2-40B4-BE49-F238E27FC236}">
                <a16:creationId xmlns:a16="http://schemas.microsoft.com/office/drawing/2014/main" xmlns="" id="{B1631B4B-1090-059A-4D1C-B67B43D1589F}"/>
              </a:ext>
            </a:extLst>
          </p:cNvPr>
          <p:cNvPicPr>
            <a:picLocks noChangeAspect="1"/>
          </p:cNvPicPr>
          <p:nvPr/>
        </p:nvPicPr>
        <p:blipFill rotWithShape="1">
          <a:blip r:embed="rId4">
            <a:extLst>
              <a:ext uri="{28A0092B-C50C-407E-A947-70E740481C1C}">
                <a14:useLocalDpi xmlns:a14="http://schemas.microsoft.com/office/drawing/2010/main" val="0"/>
              </a:ext>
            </a:extLst>
          </a:blip>
          <a:srcRect l="50900" t="-4299"/>
          <a:stretch/>
        </p:blipFill>
        <p:spPr>
          <a:xfrm flipH="1">
            <a:off x="147122" y="1405890"/>
            <a:ext cx="2463132" cy="5452110"/>
          </a:xfrm>
          <a:prstGeom prst="rect">
            <a:avLst/>
          </a:prstGeom>
        </p:spPr>
      </p:pic>
      <p:pic>
        <p:nvPicPr>
          <p:cNvPr id="5" name="Picture 4">
            <a:extLst>
              <a:ext uri="{FF2B5EF4-FFF2-40B4-BE49-F238E27FC236}">
                <a16:creationId xmlns:a16="http://schemas.microsoft.com/office/drawing/2014/main" xmlns="" id="{7CB17B64-14EF-A311-D1CA-FAB2317CBAC6}"/>
              </a:ext>
            </a:extLst>
          </p:cNvPr>
          <p:cNvPicPr>
            <a:picLocks noChangeAspect="1"/>
          </p:cNvPicPr>
          <p:nvPr/>
        </p:nvPicPr>
        <p:blipFill rotWithShape="1">
          <a:blip r:embed="rId4">
            <a:extLst>
              <a:ext uri="{28A0092B-C50C-407E-A947-70E740481C1C}">
                <a14:useLocalDpi xmlns:a14="http://schemas.microsoft.com/office/drawing/2010/main" val="0"/>
              </a:ext>
            </a:extLst>
          </a:blip>
          <a:srcRect l="3209" t="599" r="47691" b="-1056"/>
          <a:stretch/>
        </p:blipFill>
        <p:spPr>
          <a:xfrm flipH="1">
            <a:off x="2497270" y="1467321"/>
            <a:ext cx="2557350" cy="5452109"/>
          </a:xfrm>
          <a:prstGeom prst="rect">
            <a:avLst/>
          </a:prstGeom>
        </p:spPr>
      </p:pic>
      <p:pic>
        <p:nvPicPr>
          <p:cNvPr id="1026" name="Picture 2" descr="Lá Cờ Việt Nam Hình ảnh PNG | Vector Và Các Tập Tin PSD | Tải Về Miễn Phí  Trên Pngtree">
            <a:extLst>
              <a:ext uri="{FF2B5EF4-FFF2-40B4-BE49-F238E27FC236}">
                <a16:creationId xmlns:a16="http://schemas.microsoft.com/office/drawing/2014/main" xmlns="" id="{E35B3EA3-C200-AE41-A2B3-9E6E9A96E4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43" b="20995"/>
          <a:stretch/>
        </p:blipFill>
        <p:spPr bwMode="auto">
          <a:xfrm>
            <a:off x="5107524" y="1204964"/>
            <a:ext cx="6217920" cy="35854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00E2911-086C-E40C-CA88-7B945FFCC5D1}"/>
              </a:ext>
            </a:extLst>
          </p:cNvPr>
          <p:cNvPicPr>
            <a:picLocks noChangeAspect="1"/>
          </p:cNvPicPr>
          <p:nvPr/>
        </p:nvPicPr>
        <p:blipFill>
          <a:blip r:embed="rId6"/>
          <a:stretch>
            <a:fillRect/>
          </a:stretch>
        </p:blipFill>
        <p:spPr>
          <a:xfrm>
            <a:off x="1363717" y="-184292"/>
            <a:ext cx="9961727" cy="1780186"/>
          </a:xfrm>
          <a:prstGeom prst="rect">
            <a:avLst/>
          </a:prstGeom>
        </p:spPr>
      </p:pic>
      <p:sp>
        <p:nvSpPr>
          <p:cNvPr id="7" name="Rectangle 6"/>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17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D58BBB7A-1235-6BB1-9B12-B54B0C952A0E}"/>
              </a:ext>
            </a:extLst>
          </p:cNvPr>
          <p:cNvSpPr/>
          <p:nvPr/>
        </p:nvSpPr>
        <p:spPr>
          <a:xfrm>
            <a:off x="565731" y="1633998"/>
            <a:ext cx="11060533" cy="116995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Chia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E517FB61-A0FB-3FD2-8E0C-F68C2ADB4BA7}"/>
              </a:ext>
            </a:extLst>
          </p:cNvPr>
          <p:cNvPicPr>
            <a:picLocks noChangeAspect="1"/>
          </p:cNvPicPr>
          <p:nvPr/>
        </p:nvPicPr>
        <p:blipFill>
          <a:blip r:embed="rId2"/>
          <a:stretch>
            <a:fillRect/>
          </a:stretch>
        </p:blipFill>
        <p:spPr>
          <a:xfrm>
            <a:off x="-241878" y="329037"/>
            <a:ext cx="13085141" cy="1056239"/>
          </a:xfrm>
          <a:prstGeom prst="rect">
            <a:avLst/>
          </a:prstGeom>
        </p:spPr>
      </p:pic>
      <p:grpSp>
        <p:nvGrpSpPr>
          <p:cNvPr id="10" name="Group 9">
            <a:extLst>
              <a:ext uri="{FF2B5EF4-FFF2-40B4-BE49-F238E27FC236}">
                <a16:creationId xmlns:a16="http://schemas.microsoft.com/office/drawing/2014/main" xmlns="" id="{0270C2CC-B284-F97D-6941-B2B3AB0E77E2}"/>
              </a:ext>
            </a:extLst>
          </p:cNvPr>
          <p:cNvGrpSpPr/>
          <p:nvPr/>
        </p:nvGrpSpPr>
        <p:grpSpPr>
          <a:xfrm>
            <a:off x="770425" y="3052250"/>
            <a:ext cx="11060533" cy="2947877"/>
            <a:chOff x="4444838" y="2434232"/>
            <a:chExt cx="3984268" cy="1172561"/>
          </a:xfrm>
        </p:grpSpPr>
        <p:grpSp>
          <p:nvGrpSpPr>
            <p:cNvPr id="11" name="组合 31">
              <a:extLst>
                <a:ext uri="{FF2B5EF4-FFF2-40B4-BE49-F238E27FC236}">
                  <a16:creationId xmlns:a16="http://schemas.microsoft.com/office/drawing/2014/main" xmlns="" id="{6A0CD6B2-6DEA-C6DD-8F60-DCB4DD6E15E8}"/>
                </a:ext>
              </a:extLst>
            </p:cNvPr>
            <p:cNvGrpSpPr/>
            <p:nvPr/>
          </p:nvGrpSpPr>
          <p:grpSpPr>
            <a:xfrm>
              <a:off x="4444838" y="2434232"/>
              <a:ext cx="3984268" cy="1143764"/>
              <a:chOff x="1346200" y="3302000"/>
              <a:chExt cx="2413000" cy="990600"/>
            </a:xfrm>
            <a:solidFill>
              <a:schemeClr val="accent2">
                <a:lumMod val="20000"/>
                <a:lumOff val="80000"/>
              </a:schemeClr>
            </a:solidFill>
            <a:effectLst>
              <a:outerShdw blurRad="254000" sx="102000" sy="102000" algn="ctr" rotWithShape="0">
                <a:prstClr val="black">
                  <a:alpha val="25000"/>
                </a:prstClr>
              </a:outerShdw>
            </a:effectLst>
          </p:grpSpPr>
          <p:sp>
            <p:nvSpPr>
              <p:cNvPr id="13" name="圆角矩形 32">
                <a:extLst>
                  <a:ext uri="{FF2B5EF4-FFF2-40B4-BE49-F238E27FC236}">
                    <a16:creationId xmlns:a16="http://schemas.microsoft.com/office/drawing/2014/main" xmlns="" id="{3D98FAD3-6CD0-D920-350F-E4A0EA11C240}"/>
                  </a:ext>
                </a:extLst>
              </p:cNvPr>
              <p:cNvSpPr/>
              <p:nvPr/>
            </p:nvSpPr>
            <p:spPr>
              <a:xfrm>
                <a:off x="1346200" y="3302000"/>
                <a:ext cx="2413000" cy="990600"/>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14" name="圆角矩形 33">
                <a:extLst>
                  <a:ext uri="{FF2B5EF4-FFF2-40B4-BE49-F238E27FC236}">
                    <a16:creationId xmlns:a16="http://schemas.microsoft.com/office/drawing/2014/main" xmlns="" id="{42ED3164-F77D-5753-8284-FB8965AC125D}"/>
                  </a:ext>
                </a:extLst>
              </p:cNvPr>
              <p:cNvSpPr/>
              <p:nvPr/>
            </p:nvSpPr>
            <p:spPr>
              <a:xfrm>
                <a:off x="1402080" y="3351387"/>
                <a:ext cx="2293620" cy="885333"/>
              </a:xfrm>
              <a:prstGeom prst="roundRect">
                <a:avLst>
                  <a:gd name="adj" fmla="val 13094"/>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12" name="文本框 41">
              <a:extLst>
                <a:ext uri="{FF2B5EF4-FFF2-40B4-BE49-F238E27FC236}">
                  <a16:creationId xmlns:a16="http://schemas.microsoft.com/office/drawing/2014/main" xmlns="" id="{AF4962C2-B590-D527-7304-A62FC53FA045}"/>
                </a:ext>
              </a:extLst>
            </p:cNvPr>
            <p:cNvSpPr txBox="1"/>
            <p:nvPr/>
          </p:nvSpPr>
          <p:spPr>
            <a:xfrm>
              <a:off x="4581224" y="2615170"/>
              <a:ext cx="3717462" cy="991623"/>
            </a:xfrm>
            <a:prstGeom prst="rect">
              <a:avLst/>
            </a:prstGeom>
            <a:noFill/>
          </p:spPr>
          <p:txBody>
            <a:bodyPr wrap="square" rtlCol="0">
              <a:spAutoFit/>
            </a:bodyPr>
            <a:lstStyle/>
            <a:p>
              <a:pPr algn="just"/>
              <a:r>
                <a:rPr lang="vi-VN" sz="3200" b="1" dirty="0">
                  <a:solidFill>
                    <a:prstClr val="black"/>
                  </a:solidFill>
                  <a:latin typeface="Cambria" panose="02040503050406030204" pitchFamily="18" charset="0"/>
                  <a:ea typeface="字魂131号-酷乐潮玩体" panose="00000500000000000000" pitchFamily="2" charset="-122"/>
                  <a:cs typeface="+mn-ea"/>
                </a:rPr>
                <a:t>- Nêu những thay đổi tích cực của em qua quá trình rèn luyện các bước kiểm soát cảm xúc.</a:t>
              </a:r>
            </a:p>
            <a:p>
              <a:pPr algn="just"/>
              <a:r>
                <a:rPr lang="vi-VN" sz="3200" b="1" dirty="0">
                  <a:solidFill>
                    <a:prstClr val="black"/>
                  </a:solidFill>
                  <a:latin typeface="Cambria" panose="02040503050406030204" pitchFamily="18" charset="0"/>
                  <a:ea typeface="字魂131号-酷乐潮玩体" panose="00000500000000000000" pitchFamily="2" charset="-122"/>
                  <a:cs typeface="+mn-ea"/>
                </a:rPr>
                <a:t>- Nêu những thay đổi tích cực của bạn mà em quan sát được.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5" name="Oval 14"/>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98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4BC08E5-0B0A-543E-EC33-EE2EC2B22131}"/>
              </a:ext>
            </a:extLst>
          </p:cNvPr>
          <p:cNvPicPr>
            <a:picLocks noChangeAspect="1"/>
          </p:cNvPicPr>
          <p:nvPr/>
        </p:nvPicPr>
        <p:blipFill>
          <a:blip r:embed="rId2"/>
          <a:stretch>
            <a:fillRect/>
          </a:stretch>
        </p:blipFill>
        <p:spPr>
          <a:xfrm>
            <a:off x="0" y="-23949"/>
            <a:ext cx="12192000" cy="6881949"/>
          </a:xfrm>
          <a:prstGeom prst="rect">
            <a:avLst/>
          </a:prstGeom>
        </p:spPr>
      </p:pic>
      <p:pic>
        <p:nvPicPr>
          <p:cNvPr id="3" name="Picture 2">
            <a:extLst>
              <a:ext uri="{FF2B5EF4-FFF2-40B4-BE49-F238E27FC236}">
                <a16:creationId xmlns:a16="http://schemas.microsoft.com/office/drawing/2014/main" xmlns="" id="{D626949B-3F6E-B69A-60AB-5CA295DB03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35" b="92009" l="9935" r="89993">
                        <a14:foregroundMark x1="46676" y1="40221" x2="49556" y2="43772"/>
                        <a14:foregroundMark x1="48884" y1="40677" x2="49556" y2="41109"/>
                        <a14:foregroundMark x1="47996" y1="38661" x2="47996" y2="38661"/>
                        <a14:foregroundMark x1="48452" y1="38901" x2="50444" y2="42669"/>
                        <a14:foregroundMark x1="45332" y1="39549" x2="45332" y2="39549"/>
                        <a14:foregroundMark x1="45332" y1="39549" x2="46892" y2="46892"/>
                        <a14:foregroundMark x1="46892" y1="46892" x2="46892" y2="46892"/>
                        <a14:foregroundMark x1="62899" y1="90665" x2="67123" y2="79770"/>
                        <a14:foregroundMark x1="67123" y1="79770" x2="67123" y2="79770"/>
                        <a14:foregroundMark x1="70434" y1="91769" x2="75786" y2="85337"/>
                        <a14:foregroundMark x1="75786" y1="85337" x2="75786" y2="79338"/>
                        <a14:foregroundMark x1="17783" y1="90881" x2="44660" y2="91121"/>
                        <a14:foregroundMark x1="20446" y1="87785" x2="20446" y2="87785"/>
                        <a14:foregroundMark x1="20446" y1="87785" x2="26230" y2="84665"/>
                        <a14:foregroundMark x1="40677" y1="84881" x2="46892" y2="87545"/>
                        <a14:foregroundMark x1="59995" y1="89105" x2="64219" y2="86225"/>
                        <a14:foregroundMark x1="65779" y1="88217" x2="67555" y2="81114"/>
                        <a14:foregroundMark x1="71562" y1="89993" x2="74010" y2="88433"/>
                        <a14:foregroundMark x1="75114" y1="85553" x2="76218" y2="79338"/>
                        <a14:foregroundMark x1="65323" y1="81785" x2="64891" y2="84449"/>
                        <a14:foregroundMark x1="16439" y1="90881" x2="45548" y2="91121"/>
                        <a14:foregroundMark x1="14231" y1="91121" x2="14231" y2="91121"/>
                        <a14:foregroundMark x1="15119" y1="91337" x2="23566" y2="90881"/>
                        <a14:foregroundMark x1="23566" y1="90881" x2="23566" y2="90881"/>
                        <a14:foregroundMark x1="20878" y1="92009" x2="26878" y2="87329"/>
                        <a14:foregroundMark x1="26878" y1="87329" x2="26878" y2="87329"/>
                        <a14:foregroundMark x1="20446" y1="88001" x2="24670" y2="85337"/>
                        <a14:foregroundMark x1="40893" y1="85121" x2="46676" y2="89777"/>
                        <a14:foregroundMark x1="46676" y1="89777" x2="46676" y2="89777"/>
                        <a14:foregroundMark x1="44660" y1="90881" x2="45332" y2="90665"/>
                        <a14:foregroundMark x1="56228" y1="89345" x2="64675" y2="87785"/>
                        <a14:foregroundMark x1="64675" y1="87785" x2="64675" y2="87785"/>
                        <a14:foregroundMark x1="69786" y1="90665" x2="72450" y2="89345"/>
                        <a14:foregroundMark x1="69786" y1="91121" x2="73122" y2="89561"/>
                        <a14:foregroundMark x1="68011" y1="89777" x2="70002" y2="89105"/>
                        <a14:foregroundMark x1="60667" y1="89561" x2="63547" y2="86009"/>
                        <a14:foregroundMark x1="60451" y1="88889" x2="64219" y2="87113"/>
                      </a14:backgroundRemoval>
                    </a14:imgEffect>
                  </a14:imgLayer>
                </a14:imgProps>
              </a:ext>
            </a:extLst>
          </a:blip>
          <a:stretch>
            <a:fillRect/>
          </a:stretch>
        </p:blipFill>
        <p:spPr>
          <a:xfrm>
            <a:off x="4998720" y="701040"/>
            <a:ext cx="6827520" cy="6827520"/>
          </a:xfrm>
          <a:prstGeom prst="rect">
            <a:avLst/>
          </a:prstGeom>
        </p:spPr>
      </p:pic>
      <p:pic>
        <p:nvPicPr>
          <p:cNvPr id="9" name="Picture 8">
            <a:extLst>
              <a:ext uri="{FF2B5EF4-FFF2-40B4-BE49-F238E27FC236}">
                <a16:creationId xmlns:a16="http://schemas.microsoft.com/office/drawing/2014/main" xmlns="" id="{6C6E2942-93EB-3A4D-D883-8F2CAC942AF4}"/>
              </a:ext>
            </a:extLst>
          </p:cNvPr>
          <p:cNvPicPr>
            <a:picLocks noChangeAspect="1"/>
          </p:cNvPicPr>
          <p:nvPr/>
        </p:nvPicPr>
        <p:blipFill>
          <a:blip r:embed="rId5"/>
          <a:stretch>
            <a:fillRect/>
          </a:stretch>
        </p:blipFill>
        <p:spPr>
          <a:xfrm>
            <a:off x="100255" y="1728231"/>
            <a:ext cx="6626907" cy="2373933"/>
          </a:xfrm>
          <a:prstGeom prst="rect">
            <a:avLst/>
          </a:prstGeom>
        </p:spPr>
      </p:pic>
    </p:spTree>
    <p:extLst>
      <p:ext uri="{BB962C8B-B14F-4D97-AF65-F5344CB8AC3E}">
        <p14:creationId xmlns:p14="http://schemas.microsoft.com/office/powerpoint/2010/main" val="330292823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D58BBB7A-1235-6BB1-9B12-B54B0C952A0E}"/>
              </a:ext>
            </a:extLst>
          </p:cNvPr>
          <p:cNvSpPr/>
          <p:nvPr/>
        </p:nvSpPr>
        <p:spPr>
          <a:xfrm>
            <a:off x="565731" y="1633998"/>
            <a:ext cx="11060533" cy="116995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lang="en-US" sz="3600" b="1" dirty="0" err="1">
                <a:solidFill>
                  <a:prstClr val="black"/>
                </a:solidFill>
                <a:latin typeface="Cambria" panose="02040503050406030204" pitchFamily="18" charset="0"/>
                <a:ea typeface="Cambria" panose="02040503050406030204" pitchFamily="18" charset="0"/>
              </a:rPr>
              <a:t>Nhận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xét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năng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kiểm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soát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cảm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xúc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em</a:t>
            </a:r>
            <a:endParaRPr lang="en-US" sz="3600"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E517FB61-A0FB-3FD2-8E0C-F68C2ADB4BA7}"/>
              </a:ext>
            </a:extLst>
          </p:cNvPr>
          <p:cNvPicPr>
            <a:picLocks noChangeAspect="1"/>
          </p:cNvPicPr>
          <p:nvPr/>
        </p:nvPicPr>
        <p:blipFill>
          <a:blip r:embed="rId2"/>
          <a:stretch>
            <a:fillRect/>
          </a:stretch>
        </p:blipFill>
        <p:spPr>
          <a:xfrm>
            <a:off x="-241878" y="329037"/>
            <a:ext cx="13085141" cy="1056239"/>
          </a:xfrm>
          <a:prstGeom prst="rect">
            <a:avLst/>
          </a:prstGeom>
        </p:spPr>
      </p:pic>
      <p:grpSp>
        <p:nvGrpSpPr>
          <p:cNvPr id="10" name="Group 9">
            <a:extLst>
              <a:ext uri="{FF2B5EF4-FFF2-40B4-BE49-F238E27FC236}">
                <a16:creationId xmlns:a16="http://schemas.microsoft.com/office/drawing/2014/main" xmlns="" id="{0270C2CC-B284-F97D-6941-B2B3AB0E77E2}"/>
              </a:ext>
            </a:extLst>
          </p:cNvPr>
          <p:cNvGrpSpPr/>
          <p:nvPr/>
        </p:nvGrpSpPr>
        <p:grpSpPr>
          <a:xfrm>
            <a:off x="770425" y="3052250"/>
            <a:ext cx="11060533" cy="3440319"/>
            <a:chOff x="4444838" y="2434232"/>
            <a:chExt cx="3984268" cy="1368437"/>
          </a:xfrm>
        </p:grpSpPr>
        <p:grpSp>
          <p:nvGrpSpPr>
            <p:cNvPr id="11" name="组合 31">
              <a:extLst>
                <a:ext uri="{FF2B5EF4-FFF2-40B4-BE49-F238E27FC236}">
                  <a16:creationId xmlns:a16="http://schemas.microsoft.com/office/drawing/2014/main" xmlns="" id="{6A0CD6B2-6DEA-C6DD-8F60-DCB4DD6E15E8}"/>
                </a:ext>
              </a:extLst>
            </p:cNvPr>
            <p:cNvGrpSpPr/>
            <p:nvPr/>
          </p:nvGrpSpPr>
          <p:grpSpPr>
            <a:xfrm>
              <a:off x="4444838" y="2434232"/>
              <a:ext cx="3984268" cy="1143764"/>
              <a:chOff x="1346200" y="3302000"/>
              <a:chExt cx="2413000" cy="990600"/>
            </a:xfrm>
            <a:solidFill>
              <a:schemeClr val="accent2">
                <a:lumMod val="20000"/>
                <a:lumOff val="80000"/>
              </a:schemeClr>
            </a:solidFill>
            <a:effectLst>
              <a:outerShdw blurRad="254000" sx="102000" sy="102000" algn="ctr" rotWithShape="0">
                <a:prstClr val="black">
                  <a:alpha val="25000"/>
                </a:prstClr>
              </a:outerShdw>
            </a:effectLst>
          </p:grpSpPr>
          <p:sp>
            <p:nvSpPr>
              <p:cNvPr id="13" name="圆角矩形 32">
                <a:extLst>
                  <a:ext uri="{FF2B5EF4-FFF2-40B4-BE49-F238E27FC236}">
                    <a16:creationId xmlns:a16="http://schemas.microsoft.com/office/drawing/2014/main" xmlns="" id="{3D98FAD3-6CD0-D920-350F-E4A0EA11C240}"/>
                  </a:ext>
                </a:extLst>
              </p:cNvPr>
              <p:cNvSpPr/>
              <p:nvPr/>
            </p:nvSpPr>
            <p:spPr>
              <a:xfrm>
                <a:off x="1346200" y="3302000"/>
                <a:ext cx="2413000" cy="990600"/>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14" name="圆角矩形 33">
                <a:extLst>
                  <a:ext uri="{FF2B5EF4-FFF2-40B4-BE49-F238E27FC236}">
                    <a16:creationId xmlns:a16="http://schemas.microsoft.com/office/drawing/2014/main" xmlns="" id="{42ED3164-F77D-5753-8284-FB8965AC125D}"/>
                  </a:ext>
                </a:extLst>
              </p:cNvPr>
              <p:cNvSpPr/>
              <p:nvPr/>
            </p:nvSpPr>
            <p:spPr>
              <a:xfrm>
                <a:off x="1402080" y="3351387"/>
                <a:ext cx="2293620" cy="885333"/>
              </a:xfrm>
              <a:prstGeom prst="roundRect">
                <a:avLst>
                  <a:gd name="adj" fmla="val 13094"/>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12" name="文本框 41">
              <a:extLst>
                <a:ext uri="{FF2B5EF4-FFF2-40B4-BE49-F238E27FC236}">
                  <a16:creationId xmlns:a16="http://schemas.microsoft.com/office/drawing/2014/main" xmlns="" id="{AF4962C2-B590-D527-7304-A62FC53FA045}"/>
                </a:ext>
              </a:extLst>
            </p:cNvPr>
            <p:cNvSpPr txBox="1"/>
            <p:nvPr/>
          </p:nvSpPr>
          <p:spPr>
            <a:xfrm>
              <a:off x="4581224" y="2615170"/>
              <a:ext cx="3717462" cy="1187499"/>
            </a:xfrm>
            <a:prstGeom prst="rect">
              <a:avLst/>
            </a:prstGeom>
            <a:noFill/>
          </p:spPr>
          <p:txBody>
            <a:bodyPr wrap="square" rtlCol="0">
              <a:spAutoFit/>
            </a:bodyPr>
            <a:lstStyle/>
            <a:p>
              <a:pPr algn="just"/>
              <a:r>
                <a:rPr lang="en-US" sz="3200" b="1" dirty="0">
                  <a:solidFill>
                    <a:prstClr val="black"/>
                  </a:solidFill>
                  <a:latin typeface="Cambria" panose="02040503050406030204" pitchFamily="18" charset="0"/>
                  <a:ea typeface="字魂131号-酷乐潮玩体" panose="00000500000000000000" pitchFamily="2" charset="-122"/>
                  <a:cs typeface="+mn-ea"/>
                </a:rPr>
                <a:t>- Chia </a:t>
              </a:r>
              <a:r>
                <a:rPr lang="en-US" sz="3200" b="1" dirty="0" err="1">
                  <a:solidFill>
                    <a:prstClr val="black"/>
                  </a:solidFill>
                  <a:latin typeface="Cambria" panose="02040503050406030204" pitchFamily="18" charset="0"/>
                  <a:ea typeface="字魂131号-酷乐潮玩体" panose="00000500000000000000" pitchFamily="2" charset="-122"/>
                  <a:cs typeface="+mn-ea"/>
                </a:rPr>
                <a:t>sẻ</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những</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thay</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đổi</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tích</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cực</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của</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em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trong</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việc</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kiểm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soát</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cảm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xúc</a:t>
              </a:r>
              <a:endParaRPr lang="en-US" sz="3200" b="1" dirty="0">
                <a:solidFill>
                  <a:prstClr val="black"/>
                </a:solidFill>
                <a:latin typeface="Cambria" panose="02040503050406030204" pitchFamily="18" charset="0"/>
                <a:ea typeface="字魂131号-酷乐潮玩体" panose="00000500000000000000" pitchFamily="2" charset="-122"/>
                <a:cs typeface="+mn-ea"/>
              </a:endParaRPr>
            </a:p>
            <a:p>
              <a:pPr algn="l"/>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Nhận</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xét</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về</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khả</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năng</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kiểm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soát</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cảm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xúc</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của</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em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theo</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các</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nội</a:t>
              </a:r>
              <a:r>
                <a:rPr lang="en-US" sz="3200" b="1" dirty="0">
                  <a:solidFill>
                    <a:prstClr val="black"/>
                  </a:solidFill>
                  <a:latin typeface="Cambria" panose="02040503050406030204" pitchFamily="18" charset="0"/>
                  <a:ea typeface="字魂131号-酷乐潮玩体" panose="00000500000000000000" pitchFamily="2" charset="-122"/>
                  <a:cs typeface="+mn-ea"/>
                </a:rPr>
                <a:t> dung:</a:t>
              </a:r>
            </a:p>
            <a:p>
              <a:pPr algn="just"/>
              <a:endParaRPr lang="vi-VN" sz="3200" b="1" dirty="0">
                <a:solidFill>
                  <a:prstClr val="black"/>
                </a:solidFill>
                <a:latin typeface="Cambria" panose="02040503050406030204" pitchFamily="18" charset="0"/>
                <a:ea typeface="字魂131号-酷乐潮玩体" panose="00000500000000000000" pitchFamily="2" charset="-122"/>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3" name="TextBox 2">
            <a:extLst>
              <a:ext uri="{FF2B5EF4-FFF2-40B4-BE49-F238E27FC236}">
                <a16:creationId xmlns:a16="http://schemas.microsoft.com/office/drawing/2014/main" xmlns="" id="{261854D4-6142-F087-3F56-9BFF31E4493D}"/>
              </a:ext>
            </a:extLst>
          </p:cNvPr>
          <p:cNvSpPr txBox="1"/>
          <p:nvPr/>
        </p:nvSpPr>
        <p:spPr>
          <a:xfrm>
            <a:off x="-1793630" y="7408874"/>
            <a:ext cx="6963506" cy="1200329"/>
          </a:xfrm>
          <a:prstGeom prst="rect">
            <a:avLst/>
          </a:prstGeom>
          <a:noFill/>
        </p:spPr>
        <p:txBody>
          <a:bodyPr wrap="square">
            <a:spAutoFit/>
          </a:bodyPr>
          <a:lstStyle/>
          <a:p>
            <a:pPr algn="l"/>
            <a:r>
              <a:rPr lang="en-US" b="0" i="0" dirty="0">
                <a:solidFill>
                  <a:srgbClr val="677788"/>
                </a:solidFill>
                <a:effectLst/>
                <a:highlight>
                  <a:srgbClr val="FFFFFF"/>
                </a:highlight>
                <a:latin typeface="Nunito" panose="00000500000000000000" pitchFamily="2" charset="0"/>
              </a:rPr>
              <a:t>- Chia </a:t>
            </a:r>
            <a:r>
              <a:rPr lang="en-US" b="0" i="0" dirty="0" err="1">
                <a:solidFill>
                  <a:srgbClr val="677788"/>
                </a:solidFill>
                <a:effectLst/>
                <a:highlight>
                  <a:srgbClr val="FFFFFF"/>
                </a:highlight>
                <a:latin typeface="Nunito" panose="00000500000000000000" pitchFamily="2" charset="0"/>
              </a:rPr>
              <a:t>sẻ</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những</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thay</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đổi</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tích</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cực</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của</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em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trong</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việc</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kiểm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soát</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cảm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xúc</a:t>
            </a:r>
            <a:endParaRPr lang="en-US" b="0" i="0" dirty="0">
              <a:solidFill>
                <a:srgbClr val="677788"/>
              </a:solidFill>
              <a:effectLst/>
              <a:highlight>
                <a:srgbClr val="FFFFFF"/>
              </a:highlight>
              <a:latin typeface="Nunito" panose="00000500000000000000" pitchFamily="2" charset="0"/>
            </a:endParaRPr>
          </a:p>
          <a:p>
            <a:pPr algn="l"/>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Nhận</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xét</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về</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khả</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năng</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kiểm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soát</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cảm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xúc</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của</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em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theo</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các</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nội</a:t>
            </a:r>
            <a:r>
              <a:rPr lang="en-US" b="0" i="0" dirty="0">
                <a:solidFill>
                  <a:srgbClr val="677788"/>
                </a:solidFill>
                <a:effectLst/>
                <a:highlight>
                  <a:srgbClr val="FFFFFF"/>
                </a:highlight>
                <a:latin typeface="Nunito" panose="00000500000000000000" pitchFamily="2" charset="0"/>
              </a:rPr>
              <a:t> dung:</a:t>
            </a:r>
          </a:p>
        </p:txBody>
      </p:sp>
    </p:spTree>
    <p:extLst>
      <p:ext uri="{BB962C8B-B14F-4D97-AF65-F5344CB8AC3E}">
        <p14:creationId xmlns:p14="http://schemas.microsoft.com/office/powerpoint/2010/main" val="305587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203C879-7E93-EAA4-87E2-2B5B2F6C6DB3}"/>
              </a:ext>
            </a:extLst>
          </p:cNvPr>
          <p:cNvPicPr>
            <a:picLocks noChangeAspect="1"/>
          </p:cNvPicPr>
          <p:nvPr/>
        </p:nvPicPr>
        <p:blipFill>
          <a:blip r:embed="rId2"/>
          <a:stretch>
            <a:fillRect/>
          </a:stretch>
        </p:blipFill>
        <p:spPr>
          <a:xfrm>
            <a:off x="437358" y="265780"/>
            <a:ext cx="11317279" cy="3238952"/>
          </a:xfrm>
          <a:prstGeom prst="rect">
            <a:avLst/>
          </a:prstGeom>
        </p:spPr>
      </p:pic>
      <p:pic>
        <p:nvPicPr>
          <p:cNvPr id="7" name="Picture 6">
            <a:extLst>
              <a:ext uri="{FF2B5EF4-FFF2-40B4-BE49-F238E27FC236}">
                <a16:creationId xmlns:a16="http://schemas.microsoft.com/office/drawing/2014/main" xmlns="" id="{9EB395CD-AA0B-9B7C-F9CE-8B93A5E0A3F3}"/>
              </a:ext>
            </a:extLst>
          </p:cNvPr>
          <p:cNvPicPr>
            <a:picLocks noChangeAspect="1"/>
          </p:cNvPicPr>
          <p:nvPr/>
        </p:nvPicPr>
        <p:blipFill>
          <a:blip r:embed="rId3"/>
          <a:stretch>
            <a:fillRect/>
          </a:stretch>
        </p:blipFill>
        <p:spPr>
          <a:xfrm>
            <a:off x="1766282" y="3429000"/>
            <a:ext cx="8104549" cy="3138395"/>
          </a:xfrm>
          <a:prstGeom prst="rect">
            <a:avLst/>
          </a:prstGeom>
        </p:spPr>
      </p:pic>
      <p:sp>
        <p:nvSpPr>
          <p:cNvPr id="4" name="Oval 3"/>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0990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A5B219C-CC7D-BCAF-D051-581760ADCA3E}"/>
              </a:ext>
            </a:extLst>
          </p:cNvPr>
          <p:cNvPicPr>
            <a:picLocks noChangeAspect="1"/>
          </p:cNvPicPr>
          <p:nvPr/>
        </p:nvPicPr>
        <p:blipFill>
          <a:blip r:embed="rId2"/>
          <a:stretch>
            <a:fillRect/>
          </a:stretch>
        </p:blipFill>
        <p:spPr>
          <a:xfrm>
            <a:off x="0" y="-3972413"/>
            <a:ext cx="11603069" cy="3648584"/>
          </a:xfrm>
          <a:prstGeom prst="rect">
            <a:avLst/>
          </a:prstGeom>
        </p:spPr>
      </p:pic>
      <p:sp>
        <p:nvSpPr>
          <p:cNvPr id="6" name="Rectangle: Rounded Corners 5">
            <a:extLst>
              <a:ext uri="{FF2B5EF4-FFF2-40B4-BE49-F238E27FC236}">
                <a16:creationId xmlns:a16="http://schemas.microsoft.com/office/drawing/2014/main" xmlns="" id="{06BBAAB1-6047-D290-A993-A662FA9B6DD1}"/>
              </a:ext>
            </a:extLst>
          </p:cNvPr>
          <p:cNvSpPr/>
          <p:nvPr/>
        </p:nvSpPr>
        <p:spPr>
          <a:xfrm>
            <a:off x="565733" y="321503"/>
            <a:ext cx="11060533" cy="1570891"/>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600" b="1" dirty="0">
              <a:solidFill>
                <a:prstClr val="black"/>
              </a:solidFill>
              <a:latin typeface="Cambria" panose="02040503050406030204" pitchFamily="18" charset="0"/>
              <a:ea typeface="Cambria" panose="02040503050406030204" pitchFamily="18" charset="0"/>
            </a:endParaRPr>
          </a:p>
          <a:p>
            <a:pPr algn="ctr">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bè</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lang="en-US" sz="36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Content Placeholder 4" descr="A group of cartoon people&#10;&#10;Description automatically generated">
            <a:extLst>
              <a:ext uri="{FF2B5EF4-FFF2-40B4-BE49-F238E27FC236}">
                <a16:creationId xmlns:a16="http://schemas.microsoft.com/office/drawing/2014/main" xmlns="" id="{F5F6D832-DA5D-8217-FAA1-5FB2F10527D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9639"/>
          <a:stretch/>
        </p:blipFill>
        <p:spPr>
          <a:xfrm>
            <a:off x="309487" y="2473337"/>
            <a:ext cx="6022636" cy="3844595"/>
          </a:xfrm>
        </p:spPr>
      </p:pic>
      <p:grpSp>
        <p:nvGrpSpPr>
          <p:cNvPr id="8" name="Group 7">
            <a:extLst>
              <a:ext uri="{FF2B5EF4-FFF2-40B4-BE49-F238E27FC236}">
                <a16:creationId xmlns:a16="http://schemas.microsoft.com/office/drawing/2014/main" xmlns="" id="{24B64EE4-5D6E-83DA-34FE-17B64687782E}"/>
              </a:ext>
            </a:extLst>
          </p:cNvPr>
          <p:cNvGrpSpPr/>
          <p:nvPr/>
        </p:nvGrpSpPr>
        <p:grpSpPr>
          <a:xfrm>
            <a:off x="6095998" y="1969604"/>
            <a:ext cx="5530267" cy="4173287"/>
            <a:chOff x="2446413" y="4217614"/>
            <a:chExt cx="3984268" cy="1143764"/>
          </a:xfrm>
        </p:grpSpPr>
        <p:grpSp>
          <p:nvGrpSpPr>
            <p:cNvPr id="9" name="组合 31">
              <a:extLst>
                <a:ext uri="{FF2B5EF4-FFF2-40B4-BE49-F238E27FC236}">
                  <a16:creationId xmlns:a16="http://schemas.microsoft.com/office/drawing/2014/main" xmlns="" id="{69C93B56-8DA0-3B57-910B-22C0E8B313B5}"/>
                </a:ext>
              </a:extLst>
            </p:cNvPr>
            <p:cNvGrpSpPr/>
            <p:nvPr/>
          </p:nvGrpSpPr>
          <p:grpSpPr>
            <a:xfrm>
              <a:off x="2446413" y="4217614"/>
              <a:ext cx="3984268" cy="1143764"/>
              <a:chOff x="1346200" y="3302000"/>
              <a:chExt cx="2413000" cy="990600"/>
            </a:xfrm>
            <a:solidFill>
              <a:schemeClr val="accent2">
                <a:lumMod val="20000"/>
                <a:lumOff val="80000"/>
              </a:schemeClr>
            </a:solidFill>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xmlns="" id="{E457E650-A104-CCE7-7345-D7B9D5DB7773}"/>
                  </a:ext>
                </a:extLst>
              </p:cNvPr>
              <p:cNvSpPr/>
              <p:nvPr/>
            </p:nvSpPr>
            <p:spPr>
              <a:xfrm>
                <a:off x="1346200" y="3302000"/>
                <a:ext cx="2413000" cy="990600"/>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12" name="圆角矩形 33">
                <a:extLst>
                  <a:ext uri="{FF2B5EF4-FFF2-40B4-BE49-F238E27FC236}">
                    <a16:creationId xmlns:a16="http://schemas.microsoft.com/office/drawing/2014/main" xmlns="" id="{69458751-35AE-C4A7-1747-E57409C33C8F}"/>
                  </a:ext>
                </a:extLst>
              </p:cNvPr>
              <p:cNvSpPr/>
              <p:nvPr/>
            </p:nvSpPr>
            <p:spPr>
              <a:xfrm>
                <a:off x="1405890" y="3354633"/>
                <a:ext cx="2293620" cy="885333"/>
              </a:xfrm>
              <a:prstGeom prst="roundRect">
                <a:avLst>
                  <a:gd name="adj" fmla="val 13094"/>
                </a:avLst>
              </a:prstGeom>
              <a:solidFill>
                <a:schemeClr val="accent5">
                  <a:lumMod val="20000"/>
                  <a:lumOff val="80000"/>
                </a:schemeClr>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10" name="文本框 41">
              <a:extLst>
                <a:ext uri="{FF2B5EF4-FFF2-40B4-BE49-F238E27FC236}">
                  <a16:creationId xmlns:a16="http://schemas.microsoft.com/office/drawing/2014/main" xmlns="" id="{6D107577-0FF6-F82E-239F-2BBF2EB58A40}"/>
                </a:ext>
              </a:extLst>
            </p:cNvPr>
            <p:cNvSpPr txBox="1"/>
            <p:nvPr/>
          </p:nvSpPr>
          <p:spPr>
            <a:xfrm>
              <a:off x="2715087" y="4290974"/>
              <a:ext cx="2252336" cy="7338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Trong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cuộc</a:t>
              </a: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sống</a:t>
              </a:r>
              <a:endPar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ó</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niềm</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vui</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ó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nỗi</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buồn</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ó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giận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dữ</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Ta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hãy</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nhớ</a:t>
              </a:r>
              <a:endPar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Hít</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thở</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sâu</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3" name="文本框 41">
            <a:extLst>
              <a:ext uri="{FF2B5EF4-FFF2-40B4-BE49-F238E27FC236}">
                <a16:creationId xmlns:a16="http://schemas.microsoft.com/office/drawing/2014/main" xmlns="" id="{4D62ACFC-13AE-8890-6236-527BEA9DA9A5}"/>
              </a:ext>
            </a:extLst>
          </p:cNvPr>
          <p:cNvSpPr txBox="1"/>
          <p:nvPr/>
        </p:nvSpPr>
        <p:spPr>
          <a:xfrm>
            <a:off x="8861131" y="3243489"/>
            <a:ext cx="312630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Không</a:t>
            </a: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giữ</a:t>
            </a: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lâu</a:t>
            </a:r>
            <a:endPar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Bao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hờn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giận</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đón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nhận</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Những</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ụ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cười</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ư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Trời</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ên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mỗi</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sớm</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
        <p:nvSpPr>
          <p:cNvPr id="14" name="Oval 13"/>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87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219B572-1E26-74EC-ACB1-B46A2B620A53}"/>
              </a:ext>
            </a:extLst>
          </p:cNvPr>
          <p:cNvPicPr>
            <a:picLocks noChangeAspect="1"/>
          </p:cNvPicPr>
          <p:nvPr/>
        </p:nvPicPr>
        <p:blipFill>
          <a:blip r:embed="rId2"/>
          <a:stretch>
            <a:fillRect/>
          </a:stretch>
        </p:blipFill>
        <p:spPr>
          <a:xfrm>
            <a:off x="346860" y="937865"/>
            <a:ext cx="11498280" cy="4982270"/>
          </a:xfrm>
          <a:prstGeom prst="rect">
            <a:avLst/>
          </a:prstGeom>
        </p:spPr>
      </p:pic>
      <p:sp>
        <p:nvSpPr>
          <p:cNvPr id="3" name="Oval 2"/>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7139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6FA4BF41-4099-D0F9-9632-ADEF7162C3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40713" y="3175000"/>
            <a:ext cx="6255522" cy="3441700"/>
          </a:xfrm>
          <a:prstGeom prst="rect">
            <a:avLst/>
          </a:prstGeom>
        </p:spPr>
      </p:pic>
      <p:sp>
        <p:nvSpPr>
          <p:cNvPr id="7" name="Rectangle: Rounded Corners 6">
            <a:extLst>
              <a:ext uri="{FF2B5EF4-FFF2-40B4-BE49-F238E27FC236}">
                <a16:creationId xmlns:a16="http://schemas.microsoft.com/office/drawing/2014/main" xmlns="" id="{65B4A42F-422E-7208-788D-F410CC4E7120}"/>
              </a:ext>
            </a:extLst>
          </p:cNvPr>
          <p:cNvSpPr/>
          <p:nvPr/>
        </p:nvSpPr>
        <p:spPr>
          <a:xfrm>
            <a:off x="248233" y="1981199"/>
            <a:ext cx="8159167" cy="907635"/>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xmlns="" id="{57C2345C-88CD-B503-6872-1D94D1C3CF3A}"/>
              </a:ext>
            </a:extLst>
          </p:cNvPr>
          <p:cNvSpPr/>
          <p:nvPr/>
        </p:nvSpPr>
        <p:spPr>
          <a:xfrm>
            <a:off x="248233" y="3175000"/>
            <a:ext cx="5847767" cy="907635"/>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xmlns="" id="{511D301B-513C-FE88-B769-73716694B289}"/>
              </a:ext>
            </a:extLst>
          </p:cNvPr>
          <p:cNvGrpSpPr/>
          <p:nvPr/>
        </p:nvGrpSpPr>
        <p:grpSpPr>
          <a:xfrm>
            <a:off x="987714" y="640935"/>
            <a:ext cx="5959186" cy="1254225"/>
            <a:chOff x="1070809" y="-317525"/>
            <a:chExt cx="7783325" cy="1254225"/>
          </a:xfrm>
        </p:grpSpPr>
        <p:sp>
          <p:nvSpPr>
            <p:cNvPr id="10" name="Rectangle: Rounded Corners 9">
              <a:extLst>
                <a:ext uri="{FF2B5EF4-FFF2-40B4-BE49-F238E27FC236}">
                  <a16:creationId xmlns:a16="http://schemas.microsoft.com/office/drawing/2014/main" xmlns="" id="{ECABFFD0-970F-0781-9768-B079D75D0CC2}"/>
                </a:ext>
              </a:extLst>
            </p:cNvPr>
            <p:cNvSpPr/>
            <p:nvPr/>
          </p:nvSpPr>
          <p:spPr>
            <a:xfrm>
              <a:off x="1070809" y="-317525"/>
              <a:ext cx="7783325"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DẶN DÒ</a:t>
              </a:r>
            </a:p>
          </p:txBody>
        </p:sp>
        <p:sp>
          <p:nvSpPr>
            <p:cNvPr id="11" name="Rectangle: Rounded Corners 10">
              <a:extLst>
                <a:ext uri="{FF2B5EF4-FFF2-40B4-BE49-F238E27FC236}">
                  <a16:creationId xmlns:a16="http://schemas.microsoft.com/office/drawing/2014/main" xmlns="" id="{76B4FCB3-8122-C43E-6C3F-BAAC3C86BFB9}"/>
                </a:ext>
              </a:extLst>
            </p:cNvPr>
            <p:cNvSpPr/>
            <p:nvPr/>
          </p:nvSpPr>
          <p:spPr>
            <a:xfrm>
              <a:off x="1526520" y="-295616"/>
              <a:ext cx="6871902"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DẶN DÒ</a:t>
              </a:r>
            </a:p>
          </p:txBody>
        </p:sp>
      </p:grpSp>
    </p:spTree>
    <p:extLst>
      <p:ext uri="{BB962C8B-B14F-4D97-AF65-F5344CB8AC3E}">
        <p14:creationId xmlns:p14="http://schemas.microsoft.com/office/powerpoint/2010/main" val="3037107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B9BF9C9-9364-8B77-636B-232464CA66C2}"/>
              </a:ext>
            </a:extLst>
          </p:cNvPr>
          <p:cNvGrpSpPr/>
          <p:nvPr/>
        </p:nvGrpSpPr>
        <p:grpSpPr>
          <a:xfrm>
            <a:off x="1080654" y="2737346"/>
            <a:ext cx="10335492" cy="2000906"/>
            <a:chOff x="1070808" y="778403"/>
            <a:chExt cx="11486728" cy="2142400"/>
          </a:xfrm>
        </p:grpSpPr>
        <p:sp>
          <p:nvSpPr>
            <p:cNvPr id="5" name="Rectangle: Rounded Corners 4">
              <a:extLst>
                <a:ext uri="{FF2B5EF4-FFF2-40B4-BE49-F238E27FC236}">
                  <a16:creationId xmlns:a16="http://schemas.microsoft.com/office/drawing/2014/main" xmlns="" id="{29286FA0-4AA4-422B-D728-92F5F7E95A6E}"/>
                </a:ext>
              </a:extLst>
            </p:cNvPr>
            <p:cNvSpPr/>
            <p:nvPr/>
          </p:nvSpPr>
          <p:spPr>
            <a:xfrm>
              <a:off x="1070808" y="1500088"/>
              <a:ext cx="11486728" cy="1420715"/>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6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CHÚC CÁC EM HỌC TỐT!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xmlns="" id="{B2D7D033-AD00-1A72-79B0-0345BE7ED932}"/>
                </a:ext>
              </a:extLst>
            </p:cNvPr>
            <p:cNvSpPr/>
            <p:nvPr/>
          </p:nvSpPr>
          <p:spPr>
            <a:xfrm>
              <a:off x="1237528" y="778403"/>
              <a:ext cx="1115328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CHÚC CÁC EM HỌC TỐT!</a:t>
              </a:r>
            </a:p>
          </p:txBody>
        </p:sp>
      </p:grpSp>
      <p:sp>
        <p:nvSpPr>
          <p:cNvPr id="7" name="Oval 6"/>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8738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D4E4212-FB71-7FA0-3F33-9F2219A3FB3D}"/>
              </a:ext>
            </a:extLst>
          </p:cNvPr>
          <p:cNvPicPr>
            <a:picLocks noChangeAspect="1"/>
          </p:cNvPicPr>
          <p:nvPr/>
        </p:nvPicPr>
        <p:blipFill>
          <a:blip r:embed="rId2"/>
          <a:stretch>
            <a:fillRect/>
          </a:stretch>
        </p:blipFill>
        <p:spPr>
          <a:xfrm>
            <a:off x="1559169" y="748445"/>
            <a:ext cx="9530861" cy="5361110"/>
          </a:xfrm>
          <a:prstGeom prst="rect">
            <a:avLst/>
          </a:prstGeom>
        </p:spPr>
      </p:pic>
      <p:sp>
        <p:nvSpPr>
          <p:cNvPr id="6" name="Rectangle: Rounded Corners 5">
            <a:extLst>
              <a:ext uri="{FF2B5EF4-FFF2-40B4-BE49-F238E27FC236}">
                <a16:creationId xmlns:a16="http://schemas.microsoft.com/office/drawing/2014/main" xmlns="" id="{4E69F407-0ABE-4E7B-6E7E-DAD200D68A56}"/>
              </a:ext>
            </a:extLst>
          </p:cNvPr>
          <p:cNvSpPr/>
          <p:nvPr/>
        </p:nvSpPr>
        <p:spPr>
          <a:xfrm>
            <a:off x="246185" y="3892063"/>
            <a:ext cx="11699630" cy="2718044"/>
          </a:xfrm>
          <a:prstGeom prst="roundRect">
            <a:avLst>
              <a:gd name="adj" fmla="val 37286"/>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Giao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trưởng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Tiểu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khoảnh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khắc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đáng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nhớ</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trường</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119EAE72-B72C-CD41-A27B-8B9FBAE576CA}"/>
              </a:ext>
            </a:extLst>
          </p:cNvPr>
          <p:cNvPicPr>
            <a:picLocks noChangeAspect="1"/>
          </p:cNvPicPr>
          <p:nvPr/>
        </p:nvPicPr>
        <p:blipFill>
          <a:blip r:embed="rId3"/>
          <a:stretch>
            <a:fillRect/>
          </a:stretch>
        </p:blipFill>
        <p:spPr>
          <a:xfrm>
            <a:off x="2242973" y="41248"/>
            <a:ext cx="8163252" cy="707197"/>
          </a:xfrm>
          <a:prstGeom prst="rect">
            <a:avLst/>
          </a:prstGeom>
        </p:spPr>
      </p:pic>
      <p:sp>
        <p:nvSpPr>
          <p:cNvPr id="5" name="Rectangle 4"/>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D0D8A26-00AA-19F7-1E5B-27A8121FC2F1}"/>
              </a:ext>
            </a:extLst>
          </p:cNvPr>
          <p:cNvPicPr>
            <a:picLocks noChangeAspect="1"/>
          </p:cNvPicPr>
          <p:nvPr/>
        </p:nvPicPr>
        <p:blipFill>
          <a:blip r:embed="rId2"/>
          <a:stretch>
            <a:fillRect/>
          </a:stretch>
        </p:blipFill>
        <p:spPr>
          <a:xfrm>
            <a:off x="884610" y="669996"/>
            <a:ext cx="11126164" cy="2188654"/>
          </a:xfrm>
          <a:prstGeom prst="rect">
            <a:avLst/>
          </a:prstGeom>
        </p:spPr>
      </p:pic>
      <p:sp>
        <p:nvSpPr>
          <p:cNvPr id="3" name="Rectangle 2"/>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4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5799643-8E59-DD44-3699-6AA182A4FD9A}"/>
              </a:ext>
            </a:extLst>
          </p:cNvPr>
          <p:cNvPicPr>
            <a:picLocks noChangeAspect="1"/>
          </p:cNvPicPr>
          <p:nvPr/>
        </p:nvPicPr>
        <p:blipFill>
          <a:blip r:embed="rId2"/>
          <a:stretch>
            <a:fillRect/>
          </a:stretch>
        </p:blipFill>
        <p:spPr>
          <a:xfrm>
            <a:off x="554976" y="1480245"/>
            <a:ext cx="5267401" cy="3334801"/>
          </a:xfrm>
          <a:prstGeom prst="rect">
            <a:avLst/>
          </a:prstGeom>
        </p:spPr>
      </p:pic>
      <p:sp>
        <p:nvSpPr>
          <p:cNvPr id="3" name="Rectangle 2"/>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95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DC9F8B79-2EA4-B179-50FE-6B6EBDF98787}"/>
              </a:ext>
            </a:extLst>
          </p:cNvPr>
          <p:cNvSpPr/>
          <p:nvPr/>
        </p:nvSpPr>
        <p:spPr>
          <a:xfrm>
            <a:off x="906143" y="291547"/>
            <a:ext cx="10379714" cy="704508"/>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xmlns="" id="{E6F284D8-D4A4-6246-B58C-CD9B56F2F468}"/>
              </a:ext>
            </a:extLst>
          </p:cNvPr>
          <p:cNvSpPr/>
          <p:nvPr/>
        </p:nvSpPr>
        <p:spPr>
          <a:xfrm>
            <a:off x="552889" y="1061293"/>
            <a:ext cx="11217079" cy="2217102"/>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chưa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lang="en-US" sz="3200" b="1" dirty="0">
                <a:solidFill>
                  <a:prstClr val="black"/>
                </a:solidFill>
                <a:latin typeface="Cambria" panose="02040503050406030204" pitchFamily="18" charset="0"/>
                <a:ea typeface="Cambria" panose="02040503050406030204" pitchFamily="18" charset="0"/>
              </a:rPr>
              <a:t>m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phù</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hợp</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huống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descr="A group of kids sitting at desks&#10;&#10;Description automatically generated">
            <a:extLst>
              <a:ext uri="{FF2B5EF4-FFF2-40B4-BE49-F238E27FC236}">
                <a16:creationId xmlns:a16="http://schemas.microsoft.com/office/drawing/2014/main" xmlns="" id="{1D22883B-6930-4999-4EF2-F043912E6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pic>
        <p:nvPicPr>
          <p:cNvPr id="15" name="3 Minute Timer with Music for Kids! Countdown Videos HD! (1)">
            <a:hlinkClick r:id="" action="ppaction://media"/>
            <a:extLst>
              <a:ext uri="{FF2B5EF4-FFF2-40B4-BE49-F238E27FC236}">
                <a16:creationId xmlns:a16="http://schemas.microsoft.com/office/drawing/2014/main" xmlns="" id="{A2E7F5D1-7F08-7FBE-35F5-B49D721D12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46007" y="3402517"/>
            <a:ext cx="2438400" cy="1371600"/>
          </a:xfrm>
          <a:prstGeom prst="rect">
            <a:avLst/>
          </a:prstGeom>
        </p:spPr>
      </p:pic>
      <p:pic>
        <p:nvPicPr>
          <p:cNvPr id="8" name="Picture 7">
            <a:extLst>
              <a:ext uri="{FF2B5EF4-FFF2-40B4-BE49-F238E27FC236}">
                <a16:creationId xmlns:a16="http://schemas.microsoft.com/office/drawing/2014/main" xmlns="" id="{4D45D2F0-C2FF-008B-AB23-792ACAA672C6}"/>
              </a:ext>
            </a:extLst>
          </p:cNvPr>
          <p:cNvPicPr>
            <a:picLocks noChangeAspect="1"/>
          </p:cNvPicPr>
          <p:nvPr/>
        </p:nvPicPr>
        <p:blipFill>
          <a:blip r:embed="rId6"/>
          <a:stretch>
            <a:fillRect/>
          </a:stretch>
        </p:blipFill>
        <p:spPr>
          <a:xfrm>
            <a:off x="527092" y="3427478"/>
            <a:ext cx="8818915" cy="3082269"/>
          </a:xfrm>
          <a:prstGeom prst="rect">
            <a:avLst/>
          </a:prstGeom>
        </p:spPr>
      </p:pic>
      <p:sp>
        <p:nvSpPr>
          <p:cNvPr id="7" name="Rectangle 6"/>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4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5"/>
                </p:tgtEl>
              </p:cMediaNode>
            </p:video>
          </p:childTnLst>
        </p:cTn>
      </p:par>
    </p:tnLst>
    <p:bldLst>
      <p:bldP spid="11"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6F284D8-D4A4-6246-B58C-CD9B56F2F468}"/>
              </a:ext>
            </a:extLst>
          </p:cNvPr>
          <p:cNvSpPr/>
          <p:nvPr/>
        </p:nvSpPr>
        <p:spPr>
          <a:xfrm>
            <a:off x="4490720" y="431800"/>
            <a:ext cx="7294880" cy="5994400"/>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3200" b="1" dirty="0">
                <a:solidFill>
                  <a:prstClr val="black"/>
                </a:solidFill>
                <a:latin typeface="Cambria" panose="02040503050406030204" pitchFamily="18" charset="0"/>
                <a:ea typeface="Cambria" panose="02040503050406030204" pitchFamily="18" charset="0"/>
              </a:rPr>
              <a:t>Ở tranh 1, khi các bạn đang tổ chức sinh nhật, bạn Nam đã xảy ra tranh cãi và tức giận hét lớn: “Mình không muốn nghe bạn nói nữa! Mình đi về đây!”. Trong trường hợp này, Nam đang có hành xử chưa đúng, việc bạn tức giận hét lớn và bỏ về giữa tiệc sinh nhật là không lịch sự, dẫn </a:t>
            </a:r>
            <a:r>
              <a:rPr lang="vi-VN" sz="3200" b="1" dirty="0" err="1">
                <a:solidFill>
                  <a:prstClr val="black"/>
                </a:solidFill>
                <a:latin typeface="Cambria" panose="02040503050406030204" pitchFamily="18" charset="0"/>
                <a:ea typeface="Cambria" panose="02040503050406030204" pitchFamily="18" charset="0"/>
              </a:rPr>
              <a:t>dến</a:t>
            </a:r>
            <a:r>
              <a:rPr lang="vi-VN" sz="3200" b="1" dirty="0">
                <a:solidFill>
                  <a:prstClr val="black"/>
                </a:solidFill>
                <a:latin typeface="Cambria" panose="02040503050406030204" pitchFamily="18" charset="0"/>
                <a:ea typeface="Cambria" panose="02040503050406030204" pitchFamily="18" charset="0"/>
              </a:rPr>
              <a:t> không khí căng thẳng và khó xử cho mọi người xung quanh và cả chủ bữa tiệc.</a:t>
            </a:r>
            <a:endParaRPr lang="en-US" sz="3200" b="1" dirty="0">
              <a:solidFill>
                <a:prstClr val="black"/>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67C8034C-8125-A95B-5DB5-683EDCB8DD18}"/>
              </a:ext>
            </a:extLst>
          </p:cNvPr>
          <p:cNvPicPr>
            <a:picLocks noChangeAspect="1"/>
          </p:cNvPicPr>
          <p:nvPr/>
        </p:nvPicPr>
        <p:blipFill>
          <a:blip r:embed="rId2"/>
          <a:stretch>
            <a:fillRect/>
          </a:stretch>
        </p:blipFill>
        <p:spPr>
          <a:xfrm>
            <a:off x="406400" y="1416659"/>
            <a:ext cx="4084320" cy="2596313"/>
          </a:xfrm>
          <a:prstGeom prst="rect">
            <a:avLst/>
          </a:prstGeom>
        </p:spPr>
      </p:pic>
      <p:sp>
        <p:nvSpPr>
          <p:cNvPr id="4" name="Rectangle 3"/>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8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6F284D8-D4A4-6246-B58C-CD9B56F2F468}"/>
              </a:ext>
            </a:extLst>
          </p:cNvPr>
          <p:cNvSpPr/>
          <p:nvPr/>
        </p:nvSpPr>
        <p:spPr>
          <a:xfrm>
            <a:off x="4405560" y="289560"/>
            <a:ext cx="7420680" cy="627887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3200" dirty="0">
                <a:solidFill>
                  <a:prstClr val="black"/>
                </a:solidFill>
                <a:latin typeface="Cambria" panose="02040503050406030204" pitchFamily="18" charset="0"/>
                <a:ea typeface="Cambria" panose="02040503050406030204" pitchFamily="18" charset="0"/>
              </a:rPr>
              <a:t>Ở tranh 2, khi mẹ đang chăm bà bị ốm trong phòng, Lan mừng rỡ chạy vào và nói to: “Mẹ ơi, bà ơi, cháu được chọn vào đội tuyển cầu lông của trường!</a:t>
            </a:r>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A …!”. Trong trường hợp này, Lan vui mừng khi được vào đội tuyển là không sai nhưng bạn cần chú ý hơn bởi bà đang bị ốm và cần không gian yên tĩnh. Việc thể hiện cảm xúc quá phấn khích của Lan có thể gây ảnh hưởng đến việc nghỉ ngơi của bà.</a:t>
            </a:r>
            <a:endParaRPr lang="en-US" sz="3200"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4D45D2F0-C2FF-008B-AB23-792ACAA672C6}"/>
              </a:ext>
            </a:extLst>
          </p:cNvPr>
          <p:cNvPicPr>
            <a:picLocks noChangeAspect="1"/>
          </p:cNvPicPr>
          <p:nvPr/>
        </p:nvPicPr>
        <p:blipFill rotWithShape="1">
          <a:blip r:embed="rId2"/>
          <a:srcRect l="54507"/>
          <a:stretch/>
        </p:blipFill>
        <p:spPr>
          <a:xfrm>
            <a:off x="461079" y="1615940"/>
            <a:ext cx="3887400" cy="2986539"/>
          </a:xfrm>
          <a:prstGeom prst="rect">
            <a:avLst/>
          </a:prstGeom>
        </p:spPr>
      </p:pic>
      <p:sp>
        <p:nvSpPr>
          <p:cNvPr id="4" name="Rectangle 3"/>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82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DC9F8B79-2EA4-B179-50FE-6B6EBDF98787}"/>
              </a:ext>
            </a:extLst>
          </p:cNvPr>
          <p:cNvSpPr/>
          <p:nvPr/>
        </p:nvSpPr>
        <p:spPr>
          <a:xfrm>
            <a:off x="424376" y="533908"/>
            <a:ext cx="11343247" cy="166907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600" b="1" dirty="0">
              <a:solidFill>
                <a:prstClr val="black"/>
              </a:solidFill>
              <a:latin typeface="Cambria" panose="02040503050406030204" pitchFamily="18" charset="0"/>
              <a:ea typeface="Cambria" panose="02040503050406030204" pitchFamily="18" charset="0"/>
            </a:endParaRPr>
          </a:p>
          <a:p>
            <a:pPr algn="ctr">
              <a:defRPr/>
            </a:pPr>
            <a:r>
              <a:rPr lang="vi-VN" sz="3600" b="1" dirty="0">
                <a:solidFill>
                  <a:prstClr val="black"/>
                </a:solidFill>
                <a:latin typeface="Cambria" panose="02040503050406030204" pitchFamily="18" charset="0"/>
                <a:ea typeface="Cambria" panose="02040503050406030204" pitchFamily="18" charset="0"/>
              </a:rPr>
              <a:t>Ở tranh 1: Nam có thể hít thở sâu, đi ra chỗ thoáng mát hoặc tìm người trò chuyện để giãi bày cảm xúc khó chịu của bản thân.</a:t>
            </a:r>
            <a:endParaRPr lang="en-US" sz="36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0D3BE588-CE88-28DF-F836-668801E10E73}"/>
              </a:ext>
            </a:extLst>
          </p:cNvPr>
          <p:cNvPicPr>
            <a:picLocks noChangeAspect="1"/>
          </p:cNvPicPr>
          <p:nvPr/>
        </p:nvPicPr>
        <p:blipFill>
          <a:blip r:embed="rId2"/>
          <a:stretch>
            <a:fillRect/>
          </a:stretch>
        </p:blipFill>
        <p:spPr>
          <a:xfrm>
            <a:off x="2826440" y="2358639"/>
            <a:ext cx="6539121" cy="4156776"/>
          </a:xfrm>
          <a:prstGeom prst="rect">
            <a:avLst/>
          </a:prstGeom>
        </p:spPr>
      </p:pic>
      <p:sp>
        <p:nvSpPr>
          <p:cNvPr id="4" name="Oval 3"/>
          <p:cNvSpPr/>
          <p:nvPr/>
        </p:nvSpPr>
        <p:spPr>
          <a:xfrm>
            <a:off x="15957755" y="-235975"/>
            <a:ext cx="1858296" cy="17993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1445" y="9291484"/>
            <a:ext cx="15279329" cy="448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48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5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54D2C"/>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746</Words>
  <Application>Microsoft Office PowerPoint</Application>
  <PresentationFormat>Widescreen</PresentationFormat>
  <Paragraphs>63</Paragraphs>
  <Slides>27</Slides>
  <Notes>0</Notes>
  <HiddenSlides>0</HiddenSlides>
  <MMClips>2</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27</vt:i4>
      </vt:variant>
    </vt:vector>
  </HeadingPairs>
  <TitlesOfParts>
    <vt:vector size="50" baseType="lpstr">
      <vt:lpstr>微软雅黑</vt:lpstr>
      <vt:lpstr>#9Slide05 Aphrodite Pro</vt:lpstr>
      <vt:lpstr>#9Slide05 Bodega Script</vt:lpstr>
      <vt:lpstr>#9Slide07 HoneyCream</vt:lpstr>
      <vt:lpstr>#9Slide07 SVNBango</vt:lpstr>
      <vt:lpstr>Aptos</vt:lpstr>
      <vt:lpstr>Aptos Display</vt:lpstr>
      <vt:lpstr>Arial</vt:lpstr>
      <vt:lpstr>Calibri</vt:lpstr>
      <vt:lpstr>Calibri Light</vt:lpstr>
      <vt:lpstr>Cambria</vt:lpstr>
      <vt:lpstr>Nunito</vt:lpstr>
      <vt:lpstr>SVN-Newton</vt:lpstr>
      <vt:lpstr>Times New Roman</vt:lpstr>
      <vt:lpstr>字魂131号-酷乐潮玩体</vt:lpstr>
      <vt:lpstr>思源黑体 CN</vt:lpstr>
      <vt:lpstr>思源黑体 CN Bold</vt:lpstr>
      <vt:lpstr>等线</vt:lpstr>
      <vt:lpstr>Office Theme</vt:lpstr>
      <vt:lpstr>1_Office Theme</vt:lpstr>
      <vt:lpstr>2_Office Theme</vt:lpstr>
      <vt:lpstr>5_Office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admin</cp:lastModifiedBy>
  <cp:revision>13</cp:revision>
  <dcterms:created xsi:type="dcterms:W3CDTF">2024-06-19T07:12:00Z</dcterms:created>
  <dcterms:modified xsi:type="dcterms:W3CDTF">2024-10-04T09:50:58Z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2024-06-19T07:43:06Z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9a810869-2360-48d9-9ffc-3eeb1539b93f</vt:lpwstr>
  </property>
  <property fmtid="{D5CDD505-2E9C-101B-9397-08002B2CF9AE}" pid="8" name="MSIP_Label_defa4170-0d19-0005-0004-bc88714345d2_ContentBits">
    <vt:lpwstr>0</vt:lpwstr>
  </property>
</Properties>
</file>