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65" r:id="rId4"/>
    <p:sldId id="266" r:id="rId5"/>
    <p:sldId id="268" r:id="rId6"/>
    <p:sldId id="269" r:id="rId7"/>
    <p:sldId id="270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D0EA-1964-4D6A-A604-8A984F3DE06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6B96E-6C46-417C-A8BB-EBB75311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dirty="0"/>
              <a:t>Thiết kế: Hương Thảo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75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42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15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8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5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0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6860-FE96-4276-BA45-D8D1C6C1D6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154B-36E1-4488-B71F-641C62AF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5" y="0"/>
            <a:ext cx="12552217" cy="7645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483" y="1761172"/>
            <a:ext cx="7773074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38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5" y="0"/>
            <a:ext cx="12552217" cy="7645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34" y="1209039"/>
            <a:ext cx="5067157" cy="40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5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0401" y="1137920"/>
            <a:ext cx="8001687" cy="3312160"/>
            <a:chOff x="1006419" y="1756383"/>
            <a:chExt cx="7655667" cy="4262619"/>
          </a:xfrm>
        </p:grpSpPr>
        <p:grpSp>
          <p:nvGrpSpPr>
            <p:cNvPr id="16" name="组合 26"/>
            <p:cNvGrpSpPr/>
            <p:nvPr/>
          </p:nvGrpSpPr>
          <p:grpSpPr>
            <a:xfrm>
              <a:off x="1006419" y="1756383"/>
              <a:ext cx="7655667" cy="4262619"/>
              <a:chOff x="-7927694" y="-4916771"/>
              <a:chExt cx="9902261" cy="5268684"/>
            </a:xfrm>
          </p:grpSpPr>
          <p:sp>
            <p:nvSpPr>
              <p:cNvPr id="18" name="任意多边形 43"/>
              <p:cNvSpPr/>
              <p:nvPr/>
            </p:nvSpPr>
            <p:spPr>
              <a:xfrm>
                <a:off x="-7927694" y="-4916771"/>
                <a:ext cx="9902261" cy="5268684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-1" fmla="*/ 152243 w 10553239"/>
                  <a:gd name="connsiteY0-2" fmla="*/ 3411012 h 5781900"/>
                  <a:gd name="connsiteX1-3" fmla="*/ 181271 w 10553239"/>
                  <a:gd name="connsiteY1-4" fmla="*/ 2743355 h 5781900"/>
                  <a:gd name="connsiteX2-5" fmla="*/ 181271 w 10553239"/>
                  <a:gd name="connsiteY2-6" fmla="*/ 1901526 h 5781900"/>
                  <a:gd name="connsiteX3-7" fmla="*/ 7100 w 10553239"/>
                  <a:gd name="connsiteY3-8" fmla="*/ 1277412 h 5781900"/>
                  <a:gd name="connsiteX4-9" fmla="*/ 457043 w 10553239"/>
                  <a:gd name="connsiteY4-10" fmla="*/ 450098 h 5781900"/>
                  <a:gd name="connsiteX5-11" fmla="*/ 1705271 w 10553239"/>
                  <a:gd name="connsiteY5-12" fmla="*/ 101755 h 5781900"/>
                  <a:gd name="connsiteX6-13" fmla="*/ 3374414 w 10553239"/>
                  <a:gd name="connsiteY6-14" fmla="*/ 290441 h 5781900"/>
                  <a:gd name="connsiteX7-15" fmla="*/ 6364357 w 10553239"/>
                  <a:gd name="connsiteY7-16" fmla="*/ 290441 h 5781900"/>
                  <a:gd name="connsiteX8-17" fmla="*/ 8454414 w 10553239"/>
                  <a:gd name="connsiteY8-18" fmla="*/ 155 h 5781900"/>
                  <a:gd name="connsiteX9-19" fmla="*/ 9833271 w 10553239"/>
                  <a:gd name="connsiteY9-20" fmla="*/ 333984 h 5781900"/>
                  <a:gd name="connsiteX10-21" fmla="*/ 10529957 w 10553239"/>
                  <a:gd name="connsiteY10-22" fmla="*/ 1596726 h 5781900"/>
                  <a:gd name="connsiteX11-23" fmla="*/ 10370300 w 10553239"/>
                  <a:gd name="connsiteY11-24" fmla="*/ 2903012 h 5781900"/>
                  <a:gd name="connsiteX12-25" fmla="*/ 10196129 w 10553239"/>
                  <a:gd name="connsiteY12-26" fmla="*/ 3977069 h 5781900"/>
                  <a:gd name="connsiteX13-27" fmla="*/ 10050986 w 10553239"/>
                  <a:gd name="connsiteY13-28" fmla="*/ 5689755 h 5781900"/>
                  <a:gd name="connsiteX14-29" fmla="*/ 7061043 w 10553239"/>
                  <a:gd name="connsiteY14-30" fmla="*/ 5530098 h 5781900"/>
                  <a:gd name="connsiteX15-31" fmla="*/ 5406414 w 10553239"/>
                  <a:gd name="connsiteY15-32" fmla="*/ 5355926 h 5781900"/>
                  <a:gd name="connsiteX16-33" fmla="*/ 3171214 w 10553239"/>
                  <a:gd name="connsiteY16-34" fmla="*/ 5559126 h 5781900"/>
                  <a:gd name="connsiteX17-35" fmla="*/ 1879443 w 10553239"/>
                  <a:gd name="connsiteY17-36" fmla="*/ 5675241 h 5781900"/>
                  <a:gd name="connsiteX18-37" fmla="*/ 340929 w 10553239"/>
                  <a:gd name="connsiteY18-38" fmla="*/ 5268841 h 5781900"/>
                  <a:gd name="connsiteX19-39" fmla="*/ 152243 w 10553239"/>
                  <a:gd name="connsiteY19-40" fmla="*/ 3411012 h 5781900"/>
                  <a:gd name="connsiteX0-41" fmla="*/ 108700 w 10553239"/>
                  <a:gd name="connsiteY0-42" fmla="*/ 3730326 h 5781900"/>
                  <a:gd name="connsiteX1-43" fmla="*/ 181271 w 10553239"/>
                  <a:gd name="connsiteY1-44" fmla="*/ 2743355 h 5781900"/>
                  <a:gd name="connsiteX2-45" fmla="*/ 181271 w 10553239"/>
                  <a:gd name="connsiteY2-46" fmla="*/ 1901526 h 5781900"/>
                  <a:gd name="connsiteX3-47" fmla="*/ 7100 w 10553239"/>
                  <a:gd name="connsiteY3-48" fmla="*/ 1277412 h 5781900"/>
                  <a:gd name="connsiteX4-49" fmla="*/ 457043 w 10553239"/>
                  <a:gd name="connsiteY4-50" fmla="*/ 450098 h 5781900"/>
                  <a:gd name="connsiteX5-51" fmla="*/ 1705271 w 10553239"/>
                  <a:gd name="connsiteY5-52" fmla="*/ 101755 h 5781900"/>
                  <a:gd name="connsiteX6-53" fmla="*/ 3374414 w 10553239"/>
                  <a:gd name="connsiteY6-54" fmla="*/ 290441 h 5781900"/>
                  <a:gd name="connsiteX7-55" fmla="*/ 6364357 w 10553239"/>
                  <a:gd name="connsiteY7-56" fmla="*/ 290441 h 5781900"/>
                  <a:gd name="connsiteX8-57" fmla="*/ 8454414 w 10553239"/>
                  <a:gd name="connsiteY8-58" fmla="*/ 155 h 5781900"/>
                  <a:gd name="connsiteX9-59" fmla="*/ 9833271 w 10553239"/>
                  <a:gd name="connsiteY9-60" fmla="*/ 333984 h 5781900"/>
                  <a:gd name="connsiteX10-61" fmla="*/ 10529957 w 10553239"/>
                  <a:gd name="connsiteY10-62" fmla="*/ 1596726 h 5781900"/>
                  <a:gd name="connsiteX11-63" fmla="*/ 10370300 w 10553239"/>
                  <a:gd name="connsiteY11-64" fmla="*/ 2903012 h 5781900"/>
                  <a:gd name="connsiteX12-65" fmla="*/ 10196129 w 10553239"/>
                  <a:gd name="connsiteY12-66" fmla="*/ 3977069 h 5781900"/>
                  <a:gd name="connsiteX13-67" fmla="*/ 10050986 w 10553239"/>
                  <a:gd name="connsiteY13-68" fmla="*/ 5689755 h 5781900"/>
                  <a:gd name="connsiteX14-69" fmla="*/ 7061043 w 10553239"/>
                  <a:gd name="connsiteY14-70" fmla="*/ 5530098 h 5781900"/>
                  <a:gd name="connsiteX15-71" fmla="*/ 5406414 w 10553239"/>
                  <a:gd name="connsiteY15-72" fmla="*/ 5355926 h 5781900"/>
                  <a:gd name="connsiteX16-73" fmla="*/ 3171214 w 10553239"/>
                  <a:gd name="connsiteY16-74" fmla="*/ 5559126 h 5781900"/>
                  <a:gd name="connsiteX17-75" fmla="*/ 1879443 w 10553239"/>
                  <a:gd name="connsiteY17-76" fmla="*/ 5675241 h 5781900"/>
                  <a:gd name="connsiteX18-77" fmla="*/ 340929 w 10553239"/>
                  <a:gd name="connsiteY18-78" fmla="*/ 5268841 h 5781900"/>
                  <a:gd name="connsiteX19-79" fmla="*/ 108700 w 10553239"/>
                  <a:gd name="connsiteY19-80" fmla="*/ 3730326 h 5781900"/>
                  <a:gd name="connsiteX0-81" fmla="*/ 108700 w 10553239"/>
                  <a:gd name="connsiteY0-82" fmla="*/ 3730326 h 5781900"/>
                  <a:gd name="connsiteX1-83" fmla="*/ 181271 w 10553239"/>
                  <a:gd name="connsiteY1-84" fmla="*/ 2743355 h 5781900"/>
                  <a:gd name="connsiteX2-85" fmla="*/ 181271 w 10553239"/>
                  <a:gd name="connsiteY2-86" fmla="*/ 1901526 h 5781900"/>
                  <a:gd name="connsiteX3-87" fmla="*/ 7100 w 10553239"/>
                  <a:gd name="connsiteY3-88" fmla="*/ 1277412 h 5781900"/>
                  <a:gd name="connsiteX4-89" fmla="*/ 457043 w 10553239"/>
                  <a:gd name="connsiteY4-90" fmla="*/ 450098 h 5781900"/>
                  <a:gd name="connsiteX5-91" fmla="*/ 1705271 w 10553239"/>
                  <a:gd name="connsiteY5-92" fmla="*/ 101755 h 5781900"/>
                  <a:gd name="connsiteX6-93" fmla="*/ 3374414 w 10553239"/>
                  <a:gd name="connsiteY6-94" fmla="*/ 290441 h 5781900"/>
                  <a:gd name="connsiteX7-95" fmla="*/ 6364357 w 10553239"/>
                  <a:gd name="connsiteY7-96" fmla="*/ 290441 h 5781900"/>
                  <a:gd name="connsiteX8-97" fmla="*/ 8454414 w 10553239"/>
                  <a:gd name="connsiteY8-98" fmla="*/ 155 h 5781900"/>
                  <a:gd name="connsiteX9-99" fmla="*/ 9833271 w 10553239"/>
                  <a:gd name="connsiteY9-100" fmla="*/ 333984 h 5781900"/>
                  <a:gd name="connsiteX10-101" fmla="*/ 10529957 w 10553239"/>
                  <a:gd name="connsiteY10-102" fmla="*/ 1596726 h 5781900"/>
                  <a:gd name="connsiteX11-103" fmla="*/ 10370300 w 10553239"/>
                  <a:gd name="connsiteY11-104" fmla="*/ 2903012 h 5781900"/>
                  <a:gd name="connsiteX12-105" fmla="*/ 10196129 w 10553239"/>
                  <a:gd name="connsiteY12-106" fmla="*/ 3977069 h 5781900"/>
                  <a:gd name="connsiteX13-107" fmla="*/ 10050986 w 10553239"/>
                  <a:gd name="connsiteY13-108" fmla="*/ 5689755 h 5781900"/>
                  <a:gd name="connsiteX14-109" fmla="*/ 7061043 w 10553239"/>
                  <a:gd name="connsiteY14-110" fmla="*/ 5530098 h 5781900"/>
                  <a:gd name="connsiteX15-111" fmla="*/ 5406414 w 10553239"/>
                  <a:gd name="connsiteY15-112" fmla="*/ 5355926 h 5781900"/>
                  <a:gd name="connsiteX16-113" fmla="*/ 3171214 w 10553239"/>
                  <a:gd name="connsiteY16-114" fmla="*/ 5559126 h 5781900"/>
                  <a:gd name="connsiteX17-115" fmla="*/ 1879443 w 10553239"/>
                  <a:gd name="connsiteY17-116" fmla="*/ 5675241 h 5781900"/>
                  <a:gd name="connsiteX18-117" fmla="*/ 340929 w 10553239"/>
                  <a:gd name="connsiteY18-118" fmla="*/ 5268841 h 5781900"/>
                  <a:gd name="connsiteX19-119" fmla="*/ 108700 w 10553239"/>
                  <a:gd name="connsiteY19-120" fmla="*/ 3730326 h 5781900"/>
                  <a:gd name="connsiteX0-121" fmla="*/ 108700 w 10553239"/>
                  <a:gd name="connsiteY0-122" fmla="*/ 3730326 h 5781900"/>
                  <a:gd name="connsiteX1-123" fmla="*/ 181271 w 10553239"/>
                  <a:gd name="connsiteY1-124" fmla="*/ 2743355 h 5781900"/>
                  <a:gd name="connsiteX2-125" fmla="*/ 181271 w 10553239"/>
                  <a:gd name="connsiteY2-126" fmla="*/ 2003126 h 5781900"/>
                  <a:gd name="connsiteX3-127" fmla="*/ 7100 w 10553239"/>
                  <a:gd name="connsiteY3-128" fmla="*/ 1277412 h 5781900"/>
                  <a:gd name="connsiteX4-129" fmla="*/ 457043 w 10553239"/>
                  <a:gd name="connsiteY4-130" fmla="*/ 450098 h 5781900"/>
                  <a:gd name="connsiteX5-131" fmla="*/ 1705271 w 10553239"/>
                  <a:gd name="connsiteY5-132" fmla="*/ 101755 h 5781900"/>
                  <a:gd name="connsiteX6-133" fmla="*/ 3374414 w 10553239"/>
                  <a:gd name="connsiteY6-134" fmla="*/ 290441 h 5781900"/>
                  <a:gd name="connsiteX7-135" fmla="*/ 6364357 w 10553239"/>
                  <a:gd name="connsiteY7-136" fmla="*/ 290441 h 5781900"/>
                  <a:gd name="connsiteX8-137" fmla="*/ 8454414 w 10553239"/>
                  <a:gd name="connsiteY8-138" fmla="*/ 155 h 5781900"/>
                  <a:gd name="connsiteX9-139" fmla="*/ 9833271 w 10553239"/>
                  <a:gd name="connsiteY9-140" fmla="*/ 333984 h 5781900"/>
                  <a:gd name="connsiteX10-141" fmla="*/ 10529957 w 10553239"/>
                  <a:gd name="connsiteY10-142" fmla="*/ 1596726 h 5781900"/>
                  <a:gd name="connsiteX11-143" fmla="*/ 10370300 w 10553239"/>
                  <a:gd name="connsiteY11-144" fmla="*/ 2903012 h 5781900"/>
                  <a:gd name="connsiteX12-145" fmla="*/ 10196129 w 10553239"/>
                  <a:gd name="connsiteY12-146" fmla="*/ 3977069 h 5781900"/>
                  <a:gd name="connsiteX13-147" fmla="*/ 10050986 w 10553239"/>
                  <a:gd name="connsiteY13-148" fmla="*/ 5689755 h 5781900"/>
                  <a:gd name="connsiteX14-149" fmla="*/ 7061043 w 10553239"/>
                  <a:gd name="connsiteY14-150" fmla="*/ 5530098 h 5781900"/>
                  <a:gd name="connsiteX15-151" fmla="*/ 5406414 w 10553239"/>
                  <a:gd name="connsiteY15-152" fmla="*/ 5355926 h 5781900"/>
                  <a:gd name="connsiteX16-153" fmla="*/ 3171214 w 10553239"/>
                  <a:gd name="connsiteY16-154" fmla="*/ 5559126 h 5781900"/>
                  <a:gd name="connsiteX17-155" fmla="*/ 1879443 w 10553239"/>
                  <a:gd name="connsiteY17-156" fmla="*/ 5675241 h 5781900"/>
                  <a:gd name="connsiteX18-157" fmla="*/ 340929 w 10553239"/>
                  <a:gd name="connsiteY18-158" fmla="*/ 5268841 h 5781900"/>
                  <a:gd name="connsiteX19-159" fmla="*/ 108700 w 10553239"/>
                  <a:gd name="connsiteY19-160" fmla="*/ 3730326 h 5781900"/>
                  <a:gd name="connsiteX0-161" fmla="*/ 109699 w 10554238"/>
                  <a:gd name="connsiteY0-162" fmla="*/ 3730326 h 5781900"/>
                  <a:gd name="connsiteX1-163" fmla="*/ 182270 w 10554238"/>
                  <a:gd name="connsiteY1-164" fmla="*/ 2743355 h 5781900"/>
                  <a:gd name="connsiteX2-165" fmla="*/ 182270 w 10554238"/>
                  <a:gd name="connsiteY2-166" fmla="*/ 2003126 h 5781900"/>
                  <a:gd name="connsiteX3-167" fmla="*/ 8099 w 10554238"/>
                  <a:gd name="connsiteY3-168" fmla="*/ 1277412 h 5781900"/>
                  <a:gd name="connsiteX4-169" fmla="*/ 458042 w 10554238"/>
                  <a:gd name="connsiteY4-170" fmla="*/ 450098 h 5781900"/>
                  <a:gd name="connsiteX5-171" fmla="*/ 1706270 w 10554238"/>
                  <a:gd name="connsiteY5-172" fmla="*/ 101755 h 5781900"/>
                  <a:gd name="connsiteX6-173" fmla="*/ 3375413 w 10554238"/>
                  <a:gd name="connsiteY6-174" fmla="*/ 290441 h 5781900"/>
                  <a:gd name="connsiteX7-175" fmla="*/ 6365356 w 10554238"/>
                  <a:gd name="connsiteY7-176" fmla="*/ 290441 h 5781900"/>
                  <a:gd name="connsiteX8-177" fmla="*/ 8455413 w 10554238"/>
                  <a:gd name="connsiteY8-178" fmla="*/ 155 h 5781900"/>
                  <a:gd name="connsiteX9-179" fmla="*/ 9834270 w 10554238"/>
                  <a:gd name="connsiteY9-180" fmla="*/ 333984 h 5781900"/>
                  <a:gd name="connsiteX10-181" fmla="*/ 10530956 w 10554238"/>
                  <a:gd name="connsiteY10-182" fmla="*/ 1596726 h 5781900"/>
                  <a:gd name="connsiteX11-183" fmla="*/ 10371299 w 10554238"/>
                  <a:gd name="connsiteY11-184" fmla="*/ 2903012 h 5781900"/>
                  <a:gd name="connsiteX12-185" fmla="*/ 10197128 w 10554238"/>
                  <a:gd name="connsiteY12-186" fmla="*/ 3977069 h 5781900"/>
                  <a:gd name="connsiteX13-187" fmla="*/ 10051985 w 10554238"/>
                  <a:gd name="connsiteY13-188" fmla="*/ 5689755 h 5781900"/>
                  <a:gd name="connsiteX14-189" fmla="*/ 7062042 w 10554238"/>
                  <a:gd name="connsiteY14-190" fmla="*/ 5530098 h 5781900"/>
                  <a:gd name="connsiteX15-191" fmla="*/ 5407413 w 10554238"/>
                  <a:gd name="connsiteY15-192" fmla="*/ 5355926 h 5781900"/>
                  <a:gd name="connsiteX16-193" fmla="*/ 3172213 w 10554238"/>
                  <a:gd name="connsiteY16-194" fmla="*/ 5559126 h 5781900"/>
                  <a:gd name="connsiteX17-195" fmla="*/ 1880442 w 10554238"/>
                  <a:gd name="connsiteY17-196" fmla="*/ 5675241 h 5781900"/>
                  <a:gd name="connsiteX18-197" fmla="*/ 341928 w 10554238"/>
                  <a:gd name="connsiteY18-198" fmla="*/ 5268841 h 5781900"/>
                  <a:gd name="connsiteX19-199" fmla="*/ 109699 w 10554238"/>
                  <a:gd name="connsiteY19-200" fmla="*/ 3730326 h 5781900"/>
                  <a:gd name="connsiteX0-201" fmla="*/ 108701 w 10553240"/>
                  <a:gd name="connsiteY0-202" fmla="*/ 3730326 h 5781900"/>
                  <a:gd name="connsiteX1-203" fmla="*/ 181272 w 10553240"/>
                  <a:gd name="connsiteY1-204" fmla="*/ 2743355 h 5781900"/>
                  <a:gd name="connsiteX2-205" fmla="*/ 181272 w 10553240"/>
                  <a:gd name="connsiteY2-206" fmla="*/ 2003126 h 5781900"/>
                  <a:gd name="connsiteX3-207" fmla="*/ 7101 w 10553240"/>
                  <a:gd name="connsiteY3-208" fmla="*/ 1181844 h 5781900"/>
                  <a:gd name="connsiteX4-209" fmla="*/ 457044 w 10553240"/>
                  <a:gd name="connsiteY4-210" fmla="*/ 450098 h 5781900"/>
                  <a:gd name="connsiteX5-211" fmla="*/ 1705272 w 10553240"/>
                  <a:gd name="connsiteY5-212" fmla="*/ 101755 h 5781900"/>
                  <a:gd name="connsiteX6-213" fmla="*/ 3374415 w 10553240"/>
                  <a:gd name="connsiteY6-214" fmla="*/ 290441 h 5781900"/>
                  <a:gd name="connsiteX7-215" fmla="*/ 6364358 w 10553240"/>
                  <a:gd name="connsiteY7-216" fmla="*/ 290441 h 5781900"/>
                  <a:gd name="connsiteX8-217" fmla="*/ 8454415 w 10553240"/>
                  <a:gd name="connsiteY8-218" fmla="*/ 155 h 5781900"/>
                  <a:gd name="connsiteX9-219" fmla="*/ 9833272 w 10553240"/>
                  <a:gd name="connsiteY9-220" fmla="*/ 333984 h 5781900"/>
                  <a:gd name="connsiteX10-221" fmla="*/ 10529958 w 10553240"/>
                  <a:gd name="connsiteY10-222" fmla="*/ 1596726 h 5781900"/>
                  <a:gd name="connsiteX11-223" fmla="*/ 10370301 w 10553240"/>
                  <a:gd name="connsiteY11-224" fmla="*/ 2903012 h 5781900"/>
                  <a:gd name="connsiteX12-225" fmla="*/ 10196130 w 10553240"/>
                  <a:gd name="connsiteY12-226" fmla="*/ 3977069 h 5781900"/>
                  <a:gd name="connsiteX13-227" fmla="*/ 10050987 w 10553240"/>
                  <a:gd name="connsiteY13-228" fmla="*/ 5689755 h 5781900"/>
                  <a:gd name="connsiteX14-229" fmla="*/ 7061044 w 10553240"/>
                  <a:gd name="connsiteY14-230" fmla="*/ 5530098 h 5781900"/>
                  <a:gd name="connsiteX15-231" fmla="*/ 5406415 w 10553240"/>
                  <a:gd name="connsiteY15-232" fmla="*/ 5355926 h 5781900"/>
                  <a:gd name="connsiteX16-233" fmla="*/ 3171215 w 10553240"/>
                  <a:gd name="connsiteY16-234" fmla="*/ 5559126 h 5781900"/>
                  <a:gd name="connsiteX17-235" fmla="*/ 1879444 w 10553240"/>
                  <a:gd name="connsiteY17-236" fmla="*/ 5675241 h 5781900"/>
                  <a:gd name="connsiteX18-237" fmla="*/ 340930 w 10553240"/>
                  <a:gd name="connsiteY18-238" fmla="*/ 5268841 h 5781900"/>
                  <a:gd name="connsiteX19-239" fmla="*/ 108701 w 10553240"/>
                  <a:gd name="connsiteY19-240" fmla="*/ 3730326 h 5781900"/>
                  <a:gd name="connsiteX0-241" fmla="*/ 127881 w 10572420"/>
                  <a:gd name="connsiteY0-242" fmla="*/ 3730326 h 5781900"/>
                  <a:gd name="connsiteX1-243" fmla="*/ 200452 w 10572420"/>
                  <a:gd name="connsiteY1-244" fmla="*/ 2743355 h 5781900"/>
                  <a:gd name="connsiteX2-245" fmla="*/ 200452 w 10572420"/>
                  <a:gd name="connsiteY2-246" fmla="*/ 2003126 h 5781900"/>
                  <a:gd name="connsiteX3-247" fmla="*/ 26281 w 10572420"/>
                  <a:gd name="connsiteY3-248" fmla="*/ 1181844 h 5781900"/>
                  <a:gd name="connsiteX4-249" fmla="*/ 476224 w 10572420"/>
                  <a:gd name="connsiteY4-250" fmla="*/ 450098 h 5781900"/>
                  <a:gd name="connsiteX5-251" fmla="*/ 1724452 w 10572420"/>
                  <a:gd name="connsiteY5-252" fmla="*/ 101755 h 5781900"/>
                  <a:gd name="connsiteX6-253" fmla="*/ 3393595 w 10572420"/>
                  <a:gd name="connsiteY6-254" fmla="*/ 290441 h 5781900"/>
                  <a:gd name="connsiteX7-255" fmla="*/ 6383538 w 10572420"/>
                  <a:gd name="connsiteY7-256" fmla="*/ 290441 h 5781900"/>
                  <a:gd name="connsiteX8-257" fmla="*/ 8473595 w 10572420"/>
                  <a:gd name="connsiteY8-258" fmla="*/ 155 h 5781900"/>
                  <a:gd name="connsiteX9-259" fmla="*/ 9852452 w 10572420"/>
                  <a:gd name="connsiteY9-260" fmla="*/ 333984 h 5781900"/>
                  <a:gd name="connsiteX10-261" fmla="*/ 10549138 w 10572420"/>
                  <a:gd name="connsiteY10-262" fmla="*/ 1596726 h 5781900"/>
                  <a:gd name="connsiteX11-263" fmla="*/ 10389481 w 10572420"/>
                  <a:gd name="connsiteY11-264" fmla="*/ 2903012 h 5781900"/>
                  <a:gd name="connsiteX12-265" fmla="*/ 10215310 w 10572420"/>
                  <a:gd name="connsiteY12-266" fmla="*/ 3977069 h 5781900"/>
                  <a:gd name="connsiteX13-267" fmla="*/ 10070167 w 10572420"/>
                  <a:gd name="connsiteY13-268" fmla="*/ 5689755 h 5781900"/>
                  <a:gd name="connsiteX14-269" fmla="*/ 7080224 w 10572420"/>
                  <a:gd name="connsiteY14-270" fmla="*/ 5530098 h 5781900"/>
                  <a:gd name="connsiteX15-271" fmla="*/ 5425595 w 10572420"/>
                  <a:gd name="connsiteY15-272" fmla="*/ 5355926 h 5781900"/>
                  <a:gd name="connsiteX16-273" fmla="*/ 3190395 w 10572420"/>
                  <a:gd name="connsiteY16-274" fmla="*/ 5559126 h 5781900"/>
                  <a:gd name="connsiteX17-275" fmla="*/ 1898624 w 10572420"/>
                  <a:gd name="connsiteY17-276" fmla="*/ 5675241 h 5781900"/>
                  <a:gd name="connsiteX18-277" fmla="*/ 360110 w 10572420"/>
                  <a:gd name="connsiteY18-278" fmla="*/ 5268841 h 5781900"/>
                  <a:gd name="connsiteX19-279" fmla="*/ 127881 w 10572420"/>
                  <a:gd name="connsiteY19-280" fmla="*/ 3730326 h 5781900"/>
                  <a:gd name="connsiteX0-281" fmla="*/ 127881 w 10572420"/>
                  <a:gd name="connsiteY0-282" fmla="*/ 3730326 h 5781900"/>
                  <a:gd name="connsiteX1-283" fmla="*/ 200452 w 10572420"/>
                  <a:gd name="connsiteY1-284" fmla="*/ 2743355 h 5781900"/>
                  <a:gd name="connsiteX2-285" fmla="*/ 200452 w 10572420"/>
                  <a:gd name="connsiteY2-286" fmla="*/ 2003126 h 5781900"/>
                  <a:gd name="connsiteX3-287" fmla="*/ 26281 w 10572420"/>
                  <a:gd name="connsiteY3-288" fmla="*/ 1181844 h 5781900"/>
                  <a:gd name="connsiteX4-289" fmla="*/ 476224 w 10572420"/>
                  <a:gd name="connsiteY4-290" fmla="*/ 450098 h 5781900"/>
                  <a:gd name="connsiteX5-291" fmla="*/ 1724452 w 10572420"/>
                  <a:gd name="connsiteY5-292" fmla="*/ 101755 h 5781900"/>
                  <a:gd name="connsiteX6-293" fmla="*/ 3393595 w 10572420"/>
                  <a:gd name="connsiteY6-294" fmla="*/ 290441 h 5781900"/>
                  <a:gd name="connsiteX7-295" fmla="*/ 6383538 w 10572420"/>
                  <a:gd name="connsiteY7-296" fmla="*/ 290441 h 5781900"/>
                  <a:gd name="connsiteX8-297" fmla="*/ 8473595 w 10572420"/>
                  <a:gd name="connsiteY8-298" fmla="*/ 155 h 5781900"/>
                  <a:gd name="connsiteX9-299" fmla="*/ 9852452 w 10572420"/>
                  <a:gd name="connsiteY9-300" fmla="*/ 333984 h 5781900"/>
                  <a:gd name="connsiteX10-301" fmla="*/ 10549138 w 10572420"/>
                  <a:gd name="connsiteY10-302" fmla="*/ 1596726 h 5781900"/>
                  <a:gd name="connsiteX11-303" fmla="*/ 10389481 w 10572420"/>
                  <a:gd name="connsiteY11-304" fmla="*/ 2903012 h 5781900"/>
                  <a:gd name="connsiteX12-305" fmla="*/ 10215310 w 10572420"/>
                  <a:gd name="connsiteY12-306" fmla="*/ 3977069 h 5781900"/>
                  <a:gd name="connsiteX13-307" fmla="*/ 10070167 w 10572420"/>
                  <a:gd name="connsiteY13-308" fmla="*/ 5689755 h 5781900"/>
                  <a:gd name="connsiteX14-309" fmla="*/ 7080224 w 10572420"/>
                  <a:gd name="connsiteY14-310" fmla="*/ 5530098 h 5781900"/>
                  <a:gd name="connsiteX15-311" fmla="*/ 5425595 w 10572420"/>
                  <a:gd name="connsiteY15-312" fmla="*/ 5355926 h 5781900"/>
                  <a:gd name="connsiteX16-313" fmla="*/ 3190395 w 10572420"/>
                  <a:gd name="connsiteY16-314" fmla="*/ 5559126 h 5781900"/>
                  <a:gd name="connsiteX17-315" fmla="*/ 1898624 w 10572420"/>
                  <a:gd name="connsiteY17-316" fmla="*/ 5675241 h 5781900"/>
                  <a:gd name="connsiteX18-317" fmla="*/ 360110 w 10572420"/>
                  <a:gd name="connsiteY18-318" fmla="*/ 5268841 h 5781900"/>
                  <a:gd name="connsiteX19-319" fmla="*/ 127881 w 10572420"/>
                  <a:gd name="connsiteY19-320" fmla="*/ 3730326 h 5781900"/>
                  <a:gd name="connsiteX0-321" fmla="*/ 24518 w 10469057"/>
                  <a:gd name="connsiteY0-322" fmla="*/ 3730326 h 5781900"/>
                  <a:gd name="connsiteX1-323" fmla="*/ 97089 w 10469057"/>
                  <a:gd name="connsiteY1-324" fmla="*/ 2743355 h 5781900"/>
                  <a:gd name="connsiteX2-325" fmla="*/ 97089 w 10469057"/>
                  <a:gd name="connsiteY2-326" fmla="*/ 2003126 h 5781900"/>
                  <a:gd name="connsiteX3-327" fmla="*/ 372861 w 10469057"/>
                  <a:gd name="connsiteY3-328" fmla="*/ 450098 h 5781900"/>
                  <a:gd name="connsiteX4-329" fmla="*/ 1621089 w 10469057"/>
                  <a:gd name="connsiteY4-330" fmla="*/ 101755 h 5781900"/>
                  <a:gd name="connsiteX5-331" fmla="*/ 3290232 w 10469057"/>
                  <a:gd name="connsiteY5-332" fmla="*/ 290441 h 5781900"/>
                  <a:gd name="connsiteX6-333" fmla="*/ 6280175 w 10469057"/>
                  <a:gd name="connsiteY6-334" fmla="*/ 290441 h 5781900"/>
                  <a:gd name="connsiteX7-335" fmla="*/ 8370232 w 10469057"/>
                  <a:gd name="connsiteY7-336" fmla="*/ 155 h 5781900"/>
                  <a:gd name="connsiteX8-337" fmla="*/ 9749089 w 10469057"/>
                  <a:gd name="connsiteY8-338" fmla="*/ 333984 h 5781900"/>
                  <a:gd name="connsiteX9-339" fmla="*/ 10445775 w 10469057"/>
                  <a:gd name="connsiteY9-340" fmla="*/ 1596726 h 5781900"/>
                  <a:gd name="connsiteX10-341" fmla="*/ 10286118 w 10469057"/>
                  <a:gd name="connsiteY10-342" fmla="*/ 2903012 h 5781900"/>
                  <a:gd name="connsiteX11-343" fmla="*/ 10111947 w 10469057"/>
                  <a:gd name="connsiteY11-344" fmla="*/ 3977069 h 5781900"/>
                  <a:gd name="connsiteX12-345" fmla="*/ 9966804 w 10469057"/>
                  <a:gd name="connsiteY12-346" fmla="*/ 5689755 h 5781900"/>
                  <a:gd name="connsiteX13-347" fmla="*/ 6976861 w 10469057"/>
                  <a:gd name="connsiteY13-348" fmla="*/ 5530098 h 5781900"/>
                  <a:gd name="connsiteX14-349" fmla="*/ 5322232 w 10469057"/>
                  <a:gd name="connsiteY14-350" fmla="*/ 5355926 h 5781900"/>
                  <a:gd name="connsiteX15-351" fmla="*/ 3087032 w 10469057"/>
                  <a:gd name="connsiteY15-352" fmla="*/ 5559126 h 5781900"/>
                  <a:gd name="connsiteX16-353" fmla="*/ 1795261 w 10469057"/>
                  <a:gd name="connsiteY16-354" fmla="*/ 5675241 h 5781900"/>
                  <a:gd name="connsiteX17-355" fmla="*/ 256747 w 10469057"/>
                  <a:gd name="connsiteY17-356" fmla="*/ 5268841 h 5781900"/>
                  <a:gd name="connsiteX18-357" fmla="*/ 24518 w 10469057"/>
                  <a:gd name="connsiteY18-358" fmla="*/ 3730326 h 5781900"/>
                  <a:gd name="connsiteX0-359" fmla="*/ 24518 w 10469057"/>
                  <a:gd name="connsiteY0-360" fmla="*/ 3730326 h 5781900"/>
                  <a:gd name="connsiteX1-361" fmla="*/ 97089 w 10469057"/>
                  <a:gd name="connsiteY1-362" fmla="*/ 2743355 h 5781900"/>
                  <a:gd name="connsiteX2-363" fmla="*/ 97089 w 10469057"/>
                  <a:gd name="connsiteY2-364" fmla="*/ 2003126 h 5781900"/>
                  <a:gd name="connsiteX3-365" fmla="*/ 144180 w 10469057"/>
                  <a:gd name="connsiteY3-366" fmla="*/ 848300 h 5781900"/>
                  <a:gd name="connsiteX4-367" fmla="*/ 1621089 w 10469057"/>
                  <a:gd name="connsiteY4-368" fmla="*/ 101755 h 5781900"/>
                  <a:gd name="connsiteX5-369" fmla="*/ 3290232 w 10469057"/>
                  <a:gd name="connsiteY5-370" fmla="*/ 290441 h 5781900"/>
                  <a:gd name="connsiteX6-371" fmla="*/ 6280175 w 10469057"/>
                  <a:gd name="connsiteY6-372" fmla="*/ 290441 h 5781900"/>
                  <a:gd name="connsiteX7-373" fmla="*/ 8370232 w 10469057"/>
                  <a:gd name="connsiteY7-374" fmla="*/ 155 h 5781900"/>
                  <a:gd name="connsiteX8-375" fmla="*/ 9749089 w 10469057"/>
                  <a:gd name="connsiteY8-376" fmla="*/ 333984 h 5781900"/>
                  <a:gd name="connsiteX9-377" fmla="*/ 10445775 w 10469057"/>
                  <a:gd name="connsiteY9-378" fmla="*/ 1596726 h 5781900"/>
                  <a:gd name="connsiteX10-379" fmla="*/ 10286118 w 10469057"/>
                  <a:gd name="connsiteY10-380" fmla="*/ 2903012 h 5781900"/>
                  <a:gd name="connsiteX11-381" fmla="*/ 10111947 w 10469057"/>
                  <a:gd name="connsiteY11-382" fmla="*/ 3977069 h 5781900"/>
                  <a:gd name="connsiteX12-383" fmla="*/ 9966804 w 10469057"/>
                  <a:gd name="connsiteY12-384" fmla="*/ 5689755 h 5781900"/>
                  <a:gd name="connsiteX13-385" fmla="*/ 6976861 w 10469057"/>
                  <a:gd name="connsiteY13-386" fmla="*/ 5530098 h 5781900"/>
                  <a:gd name="connsiteX14-387" fmla="*/ 5322232 w 10469057"/>
                  <a:gd name="connsiteY14-388" fmla="*/ 5355926 h 5781900"/>
                  <a:gd name="connsiteX15-389" fmla="*/ 3087032 w 10469057"/>
                  <a:gd name="connsiteY15-390" fmla="*/ 5559126 h 5781900"/>
                  <a:gd name="connsiteX16-391" fmla="*/ 1795261 w 10469057"/>
                  <a:gd name="connsiteY16-392" fmla="*/ 5675241 h 5781900"/>
                  <a:gd name="connsiteX17-393" fmla="*/ 256747 w 10469057"/>
                  <a:gd name="connsiteY17-394" fmla="*/ 5268841 h 5781900"/>
                  <a:gd name="connsiteX18-395" fmla="*/ 24518 w 10469057"/>
                  <a:gd name="connsiteY18-396" fmla="*/ 3730326 h 5781900"/>
                  <a:gd name="connsiteX0-397" fmla="*/ 24518 w 10469057"/>
                  <a:gd name="connsiteY0-398" fmla="*/ 3730326 h 5781900"/>
                  <a:gd name="connsiteX1-399" fmla="*/ 97089 w 10469057"/>
                  <a:gd name="connsiteY1-400" fmla="*/ 2743355 h 5781900"/>
                  <a:gd name="connsiteX2-401" fmla="*/ 97089 w 10469057"/>
                  <a:gd name="connsiteY2-402" fmla="*/ 2003126 h 5781900"/>
                  <a:gd name="connsiteX3-403" fmla="*/ 144180 w 10469057"/>
                  <a:gd name="connsiteY3-404" fmla="*/ 848300 h 5781900"/>
                  <a:gd name="connsiteX4-405" fmla="*/ 1621089 w 10469057"/>
                  <a:gd name="connsiteY4-406" fmla="*/ 101755 h 5781900"/>
                  <a:gd name="connsiteX5-407" fmla="*/ 3290232 w 10469057"/>
                  <a:gd name="connsiteY5-408" fmla="*/ 290441 h 5781900"/>
                  <a:gd name="connsiteX6-409" fmla="*/ 6280175 w 10469057"/>
                  <a:gd name="connsiteY6-410" fmla="*/ 290441 h 5781900"/>
                  <a:gd name="connsiteX7-411" fmla="*/ 8370232 w 10469057"/>
                  <a:gd name="connsiteY7-412" fmla="*/ 155 h 5781900"/>
                  <a:gd name="connsiteX8-413" fmla="*/ 9749089 w 10469057"/>
                  <a:gd name="connsiteY8-414" fmla="*/ 333984 h 5781900"/>
                  <a:gd name="connsiteX9-415" fmla="*/ 10445775 w 10469057"/>
                  <a:gd name="connsiteY9-416" fmla="*/ 1596726 h 5781900"/>
                  <a:gd name="connsiteX10-417" fmla="*/ 10286118 w 10469057"/>
                  <a:gd name="connsiteY10-418" fmla="*/ 2903012 h 5781900"/>
                  <a:gd name="connsiteX11-419" fmla="*/ 10111947 w 10469057"/>
                  <a:gd name="connsiteY11-420" fmla="*/ 3977069 h 5781900"/>
                  <a:gd name="connsiteX12-421" fmla="*/ 9966804 w 10469057"/>
                  <a:gd name="connsiteY12-422" fmla="*/ 5689755 h 5781900"/>
                  <a:gd name="connsiteX13-423" fmla="*/ 6976861 w 10469057"/>
                  <a:gd name="connsiteY13-424" fmla="*/ 5530098 h 5781900"/>
                  <a:gd name="connsiteX14-425" fmla="*/ 5322232 w 10469057"/>
                  <a:gd name="connsiteY14-426" fmla="*/ 5355926 h 5781900"/>
                  <a:gd name="connsiteX15-427" fmla="*/ 3087032 w 10469057"/>
                  <a:gd name="connsiteY15-428" fmla="*/ 5559126 h 5781900"/>
                  <a:gd name="connsiteX16-429" fmla="*/ 1795261 w 10469057"/>
                  <a:gd name="connsiteY16-430" fmla="*/ 5675241 h 5781900"/>
                  <a:gd name="connsiteX17-431" fmla="*/ 256747 w 10469057"/>
                  <a:gd name="connsiteY17-432" fmla="*/ 5268841 h 5781900"/>
                  <a:gd name="connsiteX18-433" fmla="*/ 24518 w 10469057"/>
                  <a:gd name="connsiteY18-434" fmla="*/ 3730326 h 5781900"/>
                  <a:gd name="connsiteX0-435" fmla="*/ 24518 w 10469057"/>
                  <a:gd name="connsiteY0-436" fmla="*/ 3730326 h 5781900"/>
                  <a:gd name="connsiteX1-437" fmla="*/ 97089 w 10469057"/>
                  <a:gd name="connsiteY1-438" fmla="*/ 2743355 h 5781900"/>
                  <a:gd name="connsiteX2-439" fmla="*/ 144180 w 10469057"/>
                  <a:gd name="connsiteY2-440" fmla="*/ 848300 h 5781900"/>
                  <a:gd name="connsiteX3-441" fmla="*/ 1621089 w 10469057"/>
                  <a:gd name="connsiteY3-442" fmla="*/ 101755 h 5781900"/>
                  <a:gd name="connsiteX4-443" fmla="*/ 3290232 w 10469057"/>
                  <a:gd name="connsiteY4-444" fmla="*/ 290441 h 5781900"/>
                  <a:gd name="connsiteX5-445" fmla="*/ 6280175 w 10469057"/>
                  <a:gd name="connsiteY5-446" fmla="*/ 290441 h 5781900"/>
                  <a:gd name="connsiteX6-447" fmla="*/ 8370232 w 10469057"/>
                  <a:gd name="connsiteY6-448" fmla="*/ 155 h 5781900"/>
                  <a:gd name="connsiteX7-449" fmla="*/ 9749089 w 10469057"/>
                  <a:gd name="connsiteY7-450" fmla="*/ 333984 h 5781900"/>
                  <a:gd name="connsiteX8-451" fmla="*/ 10445775 w 10469057"/>
                  <a:gd name="connsiteY8-452" fmla="*/ 1596726 h 5781900"/>
                  <a:gd name="connsiteX9-453" fmla="*/ 10286118 w 10469057"/>
                  <a:gd name="connsiteY9-454" fmla="*/ 2903012 h 5781900"/>
                  <a:gd name="connsiteX10-455" fmla="*/ 10111947 w 10469057"/>
                  <a:gd name="connsiteY10-456" fmla="*/ 3977069 h 5781900"/>
                  <a:gd name="connsiteX11-457" fmla="*/ 9966804 w 10469057"/>
                  <a:gd name="connsiteY11-458" fmla="*/ 5689755 h 5781900"/>
                  <a:gd name="connsiteX12-459" fmla="*/ 6976861 w 10469057"/>
                  <a:gd name="connsiteY12-460" fmla="*/ 5530098 h 5781900"/>
                  <a:gd name="connsiteX13-461" fmla="*/ 5322232 w 10469057"/>
                  <a:gd name="connsiteY13-462" fmla="*/ 5355926 h 5781900"/>
                  <a:gd name="connsiteX14-463" fmla="*/ 3087032 w 10469057"/>
                  <a:gd name="connsiteY14-464" fmla="*/ 5559126 h 5781900"/>
                  <a:gd name="connsiteX15-465" fmla="*/ 1795261 w 10469057"/>
                  <a:gd name="connsiteY15-466" fmla="*/ 5675241 h 5781900"/>
                  <a:gd name="connsiteX16-467" fmla="*/ 256747 w 10469057"/>
                  <a:gd name="connsiteY16-468" fmla="*/ 5268841 h 5781900"/>
                  <a:gd name="connsiteX17-469" fmla="*/ 24518 w 10469057"/>
                  <a:gd name="connsiteY17-470" fmla="*/ 3730326 h 5781900"/>
                  <a:gd name="connsiteX0-471" fmla="*/ 505 w 10445044"/>
                  <a:gd name="connsiteY0-472" fmla="*/ 3730326 h 5781900"/>
                  <a:gd name="connsiteX1-473" fmla="*/ 179794 w 10445044"/>
                  <a:gd name="connsiteY1-474" fmla="*/ 2807068 h 5781900"/>
                  <a:gd name="connsiteX2-475" fmla="*/ 120167 w 10445044"/>
                  <a:gd name="connsiteY2-476" fmla="*/ 848300 h 5781900"/>
                  <a:gd name="connsiteX3-477" fmla="*/ 1597076 w 10445044"/>
                  <a:gd name="connsiteY3-478" fmla="*/ 101755 h 5781900"/>
                  <a:gd name="connsiteX4-479" fmla="*/ 3266219 w 10445044"/>
                  <a:gd name="connsiteY4-480" fmla="*/ 290441 h 5781900"/>
                  <a:gd name="connsiteX5-481" fmla="*/ 6256162 w 10445044"/>
                  <a:gd name="connsiteY5-482" fmla="*/ 290441 h 5781900"/>
                  <a:gd name="connsiteX6-483" fmla="*/ 8346219 w 10445044"/>
                  <a:gd name="connsiteY6-484" fmla="*/ 155 h 5781900"/>
                  <a:gd name="connsiteX7-485" fmla="*/ 9725076 w 10445044"/>
                  <a:gd name="connsiteY7-486" fmla="*/ 333984 h 5781900"/>
                  <a:gd name="connsiteX8-487" fmla="*/ 10421762 w 10445044"/>
                  <a:gd name="connsiteY8-488" fmla="*/ 1596726 h 5781900"/>
                  <a:gd name="connsiteX9-489" fmla="*/ 10262105 w 10445044"/>
                  <a:gd name="connsiteY9-490" fmla="*/ 2903012 h 5781900"/>
                  <a:gd name="connsiteX10-491" fmla="*/ 10087934 w 10445044"/>
                  <a:gd name="connsiteY10-492" fmla="*/ 3977069 h 5781900"/>
                  <a:gd name="connsiteX11-493" fmla="*/ 9942791 w 10445044"/>
                  <a:gd name="connsiteY11-494" fmla="*/ 5689755 h 5781900"/>
                  <a:gd name="connsiteX12-495" fmla="*/ 6952848 w 10445044"/>
                  <a:gd name="connsiteY12-496" fmla="*/ 5530098 h 5781900"/>
                  <a:gd name="connsiteX13-497" fmla="*/ 5298219 w 10445044"/>
                  <a:gd name="connsiteY13-498" fmla="*/ 5355926 h 5781900"/>
                  <a:gd name="connsiteX14-499" fmla="*/ 3063019 w 10445044"/>
                  <a:gd name="connsiteY14-500" fmla="*/ 5559126 h 5781900"/>
                  <a:gd name="connsiteX15-501" fmla="*/ 1771248 w 10445044"/>
                  <a:gd name="connsiteY15-502" fmla="*/ 5675241 h 5781900"/>
                  <a:gd name="connsiteX16-503" fmla="*/ 232734 w 10445044"/>
                  <a:gd name="connsiteY16-504" fmla="*/ 5268841 h 5781900"/>
                  <a:gd name="connsiteX17-505" fmla="*/ 505 w 10445044"/>
                  <a:gd name="connsiteY17-506" fmla="*/ 3730326 h 5781900"/>
                  <a:gd name="connsiteX0-507" fmla="*/ 505 w 10445044"/>
                  <a:gd name="connsiteY0-508" fmla="*/ 3730326 h 5781900"/>
                  <a:gd name="connsiteX1-509" fmla="*/ 179794 w 10445044"/>
                  <a:gd name="connsiteY1-510" fmla="*/ 2807068 h 5781900"/>
                  <a:gd name="connsiteX2-511" fmla="*/ 150658 w 10445044"/>
                  <a:gd name="connsiteY2-512" fmla="*/ 848300 h 5781900"/>
                  <a:gd name="connsiteX3-513" fmla="*/ 1597076 w 10445044"/>
                  <a:gd name="connsiteY3-514" fmla="*/ 101755 h 5781900"/>
                  <a:gd name="connsiteX4-515" fmla="*/ 3266219 w 10445044"/>
                  <a:gd name="connsiteY4-516" fmla="*/ 290441 h 5781900"/>
                  <a:gd name="connsiteX5-517" fmla="*/ 6256162 w 10445044"/>
                  <a:gd name="connsiteY5-518" fmla="*/ 290441 h 5781900"/>
                  <a:gd name="connsiteX6-519" fmla="*/ 8346219 w 10445044"/>
                  <a:gd name="connsiteY6-520" fmla="*/ 155 h 5781900"/>
                  <a:gd name="connsiteX7-521" fmla="*/ 9725076 w 10445044"/>
                  <a:gd name="connsiteY7-522" fmla="*/ 333984 h 5781900"/>
                  <a:gd name="connsiteX8-523" fmla="*/ 10421762 w 10445044"/>
                  <a:gd name="connsiteY8-524" fmla="*/ 1596726 h 5781900"/>
                  <a:gd name="connsiteX9-525" fmla="*/ 10262105 w 10445044"/>
                  <a:gd name="connsiteY9-526" fmla="*/ 2903012 h 5781900"/>
                  <a:gd name="connsiteX10-527" fmla="*/ 10087934 w 10445044"/>
                  <a:gd name="connsiteY10-528" fmla="*/ 3977069 h 5781900"/>
                  <a:gd name="connsiteX11-529" fmla="*/ 9942791 w 10445044"/>
                  <a:gd name="connsiteY11-530" fmla="*/ 5689755 h 5781900"/>
                  <a:gd name="connsiteX12-531" fmla="*/ 6952848 w 10445044"/>
                  <a:gd name="connsiteY12-532" fmla="*/ 5530098 h 5781900"/>
                  <a:gd name="connsiteX13-533" fmla="*/ 5298219 w 10445044"/>
                  <a:gd name="connsiteY13-534" fmla="*/ 5355926 h 5781900"/>
                  <a:gd name="connsiteX14-535" fmla="*/ 3063019 w 10445044"/>
                  <a:gd name="connsiteY14-536" fmla="*/ 5559126 h 5781900"/>
                  <a:gd name="connsiteX15-537" fmla="*/ 1771248 w 10445044"/>
                  <a:gd name="connsiteY15-538" fmla="*/ 5675241 h 5781900"/>
                  <a:gd name="connsiteX16-539" fmla="*/ 232734 w 10445044"/>
                  <a:gd name="connsiteY16-540" fmla="*/ 5268841 h 5781900"/>
                  <a:gd name="connsiteX17-541" fmla="*/ 505 w 10445044"/>
                  <a:gd name="connsiteY17-542" fmla="*/ 3730326 h 5781900"/>
                  <a:gd name="connsiteX0-543" fmla="*/ 182758 w 10395068"/>
                  <a:gd name="connsiteY0-544" fmla="*/ 5268841 h 5781900"/>
                  <a:gd name="connsiteX1-545" fmla="*/ 129818 w 10395068"/>
                  <a:gd name="connsiteY1-546" fmla="*/ 2807068 h 5781900"/>
                  <a:gd name="connsiteX2-547" fmla="*/ 100682 w 10395068"/>
                  <a:gd name="connsiteY2-548" fmla="*/ 848300 h 5781900"/>
                  <a:gd name="connsiteX3-549" fmla="*/ 1547100 w 10395068"/>
                  <a:gd name="connsiteY3-550" fmla="*/ 101755 h 5781900"/>
                  <a:gd name="connsiteX4-551" fmla="*/ 3216243 w 10395068"/>
                  <a:gd name="connsiteY4-552" fmla="*/ 290441 h 5781900"/>
                  <a:gd name="connsiteX5-553" fmla="*/ 6206186 w 10395068"/>
                  <a:gd name="connsiteY5-554" fmla="*/ 290441 h 5781900"/>
                  <a:gd name="connsiteX6-555" fmla="*/ 8296243 w 10395068"/>
                  <a:gd name="connsiteY6-556" fmla="*/ 155 h 5781900"/>
                  <a:gd name="connsiteX7-557" fmla="*/ 9675100 w 10395068"/>
                  <a:gd name="connsiteY7-558" fmla="*/ 333984 h 5781900"/>
                  <a:gd name="connsiteX8-559" fmla="*/ 10371786 w 10395068"/>
                  <a:gd name="connsiteY8-560" fmla="*/ 1596726 h 5781900"/>
                  <a:gd name="connsiteX9-561" fmla="*/ 10212129 w 10395068"/>
                  <a:gd name="connsiteY9-562" fmla="*/ 2903012 h 5781900"/>
                  <a:gd name="connsiteX10-563" fmla="*/ 10037958 w 10395068"/>
                  <a:gd name="connsiteY10-564" fmla="*/ 3977069 h 5781900"/>
                  <a:gd name="connsiteX11-565" fmla="*/ 9892815 w 10395068"/>
                  <a:gd name="connsiteY11-566" fmla="*/ 5689755 h 5781900"/>
                  <a:gd name="connsiteX12-567" fmla="*/ 6902872 w 10395068"/>
                  <a:gd name="connsiteY12-568" fmla="*/ 5530098 h 5781900"/>
                  <a:gd name="connsiteX13-569" fmla="*/ 5248243 w 10395068"/>
                  <a:gd name="connsiteY13-570" fmla="*/ 5355926 h 5781900"/>
                  <a:gd name="connsiteX14-571" fmla="*/ 3013043 w 10395068"/>
                  <a:gd name="connsiteY14-572" fmla="*/ 5559126 h 5781900"/>
                  <a:gd name="connsiteX15-573" fmla="*/ 1721272 w 10395068"/>
                  <a:gd name="connsiteY15-574" fmla="*/ 5675241 h 5781900"/>
                  <a:gd name="connsiteX16-575" fmla="*/ 182758 w 10395068"/>
                  <a:gd name="connsiteY16-576" fmla="*/ 5268841 h 5781900"/>
                  <a:gd name="connsiteX0-577" fmla="*/ 166990 w 10394547"/>
                  <a:gd name="connsiteY0-578" fmla="*/ 5157345 h 5781900"/>
                  <a:gd name="connsiteX1-579" fmla="*/ 129297 w 10394547"/>
                  <a:gd name="connsiteY1-580" fmla="*/ 2807068 h 5781900"/>
                  <a:gd name="connsiteX2-581" fmla="*/ 100161 w 10394547"/>
                  <a:gd name="connsiteY2-582" fmla="*/ 848300 h 5781900"/>
                  <a:gd name="connsiteX3-583" fmla="*/ 1546579 w 10394547"/>
                  <a:gd name="connsiteY3-584" fmla="*/ 101755 h 5781900"/>
                  <a:gd name="connsiteX4-585" fmla="*/ 3215722 w 10394547"/>
                  <a:gd name="connsiteY4-586" fmla="*/ 290441 h 5781900"/>
                  <a:gd name="connsiteX5-587" fmla="*/ 6205665 w 10394547"/>
                  <a:gd name="connsiteY5-588" fmla="*/ 290441 h 5781900"/>
                  <a:gd name="connsiteX6-589" fmla="*/ 8295722 w 10394547"/>
                  <a:gd name="connsiteY6-590" fmla="*/ 155 h 5781900"/>
                  <a:gd name="connsiteX7-591" fmla="*/ 9674579 w 10394547"/>
                  <a:gd name="connsiteY7-592" fmla="*/ 333984 h 5781900"/>
                  <a:gd name="connsiteX8-593" fmla="*/ 10371265 w 10394547"/>
                  <a:gd name="connsiteY8-594" fmla="*/ 1596726 h 5781900"/>
                  <a:gd name="connsiteX9-595" fmla="*/ 10211608 w 10394547"/>
                  <a:gd name="connsiteY9-596" fmla="*/ 2903012 h 5781900"/>
                  <a:gd name="connsiteX10-597" fmla="*/ 10037437 w 10394547"/>
                  <a:gd name="connsiteY10-598" fmla="*/ 3977069 h 5781900"/>
                  <a:gd name="connsiteX11-599" fmla="*/ 9892294 w 10394547"/>
                  <a:gd name="connsiteY11-600" fmla="*/ 5689755 h 5781900"/>
                  <a:gd name="connsiteX12-601" fmla="*/ 6902351 w 10394547"/>
                  <a:gd name="connsiteY12-602" fmla="*/ 5530098 h 5781900"/>
                  <a:gd name="connsiteX13-603" fmla="*/ 5247722 w 10394547"/>
                  <a:gd name="connsiteY13-604" fmla="*/ 5355926 h 5781900"/>
                  <a:gd name="connsiteX14-605" fmla="*/ 3012522 w 10394547"/>
                  <a:gd name="connsiteY14-606" fmla="*/ 5559126 h 5781900"/>
                  <a:gd name="connsiteX15-607" fmla="*/ 1720751 w 10394547"/>
                  <a:gd name="connsiteY15-608" fmla="*/ 5675241 h 5781900"/>
                  <a:gd name="connsiteX16-609" fmla="*/ 166990 w 10394547"/>
                  <a:gd name="connsiteY16-610" fmla="*/ 5157345 h 5781900"/>
                  <a:gd name="connsiteX0-611" fmla="*/ 172974 w 10400531"/>
                  <a:gd name="connsiteY0-612" fmla="*/ 5157345 h 5781900"/>
                  <a:gd name="connsiteX1-613" fmla="*/ 135281 w 10400531"/>
                  <a:gd name="connsiteY1-614" fmla="*/ 2807068 h 5781900"/>
                  <a:gd name="connsiteX2-615" fmla="*/ 106145 w 10400531"/>
                  <a:gd name="connsiteY2-616" fmla="*/ 848300 h 5781900"/>
                  <a:gd name="connsiteX3-617" fmla="*/ 1552563 w 10400531"/>
                  <a:gd name="connsiteY3-618" fmla="*/ 101755 h 5781900"/>
                  <a:gd name="connsiteX4-619" fmla="*/ 3221706 w 10400531"/>
                  <a:gd name="connsiteY4-620" fmla="*/ 290441 h 5781900"/>
                  <a:gd name="connsiteX5-621" fmla="*/ 6211649 w 10400531"/>
                  <a:gd name="connsiteY5-622" fmla="*/ 290441 h 5781900"/>
                  <a:gd name="connsiteX6-623" fmla="*/ 8301706 w 10400531"/>
                  <a:gd name="connsiteY6-624" fmla="*/ 155 h 5781900"/>
                  <a:gd name="connsiteX7-625" fmla="*/ 9680563 w 10400531"/>
                  <a:gd name="connsiteY7-626" fmla="*/ 333984 h 5781900"/>
                  <a:gd name="connsiteX8-627" fmla="*/ 10377249 w 10400531"/>
                  <a:gd name="connsiteY8-628" fmla="*/ 1596726 h 5781900"/>
                  <a:gd name="connsiteX9-629" fmla="*/ 10217592 w 10400531"/>
                  <a:gd name="connsiteY9-630" fmla="*/ 2903012 h 5781900"/>
                  <a:gd name="connsiteX10-631" fmla="*/ 10043421 w 10400531"/>
                  <a:gd name="connsiteY10-632" fmla="*/ 3977069 h 5781900"/>
                  <a:gd name="connsiteX11-633" fmla="*/ 9898278 w 10400531"/>
                  <a:gd name="connsiteY11-634" fmla="*/ 5689755 h 5781900"/>
                  <a:gd name="connsiteX12-635" fmla="*/ 6908335 w 10400531"/>
                  <a:gd name="connsiteY12-636" fmla="*/ 5530098 h 5781900"/>
                  <a:gd name="connsiteX13-637" fmla="*/ 5253706 w 10400531"/>
                  <a:gd name="connsiteY13-638" fmla="*/ 5355926 h 5781900"/>
                  <a:gd name="connsiteX14-639" fmla="*/ 3018506 w 10400531"/>
                  <a:gd name="connsiteY14-640" fmla="*/ 5559126 h 5781900"/>
                  <a:gd name="connsiteX15-641" fmla="*/ 1726735 w 10400531"/>
                  <a:gd name="connsiteY15-642" fmla="*/ 5675241 h 5781900"/>
                  <a:gd name="connsiteX16-643" fmla="*/ 172974 w 10400531"/>
                  <a:gd name="connsiteY16-644" fmla="*/ 5157345 h 5781900"/>
                  <a:gd name="connsiteX0-645" fmla="*/ 221145 w 10448702"/>
                  <a:gd name="connsiteY0-646" fmla="*/ 5157345 h 5781900"/>
                  <a:gd name="connsiteX1-647" fmla="*/ 183452 w 10448702"/>
                  <a:gd name="connsiteY1-648" fmla="*/ 2807068 h 5781900"/>
                  <a:gd name="connsiteX2-649" fmla="*/ 154316 w 10448702"/>
                  <a:gd name="connsiteY2-650" fmla="*/ 848300 h 5781900"/>
                  <a:gd name="connsiteX3-651" fmla="*/ 1600734 w 10448702"/>
                  <a:gd name="connsiteY3-652" fmla="*/ 101755 h 5781900"/>
                  <a:gd name="connsiteX4-653" fmla="*/ 3269877 w 10448702"/>
                  <a:gd name="connsiteY4-654" fmla="*/ 290441 h 5781900"/>
                  <a:gd name="connsiteX5-655" fmla="*/ 6259820 w 10448702"/>
                  <a:gd name="connsiteY5-656" fmla="*/ 290441 h 5781900"/>
                  <a:gd name="connsiteX6-657" fmla="*/ 8349877 w 10448702"/>
                  <a:gd name="connsiteY6-658" fmla="*/ 155 h 5781900"/>
                  <a:gd name="connsiteX7-659" fmla="*/ 9728734 w 10448702"/>
                  <a:gd name="connsiteY7-660" fmla="*/ 333984 h 5781900"/>
                  <a:gd name="connsiteX8-661" fmla="*/ 10425420 w 10448702"/>
                  <a:gd name="connsiteY8-662" fmla="*/ 1596726 h 5781900"/>
                  <a:gd name="connsiteX9-663" fmla="*/ 10265763 w 10448702"/>
                  <a:gd name="connsiteY9-664" fmla="*/ 2903012 h 5781900"/>
                  <a:gd name="connsiteX10-665" fmla="*/ 10091592 w 10448702"/>
                  <a:gd name="connsiteY10-666" fmla="*/ 3977069 h 5781900"/>
                  <a:gd name="connsiteX11-667" fmla="*/ 9946449 w 10448702"/>
                  <a:gd name="connsiteY11-668" fmla="*/ 5689755 h 5781900"/>
                  <a:gd name="connsiteX12-669" fmla="*/ 6956506 w 10448702"/>
                  <a:gd name="connsiteY12-670" fmla="*/ 5530098 h 5781900"/>
                  <a:gd name="connsiteX13-671" fmla="*/ 5301877 w 10448702"/>
                  <a:gd name="connsiteY13-672" fmla="*/ 5355926 h 5781900"/>
                  <a:gd name="connsiteX14-673" fmla="*/ 3066677 w 10448702"/>
                  <a:gd name="connsiteY14-674" fmla="*/ 5559126 h 5781900"/>
                  <a:gd name="connsiteX15-675" fmla="*/ 221145 w 10448702"/>
                  <a:gd name="connsiteY15-676" fmla="*/ 5157345 h 5781900"/>
                  <a:gd name="connsiteX0-677" fmla="*/ 356458 w 10401070"/>
                  <a:gd name="connsiteY0-678" fmla="*/ 5396267 h 5781900"/>
                  <a:gd name="connsiteX1-679" fmla="*/ 135820 w 10401070"/>
                  <a:gd name="connsiteY1-680" fmla="*/ 2807068 h 5781900"/>
                  <a:gd name="connsiteX2-681" fmla="*/ 106684 w 10401070"/>
                  <a:gd name="connsiteY2-682" fmla="*/ 848300 h 5781900"/>
                  <a:gd name="connsiteX3-683" fmla="*/ 1553102 w 10401070"/>
                  <a:gd name="connsiteY3-684" fmla="*/ 101755 h 5781900"/>
                  <a:gd name="connsiteX4-685" fmla="*/ 3222245 w 10401070"/>
                  <a:gd name="connsiteY4-686" fmla="*/ 290441 h 5781900"/>
                  <a:gd name="connsiteX5-687" fmla="*/ 6212188 w 10401070"/>
                  <a:gd name="connsiteY5-688" fmla="*/ 290441 h 5781900"/>
                  <a:gd name="connsiteX6-689" fmla="*/ 8302245 w 10401070"/>
                  <a:gd name="connsiteY6-690" fmla="*/ 155 h 5781900"/>
                  <a:gd name="connsiteX7-691" fmla="*/ 9681102 w 10401070"/>
                  <a:gd name="connsiteY7-692" fmla="*/ 333984 h 5781900"/>
                  <a:gd name="connsiteX8-693" fmla="*/ 10377788 w 10401070"/>
                  <a:gd name="connsiteY8-694" fmla="*/ 1596726 h 5781900"/>
                  <a:gd name="connsiteX9-695" fmla="*/ 10218131 w 10401070"/>
                  <a:gd name="connsiteY9-696" fmla="*/ 2903012 h 5781900"/>
                  <a:gd name="connsiteX10-697" fmla="*/ 10043960 w 10401070"/>
                  <a:gd name="connsiteY10-698" fmla="*/ 3977069 h 5781900"/>
                  <a:gd name="connsiteX11-699" fmla="*/ 9898817 w 10401070"/>
                  <a:gd name="connsiteY11-700" fmla="*/ 5689755 h 5781900"/>
                  <a:gd name="connsiteX12-701" fmla="*/ 6908874 w 10401070"/>
                  <a:gd name="connsiteY12-702" fmla="*/ 5530098 h 5781900"/>
                  <a:gd name="connsiteX13-703" fmla="*/ 5254245 w 10401070"/>
                  <a:gd name="connsiteY13-704" fmla="*/ 5355926 h 5781900"/>
                  <a:gd name="connsiteX14-705" fmla="*/ 3019045 w 10401070"/>
                  <a:gd name="connsiteY14-706" fmla="*/ 5559126 h 5781900"/>
                  <a:gd name="connsiteX15-707" fmla="*/ 356458 w 10401070"/>
                  <a:gd name="connsiteY15-708" fmla="*/ 5396267 h 5781900"/>
                  <a:gd name="connsiteX0-709" fmla="*/ 356458 w 10401070"/>
                  <a:gd name="connsiteY0-710" fmla="*/ 5396267 h 5781900"/>
                  <a:gd name="connsiteX1-711" fmla="*/ 135820 w 10401070"/>
                  <a:gd name="connsiteY1-712" fmla="*/ 2807068 h 5781900"/>
                  <a:gd name="connsiteX2-713" fmla="*/ 106684 w 10401070"/>
                  <a:gd name="connsiteY2-714" fmla="*/ 848300 h 5781900"/>
                  <a:gd name="connsiteX3-715" fmla="*/ 1553102 w 10401070"/>
                  <a:gd name="connsiteY3-716" fmla="*/ 101755 h 5781900"/>
                  <a:gd name="connsiteX4-717" fmla="*/ 3222245 w 10401070"/>
                  <a:gd name="connsiteY4-718" fmla="*/ 290441 h 5781900"/>
                  <a:gd name="connsiteX5-719" fmla="*/ 6212188 w 10401070"/>
                  <a:gd name="connsiteY5-720" fmla="*/ 290441 h 5781900"/>
                  <a:gd name="connsiteX6-721" fmla="*/ 8302245 w 10401070"/>
                  <a:gd name="connsiteY6-722" fmla="*/ 155 h 5781900"/>
                  <a:gd name="connsiteX7-723" fmla="*/ 9681102 w 10401070"/>
                  <a:gd name="connsiteY7-724" fmla="*/ 333984 h 5781900"/>
                  <a:gd name="connsiteX8-725" fmla="*/ 10377788 w 10401070"/>
                  <a:gd name="connsiteY8-726" fmla="*/ 1596726 h 5781900"/>
                  <a:gd name="connsiteX9-727" fmla="*/ 10218131 w 10401070"/>
                  <a:gd name="connsiteY9-728" fmla="*/ 2903012 h 5781900"/>
                  <a:gd name="connsiteX10-729" fmla="*/ 10043960 w 10401070"/>
                  <a:gd name="connsiteY10-730" fmla="*/ 3977069 h 5781900"/>
                  <a:gd name="connsiteX11-731" fmla="*/ 9898817 w 10401070"/>
                  <a:gd name="connsiteY11-732" fmla="*/ 5689755 h 5781900"/>
                  <a:gd name="connsiteX12-733" fmla="*/ 6908874 w 10401070"/>
                  <a:gd name="connsiteY12-734" fmla="*/ 5530098 h 5781900"/>
                  <a:gd name="connsiteX13-735" fmla="*/ 5254245 w 10401070"/>
                  <a:gd name="connsiteY13-736" fmla="*/ 5355926 h 5781900"/>
                  <a:gd name="connsiteX14-737" fmla="*/ 3019045 w 10401070"/>
                  <a:gd name="connsiteY14-738" fmla="*/ 5559126 h 5781900"/>
                  <a:gd name="connsiteX15-739" fmla="*/ 356458 w 10401070"/>
                  <a:gd name="connsiteY15-740" fmla="*/ 5396267 h 57819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gradFill>
                <a:gsLst>
                  <a:gs pos="84000">
                    <a:srgbClr val="FB604B"/>
                  </a:gs>
                  <a:gs pos="38500">
                    <a:srgbClr val="FFCE45"/>
                  </a:gs>
                  <a:gs pos="17000">
                    <a:srgbClr val="FB604B"/>
                  </a:gs>
                  <a:gs pos="71000">
                    <a:srgbClr val="FFCE4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9" name="任意多边形 44"/>
              <p:cNvSpPr/>
              <p:nvPr/>
            </p:nvSpPr>
            <p:spPr>
              <a:xfrm>
                <a:off x="-7607581" y="-4631681"/>
                <a:ext cx="9233126" cy="4698504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-1" fmla="*/ 152243 w 10553239"/>
                  <a:gd name="connsiteY0-2" fmla="*/ 3411012 h 5781900"/>
                  <a:gd name="connsiteX1-3" fmla="*/ 181271 w 10553239"/>
                  <a:gd name="connsiteY1-4" fmla="*/ 2743355 h 5781900"/>
                  <a:gd name="connsiteX2-5" fmla="*/ 181271 w 10553239"/>
                  <a:gd name="connsiteY2-6" fmla="*/ 1901526 h 5781900"/>
                  <a:gd name="connsiteX3-7" fmla="*/ 7100 w 10553239"/>
                  <a:gd name="connsiteY3-8" fmla="*/ 1277412 h 5781900"/>
                  <a:gd name="connsiteX4-9" fmla="*/ 457043 w 10553239"/>
                  <a:gd name="connsiteY4-10" fmla="*/ 450098 h 5781900"/>
                  <a:gd name="connsiteX5-11" fmla="*/ 1705271 w 10553239"/>
                  <a:gd name="connsiteY5-12" fmla="*/ 101755 h 5781900"/>
                  <a:gd name="connsiteX6-13" fmla="*/ 3374414 w 10553239"/>
                  <a:gd name="connsiteY6-14" fmla="*/ 290441 h 5781900"/>
                  <a:gd name="connsiteX7-15" fmla="*/ 6364357 w 10553239"/>
                  <a:gd name="connsiteY7-16" fmla="*/ 290441 h 5781900"/>
                  <a:gd name="connsiteX8-17" fmla="*/ 8454414 w 10553239"/>
                  <a:gd name="connsiteY8-18" fmla="*/ 155 h 5781900"/>
                  <a:gd name="connsiteX9-19" fmla="*/ 9833271 w 10553239"/>
                  <a:gd name="connsiteY9-20" fmla="*/ 333984 h 5781900"/>
                  <a:gd name="connsiteX10-21" fmla="*/ 10529957 w 10553239"/>
                  <a:gd name="connsiteY10-22" fmla="*/ 1596726 h 5781900"/>
                  <a:gd name="connsiteX11-23" fmla="*/ 10370300 w 10553239"/>
                  <a:gd name="connsiteY11-24" fmla="*/ 2903012 h 5781900"/>
                  <a:gd name="connsiteX12-25" fmla="*/ 10196129 w 10553239"/>
                  <a:gd name="connsiteY12-26" fmla="*/ 3977069 h 5781900"/>
                  <a:gd name="connsiteX13-27" fmla="*/ 10050986 w 10553239"/>
                  <a:gd name="connsiteY13-28" fmla="*/ 5689755 h 5781900"/>
                  <a:gd name="connsiteX14-29" fmla="*/ 7061043 w 10553239"/>
                  <a:gd name="connsiteY14-30" fmla="*/ 5530098 h 5781900"/>
                  <a:gd name="connsiteX15-31" fmla="*/ 5406414 w 10553239"/>
                  <a:gd name="connsiteY15-32" fmla="*/ 5355926 h 5781900"/>
                  <a:gd name="connsiteX16-33" fmla="*/ 3171214 w 10553239"/>
                  <a:gd name="connsiteY16-34" fmla="*/ 5559126 h 5781900"/>
                  <a:gd name="connsiteX17-35" fmla="*/ 1879443 w 10553239"/>
                  <a:gd name="connsiteY17-36" fmla="*/ 5675241 h 5781900"/>
                  <a:gd name="connsiteX18-37" fmla="*/ 340929 w 10553239"/>
                  <a:gd name="connsiteY18-38" fmla="*/ 5268841 h 5781900"/>
                  <a:gd name="connsiteX19-39" fmla="*/ 152243 w 10553239"/>
                  <a:gd name="connsiteY19-40" fmla="*/ 3411012 h 5781900"/>
                  <a:gd name="connsiteX0-41" fmla="*/ 108700 w 10553239"/>
                  <a:gd name="connsiteY0-42" fmla="*/ 3730326 h 5781900"/>
                  <a:gd name="connsiteX1-43" fmla="*/ 181271 w 10553239"/>
                  <a:gd name="connsiteY1-44" fmla="*/ 2743355 h 5781900"/>
                  <a:gd name="connsiteX2-45" fmla="*/ 181271 w 10553239"/>
                  <a:gd name="connsiteY2-46" fmla="*/ 1901526 h 5781900"/>
                  <a:gd name="connsiteX3-47" fmla="*/ 7100 w 10553239"/>
                  <a:gd name="connsiteY3-48" fmla="*/ 1277412 h 5781900"/>
                  <a:gd name="connsiteX4-49" fmla="*/ 457043 w 10553239"/>
                  <a:gd name="connsiteY4-50" fmla="*/ 450098 h 5781900"/>
                  <a:gd name="connsiteX5-51" fmla="*/ 1705271 w 10553239"/>
                  <a:gd name="connsiteY5-52" fmla="*/ 101755 h 5781900"/>
                  <a:gd name="connsiteX6-53" fmla="*/ 3374414 w 10553239"/>
                  <a:gd name="connsiteY6-54" fmla="*/ 290441 h 5781900"/>
                  <a:gd name="connsiteX7-55" fmla="*/ 6364357 w 10553239"/>
                  <a:gd name="connsiteY7-56" fmla="*/ 290441 h 5781900"/>
                  <a:gd name="connsiteX8-57" fmla="*/ 8454414 w 10553239"/>
                  <a:gd name="connsiteY8-58" fmla="*/ 155 h 5781900"/>
                  <a:gd name="connsiteX9-59" fmla="*/ 9833271 w 10553239"/>
                  <a:gd name="connsiteY9-60" fmla="*/ 333984 h 5781900"/>
                  <a:gd name="connsiteX10-61" fmla="*/ 10529957 w 10553239"/>
                  <a:gd name="connsiteY10-62" fmla="*/ 1596726 h 5781900"/>
                  <a:gd name="connsiteX11-63" fmla="*/ 10370300 w 10553239"/>
                  <a:gd name="connsiteY11-64" fmla="*/ 2903012 h 5781900"/>
                  <a:gd name="connsiteX12-65" fmla="*/ 10196129 w 10553239"/>
                  <a:gd name="connsiteY12-66" fmla="*/ 3977069 h 5781900"/>
                  <a:gd name="connsiteX13-67" fmla="*/ 10050986 w 10553239"/>
                  <a:gd name="connsiteY13-68" fmla="*/ 5689755 h 5781900"/>
                  <a:gd name="connsiteX14-69" fmla="*/ 7061043 w 10553239"/>
                  <a:gd name="connsiteY14-70" fmla="*/ 5530098 h 5781900"/>
                  <a:gd name="connsiteX15-71" fmla="*/ 5406414 w 10553239"/>
                  <a:gd name="connsiteY15-72" fmla="*/ 5355926 h 5781900"/>
                  <a:gd name="connsiteX16-73" fmla="*/ 3171214 w 10553239"/>
                  <a:gd name="connsiteY16-74" fmla="*/ 5559126 h 5781900"/>
                  <a:gd name="connsiteX17-75" fmla="*/ 1879443 w 10553239"/>
                  <a:gd name="connsiteY17-76" fmla="*/ 5675241 h 5781900"/>
                  <a:gd name="connsiteX18-77" fmla="*/ 340929 w 10553239"/>
                  <a:gd name="connsiteY18-78" fmla="*/ 5268841 h 5781900"/>
                  <a:gd name="connsiteX19-79" fmla="*/ 108700 w 10553239"/>
                  <a:gd name="connsiteY19-80" fmla="*/ 3730326 h 5781900"/>
                  <a:gd name="connsiteX0-81" fmla="*/ 108700 w 10553239"/>
                  <a:gd name="connsiteY0-82" fmla="*/ 3730326 h 5781900"/>
                  <a:gd name="connsiteX1-83" fmla="*/ 181271 w 10553239"/>
                  <a:gd name="connsiteY1-84" fmla="*/ 2743355 h 5781900"/>
                  <a:gd name="connsiteX2-85" fmla="*/ 181271 w 10553239"/>
                  <a:gd name="connsiteY2-86" fmla="*/ 1901526 h 5781900"/>
                  <a:gd name="connsiteX3-87" fmla="*/ 7100 w 10553239"/>
                  <a:gd name="connsiteY3-88" fmla="*/ 1277412 h 5781900"/>
                  <a:gd name="connsiteX4-89" fmla="*/ 457043 w 10553239"/>
                  <a:gd name="connsiteY4-90" fmla="*/ 450098 h 5781900"/>
                  <a:gd name="connsiteX5-91" fmla="*/ 1705271 w 10553239"/>
                  <a:gd name="connsiteY5-92" fmla="*/ 101755 h 5781900"/>
                  <a:gd name="connsiteX6-93" fmla="*/ 3374414 w 10553239"/>
                  <a:gd name="connsiteY6-94" fmla="*/ 290441 h 5781900"/>
                  <a:gd name="connsiteX7-95" fmla="*/ 6364357 w 10553239"/>
                  <a:gd name="connsiteY7-96" fmla="*/ 290441 h 5781900"/>
                  <a:gd name="connsiteX8-97" fmla="*/ 8454414 w 10553239"/>
                  <a:gd name="connsiteY8-98" fmla="*/ 155 h 5781900"/>
                  <a:gd name="connsiteX9-99" fmla="*/ 9833271 w 10553239"/>
                  <a:gd name="connsiteY9-100" fmla="*/ 333984 h 5781900"/>
                  <a:gd name="connsiteX10-101" fmla="*/ 10529957 w 10553239"/>
                  <a:gd name="connsiteY10-102" fmla="*/ 1596726 h 5781900"/>
                  <a:gd name="connsiteX11-103" fmla="*/ 10370300 w 10553239"/>
                  <a:gd name="connsiteY11-104" fmla="*/ 2903012 h 5781900"/>
                  <a:gd name="connsiteX12-105" fmla="*/ 10196129 w 10553239"/>
                  <a:gd name="connsiteY12-106" fmla="*/ 3977069 h 5781900"/>
                  <a:gd name="connsiteX13-107" fmla="*/ 10050986 w 10553239"/>
                  <a:gd name="connsiteY13-108" fmla="*/ 5689755 h 5781900"/>
                  <a:gd name="connsiteX14-109" fmla="*/ 7061043 w 10553239"/>
                  <a:gd name="connsiteY14-110" fmla="*/ 5530098 h 5781900"/>
                  <a:gd name="connsiteX15-111" fmla="*/ 5406414 w 10553239"/>
                  <a:gd name="connsiteY15-112" fmla="*/ 5355926 h 5781900"/>
                  <a:gd name="connsiteX16-113" fmla="*/ 3171214 w 10553239"/>
                  <a:gd name="connsiteY16-114" fmla="*/ 5559126 h 5781900"/>
                  <a:gd name="connsiteX17-115" fmla="*/ 1879443 w 10553239"/>
                  <a:gd name="connsiteY17-116" fmla="*/ 5675241 h 5781900"/>
                  <a:gd name="connsiteX18-117" fmla="*/ 340929 w 10553239"/>
                  <a:gd name="connsiteY18-118" fmla="*/ 5268841 h 5781900"/>
                  <a:gd name="connsiteX19-119" fmla="*/ 108700 w 10553239"/>
                  <a:gd name="connsiteY19-120" fmla="*/ 3730326 h 5781900"/>
                  <a:gd name="connsiteX0-121" fmla="*/ 108700 w 10553239"/>
                  <a:gd name="connsiteY0-122" fmla="*/ 3730326 h 5781900"/>
                  <a:gd name="connsiteX1-123" fmla="*/ 181271 w 10553239"/>
                  <a:gd name="connsiteY1-124" fmla="*/ 2743355 h 5781900"/>
                  <a:gd name="connsiteX2-125" fmla="*/ 181271 w 10553239"/>
                  <a:gd name="connsiteY2-126" fmla="*/ 2003126 h 5781900"/>
                  <a:gd name="connsiteX3-127" fmla="*/ 7100 w 10553239"/>
                  <a:gd name="connsiteY3-128" fmla="*/ 1277412 h 5781900"/>
                  <a:gd name="connsiteX4-129" fmla="*/ 457043 w 10553239"/>
                  <a:gd name="connsiteY4-130" fmla="*/ 450098 h 5781900"/>
                  <a:gd name="connsiteX5-131" fmla="*/ 1705271 w 10553239"/>
                  <a:gd name="connsiteY5-132" fmla="*/ 101755 h 5781900"/>
                  <a:gd name="connsiteX6-133" fmla="*/ 3374414 w 10553239"/>
                  <a:gd name="connsiteY6-134" fmla="*/ 290441 h 5781900"/>
                  <a:gd name="connsiteX7-135" fmla="*/ 6364357 w 10553239"/>
                  <a:gd name="connsiteY7-136" fmla="*/ 290441 h 5781900"/>
                  <a:gd name="connsiteX8-137" fmla="*/ 8454414 w 10553239"/>
                  <a:gd name="connsiteY8-138" fmla="*/ 155 h 5781900"/>
                  <a:gd name="connsiteX9-139" fmla="*/ 9833271 w 10553239"/>
                  <a:gd name="connsiteY9-140" fmla="*/ 333984 h 5781900"/>
                  <a:gd name="connsiteX10-141" fmla="*/ 10529957 w 10553239"/>
                  <a:gd name="connsiteY10-142" fmla="*/ 1596726 h 5781900"/>
                  <a:gd name="connsiteX11-143" fmla="*/ 10370300 w 10553239"/>
                  <a:gd name="connsiteY11-144" fmla="*/ 2903012 h 5781900"/>
                  <a:gd name="connsiteX12-145" fmla="*/ 10196129 w 10553239"/>
                  <a:gd name="connsiteY12-146" fmla="*/ 3977069 h 5781900"/>
                  <a:gd name="connsiteX13-147" fmla="*/ 10050986 w 10553239"/>
                  <a:gd name="connsiteY13-148" fmla="*/ 5689755 h 5781900"/>
                  <a:gd name="connsiteX14-149" fmla="*/ 7061043 w 10553239"/>
                  <a:gd name="connsiteY14-150" fmla="*/ 5530098 h 5781900"/>
                  <a:gd name="connsiteX15-151" fmla="*/ 5406414 w 10553239"/>
                  <a:gd name="connsiteY15-152" fmla="*/ 5355926 h 5781900"/>
                  <a:gd name="connsiteX16-153" fmla="*/ 3171214 w 10553239"/>
                  <a:gd name="connsiteY16-154" fmla="*/ 5559126 h 5781900"/>
                  <a:gd name="connsiteX17-155" fmla="*/ 1879443 w 10553239"/>
                  <a:gd name="connsiteY17-156" fmla="*/ 5675241 h 5781900"/>
                  <a:gd name="connsiteX18-157" fmla="*/ 340929 w 10553239"/>
                  <a:gd name="connsiteY18-158" fmla="*/ 5268841 h 5781900"/>
                  <a:gd name="connsiteX19-159" fmla="*/ 108700 w 10553239"/>
                  <a:gd name="connsiteY19-160" fmla="*/ 3730326 h 5781900"/>
                  <a:gd name="connsiteX0-161" fmla="*/ 109699 w 10554238"/>
                  <a:gd name="connsiteY0-162" fmla="*/ 3730326 h 5781900"/>
                  <a:gd name="connsiteX1-163" fmla="*/ 182270 w 10554238"/>
                  <a:gd name="connsiteY1-164" fmla="*/ 2743355 h 5781900"/>
                  <a:gd name="connsiteX2-165" fmla="*/ 182270 w 10554238"/>
                  <a:gd name="connsiteY2-166" fmla="*/ 2003126 h 5781900"/>
                  <a:gd name="connsiteX3-167" fmla="*/ 8099 w 10554238"/>
                  <a:gd name="connsiteY3-168" fmla="*/ 1277412 h 5781900"/>
                  <a:gd name="connsiteX4-169" fmla="*/ 458042 w 10554238"/>
                  <a:gd name="connsiteY4-170" fmla="*/ 450098 h 5781900"/>
                  <a:gd name="connsiteX5-171" fmla="*/ 1706270 w 10554238"/>
                  <a:gd name="connsiteY5-172" fmla="*/ 101755 h 5781900"/>
                  <a:gd name="connsiteX6-173" fmla="*/ 3375413 w 10554238"/>
                  <a:gd name="connsiteY6-174" fmla="*/ 290441 h 5781900"/>
                  <a:gd name="connsiteX7-175" fmla="*/ 6365356 w 10554238"/>
                  <a:gd name="connsiteY7-176" fmla="*/ 290441 h 5781900"/>
                  <a:gd name="connsiteX8-177" fmla="*/ 8455413 w 10554238"/>
                  <a:gd name="connsiteY8-178" fmla="*/ 155 h 5781900"/>
                  <a:gd name="connsiteX9-179" fmla="*/ 9834270 w 10554238"/>
                  <a:gd name="connsiteY9-180" fmla="*/ 333984 h 5781900"/>
                  <a:gd name="connsiteX10-181" fmla="*/ 10530956 w 10554238"/>
                  <a:gd name="connsiteY10-182" fmla="*/ 1596726 h 5781900"/>
                  <a:gd name="connsiteX11-183" fmla="*/ 10371299 w 10554238"/>
                  <a:gd name="connsiteY11-184" fmla="*/ 2903012 h 5781900"/>
                  <a:gd name="connsiteX12-185" fmla="*/ 10197128 w 10554238"/>
                  <a:gd name="connsiteY12-186" fmla="*/ 3977069 h 5781900"/>
                  <a:gd name="connsiteX13-187" fmla="*/ 10051985 w 10554238"/>
                  <a:gd name="connsiteY13-188" fmla="*/ 5689755 h 5781900"/>
                  <a:gd name="connsiteX14-189" fmla="*/ 7062042 w 10554238"/>
                  <a:gd name="connsiteY14-190" fmla="*/ 5530098 h 5781900"/>
                  <a:gd name="connsiteX15-191" fmla="*/ 5407413 w 10554238"/>
                  <a:gd name="connsiteY15-192" fmla="*/ 5355926 h 5781900"/>
                  <a:gd name="connsiteX16-193" fmla="*/ 3172213 w 10554238"/>
                  <a:gd name="connsiteY16-194" fmla="*/ 5559126 h 5781900"/>
                  <a:gd name="connsiteX17-195" fmla="*/ 1880442 w 10554238"/>
                  <a:gd name="connsiteY17-196" fmla="*/ 5675241 h 5781900"/>
                  <a:gd name="connsiteX18-197" fmla="*/ 341928 w 10554238"/>
                  <a:gd name="connsiteY18-198" fmla="*/ 5268841 h 5781900"/>
                  <a:gd name="connsiteX19-199" fmla="*/ 109699 w 10554238"/>
                  <a:gd name="connsiteY19-200" fmla="*/ 3730326 h 5781900"/>
                  <a:gd name="connsiteX0-201" fmla="*/ 108701 w 10553240"/>
                  <a:gd name="connsiteY0-202" fmla="*/ 3730326 h 5781900"/>
                  <a:gd name="connsiteX1-203" fmla="*/ 181272 w 10553240"/>
                  <a:gd name="connsiteY1-204" fmla="*/ 2743355 h 5781900"/>
                  <a:gd name="connsiteX2-205" fmla="*/ 181272 w 10553240"/>
                  <a:gd name="connsiteY2-206" fmla="*/ 2003126 h 5781900"/>
                  <a:gd name="connsiteX3-207" fmla="*/ 7101 w 10553240"/>
                  <a:gd name="connsiteY3-208" fmla="*/ 1181844 h 5781900"/>
                  <a:gd name="connsiteX4-209" fmla="*/ 457044 w 10553240"/>
                  <a:gd name="connsiteY4-210" fmla="*/ 450098 h 5781900"/>
                  <a:gd name="connsiteX5-211" fmla="*/ 1705272 w 10553240"/>
                  <a:gd name="connsiteY5-212" fmla="*/ 101755 h 5781900"/>
                  <a:gd name="connsiteX6-213" fmla="*/ 3374415 w 10553240"/>
                  <a:gd name="connsiteY6-214" fmla="*/ 290441 h 5781900"/>
                  <a:gd name="connsiteX7-215" fmla="*/ 6364358 w 10553240"/>
                  <a:gd name="connsiteY7-216" fmla="*/ 290441 h 5781900"/>
                  <a:gd name="connsiteX8-217" fmla="*/ 8454415 w 10553240"/>
                  <a:gd name="connsiteY8-218" fmla="*/ 155 h 5781900"/>
                  <a:gd name="connsiteX9-219" fmla="*/ 9833272 w 10553240"/>
                  <a:gd name="connsiteY9-220" fmla="*/ 333984 h 5781900"/>
                  <a:gd name="connsiteX10-221" fmla="*/ 10529958 w 10553240"/>
                  <a:gd name="connsiteY10-222" fmla="*/ 1596726 h 5781900"/>
                  <a:gd name="connsiteX11-223" fmla="*/ 10370301 w 10553240"/>
                  <a:gd name="connsiteY11-224" fmla="*/ 2903012 h 5781900"/>
                  <a:gd name="connsiteX12-225" fmla="*/ 10196130 w 10553240"/>
                  <a:gd name="connsiteY12-226" fmla="*/ 3977069 h 5781900"/>
                  <a:gd name="connsiteX13-227" fmla="*/ 10050987 w 10553240"/>
                  <a:gd name="connsiteY13-228" fmla="*/ 5689755 h 5781900"/>
                  <a:gd name="connsiteX14-229" fmla="*/ 7061044 w 10553240"/>
                  <a:gd name="connsiteY14-230" fmla="*/ 5530098 h 5781900"/>
                  <a:gd name="connsiteX15-231" fmla="*/ 5406415 w 10553240"/>
                  <a:gd name="connsiteY15-232" fmla="*/ 5355926 h 5781900"/>
                  <a:gd name="connsiteX16-233" fmla="*/ 3171215 w 10553240"/>
                  <a:gd name="connsiteY16-234" fmla="*/ 5559126 h 5781900"/>
                  <a:gd name="connsiteX17-235" fmla="*/ 1879444 w 10553240"/>
                  <a:gd name="connsiteY17-236" fmla="*/ 5675241 h 5781900"/>
                  <a:gd name="connsiteX18-237" fmla="*/ 340930 w 10553240"/>
                  <a:gd name="connsiteY18-238" fmla="*/ 5268841 h 5781900"/>
                  <a:gd name="connsiteX19-239" fmla="*/ 108701 w 10553240"/>
                  <a:gd name="connsiteY19-240" fmla="*/ 3730326 h 5781900"/>
                  <a:gd name="connsiteX0-241" fmla="*/ 127881 w 10572420"/>
                  <a:gd name="connsiteY0-242" fmla="*/ 3730326 h 5781900"/>
                  <a:gd name="connsiteX1-243" fmla="*/ 200452 w 10572420"/>
                  <a:gd name="connsiteY1-244" fmla="*/ 2743355 h 5781900"/>
                  <a:gd name="connsiteX2-245" fmla="*/ 200452 w 10572420"/>
                  <a:gd name="connsiteY2-246" fmla="*/ 2003126 h 5781900"/>
                  <a:gd name="connsiteX3-247" fmla="*/ 26281 w 10572420"/>
                  <a:gd name="connsiteY3-248" fmla="*/ 1181844 h 5781900"/>
                  <a:gd name="connsiteX4-249" fmla="*/ 476224 w 10572420"/>
                  <a:gd name="connsiteY4-250" fmla="*/ 450098 h 5781900"/>
                  <a:gd name="connsiteX5-251" fmla="*/ 1724452 w 10572420"/>
                  <a:gd name="connsiteY5-252" fmla="*/ 101755 h 5781900"/>
                  <a:gd name="connsiteX6-253" fmla="*/ 3393595 w 10572420"/>
                  <a:gd name="connsiteY6-254" fmla="*/ 290441 h 5781900"/>
                  <a:gd name="connsiteX7-255" fmla="*/ 6383538 w 10572420"/>
                  <a:gd name="connsiteY7-256" fmla="*/ 290441 h 5781900"/>
                  <a:gd name="connsiteX8-257" fmla="*/ 8473595 w 10572420"/>
                  <a:gd name="connsiteY8-258" fmla="*/ 155 h 5781900"/>
                  <a:gd name="connsiteX9-259" fmla="*/ 9852452 w 10572420"/>
                  <a:gd name="connsiteY9-260" fmla="*/ 333984 h 5781900"/>
                  <a:gd name="connsiteX10-261" fmla="*/ 10549138 w 10572420"/>
                  <a:gd name="connsiteY10-262" fmla="*/ 1596726 h 5781900"/>
                  <a:gd name="connsiteX11-263" fmla="*/ 10389481 w 10572420"/>
                  <a:gd name="connsiteY11-264" fmla="*/ 2903012 h 5781900"/>
                  <a:gd name="connsiteX12-265" fmla="*/ 10215310 w 10572420"/>
                  <a:gd name="connsiteY12-266" fmla="*/ 3977069 h 5781900"/>
                  <a:gd name="connsiteX13-267" fmla="*/ 10070167 w 10572420"/>
                  <a:gd name="connsiteY13-268" fmla="*/ 5689755 h 5781900"/>
                  <a:gd name="connsiteX14-269" fmla="*/ 7080224 w 10572420"/>
                  <a:gd name="connsiteY14-270" fmla="*/ 5530098 h 5781900"/>
                  <a:gd name="connsiteX15-271" fmla="*/ 5425595 w 10572420"/>
                  <a:gd name="connsiteY15-272" fmla="*/ 5355926 h 5781900"/>
                  <a:gd name="connsiteX16-273" fmla="*/ 3190395 w 10572420"/>
                  <a:gd name="connsiteY16-274" fmla="*/ 5559126 h 5781900"/>
                  <a:gd name="connsiteX17-275" fmla="*/ 1898624 w 10572420"/>
                  <a:gd name="connsiteY17-276" fmla="*/ 5675241 h 5781900"/>
                  <a:gd name="connsiteX18-277" fmla="*/ 360110 w 10572420"/>
                  <a:gd name="connsiteY18-278" fmla="*/ 5268841 h 5781900"/>
                  <a:gd name="connsiteX19-279" fmla="*/ 127881 w 10572420"/>
                  <a:gd name="connsiteY19-280" fmla="*/ 3730326 h 5781900"/>
                  <a:gd name="connsiteX0-281" fmla="*/ 127881 w 10572420"/>
                  <a:gd name="connsiteY0-282" fmla="*/ 3730326 h 5781900"/>
                  <a:gd name="connsiteX1-283" fmla="*/ 200452 w 10572420"/>
                  <a:gd name="connsiteY1-284" fmla="*/ 2743355 h 5781900"/>
                  <a:gd name="connsiteX2-285" fmla="*/ 200452 w 10572420"/>
                  <a:gd name="connsiteY2-286" fmla="*/ 2003126 h 5781900"/>
                  <a:gd name="connsiteX3-287" fmla="*/ 26281 w 10572420"/>
                  <a:gd name="connsiteY3-288" fmla="*/ 1181844 h 5781900"/>
                  <a:gd name="connsiteX4-289" fmla="*/ 476224 w 10572420"/>
                  <a:gd name="connsiteY4-290" fmla="*/ 450098 h 5781900"/>
                  <a:gd name="connsiteX5-291" fmla="*/ 1724452 w 10572420"/>
                  <a:gd name="connsiteY5-292" fmla="*/ 101755 h 5781900"/>
                  <a:gd name="connsiteX6-293" fmla="*/ 3393595 w 10572420"/>
                  <a:gd name="connsiteY6-294" fmla="*/ 290441 h 5781900"/>
                  <a:gd name="connsiteX7-295" fmla="*/ 6383538 w 10572420"/>
                  <a:gd name="connsiteY7-296" fmla="*/ 290441 h 5781900"/>
                  <a:gd name="connsiteX8-297" fmla="*/ 8473595 w 10572420"/>
                  <a:gd name="connsiteY8-298" fmla="*/ 155 h 5781900"/>
                  <a:gd name="connsiteX9-299" fmla="*/ 9852452 w 10572420"/>
                  <a:gd name="connsiteY9-300" fmla="*/ 333984 h 5781900"/>
                  <a:gd name="connsiteX10-301" fmla="*/ 10549138 w 10572420"/>
                  <a:gd name="connsiteY10-302" fmla="*/ 1596726 h 5781900"/>
                  <a:gd name="connsiteX11-303" fmla="*/ 10389481 w 10572420"/>
                  <a:gd name="connsiteY11-304" fmla="*/ 2903012 h 5781900"/>
                  <a:gd name="connsiteX12-305" fmla="*/ 10215310 w 10572420"/>
                  <a:gd name="connsiteY12-306" fmla="*/ 3977069 h 5781900"/>
                  <a:gd name="connsiteX13-307" fmla="*/ 10070167 w 10572420"/>
                  <a:gd name="connsiteY13-308" fmla="*/ 5689755 h 5781900"/>
                  <a:gd name="connsiteX14-309" fmla="*/ 7080224 w 10572420"/>
                  <a:gd name="connsiteY14-310" fmla="*/ 5530098 h 5781900"/>
                  <a:gd name="connsiteX15-311" fmla="*/ 5425595 w 10572420"/>
                  <a:gd name="connsiteY15-312" fmla="*/ 5355926 h 5781900"/>
                  <a:gd name="connsiteX16-313" fmla="*/ 3190395 w 10572420"/>
                  <a:gd name="connsiteY16-314" fmla="*/ 5559126 h 5781900"/>
                  <a:gd name="connsiteX17-315" fmla="*/ 1898624 w 10572420"/>
                  <a:gd name="connsiteY17-316" fmla="*/ 5675241 h 5781900"/>
                  <a:gd name="connsiteX18-317" fmla="*/ 360110 w 10572420"/>
                  <a:gd name="connsiteY18-318" fmla="*/ 5268841 h 5781900"/>
                  <a:gd name="connsiteX19-319" fmla="*/ 127881 w 10572420"/>
                  <a:gd name="connsiteY19-320" fmla="*/ 3730326 h 5781900"/>
                  <a:gd name="connsiteX0-321" fmla="*/ 24518 w 10469057"/>
                  <a:gd name="connsiteY0-322" fmla="*/ 3730326 h 5781900"/>
                  <a:gd name="connsiteX1-323" fmla="*/ 97089 w 10469057"/>
                  <a:gd name="connsiteY1-324" fmla="*/ 2743355 h 5781900"/>
                  <a:gd name="connsiteX2-325" fmla="*/ 97089 w 10469057"/>
                  <a:gd name="connsiteY2-326" fmla="*/ 2003126 h 5781900"/>
                  <a:gd name="connsiteX3-327" fmla="*/ 372861 w 10469057"/>
                  <a:gd name="connsiteY3-328" fmla="*/ 450098 h 5781900"/>
                  <a:gd name="connsiteX4-329" fmla="*/ 1621089 w 10469057"/>
                  <a:gd name="connsiteY4-330" fmla="*/ 101755 h 5781900"/>
                  <a:gd name="connsiteX5-331" fmla="*/ 3290232 w 10469057"/>
                  <a:gd name="connsiteY5-332" fmla="*/ 290441 h 5781900"/>
                  <a:gd name="connsiteX6-333" fmla="*/ 6280175 w 10469057"/>
                  <a:gd name="connsiteY6-334" fmla="*/ 290441 h 5781900"/>
                  <a:gd name="connsiteX7-335" fmla="*/ 8370232 w 10469057"/>
                  <a:gd name="connsiteY7-336" fmla="*/ 155 h 5781900"/>
                  <a:gd name="connsiteX8-337" fmla="*/ 9749089 w 10469057"/>
                  <a:gd name="connsiteY8-338" fmla="*/ 333984 h 5781900"/>
                  <a:gd name="connsiteX9-339" fmla="*/ 10445775 w 10469057"/>
                  <a:gd name="connsiteY9-340" fmla="*/ 1596726 h 5781900"/>
                  <a:gd name="connsiteX10-341" fmla="*/ 10286118 w 10469057"/>
                  <a:gd name="connsiteY10-342" fmla="*/ 2903012 h 5781900"/>
                  <a:gd name="connsiteX11-343" fmla="*/ 10111947 w 10469057"/>
                  <a:gd name="connsiteY11-344" fmla="*/ 3977069 h 5781900"/>
                  <a:gd name="connsiteX12-345" fmla="*/ 9966804 w 10469057"/>
                  <a:gd name="connsiteY12-346" fmla="*/ 5689755 h 5781900"/>
                  <a:gd name="connsiteX13-347" fmla="*/ 6976861 w 10469057"/>
                  <a:gd name="connsiteY13-348" fmla="*/ 5530098 h 5781900"/>
                  <a:gd name="connsiteX14-349" fmla="*/ 5322232 w 10469057"/>
                  <a:gd name="connsiteY14-350" fmla="*/ 5355926 h 5781900"/>
                  <a:gd name="connsiteX15-351" fmla="*/ 3087032 w 10469057"/>
                  <a:gd name="connsiteY15-352" fmla="*/ 5559126 h 5781900"/>
                  <a:gd name="connsiteX16-353" fmla="*/ 1795261 w 10469057"/>
                  <a:gd name="connsiteY16-354" fmla="*/ 5675241 h 5781900"/>
                  <a:gd name="connsiteX17-355" fmla="*/ 256747 w 10469057"/>
                  <a:gd name="connsiteY17-356" fmla="*/ 5268841 h 5781900"/>
                  <a:gd name="connsiteX18-357" fmla="*/ 24518 w 10469057"/>
                  <a:gd name="connsiteY18-358" fmla="*/ 3730326 h 5781900"/>
                  <a:gd name="connsiteX0-359" fmla="*/ 24518 w 10469057"/>
                  <a:gd name="connsiteY0-360" fmla="*/ 3730326 h 5781900"/>
                  <a:gd name="connsiteX1-361" fmla="*/ 97089 w 10469057"/>
                  <a:gd name="connsiteY1-362" fmla="*/ 2743355 h 5781900"/>
                  <a:gd name="connsiteX2-363" fmla="*/ 97089 w 10469057"/>
                  <a:gd name="connsiteY2-364" fmla="*/ 2003126 h 5781900"/>
                  <a:gd name="connsiteX3-365" fmla="*/ 144180 w 10469057"/>
                  <a:gd name="connsiteY3-366" fmla="*/ 848300 h 5781900"/>
                  <a:gd name="connsiteX4-367" fmla="*/ 1621089 w 10469057"/>
                  <a:gd name="connsiteY4-368" fmla="*/ 101755 h 5781900"/>
                  <a:gd name="connsiteX5-369" fmla="*/ 3290232 w 10469057"/>
                  <a:gd name="connsiteY5-370" fmla="*/ 290441 h 5781900"/>
                  <a:gd name="connsiteX6-371" fmla="*/ 6280175 w 10469057"/>
                  <a:gd name="connsiteY6-372" fmla="*/ 290441 h 5781900"/>
                  <a:gd name="connsiteX7-373" fmla="*/ 8370232 w 10469057"/>
                  <a:gd name="connsiteY7-374" fmla="*/ 155 h 5781900"/>
                  <a:gd name="connsiteX8-375" fmla="*/ 9749089 w 10469057"/>
                  <a:gd name="connsiteY8-376" fmla="*/ 333984 h 5781900"/>
                  <a:gd name="connsiteX9-377" fmla="*/ 10445775 w 10469057"/>
                  <a:gd name="connsiteY9-378" fmla="*/ 1596726 h 5781900"/>
                  <a:gd name="connsiteX10-379" fmla="*/ 10286118 w 10469057"/>
                  <a:gd name="connsiteY10-380" fmla="*/ 2903012 h 5781900"/>
                  <a:gd name="connsiteX11-381" fmla="*/ 10111947 w 10469057"/>
                  <a:gd name="connsiteY11-382" fmla="*/ 3977069 h 5781900"/>
                  <a:gd name="connsiteX12-383" fmla="*/ 9966804 w 10469057"/>
                  <a:gd name="connsiteY12-384" fmla="*/ 5689755 h 5781900"/>
                  <a:gd name="connsiteX13-385" fmla="*/ 6976861 w 10469057"/>
                  <a:gd name="connsiteY13-386" fmla="*/ 5530098 h 5781900"/>
                  <a:gd name="connsiteX14-387" fmla="*/ 5322232 w 10469057"/>
                  <a:gd name="connsiteY14-388" fmla="*/ 5355926 h 5781900"/>
                  <a:gd name="connsiteX15-389" fmla="*/ 3087032 w 10469057"/>
                  <a:gd name="connsiteY15-390" fmla="*/ 5559126 h 5781900"/>
                  <a:gd name="connsiteX16-391" fmla="*/ 1795261 w 10469057"/>
                  <a:gd name="connsiteY16-392" fmla="*/ 5675241 h 5781900"/>
                  <a:gd name="connsiteX17-393" fmla="*/ 256747 w 10469057"/>
                  <a:gd name="connsiteY17-394" fmla="*/ 5268841 h 5781900"/>
                  <a:gd name="connsiteX18-395" fmla="*/ 24518 w 10469057"/>
                  <a:gd name="connsiteY18-396" fmla="*/ 3730326 h 5781900"/>
                  <a:gd name="connsiteX0-397" fmla="*/ 24518 w 10469057"/>
                  <a:gd name="connsiteY0-398" fmla="*/ 3730326 h 5781900"/>
                  <a:gd name="connsiteX1-399" fmla="*/ 97089 w 10469057"/>
                  <a:gd name="connsiteY1-400" fmla="*/ 2743355 h 5781900"/>
                  <a:gd name="connsiteX2-401" fmla="*/ 97089 w 10469057"/>
                  <a:gd name="connsiteY2-402" fmla="*/ 2003126 h 5781900"/>
                  <a:gd name="connsiteX3-403" fmla="*/ 144180 w 10469057"/>
                  <a:gd name="connsiteY3-404" fmla="*/ 848300 h 5781900"/>
                  <a:gd name="connsiteX4-405" fmla="*/ 1621089 w 10469057"/>
                  <a:gd name="connsiteY4-406" fmla="*/ 101755 h 5781900"/>
                  <a:gd name="connsiteX5-407" fmla="*/ 3290232 w 10469057"/>
                  <a:gd name="connsiteY5-408" fmla="*/ 290441 h 5781900"/>
                  <a:gd name="connsiteX6-409" fmla="*/ 6280175 w 10469057"/>
                  <a:gd name="connsiteY6-410" fmla="*/ 290441 h 5781900"/>
                  <a:gd name="connsiteX7-411" fmla="*/ 8370232 w 10469057"/>
                  <a:gd name="connsiteY7-412" fmla="*/ 155 h 5781900"/>
                  <a:gd name="connsiteX8-413" fmla="*/ 9749089 w 10469057"/>
                  <a:gd name="connsiteY8-414" fmla="*/ 333984 h 5781900"/>
                  <a:gd name="connsiteX9-415" fmla="*/ 10445775 w 10469057"/>
                  <a:gd name="connsiteY9-416" fmla="*/ 1596726 h 5781900"/>
                  <a:gd name="connsiteX10-417" fmla="*/ 10286118 w 10469057"/>
                  <a:gd name="connsiteY10-418" fmla="*/ 2903012 h 5781900"/>
                  <a:gd name="connsiteX11-419" fmla="*/ 10111947 w 10469057"/>
                  <a:gd name="connsiteY11-420" fmla="*/ 3977069 h 5781900"/>
                  <a:gd name="connsiteX12-421" fmla="*/ 9966804 w 10469057"/>
                  <a:gd name="connsiteY12-422" fmla="*/ 5689755 h 5781900"/>
                  <a:gd name="connsiteX13-423" fmla="*/ 6976861 w 10469057"/>
                  <a:gd name="connsiteY13-424" fmla="*/ 5530098 h 5781900"/>
                  <a:gd name="connsiteX14-425" fmla="*/ 5322232 w 10469057"/>
                  <a:gd name="connsiteY14-426" fmla="*/ 5355926 h 5781900"/>
                  <a:gd name="connsiteX15-427" fmla="*/ 3087032 w 10469057"/>
                  <a:gd name="connsiteY15-428" fmla="*/ 5559126 h 5781900"/>
                  <a:gd name="connsiteX16-429" fmla="*/ 1795261 w 10469057"/>
                  <a:gd name="connsiteY16-430" fmla="*/ 5675241 h 5781900"/>
                  <a:gd name="connsiteX17-431" fmla="*/ 256747 w 10469057"/>
                  <a:gd name="connsiteY17-432" fmla="*/ 5268841 h 5781900"/>
                  <a:gd name="connsiteX18-433" fmla="*/ 24518 w 10469057"/>
                  <a:gd name="connsiteY18-434" fmla="*/ 3730326 h 5781900"/>
                  <a:gd name="connsiteX0-435" fmla="*/ 24518 w 10469057"/>
                  <a:gd name="connsiteY0-436" fmla="*/ 3730326 h 5781900"/>
                  <a:gd name="connsiteX1-437" fmla="*/ 97089 w 10469057"/>
                  <a:gd name="connsiteY1-438" fmla="*/ 2743355 h 5781900"/>
                  <a:gd name="connsiteX2-439" fmla="*/ 144180 w 10469057"/>
                  <a:gd name="connsiteY2-440" fmla="*/ 848300 h 5781900"/>
                  <a:gd name="connsiteX3-441" fmla="*/ 1621089 w 10469057"/>
                  <a:gd name="connsiteY3-442" fmla="*/ 101755 h 5781900"/>
                  <a:gd name="connsiteX4-443" fmla="*/ 3290232 w 10469057"/>
                  <a:gd name="connsiteY4-444" fmla="*/ 290441 h 5781900"/>
                  <a:gd name="connsiteX5-445" fmla="*/ 6280175 w 10469057"/>
                  <a:gd name="connsiteY5-446" fmla="*/ 290441 h 5781900"/>
                  <a:gd name="connsiteX6-447" fmla="*/ 8370232 w 10469057"/>
                  <a:gd name="connsiteY6-448" fmla="*/ 155 h 5781900"/>
                  <a:gd name="connsiteX7-449" fmla="*/ 9749089 w 10469057"/>
                  <a:gd name="connsiteY7-450" fmla="*/ 333984 h 5781900"/>
                  <a:gd name="connsiteX8-451" fmla="*/ 10445775 w 10469057"/>
                  <a:gd name="connsiteY8-452" fmla="*/ 1596726 h 5781900"/>
                  <a:gd name="connsiteX9-453" fmla="*/ 10286118 w 10469057"/>
                  <a:gd name="connsiteY9-454" fmla="*/ 2903012 h 5781900"/>
                  <a:gd name="connsiteX10-455" fmla="*/ 10111947 w 10469057"/>
                  <a:gd name="connsiteY10-456" fmla="*/ 3977069 h 5781900"/>
                  <a:gd name="connsiteX11-457" fmla="*/ 9966804 w 10469057"/>
                  <a:gd name="connsiteY11-458" fmla="*/ 5689755 h 5781900"/>
                  <a:gd name="connsiteX12-459" fmla="*/ 6976861 w 10469057"/>
                  <a:gd name="connsiteY12-460" fmla="*/ 5530098 h 5781900"/>
                  <a:gd name="connsiteX13-461" fmla="*/ 5322232 w 10469057"/>
                  <a:gd name="connsiteY13-462" fmla="*/ 5355926 h 5781900"/>
                  <a:gd name="connsiteX14-463" fmla="*/ 3087032 w 10469057"/>
                  <a:gd name="connsiteY14-464" fmla="*/ 5559126 h 5781900"/>
                  <a:gd name="connsiteX15-465" fmla="*/ 1795261 w 10469057"/>
                  <a:gd name="connsiteY15-466" fmla="*/ 5675241 h 5781900"/>
                  <a:gd name="connsiteX16-467" fmla="*/ 256747 w 10469057"/>
                  <a:gd name="connsiteY16-468" fmla="*/ 5268841 h 5781900"/>
                  <a:gd name="connsiteX17-469" fmla="*/ 24518 w 10469057"/>
                  <a:gd name="connsiteY17-470" fmla="*/ 3730326 h 5781900"/>
                  <a:gd name="connsiteX0-471" fmla="*/ 505 w 10445044"/>
                  <a:gd name="connsiteY0-472" fmla="*/ 3730326 h 5781900"/>
                  <a:gd name="connsiteX1-473" fmla="*/ 179794 w 10445044"/>
                  <a:gd name="connsiteY1-474" fmla="*/ 2807068 h 5781900"/>
                  <a:gd name="connsiteX2-475" fmla="*/ 120167 w 10445044"/>
                  <a:gd name="connsiteY2-476" fmla="*/ 848300 h 5781900"/>
                  <a:gd name="connsiteX3-477" fmla="*/ 1597076 w 10445044"/>
                  <a:gd name="connsiteY3-478" fmla="*/ 101755 h 5781900"/>
                  <a:gd name="connsiteX4-479" fmla="*/ 3266219 w 10445044"/>
                  <a:gd name="connsiteY4-480" fmla="*/ 290441 h 5781900"/>
                  <a:gd name="connsiteX5-481" fmla="*/ 6256162 w 10445044"/>
                  <a:gd name="connsiteY5-482" fmla="*/ 290441 h 5781900"/>
                  <a:gd name="connsiteX6-483" fmla="*/ 8346219 w 10445044"/>
                  <a:gd name="connsiteY6-484" fmla="*/ 155 h 5781900"/>
                  <a:gd name="connsiteX7-485" fmla="*/ 9725076 w 10445044"/>
                  <a:gd name="connsiteY7-486" fmla="*/ 333984 h 5781900"/>
                  <a:gd name="connsiteX8-487" fmla="*/ 10421762 w 10445044"/>
                  <a:gd name="connsiteY8-488" fmla="*/ 1596726 h 5781900"/>
                  <a:gd name="connsiteX9-489" fmla="*/ 10262105 w 10445044"/>
                  <a:gd name="connsiteY9-490" fmla="*/ 2903012 h 5781900"/>
                  <a:gd name="connsiteX10-491" fmla="*/ 10087934 w 10445044"/>
                  <a:gd name="connsiteY10-492" fmla="*/ 3977069 h 5781900"/>
                  <a:gd name="connsiteX11-493" fmla="*/ 9942791 w 10445044"/>
                  <a:gd name="connsiteY11-494" fmla="*/ 5689755 h 5781900"/>
                  <a:gd name="connsiteX12-495" fmla="*/ 6952848 w 10445044"/>
                  <a:gd name="connsiteY12-496" fmla="*/ 5530098 h 5781900"/>
                  <a:gd name="connsiteX13-497" fmla="*/ 5298219 w 10445044"/>
                  <a:gd name="connsiteY13-498" fmla="*/ 5355926 h 5781900"/>
                  <a:gd name="connsiteX14-499" fmla="*/ 3063019 w 10445044"/>
                  <a:gd name="connsiteY14-500" fmla="*/ 5559126 h 5781900"/>
                  <a:gd name="connsiteX15-501" fmla="*/ 1771248 w 10445044"/>
                  <a:gd name="connsiteY15-502" fmla="*/ 5675241 h 5781900"/>
                  <a:gd name="connsiteX16-503" fmla="*/ 232734 w 10445044"/>
                  <a:gd name="connsiteY16-504" fmla="*/ 5268841 h 5781900"/>
                  <a:gd name="connsiteX17-505" fmla="*/ 505 w 10445044"/>
                  <a:gd name="connsiteY17-506" fmla="*/ 3730326 h 5781900"/>
                  <a:gd name="connsiteX0-507" fmla="*/ 505 w 10445044"/>
                  <a:gd name="connsiteY0-508" fmla="*/ 3730326 h 5781900"/>
                  <a:gd name="connsiteX1-509" fmla="*/ 179794 w 10445044"/>
                  <a:gd name="connsiteY1-510" fmla="*/ 2807068 h 5781900"/>
                  <a:gd name="connsiteX2-511" fmla="*/ 150658 w 10445044"/>
                  <a:gd name="connsiteY2-512" fmla="*/ 848300 h 5781900"/>
                  <a:gd name="connsiteX3-513" fmla="*/ 1597076 w 10445044"/>
                  <a:gd name="connsiteY3-514" fmla="*/ 101755 h 5781900"/>
                  <a:gd name="connsiteX4-515" fmla="*/ 3266219 w 10445044"/>
                  <a:gd name="connsiteY4-516" fmla="*/ 290441 h 5781900"/>
                  <a:gd name="connsiteX5-517" fmla="*/ 6256162 w 10445044"/>
                  <a:gd name="connsiteY5-518" fmla="*/ 290441 h 5781900"/>
                  <a:gd name="connsiteX6-519" fmla="*/ 8346219 w 10445044"/>
                  <a:gd name="connsiteY6-520" fmla="*/ 155 h 5781900"/>
                  <a:gd name="connsiteX7-521" fmla="*/ 9725076 w 10445044"/>
                  <a:gd name="connsiteY7-522" fmla="*/ 333984 h 5781900"/>
                  <a:gd name="connsiteX8-523" fmla="*/ 10421762 w 10445044"/>
                  <a:gd name="connsiteY8-524" fmla="*/ 1596726 h 5781900"/>
                  <a:gd name="connsiteX9-525" fmla="*/ 10262105 w 10445044"/>
                  <a:gd name="connsiteY9-526" fmla="*/ 2903012 h 5781900"/>
                  <a:gd name="connsiteX10-527" fmla="*/ 10087934 w 10445044"/>
                  <a:gd name="connsiteY10-528" fmla="*/ 3977069 h 5781900"/>
                  <a:gd name="connsiteX11-529" fmla="*/ 9942791 w 10445044"/>
                  <a:gd name="connsiteY11-530" fmla="*/ 5689755 h 5781900"/>
                  <a:gd name="connsiteX12-531" fmla="*/ 6952848 w 10445044"/>
                  <a:gd name="connsiteY12-532" fmla="*/ 5530098 h 5781900"/>
                  <a:gd name="connsiteX13-533" fmla="*/ 5298219 w 10445044"/>
                  <a:gd name="connsiteY13-534" fmla="*/ 5355926 h 5781900"/>
                  <a:gd name="connsiteX14-535" fmla="*/ 3063019 w 10445044"/>
                  <a:gd name="connsiteY14-536" fmla="*/ 5559126 h 5781900"/>
                  <a:gd name="connsiteX15-537" fmla="*/ 1771248 w 10445044"/>
                  <a:gd name="connsiteY15-538" fmla="*/ 5675241 h 5781900"/>
                  <a:gd name="connsiteX16-539" fmla="*/ 232734 w 10445044"/>
                  <a:gd name="connsiteY16-540" fmla="*/ 5268841 h 5781900"/>
                  <a:gd name="connsiteX17-541" fmla="*/ 505 w 10445044"/>
                  <a:gd name="connsiteY17-542" fmla="*/ 3730326 h 5781900"/>
                  <a:gd name="connsiteX0-543" fmla="*/ 182758 w 10395068"/>
                  <a:gd name="connsiteY0-544" fmla="*/ 5268841 h 5781900"/>
                  <a:gd name="connsiteX1-545" fmla="*/ 129818 w 10395068"/>
                  <a:gd name="connsiteY1-546" fmla="*/ 2807068 h 5781900"/>
                  <a:gd name="connsiteX2-547" fmla="*/ 100682 w 10395068"/>
                  <a:gd name="connsiteY2-548" fmla="*/ 848300 h 5781900"/>
                  <a:gd name="connsiteX3-549" fmla="*/ 1547100 w 10395068"/>
                  <a:gd name="connsiteY3-550" fmla="*/ 101755 h 5781900"/>
                  <a:gd name="connsiteX4-551" fmla="*/ 3216243 w 10395068"/>
                  <a:gd name="connsiteY4-552" fmla="*/ 290441 h 5781900"/>
                  <a:gd name="connsiteX5-553" fmla="*/ 6206186 w 10395068"/>
                  <a:gd name="connsiteY5-554" fmla="*/ 290441 h 5781900"/>
                  <a:gd name="connsiteX6-555" fmla="*/ 8296243 w 10395068"/>
                  <a:gd name="connsiteY6-556" fmla="*/ 155 h 5781900"/>
                  <a:gd name="connsiteX7-557" fmla="*/ 9675100 w 10395068"/>
                  <a:gd name="connsiteY7-558" fmla="*/ 333984 h 5781900"/>
                  <a:gd name="connsiteX8-559" fmla="*/ 10371786 w 10395068"/>
                  <a:gd name="connsiteY8-560" fmla="*/ 1596726 h 5781900"/>
                  <a:gd name="connsiteX9-561" fmla="*/ 10212129 w 10395068"/>
                  <a:gd name="connsiteY9-562" fmla="*/ 2903012 h 5781900"/>
                  <a:gd name="connsiteX10-563" fmla="*/ 10037958 w 10395068"/>
                  <a:gd name="connsiteY10-564" fmla="*/ 3977069 h 5781900"/>
                  <a:gd name="connsiteX11-565" fmla="*/ 9892815 w 10395068"/>
                  <a:gd name="connsiteY11-566" fmla="*/ 5689755 h 5781900"/>
                  <a:gd name="connsiteX12-567" fmla="*/ 6902872 w 10395068"/>
                  <a:gd name="connsiteY12-568" fmla="*/ 5530098 h 5781900"/>
                  <a:gd name="connsiteX13-569" fmla="*/ 5248243 w 10395068"/>
                  <a:gd name="connsiteY13-570" fmla="*/ 5355926 h 5781900"/>
                  <a:gd name="connsiteX14-571" fmla="*/ 3013043 w 10395068"/>
                  <a:gd name="connsiteY14-572" fmla="*/ 5559126 h 5781900"/>
                  <a:gd name="connsiteX15-573" fmla="*/ 1721272 w 10395068"/>
                  <a:gd name="connsiteY15-574" fmla="*/ 5675241 h 5781900"/>
                  <a:gd name="connsiteX16-575" fmla="*/ 182758 w 10395068"/>
                  <a:gd name="connsiteY16-576" fmla="*/ 5268841 h 5781900"/>
                  <a:gd name="connsiteX0-577" fmla="*/ 166990 w 10394547"/>
                  <a:gd name="connsiteY0-578" fmla="*/ 5157345 h 5781900"/>
                  <a:gd name="connsiteX1-579" fmla="*/ 129297 w 10394547"/>
                  <a:gd name="connsiteY1-580" fmla="*/ 2807068 h 5781900"/>
                  <a:gd name="connsiteX2-581" fmla="*/ 100161 w 10394547"/>
                  <a:gd name="connsiteY2-582" fmla="*/ 848300 h 5781900"/>
                  <a:gd name="connsiteX3-583" fmla="*/ 1546579 w 10394547"/>
                  <a:gd name="connsiteY3-584" fmla="*/ 101755 h 5781900"/>
                  <a:gd name="connsiteX4-585" fmla="*/ 3215722 w 10394547"/>
                  <a:gd name="connsiteY4-586" fmla="*/ 290441 h 5781900"/>
                  <a:gd name="connsiteX5-587" fmla="*/ 6205665 w 10394547"/>
                  <a:gd name="connsiteY5-588" fmla="*/ 290441 h 5781900"/>
                  <a:gd name="connsiteX6-589" fmla="*/ 8295722 w 10394547"/>
                  <a:gd name="connsiteY6-590" fmla="*/ 155 h 5781900"/>
                  <a:gd name="connsiteX7-591" fmla="*/ 9674579 w 10394547"/>
                  <a:gd name="connsiteY7-592" fmla="*/ 333984 h 5781900"/>
                  <a:gd name="connsiteX8-593" fmla="*/ 10371265 w 10394547"/>
                  <a:gd name="connsiteY8-594" fmla="*/ 1596726 h 5781900"/>
                  <a:gd name="connsiteX9-595" fmla="*/ 10211608 w 10394547"/>
                  <a:gd name="connsiteY9-596" fmla="*/ 2903012 h 5781900"/>
                  <a:gd name="connsiteX10-597" fmla="*/ 10037437 w 10394547"/>
                  <a:gd name="connsiteY10-598" fmla="*/ 3977069 h 5781900"/>
                  <a:gd name="connsiteX11-599" fmla="*/ 9892294 w 10394547"/>
                  <a:gd name="connsiteY11-600" fmla="*/ 5689755 h 5781900"/>
                  <a:gd name="connsiteX12-601" fmla="*/ 6902351 w 10394547"/>
                  <a:gd name="connsiteY12-602" fmla="*/ 5530098 h 5781900"/>
                  <a:gd name="connsiteX13-603" fmla="*/ 5247722 w 10394547"/>
                  <a:gd name="connsiteY13-604" fmla="*/ 5355926 h 5781900"/>
                  <a:gd name="connsiteX14-605" fmla="*/ 3012522 w 10394547"/>
                  <a:gd name="connsiteY14-606" fmla="*/ 5559126 h 5781900"/>
                  <a:gd name="connsiteX15-607" fmla="*/ 1720751 w 10394547"/>
                  <a:gd name="connsiteY15-608" fmla="*/ 5675241 h 5781900"/>
                  <a:gd name="connsiteX16-609" fmla="*/ 166990 w 10394547"/>
                  <a:gd name="connsiteY16-610" fmla="*/ 5157345 h 5781900"/>
                  <a:gd name="connsiteX0-611" fmla="*/ 172974 w 10400531"/>
                  <a:gd name="connsiteY0-612" fmla="*/ 5157345 h 5781900"/>
                  <a:gd name="connsiteX1-613" fmla="*/ 135281 w 10400531"/>
                  <a:gd name="connsiteY1-614" fmla="*/ 2807068 h 5781900"/>
                  <a:gd name="connsiteX2-615" fmla="*/ 106145 w 10400531"/>
                  <a:gd name="connsiteY2-616" fmla="*/ 848300 h 5781900"/>
                  <a:gd name="connsiteX3-617" fmla="*/ 1552563 w 10400531"/>
                  <a:gd name="connsiteY3-618" fmla="*/ 101755 h 5781900"/>
                  <a:gd name="connsiteX4-619" fmla="*/ 3221706 w 10400531"/>
                  <a:gd name="connsiteY4-620" fmla="*/ 290441 h 5781900"/>
                  <a:gd name="connsiteX5-621" fmla="*/ 6211649 w 10400531"/>
                  <a:gd name="connsiteY5-622" fmla="*/ 290441 h 5781900"/>
                  <a:gd name="connsiteX6-623" fmla="*/ 8301706 w 10400531"/>
                  <a:gd name="connsiteY6-624" fmla="*/ 155 h 5781900"/>
                  <a:gd name="connsiteX7-625" fmla="*/ 9680563 w 10400531"/>
                  <a:gd name="connsiteY7-626" fmla="*/ 333984 h 5781900"/>
                  <a:gd name="connsiteX8-627" fmla="*/ 10377249 w 10400531"/>
                  <a:gd name="connsiteY8-628" fmla="*/ 1596726 h 5781900"/>
                  <a:gd name="connsiteX9-629" fmla="*/ 10217592 w 10400531"/>
                  <a:gd name="connsiteY9-630" fmla="*/ 2903012 h 5781900"/>
                  <a:gd name="connsiteX10-631" fmla="*/ 10043421 w 10400531"/>
                  <a:gd name="connsiteY10-632" fmla="*/ 3977069 h 5781900"/>
                  <a:gd name="connsiteX11-633" fmla="*/ 9898278 w 10400531"/>
                  <a:gd name="connsiteY11-634" fmla="*/ 5689755 h 5781900"/>
                  <a:gd name="connsiteX12-635" fmla="*/ 6908335 w 10400531"/>
                  <a:gd name="connsiteY12-636" fmla="*/ 5530098 h 5781900"/>
                  <a:gd name="connsiteX13-637" fmla="*/ 5253706 w 10400531"/>
                  <a:gd name="connsiteY13-638" fmla="*/ 5355926 h 5781900"/>
                  <a:gd name="connsiteX14-639" fmla="*/ 3018506 w 10400531"/>
                  <a:gd name="connsiteY14-640" fmla="*/ 5559126 h 5781900"/>
                  <a:gd name="connsiteX15-641" fmla="*/ 1726735 w 10400531"/>
                  <a:gd name="connsiteY15-642" fmla="*/ 5675241 h 5781900"/>
                  <a:gd name="connsiteX16-643" fmla="*/ 172974 w 10400531"/>
                  <a:gd name="connsiteY16-644" fmla="*/ 5157345 h 5781900"/>
                  <a:gd name="connsiteX0-645" fmla="*/ 221145 w 10448702"/>
                  <a:gd name="connsiteY0-646" fmla="*/ 5157345 h 5781900"/>
                  <a:gd name="connsiteX1-647" fmla="*/ 183452 w 10448702"/>
                  <a:gd name="connsiteY1-648" fmla="*/ 2807068 h 5781900"/>
                  <a:gd name="connsiteX2-649" fmla="*/ 154316 w 10448702"/>
                  <a:gd name="connsiteY2-650" fmla="*/ 848300 h 5781900"/>
                  <a:gd name="connsiteX3-651" fmla="*/ 1600734 w 10448702"/>
                  <a:gd name="connsiteY3-652" fmla="*/ 101755 h 5781900"/>
                  <a:gd name="connsiteX4-653" fmla="*/ 3269877 w 10448702"/>
                  <a:gd name="connsiteY4-654" fmla="*/ 290441 h 5781900"/>
                  <a:gd name="connsiteX5-655" fmla="*/ 6259820 w 10448702"/>
                  <a:gd name="connsiteY5-656" fmla="*/ 290441 h 5781900"/>
                  <a:gd name="connsiteX6-657" fmla="*/ 8349877 w 10448702"/>
                  <a:gd name="connsiteY6-658" fmla="*/ 155 h 5781900"/>
                  <a:gd name="connsiteX7-659" fmla="*/ 9728734 w 10448702"/>
                  <a:gd name="connsiteY7-660" fmla="*/ 333984 h 5781900"/>
                  <a:gd name="connsiteX8-661" fmla="*/ 10425420 w 10448702"/>
                  <a:gd name="connsiteY8-662" fmla="*/ 1596726 h 5781900"/>
                  <a:gd name="connsiteX9-663" fmla="*/ 10265763 w 10448702"/>
                  <a:gd name="connsiteY9-664" fmla="*/ 2903012 h 5781900"/>
                  <a:gd name="connsiteX10-665" fmla="*/ 10091592 w 10448702"/>
                  <a:gd name="connsiteY10-666" fmla="*/ 3977069 h 5781900"/>
                  <a:gd name="connsiteX11-667" fmla="*/ 9946449 w 10448702"/>
                  <a:gd name="connsiteY11-668" fmla="*/ 5689755 h 5781900"/>
                  <a:gd name="connsiteX12-669" fmla="*/ 6956506 w 10448702"/>
                  <a:gd name="connsiteY12-670" fmla="*/ 5530098 h 5781900"/>
                  <a:gd name="connsiteX13-671" fmla="*/ 5301877 w 10448702"/>
                  <a:gd name="connsiteY13-672" fmla="*/ 5355926 h 5781900"/>
                  <a:gd name="connsiteX14-673" fmla="*/ 3066677 w 10448702"/>
                  <a:gd name="connsiteY14-674" fmla="*/ 5559126 h 5781900"/>
                  <a:gd name="connsiteX15-675" fmla="*/ 221145 w 10448702"/>
                  <a:gd name="connsiteY15-676" fmla="*/ 5157345 h 5781900"/>
                  <a:gd name="connsiteX0-677" fmla="*/ 356458 w 10401070"/>
                  <a:gd name="connsiteY0-678" fmla="*/ 5396267 h 5781900"/>
                  <a:gd name="connsiteX1-679" fmla="*/ 135820 w 10401070"/>
                  <a:gd name="connsiteY1-680" fmla="*/ 2807068 h 5781900"/>
                  <a:gd name="connsiteX2-681" fmla="*/ 106684 w 10401070"/>
                  <a:gd name="connsiteY2-682" fmla="*/ 848300 h 5781900"/>
                  <a:gd name="connsiteX3-683" fmla="*/ 1553102 w 10401070"/>
                  <a:gd name="connsiteY3-684" fmla="*/ 101755 h 5781900"/>
                  <a:gd name="connsiteX4-685" fmla="*/ 3222245 w 10401070"/>
                  <a:gd name="connsiteY4-686" fmla="*/ 290441 h 5781900"/>
                  <a:gd name="connsiteX5-687" fmla="*/ 6212188 w 10401070"/>
                  <a:gd name="connsiteY5-688" fmla="*/ 290441 h 5781900"/>
                  <a:gd name="connsiteX6-689" fmla="*/ 8302245 w 10401070"/>
                  <a:gd name="connsiteY6-690" fmla="*/ 155 h 5781900"/>
                  <a:gd name="connsiteX7-691" fmla="*/ 9681102 w 10401070"/>
                  <a:gd name="connsiteY7-692" fmla="*/ 333984 h 5781900"/>
                  <a:gd name="connsiteX8-693" fmla="*/ 10377788 w 10401070"/>
                  <a:gd name="connsiteY8-694" fmla="*/ 1596726 h 5781900"/>
                  <a:gd name="connsiteX9-695" fmla="*/ 10218131 w 10401070"/>
                  <a:gd name="connsiteY9-696" fmla="*/ 2903012 h 5781900"/>
                  <a:gd name="connsiteX10-697" fmla="*/ 10043960 w 10401070"/>
                  <a:gd name="connsiteY10-698" fmla="*/ 3977069 h 5781900"/>
                  <a:gd name="connsiteX11-699" fmla="*/ 9898817 w 10401070"/>
                  <a:gd name="connsiteY11-700" fmla="*/ 5689755 h 5781900"/>
                  <a:gd name="connsiteX12-701" fmla="*/ 6908874 w 10401070"/>
                  <a:gd name="connsiteY12-702" fmla="*/ 5530098 h 5781900"/>
                  <a:gd name="connsiteX13-703" fmla="*/ 5254245 w 10401070"/>
                  <a:gd name="connsiteY13-704" fmla="*/ 5355926 h 5781900"/>
                  <a:gd name="connsiteX14-705" fmla="*/ 3019045 w 10401070"/>
                  <a:gd name="connsiteY14-706" fmla="*/ 5559126 h 5781900"/>
                  <a:gd name="connsiteX15-707" fmla="*/ 356458 w 10401070"/>
                  <a:gd name="connsiteY15-708" fmla="*/ 5396267 h 5781900"/>
                  <a:gd name="connsiteX0-709" fmla="*/ 356458 w 10401070"/>
                  <a:gd name="connsiteY0-710" fmla="*/ 5396267 h 5781900"/>
                  <a:gd name="connsiteX1-711" fmla="*/ 135820 w 10401070"/>
                  <a:gd name="connsiteY1-712" fmla="*/ 2807068 h 5781900"/>
                  <a:gd name="connsiteX2-713" fmla="*/ 106684 w 10401070"/>
                  <a:gd name="connsiteY2-714" fmla="*/ 848300 h 5781900"/>
                  <a:gd name="connsiteX3-715" fmla="*/ 1553102 w 10401070"/>
                  <a:gd name="connsiteY3-716" fmla="*/ 101755 h 5781900"/>
                  <a:gd name="connsiteX4-717" fmla="*/ 3222245 w 10401070"/>
                  <a:gd name="connsiteY4-718" fmla="*/ 290441 h 5781900"/>
                  <a:gd name="connsiteX5-719" fmla="*/ 6212188 w 10401070"/>
                  <a:gd name="connsiteY5-720" fmla="*/ 290441 h 5781900"/>
                  <a:gd name="connsiteX6-721" fmla="*/ 8302245 w 10401070"/>
                  <a:gd name="connsiteY6-722" fmla="*/ 155 h 5781900"/>
                  <a:gd name="connsiteX7-723" fmla="*/ 9681102 w 10401070"/>
                  <a:gd name="connsiteY7-724" fmla="*/ 333984 h 5781900"/>
                  <a:gd name="connsiteX8-725" fmla="*/ 10377788 w 10401070"/>
                  <a:gd name="connsiteY8-726" fmla="*/ 1596726 h 5781900"/>
                  <a:gd name="connsiteX9-727" fmla="*/ 10218131 w 10401070"/>
                  <a:gd name="connsiteY9-728" fmla="*/ 2903012 h 5781900"/>
                  <a:gd name="connsiteX10-729" fmla="*/ 10043960 w 10401070"/>
                  <a:gd name="connsiteY10-730" fmla="*/ 3977069 h 5781900"/>
                  <a:gd name="connsiteX11-731" fmla="*/ 9898817 w 10401070"/>
                  <a:gd name="connsiteY11-732" fmla="*/ 5689755 h 5781900"/>
                  <a:gd name="connsiteX12-733" fmla="*/ 6908874 w 10401070"/>
                  <a:gd name="connsiteY12-734" fmla="*/ 5530098 h 5781900"/>
                  <a:gd name="connsiteX13-735" fmla="*/ 5254245 w 10401070"/>
                  <a:gd name="connsiteY13-736" fmla="*/ 5355926 h 5781900"/>
                  <a:gd name="connsiteX14-737" fmla="*/ 3019045 w 10401070"/>
                  <a:gd name="connsiteY14-738" fmla="*/ 5559126 h 5781900"/>
                  <a:gd name="connsiteX15-739" fmla="*/ 356458 w 10401070"/>
                  <a:gd name="connsiteY15-740" fmla="*/ 5396267 h 57819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6D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0" name="任意多边形 45"/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-1" fmla="*/ 152243 w 10553239"/>
                  <a:gd name="connsiteY0-2" fmla="*/ 3411012 h 5781900"/>
                  <a:gd name="connsiteX1-3" fmla="*/ 181271 w 10553239"/>
                  <a:gd name="connsiteY1-4" fmla="*/ 2743355 h 5781900"/>
                  <a:gd name="connsiteX2-5" fmla="*/ 181271 w 10553239"/>
                  <a:gd name="connsiteY2-6" fmla="*/ 1901526 h 5781900"/>
                  <a:gd name="connsiteX3-7" fmla="*/ 7100 w 10553239"/>
                  <a:gd name="connsiteY3-8" fmla="*/ 1277412 h 5781900"/>
                  <a:gd name="connsiteX4-9" fmla="*/ 457043 w 10553239"/>
                  <a:gd name="connsiteY4-10" fmla="*/ 450098 h 5781900"/>
                  <a:gd name="connsiteX5-11" fmla="*/ 1705271 w 10553239"/>
                  <a:gd name="connsiteY5-12" fmla="*/ 101755 h 5781900"/>
                  <a:gd name="connsiteX6-13" fmla="*/ 3374414 w 10553239"/>
                  <a:gd name="connsiteY6-14" fmla="*/ 290441 h 5781900"/>
                  <a:gd name="connsiteX7-15" fmla="*/ 6364357 w 10553239"/>
                  <a:gd name="connsiteY7-16" fmla="*/ 290441 h 5781900"/>
                  <a:gd name="connsiteX8-17" fmla="*/ 8454414 w 10553239"/>
                  <a:gd name="connsiteY8-18" fmla="*/ 155 h 5781900"/>
                  <a:gd name="connsiteX9-19" fmla="*/ 9833271 w 10553239"/>
                  <a:gd name="connsiteY9-20" fmla="*/ 333984 h 5781900"/>
                  <a:gd name="connsiteX10-21" fmla="*/ 10529957 w 10553239"/>
                  <a:gd name="connsiteY10-22" fmla="*/ 1596726 h 5781900"/>
                  <a:gd name="connsiteX11-23" fmla="*/ 10370300 w 10553239"/>
                  <a:gd name="connsiteY11-24" fmla="*/ 2903012 h 5781900"/>
                  <a:gd name="connsiteX12-25" fmla="*/ 10196129 w 10553239"/>
                  <a:gd name="connsiteY12-26" fmla="*/ 3977069 h 5781900"/>
                  <a:gd name="connsiteX13-27" fmla="*/ 10050986 w 10553239"/>
                  <a:gd name="connsiteY13-28" fmla="*/ 5689755 h 5781900"/>
                  <a:gd name="connsiteX14-29" fmla="*/ 7061043 w 10553239"/>
                  <a:gd name="connsiteY14-30" fmla="*/ 5530098 h 5781900"/>
                  <a:gd name="connsiteX15-31" fmla="*/ 5406414 w 10553239"/>
                  <a:gd name="connsiteY15-32" fmla="*/ 5355926 h 5781900"/>
                  <a:gd name="connsiteX16-33" fmla="*/ 3171214 w 10553239"/>
                  <a:gd name="connsiteY16-34" fmla="*/ 5559126 h 5781900"/>
                  <a:gd name="connsiteX17-35" fmla="*/ 1879443 w 10553239"/>
                  <a:gd name="connsiteY17-36" fmla="*/ 5675241 h 5781900"/>
                  <a:gd name="connsiteX18-37" fmla="*/ 340929 w 10553239"/>
                  <a:gd name="connsiteY18-38" fmla="*/ 5268841 h 5781900"/>
                  <a:gd name="connsiteX19-39" fmla="*/ 152243 w 10553239"/>
                  <a:gd name="connsiteY19-40" fmla="*/ 3411012 h 5781900"/>
                  <a:gd name="connsiteX0-41" fmla="*/ 108700 w 10553239"/>
                  <a:gd name="connsiteY0-42" fmla="*/ 3730326 h 5781900"/>
                  <a:gd name="connsiteX1-43" fmla="*/ 181271 w 10553239"/>
                  <a:gd name="connsiteY1-44" fmla="*/ 2743355 h 5781900"/>
                  <a:gd name="connsiteX2-45" fmla="*/ 181271 w 10553239"/>
                  <a:gd name="connsiteY2-46" fmla="*/ 1901526 h 5781900"/>
                  <a:gd name="connsiteX3-47" fmla="*/ 7100 w 10553239"/>
                  <a:gd name="connsiteY3-48" fmla="*/ 1277412 h 5781900"/>
                  <a:gd name="connsiteX4-49" fmla="*/ 457043 w 10553239"/>
                  <a:gd name="connsiteY4-50" fmla="*/ 450098 h 5781900"/>
                  <a:gd name="connsiteX5-51" fmla="*/ 1705271 w 10553239"/>
                  <a:gd name="connsiteY5-52" fmla="*/ 101755 h 5781900"/>
                  <a:gd name="connsiteX6-53" fmla="*/ 3374414 w 10553239"/>
                  <a:gd name="connsiteY6-54" fmla="*/ 290441 h 5781900"/>
                  <a:gd name="connsiteX7-55" fmla="*/ 6364357 w 10553239"/>
                  <a:gd name="connsiteY7-56" fmla="*/ 290441 h 5781900"/>
                  <a:gd name="connsiteX8-57" fmla="*/ 8454414 w 10553239"/>
                  <a:gd name="connsiteY8-58" fmla="*/ 155 h 5781900"/>
                  <a:gd name="connsiteX9-59" fmla="*/ 9833271 w 10553239"/>
                  <a:gd name="connsiteY9-60" fmla="*/ 333984 h 5781900"/>
                  <a:gd name="connsiteX10-61" fmla="*/ 10529957 w 10553239"/>
                  <a:gd name="connsiteY10-62" fmla="*/ 1596726 h 5781900"/>
                  <a:gd name="connsiteX11-63" fmla="*/ 10370300 w 10553239"/>
                  <a:gd name="connsiteY11-64" fmla="*/ 2903012 h 5781900"/>
                  <a:gd name="connsiteX12-65" fmla="*/ 10196129 w 10553239"/>
                  <a:gd name="connsiteY12-66" fmla="*/ 3977069 h 5781900"/>
                  <a:gd name="connsiteX13-67" fmla="*/ 10050986 w 10553239"/>
                  <a:gd name="connsiteY13-68" fmla="*/ 5689755 h 5781900"/>
                  <a:gd name="connsiteX14-69" fmla="*/ 7061043 w 10553239"/>
                  <a:gd name="connsiteY14-70" fmla="*/ 5530098 h 5781900"/>
                  <a:gd name="connsiteX15-71" fmla="*/ 5406414 w 10553239"/>
                  <a:gd name="connsiteY15-72" fmla="*/ 5355926 h 5781900"/>
                  <a:gd name="connsiteX16-73" fmla="*/ 3171214 w 10553239"/>
                  <a:gd name="connsiteY16-74" fmla="*/ 5559126 h 5781900"/>
                  <a:gd name="connsiteX17-75" fmla="*/ 1879443 w 10553239"/>
                  <a:gd name="connsiteY17-76" fmla="*/ 5675241 h 5781900"/>
                  <a:gd name="connsiteX18-77" fmla="*/ 340929 w 10553239"/>
                  <a:gd name="connsiteY18-78" fmla="*/ 5268841 h 5781900"/>
                  <a:gd name="connsiteX19-79" fmla="*/ 108700 w 10553239"/>
                  <a:gd name="connsiteY19-80" fmla="*/ 3730326 h 5781900"/>
                  <a:gd name="connsiteX0-81" fmla="*/ 108700 w 10553239"/>
                  <a:gd name="connsiteY0-82" fmla="*/ 3730326 h 5781900"/>
                  <a:gd name="connsiteX1-83" fmla="*/ 181271 w 10553239"/>
                  <a:gd name="connsiteY1-84" fmla="*/ 2743355 h 5781900"/>
                  <a:gd name="connsiteX2-85" fmla="*/ 181271 w 10553239"/>
                  <a:gd name="connsiteY2-86" fmla="*/ 1901526 h 5781900"/>
                  <a:gd name="connsiteX3-87" fmla="*/ 7100 w 10553239"/>
                  <a:gd name="connsiteY3-88" fmla="*/ 1277412 h 5781900"/>
                  <a:gd name="connsiteX4-89" fmla="*/ 457043 w 10553239"/>
                  <a:gd name="connsiteY4-90" fmla="*/ 450098 h 5781900"/>
                  <a:gd name="connsiteX5-91" fmla="*/ 1705271 w 10553239"/>
                  <a:gd name="connsiteY5-92" fmla="*/ 101755 h 5781900"/>
                  <a:gd name="connsiteX6-93" fmla="*/ 3374414 w 10553239"/>
                  <a:gd name="connsiteY6-94" fmla="*/ 290441 h 5781900"/>
                  <a:gd name="connsiteX7-95" fmla="*/ 6364357 w 10553239"/>
                  <a:gd name="connsiteY7-96" fmla="*/ 290441 h 5781900"/>
                  <a:gd name="connsiteX8-97" fmla="*/ 8454414 w 10553239"/>
                  <a:gd name="connsiteY8-98" fmla="*/ 155 h 5781900"/>
                  <a:gd name="connsiteX9-99" fmla="*/ 9833271 w 10553239"/>
                  <a:gd name="connsiteY9-100" fmla="*/ 333984 h 5781900"/>
                  <a:gd name="connsiteX10-101" fmla="*/ 10529957 w 10553239"/>
                  <a:gd name="connsiteY10-102" fmla="*/ 1596726 h 5781900"/>
                  <a:gd name="connsiteX11-103" fmla="*/ 10370300 w 10553239"/>
                  <a:gd name="connsiteY11-104" fmla="*/ 2903012 h 5781900"/>
                  <a:gd name="connsiteX12-105" fmla="*/ 10196129 w 10553239"/>
                  <a:gd name="connsiteY12-106" fmla="*/ 3977069 h 5781900"/>
                  <a:gd name="connsiteX13-107" fmla="*/ 10050986 w 10553239"/>
                  <a:gd name="connsiteY13-108" fmla="*/ 5689755 h 5781900"/>
                  <a:gd name="connsiteX14-109" fmla="*/ 7061043 w 10553239"/>
                  <a:gd name="connsiteY14-110" fmla="*/ 5530098 h 5781900"/>
                  <a:gd name="connsiteX15-111" fmla="*/ 5406414 w 10553239"/>
                  <a:gd name="connsiteY15-112" fmla="*/ 5355926 h 5781900"/>
                  <a:gd name="connsiteX16-113" fmla="*/ 3171214 w 10553239"/>
                  <a:gd name="connsiteY16-114" fmla="*/ 5559126 h 5781900"/>
                  <a:gd name="connsiteX17-115" fmla="*/ 1879443 w 10553239"/>
                  <a:gd name="connsiteY17-116" fmla="*/ 5675241 h 5781900"/>
                  <a:gd name="connsiteX18-117" fmla="*/ 340929 w 10553239"/>
                  <a:gd name="connsiteY18-118" fmla="*/ 5268841 h 5781900"/>
                  <a:gd name="connsiteX19-119" fmla="*/ 108700 w 10553239"/>
                  <a:gd name="connsiteY19-120" fmla="*/ 3730326 h 5781900"/>
                  <a:gd name="connsiteX0-121" fmla="*/ 108700 w 10553239"/>
                  <a:gd name="connsiteY0-122" fmla="*/ 3730326 h 5781900"/>
                  <a:gd name="connsiteX1-123" fmla="*/ 181271 w 10553239"/>
                  <a:gd name="connsiteY1-124" fmla="*/ 2743355 h 5781900"/>
                  <a:gd name="connsiteX2-125" fmla="*/ 181271 w 10553239"/>
                  <a:gd name="connsiteY2-126" fmla="*/ 2003126 h 5781900"/>
                  <a:gd name="connsiteX3-127" fmla="*/ 7100 w 10553239"/>
                  <a:gd name="connsiteY3-128" fmla="*/ 1277412 h 5781900"/>
                  <a:gd name="connsiteX4-129" fmla="*/ 457043 w 10553239"/>
                  <a:gd name="connsiteY4-130" fmla="*/ 450098 h 5781900"/>
                  <a:gd name="connsiteX5-131" fmla="*/ 1705271 w 10553239"/>
                  <a:gd name="connsiteY5-132" fmla="*/ 101755 h 5781900"/>
                  <a:gd name="connsiteX6-133" fmla="*/ 3374414 w 10553239"/>
                  <a:gd name="connsiteY6-134" fmla="*/ 290441 h 5781900"/>
                  <a:gd name="connsiteX7-135" fmla="*/ 6364357 w 10553239"/>
                  <a:gd name="connsiteY7-136" fmla="*/ 290441 h 5781900"/>
                  <a:gd name="connsiteX8-137" fmla="*/ 8454414 w 10553239"/>
                  <a:gd name="connsiteY8-138" fmla="*/ 155 h 5781900"/>
                  <a:gd name="connsiteX9-139" fmla="*/ 9833271 w 10553239"/>
                  <a:gd name="connsiteY9-140" fmla="*/ 333984 h 5781900"/>
                  <a:gd name="connsiteX10-141" fmla="*/ 10529957 w 10553239"/>
                  <a:gd name="connsiteY10-142" fmla="*/ 1596726 h 5781900"/>
                  <a:gd name="connsiteX11-143" fmla="*/ 10370300 w 10553239"/>
                  <a:gd name="connsiteY11-144" fmla="*/ 2903012 h 5781900"/>
                  <a:gd name="connsiteX12-145" fmla="*/ 10196129 w 10553239"/>
                  <a:gd name="connsiteY12-146" fmla="*/ 3977069 h 5781900"/>
                  <a:gd name="connsiteX13-147" fmla="*/ 10050986 w 10553239"/>
                  <a:gd name="connsiteY13-148" fmla="*/ 5689755 h 5781900"/>
                  <a:gd name="connsiteX14-149" fmla="*/ 7061043 w 10553239"/>
                  <a:gd name="connsiteY14-150" fmla="*/ 5530098 h 5781900"/>
                  <a:gd name="connsiteX15-151" fmla="*/ 5406414 w 10553239"/>
                  <a:gd name="connsiteY15-152" fmla="*/ 5355926 h 5781900"/>
                  <a:gd name="connsiteX16-153" fmla="*/ 3171214 w 10553239"/>
                  <a:gd name="connsiteY16-154" fmla="*/ 5559126 h 5781900"/>
                  <a:gd name="connsiteX17-155" fmla="*/ 1879443 w 10553239"/>
                  <a:gd name="connsiteY17-156" fmla="*/ 5675241 h 5781900"/>
                  <a:gd name="connsiteX18-157" fmla="*/ 340929 w 10553239"/>
                  <a:gd name="connsiteY18-158" fmla="*/ 5268841 h 5781900"/>
                  <a:gd name="connsiteX19-159" fmla="*/ 108700 w 10553239"/>
                  <a:gd name="connsiteY19-160" fmla="*/ 3730326 h 5781900"/>
                  <a:gd name="connsiteX0-161" fmla="*/ 109699 w 10554238"/>
                  <a:gd name="connsiteY0-162" fmla="*/ 3730326 h 5781900"/>
                  <a:gd name="connsiteX1-163" fmla="*/ 182270 w 10554238"/>
                  <a:gd name="connsiteY1-164" fmla="*/ 2743355 h 5781900"/>
                  <a:gd name="connsiteX2-165" fmla="*/ 182270 w 10554238"/>
                  <a:gd name="connsiteY2-166" fmla="*/ 2003126 h 5781900"/>
                  <a:gd name="connsiteX3-167" fmla="*/ 8099 w 10554238"/>
                  <a:gd name="connsiteY3-168" fmla="*/ 1277412 h 5781900"/>
                  <a:gd name="connsiteX4-169" fmla="*/ 458042 w 10554238"/>
                  <a:gd name="connsiteY4-170" fmla="*/ 450098 h 5781900"/>
                  <a:gd name="connsiteX5-171" fmla="*/ 1706270 w 10554238"/>
                  <a:gd name="connsiteY5-172" fmla="*/ 101755 h 5781900"/>
                  <a:gd name="connsiteX6-173" fmla="*/ 3375413 w 10554238"/>
                  <a:gd name="connsiteY6-174" fmla="*/ 290441 h 5781900"/>
                  <a:gd name="connsiteX7-175" fmla="*/ 6365356 w 10554238"/>
                  <a:gd name="connsiteY7-176" fmla="*/ 290441 h 5781900"/>
                  <a:gd name="connsiteX8-177" fmla="*/ 8455413 w 10554238"/>
                  <a:gd name="connsiteY8-178" fmla="*/ 155 h 5781900"/>
                  <a:gd name="connsiteX9-179" fmla="*/ 9834270 w 10554238"/>
                  <a:gd name="connsiteY9-180" fmla="*/ 333984 h 5781900"/>
                  <a:gd name="connsiteX10-181" fmla="*/ 10530956 w 10554238"/>
                  <a:gd name="connsiteY10-182" fmla="*/ 1596726 h 5781900"/>
                  <a:gd name="connsiteX11-183" fmla="*/ 10371299 w 10554238"/>
                  <a:gd name="connsiteY11-184" fmla="*/ 2903012 h 5781900"/>
                  <a:gd name="connsiteX12-185" fmla="*/ 10197128 w 10554238"/>
                  <a:gd name="connsiteY12-186" fmla="*/ 3977069 h 5781900"/>
                  <a:gd name="connsiteX13-187" fmla="*/ 10051985 w 10554238"/>
                  <a:gd name="connsiteY13-188" fmla="*/ 5689755 h 5781900"/>
                  <a:gd name="connsiteX14-189" fmla="*/ 7062042 w 10554238"/>
                  <a:gd name="connsiteY14-190" fmla="*/ 5530098 h 5781900"/>
                  <a:gd name="connsiteX15-191" fmla="*/ 5407413 w 10554238"/>
                  <a:gd name="connsiteY15-192" fmla="*/ 5355926 h 5781900"/>
                  <a:gd name="connsiteX16-193" fmla="*/ 3172213 w 10554238"/>
                  <a:gd name="connsiteY16-194" fmla="*/ 5559126 h 5781900"/>
                  <a:gd name="connsiteX17-195" fmla="*/ 1880442 w 10554238"/>
                  <a:gd name="connsiteY17-196" fmla="*/ 5675241 h 5781900"/>
                  <a:gd name="connsiteX18-197" fmla="*/ 341928 w 10554238"/>
                  <a:gd name="connsiteY18-198" fmla="*/ 5268841 h 5781900"/>
                  <a:gd name="connsiteX19-199" fmla="*/ 109699 w 10554238"/>
                  <a:gd name="connsiteY19-200" fmla="*/ 3730326 h 5781900"/>
                  <a:gd name="connsiteX0-201" fmla="*/ 108701 w 10553240"/>
                  <a:gd name="connsiteY0-202" fmla="*/ 3730326 h 5781900"/>
                  <a:gd name="connsiteX1-203" fmla="*/ 181272 w 10553240"/>
                  <a:gd name="connsiteY1-204" fmla="*/ 2743355 h 5781900"/>
                  <a:gd name="connsiteX2-205" fmla="*/ 181272 w 10553240"/>
                  <a:gd name="connsiteY2-206" fmla="*/ 2003126 h 5781900"/>
                  <a:gd name="connsiteX3-207" fmla="*/ 7101 w 10553240"/>
                  <a:gd name="connsiteY3-208" fmla="*/ 1181844 h 5781900"/>
                  <a:gd name="connsiteX4-209" fmla="*/ 457044 w 10553240"/>
                  <a:gd name="connsiteY4-210" fmla="*/ 450098 h 5781900"/>
                  <a:gd name="connsiteX5-211" fmla="*/ 1705272 w 10553240"/>
                  <a:gd name="connsiteY5-212" fmla="*/ 101755 h 5781900"/>
                  <a:gd name="connsiteX6-213" fmla="*/ 3374415 w 10553240"/>
                  <a:gd name="connsiteY6-214" fmla="*/ 290441 h 5781900"/>
                  <a:gd name="connsiteX7-215" fmla="*/ 6364358 w 10553240"/>
                  <a:gd name="connsiteY7-216" fmla="*/ 290441 h 5781900"/>
                  <a:gd name="connsiteX8-217" fmla="*/ 8454415 w 10553240"/>
                  <a:gd name="connsiteY8-218" fmla="*/ 155 h 5781900"/>
                  <a:gd name="connsiteX9-219" fmla="*/ 9833272 w 10553240"/>
                  <a:gd name="connsiteY9-220" fmla="*/ 333984 h 5781900"/>
                  <a:gd name="connsiteX10-221" fmla="*/ 10529958 w 10553240"/>
                  <a:gd name="connsiteY10-222" fmla="*/ 1596726 h 5781900"/>
                  <a:gd name="connsiteX11-223" fmla="*/ 10370301 w 10553240"/>
                  <a:gd name="connsiteY11-224" fmla="*/ 2903012 h 5781900"/>
                  <a:gd name="connsiteX12-225" fmla="*/ 10196130 w 10553240"/>
                  <a:gd name="connsiteY12-226" fmla="*/ 3977069 h 5781900"/>
                  <a:gd name="connsiteX13-227" fmla="*/ 10050987 w 10553240"/>
                  <a:gd name="connsiteY13-228" fmla="*/ 5689755 h 5781900"/>
                  <a:gd name="connsiteX14-229" fmla="*/ 7061044 w 10553240"/>
                  <a:gd name="connsiteY14-230" fmla="*/ 5530098 h 5781900"/>
                  <a:gd name="connsiteX15-231" fmla="*/ 5406415 w 10553240"/>
                  <a:gd name="connsiteY15-232" fmla="*/ 5355926 h 5781900"/>
                  <a:gd name="connsiteX16-233" fmla="*/ 3171215 w 10553240"/>
                  <a:gd name="connsiteY16-234" fmla="*/ 5559126 h 5781900"/>
                  <a:gd name="connsiteX17-235" fmla="*/ 1879444 w 10553240"/>
                  <a:gd name="connsiteY17-236" fmla="*/ 5675241 h 5781900"/>
                  <a:gd name="connsiteX18-237" fmla="*/ 340930 w 10553240"/>
                  <a:gd name="connsiteY18-238" fmla="*/ 5268841 h 5781900"/>
                  <a:gd name="connsiteX19-239" fmla="*/ 108701 w 10553240"/>
                  <a:gd name="connsiteY19-240" fmla="*/ 3730326 h 5781900"/>
                  <a:gd name="connsiteX0-241" fmla="*/ 127881 w 10572420"/>
                  <a:gd name="connsiteY0-242" fmla="*/ 3730326 h 5781900"/>
                  <a:gd name="connsiteX1-243" fmla="*/ 200452 w 10572420"/>
                  <a:gd name="connsiteY1-244" fmla="*/ 2743355 h 5781900"/>
                  <a:gd name="connsiteX2-245" fmla="*/ 200452 w 10572420"/>
                  <a:gd name="connsiteY2-246" fmla="*/ 2003126 h 5781900"/>
                  <a:gd name="connsiteX3-247" fmla="*/ 26281 w 10572420"/>
                  <a:gd name="connsiteY3-248" fmla="*/ 1181844 h 5781900"/>
                  <a:gd name="connsiteX4-249" fmla="*/ 476224 w 10572420"/>
                  <a:gd name="connsiteY4-250" fmla="*/ 450098 h 5781900"/>
                  <a:gd name="connsiteX5-251" fmla="*/ 1724452 w 10572420"/>
                  <a:gd name="connsiteY5-252" fmla="*/ 101755 h 5781900"/>
                  <a:gd name="connsiteX6-253" fmla="*/ 3393595 w 10572420"/>
                  <a:gd name="connsiteY6-254" fmla="*/ 290441 h 5781900"/>
                  <a:gd name="connsiteX7-255" fmla="*/ 6383538 w 10572420"/>
                  <a:gd name="connsiteY7-256" fmla="*/ 290441 h 5781900"/>
                  <a:gd name="connsiteX8-257" fmla="*/ 8473595 w 10572420"/>
                  <a:gd name="connsiteY8-258" fmla="*/ 155 h 5781900"/>
                  <a:gd name="connsiteX9-259" fmla="*/ 9852452 w 10572420"/>
                  <a:gd name="connsiteY9-260" fmla="*/ 333984 h 5781900"/>
                  <a:gd name="connsiteX10-261" fmla="*/ 10549138 w 10572420"/>
                  <a:gd name="connsiteY10-262" fmla="*/ 1596726 h 5781900"/>
                  <a:gd name="connsiteX11-263" fmla="*/ 10389481 w 10572420"/>
                  <a:gd name="connsiteY11-264" fmla="*/ 2903012 h 5781900"/>
                  <a:gd name="connsiteX12-265" fmla="*/ 10215310 w 10572420"/>
                  <a:gd name="connsiteY12-266" fmla="*/ 3977069 h 5781900"/>
                  <a:gd name="connsiteX13-267" fmla="*/ 10070167 w 10572420"/>
                  <a:gd name="connsiteY13-268" fmla="*/ 5689755 h 5781900"/>
                  <a:gd name="connsiteX14-269" fmla="*/ 7080224 w 10572420"/>
                  <a:gd name="connsiteY14-270" fmla="*/ 5530098 h 5781900"/>
                  <a:gd name="connsiteX15-271" fmla="*/ 5425595 w 10572420"/>
                  <a:gd name="connsiteY15-272" fmla="*/ 5355926 h 5781900"/>
                  <a:gd name="connsiteX16-273" fmla="*/ 3190395 w 10572420"/>
                  <a:gd name="connsiteY16-274" fmla="*/ 5559126 h 5781900"/>
                  <a:gd name="connsiteX17-275" fmla="*/ 1898624 w 10572420"/>
                  <a:gd name="connsiteY17-276" fmla="*/ 5675241 h 5781900"/>
                  <a:gd name="connsiteX18-277" fmla="*/ 360110 w 10572420"/>
                  <a:gd name="connsiteY18-278" fmla="*/ 5268841 h 5781900"/>
                  <a:gd name="connsiteX19-279" fmla="*/ 127881 w 10572420"/>
                  <a:gd name="connsiteY19-280" fmla="*/ 3730326 h 5781900"/>
                  <a:gd name="connsiteX0-281" fmla="*/ 127881 w 10572420"/>
                  <a:gd name="connsiteY0-282" fmla="*/ 3730326 h 5781900"/>
                  <a:gd name="connsiteX1-283" fmla="*/ 200452 w 10572420"/>
                  <a:gd name="connsiteY1-284" fmla="*/ 2743355 h 5781900"/>
                  <a:gd name="connsiteX2-285" fmla="*/ 200452 w 10572420"/>
                  <a:gd name="connsiteY2-286" fmla="*/ 2003126 h 5781900"/>
                  <a:gd name="connsiteX3-287" fmla="*/ 26281 w 10572420"/>
                  <a:gd name="connsiteY3-288" fmla="*/ 1181844 h 5781900"/>
                  <a:gd name="connsiteX4-289" fmla="*/ 476224 w 10572420"/>
                  <a:gd name="connsiteY4-290" fmla="*/ 450098 h 5781900"/>
                  <a:gd name="connsiteX5-291" fmla="*/ 1724452 w 10572420"/>
                  <a:gd name="connsiteY5-292" fmla="*/ 101755 h 5781900"/>
                  <a:gd name="connsiteX6-293" fmla="*/ 3393595 w 10572420"/>
                  <a:gd name="connsiteY6-294" fmla="*/ 290441 h 5781900"/>
                  <a:gd name="connsiteX7-295" fmla="*/ 6383538 w 10572420"/>
                  <a:gd name="connsiteY7-296" fmla="*/ 290441 h 5781900"/>
                  <a:gd name="connsiteX8-297" fmla="*/ 8473595 w 10572420"/>
                  <a:gd name="connsiteY8-298" fmla="*/ 155 h 5781900"/>
                  <a:gd name="connsiteX9-299" fmla="*/ 9852452 w 10572420"/>
                  <a:gd name="connsiteY9-300" fmla="*/ 333984 h 5781900"/>
                  <a:gd name="connsiteX10-301" fmla="*/ 10549138 w 10572420"/>
                  <a:gd name="connsiteY10-302" fmla="*/ 1596726 h 5781900"/>
                  <a:gd name="connsiteX11-303" fmla="*/ 10389481 w 10572420"/>
                  <a:gd name="connsiteY11-304" fmla="*/ 2903012 h 5781900"/>
                  <a:gd name="connsiteX12-305" fmla="*/ 10215310 w 10572420"/>
                  <a:gd name="connsiteY12-306" fmla="*/ 3977069 h 5781900"/>
                  <a:gd name="connsiteX13-307" fmla="*/ 10070167 w 10572420"/>
                  <a:gd name="connsiteY13-308" fmla="*/ 5689755 h 5781900"/>
                  <a:gd name="connsiteX14-309" fmla="*/ 7080224 w 10572420"/>
                  <a:gd name="connsiteY14-310" fmla="*/ 5530098 h 5781900"/>
                  <a:gd name="connsiteX15-311" fmla="*/ 5425595 w 10572420"/>
                  <a:gd name="connsiteY15-312" fmla="*/ 5355926 h 5781900"/>
                  <a:gd name="connsiteX16-313" fmla="*/ 3190395 w 10572420"/>
                  <a:gd name="connsiteY16-314" fmla="*/ 5559126 h 5781900"/>
                  <a:gd name="connsiteX17-315" fmla="*/ 1898624 w 10572420"/>
                  <a:gd name="connsiteY17-316" fmla="*/ 5675241 h 5781900"/>
                  <a:gd name="connsiteX18-317" fmla="*/ 360110 w 10572420"/>
                  <a:gd name="connsiteY18-318" fmla="*/ 5268841 h 5781900"/>
                  <a:gd name="connsiteX19-319" fmla="*/ 127881 w 10572420"/>
                  <a:gd name="connsiteY19-320" fmla="*/ 3730326 h 5781900"/>
                  <a:gd name="connsiteX0-321" fmla="*/ 24518 w 10469057"/>
                  <a:gd name="connsiteY0-322" fmla="*/ 3730326 h 5781900"/>
                  <a:gd name="connsiteX1-323" fmla="*/ 97089 w 10469057"/>
                  <a:gd name="connsiteY1-324" fmla="*/ 2743355 h 5781900"/>
                  <a:gd name="connsiteX2-325" fmla="*/ 97089 w 10469057"/>
                  <a:gd name="connsiteY2-326" fmla="*/ 2003126 h 5781900"/>
                  <a:gd name="connsiteX3-327" fmla="*/ 372861 w 10469057"/>
                  <a:gd name="connsiteY3-328" fmla="*/ 450098 h 5781900"/>
                  <a:gd name="connsiteX4-329" fmla="*/ 1621089 w 10469057"/>
                  <a:gd name="connsiteY4-330" fmla="*/ 101755 h 5781900"/>
                  <a:gd name="connsiteX5-331" fmla="*/ 3290232 w 10469057"/>
                  <a:gd name="connsiteY5-332" fmla="*/ 290441 h 5781900"/>
                  <a:gd name="connsiteX6-333" fmla="*/ 6280175 w 10469057"/>
                  <a:gd name="connsiteY6-334" fmla="*/ 290441 h 5781900"/>
                  <a:gd name="connsiteX7-335" fmla="*/ 8370232 w 10469057"/>
                  <a:gd name="connsiteY7-336" fmla="*/ 155 h 5781900"/>
                  <a:gd name="connsiteX8-337" fmla="*/ 9749089 w 10469057"/>
                  <a:gd name="connsiteY8-338" fmla="*/ 333984 h 5781900"/>
                  <a:gd name="connsiteX9-339" fmla="*/ 10445775 w 10469057"/>
                  <a:gd name="connsiteY9-340" fmla="*/ 1596726 h 5781900"/>
                  <a:gd name="connsiteX10-341" fmla="*/ 10286118 w 10469057"/>
                  <a:gd name="connsiteY10-342" fmla="*/ 2903012 h 5781900"/>
                  <a:gd name="connsiteX11-343" fmla="*/ 10111947 w 10469057"/>
                  <a:gd name="connsiteY11-344" fmla="*/ 3977069 h 5781900"/>
                  <a:gd name="connsiteX12-345" fmla="*/ 9966804 w 10469057"/>
                  <a:gd name="connsiteY12-346" fmla="*/ 5689755 h 5781900"/>
                  <a:gd name="connsiteX13-347" fmla="*/ 6976861 w 10469057"/>
                  <a:gd name="connsiteY13-348" fmla="*/ 5530098 h 5781900"/>
                  <a:gd name="connsiteX14-349" fmla="*/ 5322232 w 10469057"/>
                  <a:gd name="connsiteY14-350" fmla="*/ 5355926 h 5781900"/>
                  <a:gd name="connsiteX15-351" fmla="*/ 3087032 w 10469057"/>
                  <a:gd name="connsiteY15-352" fmla="*/ 5559126 h 5781900"/>
                  <a:gd name="connsiteX16-353" fmla="*/ 1795261 w 10469057"/>
                  <a:gd name="connsiteY16-354" fmla="*/ 5675241 h 5781900"/>
                  <a:gd name="connsiteX17-355" fmla="*/ 256747 w 10469057"/>
                  <a:gd name="connsiteY17-356" fmla="*/ 5268841 h 5781900"/>
                  <a:gd name="connsiteX18-357" fmla="*/ 24518 w 10469057"/>
                  <a:gd name="connsiteY18-358" fmla="*/ 3730326 h 5781900"/>
                  <a:gd name="connsiteX0-359" fmla="*/ 24518 w 10469057"/>
                  <a:gd name="connsiteY0-360" fmla="*/ 3730326 h 5781900"/>
                  <a:gd name="connsiteX1-361" fmla="*/ 97089 w 10469057"/>
                  <a:gd name="connsiteY1-362" fmla="*/ 2743355 h 5781900"/>
                  <a:gd name="connsiteX2-363" fmla="*/ 97089 w 10469057"/>
                  <a:gd name="connsiteY2-364" fmla="*/ 2003126 h 5781900"/>
                  <a:gd name="connsiteX3-365" fmla="*/ 144180 w 10469057"/>
                  <a:gd name="connsiteY3-366" fmla="*/ 848300 h 5781900"/>
                  <a:gd name="connsiteX4-367" fmla="*/ 1621089 w 10469057"/>
                  <a:gd name="connsiteY4-368" fmla="*/ 101755 h 5781900"/>
                  <a:gd name="connsiteX5-369" fmla="*/ 3290232 w 10469057"/>
                  <a:gd name="connsiteY5-370" fmla="*/ 290441 h 5781900"/>
                  <a:gd name="connsiteX6-371" fmla="*/ 6280175 w 10469057"/>
                  <a:gd name="connsiteY6-372" fmla="*/ 290441 h 5781900"/>
                  <a:gd name="connsiteX7-373" fmla="*/ 8370232 w 10469057"/>
                  <a:gd name="connsiteY7-374" fmla="*/ 155 h 5781900"/>
                  <a:gd name="connsiteX8-375" fmla="*/ 9749089 w 10469057"/>
                  <a:gd name="connsiteY8-376" fmla="*/ 333984 h 5781900"/>
                  <a:gd name="connsiteX9-377" fmla="*/ 10445775 w 10469057"/>
                  <a:gd name="connsiteY9-378" fmla="*/ 1596726 h 5781900"/>
                  <a:gd name="connsiteX10-379" fmla="*/ 10286118 w 10469057"/>
                  <a:gd name="connsiteY10-380" fmla="*/ 2903012 h 5781900"/>
                  <a:gd name="connsiteX11-381" fmla="*/ 10111947 w 10469057"/>
                  <a:gd name="connsiteY11-382" fmla="*/ 3977069 h 5781900"/>
                  <a:gd name="connsiteX12-383" fmla="*/ 9966804 w 10469057"/>
                  <a:gd name="connsiteY12-384" fmla="*/ 5689755 h 5781900"/>
                  <a:gd name="connsiteX13-385" fmla="*/ 6976861 w 10469057"/>
                  <a:gd name="connsiteY13-386" fmla="*/ 5530098 h 5781900"/>
                  <a:gd name="connsiteX14-387" fmla="*/ 5322232 w 10469057"/>
                  <a:gd name="connsiteY14-388" fmla="*/ 5355926 h 5781900"/>
                  <a:gd name="connsiteX15-389" fmla="*/ 3087032 w 10469057"/>
                  <a:gd name="connsiteY15-390" fmla="*/ 5559126 h 5781900"/>
                  <a:gd name="connsiteX16-391" fmla="*/ 1795261 w 10469057"/>
                  <a:gd name="connsiteY16-392" fmla="*/ 5675241 h 5781900"/>
                  <a:gd name="connsiteX17-393" fmla="*/ 256747 w 10469057"/>
                  <a:gd name="connsiteY17-394" fmla="*/ 5268841 h 5781900"/>
                  <a:gd name="connsiteX18-395" fmla="*/ 24518 w 10469057"/>
                  <a:gd name="connsiteY18-396" fmla="*/ 3730326 h 5781900"/>
                  <a:gd name="connsiteX0-397" fmla="*/ 24518 w 10469057"/>
                  <a:gd name="connsiteY0-398" fmla="*/ 3730326 h 5781900"/>
                  <a:gd name="connsiteX1-399" fmla="*/ 97089 w 10469057"/>
                  <a:gd name="connsiteY1-400" fmla="*/ 2743355 h 5781900"/>
                  <a:gd name="connsiteX2-401" fmla="*/ 97089 w 10469057"/>
                  <a:gd name="connsiteY2-402" fmla="*/ 2003126 h 5781900"/>
                  <a:gd name="connsiteX3-403" fmla="*/ 144180 w 10469057"/>
                  <a:gd name="connsiteY3-404" fmla="*/ 848300 h 5781900"/>
                  <a:gd name="connsiteX4-405" fmla="*/ 1621089 w 10469057"/>
                  <a:gd name="connsiteY4-406" fmla="*/ 101755 h 5781900"/>
                  <a:gd name="connsiteX5-407" fmla="*/ 3290232 w 10469057"/>
                  <a:gd name="connsiteY5-408" fmla="*/ 290441 h 5781900"/>
                  <a:gd name="connsiteX6-409" fmla="*/ 6280175 w 10469057"/>
                  <a:gd name="connsiteY6-410" fmla="*/ 290441 h 5781900"/>
                  <a:gd name="connsiteX7-411" fmla="*/ 8370232 w 10469057"/>
                  <a:gd name="connsiteY7-412" fmla="*/ 155 h 5781900"/>
                  <a:gd name="connsiteX8-413" fmla="*/ 9749089 w 10469057"/>
                  <a:gd name="connsiteY8-414" fmla="*/ 333984 h 5781900"/>
                  <a:gd name="connsiteX9-415" fmla="*/ 10445775 w 10469057"/>
                  <a:gd name="connsiteY9-416" fmla="*/ 1596726 h 5781900"/>
                  <a:gd name="connsiteX10-417" fmla="*/ 10286118 w 10469057"/>
                  <a:gd name="connsiteY10-418" fmla="*/ 2903012 h 5781900"/>
                  <a:gd name="connsiteX11-419" fmla="*/ 10111947 w 10469057"/>
                  <a:gd name="connsiteY11-420" fmla="*/ 3977069 h 5781900"/>
                  <a:gd name="connsiteX12-421" fmla="*/ 9966804 w 10469057"/>
                  <a:gd name="connsiteY12-422" fmla="*/ 5689755 h 5781900"/>
                  <a:gd name="connsiteX13-423" fmla="*/ 6976861 w 10469057"/>
                  <a:gd name="connsiteY13-424" fmla="*/ 5530098 h 5781900"/>
                  <a:gd name="connsiteX14-425" fmla="*/ 5322232 w 10469057"/>
                  <a:gd name="connsiteY14-426" fmla="*/ 5355926 h 5781900"/>
                  <a:gd name="connsiteX15-427" fmla="*/ 3087032 w 10469057"/>
                  <a:gd name="connsiteY15-428" fmla="*/ 5559126 h 5781900"/>
                  <a:gd name="connsiteX16-429" fmla="*/ 1795261 w 10469057"/>
                  <a:gd name="connsiteY16-430" fmla="*/ 5675241 h 5781900"/>
                  <a:gd name="connsiteX17-431" fmla="*/ 256747 w 10469057"/>
                  <a:gd name="connsiteY17-432" fmla="*/ 5268841 h 5781900"/>
                  <a:gd name="connsiteX18-433" fmla="*/ 24518 w 10469057"/>
                  <a:gd name="connsiteY18-434" fmla="*/ 3730326 h 5781900"/>
                  <a:gd name="connsiteX0-435" fmla="*/ 24518 w 10469057"/>
                  <a:gd name="connsiteY0-436" fmla="*/ 3730326 h 5781900"/>
                  <a:gd name="connsiteX1-437" fmla="*/ 97089 w 10469057"/>
                  <a:gd name="connsiteY1-438" fmla="*/ 2743355 h 5781900"/>
                  <a:gd name="connsiteX2-439" fmla="*/ 144180 w 10469057"/>
                  <a:gd name="connsiteY2-440" fmla="*/ 848300 h 5781900"/>
                  <a:gd name="connsiteX3-441" fmla="*/ 1621089 w 10469057"/>
                  <a:gd name="connsiteY3-442" fmla="*/ 101755 h 5781900"/>
                  <a:gd name="connsiteX4-443" fmla="*/ 3290232 w 10469057"/>
                  <a:gd name="connsiteY4-444" fmla="*/ 290441 h 5781900"/>
                  <a:gd name="connsiteX5-445" fmla="*/ 6280175 w 10469057"/>
                  <a:gd name="connsiteY5-446" fmla="*/ 290441 h 5781900"/>
                  <a:gd name="connsiteX6-447" fmla="*/ 8370232 w 10469057"/>
                  <a:gd name="connsiteY6-448" fmla="*/ 155 h 5781900"/>
                  <a:gd name="connsiteX7-449" fmla="*/ 9749089 w 10469057"/>
                  <a:gd name="connsiteY7-450" fmla="*/ 333984 h 5781900"/>
                  <a:gd name="connsiteX8-451" fmla="*/ 10445775 w 10469057"/>
                  <a:gd name="connsiteY8-452" fmla="*/ 1596726 h 5781900"/>
                  <a:gd name="connsiteX9-453" fmla="*/ 10286118 w 10469057"/>
                  <a:gd name="connsiteY9-454" fmla="*/ 2903012 h 5781900"/>
                  <a:gd name="connsiteX10-455" fmla="*/ 10111947 w 10469057"/>
                  <a:gd name="connsiteY10-456" fmla="*/ 3977069 h 5781900"/>
                  <a:gd name="connsiteX11-457" fmla="*/ 9966804 w 10469057"/>
                  <a:gd name="connsiteY11-458" fmla="*/ 5689755 h 5781900"/>
                  <a:gd name="connsiteX12-459" fmla="*/ 6976861 w 10469057"/>
                  <a:gd name="connsiteY12-460" fmla="*/ 5530098 h 5781900"/>
                  <a:gd name="connsiteX13-461" fmla="*/ 5322232 w 10469057"/>
                  <a:gd name="connsiteY13-462" fmla="*/ 5355926 h 5781900"/>
                  <a:gd name="connsiteX14-463" fmla="*/ 3087032 w 10469057"/>
                  <a:gd name="connsiteY14-464" fmla="*/ 5559126 h 5781900"/>
                  <a:gd name="connsiteX15-465" fmla="*/ 1795261 w 10469057"/>
                  <a:gd name="connsiteY15-466" fmla="*/ 5675241 h 5781900"/>
                  <a:gd name="connsiteX16-467" fmla="*/ 256747 w 10469057"/>
                  <a:gd name="connsiteY16-468" fmla="*/ 5268841 h 5781900"/>
                  <a:gd name="connsiteX17-469" fmla="*/ 24518 w 10469057"/>
                  <a:gd name="connsiteY17-470" fmla="*/ 3730326 h 5781900"/>
                  <a:gd name="connsiteX0-471" fmla="*/ 505 w 10445044"/>
                  <a:gd name="connsiteY0-472" fmla="*/ 3730326 h 5781900"/>
                  <a:gd name="connsiteX1-473" fmla="*/ 179794 w 10445044"/>
                  <a:gd name="connsiteY1-474" fmla="*/ 2807068 h 5781900"/>
                  <a:gd name="connsiteX2-475" fmla="*/ 120167 w 10445044"/>
                  <a:gd name="connsiteY2-476" fmla="*/ 848300 h 5781900"/>
                  <a:gd name="connsiteX3-477" fmla="*/ 1597076 w 10445044"/>
                  <a:gd name="connsiteY3-478" fmla="*/ 101755 h 5781900"/>
                  <a:gd name="connsiteX4-479" fmla="*/ 3266219 w 10445044"/>
                  <a:gd name="connsiteY4-480" fmla="*/ 290441 h 5781900"/>
                  <a:gd name="connsiteX5-481" fmla="*/ 6256162 w 10445044"/>
                  <a:gd name="connsiteY5-482" fmla="*/ 290441 h 5781900"/>
                  <a:gd name="connsiteX6-483" fmla="*/ 8346219 w 10445044"/>
                  <a:gd name="connsiteY6-484" fmla="*/ 155 h 5781900"/>
                  <a:gd name="connsiteX7-485" fmla="*/ 9725076 w 10445044"/>
                  <a:gd name="connsiteY7-486" fmla="*/ 333984 h 5781900"/>
                  <a:gd name="connsiteX8-487" fmla="*/ 10421762 w 10445044"/>
                  <a:gd name="connsiteY8-488" fmla="*/ 1596726 h 5781900"/>
                  <a:gd name="connsiteX9-489" fmla="*/ 10262105 w 10445044"/>
                  <a:gd name="connsiteY9-490" fmla="*/ 2903012 h 5781900"/>
                  <a:gd name="connsiteX10-491" fmla="*/ 10087934 w 10445044"/>
                  <a:gd name="connsiteY10-492" fmla="*/ 3977069 h 5781900"/>
                  <a:gd name="connsiteX11-493" fmla="*/ 9942791 w 10445044"/>
                  <a:gd name="connsiteY11-494" fmla="*/ 5689755 h 5781900"/>
                  <a:gd name="connsiteX12-495" fmla="*/ 6952848 w 10445044"/>
                  <a:gd name="connsiteY12-496" fmla="*/ 5530098 h 5781900"/>
                  <a:gd name="connsiteX13-497" fmla="*/ 5298219 w 10445044"/>
                  <a:gd name="connsiteY13-498" fmla="*/ 5355926 h 5781900"/>
                  <a:gd name="connsiteX14-499" fmla="*/ 3063019 w 10445044"/>
                  <a:gd name="connsiteY14-500" fmla="*/ 5559126 h 5781900"/>
                  <a:gd name="connsiteX15-501" fmla="*/ 1771248 w 10445044"/>
                  <a:gd name="connsiteY15-502" fmla="*/ 5675241 h 5781900"/>
                  <a:gd name="connsiteX16-503" fmla="*/ 232734 w 10445044"/>
                  <a:gd name="connsiteY16-504" fmla="*/ 5268841 h 5781900"/>
                  <a:gd name="connsiteX17-505" fmla="*/ 505 w 10445044"/>
                  <a:gd name="connsiteY17-506" fmla="*/ 3730326 h 5781900"/>
                  <a:gd name="connsiteX0-507" fmla="*/ 505 w 10445044"/>
                  <a:gd name="connsiteY0-508" fmla="*/ 3730326 h 5781900"/>
                  <a:gd name="connsiteX1-509" fmla="*/ 179794 w 10445044"/>
                  <a:gd name="connsiteY1-510" fmla="*/ 2807068 h 5781900"/>
                  <a:gd name="connsiteX2-511" fmla="*/ 150658 w 10445044"/>
                  <a:gd name="connsiteY2-512" fmla="*/ 848300 h 5781900"/>
                  <a:gd name="connsiteX3-513" fmla="*/ 1597076 w 10445044"/>
                  <a:gd name="connsiteY3-514" fmla="*/ 101755 h 5781900"/>
                  <a:gd name="connsiteX4-515" fmla="*/ 3266219 w 10445044"/>
                  <a:gd name="connsiteY4-516" fmla="*/ 290441 h 5781900"/>
                  <a:gd name="connsiteX5-517" fmla="*/ 6256162 w 10445044"/>
                  <a:gd name="connsiteY5-518" fmla="*/ 290441 h 5781900"/>
                  <a:gd name="connsiteX6-519" fmla="*/ 8346219 w 10445044"/>
                  <a:gd name="connsiteY6-520" fmla="*/ 155 h 5781900"/>
                  <a:gd name="connsiteX7-521" fmla="*/ 9725076 w 10445044"/>
                  <a:gd name="connsiteY7-522" fmla="*/ 333984 h 5781900"/>
                  <a:gd name="connsiteX8-523" fmla="*/ 10421762 w 10445044"/>
                  <a:gd name="connsiteY8-524" fmla="*/ 1596726 h 5781900"/>
                  <a:gd name="connsiteX9-525" fmla="*/ 10262105 w 10445044"/>
                  <a:gd name="connsiteY9-526" fmla="*/ 2903012 h 5781900"/>
                  <a:gd name="connsiteX10-527" fmla="*/ 10087934 w 10445044"/>
                  <a:gd name="connsiteY10-528" fmla="*/ 3977069 h 5781900"/>
                  <a:gd name="connsiteX11-529" fmla="*/ 9942791 w 10445044"/>
                  <a:gd name="connsiteY11-530" fmla="*/ 5689755 h 5781900"/>
                  <a:gd name="connsiteX12-531" fmla="*/ 6952848 w 10445044"/>
                  <a:gd name="connsiteY12-532" fmla="*/ 5530098 h 5781900"/>
                  <a:gd name="connsiteX13-533" fmla="*/ 5298219 w 10445044"/>
                  <a:gd name="connsiteY13-534" fmla="*/ 5355926 h 5781900"/>
                  <a:gd name="connsiteX14-535" fmla="*/ 3063019 w 10445044"/>
                  <a:gd name="connsiteY14-536" fmla="*/ 5559126 h 5781900"/>
                  <a:gd name="connsiteX15-537" fmla="*/ 1771248 w 10445044"/>
                  <a:gd name="connsiteY15-538" fmla="*/ 5675241 h 5781900"/>
                  <a:gd name="connsiteX16-539" fmla="*/ 232734 w 10445044"/>
                  <a:gd name="connsiteY16-540" fmla="*/ 5268841 h 5781900"/>
                  <a:gd name="connsiteX17-541" fmla="*/ 505 w 10445044"/>
                  <a:gd name="connsiteY17-542" fmla="*/ 3730326 h 5781900"/>
                  <a:gd name="connsiteX0-543" fmla="*/ 182758 w 10395068"/>
                  <a:gd name="connsiteY0-544" fmla="*/ 5268841 h 5781900"/>
                  <a:gd name="connsiteX1-545" fmla="*/ 129818 w 10395068"/>
                  <a:gd name="connsiteY1-546" fmla="*/ 2807068 h 5781900"/>
                  <a:gd name="connsiteX2-547" fmla="*/ 100682 w 10395068"/>
                  <a:gd name="connsiteY2-548" fmla="*/ 848300 h 5781900"/>
                  <a:gd name="connsiteX3-549" fmla="*/ 1547100 w 10395068"/>
                  <a:gd name="connsiteY3-550" fmla="*/ 101755 h 5781900"/>
                  <a:gd name="connsiteX4-551" fmla="*/ 3216243 w 10395068"/>
                  <a:gd name="connsiteY4-552" fmla="*/ 290441 h 5781900"/>
                  <a:gd name="connsiteX5-553" fmla="*/ 6206186 w 10395068"/>
                  <a:gd name="connsiteY5-554" fmla="*/ 290441 h 5781900"/>
                  <a:gd name="connsiteX6-555" fmla="*/ 8296243 w 10395068"/>
                  <a:gd name="connsiteY6-556" fmla="*/ 155 h 5781900"/>
                  <a:gd name="connsiteX7-557" fmla="*/ 9675100 w 10395068"/>
                  <a:gd name="connsiteY7-558" fmla="*/ 333984 h 5781900"/>
                  <a:gd name="connsiteX8-559" fmla="*/ 10371786 w 10395068"/>
                  <a:gd name="connsiteY8-560" fmla="*/ 1596726 h 5781900"/>
                  <a:gd name="connsiteX9-561" fmla="*/ 10212129 w 10395068"/>
                  <a:gd name="connsiteY9-562" fmla="*/ 2903012 h 5781900"/>
                  <a:gd name="connsiteX10-563" fmla="*/ 10037958 w 10395068"/>
                  <a:gd name="connsiteY10-564" fmla="*/ 3977069 h 5781900"/>
                  <a:gd name="connsiteX11-565" fmla="*/ 9892815 w 10395068"/>
                  <a:gd name="connsiteY11-566" fmla="*/ 5689755 h 5781900"/>
                  <a:gd name="connsiteX12-567" fmla="*/ 6902872 w 10395068"/>
                  <a:gd name="connsiteY12-568" fmla="*/ 5530098 h 5781900"/>
                  <a:gd name="connsiteX13-569" fmla="*/ 5248243 w 10395068"/>
                  <a:gd name="connsiteY13-570" fmla="*/ 5355926 h 5781900"/>
                  <a:gd name="connsiteX14-571" fmla="*/ 3013043 w 10395068"/>
                  <a:gd name="connsiteY14-572" fmla="*/ 5559126 h 5781900"/>
                  <a:gd name="connsiteX15-573" fmla="*/ 1721272 w 10395068"/>
                  <a:gd name="connsiteY15-574" fmla="*/ 5675241 h 5781900"/>
                  <a:gd name="connsiteX16-575" fmla="*/ 182758 w 10395068"/>
                  <a:gd name="connsiteY16-576" fmla="*/ 5268841 h 5781900"/>
                  <a:gd name="connsiteX0-577" fmla="*/ 166990 w 10394547"/>
                  <a:gd name="connsiteY0-578" fmla="*/ 5157345 h 5781900"/>
                  <a:gd name="connsiteX1-579" fmla="*/ 129297 w 10394547"/>
                  <a:gd name="connsiteY1-580" fmla="*/ 2807068 h 5781900"/>
                  <a:gd name="connsiteX2-581" fmla="*/ 100161 w 10394547"/>
                  <a:gd name="connsiteY2-582" fmla="*/ 848300 h 5781900"/>
                  <a:gd name="connsiteX3-583" fmla="*/ 1546579 w 10394547"/>
                  <a:gd name="connsiteY3-584" fmla="*/ 101755 h 5781900"/>
                  <a:gd name="connsiteX4-585" fmla="*/ 3215722 w 10394547"/>
                  <a:gd name="connsiteY4-586" fmla="*/ 290441 h 5781900"/>
                  <a:gd name="connsiteX5-587" fmla="*/ 6205665 w 10394547"/>
                  <a:gd name="connsiteY5-588" fmla="*/ 290441 h 5781900"/>
                  <a:gd name="connsiteX6-589" fmla="*/ 8295722 w 10394547"/>
                  <a:gd name="connsiteY6-590" fmla="*/ 155 h 5781900"/>
                  <a:gd name="connsiteX7-591" fmla="*/ 9674579 w 10394547"/>
                  <a:gd name="connsiteY7-592" fmla="*/ 333984 h 5781900"/>
                  <a:gd name="connsiteX8-593" fmla="*/ 10371265 w 10394547"/>
                  <a:gd name="connsiteY8-594" fmla="*/ 1596726 h 5781900"/>
                  <a:gd name="connsiteX9-595" fmla="*/ 10211608 w 10394547"/>
                  <a:gd name="connsiteY9-596" fmla="*/ 2903012 h 5781900"/>
                  <a:gd name="connsiteX10-597" fmla="*/ 10037437 w 10394547"/>
                  <a:gd name="connsiteY10-598" fmla="*/ 3977069 h 5781900"/>
                  <a:gd name="connsiteX11-599" fmla="*/ 9892294 w 10394547"/>
                  <a:gd name="connsiteY11-600" fmla="*/ 5689755 h 5781900"/>
                  <a:gd name="connsiteX12-601" fmla="*/ 6902351 w 10394547"/>
                  <a:gd name="connsiteY12-602" fmla="*/ 5530098 h 5781900"/>
                  <a:gd name="connsiteX13-603" fmla="*/ 5247722 w 10394547"/>
                  <a:gd name="connsiteY13-604" fmla="*/ 5355926 h 5781900"/>
                  <a:gd name="connsiteX14-605" fmla="*/ 3012522 w 10394547"/>
                  <a:gd name="connsiteY14-606" fmla="*/ 5559126 h 5781900"/>
                  <a:gd name="connsiteX15-607" fmla="*/ 1720751 w 10394547"/>
                  <a:gd name="connsiteY15-608" fmla="*/ 5675241 h 5781900"/>
                  <a:gd name="connsiteX16-609" fmla="*/ 166990 w 10394547"/>
                  <a:gd name="connsiteY16-610" fmla="*/ 5157345 h 5781900"/>
                  <a:gd name="connsiteX0-611" fmla="*/ 172974 w 10400531"/>
                  <a:gd name="connsiteY0-612" fmla="*/ 5157345 h 5781900"/>
                  <a:gd name="connsiteX1-613" fmla="*/ 135281 w 10400531"/>
                  <a:gd name="connsiteY1-614" fmla="*/ 2807068 h 5781900"/>
                  <a:gd name="connsiteX2-615" fmla="*/ 106145 w 10400531"/>
                  <a:gd name="connsiteY2-616" fmla="*/ 848300 h 5781900"/>
                  <a:gd name="connsiteX3-617" fmla="*/ 1552563 w 10400531"/>
                  <a:gd name="connsiteY3-618" fmla="*/ 101755 h 5781900"/>
                  <a:gd name="connsiteX4-619" fmla="*/ 3221706 w 10400531"/>
                  <a:gd name="connsiteY4-620" fmla="*/ 290441 h 5781900"/>
                  <a:gd name="connsiteX5-621" fmla="*/ 6211649 w 10400531"/>
                  <a:gd name="connsiteY5-622" fmla="*/ 290441 h 5781900"/>
                  <a:gd name="connsiteX6-623" fmla="*/ 8301706 w 10400531"/>
                  <a:gd name="connsiteY6-624" fmla="*/ 155 h 5781900"/>
                  <a:gd name="connsiteX7-625" fmla="*/ 9680563 w 10400531"/>
                  <a:gd name="connsiteY7-626" fmla="*/ 333984 h 5781900"/>
                  <a:gd name="connsiteX8-627" fmla="*/ 10377249 w 10400531"/>
                  <a:gd name="connsiteY8-628" fmla="*/ 1596726 h 5781900"/>
                  <a:gd name="connsiteX9-629" fmla="*/ 10217592 w 10400531"/>
                  <a:gd name="connsiteY9-630" fmla="*/ 2903012 h 5781900"/>
                  <a:gd name="connsiteX10-631" fmla="*/ 10043421 w 10400531"/>
                  <a:gd name="connsiteY10-632" fmla="*/ 3977069 h 5781900"/>
                  <a:gd name="connsiteX11-633" fmla="*/ 9898278 w 10400531"/>
                  <a:gd name="connsiteY11-634" fmla="*/ 5689755 h 5781900"/>
                  <a:gd name="connsiteX12-635" fmla="*/ 6908335 w 10400531"/>
                  <a:gd name="connsiteY12-636" fmla="*/ 5530098 h 5781900"/>
                  <a:gd name="connsiteX13-637" fmla="*/ 5253706 w 10400531"/>
                  <a:gd name="connsiteY13-638" fmla="*/ 5355926 h 5781900"/>
                  <a:gd name="connsiteX14-639" fmla="*/ 3018506 w 10400531"/>
                  <a:gd name="connsiteY14-640" fmla="*/ 5559126 h 5781900"/>
                  <a:gd name="connsiteX15-641" fmla="*/ 1726735 w 10400531"/>
                  <a:gd name="connsiteY15-642" fmla="*/ 5675241 h 5781900"/>
                  <a:gd name="connsiteX16-643" fmla="*/ 172974 w 10400531"/>
                  <a:gd name="connsiteY16-644" fmla="*/ 5157345 h 5781900"/>
                  <a:gd name="connsiteX0-645" fmla="*/ 221145 w 10448702"/>
                  <a:gd name="connsiteY0-646" fmla="*/ 5157345 h 5781900"/>
                  <a:gd name="connsiteX1-647" fmla="*/ 183452 w 10448702"/>
                  <a:gd name="connsiteY1-648" fmla="*/ 2807068 h 5781900"/>
                  <a:gd name="connsiteX2-649" fmla="*/ 154316 w 10448702"/>
                  <a:gd name="connsiteY2-650" fmla="*/ 848300 h 5781900"/>
                  <a:gd name="connsiteX3-651" fmla="*/ 1600734 w 10448702"/>
                  <a:gd name="connsiteY3-652" fmla="*/ 101755 h 5781900"/>
                  <a:gd name="connsiteX4-653" fmla="*/ 3269877 w 10448702"/>
                  <a:gd name="connsiteY4-654" fmla="*/ 290441 h 5781900"/>
                  <a:gd name="connsiteX5-655" fmla="*/ 6259820 w 10448702"/>
                  <a:gd name="connsiteY5-656" fmla="*/ 290441 h 5781900"/>
                  <a:gd name="connsiteX6-657" fmla="*/ 8349877 w 10448702"/>
                  <a:gd name="connsiteY6-658" fmla="*/ 155 h 5781900"/>
                  <a:gd name="connsiteX7-659" fmla="*/ 9728734 w 10448702"/>
                  <a:gd name="connsiteY7-660" fmla="*/ 333984 h 5781900"/>
                  <a:gd name="connsiteX8-661" fmla="*/ 10425420 w 10448702"/>
                  <a:gd name="connsiteY8-662" fmla="*/ 1596726 h 5781900"/>
                  <a:gd name="connsiteX9-663" fmla="*/ 10265763 w 10448702"/>
                  <a:gd name="connsiteY9-664" fmla="*/ 2903012 h 5781900"/>
                  <a:gd name="connsiteX10-665" fmla="*/ 10091592 w 10448702"/>
                  <a:gd name="connsiteY10-666" fmla="*/ 3977069 h 5781900"/>
                  <a:gd name="connsiteX11-667" fmla="*/ 9946449 w 10448702"/>
                  <a:gd name="connsiteY11-668" fmla="*/ 5689755 h 5781900"/>
                  <a:gd name="connsiteX12-669" fmla="*/ 6956506 w 10448702"/>
                  <a:gd name="connsiteY12-670" fmla="*/ 5530098 h 5781900"/>
                  <a:gd name="connsiteX13-671" fmla="*/ 5301877 w 10448702"/>
                  <a:gd name="connsiteY13-672" fmla="*/ 5355926 h 5781900"/>
                  <a:gd name="connsiteX14-673" fmla="*/ 3066677 w 10448702"/>
                  <a:gd name="connsiteY14-674" fmla="*/ 5559126 h 5781900"/>
                  <a:gd name="connsiteX15-675" fmla="*/ 221145 w 10448702"/>
                  <a:gd name="connsiteY15-676" fmla="*/ 5157345 h 5781900"/>
                  <a:gd name="connsiteX0-677" fmla="*/ 356458 w 10401070"/>
                  <a:gd name="connsiteY0-678" fmla="*/ 5396267 h 5781900"/>
                  <a:gd name="connsiteX1-679" fmla="*/ 135820 w 10401070"/>
                  <a:gd name="connsiteY1-680" fmla="*/ 2807068 h 5781900"/>
                  <a:gd name="connsiteX2-681" fmla="*/ 106684 w 10401070"/>
                  <a:gd name="connsiteY2-682" fmla="*/ 848300 h 5781900"/>
                  <a:gd name="connsiteX3-683" fmla="*/ 1553102 w 10401070"/>
                  <a:gd name="connsiteY3-684" fmla="*/ 101755 h 5781900"/>
                  <a:gd name="connsiteX4-685" fmla="*/ 3222245 w 10401070"/>
                  <a:gd name="connsiteY4-686" fmla="*/ 290441 h 5781900"/>
                  <a:gd name="connsiteX5-687" fmla="*/ 6212188 w 10401070"/>
                  <a:gd name="connsiteY5-688" fmla="*/ 290441 h 5781900"/>
                  <a:gd name="connsiteX6-689" fmla="*/ 8302245 w 10401070"/>
                  <a:gd name="connsiteY6-690" fmla="*/ 155 h 5781900"/>
                  <a:gd name="connsiteX7-691" fmla="*/ 9681102 w 10401070"/>
                  <a:gd name="connsiteY7-692" fmla="*/ 333984 h 5781900"/>
                  <a:gd name="connsiteX8-693" fmla="*/ 10377788 w 10401070"/>
                  <a:gd name="connsiteY8-694" fmla="*/ 1596726 h 5781900"/>
                  <a:gd name="connsiteX9-695" fmla="*/ 10218131 w 10401070"/>
                  <a:gd name="connsiteY9-696" fmla="*/ 2903012 h 5781900"/>
                  <a:gd name="connsiteX10-697" fmla="*/ 10043960 w 10401070"/>
                  <a:gd name="connsiteY10-698" fmla="*/ 3977069 h 5781900"/>
                  <a:gd name="connsiteX11-699" fmla="*/ 9898817 w 10401070"/>
                  <a:gd name="connsiteY11-700" fmla="*/ 5689755 h 5781900"/>
                  <a:gd name="connsiteX12-701" fmla="*/ 6908874 w 10401070"/>
                  <a:gd name="connsiteY12-702" fmla="*/ 5530098 h 5781900"/>
                  <a:gd name="connsiteX13-703" fmla="*/ 5254245 w 10401070"/>
                  <a:gd name="connsiteY13-704" fmla="*/ 5355926 h 5781900"/>
                  <a:gd name="connsiteX14-705" fmla="*/ 3019045 w 10401070"/>
                  <a:gd name="connsiteY14-706" fmla="*/ 5559126 h 5781900"/>
                  <a:gd name="connsiteX15-707" fmla="*/ 356458 w 10401070"/>
                  <a:gd name="connsiteY15-708" fmla="*/ 5396267 h 5781900"/>
                  <a:gd name="connsiteX0-709" fmla="*/ 356458 w 10401070"/>
                  <a:gd name="connsiteY0-710" fmla="*/ 5396267 h 5781900"/>
                  <a:gd name="connsiteX1-711" fmla="*/ 135820 w 10401070"/>
                  <a:gd name="connsiteY1-712" fmla="*/ 2807068 h 5781900"/>
                  <a:gd name="connsiteX2-713" fmla="*/ 106684 w 10401070"/>
                  <a:gd name="connsiteY2-714" fmla="*/ 848300 h 5781900"/>
                  <a:gd name="connsiteX3-715" fmla="*/ 1553102 w 10401070"/>
                  <a:gd name="connsiteY3-716" fmla="*/ 101755 h 5781900"/>
                  <a:gd name="connsiteX4-717" fmla="*/ 3222245 w 10401070"/>
                  <a:gd name="connsiteY4-718" fmla="*/ 290441 h 5781900"/>
                  <a:gd name="connsiteX5-719" fmla="*/ 6212188 w 10401070"/>
                  <a:gd name="connsiteY5-720" fmla="*/ 290441 h 5781900"/>
                  <a:gd name="connsiteX6-721" fmla="*/ 8302245 w 10401070"/>
                  <a:gd name="connsiteY6-722" fmla="*/ 155 h 5781900"/>
                  <a:gd name="connsiteX7-723" fmla="*/ 9681102 w 10401070"/>
                  <a:gd name="connsiteY7-724" fmla="*/ 333984 h 5781900"/>
                  <a:gd name="connsiteX8-725" fmla="*/ 10377788 w 10401070"/>
                  <a:gd name="connsiteY8-726" fmla="*/ 1596726 h 5781900"/>
                  <a:gd name="connsiteX9-727" fmla="*/ 10218131 w 10401070"/>
                  <a:gd name="connsiteY9-728" fmla="*/ 2903012 h 5781900"/>
                  <a:gd name="connsiteX10-729" fmla="*/ 10043960 w 10401070"/>
                  <a:gd name="connsiteY10-730" fmla="*/ 3977069 h 5781900"/>
                  <a:gd name="connsiteX11-731" fmla="*/ 9898817 w 10401070"/>
                  <a:gd name="connsiteY11-732" fmla="*/ 5689755 h 5781900"/>
                  <a:gd name="connsiteX12-733" fmla="*/ 6908874 w 10401070"/>
                  <a:gd name="connsiteY12-734" fmla="*/ 5530098 h 5781900"/>
                  <a:gd name="connsiteX13-735" fmla="*/ 5254245 w 10401070"/>
                  <a:gd name="connsiteY13-736" fmla="*/ 5355926 h 5781900"/>
                  <a:gd name="connsiteX14-737" fmla="*/ 3019045 w 10401070"/>
                  <a:gd name="connsiteY14-738" fmla="*/ 5559126 h 5781900"/>
                  <a:gd name="connsiteX15-739" fmla="*/ 356458 w 10401070"/>
                  <a:gd name="connsiteY15-740" fmla="*/ 5396267 h 57819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ysClr val="window" lastClr="FFFFFF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570221" y="2281764"/>
              <a:ext cx="6505712" cy="351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 defTabSz="914400">
                <a:buFont typeface="Arial" panose="020B0604020202020204" pitchFamily="34" charset="0"/>
                <a:buChar char="•"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Microsoft YaHei" panose="020B0503020204020204" charset="-122"/>
                </a:rPr>
                <a:t>Em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Microsoft YaHei" panose="020B0503020204020204" charset="-122"/>
                </a:rPr>
                <a:t>hãy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Microsoft YaHei" panose="020B0503020204020204" charset="-122"/>
                </a:rPr>
                <a:t> chia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Microsoft YaHei" panose="020B0503020204020204" charset="-122"/>
                </a:rPr>
                <a:t>sẻ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Microsoft YaHei" panose="020B0503020204020204" charset="-122"/>
                </a:rPr>
                <a:t> c</a:t>
              </a:r>
              <a:r>
                <a:rPr lang="vi-VN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Microsoft YaHei" panose="020B0503020204020204" charset="-122"/>
                </a:rPr>
                <a:t>ách quan sát để nhận biết những đặc điểm riêng của một phong cảnh nào đó. </a:t>
              </a:r>
              <a:endParaRPr lang="en-US" sz="3200" b="1" kern="0" dirty="0">
                <a:solidFill>
                  <a:prstClr val="black"/>
                </a:solidFill>
                <a:latin typeface="Cambria" panose="02040503050406030204" pitchFamily="18" charset="0"/>
                <a:ea typeface="Microsoft YaHei" panose="020B0503020204020204" charset="-122"/>
              </a:endParaRPr>
            </a:p>
            <a:p>
              <a:pPr marL="457200" indent="-457200" algn="just" defTabSz="914400">
                <a:buFont typeface="Arial" panose="020B0604020202020204" pitchFamily="34" charset="0"/>
                <a:buChar char="•"/>
                <a:defRPr/>
              </a:pPr>
              <a:r>
                <a:rPr lang="vi-VN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Microsoft YaHei" panose="020B0503020204020204" charset="-122"/>
                </a:rPr>
                <a:t>Ý nghĩa, tầm quan trọng của việc quan sát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59" y="2286000"/>
            <a:ext cx="40515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80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43863" y="649585"/>
            <a:ext cx="11104275" cy="555883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34" y="2692190"/>
            <a:ext cx="4290088" cy="41201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359" y="783143"/>
            <a:ext cx="245690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968" y="547646"/>
            <a:ext cx="3432261" cy="34322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351" y="2257156"/>
            <a:ext cx="9894666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0" y="-445067"/>
            <a:ext cx="7949939" cy="7426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" t="41954" r="1368"/>
          <a:stretch>
            <a:fillRect/>
          </a:stretch>
        </p:blipFill>
        <p:spPr>
          <a:xfrm>
            <a:off x="2274003" y="2450016"/>
            <a:ext cx="8058716" cy="4407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21" y="2412875"/>
            <a:ext cx="4371949" cy="4198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9" y="1894665"/>
            <a:ext cx="3432261" cy="3432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61126" r="51230" b="4914"/>
          <a:stretch>
            <a:fillRect/>
          </a:stretch>
        </p:blipFill>
        <p:spPr>
          <a:xfrm>
            <a:off x="2745301" y="3163472"/>
            <a:ext cx="811358" cy="793042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48827" y="3163472"/>
            <a:ext cx="6422939" cy="149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cảnh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hồ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sông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suối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biển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đảo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ghi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067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3162300" y="319405"/>
            <a:ext cx="5727700" cy="976630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1" y="1295400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phong cảnh để quan sát (cảnh ao, hồ, sông, suối, biển, đảo,…). 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i tiết tin tức - Sở Tài nguyên và Môi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19281"/>
            <a:ext cx="3841340" cy="23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ối ở Việt Nam – 11+ con suối trong lành, đẹp tựa tranh v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48" y="2743200"/>
            <a:ext cx="36052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ển Kiên Giang | Gọi tên 7 bãi biển CỰC ĐẸP đừng bỏ l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4" y="2695575"/>
            <a:ext cx="3419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51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3438525" y="308610"/>
            <a:ext cx="5674360" cy="811530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612" y="1208931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trình tự quan sát.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85825" y="1981200"/>
            <a:ext cx="10258425" cy="1685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Theo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809625" y="4114800"/>
            <a:ext cx="10258425" cy="1685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Theo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94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542606" y="327919"/>
            <a:ext cx="11106785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1095375"/>
            <a:ext cx="926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Quan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1776412"/>
            <a:ext cx="6467475" cy="2306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1575" y="4105275"/>
            <a:ext cx="9267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Quan sát toàn cảnh.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Không gian chung (thoáng, rộng, giữa rừng bao la,...)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Đặc điểm chung (yên tĩnh, thơ mộng,..)</a:t>
            </a:r>
          </a:p>
        </p:txBody>
      </p:sp>
    </p:spTree>
    <p:extLst>
      <p:ext uri="{BB962C8B-B14F-4D97-AF65-F5344CB8AC3E}">
        <p14:creationId xmlns:p14="http://schemas.microsoft.com/office/powerpoint/2010/main" val="2925945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628650"/>
            <a:ext cx="9563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toàn cảnh: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Không gian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 bó hẹp trong một khu vực, thoáng và mát, có nhiều cây cối xung quanh bờ hồ.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Đặc điểm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yên tĩnh, có ít sóng, chỉ gợn lăn tăn đợt nhỏ, nước không quá trong xanh, hơi đục và không thấy đáy.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9" y="3281361"/>
            <a:ext cx="7545666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628650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từng sự vật, hiện tượng.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38248" y="1481309"/>
          <a:ext cx="10134602" cy="4457173"/>
        </p:xfrm>
        <a:graphic>
          <a:graphicData uri="http://schemas.openxmlformats.org/drawingml/2006/table">
            <a:tbl>
              <a:tblPr/>
              <a:tblGrid>
                <a:gridCol w="1434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9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08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Hương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1765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 hồ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nhỏ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vẩn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Yên ắng, tĩnh lặng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 sạch sẽ, không xộc mùi lạ nào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652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 xanh quanh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 to, xum xuê, cỏ mọc um tùm, nhiều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xạc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 toả mùi thơm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224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  <a:b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to,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Trắng, đen, vàng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 quẫy đuôi vào nước kêu từng tiếng vụt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880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1061720" y="333375"/>
            <a:ext cx="10215880" cy="842943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3. Trao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đổi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404937"/>
            <a:ext cx="4657725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12" y="1414462"/>
            <a:ext cx="4791075" cy="962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390775"/>
            <a:ext cx="1638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0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417</Words>
  <Application>Microsoft Office PowerPoint</Application>
  <PresentationFormat>Widescreen</PresentationFormat>
  <Paragraphs>50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#9Slide07 IcielPony</vt:lpstr>
      <vt:lpstr>Arial</vt:lpstr>
      <vt:lpstr>Calibri</vt:lpstr>
      <vt:lpstr>Calibri Light</vt:lpstr>
      <vt:lpstr>Cambria</vt:lpstr>
      <vt:lpstr>Symbol</vt:lpstr>
      <vt:lpstr>Times New Roman</vt:lpstr>
      <vt:lpstr>字魂70号-灵悦黑体</vt:lpstr>
      <vt:lpstr>等线</vt:lpstr>
      <vt:lpstr>经典综艺体简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2024-10-17T11:19:18Z</dcterms:created>
  <dcterms:modified xsi:type="dcterms:W3CDTF">2024-10-17T12:04:18Z</dcterms:modified>
</cp:coreProperties>
</file>