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5" r:id="rId3"/>
  </p:sldMasterIdLst>
  <p:notesMasterIdLst>
    <p:notesMasterId r:id="rId16"/>
  </p:notesMasterIdLst>
  <p:sldIdLst>
    <p:sldId id="257" r:id="rId4"/>
    <p:sldId id="346" r:id="rId5"/>
    <p:sldId id="265" r:id="rId6"/>
    <p:sldId id="291" r:id="rId7"/>
    <p:sldId id="330" r:id="rId8"/>
    <p:sldId id="340" r:id="rId9"/>
    <p:sldId id="331" r:id="rId10"/>
    <p:sldId id="341" r:id="rId11"/>
    <p:sldId id="318" r:id="rId12"/>
    <p:sldId id="342" r:id="rId13"/>
    <p:sldId id="345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787E8-89D2-48FB-83B9-D3E83420C70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BD85-5B73-457F-B022-97BF7071A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30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81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16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51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62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377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363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484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47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60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901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00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84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7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39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2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3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913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83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01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344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6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20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1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889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39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026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8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8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3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4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72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3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9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3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2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54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7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24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59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3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16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64289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5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0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BE96226-C7E8-4983-938C-D1334D15C65F}"/>
              </a:ext>
            </a:extLst>
          </p:cNvPr>
          <p:cNvSpPr txBox="1"/>
          <p:nvPr/>
        </p:nvSpPr>
        <p:spPr>
          <a:xfrm>
            <a:off x="1939197" y="2144050"/>
            <a:ext cx="80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 EM ĐẾN VỚI 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110m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 – 110 = 50 (m)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190002" y="1610576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3200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881938" y="2646696"/>
            <a:ext cx="867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Củng </a:t>
            </a: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cố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kĩ năng tính độ dài đoạn thẳng, tính độ dài đường gấp khúc.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87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 NĂM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50963" y="1712249"/>
            <a:ext cx="9035459" cy="27145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129)</a:t>
            </a:r>
            <a:endParaRPr kumimoji="0" lang="vi-VN" sz="40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8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190002" y="1610576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881938" y="2646696"/>
            <a:ext cx="867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Củng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kĩ năng tính độ dài đoạn thẳng, tính độ dài đường gấp khúc.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BC. 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=""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=""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=""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=""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8453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             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7013359" y="4250762"/>
            <a:ext cx="52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7040459" y="4816580"/>
            <a:ext cx="52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Arial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6756776" y="5554350"/>
            <a:ext cx="4372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smtClean="0">
                <a:solidFill>
                  <a:srgbClr val="FF0000"/>
                </a:solidFill>
                <a:latin typeface="Arial"/>
              </a:rPr>
              <a:t>8 + 5 = 13 (cm)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4853751" y="3567851"/>
            <a:ext cx="1226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FF0000"/>
                </a:solidFill>
                <a:latin typeface="Arial"/>
              </a:rPr>
              <a:t>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ABC,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=""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=""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=""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=""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=""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=""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18 + 9 = 27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9 + 14 = 23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593672" y="1651566"/>
            <a:ext cx="67076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593671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+ 27 = 39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+ 27 = 36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– 36 = 3 (cm)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MNPQO,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ABCDEGHO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489</Words>
  <Application>Microsoft Office PowerPoint</Application>
  <PresentationFormat>Widescreen</PresentationFormat>
  <Paragraphs>64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Arial</vt:lpstr>
      <vt:lpstr>Barlow Condensed</vt:lpstr>
      <vt:lpstr>Barriecito</vt:lpstr>
      <vt:lpstr>Calibri</vt:lpstr>
      <vt:lpstr>Cambria</vt:lpstr>
      <vt:lpstr>Gochi Hand</vt:lpstr>
      <vt:lpstr>Handlee</vt:lpstr>
      <vt:lpstr>Ranchers</vt:lpstr>
      <vt:lpstr>Times New Roman</vt:lpstr>
      <vt:lpstr>UTM Cookies</vt:lpstr>
      <vt:lpstr>Wingdings</vt:lpstr>
      <vt:lpstr>SlidesMania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Administrator</cp:lastModifiedBy>
  <cp:revision>9</cp:revision>
  <dcterms:created xsi:type="dcterms:W3CDTF">2022-03-31T13:51:29Z</dcterms:created>
  <dcterms:modified xsi:type="dcterms:W3CDTF">2024-05-06T03:55:50Z</dcterms:modified>
</cp:coreProperties>
</file>