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9" r:id="rId2"/>
  </p:sldMasterIdLst>
  <p:notesMasterIdLst>
    <p:notesMasterId r:id="rId16"/>
  </p:notesMasterIdLst>
  <p:sldIdLst>
    <p:sldId id="305" r:id="rId3"/>
    <p:sldId id="316" r:id="rId4"/>
    <p:sldId id="306" r:id="rId5"/>
    <p:sldId id="307" r:id="rId6"/>
    <p:sldId id="309" r:id="rId7"/>
    <p:sldId id="312" r:id="rId8"/>
    <p:sldId id="310" r:id="rId9"/>
    <p:sldId id="308" r:id="rId10"/>
    <p:sldId id="313" r:id="rId11"/>
    <p:sldId id="314" r:id="rId12"/>
    <p:sldId id="317" r:id="rId13"/>
    <p:sldId id="311" r:id="rId14"/>
    <p:sldId id="318" r:id="rId15"/>
  </p:sldIdLst>
  <p:sldSz cx="9144000" cy="5143500" type="screen16x9"/>
  <p:notesSz cx="6858000" cy="9144000"/>
  <p:embeddedFontLst>
    <p:embeddedFont>
      <p:font typeface="Pangolin" panose="020B0604020202020204" charset="0"/>
      <p:regular r:id="rId17"/>
    </p:embeddedFont>
    <p:embeddedFont>
      <p:font typeface="Baloo 2" panose="020B0604020202020204" charset="0"/>
      <p:regular r:id="rId18"/>
      <p:bold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8746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7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353912" y="551480"/>
            <a:ext cx="3499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0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" smtClean="0">
                <a:ea typeface="+mn-ea"/>
              </a:rPr>
              <a:pPr defTabSz="914378"/>
              <a:t>‹#›</a:t>
            </a:fld>
            <a:endParaRPr lang="en">
              <a:ea typeface="+mn-e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ea typeface="+mn-ea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0"/>
            <a:ext cx="3246367" cy="1272310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ea typeface="+mn-e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6891" y="111169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ea typeface="+mn-e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459857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solidFill>
                <a:srgbClr val="FFFFFF"/>
              </a:solidFill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3688670" y="874307"/>
            <a:ext cx="595642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20000"/>
              </a:lnSpc>
              <a:defRPr/>
            </a:pPr>
            <a:r>
              <a:rPr lang="vi-VN" sz="5400" b="1" spc="38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   </a:t>
            </a:r>
            <a:endParaRPr lang="vi-VN" sz="5400" b="1" spc="38" smtClean="0">
              <a:ln w="9525" cmpd="sng">
                <a:solidFill>
                  <a:srgbClr val="A2CF9D">
                    <a:lumMod val="5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A2CF9D">
                    <a:alpha val="40000"/>
                  </a:srgbClr>
                </a:glow>
              </a:effectLst>
              <a:latin typeface="UTM Cookies"/>
              <a:ea typeface="+mn-ea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6944464" y="2429734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solidFill>
                <a:srgbClr val="FFFFFF"/>
              </a:solidFill>
              <a:ea typeface="+mn-ea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165234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ea typeface="+mn-ea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209340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ea typeface="+mn-e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357654" y="3221479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ea typeface="+mn-ea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4470464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solidFill>
                <a:srgbClr val="FFFFFF"/>
              </a:solidFill>
              <a:ea typeface="+mn-e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698777" y="1686149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solidFill>
                <a:srgbClr val="FFFFFF"/>
              </a:solidFill>
              <a:ea typeface="+mn-ea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785821" y="77909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ea typeface="+mn-ea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807802" y="469964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ea typeface="+mn-ea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037334" y="3608280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0107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7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44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53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1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25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82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78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78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48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4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85724"/>
            <a:ext cx="8878777" cy="5038725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55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647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DA5A06A4-4F5D-4652-A771-46C7EDAE70A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2722671"/>
            <a:ext cx="5567356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01ABF4-6F7C-4AA7-8536-9F2DE9A08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201" y="782637"/>
            <a:ext cx="8002797" cy="3578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03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0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D0A1D8F-88DA-40C4-B0E7-034A0DC58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500" y="635000"/>
            <a:ext cx="8051540" cy="3633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66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2" y="434220"/>
            <a:ext cx="3483429" cy="44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3559915" y="1061680"/>
            <a:ext cx="437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5400" kern="1200">
                <a:solidFill>
                  <a:srgbClr val="A2CF9D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</a:t>
            </a:r>
          </a:p>
          <a:p>
            <a:pPr algn="ctr">
              <a:buClrTx/>
              <a:buFontTx/>
              <a:buNone/>
            </a:pPr>
            <a:r>
              <a:rPr lang="vi-VN" sz="5400" kern="1200">
                <a:solidFill>
                  <a:srgbClr val="A2CF9D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</a:t>
            </a:r>
          </a:p>
          <a:p>
            <a:pPr algn="ctr">
              <a:buClrTx/>
              <a:buFontTx/>
              <a:buNone/>
            </a:pPr>
            <a:r>
              <a:rPr lang="vi-VN" sz="5400" kern="1200">
                <a:solidFill>
                  <a:srgbClr val="A2CF9D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HẸN GẶP LẠI</a:t>
            </a:r>
            <a:r>
              <a:rPr lang="vi-VN" sz="5400" kern="120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vi-VN" sz="5400" kern="12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4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35D69E-B6F9-44CC-B04D-7EB51A70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2D16E7-9D1F-48DE-BB52-C0B74CBCA865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BB7BD5-223E-4C83-A007-227979450CA8}"/>
              </a:ext>
            </a:extLst>
          </p:cNvPr>
          <p:cNvSpPr txBox="1"/>
          <p:nvPr/>
        </p:nvSpPr>
        <p:spPr>
          <a:xfrm>
            <a:off x="443172" y="1328667"/>
            <a:ext cx="3544038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– 5.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4F428F-A2E5-4A08-A534-5DEA07108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81" y="1339286"/>
            <a:ext cx="4705469" cy="2742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5254CE-CF98-4E54-95D7-C21032C7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D28FF0-A026-4F09-BA06-95924A45B848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AEC808-EE43-4FC8-800E-48D5A70A3A96}"/>
              </a:ext>
            </a:extLst>
          </p:cNvPr>
          <p:cNvSpPr txBox="1"/>
          <p:nvPr/>
        </p:nvSpPr>
        <p:spPr>
          <a:xfrm>
            <a:off x="1600201" y="791560"/>
            <a:ext cx="795392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Oẳn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55B74C-6B8F-4431-9CD1-BBF74D90B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963" y="2083669"/>
            <a:ext cx="6172199" cy="2598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B0857D-F2BC-4580-84F2-2C8A20DBFC6B}"/>
              </a:ext>
            </a:extLst>
          </p:cNvPr>
          <p:cNvSpPr txBox="1"/>
          <p:nvPr/>
        </p:nvSpPr>
        <p:spPr>
          <a:xfrm>
            <a:off x="495398" y="192510"/>
            <a:ext cx="8483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7FA632-19F6-4901-A6ED-67D664AB3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133"/>
          <a:stretch/>
        </p:blipFill>
        <p:spPr>
          <a:xfrm>
            <a:off x="1376139" y="1392839"/>
            <a:ext cx="6081713" cy="28965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2144E1C-A41B-4F67-B9B4-80828AA0574C}"/>
              </a:ext>
            </a:extLst>
          </p:cNvPr>
          <p:cNvSpPr/>
          <p:nvPr/>
        </p:nvSpPr>
        <p:spPr>
          <a:xfrm>
            <a:off x="2564217" y="2027307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chỉ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4337805-936E-4005-8ACE-7A41AD5A9FA7}"/>
              </a:ext>
            </a:extLst>
          </p:cNvPr>
          <p:cNvSpPr/>
          <p:nvPr/>
        </p:nvSpPr>
        <p:spPr>
          <a:xfrm>
            <a:off x="2564217" y="3158367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Xẻng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50C0B13-877A-48F3-B222-F830167BFC41}"/>
              </a:ext>
            </a:extLst>
          </p:cNvPr>
          <p:cNvSpPr/>
          <p:nvPr/>
        </p:nvSpPr>
        <p:spPr>
          <a:xfrm>
            <a:off x="2564217" y="4185478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Khăn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8769048-65F9-4C3A-9DED-811A2598C675}"/>
              </a:ext>
            </a:extLst>
          </p:cNvPr>
          <p:cNvSpPr/>
          <p:nvPr/>
        </p:nvSpPr>
        <p:spPr>
          <a:xfrm>
            <a:off x="5481082" y="1911746"/>
            <a:ext cx="1220974" cy="5658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Nạo rau củ quả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D415809-47AA-4486-A926-56338F518B37}"/>
              </a:ext>
            </a:extLst>
          </p:cNvPr>
          <p:cNvSpPr/>
          <p:nvPr/>
        </p:nvSpPr>
        <p:spPr>
          <a:xfrm>
            <a:off x="5711454" y="2871785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287F9C2-5CC1-46AE-A197-EA96DB58BCBF}"/>
              </a:ext>
            </a:extLst>
          </p:cNvPr>
          <p:cNvSpPr/>
          <p:nvPr/>
        </p:nvSpPr>
        <p:spPr>
          <a:xfrm>
            <a:off x="5711454" y="4018108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vi-V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D47C63A-1744-4594-9EA8-9AA81B9C2CDF}"/>
              </a:ext>
            </a:extLst>
          </p:cNvPr>
          <p:cNvSpPr/>
          <p:nvPr/>
        </p:nvSpPr>
        <p:spPr>
          <a:xfrm>
            <a:off x="4036880" y="2454418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2FAEF3-A39D-46AA-84D8-331C082454B7}"/>
              </a:ext>
            </a:extLst>
          </p:cNvPr>
          <p:cNvSpPr txBox="1"/>
          <p:nvPr/>
        </p:nvSpPr>
        <p:spPr>
          <a:xfrm>
            <a:off x="583169" y="1629271"/>
            <a:ext cx="15406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Khâu, vá, may quần áo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78EA26-4C92-4C67-B12A-FB2CEF6B6EF4}"/>
              </a:ext>
            </a:extLst>
          </p:cNvPr>
          <p:cNvSpPr txBox="1"/>
          <p:nvPr/>
        </p:nvSpPr>
        <p:spPr>
          <a:xfrm>
            <a:off x="727599" y="2544733"/>
            <a:ext cx="12970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 đất, xới đất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8AAA2E-E023-496B-B3F7-E126AEE013B6}"/>
              </a:ext>
            </a:extLst>
          </p:cNvPr>
          <p:cNvSpPr txBox="1"/>
          <p:nvPr/>
        </p:nvSpPr>
        <p:spPr>
          <a:xfrm>
            <a:off x="495398" y="3510622"/>
            <a:ext cx="141887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tay, lau bàn ghế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7C49672-78F3-4652-8CBC-0CB7A7E704F4}"/>
              </a:ext>
            </a:extLst>
          </p:cNvPr>
          <p:cNvSpPr txBox="1"/>
          <p:nvPr/>
        </p:nvSpPr>
        <p:spPr>
          <a:xfrm>
            <a:off x="4238540" y="3917798"/>
            <a:ext cx="122097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Quét nhà cửa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FD52DE-7769-4F73-9CD3-6E2E940DBB9B}"/>
              </a:ext>
            </a:extLst>
          </p:cNvPr>
          <p:cNvSpPr txBox="1"/>
          <p:nvPr/>
        </p:nvSpPr>
        <p:spPr>
          <a:xfrm>
            <a:off x="7386028" y="723299"/>
            <a:ext cx="126350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rau củ quả theo nhiều hình thức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10F3D4-75BA-45D5-BBF5-E579CF02C349}"/>
              </a:ext>
            </a:extLst>
          </p:cNvPr>
          <p:cNvSpPr txBox="1"/>
          <p:nvPr/>
        </p:nvSpPr>
        <p:spPr>
          <a:xfrm>
            <a:off x="7405154" y="2462796"/>
            <a:ext cx="101124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đồ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7AD601-098E-4AC4-96DE-0968BFEA90F8}"/>
              </a:ext>
            </a:extLst>
          </p:cNvPr>
          <p:cNvSpPr txBox="1"/>
          <p:nvPr/>
        </p:nvSpPr>
        <p:spPr>
          <a:xfrm>
            <a:off x="7394887" y="3371296"/>
            <a:ext cx="126350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 nước, cát, đồ dùng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B0857D-F2BC-4580-84F2-2C8A20DBFC6B}"/>
              </a:ext>
            </a:extLst>
          </p:cNvPr>
          <p:cNvSpPr txBox="1"/>
          <p:nvPr/>
        </p:nvSpPr>
        <p:spPr>
          <a:xfrm>
            <a:off x="529380" y="277570"/>
            <a:ext cx="8483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113CEA-1881-4C79-B211-7C88396A3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9228" y="877734"/>
            <a:ext cx="4271138" cy="1508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7BBF14-92A4-46F1-B860-6454683B429E}"/>
              </a:ext>
            </a:extLst>
          </p:cNvPr>
          <p:cNvSpPr txBox="1"/>
          <p:nvPr/>
        </p:nvSpPr>
        <p:spPr>
          <a:xfrm>
            <a:off x="1408994" y="2665995"/>
            <a:ext cx="3362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video: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chế tạo chậu đựng cây bằng chai nhựa.</a:t>
            </a:r>
            <a:endParaRPr lang="vi-VN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làm chậu đựng cây">
            <a:hlinkClick r:id="" action="ppaction://media"/>
            <a:extLst>
              <a:ext uri="{FF2B5EF4-FFF2-40B4-BE49-F238E27FC236}">
                <a16:creationId xmlns:a16="http://schemas.microsoft.com/office/drawing/2014/main" xmlns="" id="{27B9BF4F-6C7F-4ACA-8874-504F35CDBD8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8520" y="2477660"/>
            <a:ext cx="2192553" cy="2192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4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uiExpand="1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xmlns="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xmlns="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xmlns="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xmlns="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xmlns="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xmlns="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xmlns="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xmlns="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xmlns="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xmlns="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xmlns="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xmlns="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xmlns="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xmlns="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xmlns="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xmlns="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xmlns="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xmlns="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xmlns="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xmlns="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xmlns="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xmlns="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xmlns="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32E35A2-DB4E-4D6B-AAA4-CC290E4B5C41}"/>
              </a:ext>
            </a:extLst>
          </p:cNvPr>
          <p:cNvSpPr txBox="1"/>
          <p:nvPr/>
        </p:nvSpPr>
        <p:spPr>
          <a:xfrm>
            <a:off x="1393796" y="1068369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Premium Vector | Cute little kid girl think with question mark">
            <a:extLst>
              <a:ext uri="{FF2B5EF4-FFF2-40B4-BE49-F238E27FC236}">
                <a16:creationId xmlns:a16="http://schemas.microsoft.com/office/drawing/2014/main" xmlns="" id="{1DB7DC68-4F2E-41D3-9BDB-C32085793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721" r="15748" b="8828"/>
          <a:stretch/>
        </p:blipFill>
        <p:spPr bwMode="auto">
          <a:xfrm>
            <a:off x="3156240" y="1989676"/>
            <a:ext cx="1560481" cy="25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629F19D-6A73-44A8-B4B5-B3E070D65F18}"/>
              </a:ext>
            </a:extLst>
          </p:cNvPr>
          <p:cNvGrpSpPr/>
          <p:nvPr/>
        </p:nvGrpSpPr>
        <p:grpSpPr>
          <a:xfrm>
            <a:off x="759343" y="1989676"/>
            <a:ext cx="2164610" cy="1604129"/>
            <a:chOff x="759343" y="1989676"/>
            <a:chExt cx="2164610" cy="1604129"/>
          </a:xfrm>
        </p:grpSpPr>
        <p:pic>
          <p:nvPicPr>
            <p:cNvPr id="1030" name="Picture 6" descr="Knives Cartoon High Res Stock Images | Shutterstock">
              <a:extLst>
                <a:ext uri="{FF2B5EF4-FFF2-40B4-BE49-F238E27FC236}">
                  <a16:creationId xmlns:a16="http://schemas.microsoft.com/office/drawing/2014/main" xmlns="" id="{CD72CE61-D6E7-43FE-9867-A614F024E7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19"/>
            <a:stretch/>
          </p:blipFill>
          <p:spPr bwMode="auto">
            <a:xfrm>
              <a:off x="1038577" y="2037366"/>
              <a:ext cx="1456256" cy="121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7448379-014E-4B47-8E7A-55615ED56BA9}"/>
                </a:ext>
              </a:extLst>
            </p:cNvPr>
            <p:cNvSpPr/>
            <p:nvPr/>
          </p:nvSpPr>
          <p:spPr>
            <a:xfrm>
              <a:off x="759343" y="1989676"/>
              <a:ext cx="2164610" cy="160412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418B04D-CC1F-4868-8DEF-1EE0F335A379}"/>
              </a:ext>
            </a:extLst>
          </p:cNvPr>
          <p:cNvGrpSpPr/>
          <p:nvPr/>
        </p:nvGrpSpPr>
        <p:grpSpPr>
          <a:xfrm>
            <a:off x="4716721" y="2630826"/>
            <a:ext cx="1583090" cy="1925958"/>
            <a:chOff x="5047775" y="2652428"/>
            <a:chExt cx="1583090" cy="1925958"/>
          </a:xfrm>
        </p:grpSpPr>
        <p:pic>
          <p:nvPicPr>
            <p:cNvPr id="1032" name="Picture 8" descr="Premium Vector | Cartoon lighter">
              <a:extLst>
                <a:ext uri="{FF2B5EF4-FFF2-40B4-BE49-F238E27FC236}">
                  <a16:creationId xmlns:a16="http://schemas.microsoft.com/office/drawing/2014/main" xmlns="" id="{7ED50C34-10B3-43D4-AC35-4ECFB1CFD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7" t="6721" r="28025" b="8828"/>
            <a:stretch/>
          </p:blipFill>
          <p:spPr bwMode="auto">
            <a:xfrm>
              <a:off x="5378128" y="2763503"/>
              <a:ext cx="878374" cy="170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027C9BC6-6A0F-46E8-9FE2-75466545A673}"/>
                </a:ext>
              </a:extLst>
            </p:cNvPr>
            <p:cNvSpPr/>
            <p:nvPr/>
          </p:nvSpPr>
          <p:spPr>
            <a:xfrm>
              <a:off x="5047775" y="2652428"/>
              <a:ext cx="1583090" cy="192595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659FC4B-2B28-432F-B96F-7B2FCE7EEB68}"/>
              </a:ext>
            </a:extLst>
          </p:cNvPr>
          <p:cNvGrpSpPr/>
          <p:nvPr/>
        </p:nvGrpSpPr>
        <p:grpSpPr>
          <a:xfrm>
            <a:off x="6439712" y="1769685"/>
            <a:ext cx="2164610" cy="1604129"/>
            <a:chOff x="6439712" y="1769685"/>
            <a:chExt cx="2164610" cy="1604129"/>
          </a:xfrm>
        </p:grpSpPr>
        <p:pic>
          <p:nvPicPr>
            <p:cNvPr id="1034" name="Picture 10" descr="Box matches icon cartoon style Royalty Free Vector Image">
              <a:extLst>
                <a:ext uri="{FF2B5EF4-FFF2-40B4-BE49-F238E27FC236}">
                  <a16:creationId xmlns:a16="http://schemas.microsoft.com/office/drawing/2014/main" xmlns="" id="{8ABF28C9-905D-477F-AFFF-A5F5AF9DF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27"/>
            <a:stretch/>
          </p:blipFill>
          <p:spPr bwMode="auto">
            <a:xfrm>
              <a:off x="6938611" y="1967206"/>
              <a:ext cx="1166812" cy="1283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4E0B1EDD-C645-493E-80A4-D56B5B641275}"/>
                </a:ext>
              </a:extLst>
            </p:cNvPr>
            <p:cNvSpPr/>
            <p:nvPr/>
          </p:nvSpPr>
          <p:spPr>
            <a:xfrm>
              <a:off x="6439712" y="1769685"/>
              <a:ext cx="2164610" cy="160412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D8F427-5819-419B-ACB6-2367C5F02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8CE94F-A3BF-455E-A327-84E42998E715}"/>
              </a:ext>
            </a:extLst>
          </p:cNvPr>
          <p:cNvSpPr txBox="1"/>
          <p:nvPr/>
        </p:nvSpPr>
        <p:spPr>
          <a:xfrm>
            <a:off x="800199" y="385587"/>
            <a:ext cx="311704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9CC77F-4C93-4B5E-B3C1-F03D7655D3A6}"/>
              </a:ext>
            </a:extLst>
          </p:cNvPr>
          <p:cNvSpPr txBox="1"/>
          <p:nvPr/>
        </p:nvSpPr>
        <p:spPr>
          <a:xfrm>
            <a:off x="535828" y="1087441"/>
            <a:ext cx="3919214" cy="317009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ED99958-58DF-4096-BEC7-2B6A64D45427}"/>
              </a:ext>
            </a:extLst>
          </p:cNvPr>
          <p:cNvGrpSpPr/>
          <p:nvPr/>
        </p:nvGrpSpPr>
        <p:grpSpPr>
          <a:xfrm>
            <a:off x="4455042" y="703000"/>
            <a:ext cx="4089584" cy="3721856"/>
            <a:chOff x="4455042" y="703000"/>
            <a:chExt cx="4089584" cy="3721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F8B7AB7-5715-4B53-9421-84DE7A26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55042" y="703000"/>
              <a:ext cx="4089584" cy="1868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D40F7A6-2C46-481F-99B9-B6DD2874A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40227" y="2672490"/>
              <a:ext cx="3919214" cy="17523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003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3D682D-588F-4378-A0AE-5FEDC2717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374" y="444501"/>
            <a:ext cx="7945252" cy="3630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8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4.Laodongantoan[2021061016580383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323</Words>
  <Application>Microsoft Office PowerPoint</Application>
  <PresentationFormat>On-screen Show (16:9)</PresentationFormat>
  <Paragraphs>43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UTM Androgyne</vt:lpstr>
      <vt:lpstr>Pangolin</vt:lpstr>
      <vt:lpstr>Baloo 2</vt:lpstr>
      <vt:lpstr>Arial</vt:lpstr>
      <vt:lpstr>UTM Cookies</vt:lpstr>
      <vt:lpstr>English Vocabulary Workshop by Slidesgo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50</cp:revision>
  <dcterms:modified xsi:type="dcterms:W3CDTF">2024-05-06T03:52:39Z</dcterms:modified>
</cp:coreProperties>
</file>