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88" r:id="rId2"/>
  </p:sldMasterIdLst>
  <p:notesMasterIdLst>
    <p:notesMasterId r:id="rId16"/>
  </p:notesMasterIdLst>
  <p:sldIdLst>
    <p:sldId id="305" r:id="rId3"/>
    <p:sldId id="328" r:id="rId4"/>
    <p:sldId id="321" r:id="rId5"/>
    <p:sldId id="325" r:id="rId6"/>
    <p:sldId id="306" r:id="rId7"/>
    <p:sldId id="319" r:id="rId8"/>
    <p:sldId id="320" r:id="rId9"/>
    <p:sldId id="314" r:id="rId10"/>
    <p:sldId id="322" r:id="rId11"/>
    <p:sldId id="326" r:id="rId12"/>
    <p:sldId id="327" r:id="rId13"/>
    <p:sldId id="330" r:id="rId14"/>
    <p:sldId id="256" r:id="rId15"/>
  </p:sldIdLst>
  <p:sldSz cx="9144000" cy="5143500" type="screen16x9"/>
  <p:notesSz cx="6858000" cy="9144000"/>
  <p:embeddedFontLst>
    <p:embeddedFont>
      <p:font typeface="Baloo 2" panose="020B0604020202020204" charset="0"/>
      <p:regular r:id="rId17"/>
      <p:bold r:id="rId18"/>
    </p:embeddedFont>
    <p:embeddedFont>
      <p:font typeface="Pangolin" panose="020B0604020202020204" charset="0"/>
      <p:regular r:id="rId19"/>
    </p:embeddedFont>
    <p:embeddedFont>
      <p:font typeface="UTM Androgyne" panose="02040603050506020204" pitchFamily="18" charset="0"/>
      <p:regular r:id="rId20"/>
    </p:embeddedFont>
    <p:embeddedFont>
      <p:font typeface="UTM Cookies" panose="02040603050506020204" pitchFamily="18"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5E6"/>
    <a:srgbClr val="1A8C54"/>
    <a:srgbClr val="62BB47"/>
    <a:srgbClr val="AC98C9"/>
    <a:srgbClr val="E5E1EE"/>
    <a:srgbClr val="BDD646"/>
    <a:srgbClr val="FED9D0"/>
    <a:srgbClr val="00A651"/>
    <a:srgbClr val="A165AB"/>
    <a:srgbClr val="E8F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2" d="100"/>
          <a:sy n="82" d="100"/>
        </p:scale>
        <p:origin x="84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4919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89B9-D12E-DA27-0641-2BA539165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56C89-4DB2-06D8-2448-64687F01C44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5C1C64-2DFE-0075-F15E-67EE29F1D16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B1AB2-4385-4B72-EFBB-56FC5D880027}"/>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6" name="Footer Placeholder 5">
            <a:extLst>
              <a:ext uri="{FF2B5EF4-FFF2-40B4-BE49-F238E27FC236}">
                <a16:creationId xmlns:a16="http://schemas.microsoft.com/office/drawing/2014/main" id="{E1C63578-3B1D-628D-81A1-59F84522C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E4671-7C54-1AB5-A1E0-9708D4A68B96}"/>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264219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41DEA-AA92-5313-49FE-CAE2302FC5F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57331F-3E4E-0E19-B9B6-2BA987298FB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6D76B-4383-D20C-E4FD-7C432126A78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5C8FE7-E873-147E-B125-9A1E4F566BF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34637-7DF1-FE64-7350-37DB5D3D35B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A665EB-3E07-A328-A3F2-E2136A044199}"/>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8" name="Footer Placeholder 7">
            <a:extLst>
              <a:ext uri="{FF2B5EF4-FFF2-40B4-BE49-F238E27FC236}">
                <a16:creationId xmlns:a16="http://schemas.microsoft.com/office/drawing/2014/main" id="{957255A5-76AB-9276-3D90-1D50EFE6C6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E86036-DF79-C096-3906-CB0651480649}"/>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4111460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76A9-00AF-CEFF-57E0-122E7410D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4FD3D-456E-C2FB-4754-AAEF9B00E60A}"/>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4" name="Footer Placeholder 3">
            <a:extLst>
              <a:ext uri="{FF2B5EF4-FFF2-40B4-BE49-F238E27FC236}">
                <a16:creationId xmlns:a16="http://schemas.microsoft.com/office/drawing/2014/main" id="{A36A1E05-57D5-13E1-E84F-C7A9AD94E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111E0D-C4B1-B868-0F44-5F6A9287A548}"/>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120834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D02AB-3099-7F1C-1057-869159A9E2B8}"/>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3" name="Footer Placeholder 2">
            <a:extLst>
              <a:ext uri="{FF2B5EF4-FFF2-40B4-BE49-F238E27FC236}">
                <a16:creationId xmlns:a16="http://schemas.microsoft.com/office/drawing/2014/main" id="{3E361898-7533-064F-9FAA-5F699EBA22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E27A5F-6D2B-7A29-05DC-5AB3593DED69}"/>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397467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0A30-5247-29F8-4254-5A6E823363B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DA9E8A4-553A-AFD3-B494-817982DCAD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6596A-996F-0B7B-18D2-9EDC79337C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904F25-35B2-4773-D1B5-396040A84977}"/>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6" name="Footer Placeholder 5">
            <a:extLst>
              <a:ext uri="{FF2B5EF4-FFF2-40B4-BE49-F238E27FC236}">
                <a16:creationId xmlns:a16="http://schemas.microsoft.com/office/drawing/2014/main" id="{27D9453D-543C-D8D2-587F-3A8CF0115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7AD36-7024-F2F4-2E02-CD7483F5AFA2}"/>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2363351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65A3-4359-3812-2ED2-C6DDF2D8F3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AB068A-D3C1-3E4B-F403-89D03F8229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BFBBAA-630B-23C8-1C7A-160F16ED71D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62A888-3BB3-BBC5-9D48-01992507C65A}"/>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6" name="Footer Placeholder 5">
            <a:extLst>
              <a:ext uri="{FF2B5EF4-FFF2-40B4-BE49-F238E27FC236}">
                <a16:creationId xmlns:a16="http://schemas.microsoft.com/office/drawing/2014/main" id="{EA766AA7-2D15-E8FB-0955-0B95CBD61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C905-FBA1-3E2C-7D47-1AB42176D2CF}"/>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890609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D761-B03E-4B32-0331-ED3C735D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0267DB-0AFC-96CA-54EA-DB53F495F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B1C64-F521-45EB-3333-088330DB18BE}"/>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BBE17A45-930F-F8B2-1A94-09758DC69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536D6-1190-ECA1-B38C-7A703BE4190F}"/>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3584804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349E82-8BB6-46A4-F5C5-7FD7CD86368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B3338-3D6C-5D97-F7B1-DEDCFC0F209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9F185-A0D4-4865-7323-DBCC80A1A060}"/>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40A732EB-4576-1988-83B3-A50561F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6181C-F7F5-BAD0-89F1-D98A8D83464D}"/>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183732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2" name="Google Shape;51;p8"/>
          <p:cNvSpPr/>
          <p:nvPr userDrawn="1"/>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2;p8"/>
          <p:cNvSpPr/>
          <p:nvPr userDrawn="1"/>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p8"/>
          <p:cNvSpPr/>
          <p:nvPr userDrawn="1"/>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161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7321972" y="4869656"/>
            <a:ext cx="1257075"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extLst>
      <p:ext uri="{BB962C8B-B14F-4D97-AF65-F5344CB8AC3E}">
        <p14:creationId xmlns:p14="http://schemas.microsoft.com/office/powerpoint/2010/main" val="73467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9A0E-C332-20EA-A3E8-D14A345B1C2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E51E5A5-C05E-DCEE-E937-5E4F343442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C3C3A1-DA2C-168B-5937-E41EB088F276}"/>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A278C701-C1F5-9B3D-F6CE-DC53B8E7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1CCCB-5BAF-C818-172F-6AF056126667}"/>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7506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21BD-C698-8369-227A-7E8776F82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B89E5A-5739-C3D9-61D0-D36466A41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3F954-0A9E-BBF7-2CC3-22F3A2228C93}"/>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CC3B13C3-54FD-162A-AC8F-33CCC8110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0DEB-7C2A-7C76-DABC-55F043E377C7}"/>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142909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E908-DF82-76D4-30F6-7DFE97E5BB0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0A7EBEE-43B6-32CF-2FFB-43234D230E2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1E05F-2716-2E4D-D214-F66BB94B5D40}"/>
              </a:ext>
            </a:extLst>
          </p:cNvPr>
          <p:cNvSpPr>
            <a:spLocks noGrp="1"/>
          </p:cNvSpPr>
          <p:nvPr>
            <p:ph type="dt" sz="half" idx="10"/>
          </p:nvPr>
        </p:nvSpPr>
        <p:spPr/>
        <p:txBody>
          <a:body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A29D5FD2-7C25-329C-7D29-F4A44724F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7086B-4EB5-C702-9C97-BDB696B0B26E}"/>
              </a:ext>
            </a:extLst>
          </p:cNvPr>
          <p:cNvSpPr>
            <a:spLocks noGrp="1"/>
          </p:cNvSpPr>
          <p:nvPr>
            <p:ph type="sldNum" sz="quarter" idx="12"/>
          </p:nvPr>
        </p:nvSpPr>
        <p:spPr/>
        <p:txBody>
          <a:bodyPr/>
          <a:lstStyle/>
          <a:p>
            <a:fld id="{2958A590-2E31-4274-B7BE-C7E466C52BCD}" type="slidenum">
              <a:rPr lang="en-US" smtClean="0"/>
              <a:t>‹#›</a:t>
            </a:fld>
            <a:endParaRPr lang="en-US"/>
          </a:p>
        </p:txBody>
      </p:sp>
    </p:spTree>
    <p:extLst>
      <p:ext uri="{BB962C8B-B14F-4D97-AF65-F5344CB8AC3E}">
        <p14:creationId xmlns:p14="http://schemas.microsoft.com/office/powerpoint/2010/main" val="1863258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7" r:id="rId1"/>
    <p:sldLayoutId id="2147483685" r:id="rId2"/>
    <p:sldLayoutId id="2147483678" r:id="rId3"/>
    <p:sldLayoutId id="2147483686" r:id="rId4"/>
    <p:sldLayoutId id="2147483655"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A9ABF-EC4E-0705-258D-A6B153E576C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007863-0781-2BA1-4967-2A8FCA388E0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76F63-9480-E7BB-CEC6-DED49A7F1B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CC1293-7490-4E63-9BD6-8DDCB6F16789}" type="datetimeFigureOut">
              <a:rPr lang="en-US" smtClean="0"/>
              <a:t>4/15/2024</a:t>
            </a:fld>
            <a:endParaRPr lang="en-US"/>
          </a:p>
        </p:txBody>
      </p:sp>
      <p:sp>
        <p:nvSpPr>
          <p:cNvPr id="5" name="Footer Placeholder 4">
            <a:extLst>
              <a:ext uri="{FF2B5EF4-FFF2-40B4-BE49-F238E27FC236}">
                <a16:creationId xmlns:a16="http://schemas.microsoft.com/office/drawing/2014/main" id="{3AE7C5CD-9844-5DD3-55BF-AD05B43837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563929-CDE8-B142-3FEC-D132E606ADB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58A590-2E31-4274-B7BE-C7E466C52BCD}" type="slidenum">
              <a:rPr lang="en-US" smtClean="0"/>
              <a:t>‹#›</a:t>
            </a:fld>
            <a:endParaRPr lang="en-US"/>
          </a:p>
        </p:txBody>
      </p:sp>
    </p:spTree>
    <p:extLst>
      <p:ext uri="{BB962C8B-B14F-4D97-AF65-F5344CB8AC3E}">
        <p14:creationId xmlns:p14="http://schemas.microsoft.com/office/powerpoint/2010/main" val="128633397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80030"/>
            <a:ext cx="5752514" cy="1426500"/>
          </a:xfrm>
        </p:spPr>
        <p:txBody>
          <a:bodyPr/>
          <a:lstStyle/>
          <a:p>
            <a:r>
              <a:rPr lang="en-US" dirty="0" err="1"/>
              <a:t>Bài</a:t>
            </a:r>
            <a:r>
              <a:rPr lang="en-US" dirty="0"/>
              <a:t> 31</a:t>
            </a:r>
            <a:r>
              <a:rPr lang="en-US"/>
              <a:t>: Lớp </a:t>
            </a:r>
            <a:r>
              <a:rPr lang="en-US" dirty="0" err="1"/>
              <a:t>học</a:t>
            </a:r>
            <a:r>
              <a:rPr lang="en-US" dirty="0"/>
              <a:t> </a:t>
            </a:r>
            <a:r>
              <a:rPr lang="en-US" dirty="0" err="1"/>
              <a:t>xanh</a:t>
            </a:r>
            <a:endParaRPr lang="en-US" dirty="0"/>
          </a:p>
        </p:txBody>
      </p:sp>
    </p:spTree>
    <p:extLst>
      <p:ext uri="{BB962C8B-B14F-4D97-AF65-F5344CB8AC3E}">
        <p14:creationId xmlns:p14="http://schemas.microsoft.com/office/powerpoint/2010/main" val="117872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44" y="235424"/>
            <a:ext cx="713294" cy="786452"/>
          </a:xfrm>
          <a:prstGeom prst="rect">
            <a:avLst/>
          </a:prstGeom>
        </p:spPr>
      </p:pic>
      <p:sp>
        <p:nvSpPr>
          <p:cNvPr id="3" name="Rectangle 2"/>
          <p:cNvSpPr/>
          <p:nvPr/>
        </p:nvSpPr>
        <p:spPr>
          <a:xfrm>
            <a:off x="1585300" y="397817"/>
            <a:ext cx="3911648"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Mở</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rộng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và</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tổng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kết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chủ</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đề</a:t>
            </a:r>
            <a:r>
              <a:rPr lang="en-US" sz="2400" b="1" dirty="0">
                <a:solidFill>
                  <a:schemeClr val="accent1">
                    <a:lumMod val="75000"/>
                  </a:schemeClr>
                </a:solidFill>
                <a:latin typeface="Times New Roman" pitchFamily="18" charset="0"/>
                <a:cs typeface="Times New Roman" pitchFamily="18" charset="0"/>
              </a:rPr>
              <a:t>:</a:t>
            </a:r>
          </a:p>
        </p:txBody>
      </p:sp>
      <p:sp>
        <p:nvSpPr>
          <p:cNvPr id="4" name="Rectangle 3"/>
          <p:cNvSpPr/>
          <p:nvPr/>
        </p:nvSpPr>
        <p:spPr>
          <a:xfrm>
            <a:off x="2874632" y="1021876"/>
            <a:ext cx="421301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Rounded Rectangle 4"/>
          <p:cNvSpPr/>
          <p:nvPr/>
        </p:nvSpPr>
        <p:spPr>
          <a:xfrm>
            <a:off x="1122218" y="1713186"/>
            <a:ext cx="7242464" cy="2474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dirty="0" err="1">
                <a:solidFill>
                  <a:srgbClr val="FF0000"/>
                </a:solidFill>
                <a:latin typeface="Times New Roman" pitchFamily="18" charset="0"/>
                <a:cs typeface="Times New Roman" pitchFamily="18" charset="0"/>
              </a:rPr>
              <a:t>Lập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việc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lớp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xanh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trường</a:t>
            </a:r>
            <a:r>
              <a:rPr lang="en-US" sz="2000" dirty="0">
                <a:solidFill>
                  <a:srgbClr val="FF0000"/>
                </a:solidFill>
                <a:latin typeface="Times New Roman" pitchFamily="18" charset="0"/>
                <a:cs typeface="Times New Roman" pitchFamily="18" charset="0"/>
              </a:rPr>
              <a:t>.</a:t>
            </a:r>
          </a:p>
          <a:p>
            <a:pPr lvl="0" algn="just"/>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Lựa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chọn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nội</a:t>
            </a:r>
            <a:r>
              <a:rPr lang="en-US" sz="2000" dirty="0">
                <a:solidFill>
                  <a:srgbClr val="FF0000"/>
                </a:solidFill>
                <a:latin typeface="Times New Roman" pitchFamily="18" charset="0"/>
                <a:cs typeface="Times New Roman" pitchFamily="18" charset="0"/>
              </a:rPr>
              <a:t> dung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endParaRPr lang="en-US" sz="2000" dirty="0">
              <a:solidFill>
                <a:srgbClr val="FF0000"/>
              </a:solidFill>
              <a:latin typeface="Times New Roman" pitchFamily="18" charset="0"/>
              <a:cs typeface="Times New Roman" pitchFamily="18" charset="0"/>
            </a:endParaRPr>
          </a:p>
          <a:p>
            <a:pPr lvl="0" algn="just"/>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Bàn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thống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từng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nhóm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a:t>
            </a:r>
            <a:endParaRPr lang="en-US" sz="2000" dirty="0">
              <a:solidFill>
                <a:srgbClr val="FF0000"/>
              </a:solidFill>
              <a:latin typeface="Times New Roman" pitchFamily="18" charset="0"/>
              <a:cs typeface="Times New Roman" pitchFamily="18" charset="0"/>
            </a:endParaRPr>
          </a:p>
          <a:p>
            <a:pPr lvl="0" algn="just"/>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kế</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hoạch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cụ</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về</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ngày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giờ</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trang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phục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5601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468" y="408197"/>
            <a:ext cx="621846" cy="627942"/>
          </a:xfrm>
          <a:prstGeom prst="rect">
            <a:avLst/>
          </a:prstGeom>
        </p:spPr>
      </p:pic>
      <p:sp>
        <p:nvSpPr>
          <p:cNvPr id="3" name="Rectangle 2"/>
          <p:cNvSpPr/>
          <p:nvPr/>
        </p:nvSpPr>
        <p:spPr>
          <a:xfrm>
            <a:off x="1555472" y="491335"/>
            <a:ext cx="3211135" cy="461665"/>
          </a:xfrm>
          <a:prstGeom prst="rect">
            <a:avLst/>
          </a:prstGeom>
        </p:spPr>
        <p:txBody>
          <a:bodyPr wrap="none">
            <a:spAutoFit/>
          </a:bodyPr>
          <a:lstStyle/>
          <a:p>
            <a:r>
              <a:rPr lang="en-US" sz="2400" b="1" dirty="0" err="1">
                <a:solidFill>
                  <a:schemeClr val="accent1">
                    <a:lumMod val="75000"/>
                  </a:schemeClr>
                </a:solidFill>
                <a:latin typeface="Times New Roman" pitchFamily="18" charset="0"/>
                <a:cs typeface="Times New Roman" pitchFamily="18" charset="0"/>
              </a:rPr>
              <a:t>Hoạt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động</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sau</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giờ</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học</a:t>
            </a:r>
            <a:r>
              <a:rPr lang="en-US" sz="2400" b="1" dirty="0">
                <a:solidFill>
                  <a:schemeClr val="accent1">
                    <a:lumMod val="75000"/>
                  </a:schemeClr>
                </a:solidFill>
                <a:latin typeface="Times New Roman" pitchFamily="18" charset="0"/>
                <a:cs typeface="Times New Roman" pitchFamily="18" charset="0"/>
              </a:rPr>
              <a:t>:</a:t>
            </a:r>
          </a:p>
        </p:txBody>
      </p:sp>
      <p:sp>
        <p:nvSpPr>
          <p:cNvPr id="4" name="TextBox 3"/>
          <p:cNvSpPr txBox="1"/>
          <p:nvPr/>
        </p:nvSpPr>
        <p:spPr>
          <a:xfrm>
            <a:off x="1608957" y="1506682"/>
            <a:ext cx="6380822" cy="1384995"/>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146396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709539" y="1396100"/>
            <a:ext cx="772492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Yêu cầu cần đạt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việc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phù</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hợp</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để</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giữ</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vệ</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trường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lớp</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4914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46C070-44D9-997E-B559-0812BFA55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4006" cy="5143500"/>
          </a:xfrm>
          <a:prstGeom prst="rect">
            <a:avLst/>
          </a:prstGeom>
        </p:spPr>
      </p:pic>
      <p:sp>
        <p:nvSpPr>
          <p:cNvPr id="3" name="Subtitle 2">
            <a:extLst>
              <a:ext uri="{FF2B5EF4-FFF2-40B4-BE49-F238E27FC236}">
                <a16:creationId xmlns:a16="http://schemas.microsoft.com/office/drawing/2014/main" id="{B8335BA3-50C8-F25E-58AD-80F64AF9A7E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AA7128E-BEA4-A5B8-6418-19CE3EF13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856" y="633549"/>
            <a:ext cx="3609626" cy="3616845"/>
          </a:xfrm>
          <a:prstGeom prst="rect">
            <a:avLst/>
          </a:prstGeom>
        </p:spPr>
      </p:pic>
      <p:sp>
        <p:nvSpPr>
          <p:cNvPr id="8" name="Title 4">
            <a:extLst>
              <a:ext uri="{FF2B5EF4-FFF2-40B4-BE49-F238E27FC236}">
                <a16:creationId xmlns:a16="http://schemas.microsoft.com/office/drawing/2014/main" id="{62771579-CFDE-B9D0-CFA2-EA954A3709FB}"/>
              </a:ext>
            </a:extLst>
          </p:cNvPr>
          <p:cNvSpPr txBox="1">
            <a:spLocks/>
          </p:cNvSpPr>
          <p:nvPr/>
        </p:nvSpPr>
        <p:spPr>
          <a:xfrm>
            <a:off x="1639490" y="1004293"/>
            <a:ext cx="5915025" cy="9941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3300" b="1">
                <a:solidFill>
                  <a:srgbClr val="A2CF9D">
                    <a:lumMod val="50000"/>
                  </a:srgbClr>
                </a:solidFill>
                <a:latin typeface="Times New Roman" panose="02020603050405020304" pitchFamily="18" charset="0"/>
                <a:cs typeface="Times New Roman" panose="02020603050405020304" pitchFamily="18" charset="0"/>
              </a:rPr>
              <a:t>CHÀO TẠM BIỆT CÁC EM</a:t>
            </a:r>
          </a:p>
        </p:txBody>
      </p:sp>
    </p:spTree>
    <p:extLst>
      <p:ext uri="{BB962C8B-B14F-4D97-AF65-F5344CB8AC3E}">
        <p14:creationId xmlns:p14="http://schemas.microsoft.com/office/powerpoint/2010/main" val="68528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709539" y="1396100"/>
            <a:ext cx="7724922" cy="1815882"/>
          </a:xfrm>
          <a:prstGeom prst="rect">
            <a:avLst/>
          </a:prstGeom>
          <a:noFill/>
        </p:spPr>
        <p:txBody>
          <a:bodyPr wrap="square" rtlCol="0">
            <a:spAutoFit/>
          </a:bodyPr>
          <a:lstStyle/>
          <a:p>
            <a:pPr algn="ctr"/>
            <a:r>
              <a:rPr lang="x-none" sz="4000" b="1" dirty="0">
                <a:latin typeface="Times New Roman" panose="02020603050405020304" pitchFamily="18" charset="0"/>
                <a:cs typeface="Times New Roman" panose="02020603050405020304" pitchFamily="18" charset="0"/>
              </a:rPr>
              <a:t>Yêu cầu cần đạt</a:t>
            </a:r>
          </a:p>
          <a:p>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659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54" y="1479956"/>
            <a:ext cx="5881255" cy="1699662"/>
          </a:xfrm>
        </p:spPr>
        <p:txBody>
          <a:bodyPr/>
          <a:lstStyle/>
          <a:p>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endParaRPr lang="en-US" sz="36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53844" y="151246"/>
            <a:ext cx="713294" cy="786452"/>
          </a:xfrm>
          <a:prstGeom prst="rect">
            <a:avLst/>
          </a:prstGeom>
        </p:spPr>
      </p:pic>
      <p:sp>
        <p:nvSpPr>
          <p:cNvPr id="7" name="TextBox 6"/>
          <p:cNvSpPr txBox="1"/>
          <p:nvPr/>
        </p:nvSpPr>
        <p:spPr>
          <a:xfrm>
            <a:off x="1277579" y="282862"/>
            <a:ext cx="1811714" cy="523220"/>
          </a:xfrm>
          <a:prstGeom prst="rect">
            <a:avLst/>
          </a:prstGeom>
          <a:noFill/>
        </p:spPr>
        <p:txBody>
          <a:bodyPr wrap="none" rtlCol="0">
            <a:spAutoFit/>
          </a:bodyPr>
          <a:lstStyle/>
          <a:p>
            <a:r>
              <a:rPr lang="en-US" sz="2800" b="1" dirty="0" err="1">
                <a:solidFill>
                  <a:schemeClr val="accent1">
                    <a:lumMod val="75000"/>
                  </a:schemeClr>
                </a:solidFill>
                <a:latin typeface="Times New Roman" pitchFamily="18" charset="0"/>
                <a:cs typeface="Times New Roman" pitchFamily="18" charset="0"/>
              </a:rPr>
              <a:t>Khởi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động</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781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video HĐT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124100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183537"/>
            <a:ext cx="710478" cy="784830"/>
          </a:xfrm>
          <a:prstGeom prst="rect">
            <a:avLst/>
          </a:prstGeom>
        </p:spPr>
      </p:pic>
      <p:sp>
        <p:nvSpPr>
          <p:cNvPr id="4" name="TextBox 3"/>
          <p:cNvSpPr txBox="1"/>
          <p:nvPr/>
        </p:nvSpPr>
        <p:spPr>
          <a:xfrm>
            <a:off x="609699" y="326570"/>
            <a:ext cx="8077101" cy="1569660"/>
          </a:xfrm>
          <a:prstGeom prst="rect">
            <a:avLst/>
          </a:prstGeom>
          <a:noFill/>
        </p:spPr>
        <p:txBody>
          <a:bodyPr wrap="square" rtlCol="0">
            <a:spAutoFit/>
          </a:bodyPr>
          <a:lstStyle/>
          <a:p>
            <a:r>
              <a:rPr lang="en-US" sz="2400" b="1" dirty="0">
                <a:solidFill>
                  <a:srgbClr val="FF7C0A"/>
                </a:solidFill>
              </a:rPr>
              <a:t>         </a:t>
            </a:r>
            <a:r>
              <a:rPr lang="en-US" sz="2400" b="1" dirty="0" err="1">
                <a:solidFill>
                  <a:srgbClr val="FF7C0A"/>
                </a:solidFill>
                <a:latin typeface="Times New Roman" pitchFamily="18" charset="0"/>
                <a:cs typeface="Times New Roman" pitchFamily="18" charset="0"/>
              </a:rPr>
              <a:t>Khám</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phá</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chủ</a:t>
            </a:r>
            <a:r>
              <a:rPr lang="en-US" sz="2400" b="1" dirty="0">
                <a:solidFill>
                  <a:srgbClr val="FF7C0A"/>
                </a:solidFill>
                <a:latin typeface="Times New Roman" pitchFamily="18" charset="0"/>
                <a:cs typeface="Times New Roman" pitchFamily="18" charset="0"/>
              </a:rPr>
              <a:t> </a:t>
            </a:r>
            <a:r>
              <a:rPr lang="en-US" sz="2400" b="1" dirty="0" err="1">
                <a:solidFill>
                  <a:srgbClr val="FF7C0A"/>
                </a:solidFill>
                <a:latin typeface="Times New Roman" pitchFamily="18" charset="0"/>
                <a:cs typeface="Times New Roman" pitchFamily="18" charset="0"/>
              </a:rPr>
              <a:t>đề</a:t>
            </a:r>
            <a:r>
              <a:rPr lang="en-US" sz="2400" b="1" dirty="0">
                <a:solidFill>
                  <a:srgbClr val="FF7C0A"/>
                </a:solidFill>
                <a:latin typeface="Times New Roman" pitchFamily="18" charset="0"/>
                <a:cs typeface="Times New Roman" pitchFamily="18" charset="0"/>
              </a:rPr>
              <a:t>:</a:t>
            </a:r>
          </a:p>
          <a:p>
            <a:endParaRPr lang="en-US" sz="2400" b="1" dirty="0">
              <a:solidFill>
                <a:srgbClr val="FF7C0A"/>
              </a:solidFill>
            </a:endParaRPr>
          </a:p>
          <a:p>
            <a:r>
              <a:rPr lang="en-US" sz="2400" dirty="0" err="1">
                <a:solidFill>
                  <a:schemeClr val="tx2">
                    <a:lumMod val="10000"/>
                  </a:schemeClr>
                </a:solidFill>
                <a:latin typeface="Times New Roman" panose="02020603050405020304" pitchFamily="18" charset="0"/>
                <a:cs typeface="Times New Roman" panose="02020603050405020304" pitchFamily="18" charset="0"/>
              </a:rPr>
              <a:t>Làm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tấm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biển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nhắc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nhở</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mọi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giữ</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vệ</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sinh</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môi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trường</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2" name="Picture 2" descr="20210409092710_wm_shs-hoat-dong-trai-nghiem-2"/>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t="63375" r="30731" b="15875"/>
          <a:stretch/>
        </p:blipFill>
        <p:spPr bwMode="auto">
          <a:xfrm>
            <a:off x="846740" y="2023239"/>
            <a:ext cx="3139644" cy="2189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4816" y="1896230"/>
            <a:ext cx="4221953" cy="2316845"/>
            <a:chOff x="3719516" y="1807480"/>
            <a:chExt cx="4221953" cy="2316845"/>
          </a:xfrm>
        </p:grpSpPr>
        <p:pic>
          <p:nvPicPr>
            <p:cNvPr id="1028" name="Picture 4" descr="8 cách đơn giản dạy trẻ lối sống xanh bền vững ba mẹ có biết - Little  Einsteins Academy - Phương pháp giáo dục sớm Glenn D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125" y="1807480"/>
              <a:ext cx="4213344" cy="16786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19516" y="3486150"/>
              <a:ext cx="4221953" cy="63817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a:solidFill>
                      <a:srgbClr val="1A8C54"/>
                    </a:solidFill>
                  </a:ln>
                  <a:solidFill>
                    <a:srgbClr val="62BB47"/>
                  </a:solidFill>
                  <a:latin typeface="UTM Cookies" panose="02040603050506020204" pitchFamily="18" charset="0"/>
                </a:rPr>
                <a:t>HÃY GIỮ LẤY MÀU XANH</a:t>
              </a:r>
            </a:p>
          </p:txBody>
        </p:sp>
      </p:grpSp>
    </p:spTree>
    <p:extLst>
      <p:ext uri="{BB962C8B-B14F-4D97-AF65-F5344CB8AC3E}">
        <p14:creationId xmlns:p14="http://schemas.microsoft.com/office/powerpoint/2010/main" val="37184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ăng rôn, khẩu hiệu poster bảo vệ môi trường xanh, sạch, đẹp"/>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511" b="4820"/>
          <a:stretch/>
        </p:blipFill>
        <p:spPr bwMode="auto">
          <a:xfrm>
            <a:off x="868219" y="187037"/>
            <a:ext cx="7620000" cy="45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 từ Red Cat 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0209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oogle Shape;1020;p44"/>
          <p:cNvGrpSpPr/>
          <p:nvPr/>
        </p:nvGrpSpPr>
        <p:grpSpPr>
          <a:xfrm>
            <a:off x="1832898" y="479778"/>
            <a:ext cx="5801491" cy="4071484"/>
            <a:chOff x="1540350" y="826005"/>
            <a:chExt cx="6259025" cy="3378825"/>
          </a:xfrm>
        </p:grpSpPr>
        <p:sp>
          <p:nvSpPr>
            <p:cNvPr id="4"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024;p44"/>
          <p:cNvGrpSpPr/>
          <p:nvPr/>
        </p:nvGrpSpPr>
        <p:grpSpPr>
          <a:xfrm>
            <a:off x="6046891" y="2895022"/>
            <a:ext cx="1833889" cy="1559207"/>
            <a:chOff x="1168000" y="1750950"/>
            <a:chExt cx="405425" cy="344700"/>
          </a:xfrm>
        </p:grpSpPr>
        <p:sp>
          <p:nvSpPr>
            <p:cNvPr id="7"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042;p44"/>
          <p:cNvGrpSpPr/>
          <p:nvPr/>
        </p:nvGrpSpPr>
        <p:grpSpPr>
          <a:xfrm>
            <a:off x="7466920" y="3047467"/>
            <a:ext cx="653616" cy="895336"/>
            <a:chOff x="1731150" y="1748550"/>
            <a:chExt cx="228625" cy="313175"/>
          </a:xfrm>
        </p:grpSpPr>
        <p:sp>
          <p:nvSpPr>
            <p:cNvPr id="25"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rot="21439303">
            <a:off x="2223641" y="2620097"/>
            <a:ext cx="3727525" cy="1569660"/>
          </a:xfrm>
          <a:prstGeom prst="rect">
            <a:avLst/>
          </a:prstGeom>
        </p:spPr>
        <p:txBody>
          <a:bodyPr wrap="square">
            <a:spAutoFit/>
          </a:bodyPr>
          <a:lstStyle/>
          <a:p>
            <a:pPr algn="ctr"/>
            <a:r>
              <a:rPr lang="en-US" sz="2400" dirty="0" err="1">
                <a:solidFill>
                  <a:schemeClr val="accent4"/>
                </a:solidFill>
                <a:latin typeface="Times New Roman" pitchFamily="18" charset="0"/>
                <a:cs typeface="Times New Roman" pitchFamily="18" charset="0"/>
              </a:rPr>
              <a:t>Thông</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điệp</a:t>
            </a:r>
            <a:endParaRPr lang="en-US" sz="2400" dirty="0">
              <a:solidFill>
                <a:schemeClr val="accent4"/>
              </a:solidFill>
              <a:latin typeface="Times New Roman" pitchFamily="18" charset="0"/>
              <a:cs typeface="Times New Roman" pitchFamily="18" charset="0"/>
            </a:endParaRPr>
          </a:p>
          <a:p>
            <a:pPr algn="ctr"/>
            <a:r>
              <a:rPr lang="en-US" sz="2400" dirty="0" err="1">
                <a:solidFill>
                  <a:schemeClr val="bg2">
                    <a:lumMod val="50000"/>
                  </a:schemeClr>
                </a:solidFill>
                <a:latin typeface="Times New Roman" pitchFamily="18" charset="0"/>
                <a:cs typeface="Times New Roman" pitchFamily="18" charset="0"/>
              </a:rPr>
              <a:t>Bảo</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môi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trường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là</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bảo</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chính</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cuộc</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sống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của</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mỗi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chúng</a:t>
            </a:r>
            <a:r>
              <a:rPr lang="en-US" sz="2400" dirty="0">
                <a:solidFill>
                  <a:schemeClr val="bg2">
                    <a:lumMod val="50000"/>
                  </a:schemeClr>
                </a:solidFill>
                <a:latin typeface="Times New Roman" pitchFamily="18" charset="0"/>
                <a:cs typeface="Times New Roman" pitchFamily="18" charset="0"/>
              </a:rPr>
              <a:t> ta.</a:t>
            </a:r>
          </a:p>
        </p:txBody>
      </p:sp>
      <p:pic>
        <p:nvPicPr>
          <p:cNvPr id="4098" name="Picture 2" descr="9 hành động nhỏ nhưng mang lại ý nghĩa lớn cho môi trường chúng 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7" b="98514" l="500" r="99500">
                        <a14:foregroundMark x1="25667" y1="8068" x2="39833" y2="10616"/>
                        <a14:foregroundMark x1="60833" y1="24628" x2="72000" y2="62633"/>
                        <a14:foregroundMark x1="83667" y1="52017" x2="91833" y2="53715"/>
                        <a14:backgroundMark x1="30167" y1="3609" x2="56667" y2="425"/>
                      </a14:backgroundRemoval>
                    </a14:imgEffect>
                  </a14:imgLayer>
                </a14:imgProps>
              </a:ext>
              <a:ext uri="{28A0092B-C50C-407E-A947-70E740481C1C}">
                <a14:useLocalDpi xmlns:a14="http://schemas.microsoft.com/office/drawing/2010/main" val="0"/>
              </a:ext>
            </a:extLst>
          </a:blip>
          <a:srcRect/>
          <a:stretch>
            <a:fillRect/>
          </a:stretch>
        </p:blipFill>
        <p:spPr bwMode="auto">
          <a:xfrm rot="21422913">
            <a:off x="4728944" y="569690"/>
            <a:ext cx="2496464" cy="1959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NTN Bảo Vệ Môi Trường TP Hà Nội - Home | Faceboo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47084">
            <a:off x="2745479" y="730633"/>
            <a:ext cx="1936945" cy="19455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032;p44"/>
          <p:cNvGrpSpPr/>
          <p:nvPr/>
        </p:nvGrpSpPr>
        <p:grpSpPr>
          <a:xfrm rot="21021658">
            <a:off x="1121012" y="240548"/>
            <a:ext cx="1730018" cy="1448960"/>
            <a:chOff x="2391350" y="3583000"/>
            <a:chExt cx="571525" cy="478675"/>
          </a:xfrm>
        </p:grpSpPr>
        <p:sp>
          <p:nvSpPr>
            <p:cNvPr id="15"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6612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88" y="1104817"/>
            <a:ext cx="8446586" cy="2478087"/>
          </a:xfrm>
        </p:spPr>
        <p:txBody>
          <a:bodyPr/>
          <a:lstStyle/>
          <a:p>
            <a:pPr algn="just"/>
            <a:r>
              <a:rPr lang="en-US" sz="3600" dirty="0" err="1">
                <a:solidFill>
                  <a:schemeClr val="accent1">
                    <a:lumMod val="75000"/>
                  </a:schemeClr>
                </a:solidFill>
                <a:latin typeface="Times New Roman" pitchFamily="18" charset="0"/>
                <a:cs typeface="Times New Roman" pitchFamily="18" charset="0"/>
              </a:rPr>
              <a:t>Kết</a:t>
            </a:r>
            <a:r>
              <a:rPr lang="en-US" sz="3600" dirty="0">
                <a:solidFill>
                  <a:schemeClr val="accent1">
                    <a:lumMod val="75000"/>
                  </a:schemeClr>
                </a:solidFill>
                <a:latin typeface="Times New Roman" pitchFamily="18" charset="0"/>
                <a:cs typeface="Times New Roman" pitchFamily="18" charset="0"/>
              </a:rPr>
              <a:t> </a:t>
            </a:r>
            <a:r>
              <a:rPr lang="en-US" sz="3600" dirty="0" err="1">
                <a:solidFill>
                  <a:schemeClr val="accent1">
                    <a:lumMod val="75000"/>
                  </a:schemeClr>
                </a:solidFill>
                <a:latin typeface="Times New Roman" pitchFamily="18" charset="0"/>
                <a:cs typeface="Times New Roman" pitchFamily="18" charset="0"/>
              </a:rPr>
              <a:t>luận</a:t>
            </a:r>
            <a:r>
              <a:rPr lang="en-US" sz="3600" dirty="0">
                <a:solidFill>
                  <a:schemeClr val="accent1">
                    <a:lumMod val="75000"/>
                  </a:schemeClr>
                </a:solidFill>
                <a:latin typeface="Times New Roman" pitchFamily="18" charset="0"/>
                <a:cs typeface="Times New Roman" pitchFamily="18" charset="0"/>
              </a:rPr>
              <a:t>:</a:t>
            </a:r>
            <a:r>
              <a:rPr lang="en-US" sz="36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31237552"/>
      </p:ext>
    </p:extLst>
  </p:cSld>
  <p:clrMapOvr>
    <a:masterClrMapping/>
  </p:clrMapOvr>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279</Words>
  <Application>Microsoft Office PowerPoint</Application>
  <PresentationFormat>On-screen Show (16:9)</PresentationFormat>
  <Paragraphs>23</Paragraphs>
  <Slides>13</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Pangolin</vt:lpstr>
      <vt:lpstr>UTM Androgyne</vt:lpstr>
      <vt:lpstr>Baloo 2</vt:lpstr>
      <vt:lpstr>Calibri</vt:lpstr>
      <vt:lpstr>Times New Roman</vt:lpstr>
      <vt:lpstr>UTM Cookies</vt:lpstr>
      <vt:lpstr>Arial</vt:lpstr>
      <vt:lpstr>Calibri Light</vt:lpstr>
      <vt:lpstr>English Vocabulary Workshop by Slidesgo</vt:lpstr>
      <vt:lpstr>Office Theme</vt:lpstr>
      <vt:lpstr>Bài 31: Lớp học xanh</vt:lpstr>
      <vt:lpstr>PowerPoint Presentation</vt:lpstr>
      <vt:lpstr>Hát bài: Trái đất này là của chúng mình</vt:lpstr>
      <vt:lpstr>PowerPoint Presentation</vt:lpstr>
      <vt:lpstr>PowerPoint Presentation</vt:lpstr>
      <vt:lpstr>PowerPoint Presentation</vt:lpstr>
      <vt:lpstr>PowerPoint Presentation</vt:lpstr>
      <vt:lpstr>PowerPoint Presentation</vt:lpstr>
      <vt:lpstr>Kết luận: Nhắc nhở, kêu gọi cộng đồng chung tay giữ gìn môi trường học đường là việc làm cần thiết và quan trọng vì một người, một nhóm, một lớp hành động đều là quá ít. Thông điệp về giữ gìn môi trường cần được lan tỏa.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Nguyễn Thu Hường</cp:lastModifiedBy>
  <cp:revision>62</cp:revision>
  <dcterms:modified xsi:type="dcterms:W3CDTF">2024-04-15T12:55:01Z</dcterms:modified>
</cp:coreProperties>
</file>