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80" r:id="rId4"/>
  </p:sldMasterIdLst>
  <p:sldIdLst>
    <p:sldId id="303" r:id="rId5"/>
    <p:sldId id="327" r:id="rId6"/>
    <p:sldId id="287" r:id="rId7"/>
    <p:sldId id="264" r:id="rId8"/>
    <p:sldId id="284" r:id="rId9"/>
    <p:sldId id="265" r:id="rId10"/>
    <p:sldId id="290" r:id="rId11"/>
    <p:sldId id="291" r:id="rId12"/>
    <p:sldId id="292" r:id="rId13"/>
    <p:sldId id="293" r:id="rId14"/>
    <p:sldId id="294" r:id="rId15"/>
    <p:sldId id="326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A3DD-5417-F714-BDA3-59C804AD1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45283-B9A5-F320-BF2B-B4188CC9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18C84-C6EA-35A4-5DC4-39225E6D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39C7-B963-3DB0-5881-D74A3427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EBAB-85C3-5CC6-6407-9E3AE827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FBFE-7922-0246-75E7-7596FA69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42472-5437-FA4C-8F09-3754D9BB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8368-24D2-7A08-2CB6-29EDE5E8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E1A7-BB14-C9C2-456F-16BE68A5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B86-A2C6-B87C-D6A0-150222D0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17DF8-51CB-E7EC-81A1-3734BC01F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2DF9A-7C87-6886-2B3F-AEDFEAEF9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6033-C276-D34A-7686-0A76F3EC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C887-08BD-D782-2301-7C826C42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9873-9509-A50C-2053-12CF1660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979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377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596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7586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346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2810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008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4E55-91BF-9436-4DB0-60352D74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7560-85EB-5CD2-D443-D0175278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ABF0-2399-EF75-0ABD-F57D8EDE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F565-0C37-0902-9564-2847F056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69887-A296-5C5D-032E-D0501674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3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374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6113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45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959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6644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09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439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97934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15342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33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54B6-1656-7F41-1DD3-D40898E6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A13ED-5E2B-5B88-10E2-79B90820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E5B6-74F7-6CED-4BAB-C0D6C6AC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FF09B-E5B3-36F9-0603-7FF970C4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02BF-01F0-8A21-39DE-27D9C804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2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6537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74859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40738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2772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8921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781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7542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27948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CFE8-A27C-31A8-61DD-06AEBB1E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DF70-0E69-F3D3-17AB-AE08594D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96EA-7A50-925A-C9E1-FAD1D639A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27121-0903-387D-64D5-19B5D0BA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FF71-0F4E-84BB-34FE-FE05FDB5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22A0E-E0F5-E89A-023B-E23BDD1B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0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8094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9535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69784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5926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62866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356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5B9F-65F3-D7D5-845C-303F868F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E8FB3-88E4-13D9-92BD-951C43F9F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E1294-6238-B49C-A07C-D60D95F40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1713A-D0AC-38B7-E743-A05424E8D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50C17-1F9A-FCC7-CC1D-9DB0EF59A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D834C-BFC0-4999-31BF-459AEB0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BE6D5-7C82-8148-367A-98CE8495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EC16-FB11-001F-92CB-1F976245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7BFC-A5F7-E677-5880-5819603F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9F9D3-4FFA-E824-992F-E2B12C60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0A361-D602-0DC4-36F4-E8B7205B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D00CA-DB2F-1739-26B6-5D8D90B3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ACF44-56AE-1E76-1B5F-AEDD0FCC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50A65-E05C-8749-1E75-E6ABA417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6C7FA-3BFB-00AE-A0D8-CFBEE40C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5122-C7C9-BCB6-AAEC-8BCD9BC9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20A2-2BBA-A69D-75C1-BEE50318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A2AF9-ABF1-9665-1E0B-AF9E21E46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79B70-8196-1CDE-B069-B39CF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324D6-709B-21CA-A57F-D80B78D0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437-F51D-3CF6-1036-73B693BB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D9D2-C04A-31A7-F705-1C3B979D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3E51D-3BE9-EB09-C41C-4D526C079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9D5E6-EC84-0C55-D887-0B9DABEB1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C2C1E-ED83-6B89-0AB4-4E8BEFFD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DF327-AC42-D742-B54E-0A92D9B0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B10E-CA95-7F0A-3036-FC312D7F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3C87E-5946-27B7-F347-8356677F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7114-0622-2D07-D9BC-40A3966D0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8E47-FF6B-2FAC-38B4-51ED53C3F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EBEE-17FB-44C4-B135-DB8AFCA62D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6EBE-9A3E-31E6-23AC-1E048B64C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E5CE-E30A-AA78-7C18-EE277628D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CC14-0D05-4210-B1B9-5E9BB7C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446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07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59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.m4a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png"/><Relationship Id="rId4" Type="http://schemas.openxmlformats.org/officeDocument/2006/relationships/audio" Target="../media/media3.m4a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7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8279" y="1344886"/>
            <a:ext cx="331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CHỦ ĐỀ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898" y="1880743"/>
            <a:ext cx="20190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TUÂN THỦ QUY ĐỊNH NƠI CÔNG CỘNG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26" y="1351508"/>
            <a:ext cx="4274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TUÂN THỦ QUY ĐỊNH NƠI CÔNG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54" y="548639"/>
            <a:ext cx="4639458" cy="5901439"/>
          </a:xfrm>
          <a:prstGeom prst="rect">
            <a:avLst/>
          </a:prstGeom>
        </p:spPr>
      </p:pic>
      <p:pic>
        <p:nvPicPr>
          <p:cNvPr id="2" name="Sli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75039" y="5399892"/>
            <a:ext cx="407922" cy="4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89243" y="1254943"/>
            <a:ext cx="507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tham quan khu di tích lịch sử, một số bạn viết tên mình lên bức tường.</a:t>
            </a:r>
            <a:endParaRPr kumimoji="0" lang="x-none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2DEEE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" name="Sli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732349" y="6273248"/>
            <a:ext cx="114816" cy="114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F67AD-82EA-CF19-DF5E-8311E10D9344}"/>
              </a:ext>
            </a:extLst>
          </p:cNvPr>
          <p:cNvSpPr txBox="1"/>
          <p:nvPr/>
        </p:nvSpPr>
        <p:spPr>
          <a:xfrm>
            <a:off x="6417306" y="2857850"/>
            <a:ext cx="511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tham quan khu di tích lịch sử, một số bạn viết tên mình lên bức tường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gây mất mĩ quan, bẩn tường.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738664"/>
            <a:chOff x="569406" y="5749727"/>
            <a:chExt cx="10156577" cy="738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 w="0">
                    <a:noFill/>
                  </a:ln>
                  <a:solidFill>
                    <a:srgbClr val="07060A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 em, việc tuân thủ quy định nơi công cộng có ích lợi gì</a:t>
              </a:r>
              <a:r>
                <a:rPr kumimoji="0" lang="vi-VN" sz="2800" b="0" i="1" u="none" strike="noStrike" kern="1200" cap="none" spc="0" normalizeH="0" baseline="0" noProof="0">
                  <a:ln w="0">
                    <a:noFill/>
                  </a:ln>
                  <a:solidFill>
                    <a:srgbClr val="07060A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 </a:t>
              </a:r>
              <a:endParaRPr kumimoji="0" lang="vi-VN" sz="2800" b="0" i="1" u="none" strike="noStrike" kern="1200" cap="none" spc="0" normalizeH="0" baseline="0" noProof="0" dirty="0">
                <a:ln w="0">
                  <a:noFill/>
                </a:ln>
                <a:solidFill>
                  <a:srgbClr val="07060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979071" y="1473270"/>
            <a:ext cx="8810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 thủ quy định nơi công cộng là trách nhiệm của mỗi người.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 tuân thủ quy định nơi công cộng giúp chúng ta có môi trường xanh, sạch, đẹp, thoáng mát,…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 hiện sự văn minh, lịch sự của mỗi người.</a:t>
            </a:r>
          </a:p>
        </p:txBody>
      </p:sp>
      <p:pic>
        <p:nvPicPr>
          <p:cNvPr id="5" name="Slie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069" y="6337663"/>
            <a:ext cx="141514" cy="1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95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95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92729" y="346025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0" y="-1168400"/>
            <a:ext cx="6758380" cy="3684555"/>
            <a:chOff x="934430" y="1800785"/>
            <a:chExt cx="10047894" cy="21914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0" y="3161256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Nêu được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vì sao cần tuân thủ quy định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18" y="2768163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Thực hiện các hành vi phù hợp để tuân thủ quy định nơi công cộng.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18" y="4341846"/>
            <a:ext cx="6758379" cy="2196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 tình với những lời nói, hành động tuân thủ quy định nơi công cộng; không đồng tình với lời nói, hành động vi phạm quy định nơi công cộng.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6C070-44D9-997E-B559-0812BFA5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335BA3-50C8-F25E-58AD-80F64AF9A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7128E-BEA4-A5B8-6418-19CE3EF1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8" y="844732"/>
            <a:ext cx="4812834" cy="482246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2771579-CFDE-B9D0-CFA2-EA954A3709FB}"/>
              </a:ext>
            </a:extLst>
          </p:cNvPr>
          <p:cNvSpPr txBox="1">
            <a:spLocks/>
          </p:cNvSpPr>
          <p:nvPr/>
        </p:nvSpPr>
        <p:spPr>
          <a:xfrm>
            <a:off x="2185986" y="133905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68528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92729" y="346025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0" y="-1168400"/>
            <a:ext cx="6758380" cy="3684555"/>
            <a:chOff x="934430" y="1800785"/>
            <a:chExt cx="10047894" cy="21914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0" y="3161256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Nêu được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vì sao cần tuân thủ quy định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18" y="2768163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Thực hiện các hành vi phù hợp để tuân thủ quy định nơi công cộng.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18" y="4341846"/>
            <a:ext cx="6758379" cy="2196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 tình với những lời nói, hành động tuân thủ quy định nơi công cộng; không đồng tình với lời nói, hành động vi phạm quy định nơi công cộng.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760264" y="5872344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 hàng khi mượn sách ở thư viện.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Slie 3 ( 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13954" y="546185"/>
            <a:ext cx="209006" cy="209006"/>
          </a:xfrm>
          <a:prstGeom prst="rect">
            <a:avLst/>
          </a:prstGeom>
        </p:spPr>
      </p:pic>
      <p:pic>
        <p:nvPicPr>
          <p:cNvPr id="8" name="Slie 3 ( 2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3792" y="6103176"/>
            <a:ext cx="103967" cy="1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2200122" y="5549553"/>
            <a:ext cx="816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  <p:pic>
        <p:nvPicPr>
          <p:cNvPr id="2" name="Sli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879" y="6298474"/>
            <a:ext cx="206829" cy="2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3140862" y="5036948"/>
            <a:ext cx="5662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 thủ quy định an toàn giao thông: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 sát lề đường phía bên phải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  <p:pic>
        <p:nvPicPr>
          <p:cNvPr id="2" name="Slie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668502" y="6099606"/>
            <a:ext cx="168281" cy="3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  <p:pic>
        <p:nvPicPr>
          <p:cNvPr id="2" name="Sli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05" y="62153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957054" y="1679583"/>
            <a:ext cx="524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bạn đang đùa nghịch trong thư viện.</a:t>
            </a:r>
            <a:endParaRPr kumimoji="0" lang="x-none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367400" y="1636520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2DEEE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7" name="Sli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35" y="6367144"/>
            <a:ext cx="152400" cy="15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0E0F75-8A70-8B49-D9FD-5E076C8F02C5}"/>
              </a:ext>
            </a:extLst>
          </p:cNvPr>
          <p:cNvSpPr txBox="1"/>
          <p:nvPr/>
        </p:nvSpPr>
        <p:spPr>
          <a:xfrm>
            <a:off x="6021066" y="2654650"/>
            <a:ext cx="5117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bạn đang đùa nghịch trong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 viện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gây mất trật tự và ảnh hưởng đến những bạn khác đang đọc sách.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4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89243" y="1342119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đến vườn bách thú, Mạnh ném đồ ăn vào chuồng thú.</a:t>
            </a:r>
            <a:endParaRPr kumimoji="0" lang="x-none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2DEEE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" name="Sli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906" y="6272349"/>
            <a:ext cx="152400" cy="15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B0E23-BFD3-7F29-F9D3-444E0132E83D}"/>
              </a:ext>
            </a:extLst>
          </p:cNvPr>
          <p:cNvSpPr txBox="1"/>
          <p:nvPr/>
        </p:nvSpPr>
        <p:spPr>
          <a:xfrm>
            <a:off x="6268755" y="2542890"/>
            <a:ext cx="511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 vật ở vườn bách thú đều có đồ ăn riêng. Khi ném thức ăn linh tinh vào chuồng, chúng ăn sẽ có hại cho sức khỏe.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số bạn chen lấn, xô đẩy khi lên xe.</a:t>
            </a:r>
            <a:endParaRPr kumimoji="0" lang="x-none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2DEEE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" name="Sli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244" y="6350726"/>
            <a:ext cx="152400" cy="15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E7D69-B537-76D5-C3FA-7CCE01F31374}"/>
              </a:ext>
            </a:extLst>
          </p:cNvPr>
          <p:cNvSpPr txBox="1"/>
          <p:nvPr/>
        </p:nvSpPr>
        <p:spPr>
          <a:xfrm>
            <a:off x="6417306" y="2857850"/>
            <a:ext cx="511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số bạn chen lấn, xô đẩy khi lên xe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gây nguy hiểm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Widescreen</PresentationFormat>
  <Paragraphs>47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#9Slide07 SVNPosterizer KG Inli</vt:lpstr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Cute Sticker by Slidesgo</vt:lpstr>
      <vt:lpstr>8_Cute Sticker by Slidesgo</vt:lpstr>
      <vt:lpstr>7_Cute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2024-04-15T12:49:03Z</dcterms:created>
  <dcterms:modified xsi:type="dcterms:W3CDTF">2024-04-15T12:49:42Z</dcterms:modified>
</cp:coreProperties>
</file>