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4" r:id="rId2"/>
    <p:sldMasterId id="2147483731" r:id="rId3"/>
    <p:sldMasterId id="2147483748" r:id="rId4"/>
    <p:sldMasterId id="2147483765" r:id="rId5"/>
    <p:sldMasterId id="2147483782" r:id="rId6"/>
  </p:sldMasterIdLst>
  <p:notesMasterIdLst>
    <p:notesMasterId r:id="rId28"/>
  </p:notesMasterIdLst>
  <p:sldIdLst>
    <p:sldId id="259" r:id="rId7"/>
    <p:sldId id="304" r:id="rId8"/>
    <p:sldId id="284" r:id="rId9"/>
    <p:sldId id="300" r:id="rId10"/>
    <p:sldId id="285" r:id="rId11"/>
    <p:sldId id="286" r:id="rId12"/>
    <p:sldId id="294" r:id="rId13"/>
    <p:sldId id="296" r:id="rId14"/>
    <p:sldId id="295" r:id="rId15"/>
    <p:sldId id="297" r:id="rId16"/>
    <p:sldId id="303" r:id="rId17"/>
    <p:sldId id="287" r:id="rId18"/>
    <p:sldId id="298" r:id="rId19"/>
    <p:sldId id="299" r:id="rId20"/>
    <p:sldId id="288" r:id="rId21"/>
    <p:sldId id="289" r:id="rId22"/>
    <p:sldId id="290" r:id="rId23"/>
    <p:sldId id="291" r:id="rId24"/>
    <p:sldId id="292" r:id="rId25"/>
    <p:sldId id="302" r:id="rId26"/>
    <p:sldId id="2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D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FD692-D86B-41D5-821B-8D8EC54C792F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B036-B31B-4EF5-8CB6-8859A020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983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3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028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7285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85766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8282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4694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611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7116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08788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25576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1461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9264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84641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6084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368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08793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55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712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8924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5768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78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83267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92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3019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911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06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0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5337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85754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35361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86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1714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61773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76231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693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80155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792073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33742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67433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45776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96261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093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01624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93325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7035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25502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8219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23760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3303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56366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185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8078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67843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94895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3644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67769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6631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9807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047315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6605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35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41369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250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00465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877572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9436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145439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8280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10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414662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32440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110420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5443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1146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946803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190308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440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2281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913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33387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670152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839408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26743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56639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3855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891184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1588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071307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988661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1162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93476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23927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144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017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3907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21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80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920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14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8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01168" y="135891"/>
            <a:ext cx="173957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vi-VN" sz="4050" dirty="0">
                <a:solidFill>
                  <a:srgbClr val="FFFFFF"/>
                </a:solidFill>
                <a:latin typeface="+mj-lt"/>
              </a:rPr>
              <a:t>BÀI </a:t>
            </a:r>
            <a:r>
              <a:rPr lang="en-US" sz="4050" dirty="0">
                <a:solidFill>
                  <a:srgbClr val="FFFFFF"/>
                </a:solidFill>
                <a:latin typeface="UTM Cookies"/>
              </a:rPr>
              <a:t>13</a:t>
            </a:r>
            <a:endParaRPr lang="vi-VN" sz="405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623918" y="1653895"/>
            <a:ext cx="6643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500" dirty="0">
                <a:solidFill>
                  <a:srgbClr val="002060"/>
                </a:solidFill>
                <a:latin typeface="UTM Cookies"/>
              </a:rPr>
              <a:t>TÌM KIẾM SỰ HỖ TRỢ Ở NƠI CÔNG CỘNG</a:t>
            </a:r>
            <a:endParaRPr lang="vi-VN" sz="45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BBBBE5-D0DE-D2B8-850D-6CEFE610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B9328C-A4CC-6DF9-3660-DFFE421F6C3C}"/>
              </a:ext>
            </a:extLst>
          </p:cNvPr>
          <p:cNvSpPr txBox="1"/>
          <p:nvPr/>
        </p:nvSpPr>
        <p:spPr>
          <a:xfrm flipH="1">
            <a:off x="1651001" y="2188339"/>
            <a:ext cx="9162141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lnSpc>
                <a:spcPct val="150000"/>
              </a:lnSpc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em bị hỏng xe, khi có người lạ đi theo em hay có người lạ đến đón…em cần tìm kiếm sự hỗ trợ từ những người xung quanh.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tìm kiếm sự hỗ trợ kịp thời sẽ giúp em bảo vệ bản thân, không ảnh hưởng tới những công việc cá nhân của mình.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5ADD63-5102-0253-592E-B4697BB258C2}"/>
              </a:ext>
            </a:extLst>
          </p:cNvPr>
          <p:cNvSpPr txBox="1"/>
          <p:nvPr/>
        </p:nvSpPr>
        <p:spPr>
          <a:xfrm rot="19515284" flipH="1">
            <a:off x="-2431142" y="1150600"/>
            <a:ext cx="963748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D03A9E-A05C-26BA-3358-4C0E8DBFA0B2}"/>
              </a:ext>
            </a:extLst>
          </p:cNvPr>
          <p:cNvSpPr txBox="1"/>
          <p:nvPr/>
        </p:nvSpPr>
        <p:spPr>
          <a:xfrm>
            <a:off x="264160" y="1561941"/>
            <a:ext cx="11511280" cy="368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cách tìm kiếm sự hỗ trợ và 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ý nghĩa của việc tìm kiếm sự hỗ trợ </a:t>
            </a:r>
          </a:p>
          <a:p>
            <a:pPr algn="ctr">
              <a:lnSpc>
                <a:spcPct val="115000"/>
              </a:lnSpc>
            </a:pPr>
            <a:r>
              <a:rPr lang="en-US" sz="48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ở nơi công cộng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73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785393" y="568015"/>
            <a:ext cx="578949" cy="52055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81607" y="593895"/>
            <a:ext cx="641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C34FCC-9101-4120-A93F-DAF059269028}"/>
              </a:ext>
            </a:extLst>
          </p:cNvPr>
          <p:cNvSpPr txBox="1"/>
          <p:nvPr/>
        </p:nvSpPr>
        <p:spPr>
          <a:xfrm flipH="1">
            <a:off x="650088" y="1227921"/>
            <a:ext cx="1087425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9152" y="2556435"/>
            <a:ext cx="6085190" cy="360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50088" y="2934156"/>
            <a:ext cx="661568" cy="5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B91E74-048B-41F0-9F3F-BA172F88E3F5}"/>
              </a:ext>
            </a:extLst>
          </p:cNvPr>
          <p:cNvSpPr txBox="1"/>
          <p:nvPr/>
        </p:nvSpPr>
        <p:spPr>
          <a:xfrm flipH="1">
            <a:off x="1364341" y="2782463"/>
            <a:ext cx="394788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D83035-94AE-47B7-8C7D-55DE3FCFD46E}"/>
              </a:ext>
            </a:extLst>
          </p:cNvPr>
          <p:cNvSpPr txBox="1"/>
          <p:nvPr/>
        </p:nvSpPr>
        <p:spPr>
          <a:xfrm>
            <a:off x="667658" y="4320894"/>
            <a:ext cx="4644570" cy="1687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 defTabSz="685800">
              <a:lnSpc>
                <a:spcPct val="150000"/>
              </a:lnSpc>
              <a:buFontTx/>
              <a:buChar char="-"/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2FDA5-54DB-C5FA-0F03-CC50B10945FE}"/>
              </a:ext>
            </a:extLst>
          </p:cNvPr>
          <p:cNvSpPr txBox="1"/>
          <p:nvPr/>
        </p:nvSpPr>
        <p:spPr>
          <a:xfrm flipH="1">
            <a:off x="4036146" y="1675721"/>
            <a:ext cx="5472439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tìm kiếm sự hỗ trợ có lợi ích gì?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7D30A2-E515-7092-FBCF-2BD33625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" y="3527874"/>
            <a:ext cx="3109091" cy="246417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77953DD3-F29F-72D3-EB65-E32736FE5AE6}"/>
              </a:ext>
            </a:extLst>
          </p:cNvPr>
          <p:cNvSpPr/>
          <p:nvPr/>
        </p:nvSpPr>
        <p:spPr>
          <a:xfrm>
            <a:off x="3088640" y="767079"/>
            <a:ext cx="7802880" cy="3992880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9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F2DCCE-D7E6-D2DB-C18F-881691F6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8" y="3429000"/>
            <a:ext cx="2792363" cy="2786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D57DF-5FD4-E910-B271-2C12572DE177}"/>
              </a:ext>
            </a:extLst>
          </p:cNvPr>
          <p:cNvSpPr txBox="1"/>
          <p:nvPr/>
        </p:nvSpPr>
        <p:spPr>
          <a:xfrm flipH="1">
            <a:off x="1890438" y="505614"/>
            <a:ext cx="8411124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tìm kiếm sự hỗ trợ sẽ giúp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610048-7288-6614-7554-3682D779CA02}"/>
              </a:ext>
            </a:extLst>
          </p:cNvPr>
          <p:cNvSpPr txBox="1"/>
          <p:nvPr/>
        </p:nvSpPr>
        <p:spPr>
          <a:xfrm flipH="1">
            <a:off x="2557188" y="1706480"/>
            <a:ext cx="841112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quyết được những tình huống bất ngờ mà em gặp phải.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7FB6A4-C612-8853-7DFE-2971BE176D8F}"/>
              </a:ext>
            </a:extLst>
          </p:cNvPr>
          <p:cNvSpPr txBox="1"/>
          <p:nvPr/>
        </p:nvSpPr>
        <p:spPr>
          <a:xfrm flipH="1">
            <a:off x="2435268" y="3734315"/>
            <a:ext cx="8411124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Tránh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được những nguy hiểm rình rập xung quanh các em.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2159" y="1355723"/>
            <a:ext cx="7093545" cy="42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12907" y="118794"/>
            <a:ext cx="1063839" cy="9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4F06A8-DE59-49E1-90F4-4AEC7D366A49}"/>
              </a:ext>
            </a:extLst>
          </p:cNvPr>
          <p:cNvSpPr txBox="1"/>
          <p:nvPr/>
        </p:nvSpPr>
        <p:spPr>
          <a:xfrm>
            <a:off x="2068433" y="5502277"/>
            <a:ext cx="7786818" cy="741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7B91F9-8392-C918-4A71-F508694113C1}"/>
              </a:ext>
            </a:extLst>
          </p:cNvPr>
          <p:cNvSpPr txBox="1"/>
          <p:nvPr/>
        </p:nvSpPr>
        <p:spPr>
          <a:xfrm>
            <a:off x="507948" y="799514"/>
            <a:ext cx="40825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463499" y="419221"/>
            <a:ext cx="2112713" cy="966545"/>
            <a:chOff x="-1579102" y="1831574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9102" y="1831574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-910265" y="2310339"/>
              <a:ext cx="20267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2729970" y="757581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2485158" y="677010"/>
            <a:ext cx="383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430522" y="1301515"/>
            <a:ext cx="5316434" cy="44655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160964" y="1392818"/>
            <a:ext cx="5381266" cy="44148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714734" y="6003451"/>
            <a:ext cx="531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433458" y="6003450"/>
            <a:ext cx="496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ED948-CE7B-4CFE-C0B9-D09DDAD72890}"/>
              </a:ext>
            </a:extLst>
          </p:cNvPr>
          <p:cNvSpPr txBox="1"/>
          <p:nvPr/>
        </p:nvSpPr>
        <p:spPr>
          <a:xfrm>
            <a:off x="649770" y="5719325"/>
            <a:ext cx="573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nên xin đi nhờ ô cùng bạn.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1F7835-9E1F-A519-CC3E-063B0EE3BF96}"/>
              </a:ext>
            </a:extLst>
          </p:cNvPr>
          <p:cNvSpPr txBox="1"/>
          <p:nvPr/>
        </p:nvSpPr>
        <p:spPr>
          <a:xfrm>
            <a:off x="6050179" y="5732709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nên la lớn để mọi người xung quanh giúp đỡ.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7" grpId="1"/>
      <p:bldP spid="28" grpId="0" animBg="1"/>
      <p:bldP spid="28" grpId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455329" y="410817"/>
            <a:ext cx="2112713" cy="966545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8" y="3294564"/>
              <a:ext cx="202670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2773512" y="720154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2373438" y="689273"/>
            <a:ext cx="456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8EB65E-B50C-4769-9436-F1C45E77DD7E}"/>
              </a:ext>
            </a:extLst>
          </p:cNvPr>
          <p:cNvSpPr txBox="1"/>
          <p:nvPr/>
        </p:nvSpPr>
        <p:spPr>
          <a:xfrm>
            <a:off x="455328" y="5935971"/>
            <a:ext cx="5640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2E2BC80-860F-49DB-9264-0D17AECF1D8C}"/>
              </a:ext>
            </a:extLst>
          </p:cNvPr>
          <p:cNvSpPr txBox="1"/>
          <p:nvPr/>
        </p:nvSpPr>
        <p:spPr>
          <a:xfrm>
            <a:off x="6095999" y="5935971"/>
            <a:ext cx="580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758246" y="1377362"/>
            <a:ext cx="4726272" cy="4536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095999" y="1377361"/>
            <a:ext cx="5214258" cy="44987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181803-5FEB-2E44-37F8-151FBE61D4F7}"/>
              </a:ext>
            </a:extLst>
          </p:cNvPr>
          <p:cNvSpPr txBox="1"/>
          <p:nvPr/>
        </p:nvSpPr>
        <p:spPr>
          <a:xfrm>
            <a:off x="410443" y="5782082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nên tìm sự giúp đỡ của mọi người xung quanh để tránh khỏi kẻ xấu đi theo.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EC0089-39BA-C2FF-D7F9-76CA8DEDC2C0}"/>
              </a:ext>
            </a:extLst>
          </p:cNvPr>
          <p:cNvSpPr txBox="1"/>
          <p:nvPr/>
        </p:nvSpPr>
        <p:spPr>
          <a:xfrm>
            <a:off x="6051114" y="5753228"/>
            <a:ext cx="5730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đi tới hiệu thuốc hoặc trạm xá, phòng y tế để nhờ người lớn băng bó.</a:t>
            </a:r>
            <a:endParaRPr lang="vi-VN" sz="24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/>
      <p:bldP spid="28" grpId="0" animBg="1"/>
      <p:bldP spid="28" grpId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45006" y="404991"/>
            <a:ext cx="2008068" cy="955841"/>
            <a:chOff x="-1363542" y="3176807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63542" y="3176807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-870670" y="3537035"/>
              <a:ext cx="18620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FFFFFF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2482523" y="287737"/>
            <a:ext cx="929479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F72F98"/>
              </a:buClr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3536EC2-9D57-486E-A887-28CA8F0F3D84}"/>
              </a:ext>
            </a:extLst>
          </p:cNvPr>
          <p:cNvGrpSpPr/>
          <p:nvPr/>
        </p:nvGrpSpPr>
        <p:grpSpPr>
          <a:xfrm>
            <a:off x="2763986" y="2648730"/>
            <a:ext cx="7250871" cy="3451447"/>
            <a:chOff x="2791280" y="2870402"/>
            <a:chExt cx="827892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xmlns="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905008" cy="731157"/>
              <a:chOff x="3995808" y="4507239"/>
              <a:chExt cx="905008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905008" cy="731157"/>
              <a:chOff x="3995808" y="4507239"/>
              <a:chExt cx="905008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xmlns="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905008" cy="731157"/>
              <a:chOff x="3995808" y="4507239"/>
              <a:chExt cx="905008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905008" cy="731157"/>
              <a:chOff x="3995808" y="4507239"/>
              <a:chExt cx="905008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905008" cy="731157"/>
              <a:chOff x="3995808" y="4507239"/>
              <a:chExt cx="905008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900246" cy="731157"/>
                <a:chOff x="3848170" y="4528457"/>
                <a:chExt cx="900246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xmlns="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90024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B4BF45F-6594-46B4-A0DB-A0371ECBB371}"/>
                </a:ext>
              </a:extLst>
            </p:cNvPr>
            <p:cNvGrpSpPr/>
            <p:nvPr/>
          </p:nvGrpSpPr>
          <p:grpSpPr>
            <a:xfrm>
              <a:off x="3167106" y="3412868"/>
              <a:ext cx="1897549" cy="731157"/>
              <a:chOff x="3995808" y="4507239"/>
              <a:chExt cx="818648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57713" cy="731157"/>
                <a:chOff x="3904343" y="4528457"/>
                <a:chExt cx="757713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xmlns="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40"/>
                  <a:ext cx="739707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Địa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chỉ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D56DE96E-3B49-4452-8616-221E989000DA}"/>
                </a:ext>
              </a:extLst>
            </p:cNvPr>
            <p:cNvGrpSpPr/>
            <p:nvPr/>
          </p:nvGrpSpPr>
          <p:grpSpPr>
            <a:xfrm>
              <a:off x="8078490" y="3970261"/>
              <a:ext cx="2991713" cy="731157"/>
              <a:chOff x="4024226" y="4507239"/>
              <a:chExt cx="771978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7D538"/>
                  </a:solidFill>
                  <a:latin typeface="Arial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9461" cy="731157"/>
                <a:chOff x="3904343" y="4528457"/>
                <a:chExt cx="739461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en-US" sz="1350">
                    <a:solidFill>
                      <a:srgbClr val="F7D538"/>
                    </a:solidFill>
                    <a:latin typeface="Arial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715426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800"/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Số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điện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 </a:t>
                  </a:r>
                  <a:r>
                    <a:rPr lang="en-US" sz="2100" dirty="0" err="1">
                      <a:solidFill>
                        <a:srgbClr val="EA4F46"/>
                      </a:solidFill>
                      <a:latin typeface="UTM Cookies"/>
                    </a:rPr>
                    <a:t>thoại</a:t>
                  </a:r>
                  <a:r>
                    <a:rPr lang="en-US" sz="2100" dirty="0">
                      <a:solidFill>
                        <a:srgbClr val="EA4F46"/>
                      </a:solidFill>
                      <a:latin typeface="UTM Cookies"/>
                    </a:rPr>
                    <a:t>?</a:t>
                  </a:r>
                </a:p>
              </p:txBody>
            </p:sp>
          </p:grpSp>
        </p:grpSp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A7AA21E9-60B1-FCD9-217D-7970CB3A52C5}"/>
              </a:ext>
            </a:extLst>
          </p:cNvPr>
          <p:cNvSpPr/>
          <p:nvPr/>
        </p:nvSpPr>
        <p:spPr>
          <a:xfrm>
            <a:off x="1612928" y="5138443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cứu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2C04B228-362D-60C3-F065-4C8156DB2EE6}"/>
              </a:ext>
            </a:extLst>
          </p:cNvPr>
          <p:cNvSpPr/>
          <p:nvPr/>
        </p:nvSpPr>
        <p:spPr>
          <a:xfrm>
            <a:off x="800277" y="4063945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an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66842B61-190A-8CA6-48DB-33F36783BF57}"/>
              </a:ext>
            </a:extLst>
          </p:cNvPr>
          <p:cNvSpPr/>
          <p:nvPr/>
        </p:nvSpPr>
        <p:spPr>
          <a:xfrm>
            <a:off x="4388615" y="1808857"/>
            <a:ext cx="1878027" cy="80396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hỏa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C804492F-E298-E56D-DC65-7C4966633730}"/>
              </a:ext>
            </a:extLst>
          </p:cNvPr>
          <p:cNvSpPr/>
          <p:nvPr/>
        </p:nvSpPr>
        <p:spPr>
          <a:xfrm>
            <a:off x="6861407" y="1463912"/>
            <a:ext cx="4715481" cy="1307537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trợ giúp khẩn cấp, tìm kiếm cứu nạn trên phạm vi toàn quốc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9AC9283B-25D1-B788-184C-7A03A300DAB2}"/>
              </a:ext>
            </a:extLst>
          </p:cNvPr>
          <p:cNvSpPr/>
          <p:nvPr/>
        </p:nvSpPr>
        <p:spPr>
          <a:xfrm>
            <a:off x="8593110" y="4751187"/>
            <a:ext cx="1792784" cy="918733"/>
          </a:xfrm>
          <a:prstGeom prst="cloud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trẻ 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5C8FEC-CF57-3A7A-9A52-2D94D9D84AD6}"/>
              </a:ext>
            </a:extLst>
          </p:cNvPr>
          <p:cNvSpPr txBox="1"/>
          <p:nvPr/>
        </p:nvSpPr>
        <p:spPr>
          <a:xfrm>
            <a:off x="3442862" y="1536173"/>
            <a:ext cx="5635044" cy="3785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0643FE-D1AD-BAF2-67AB-0617542D2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79" y="3664018"/>
            <a:ext cx="2664183" cy="2621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547A5D-F029-E1E6-0F3B-251D3176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964" y="762661"/>
            <a:ext cx="2664183" cy="2621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được một số tình huống cần tìm kiếm sự hỗ trợ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vì sao phải tìm kiếm sự hỗ trợ ở nơi công cộng.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hiện được việc tìm kiếm sự hỗ trợ nơi công cộng.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một số tình huống cần tìm kiếm sự hỗ trợ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7D5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vì sao phải tìm kiếm sự hỗ trợ ở nơi công cộng.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tìm kiếm sự hỗ trợ nơi công cộng.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70CF2DB-25FB-5B32-ADAE-B671E9440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61089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FB5379-0103-F13C-2876-D4B72C428297}"/>
              </a:ext>
            </a:extLst>
          </p:cNvPr>
          <p:cNvSpPr txBox="1"/>
          <p:nvPr/>
        </p:nvSpPr>
        <p:spPr>
          <a:xfrm>
            <a:off x="5159829" y="2136338"/>
            <a:ext cx="6474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và hẹn gặp lại các con trong các tiết học sau!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344567" y="564417"/>
            <a:ext cx="2211982" cy="731459"/>
            <a:chOff x="500062" y="381715"/>
            <a:chExt cx="2949310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95609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1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907652" y="1271255"/>
            <a:ext cx="1014642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xmlns="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22" y="2926003"/>
            <a:ext cx="5855488" cy="30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76169E-231F-33BB-C2D7-D89368A7262A}"/>
              </a:ext>
            </a:extLst>
          </p:cNvPr>
          <p:cNvSpPr txBox="1"/>
          <p:nvPr/>
        </p:nvSpPr>
        <p:spPr>
          <a:xfrm>
            <a:off x="1229360" y="1044499"/>
            <a:ext cx="9601993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huống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hỗ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trợ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nơi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cộng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02675" y="310811"/>
            <a:ext cx="2419346" cy="140622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9" y="1610762"/>
              <a:ext cx="1881752" cy="423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vi-VN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054486" y="770046"/>
            <a:ext cx="347870" cy="34787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3402356" y="662079"/>
            <a:ext cx="538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363636" y="2533633"/>
            <a:ext cx="3706701" cy="366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E010327-10B1-47F8-9E86-D2AEDC44B10F}"/>
              </a:ext>
            </a:extLst>
          </p:cNvPr>
          <p:cNvSpPr txBox="1"/>
          <p:nvPr/>
        </p:nvSpPr>
        <p:spPr>
          <a:xfrm>
            <a:off x="877364" y="6087954"/>
            <a:ext cx="475797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22D85C-91E1-492B-88E8-9935DF9D5780}"/>
              </a:ext>
            </a:extLst>
          </p:cNvPr>
          <p:cNvSpPr txBox="1"/>
          <p:nvPr/>
        </p:nvSpPr>
        <p:spPr>
          <a:xfrm>
            <a:off x="6969264" y="6087954"/>
            <a:ext cx="483509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b="1" i="1" dirty="0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7674428" y="2704220"/>
            <a:ext cx="3424769" cy="33837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41B62B-B564-3D5A-4CF4-466706DA4D5D}"/>
              </a:ext>
            </a:extLst>
          </p:cNvPr>
          <p:cNvSpPr txBox="1"/>
          <p:nvPr/>
        </p:nvSpPr>
        <p:spPr>
          <a:xfrm>
            <a:off x="652644" y="1324682"/>
            <a:ext cx="112454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97315" y="498625"/>
            <a:ext cx="661568" cy="5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358882" y="565624"/>
            <a:ext cx="946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782320" y="1099963"/>
            <a:ext cx="4460240" cy="4406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411645" y="1088844"/>
            <a:ext cx="4330034" cy="427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632924-00C3-47D7-1439-652976F7FEE7}"/>
              </a:ext>
            </a:extLst>
          </p:cNvPr>
          <p:cNvSpPr txBox="1"/>
          <p:nvPr/>
        </p:nvSpPr>
        <p:spPr>
          <a:xfrm>
            <a:off x="332188" y="5435789"/>
            <a:ext cx="585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tìm kiếm sự hỗ trợ nếu không sẽ bị kẻ xấu bắt cóc, hãm hại.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C10BE-CB56-9BCB-F938-66DAA7BA91CC}"/>
              </a:ext>
            </a:extLst>
          </p:cNvPr>
          <p:cNvSpPr txBox="1"/>
          <p:nvPr/>
        </p:nvSpPr>
        <p:spPr>
          <a:xfrm>
            <a:off x="6096000" y="5435789"/>
            <a:ext cx="585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i="1">
                <a:solidFill>
                  <a:srgbClr val="472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tìm kiếm sự hỗ trợ của những người xung quanh để sửa xe.</a:t>
            </a:r>
            <a:endParaRPr lang="vi-VN" sz="2800" b="1" i="1" dirty="0">
              <a:solidFill>
                <a:srgbClr val="472C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2FDA5-54DB-C5FA-0F03-CC50B10945FE}"/>
              </a:ext>
            </a:extLst>
          </p:cNvPr>
          <p:cNvSpPr txBox="1"/>
          <p:nvPr/>
        </p:nvSpPr>
        <p:spPr>
          <a:xfrm flipH="1">
            <a:off x="4253860" y="1300108"/>
            <a:ext cx="5472439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7D30A2-E515-7092-FBCF-2BD33625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4" y="3527874"/>
            <a:ext cx="3109091" cy="2464171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77953DD3-F29F-72D3-EB65-E32736FE5AE6}"/>
              </a:ext>
            </a:extLst>
          </p:cNvPr>
          <p:cNvSpPr/>
          <p:nvPr/>
        </p:nvSpPr>
        <p:spPr>
          <a:xfrm>
            <a:off x="3088640" y="767079"/>
            <a:ext cx="7802880" cy="3992880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2A2E4F-B737-DD42-B391-5C52268AE6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" r="2076"/>
          <a:stretch/>
        </p:blipFill>
        <p:spPr>
          <a:xfrm>
            <a:off x="644481" y="400685"/>
            <a:ext cx="5391225" cy="4770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8232E4-C976-C5C5-C57B-C2A09D8A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915" y="1821215"/>
            <a:ext cx="5188604" cy="420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99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D9D177-D9E7-1BDA-89C7-291FEEBB2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37068"/>
            <a:ext cx="5483023" cy="410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E60AC9-C325-FEE3-C7F5-8A11B93D0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17" y="1046480"/>
            <a:ext cx="5572903" cy="532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E673405-6650-B1AF-E520-6BAEE1B9B7BF}"/>
              </a:ext>
            </a:extLst>
          </p:cNvPr>
          <p:cNvSpPr/>
          <p:nvPr/>
        </p:nvSpPr>
        <p:spPr>
          <a:xfrm>
            <a:off x="365760" y="802640"/>
            <a:ext cx="487680" cy="48768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371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782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SimSun</vt:lpstr>
      <vt:lpstr>Arial</vt:lpstr>
      <vt:lpstr>Calibri</vt:lpstr>
      <vt:lpstr>Times New Roman</vt:lpstr>
      <vt:lpstr>UTM Cookies</vt:lpstr>
      <vt:lpstr>Wingdings</vt:lpstr>
      <vt:lpstr>Cute Sticker by Slidesgo</vt:lpstr>
      <vt:lpstr>1_Cute Sticker by Slidesgo</vt:lpstr>
      <vt:lpstr>2_Cute Sticker by Slidesgo</vt:lpstr>
      <vt:lpstr>3_Cute Sticker by Slidesgo</vt:lpstr>
      <vt:lpstr>4_Cute Sticker by Slidesgo</vt:lpstr>
      <vt:lpstr>5_Cute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2020-08-19T04:12:54Z</dcterms:created>
  <dcterms:modified xsi:type="dcterms:W3CDTF">2023-03-27T07:31:29Z</dcterms:modified>
</cp:coreProperties>
</file>