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301" r:id="rId2"/>
    <p:sldId id="326" r:id="rId3"/>
    <p:sldId id="302" r:id="rId4"/>
    <p:sldId id="303" r:id="rId5"/>
    <p:sldId id="319" r:id="rId6"/>
    <p:sldId id="320" r:id="rId7"/>
    <p:sldId id="304" r:id="rId8"/>
    <p:sldId id="315" r:id="rId9"/>
    <p:sldId id="316" r:id="rId10"/>
    <p:sldId id="309" r:id="rId11"/>
    <p:sldId id="327" r:id="rId12"/>
    <p:sldId id="310" r:id="rId13"/>
    <p:sldId id="323" r:id="rId14"/>
  </p:sldIdLst>
  <p:sldSz cx="9144000" cy="5143500" type="screen16x9"/>
  <p:notesSz cx="6858000" cy="9144000"/>
  <p:embeddedFontLst>
    <p:embeddedFont>
      <p:font typeface="Baloo 2" panose="020B0604020202020204" charset="0"/>
      <p:regular r:id="rId16"/>
      <p:bold r:id="rId17"/>
    </p:embeddedFont>
    <p:embeddedFont>
      <p:font typeface="Pangolin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6"/>
    <a:srgbClr val="FFFFFF"/>
    <a:srgbClr val="E2D0E6"/>
    <a:srgbClr val="AC98C9"/>
    <a:srgbClr val="A165AB"/>
    <a:srgbClr val="FEEAB6"/>
    <a:srgbClr val="62BB47"/>
    <a:srgbClr val="00A651"/>
    <a:srgbClr val="1A8C54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15"/>
  </p:normalViewPr>
  <p:slideViewPr>
    <p:cSldViewPr snapToGrid="0">
      <p:cViewPr varScale="1">
        <p:scale>
          <a:sx n="108" d="100"/>
          <a:sy n="108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 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-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 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-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323B39A7-AFD0-4333-8372-A544B354ACDC}" type="presOf" srcId="{E0110D4F-4E86-485D-8EE8-C1DEDB91D6D2}" destId="{CF80C5D7-DD22-40D2-B92A-0091EC17E2FF}" srcOrd="0" destOrd="0" presId="urn:microsoft.com/office/officeart/2005/8/layout/vList3"/>
    <dgm:cxn modelId="{2C0A6224-97DD-4A51-85E8-A160812CEA63}" type="presOf" srcId="{372C9046-57B5-426A-BB43-917800DB0958}" destId="{EF6802B4-EDD6-43CF-8F50-8354B70CC896}" srcOrd="0" destOrd="0" presId="urn:microsoft.com/office/officeart/2005/8/layout/vList3"/>
    <dgm:cxn modelId="{0EFF354C-0C52-41DD-8039-75B5157C3A2A}" type="presOf" srcId="{40F9C008-9470-48C2-B032-A41D7A37442C}" destId="{040AE694-09E9-496B-BA93-60165F01C756}" srcOrd="0" destOrd="0" presId="urn:microsoft.com/office/officeart/2005/8/layout/vList3"/>
    <dgm:cxn modelId="{2FAC21B0-F622-4FBD-BA47-01C51CB016A3}" type="presParOf" srcId="{CF80C5D7-DD22-40D2-B92A-0091EC17E2FF}" destId="{88B0D13C-E1F6-474A-8414-2FF364AB12C1}" srcOrd="0" destOrd="0" presId="urn:microsoft.com/office/officeart/2005/8/layout/vList3"/>
    <dgm:cxn modelId="{0658719A-84C7-438B-84D2-5A81854B49D1}" type="presParOf" srcId="{88B0D13C-E1F6-474A-8414-2FF364AB12C1}" destId="{3669AA09-1798-499F-92B9-4E613B49C579}" srcOrd="0" destOrd="0" presId="urn:microsoft.com/office/officeart/2005/8/layout/vList3"/>
    <dgm:cxn modelId="{890A6CE6-8CD3-42C1-8F92-0350C0F0BFF3}" type="presParOf" srcId="{88B0D13C-E1F6-474A-8414-2FF364AB12C1}" destId="{EF6802B4-EDD6-43CF-8F50-8354B70CC896}" srcOrd="1" destOrd="0" presId="urn:microsoft.com/office/officeart/2005/8/layout/vList3"/>
    <dgm:cxn modelId="{504D847F-BAD1-41A8-AA0F-23992EDABCD6}" type="presParOf" srcId="{CF80C5D7-DD22-40D2-B92A-0091EC17E2FF}" destId="{118D6900-0DA9-4BD2-B34B-F54BA07BD761}" srcOrd="1" destOrd="0" presId="urn:microsoft.com/office/officeart/2005/8/layout/vList3"/>
    <dgm:cxn modelId="{CB564211-66DA-4ED5-89DD-5211512B99BD}" type="presParOf" srcId="{CF80C5D7-DD22-40D2-B92A-0091EC17E2FF}" destId="{9F2F09F7-D30F-43FC-BBDA-D069B6730033}" srcOrd="2" destOrd="0" presId="urn:microsoft.com/office/officeart/2005/8/layout/vList3"/>
    <dgm:cxn modelId="{57BEAC84-998C-4A77-8D67-D7821A0E7A60}" type="presParOf" srcId="{9F2F09F7-D30F-43FC-BBDA-D069B6730033}" destId="{2ED1387E-645B-4ED5-9FA4-AAED3F205197}" srcOrd="0" destOrd="0" presId="urn:microsoft.com/office/officeart/2005/8/layout/vList3"/>
    <dgm:cxn modelId="{351E4BB9-9FDD-4055-A551-F03A1B6F6616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5386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39" y="2459341"/>
            <a:ext cx="4167822" cy="1426500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26: </a:t>
            </a:r>
            <a:br>
              <a:rPr lang="en-US" dirty="0"/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812" y="3975631"/>
            <a:ext cx="3657600" cy="567000"/>
          </a:xfrm>
        </p:spPr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16436" y="4935682"/>
            <a:ext cx="1766455" cy="20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10854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công việc theo sự phân công của tổ.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=""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6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1C0FAA5-22AF-3540-A539-537045E05499}"/>
              </a:ext>
            </a:extLst>
          </p:cNvPr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8A35EB67-DBFB-AF4F-A25E-1FE955C1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B6FFD407-1927-914B-BEDA-5CA162693608}"/>
                </a:ext>
              </a:extLst>
            </p:cNvPr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5167741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=""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0153249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0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400" b="1" dirty="0" smtClean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phát động phong trào “Học nhân ái, biết chia sẻ”.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A8D1CFB-9745-8E4F-B37A-10C46781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86" y="1164044"/>
            <a:ext cx="6815328" cy="36416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750570" y="370581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1052979" y="1333256"/>
            <a:ext cx="7629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2457" y="2333496"/>
            <a:ext cx="6656832" cy="23308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=""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=""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=""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44CF66F-68F5-6344-A0AE-2C84FA9F041B}"/>
              </a:ext>
            </a:extLst>
          </p:cNvPr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7, 8 là trọng điểm của mùa mưa bão.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35666DB-E33E-324A-94C5-C78F0AA809B9}"/>
              </a:ext>
            </a:extLst>
          </p:cNvPr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>
              <a:extLst>
                <a:ext uri="{FF2B5EF4-FFF2-40B4-BE49-F238E27FC236}">
                  <a16:creationId xmlns="" xmlns:a16="http://schemas.microsoft.com/office/drawing/2014/main" id="{A7D0E8CF-7077-644D-BD5E-AF2ABDEC7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5A953903-4DBA-EB46-A54B-7FBB4195BA13}"/>
                </a:ext>
              </a:extLst>
            </p:cNvPr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07C8DD5-B194-1C48-8E52-439A9186C37B}"/>
                </a:ext>
              </a:extLst>
            </p:cNvPr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CAB60186-24C3-9C45-B67B-01667FDE4FD9}"/>
                </a:ext>
              </a:extLst>
            </p:cNvPr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A638386-3C76-3349-B3CC-0BDCAAF2F2A0}"/>
                </a:ext>
              </a:extLst>
            </p:cNvPr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E950C8F-2F13-DB4F-96E9-75BABF58B743}"/>
                </a:ext>
              </a:extLst>
            </p:cNvPr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200" dirty="0">
                  <a:solidFill>
                    <a:schemeClr val="bg2"/>
                  </a:solidFill>
                </a:rPr>
                <a:t>8 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07803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=""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=""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=""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=""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=""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=""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=""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=""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=""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lời động viên, thăm hỏi bạn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28311" y="4956464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28311" y="4924565"/>
            <a:ext cx="1662546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330</Words>
  <Application>Microsoft Office PowerPoint</Application>
  <PresentationFormat>On-screen Show (16:9)</PresentationFormat>
  <Paragraphs>36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UTM Cookies</vt:lpstr>
      <vt:lpstr>Baloo 2</vt:lpstr>
      <vt:lpstr>UTM Androgyne</vt:lpstr>
      <vt:lpstr>Arial</vt:lpstr>
      <vt:lpstr>Pangolin</vt:lpstr>
      <vt:lpstr>English Vocabulary Workshop by Slidesgo</vt:lpstr>
      <vt:lpstr>          Bài 26:  Tôi luôn bên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AutoBVT</cp:lastModifiedBy>
  <cp:revision>106</cp:revision>
  <dcterms:modified xsi:type="dcterms:W3CDTF">2022-03-12T14:06:57Z</dcterms:modified>
</cp:coreProperties>
</file>