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22"/>
  </p:notesMasterIdLst>
  <p:sldIdLst>
    <p:sldId id="312" r:id="rId2"/>
    <p:sldId id="295" r:id="rId3"/>
    <p:sldId id="296" r:id="rId4"/>
    <p:sldId id="297" r:id="rId5"/>
    <p:sldId id="304" r:id="rId6"/>
    <p:sldId id="305" r:id="rId7"/>
    <p:sldId id="303" r:id="rId8"/>
    <p:sldId id="313" r:id="rId9"/>
    <p:sldId id="292" r:id="rId10"/>
    <p:sldId id="306" r:id="rId11"/>
    <p:sldId id="307" r:id="rId12"/>
    <p:sldId id="308" r:id="rId13"/>
    <p:sldId id="264" r:id="rId14"/>
    <p:sldId id="300" r:id="rId15"/>
    <p:sldId id="309" r:id="rId16"/>
    <p:sldId id="311" r:id="rId17"/>
    <p:sldId id="315" r:id="rId18"/>
    <p:sldId id="316" r:id="rId19"/>
    <p:sldId id="317" r:id="rId20"/>
    <p:sldId id="294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0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429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7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2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03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6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414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89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8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27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253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6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94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526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088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8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5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85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9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1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4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8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32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973" r:id="rId41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19.jp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HĐTN</a:t>
            </a: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815947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0" name="11 Rectángulo"/>
          <p:cNvSpPr/>
          <p:nvPr/>
        </p:nvSpPr>
        <p:spPr>
          <a:xfrm>
            <a:off x="606143" y="988762"/>
            <a:ext cx="9761540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chợ</a:t>
            </a:r>
            <a:r>
              <a:rPr lang="en-US" sz="2400" dirty="0"/>
              <a:t> /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75765" y="1838103"/>
            <a:ext cx="4719917" cy="4195784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7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8678" y="1828800"/>
            <a:ext cx="4543187" cy="4372169"/>
            <a:chOff x="4416768" y="1724450"/>
            <a:chExt cx="2788452" cy="2269328"/>
          </a:xfrm>
        </p:grpSpPr>
        <p:sp>
          <p:nvSpPr>
            <p:cNvPr id="21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23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542" y="4238"/>
            <a:ext cx="2028458" cy="1675070"/>
          </a:xfrm>
          <a:prstGeom prst="rect">
            <a:avLst/>
          </a:prstGeom>
        </p:spPr>
      </p:pic>
      <p:sp>
        <p:nvSpPr>
          <p:cNvPr id="27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76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1015656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2351" y="1855694"/>
            <a:ext cx="9766051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Ở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,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3" name="11 Rectángulo"/>
          <p:cNvSpPr/>
          <p:nvPr/>
        </p:nvSpPr>
        <p:spPr>
          <a:xfrm>
            <a:off x="292351" y="2679904"/>
            <a:ext cx="10330828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bao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6453" y="4061011"/>
            <a:ext cx="10598735" cy="2124635"/>
            <a:chOff x="1096304" y="4047954"/>
            <a:chExt cx="9526874" cy="2420470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1FB181FD-3B05-4BC5-AE94-8BD27212AF5E}"/>
                </a:ext>
              </a:extLst>
            </p:cNvPr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3C2A2564-030E-404C-B8A0-80A0A5FCA573}"/>
                  </a:ext>
                </a:extLst>
              </p:cNvPr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0" name="Isosceles Triangle 6">
                <a:extLst>
                  <a:ext uri="{FF2B5EF4-FFF2-40B4-BE49-F238E27FC236}">
                    <a16:creationId xmlns:a16="http://schemas.microsoft.com/office/drawing/2014/main" id="{8869E764-BA0C-4061-81BE-FE9BBBD5E99E}"/>
                  </a:ext>
                </a:extLst>
              </p:cNvPr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2062103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22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73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38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4" name="11 Rectángulo"/>
          <p:cNvSpPr/>
          <p:nvPr/>
        </p:nvSpPr>
        <p:spPr>
          <a:xfrm>
            <a:off x="1139514" y="1165148"/>
            <a:ext cx="971226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668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541" y="4216461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8954" y="2527321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đường dây nóng hỗ trợ trẻ em/ cảnh sát</a:t>
            </a:r>
          </a:p>
        </p:txBody>
      </p:sp>
    </p:spTree>
    <p:extLst>
      <p:ext uri="{BB962C8B-B14F-4D97-AF65-F5344CB8AC3E}">
        <p14:creationId xmlns:p14="http://schemas.microsoft.com/office/powerpoint/2010/main" val="3279490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六边形 28"/>
          <p:cNvSpPr/>
          <p:nvPr/>
        </p:nvSpPr>
        <p:spPr>
          <a:xfrm rot="5400000">
            <a:off x="1738602" y="-241401"/>
            <a:ext cx="829520" cy="333172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/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33633" y="1114550"/>
            <a:ext cx="6325586" cy="61982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TRÒ CHƠI</a:t>
            </a:r>
            <a:endParaRPr lang="zh-CN" altLang="en-US" sz="5400" b="1" dirty="0">
              <a:solidFill>
                <a:schemeClr val="accent2">
                  <a:lumMod val="75000"/>
                </a:schemeClr>
              </a:solidFill>
              <a:latin typeface="#9Slide03 IcielSamsung Sharp Bo" pitchFamily="2" charset="0"/>
              <a:ea typeface="+mn-ea"/>
              <a:cs typeface="#9Slide03 IcielSamsung Sharp Bo" pitchFamily="2" charset="0"/>
            </a:endParaRPr>
          </a:p>
        </p:txBody>
      </p:sp>
      <p:pic>
        <p:nvPicPr>
          <p:cNvPr id="2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2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rộng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9224" y="882845"/>
            <a:ext cx="66229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Trí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nhớ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siêu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việt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0402" y="2141396"/>
            <a:ext cx="2972548" cy="3328514"/>
            <a:chOff x="846676" y="2786312"/>
            <a:chExt cx="2972548" cy="3328514"/>
          </a:xfrm>
        </p:grpSpPr>
        <p:sp>
          <p:nvSpPr>
            <p:cNvPr id="8" name="圆角矩形 3">
              <a:extLst>
                <a:ext uri="{FF2B5EF4-FFF2-40B4-BE49-F238E27FC236}">
                  <a16:creationId xmlns:a16="http://schemas.microsoft.com/office/drawing/2014/main" id="{1D744299-F427-4F6A-BD39-F20F103B098F}"/>
                </a:ext>
              </a:extLst>
            </p:cNvPr>
            <p:cNvSpPr/>
            <p:nvPr/>
          </p:nvSpPr>
          <p:spPr>
            <a:xfrm>
              <a:off x="846676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0" name="任意多边形 5">
              <a:extLst>
                <a:ext uri="{FF2B5EF4-FFF2-40B4-BE49-F238E27FC236}">
                  <a16:creationId xmlns:a16="http://schemas.microsoft.com/office/drawing/2014/main" id="{B05016AE-03EE-47F8-9D7D-291183189540}"/>
                </a:ext>
              </a:extLst>
            </p:cNvPr>
            <p:cNvSpPr/>
            <p:nvPr/>
          </p:nvSpPr>
          <p:spPr>
            <a:xfrm>
              <a:off x="923867" y="4578790"/>
              <a:ext cx="2831872" cy="1536036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>
                  <a:latin typeface="#9Slide03 IcielPanton Black" panose="00000A00000000000000" pitchFamily="2" charset="0"/>
                </a:rPr>
                <a:t>Lớp</a:t>
              </a:r>
              <a:r>
                <a:rPr lang="en-US" sz="3200" dirty="0">
                  <a:latin typeface="#9Slide03 IcielPanton Black" panose="00000A00000000000000" pitchFamily="2" charset="0"/>
                </a:rPr>
                <a:t> </a:t>
              </a:r>
              <a:r>
                <a:rPr lang="en-US" sz="3200" dirty="0" err="1">
                  <a:latin typeface="#9Slide03 IcielPanton Black" panose="00000A00000000000000" pitchFamily="2" charset="0"/>
                </a:rPr>
                <a:t>học</a:t>
              </a:r>
              <a:endParaRPr lang="en-US" sz="3200" b="1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098" name="Picture 2" descr="http://tieuhochanoi.edu.vn/upload/53321/fck/files/t%E1%BA%A3i%20xu%E1%BB%91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738" y="2917404"/>
              <a:ext cx="2720285" cy="153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633134" y="2098603"/>
            <a:ext cx="3050606" cy="3543300"/>
            <a:chOff x="4726405" y="2786312"/>
            <a:chExt cx="3050606" cy="3017010"/>
          </a:xfrm>
        </p:grpSpPr>
        <p:sp>
          <p:nvSpPr>
            <p:cNvPr id="11" name="圆角矩形 6">
              <a:extLst>
                <a:ext uri="{FF2B5EF4-FFF2-40B4-BE49-F238E27FC236}">
                  <a16:creationId xmlns:a16="http://schemas.microsoft.com/office/drawing/2014/main" id="{6B0FC998-C308-4CA0-9C8F-3F6E530E117F}"/>
                </a:ext>
              </a:extLst>
            </p:cNvPr>
            <p:cNvSpPr/>
            <p:nvPr/>
          </p:nvSpPr>
          <p:spPr>
            <a:xfrm>
              <a:off x="4804463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3" name="任意多边形 21">
              <a:extLst>
                <a:ext uri="{FF2B5EF4-FFF2-40B4-BE49-F238E27FC236}">
                  <a16:creationId xmlns:a16="http://schemas.microsoft.com/office/drawing/2014/main" id="{EDCBF250-ED28-4F3E-866B-46983C5A5982}"/>
                </a:ext>
              </a:extLst>
            </p:cNvPr>
            <p:cNvSpPr/>
            <p:nvPr/>
          </p:nvSpPr>
          <p:spPr>
            <a:xfrm>
              <a:off x="4906506" y="4521640"/>
              <a:ext cx="2781629" cy="1281682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1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bạn</a:t>
              </a: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</a:p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trong</a:t>
              </a: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lớp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0000">
                          <a14:foregroundMark x1="58750" y1="91905" x2="58750" y2="91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6405" y="2786312"/>
              <a:ext cx="2883671" cy="186739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664106" y="2091720"/>
            <a:ext cx="2972548" cy="3271364"/>
            <a:chOff x="8762251" y="2786312"/>
            <a:chExt cx="2972548" cy="3271364"/>
          </a:xfrm>
        </p:grpSpPr>
        <p:sp>
          <p:nvSpPr>
            <p:cNvPr id="14" name="圆角矩形 22">
              <a:extLst>
                <a:ext uri="{FF2B5EF4-FFF2-40B4-BE49-F238E27FC236}">
                  <a16:creationId xmlns:a16="http://schemas.microsoft.com/office/drawing/2014/main" id="{3DB17B59-3BE4-4558-B75C-AAFF4C5D6D89}"/>
                </a:ext>
              </a:extLst>
            </p:cNvPr>
            <p:cNvSpPr/>
            <p:nvPr/>
          </p:nvSpPr>
          <p:spPr>
            <a:xfrm>
              <a:off x="8762251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6" name="任意多边形 24">
              <a:extLst>
                <a:ext uri="{FF2B5EF4-FFF2-40B4-BE49-F238E27FC236}">
                  <a16:creationId xmlns:a16="http://schemas.microsoft.com/office/drawing/2014/main" id="{FDF02C4D-CF2F-4FB6-8565-5722AB725E78}"/>
                </a:ext>
              </a:extLst>
            </p:cNvPr>
            <p:cNvSpPr/>
            <p:nvPr/>
          </p:nvSpPr>
          <p:spPr>
            <a:xfrm>
              <a:off x="8912434" y="4564845"/>
              <a:ext cx="2642264" cy="1492831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Con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đường</a:t>
              </a: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trường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100" name="Picture 4" descr="tả con đường quen thuộc từ nhà đến trường | Học - Học nữa - Học Mã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070" y="2867205"/>
              <a:ext cx="2776954" cy="187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666750" y="5797463"/>
            <a:ext cx="10898129" cy="726083"/>
            <a:chOff x="666750" y="5797463"/>
            <a:chExt cx="10898129" cy="726083"/>
          </a:xfrm>
        </p:grpSpPr>
        <p:sp>
          <p:nvSpPr>
            <p:cNvPr id="64" name="Flowchart: Terminator 63"/>
            <p:cNvSpPr/>
            <p:nvPr/>
          </p:nvSpPr>
          <p:spPr>
            <a:xfrm>
              <a:off x="666750" y="5840823"/>
              <a:ext cx="10898129" cy="682723"/>
            </a:xfrm>
            <a:prstGeom prst="flowChartTerminator">
              <a:avLst/>
            </a:prstGeom>
            <a:solidFill>
              <a:srgbClr val="FA5B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11689" y="5797463"/>
              <a:ext cx="9672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Óc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ta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chỉ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đường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nhà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.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8059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2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5B037D9C-00C4-40DB-ACC7-DC4B9E551301}"/>
              </a:ext>
            </a:extLst>
          </p:cNvPr>
          <p:cNvSpPr/>
          <p:nvPr/>
        </p:nvSpPr>
        <p:spPr>
          <a:xfrm>
            <a:off x="460375" y="822507"/>
            <a:ext cx="11348322" cy="1352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3" y="1965506"/>
            <a:ext cx="5164777" cy="4767424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hệ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thân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607307"/>
            <a:ext cx="60769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1948" y="4676602"/>
            <a:ext cx="603050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người an toàn để xin giúp đỡ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5500" y="3395733"/>
            <a:ext cx="607695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“Nếu con lạc hãy dừng tại nơi con đang đứng và gọi bố mẹ to lên”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48" y="5957471"/>
            <a:ext cx="603050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FB2CBC-5027-406C-8D2F-467179AEDA97}"/>
              </a:ext>
            </a:extLst>
          </p:cNvPr>
          <p:cNvGrpSpPr/>
          <p:nvPr/>
        </p:nvGrpSpPr>
        <p:grpSpPr>
          <a:xfrm>
            <a:off x="6915154" y="1933011"/>
            <a:ext cx="5734043" cy="658604"/>
            <a:chOff x="5615824" y="1684765"/>
            <a:chExt cx="1226704" cy="692280"/>
          </a:xfrm>
          <a:solidFill>
            <a:srgbClr val="FA5B7F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43F1A9D-E3CC-49E6-BDEE-D51B9067C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824" y="1771099"/>
              <a:ext cx="957725" cy="605946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4400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ABCD7BE6-5E16-4E5A-8E76-041F3DD00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803" y="1684765"/>
              <a:ext cx="957725" cy="2173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id-ID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485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4" grpId="0" animBg="1"/>
      <p:bldP spid="1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ỹ năng sống cho bé - Bài 3 - Cách tìm đường về khi bị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238"/>
            <a:ext cx="11334750" cy="6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9512" y="1121451"/>
            <a:ext cx="6034053" cy="1320800"/>
          </a:xfrm>
        </p:spPr>
        <p:txBody>
          <a:bodyPr>
            <a:normAutofit/>
          </a:bodyPr>
          <a:lstStyle/>
          <a:p>
            <a:r>
              <a:rPr lang="en-US" altLang="zh-CN" sz="4400" b="1" dirty="0" err="1"/>
              <a:t>Về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nhà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em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hãy</a:t>
            </a:r>
            <a:r>
              <a:rPr lang="en-US" altLang="zh-CN" sz="4400" b="1" dirty="0"/>
              <a:t>:</a:t>
            </a:r>
            <a:endParaRPr lang="zh-CN" altLang="en-US" sz="4400" b="1" dirty="0"/>
          </a:p>
        </p:txBody>
      </p:sp>
      <p:pic>
        <p:nvPicPr>
          <p:cNvPr id="3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3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Cam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5800" y="2465152"/>
            <a:ext cx="5787765" cy="3478448"/>
            <a:chOff x="685800" y="2465152"/>
            <a:chExt cx="5787765" cy="3478448"/>
          </a:xfrm>
        </p:grpSpPr>
        <p:sp>
          <p:nvSpPr>
            <p:cNvPr id="3" name="Oval 2"/>
            <p:cNvSpPr/>
            <p:nvPr/>
          </p:nvSpPr>
          <p:spPr>
            <a:xfrm>
              <a:off x="685800" y="2465152"/>
              <a:ext cx="5524500" cy="347844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69474" y="3073829"/>
              <a:ext cx="52040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bố mẹ quan sát kĩ con đường từ nhà đến trường xem có những đặc điểm gì đáng nhớ?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4100" y="1074697"/>
            <a:ext cx="571505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: 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endParaRPr lang="en-US" sz="2400" dirty="0"/>
          </a:p>
          <a:p>
            <a:pPr algn="ctr"/>
            <a:r>
              <a:rPr lang="en-US" sz="2400" dirty="0"/>
              <a:t>1………………………………………………</a:t>
            </a:r>
          </a:p>
          <a:p>
            <a:pPr algn="ctr"/>
            <a:r>
              <a:rPr lang="en-US" sz="2400" dirty="0"/>
              <a:t>2………………………………………………</a:t>
            </a:r>
          </a:p>
          <a:p>
            <a:pPr algn="ctr"/>
            <a:r>
              <a:rPr lang="en-US" sz="2400" dirty="0"/>
              <a:t>3………………………………………………</a:t>
            </a:r>
          </a:p>
          <a:p>
            <a:pPr algn="ctr"/>
            <a:r>
              <a:rPr lang="en-US" sz="2400" dirty="0"/>
              <a:t>4………………………………………………</a:t>
            </a:r>
          </a:p>
          <a:p>
            <a:pPr algn="ctr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82" y="3528629"/>
            <a:ext cx="3861508" cy="3707048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3" idx="6"/>
            <a:endCxn id="6" idx="1"/>
          </p:cNvCxnSpPr>
          <p:nvPr/>
        </p:nvCxnSpPr>
        <p:spPr>
          <a:xfrm flipV="1">
            <a:off x="6210300" y="2413525"/>
            <a:ext cx="323800" cy="179085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" idx="6"/>
          </p:cNvCxnSpPr>
          <p:nvPr/>
        </p:nvCxnSpPr>
        <p:spPr>
          <a:xfrm>
            <a:off x="6210300" y="4204376"/>
            <a:ext cx="1676400" cy="133917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24: </a:t>
            </a:r>
            <a:r>
              <a:rPr lang="en-US" sz="3200" b="1" dirty="0" err="1"/>
              <a:t>Phòng</a:t>
            </a:r>
            <a:r>
              <a:rPr lang="en-US" sz="3200" b="1" dirty="0"/>
              <a:t> </a:t>
            </a:r>
            <a:r>
              <a:rPr lang="en-US" sz="3200" b="1" dirty="0" err="1"/>
              <a:t>tránh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bắt</a:t>
            </a:r>
            <a:r>
              <a:rPr lang="en-US" sz="3200" b="1" dirty="0"/>
              <a:t> </a:t>
            </a:r>
            <a:r>
              <a:rPr lang="en-US" sz="3200" b="1" dirty="0" err="1"/>
              <a:t>cóc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09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41231" y="549618"/>
            <a:ext cx="6204845" cy="1240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0C2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90C22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>
            <a:extLst>
              <a:ext uri="{FF2B5EF4-FFF2-40B4-BE49-F238E27FC236}">
                <a16:creationId xmlns:a16="http://schemas.microsoft.com/office/drawing/2014/main" id="{2DB8AB95-04CC-461F-824D-A67E878A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256408" cy="1894141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0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5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2881169" y="934818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con </a:t>
            </a:r>
          </a:p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giỏi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/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83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503649" y="126893"/>
            <a:ext cx="39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7" name="任意多边形 5">
            <a:extLst>
              <a:ext uri="{FF2B5EF4-FFF2-40B4-BE49-F238E27FC236}">
                <a16:creationId xmlns:a16="http://schemas.microsoft.com/office/drawing/2014/main" id="{789F5E59-F03C-4FB8-8DD0-06ED51F34D00}"/>
              </a:ext>
            </a:extLst>
          </p:cNvPr>
          <p:cNvSpPr/>
          <p:nvPr/>
        </p:nvSpPr>
        <p:spPr>
          <a:xfrm>
            <a:off x="10255862" y="281838"/>
            <a:ext cx="1766685" cy="909986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任意多边形 8">
            <a:extLst>
              <a:ext uri="{FF2B5EF4-FFF2-40B4-BE49-F238E27FC236}">
                <a16:creationId xmlns:a16="http://schemas.microsoft.com/office/drawing/2014/main" id="{6DA5DC11-83F7-4246-A2A0-DAE9DC2228BE}"/>
              </a:ext>
            </a:extLst>
          </p:cNvPr>
          <p:cNvSpPr/>
          <p:nvPr/>
        </p:nvSpPr>
        <p:spPr>
          <a:xfrm>
            <a:off x="185128" y="5886520"/>
            <a:ext cx="1640562" cy="81894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8202" y="1133329"/>
            <a:ext cx="11114345" cy="4432237"/>
            <a:chOff x="1096408" y="736831"/>
            <a:chExt cx="11114345" cy="4432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220051" y="1278844"/>
            <a:ext cx="5731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nsound-funkyele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2681" y="302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1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8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3924" y="15964"/>
            <a:ext cx="11422648" cy="1225007"/>
            <a:chOff x="516803" y="295582"/>
            <a:chExt cx="12396794" cy="1225007"/>
          </a:xfrm>
        </p:grpSpPr>
        <p:grpSp>
          <p:nvGrpSpPr>
            <p:cNvPr id="9" name="Group 8"/>
            <p:cNvGrpSpPr/>
            <p:nvPr/>
          </p:nvGrpSpPr>
          <p:grpSpPr>
            <a:xfrm>
              <a:off x="1857847" y="689699"/>
              <a:ext cx="11055750" cy="830890"/>
              <a:chOff x="2086893" y="600432"/>
              <a:chExt cx="10366586" cy="83089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086893" y="600432"/>
                <a:ext cx="10366586" cy="83089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335966" y="683235"/>
                <a:ext cx="9904822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椭圆 1">
              <a:extLst>
                <a:ext uri="{FF2B5EF4-FFF2-40B4-BE49-F238E27FC236}">
                  <a16:creationId xmlns:a16="http://schemas.microsoft.com/office/drawing/2014/main" id="{233CB782-BD5F-45FC-9881-1D44D38AF041}"/>
                </a:ext>
              </a:extLst>
            </p:cNvPr>
            <p:cNvSpPr/>
            <p:nvPr/>
          </p:nvSpPr>
          <p:spPr>
            <a:xfrm>
              <a:off x="516803" y="295582"/>
              <a:ext cx="1341044" cy="11910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916" tIns="51458" rIns="102916" bIns="51458" rtlCol="0" anchor="ctr"/>
            <a:lstStyle/>
            <a:p>
              <a:pPr algn="ctr"/>
              <a:r>
                <a:rPr lang="en-US" altLang="zh-CN" sz="2400" dirty="0" err="1">
                  <a:ea typeface="微软雅黑" pitchFamily="34" charset="-122"/>
                </a:rPr>
                <a:t>Câu</a:t>
              </a:r>
              <a:r>
                <a:rPr lang="en-US" altLang="zh-CN" sz="2400" dirty="0">
                  <a:ea typeface="微软雅黑" pitchFamily="34" charset="-122"/>
                </a:rPr>
                <a:t> 1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175" l="9746" r="89831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831" y="1635088"/>
            <a:ext cx="7090363" cy="466120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2569882">
            <a:off x="8232354" y="2017611"/>
            <a:ext cx="649308" cy="120884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1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4409" y="600770"/>
            <a:ext cx="11800100" cy="1290608"/>
            <a:chOff x="810239" y="2768855"/>
            <a:chExt cx="7878222" cy="129060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323" y="2845025"/>
              <a:ext cx="7176138" cy="1214438"/>
              <a:chOff x="1762997" y="615735"/>
              <a:chExt cx="6728811" cy="1214438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" name="Rounded Rectangle 10"/>
              <p:cNvSpPr/>
              <p:nvPr/>
            </p:nvSpPr>
            <p:spPr>
              <a:xfrm>
                <a:off x="1762997" y="615735"/>
                <a:ext cx="5183726" cy="1214438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4085" y="703711"/>
                <a:ext cx="6257723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Đàn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椭圆 2">
              <a:extLst>
                <a:ext uri="{FF2B5EF4-FFF2-40B4-BE49-F238E27FC236}">
                  <a16:creationId xmlns:a16="http://schemas.microsoft.com/office/drawing/2014/main" id="{837AC51C-A9A6-4231-99E5-7078980A397E}"/>
                </a:ext>
              </a:extLst>
            </p:cNvPr>
            <p:cNvSpPr/>
            <p:nvPr/>
          </p:nvSpPr>
          <p:spPr>
            <a:xfrm>
              <a:off x="810239" y="2768855"/>
              <a:ext cx="1004813" cy="12906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ea typeface="微软雅黑" pitchFamily="34" charset="-122"/>
                </a:rPr>
                <a:t>Câu</a:t>
              </a:r>
              <a:r>
                <a:rPr lang="en-US" altLang="zh-CN" sz="2400" dirty="0">
                  <a:ea typeface="微软雅黑" pitchFamily="34" charset="-122"/>
                </a:rPr>
                <a:t> 2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402" y1="8840" x2="34402" y2="8840"/>
                        <a14:foregroundMark x1="51603" y1="5525" x2="51603" y2="5525"/>
                        <a14:foregroundMark x1="72303" y1="8840" x2="72303" y2="8840"/>
                        <a14:foregroundMark x1="89796" y1="16022" x2="89796" y2="16022"/>
                        <a14:foregroundMark x1="93294" y1="30939" x2="93294" y2="30939"/>
                        <a14:foregroundMark x1="95627" y1="61878" x2="95627" y2="61878"/>
                        <a14:foregroundMark x1="89504" y1="86188" x2="89504" y2="86188"/>
                        <a14:foregroundMark x1="6706" y1="82873" x2="6706" y2="82873"/>
                        <a14:foregroundMark x1="3499" y1="50276" x2="3499" y2="50276"/>
                        <a14:foregroundMark x1="3499" y1="41989" x2="3499" y2="41436"/>
                        <a14:foregroundMark x1="3499" y1="38674" x2="3499" y2="38674"/>
                        <a14:foregroundMark x1="5831" y1="29834" x2="5831" y2="29834"/>
                        <a14:foregroundMark x1="6414" y1="28177" x2="6414" y2="28177"/>
                        <a14:foregroundMark x1="7289" y1="26519" x2="7289" y2="26519"/>
                        <a14:foregroundMark x1="9038" y1="21547" x2="11079" y2="18232"/>
                        <a14:foregroundMark x1="11079" y1="18232" x2="11079" y2="18232"/>
                        <a14:foregroundMark x1="18950" y1="14365" x2="18950" y2="14365"/>
                        <a14:foregroundMark x1="20700" y1="11050" x2="20700" y2="11050"/>
                        <a14:foregroundMark x1="23615" y1="7735" x2="23615" y2="7735"/>
                        <a14:foregroundMark x1="25656" y1="7735" x2="27114" y2="7735"/>
                        <a14:foregroundMark x1="27405" y1="7735" x2="27405" y2="7735"/>
                        <a14:foregroundMark x1="29738" y1="7182" x2="29738" y2="7182"/>
                        <a14:foregroundMark x1="29738" y1="7182" x2="29738" y2="7182"/>
                        <a14:foregroundMark x1="12828" y1="17680" x2="12828" y2="17680"/>
                        <a14:foregroundMark x1="14577" y1="17680" x2="14577" y2="17680"/>
                        <a14:foregroundMark x1="17201" y1="13812" x2="17201" y2="13812"/>
                        <a14:foregroundMark x1="36443" y1="7735" x2="36443" y2="7735"/>
                        <a14:foregroundMark x1="37318" y1="7735" x2="39942" y2="6077"/>
                        <a14:foregroundMark x1="41108" y1="6077" x2="41108" y2="6077"/>
                        <a14:foregroundMark x1="45481" y1="3867" x2="45481" y2="3867"/>
                        <a14:foregroundMark x1="51895" y1="9392" x2="51895" y2="9392"/>
                        <a14:foregroundMark x1="57143" y1="7182" x2="57143" y2="7182"/>
                        <a14:foregroundMark x1="61808" y1="6077" x2="61808" y2="6077"/>
                        <a14:foregroundMark x1="66181" y1="6077" x2="66181" y2="6077"/>
                        <a14:foregroundMark x1="69971" y1="6077" x2="69971" y2="6077"/>
                        <a14:foregroundMark x1="73469" y1="6077" x2="73469" y2="6077"/>
                        <a14:foregroundMark x1="77843" y1="12707" x2="77843" y2="12707"/>
                        <a14:foregroundMark x1="81341" y1="12707" x2="81341" y2="12707"/>
                        <a14:foregroundMark x1="84840" y1="14365" x2="86589" y2="16022"/>
                        <a14:foregroundMark x1="88630" y1="16022" x2="88630" y2="16022"/>
                        <a14:foregroundMark x1="88630" y1="16575" x2="90671" y2="21547"/>
                        <a14:foregroundMark x1="91545" y1="24309" x2="91545" y2="24309"/>
                        <a14:foregroundMark x1="93294" y1="29834" x2="94169" y2="34807"/>
                        <a14:foregroundMark x1="94169" y1="38122" x2="94169" y2="43646"/>
                        <a14:foregroundMark x1="94169" y1="43646" x2="94752" y2="46409"/>
                        <a14:foregroundMark x1="94752" y1="48619" x2="93294" y2="74586"/>
                        <a14:foregroundMark x1="83965" y1="95028" x2="13994" y2="97790"/>
                        <a14:foregroundMark x1="13120" y1="94475" x2="2624" y2="71271"/>
                        <a14:foregroundMark x1="3499" y1="74033" x2="2041" y2="44751"/>
                        <a14:foregroundMark x1="83090" y1="96133" x2="90379" y2="87845"/>
                        <a14:foregroundMark x1="90379" y1="87845" x2="93878" y2="76243"/>
                        <a14:backgroundMark x1="1749" y1="84530" x2="1749" y2="845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999" y="2372806"/>
            <a:ext cx="7849337" cy="40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52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5024" y="330497"/>
            <a:ext cx="10090210" cy="1664796"/>
            <a:chOff x="477641" y="4693491"/>
            <a:chExt cx="10090210" cy="1664796"/>
          </a:xfrm>
        </p:grpSpPr>
        <p:grpSp>
          <p:nvGrpSpPr>
            <p:cNvPr id="13" name="Group 12"/>
            <p:cNvGrpSpPr/>
            <p:nvPr/>
          </p:nvGrpSpPr>
          <p:grpSpPr>
            <a:xfrm>
              <a:off x="1951390" y="5050329"/>
              <a:ext cx="8616461" cy="1139525"/>
              <a:chOff x="1770614" y="3724091"/>
              <a:chExt cx="8079352" cy="1139525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1770614" y="3724091"/>
                <a:ext cx="7918112" cy="112646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48479" y="3737154"/>
                <a:ext cx="7901487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椭圆 4">
              <a:extLst>
                <a:ext uri="{FF2B5EF4-FFF2-40B4-BE49-F238E27FC236}">
                  <a16:creationId xmlns:a16="http://schemas.microsoft.com/office/drawing/2014/main" id="{E8046788-3988-4062-B8A5-2A8D980C9770}"/>
                </a:ext>
              </a:extLst>
            </p:cNvPr>
            <p:cNvSpPr/>
            <p:nvPr/>
          </p:nvSpPr>
          <p:spPr>
            <a:xfrm>
              <a:off x="477641" y="4693491"/>
              <a:ext cx="1663440" cy="16647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ea typeface="微软雅黑" pitchFamily="34" charset="-122"/>
                </a:rPr>
                <a:t>Câu</a:t>
              </a:r>
              <a:r>
                <a:rPr lang="en-US" altLang="zh-CN" sz="2400" dirty="0">
                  <a:ea typeface="微软雅黑" pitchFamily="34" charset="-122"/>
                </a:rPr>
                <a:t> 3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379" y="1708095"/>
            <a:ext cx="11114345" cy="4432237"/>
            <a:chOff x="1096408" y="736831"/>
            <a:chExt cx="11114345" cy="44322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7210697" y="5212079"/>
            <a:ext cx="2286000" cy="653143"/>
          </a:xfrm>
          <a:prstGeom prst="roundRect">
            <a:avLst/>
          </a:prstGeom>
          <a:solidFill>
            <a:srgbClr val="00B0F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0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>
            <a:extLst>
              <a:ext uri="{FF2B5EF4-FFF2-40B4-BE49-F238E27FC236}">
                <a16:creationId xmlns:a16="http://schemas.microsoft.com/office/drawing/2014/main" id="{2DB8AB95-04CC-461F-824D-A67E878A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661388" cy="1818053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23: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LẠC ĐƯỜNG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8998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5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41231" y="549618"/>
            <a:ext cx="6204845" cy="1240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312" y="-7547"/>
            <a:ext cx="1487241" cy="1343244"/>
          </a:xfrm>
          <a:prstGeom prst="rect">
            <a:avLst/>
          </a:prstGeom>
        </p:spPr>
      </p:pic>
      <p:sp>
        <p:nvSpPr>
          <p:cNvPr id="2824" name="11 Rectángulo"/>
          <p:cNvSpPr/>
          <p:nvPr/>
        </p:nvSpPr>
        <p:spPr>
          <a:xfrm>
            <a:off x="409369" y="868690"/>
            <a:ext cx="1087271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hay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…?</a:t>
            </a:r>
            <a:endParaRPr lang="en-US" altLang="zh-CN" sz="2400" kern="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7789" y="1741345"/>
            <a:ext cx="2580187" cy="2252432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8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6768" y="1724450"/>
            <a:ext cx="2788452" cy="2269328"/>
            <a:chOff x="4416768" y="1724450"/>
            <a:chExt cx="2788452" cy="2269328"/>
          </a:xfrm>
        </p:grpSpPr>
        <p:sp>
          <p:nvSpPr>
            <p:cNvPr id="1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19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4978" y="1741344"/>
            <a:ext cx="2649340" cy="2252434"/>
            <a:chOff x="8414978" y="1741344"/>
            <a:chExt cx="2649340" cy="2252434"/>
          </a:xfrm>
        </p:grpSpPr>
        <p:sp>
          <p:nvSpPr>
            <p:cNvPr id="17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508830" y="1741344"/>
              <a:ext cx="2463970" cy="2252434"/>
              <a:chOff x="8508830" y="1741344"/>
              <a:chExt cx="2463970" cy="2252434"/>
            </a:xfrm>
          </p:grpSpPr>
          <p:sp>
            <p:nvSpPr>
              <p:cNvPr id="20" name="等腰三角形 60">
                <a:extLst>
                  <a:ext uri="{FF2B5EF4-FFF2-40B4-BE49-F238E27FC236}">
                    <a16:creationId xmlns:a16="http://schemas.microsoft.com/office/drawing/2014/main" id="{70306979-D5D5-4019-A1F0-88283E444660}"/>
                  </a:ext>
                </a:extLst>
              </p:cNvPr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8830" y="2077076"/>
                <a:ext cx="2463970" cy="1685925"/>
              </a:xfrm>
              <a:prstGeom prst="rect">
                <a:avLst/>
              </a:prstGeom>
            </p:spPr>
          </p:pic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AF8AB6E-D0DC-407E-9683-40A07418A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387461" y="4253642"/>
            <a:ext cx="2649340" cy="2252434"/>
            <a:chOff x="8387461" y="4253642"/>
            <a:chExt cx="2649340" cy="2252434"/>
          </a:xfrm>
        </p:grpSpPr>
        <p:sp>
          <p:nvSpPr>
            <p:cNvPr id="39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40" name="等腰三角形 60">
              <a:extLst>
                <a:ext uri="{FF2B5EF4-FFF2-40B4-BE49-F238E27FC236}">
                  <a16:creationId xmlns:a16="http://schemas.microsoft.com/office/drawing/2014/main" id="{70306979-D5D5-4019-A1F0-88283E444660}"/>
                </a:ext>
              </a:extLst>
            </p:cNvPr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2960" y="4614165"/>
              <a:ext cx="2583841" cy="1604808"/>
            </a:xfrm>
            <a:prstGeom prst="rect">
              <a:avLst/>
            </a:prstGeom>
          </p:spPr>
        </p:pic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AF8AB6E-D0DC-407E-9683-40A07418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40" y="4253642"/>
              <a:ext cx="896156" cy="569812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6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46076" y="4236747"/>
            <a:ext cx="2788452" cy="2269328"/>
            <a:chOff x="4446076" y="4236747"/>
            <a:chExt cx="2788452" cy="2269328"/>
          </a:xfrm>
        </p:grpSpPr>
        <p:sp>
          <p:nvSpPr>
            <p:cNvPr id="3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46076" y="4500868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6" name="等腰三角形 59">
              <a:extLst>
                <a:ext uri="{FF2B5EF4-FFF2-40B4-BE49-F238E27FC236}">
                  <a16:creationId xmlns:a16="http://schemas.microsoft.com/office/drawing/2014/main" id="{98C252F2-3E3E-4836-9265-66119F31B536}"/>
                </a:ext>
              </a:extLst>
            </p:cNvPr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1099" y="4614165"/>
              <a:ext cx="2676604" cy="1660529"/>
            </a:xfrm>
            <a:prstGeom prst="rect">
              <a:avLst/>
            </a:prstGeom>
          </p:spPr>
        </p:pic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F9BAF0C-30BB-4922-861D-9DEBDBBD4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256" y="4236747"/>
              <a:ext cx="983805" cy="557279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1"/>
            </a:solidFill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272" y="4253643"/>
            <a:ext cx="2580187" cy="2252432"/>
            <a:chOff x="700272" y="4253643"/>
            <a:chExt cx="2580187" cy="2252432"/>
          </a:xfrm>
        </p:grpSpPr>
        <p:sp>
          <p:nvSpPr>
            <p:cNvPr id="31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2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028" name="Picture 4" descr="Top 7 Khu Công Viên Nước Sài Gòn Tha Hồ Bung Xoã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0" y="4614165"/>
              <a:ext cx="2465843" cy="17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sp>
        <p:nvSpPr>
          <p:cNvPr id="58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7177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547</TotalTime>
  <Words>573</Words>
  <Application>Microsoft Office PowerPoint</Application>
  <PresentationFormat>Widescreen</PresentationFormat>
  <Paragraphs>90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华文新魏</vt:lpstr>
      <vt:lpstr>微软雅黑 Light</vt:lpstr>
      <vt:lpstr>#9Slide03 IcielPanton Black</vt:lpstr>
      <vt:lpstr>#9Slide03 IcielSamsung Sharp Bo</vt:lpstr>
      <vt:lpstr>Arial</vt:lpstr>
      <vt:lpstr>Calibri</vt:lpstr>
      <vt:lpstr>DIN Mittelschrift Std</vt:lpstr>
      <vt:lpstr>Tahoma</vt:lpstr>
      <vt:lpstr>Times New Roman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Về nhà em hãy: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Nguyễn Thu Hường</cp:lastModifiedBy>
  <cp:revision>67</cp:revision>
  <dcterms:created xsi:type="dcterms:W3CDTF">2015-05-05T08:02:14Z</dcterms:created>
  <dcterms:modified xsi:type="dcterms:W3CDTF">2024-02-18T16:17:20Z</dcterms:modified>
</cp:coreProperties>
</file>