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5" r:id="rId3"/>
    <p:sldMasterId id="2147483699" r:id="rId4"/>
    <p:sldMasterId id="2147483710" r:id="rId5"/>
  </p:sldMasterIdLst>
  <p:notesMasterIdLst>
    <p:notesMasterId r:id="rId23"/>
  </p:notesMasterIdLst>
  <p:sldIdLst>
    <p:sldId id="513" r:id="rId6"/>
    <p:sldId id="367" r:id="rId7"/>
    <p:sldId id="517" r:id="rId8"/>
    <p:sldId id="294" r:id="rId9"/>
    <p:sldId id="313" r:id="rId10"/>
    <p:sldId id="527" r:id="rId11"/>
    <p:sldId id="370" r:id="rId12"/>
    <p:sldId id="524" r:id="rId13"/>
    <p:sldId id="525" r:id="rId14"/>
    <p:sldId id="514" r:id="rId15"/>
    <p:sldId id="372" r:id="rId16"/>
    <p:sldId id="511" r:id="rId17"/>
    <p:sldId id="289" r:id="rId18"/>
    <p:sldId id="515" r:id="rId19"/>
    <p:sldId id="526" r:id="rId20"/>
    <p:sldId id="529" r:id="rId21"/>
    <p:sldId id="34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051FB-0D75-4C79-B1D2-7B81EADA3DC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78644-331F-415A-B212-9EE02FD2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5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0265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7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35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56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799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26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45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640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47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06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7422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5095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05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9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0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87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90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69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46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37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9914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2524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629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80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2272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7709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2791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7716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599484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54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6838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8994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1294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191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19989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96604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9344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9347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2774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4705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61905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8163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8389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9781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73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252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9970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17284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7905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2667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8186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1485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6039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43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99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26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27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7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>
    <p:rand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54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2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9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599647" y="1079874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367929" y="2029190"/>
            <a:ext cx="99952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Các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33333E-6 L 1.04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6058" y="3429000"/>
            <a:ext cx="681607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vi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33333E-6 L -8.33333E-7 -0.07223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646040" y="1515620"/>
            <a:ext cx="32127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Luật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853843"/>
            <a:ext cx="5362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337087" y="1859582"/>
            <a:ext cx="97179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Một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51934" y="460962"/>
            <a:ext cx="10888133" cy="2197572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2DF85-9395-43B4-8FE0-4E99E2C6AE6F}"/>
              </a:ext>
            </a:extLst>
          </p:cNvPr>
          <p:cNvGrpSpPr/>
          <p:nvPr/>
        </p:nvGrpSpPr>
        <p:grpSpPr>
          <a:xfrm>
            <a:off x="-477513" y="2200773"/>
            <a:ext cx="12641497" cy="4511128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3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marR="0" lvl="0" indent="-267351" algn="just" defTabSz="527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marR="0" lvl="0" indent="-267351" algn="just" defTabSz="527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393456" y="2212732"/>
            <a:ext cx="69736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khỏe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167" marR="0" lvl="0" indent="-457167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1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61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5236" y="1514882"/>
            <a:ext cx="8556501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3.33333E-6 L 4.58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485A4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48" y="2043041"/>
            <a:ext cx="7100905" cy="4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4327788" y="566130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459D9-A48A-6E0B-6E87-4994FD5BF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51"/>
            <a:ext cx="12192000" cy="68811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2278461" y="2231894"/>
            <a:ext cx="80310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21: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sóc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sức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khỏe</a:t>
            </a:r>
            <a:r>
              <a:rPr kumimoji="0" lang="en-US" sz="4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CA30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thân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CA30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09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marR="0" lvl="0" indent="-267351" algn="just" defTabSz="527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marR="0" lvl="0" indent="-267351" algn="just" defTabSz="527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393456" y="2354488"/>
            <a:ext cx="69736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khỏe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457167" marR="0" lvl="0" indent="-457167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52028" y="1438247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1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2327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508203"/>
            <a:ext cx="1108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4" y="1338477"/>
            <a:ext cx="11081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 những việc cần làm và tác dụng của những việc đó.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01" y="2446474"/>
            <a:ext cx="11233151" cy="32252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4A13-54B7-4C56-851F-363CF7177D38}"/>
              </a:ext>
            </a:extLst>
          </p:cNvPr>
          <p:cNvSpPr/>
          <p:nvPr/>
        </p:nvSpPr>
        <p:spPr>
          <a:xfrm>
            <a:off x="951083" y="5628234"/>
            <a:ext cx="2990052" cy="548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 nhiều nước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14100-E6D7-4726-8ECB-CDAD7B7EFF6F}"/>
              </a:ext>
            </a:extLst>
          </p:cNvPr>
          <p:cNvSpPr/>
          <p:nvPr/>
        </p:nvSpPr>
        <p:spPr>
          <a:xfrm>
            <a:off x="5534897" y="5628233"/>
            <a:ext cx="2106369" cy="548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 hoa quả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BCB52-33E8-49B4-BA6E-4FB2E0BFF9F1}"/>
              </a:ext>
            </a:extLst>
          </p:cNvPr>
          <p:cNvSpPr/>
          <p:nvPr/>
        </p:nvSpPr>
        <p:spPr>
          <a:xfrm>
            <a:off x="8945585" y="5519523"/>
            <a:ext cx="2570716" cy="7659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Rửa tay thường xuyên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941573" y="1283981"/>
            <a:ext cx="3864344" cy="32252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3FEE7-D3FB-4320-815F-EB634BFB80FA}"/>
              </a:ext>
            </a:extLst>
          </p:cNvPr>
          <p:cNvSpPr/>
          <p:nvPr/>
        </p:nvSpPr>
        <p:spPr>
          <a:xfrm>
            <a:off x="1333855" y="4465741"/>
            <a:ext cx="2990052" cy="548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 nhiều nước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8E2AF-9CF7-4C49-A92B-050FECC6FB69}"/>
              </a:ext>
            </a:extLst>
          </p:cNvPr>
          <p:cNvSpPr txBox="1"/>
          <p:nvPr/>
        </p:nvSpPr>
        <p:spPr>
          <a:xfrm>
            <a:off x="5046921" y="1147855"/>
            <a:ext cx="6521303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46AD1-DE64-4C74-927D-C2C1AB36C344}"/>
              </a:ext>
            </a:extLst>
          </p:cNvPr>
          <p:cNvSpPr txBox="1"/>
          <p:nvPr/>
        </p:nvSpPr>
        <p:spPr>
          <a:xfrm>
            <a:off x="5046921" y="3087232"/>
            <a:ext cx="6521303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Cách thực hiện: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Mỗi ngày nên uống từ 1,5 đến 2 lít nước (tương đương khoảng 10 cốc nước)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Chia đều vào các thời gian trong ngày.</a:t>
            </a:r>
          </a:p>
        </p:txBody>
      </p:sp>
    </p:spTree>
    <p:extLst>
      <p:ext uri="{BB962C8B-B14F-4D97-AF65-F5344CB8AC3E}">
        <p14:creationId xmlns:p14="http://schemas.microsoft.com/office/powerpoint/2010/main" val="26645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42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Arial</vt:lpstr>
      <vt:lpstr>Arial Black</vt:lpstr>
      <vt:lpstr>Calibri</vt:lpstr>
      <vt:lpstr>Calibri Light</vt:lpstr>
      <vt:lpstr>Century Gothic</vt:lpstr>
      <vt:lpstr>Garamond</vt:lpstr>
      <vt:lpstr>Times New Roman</vt:lpstr>
      <vt:lpstr>Wingdings</vt:lpstr>
      <vt:lpstr>方正兰亭粗黑_GBK</vt:lpstr>
      <vt:lpstr>Organic</vt:lpstr>
      <vt:lpstr>Savon</vt:lpstr>
      <vt:lpstr>Office 主题</vt:lpstr>
      <vt:lpstr>2_Office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1</cp:revision>
  <dcterms:created xsi:type="dcterms:W3CDTF">2024-01-28T13:16:43Z</dcterms:created>
  <dcterms:modified xsi:type="dcterms:W3CDTF">2024-01-28T13:17:29Z</dcterms:modified>
</cp:coreProperties>
</file>