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  <p:sldMasterId id="2147483673" r:id="rId3"/>
  </p:sldMasterIdLst>
  <p:notesMasterIdLst>
    <p:notesMasterId r:id="rId15"/>
  </p:notesMasterIdLst>
  <p:sldIdLst>
    <p:sldId id="259" r:id="rId4"/>
    <p:sldId id="261" r:id="rId5"/>
    <p:sldId id="280" r:id="rId6"/>
    <p:sldId id="287" r:id="rId7"/>
    <p:sldId id="272" r:id="rId8"/>
    <p:sldId id="282" r:id="rId9"/>
    <p:sldId id="281" r:id="rId10"/>
    <p:sldId id="263" r:id="rId11"/>
    <p:sldId id="283" r:id="rId12"/>
    <p:sldId id="288" r:id="rId13"/>
    <p:sldId id="27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322CC-1807-49EB-BEF0-6BEB5426CD18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FBA70-E93B-4245-AF52-283EFDB200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732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35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13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5254-1BFF-42AD-B3F9-4AAC4C47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269AD-3C92-4570-8967-365EBE290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8C764-5ADF-4240-8C28-2359ECEB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0F0A0-0664-43C5-AEF9-33129BB8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7F650-F3E3-4659-BE4D-52938F33D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37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4E1F-9367-4370-894B-A74C1A811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7AC4E-5CD7-4DCA-9AF5-BC6459530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986AE-8C27-4BCF-8EEF-646042180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4578D-E684-479E-B0A2-5D3E3ADC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5E2A6-E064-4826-AC7E-88BD272B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750CF-E92C-42F3-8BD6-082EE6C4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2640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770E-142A-408A-9E3C-A84596FD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2E64-5EA8-42B9-923D-A4F969C5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3BACB-D20F-4652-B959-AE3171B72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10A50-AA16-4600-BA7F-0DAE77FE0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D9504-BED2-45A4-B818-220582499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C680A-26CA-4C6D-81D2-45EE0103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B9D86-21A6-47A8-B1B6-8CA11C63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D1483E-8D6A-4B2A-BBD1-E9FCE617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2263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17A87-DB2C-4489-9691-B8F5D28B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873C62-7CCB-4959-93BB-86A5AC9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31561-5F0C-4EB7-A50D-C0BC34A2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1C847-63BC-459D-B90D-FE4F3DA8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5795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7D9E4-1F2A-470B-9C37-6A3AB486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3A951-7172-4D6E-BA21-F76F4B9D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B41C5-EE54-4245-A9E4-04A762D6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3976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870A-2B4C-445C-8175-D729F623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45DF-C3B8-4573-A95F-91B6F8B4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F0677-5892-49C4-B00C-8AC0F1FAB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60E3F-CDDC-49DF-891F-B6961F2A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DB274-402F-4ED9-806D-0C41A34A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BC264-557A-4F86-B9D2-ADE7F844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8749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B8CE-0093-4799-A911-A75C4CC2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21D1E6-A52E-459E-8686-9702C46AE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EBA1C-95D6-4152-88DF-42A65D5F1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B678C-C11B-436F-A5F6-1952DADB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8F30B-E8AF-425E-9D94-CF6233E4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BA7A2-A66E-4A15-BC12-5DF2E746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1857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68A8-4945-4D02-9BDD-70E236D9D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20B11-DF30-4494-9614-CB6E6174F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D753C-BA3B-447B-B45F-42609227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7303-AD7F-42E1-9B01-8E6038D5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7360-9773-4724-9F90-726EAC6E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62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59BE0-6B0A-4A8A-B8BB-1FD840012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A0789-9AC2-4BB7-AEC7-3DDF95577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427C7-8DC2-4B0B-84DF-2602B49E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FFC1E-F79B-46F3-95E0-622FE438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BA87C-D925-42C8-A412-0A473928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3220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F4FC68"/>
            </a:gs>
            <a:gs pos="58000">
              <a:schemeClr val="accent2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038800" y="2023317"/>
            <a:ext cx="6614000" cy="217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038800" y="4323084"/>
            <a:ext cx="6614000" cy="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1067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1067"/>
              </a:spcBef>
              <a:spcAft>
                <a:spcPts val="1067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179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1E263A"/>
                </a:solidFill>
              </a:endParaRPr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1E26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3013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gradFill>
          <a:gsLst>
            <a:gs pos="0">
              <a:srgbClr val="FF9F4D"/>
            </a:gs>
            <a:gs pos="58000">
              <a:schemeClr val="accent5"/>
            </a:gs>
            <a:gs pos="100000">
              <a:schemeClr val="accent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038800" y="1013067"/>
            <a:ext cx="101244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038800" y="1703664"/>
            <a:ext cx="66340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⬝"/>
              <a:defRPr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⬞"/>
              <a:defRPr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1205833" y="6190791"/>
            <a:ext cx="731600" cy="42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182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3085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    THỂ 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8611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590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92B1-2E52-4297-BFF6-DA4D63010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38705-A614-4177-925B-5D72F015D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38BC7-CC6F-4B51-8880-7EB78609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F548D-B4D3-4436-86E3-263E4124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10F2-4F9B-493A-9C42-8C5E948F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536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81B7-E2A2-4A66-AC24-4651D5CC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ABBF-96EA-43FE-AE64-0A2F493CA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78405-AFBC-489F-8C7D-9791E271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AC61-03DD-4179-AB35-EA499520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0D2D7-094F-4F76-9E95-669B8BA3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0809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5420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D89C2-017D-4C1D-8C30-36A6E08C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6A51-F844-4C13-A4E4-292B5E805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39D88-322F-4FF2-B2C1-AFFD179D4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07825-A8F9-4D38-9E52-F4DE6EC7E030}" type="datetimeFigureOut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2/5/2023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6A50E-D6E4-4588-9E97-0B9D9F147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8896B-886D-4C0C-A400-AB61622BF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4583-EC97-48D8-953A-B3B0258ED255}" type="slidenum">
              <a:rPr lang="en-US" smtClean="0">
                <a:solidFill>
                  <a:srgbClr val="1E263A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E263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9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2"/>
          <p:cNvGrpSpPr/>
          <p:nvPr/>
        </p:nvGrpSpPr>
        <p:grpSpPr>
          <a:xfrm>
            <a:off x="8855916" y="497847"/>
            <a:ext cx="3786968" cy="4860033"/>
            <a:chOff x="5864288" y="1238675"/>
            <a:chExt cx="2840226" cy="3645025"/>
          </a:xfrm>
        </p:grpSpPr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4288" y="1238675"/>
              <a:ext cx="2840226" cy="36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7476" y="1833431"/>
              <a:ext cx="241950" cy="1707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52;p12">
            <a:extLst>
              <a:ext uri="{FF2B5EF4-FFF2-40B4-BE49-F238E27FC236}">
                <a16:creationId xmlns:a16="http://schemas.microsoft.com/office/drawing/2014/main" id="{8D9547E2-01AD-45A4-905B-1C5E83504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079" y="1711470"/>
            <a:ext cx="820766" cy="7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9;p12">
            <a:extLst>
              <a:ext uri="{FF2B5EF4-FFF2-40B4-BE49-F238E27FC236}">
                <a16:creationId xmlns:a16="http://schemas.microsoft.com/office/drawing/2014/main" id="{3C34201A-52F5-49A8-A748-01299BA07295}"/>
              </a:ext>
            </a:extLst>
          </p:cNvPr>
          <p:cNvGrpSpPr/>
          <p:nvPr/>
        </p:nvGrpSpPr>
        <p:grpSpPr>
          <a:xfrm>
            <a:off x="10566286" y="758014"/>
            <a:ext cx="358351" cy="298118"/>
            <a:chOff x="1926350" y="995225"/>
            <a:chExt cx="428650" cy="356600"/>
          </a:xfrm>
        </p:grpSpPr>
        <p:sp>
          <p:nvSpPr>
            <p:cNvPr id="25" name="Google Shape;60;p12">
              <a:extLst>
                <a:ext uri="{FF2B5EF4-FFF2-40B4-BE49-F238E27FC236}">
                  <a16:creationId xmlns:a16="http://schemas.microsoft.com/office/drawing/2014/main" id="{C753834A-32D7-46A8-9B33-CB3AE0A0A14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6" name="Google Shape;61;p12">
              <a:extLst>
                <a:ext uri="{FF2B5EF4-FFF2-40B4-BE49-F238E27FC236}">
                  <a16:creationId xmlns:a16="http://schemas.microsoft.com/office/drawing/2014/main" id="{9B57BF40-7286-426F-BF3E-E93C4D0FF7C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7" name="Google Shape;62;p12">
              <a:extLst>
                <a:ext uri="{FF2B5EF4-FFF2-40B4-BE49-F238E27FC236}">
                  <a16:creationId xmlns:a16="http://schemas.microsoft.com/office/drawing/2014/main" id="{E48A895E-905D-422D-8FB7-3C178279BBCF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8" name="Google Shape;63;p12">
              <a:extLst>
                <a:ext uri="{FF2B5EF4-FFF2-40B4-BE49-F238E27FC236}">
                  <a16:creationId xmlns:a16="http://schemas.microsoft.com/office/drawing/2014/main" id="{72923CF4-DFCB-4573-B5FF-66AE8AEF474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BA5657-DE63-4FF4-B101-D2F12714EF76}"/>
              </a:ext>
            </a:extLst>
          </p:cNvPr>
          <p:cNvGrpSpPr/>
          <p:nvPr/>
        </p:nvGrpSpPr>
        <p:grpSpPr>
          <a:xfrm>
            <a:off x="1554146" y="2448570"/>
            <a:ext cx="3126340" cy="3833282"/>
            <a:chOff x="401158" y="2125727"/>
            <a:chExt cx="3786968" cy="3833282"/>
          </a:xfrm>
        </p:grpSpPr>
        <p:sp>
          <p:nvSpPr>
            <p:cNvPr id="30" name="Google Shape;262;p36">
              <a:extLst>
                <a:ext uri="{FF2B5EF4-FFF2-40B4-BE49-F238E27FC236}">
                  <a16:creationId xmlns:a16="http://schemas.microsoft.com/office/drawing/2014/main" id="{2CE055DA-71D7-483A-A5BA-DA1B458673D6}"/>
                </a:ext>
              </a:extLst>
            </p:cNvPr>
            <p:cNvSpPr/>
            <p:nvPr/>
          </p:nvSpPr>
          <p:spPr>
            <a:xfrm>
              <a:off x="401158" y="2125727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55EAC7-9097-418A-AABA-7DAEFF621235}"/>
                </a:ext>
              </a:extLst>
            </p:cNvPr>
            <p:cNvSpPr txBox="1"/>
            <p:nvPr/>
          </p:nvSpPr>
          <p:spPr>
            <a:xfrm>
              <a:off x="929142" y="2750718"/>
              <a:ext cx="2953227" cy="216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được cách kiềm chế cảm xúc tiêu cực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5596B-173C-4323-99F7-74D3762BC99D}"/>
              </a:ext>
            </a:extLst>
          </p:cNvPr>
          <p:cNvGrpSpPr/>
          <p:nvPr/>
        </p:nvGrpSpPr>
        <p:grpSpPr>
          <a:xfrm>
            <a:off x="5937475" y="2448570"/>
            <a:ext cx="3126340" cy="3833282"/>
            <a:chOff x="4956964" y="2080176"/>
            <a:chExt cx="3786968" cy="3833282"/>
          </a:xfrm>
        </p:grpSpPr>
        <p:sp>
          <p:nvSpPr>
            <p:cNvPr id="31" name="Google Shape;263;p36">
              <a:extLst>
                <a:ext uri="{FF2B5EF4-FFF2-40B4-BE49-F238E27FC236}">
                  <a16:creationId xmlns:a16="http://schemas.microsoft.com/office/drawing/2014/main" id="{6ADDA033-AA0E-42C5-9A0A-BA28B1484B21}"/>
                </a:ext>
              </a:extLst>
            </p:cNvPr>
            <p:cNvSpPr/>
            <p:nvPr/>
          </p:nvSpPr>
          <p:spPr>
            <a:xfrm>
              <a:off x="4956964" y="2080176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8EBD4D-91A0-414B-BF21-3368DE7145CB}"/>
                </a:ext>
              </a:extLst>
            </p:cNvPr>
            <p:cNvSpPr txBox="1"/>
            <p:nvPr/>
          </p:nvSpPr>
          <p:spPr>
            <a:xfrm>
              <a:off x="5330476" y="2705167"/>
              <a:ext cx="306226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được việc kiềm chế cảm xúc tiêu cực phù hợp.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22DE280-4F9C-4B57-80D0-6D8E8F6E9C90}"/>
              </a:ext>
            </a:extLst>
          </p:cNvPr>
          <p:cNvSpPr txBox="1"/>
          <p:nvPr/>
        </p:nvSpPr>
        <p:spPr>
          <a:xfrm>
            <a:off x="2448257" y="1526022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D1EA31-14D3-4613-B735-68A6B1F2C6B3}"/>
              </a:ext>
            </a:extLst>
          </p:cNvPr>
          <p:cNvSpPr txBox="1"/>
          <p:nvPr/>
        </p:nvSpPr>
        <p:spPr>
          <a:xfrm>
            <a:off x="6918879" y="1457395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CB08B-BD86-4E3A-B925-0DE07AD54201}"/>
              </a:ext>
            </a:extLst>
          </p:cNvPr>
          <p:cNvSpPr txBox="1"/>
          <p:nvPr/>
        </p:nvSpPr>
        <p:spPr>
          <a:xfrm>
            <a:off x="562589" y="257383"/>
            <a:ext cx="90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>
                <a:ln w="22225">
                  <a:solidFill>
                    <a:srgbClr val="1E263A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tint val="66000"/>
                        <a:satMod val="160000"/>
                      </a:srgbClr>
                    </a:gs>
                    <a:gs pos="50000">
                      <a:srgbClr val="C00000">
                        <a:tint val="44500"/>
                        <a:satMod val="160000"/>
                      </a:srgbClr>
                    </a:gs>
                    <a:gs pos="100000">
                      <a:srgbClr val="C00000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0969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2"/>
          <p:cNvGrpSpPr/>
          <p:nvPr/>
        </p:nvGrpSpPr>
        <p:grpSpPr>
          <a:xfrm>
            <a:off x="8855916" y="497847"/>
            <a:ext cx="3786968" cy="4860033"/>
            <a:chOff x="5864288" y="1238675"/>
            <a:chExt cx="2840226" cy="3645025"/>
          </a:xfrm>
        </p:grpSpPr>
        <p:pic>
          <p:nvPicPr>
            <p:cNvPr id="181" name="Google Shape;181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64288" y="1238675"/>
              <a:ext cx="2840226" cy="364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7476" y="1833431"/>
              <a:ext cx="241950" cy="1707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52;p12">
            <a:extLst>
              <a:ext uri="{FF2B5EF4-FFF2-40B4-BE49-F238E27FC236}">
                <a16:creationId xmlns:a16="http://schemas.microsoft.com/office/drawing/2014/main" id="{8D9547E2-01AD-45A4-905B-1C5E83504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079" y="1711470"/>
            <a:ext cx="820766" cy="73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59;p12">
            <a:extLst>
              <a:ext uri="{FF2B5EF4-FFF2-40B4-BE49-F238E27FC236}">
                <a16:creationId xmlns:a16="http://schemas.microsoft.com/office/drawing/2014/main" id="{3C34201A-52F5-49A8-A748-01299BA07295}"/>
              </a:ext>
            </a:extLst>
          </p:cNvPr>
          <p:cNvGrpSpPr/>
          <p:nvPr/>
        </p:nvGrpSpPr>
        <p:grpSpPr>
          <a:xfrm>
            <a:off x="10566286" y="758014"/>
            <a:ext cx="358351" cy="298118"/>
            <a:chOff x="1926350" y="995225"/>
            <a:chExt cx="428650" cy="356600"/>
          </a:xfrm>
        </p:grpSpPr>
        <p:sp>
          <p:nvSpPr>
            <p:cNvPr id="25" name="Google Shape;60;p12">
              <a:extLst>
                <a:ext uri="{FF2B5EF4-FFF2-40B4-BE49-F238E27FC236}">
                  <a16:creationId xmlns:a16="http://schemas.microsoft.com/office/drawing/2014/main" id="{C753834A-32D7-46A8-9B33-CB3AE0A0A14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6" name="Google Shape;61;p12">
              <a:extLst>
                <a:ext uri="{FF2B5EF4-FFF2-40B4-BE49-F238E27FC236}">
                  <a16:creationId xmlns:a16="http://schemas.microsoft.com/office/drawing/2014/main" id="{9B57BF40-7286-426F-BF3E-E93C4D0FF7C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7" name="Google Shape;62;p12">
              <a:extLst>
                <a:ext uri="{FF2B5EF4-FFF2-40B4-BE49-F238E27FC236}">
                  <a16:creationId xmlns:a16="http://schemas.microsoft.com/office/drawing/2014/main" id="{E48A895E-905D-422D-8FB7-3C178279BBCF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  <p:sp>
          <p:nvSpPr>
            <p:cNvPr id="28" name="Google Shape;63;p12">
              <a:extLst>
                <a:ext uri="{FF2B5EF4-FFF2-40B4-BE49-F238E27FC236}">
                  <a16:creationId xmlns:a16="http://schemas.microsoft.com/office/drawing/2014/main" id="{72923CF4-DFCB-4573-B5FF-66AE8AEF4748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adFill>
              <a:gsLst>
                <a:gs pos="0">
                  <a:srgbClr val="44506E"/>
                </a:gs>
                <a:gs pos="58000">
                  <a:schemeClr val="dk1"/>
                </a:gs>
                <a:gs pos="100000">
                  <a:schemeClr val="dk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1E263A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BA5657-DE63-4FF4-B101-D2F12714EF76}"/>
              </a:ext>
            </a:extLst>
          </p:cNvPr>
          <p:cNvGrpSpPr/>
          <p:nvPr/>
        </p:nvGrpSpPr>
        <p:grpSpPr>
          <a:xfrm>
            <a:off x="1554146" y="2448570"/>
            <a:ext cx="3126340" cy="3833282"/>
            <a:chOff x="401158" y="2125727"/>
            <a:chExt cx="3786968" cy="3833282"/>
          </a:xfrm>
        </p:grpSpPr>
        <p:sp>
          <p:nvSpPr>
            <p:cNvPr id="30" name="Google Shape;262;p36">
              <a:extLst>
                <a:ext uri="{FF2B5EF4-FFF2-40B4-BE49-F238E27FC236}">
                  <a16:creationId xmlns:a16="http://schemas.microsoft.com/office/drawing/2014/main" id="{2CE055DA-71D7-483A-A5BA-DA1B458673D6}"/>
                </a:ext>
              </a:extLst>
            </p:cNvPr>
            <p:cNvSpPr/>
            <p:nvPr/>
          </p:nvSpPr>
          <p:spPr>
            <a:xfrm>
              <a:off x="401158" y="2125727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55EAC7-9097-418A-AABA-7DAEFF621235}"/>
                </a:ext>
              </a:extLst>
            </p:cNvPr>
            <p:cNvSpPr txBox="1"/>
            <p:nvPr/>
          </p:nvSpPr>
          <p:spPr>
            <a:xfrm>
              <a:off x="929142" y="2750718"/>
              <a:ext cx="2953227" cy="216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được cách kiềm chế cảm xúc tiêu cực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5596B-173C-4323-99F7-74D3762BC99D}"/>
              </a:ext>
            </a:extLst>
          </p:cNvPr>
          <p:cNvGrpSpPr/>
          <p:nvPr/>
        </p:nvGrpSpPr>
        <p:grpSpPr>
          <a:xfrm>
            <a:off x="5937475" y="2448570"/>
            <a:ext cx="3126340" cy="3833282"/>
            <a:chOff x="4956964" y="2080176"/>
            <a:chExt cx="3786968" cy="3833282"/>
          </a:xfrm>
        </p:grpSpPr>
        <p:sp>
          <p:nvSpPr>
            <p:cNvPr id="31" name="Google Shape;263;p36">
              <a:extLst>
                <a:ext uri="{FF2B5EF4-FFF2-40B4-BE49-F238E27FC236}">
                  <a16:creationId xmlns:a16="http://schemas.microsoft.com/office/drawing/2014/main" id="{6ADDA033-AA0E-42C5-9A0A-BA28B1484B21}"/>
                </a:ext>
              </a:extLst>
            </p:cNvPr>
            <p:cNvSpPr/>
            <p:nvPr/>
          </p:nvSpPr>
          <p:spPr>
            <a:xfrm>
              <a:off x="4956964" y="2080176"/>
              <a:ext cx="3786968" cy="38332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800">
                <a:solidFill>
                  <a:srgbClr val="1E263A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8EBD4D-91A0-414B-BF21-3368DE7145CB}"/>
                </a:ext>
              </a:extLst>
            </p:cNvPr>
            <p:cNvSpPr txBox="1"/>
            <p:nvPr/>
          </p:nvSpPr>
          <p:spPr>
            <a:xfrm>
              <a:off x="5330476" y="2705167"/>
              <a:ext cx="3062265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2800" b="1" dirty="0">
                  <a:solidFill>
                    <a:srgbClr val="1E26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được việc kiềm chế cảm xúc tiêu cực phù hợp.</a:t>
              </a:r>
              <a:endParaRPr lang="en-US" sz="2800" dirty="0">
                <a:solidFill>
                  <a:srgbClr val="1E263A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22DE280-4F9C-4B57-80D0-6D8E8F6E9C90}"/>
              </a:ext>
            </a:extLst>
          </p:cNvPr>
          <p:cNvSpPr txBox="1"/>
          <p:nvPr/>
        </p:nvSpPr>
        <p:spPr>
          <a:xfrm>
            <a:off x="2448257" y="1526022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D1EA31-14D3-4613-B735-68A6B1F2C6B3}"/>
              </a:ext>
            </a:extLst>
          </p:cNvPr>
          <p:cNvSpPr txBox="1"/>
          <p:nvPr/>
        </p:nvSpPr>
        <p:spPr>
          <a:xfrm>
            <a:off x="6918879" y="1457395"/>
            <a:ext cx="19126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66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CB08B-BD86-4E3A-B925-0DE07AD54201}"/>
              </a:ext>
            </a:extLst>
          </p:cNvPr>
          <p:cNvSpPr txBox="1"/>
          <p:nvPr/>
        </p:nvSpPr>
        <p:spPr>
          <a:xfrm>
            <a:off x="562589" y="257383"/>
            <a:ext cx="900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>
                <a:ln w="22225">
                  <a:solidFill>
                    <a:srgbClr val="1E263A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tint val="66000"/>
                        <a:satMod val="160000"/>
                      </a:srgbClr>
                    </a:gs>
                    <a:gs pos="50000">
                      <a:srgbClr val="C00000">
                        <a:tint val="44500"/>
                        <a:satMod val="160000"/>
                      </a:srgbClr>
                    </a:gs>
                    <a:gs pos="100000">
                      <a:srgbClr val="C00000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6161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x-none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x-none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x-none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6">
      <a:dk1>
        <a:srgbClr val="1E263A"/>
      </a:dk1>
      <a:lt1>
        <a:srgbClr val="FFFFFF"/>
      </a:lt1>
      <a:dk2>
        <a:srgbClr val="989CA7"/>
      </a:dk2>
      <a:lt2>
        <a:srgbClr val="EAEEF0"/>
      </a:lt2>
      <a:accent1>
        <a:srgbClr val="6DB9E4"/>
      </a:accent1>
      <a:accent2>
        <a:srgbClr val="9ECE46"/>
      </a:accent2>
      <a:accent3>
        <a:srgbClr val="ECCB49"/>
      </a:accent3>
      <a:accent4>
        <a:srgbClr val="F5A73B"/>
      </a:accent4>
      <a:accent5>
        <a:srgbClr val="F36846"/>
      </a:accent5>
      <a:accent6>
        <a:srgbClr val="DD73C3"/>
      </a:accent6>
      <a:hlink>
        <a:srgbClr val="293D6F"/>
      </a:hlink>
      <a:folHlink>
        <a:srgbClr val="6611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</TotalTime>
  <Words>436</Words>
  <Application>Microsoft Office PowerPoint</Application>
  <PresentationFormat>Widescreen</PresentationFormat>
  <Paragraphs>49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Roboto Condensed</vt:lpstr>
      <vt:lpstr>UTM Avo</vt:lpstr>
      <vt:lpstr>UTM Cookies</vt:lpstr>
      <vt:lpstr>UTM Cooper Black</vt:lpstr>
      <vt:lpstr>Cute Sticker by Slidesgo</vt:lpstr>
      <vt:lpstr>1_Cute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Thu Hường</cp:lastModifiedBy>
  <cp:revision>116</cp:revision>
  <dcterms:created xsi:type="dcterms:W3CDTF">2021-06-11T02:39:36Z</dcterms:created>
  <dcterms:modified xsi:type="dcterms:W3CDTF">2023-02-05T12:18:58Z</dcterms:modified>
</cp:coreProperties>
</file>