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4"/>
  </p:notesMasterIdLst>
  <p:sldIdLst>
    <p:sldId id="256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69" d="100"/>
          <a:sy n="69" d="100"/>
        </p:scale>
        <p:origin x="581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C941B5-4730-4863-8531-DAEED134BF5D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9C8F46-33D9-4A3F-A802-2679573D6D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3018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185981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5FC58-E442-4867-9BBE-D59E6D39B9DB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BFAE4-A733-4EB9-B398-4F363F61D5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998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5FC58-E442-4867-9BBE-D59E6D39B9DB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BFAE4-A733-4EB9-B398-4F363F61D5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5FC58-E442-4867-9BBE-D59E6D39B9DB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BFAE4-A733-4EB9-B398-4F363F61D5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8907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solidFill>
          <a:srgbClr val="DDE9AB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464457" y="154819"/>
            <a:ext cx="11514667" cy="6289524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62BB47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lang="en-US" sz="1867" kern="0">
              <a:solidFill>
                <a:srgbClr val="FFFFFF"/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393366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E8F0C7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675134" y="1133195"/>
            <a:ext cx="3159525" cy="3159525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CCDF6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92D050"/>
              </a:solidFill>
              <a:cs typeface="Arial"/>
              <a:sym typeface="Arial"/>
            </a:endParaRPr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2217317"/>
            <a:ext cx="13566696" cy="4640683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2088978" y="13751"/>
            <a:ext cx="10104124" cy="494064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BDD64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10246481" y="4803394"/>
            <a:ext cx="1300688" cy="1248865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336834" y="1567962"/>
            <a:ext cx="3159525" cy="3159525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2403558" y="-40433"/>
            <a:ext cx="9825709" cy="4640533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92D05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825400" y="3454100"/>
            <a:ext cx="4876800" cy="19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825400" y="5185900"/>
            <a:ext cx="4876800" cy="75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32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3733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3733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3733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3733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3733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3733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3733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3733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9230468" y="6502400"/>
            <a:ext cx="2140085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1067" kern="0" dirty="0">
                <a:solidFill>
                  <a:srgbClr val="438030"/>
                </a:solidFill>
                <a:cs typeface="Arial"/>
                <a:sym typeface="Arial"/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3058713" y="1229959"/>
            <a:ext cx="786368" cy="755989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11238689" y="3071620"/>
            <a:ext cx="685727" cy="632509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10173295" y="3438661"/>
            <a:ext cx="985765" cy="909171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967353" y="260776"/>
            <a:ext cx="416227" cy="400147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4826914" y="352960"/>
            <a:ext cx="2907170" cy="1891371"/>
            <a:chOff x="3620184" y="264720"/>
            <a:chExt cx="2180377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3F7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2106586" cy="5000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r>
                <a:rPr lang="en-US" sz="3733" kern="0" dirty="0">
                  <a:ln>
                    <a:solidFill>
                      <a:srgbClr val="438030"/>
                    </a:solidFill>
                  </a:ln>
                  <a:solidFill>
                    <a:srgbClr val="92D050"/>
                  </a:solidFill>
                  <a:latin typeface="UTM Cookies" panose="02040603050506020204" pitchFamily="18" charset="0"/>
                  <a:cs typeface="Arial"/>
                  <a:sym typeface="Arial"/>
                </a:rPr>
                <a:t>CHỦ ĐỀ 5</a:t>
              </a: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5074705" y="469235"/>
            <a:ext cx="416227" cy="400147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5284530" y="1661731"/>
            <a:ext cx="668199" cy="13504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6997555" y="946928"/>
            <a:ext cx="4943060" cy="2800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5867" kern="0" dirty="0">
                <a:ln w="28575" cmpd="thickThin">
                  <a:solidFill>
                    <a:srgbClr val="438030"/>
                  </a:solidFill>
                </a:ln>
                <a:solidFill>
                  <a:srgbClr val="FFFFFF"/>
                </a:solidFill>
                <a:latin typeface="UTM Cookies" panose="02040603050506020204" pitchFamily="18" charset="0"/>
                <a:cs typeface="Arial"/>
                <a:sym typeface="Arial"/>
              </a:rPr>
              <a:t>GIA ĐÌNH THÂN THƯƠNG</a:t>
            </a:r>
          </a:p>
        </p:txBody>
      </p:sp>
    </p:spTree>
    <p:extLst>
      <p:ext uri="{BB962C8B-B14F-4D97-AF65-F5344CB8AC3E}">
        <p14:creationId xmlns:p14="http://schemas.microsoft.com/office/powerpoint/2010/main" val="2985501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>
                <a:srgbClr val="000000"/>
              </a:buClr>
              <a:buFont typeface="Arial"/>
              <a:buNone/>
            </a:pPr>
            <a:fld id="{EFFDEC7D-F651-4261-BD79-305C6356B85B}" type="datetimeFigureOut">
              <a:rPr lang="en-US" sz="1867" kern="0">
                <a:solidFill>
                  <a:srgbClr val="000000"/>
                </a:solidFill>
                <a:cs typeface="Arial"/>
                <a:sym typeface="Arial"/>
              </a:rPr>
              <a:pPr>
                <a:buClr>
                  <a:srgbClr val="000000"/>
                </a:buClr>
                <a:buFont typeface="Arial"/>
                <a:buNone/>
              </a:pPr>
              <a:t>1/19/2024</a:t>
            </a:fld>
            <a:endParaRPr lang="en-US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Clr>
                <a:srgbClr val="000000"/>
              </a:buClr>
              <a:buFont typeface="Arial"/>
              <a:buNone/>
            </a:pPr>
            <a:endParaRPr lang="en-US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>
                <a:srgbClr val="000000"/>
              </a:buClr>
              <a:buFont typeface="Arial"/>
              <a:buNone/>
            </a:pPr>
            <a:fld id="{F3A35867-5342-4512-90B0-6F596D0F7375}" type="slidenum">
              <a:rPr lang="en-US" sz="1867" kern="0">
                <a:solidFill>
                  <a:srgbClr val="000000"/>
                </a:solidFill>
                <a:cs typeface="Arial"/>
                <a:sym typeface="Arial"/>
              </a:rPr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 lang="en-US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883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5FC58-E442-4867-9BBE-D59E6D39B9DB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BFAE4-A733-4EB9-B398-4F363F61D5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31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5FC58-E442-4867-9BBE-D59E6D39B9DB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BFAE4-A733-4EB9-B398-4F363F61D5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375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5FC58-E442-4867-9BBE-D59E6D39B9DB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BFAE4-A733-4EB9-B398-4F363F61D5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452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5FC58-E442-4867-9BBE-D59E6D39B9DB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BFAE4-A733-4EB9-B398-4F363F61D5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380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5FC58-E442-4867-9BBE-D59E6D39B9DB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BFAE4-A733-4EB9-B398-4F363F61D5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590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5FC58-E442-4867-9BBE-D59E6D39B9DB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BFAE4-A733-4EB9-B398-4F363F61D5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650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5FC58-E442-4867-9BBE-D59E6D39B9DB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BFAE4-A733-4EB9-B398-4F363F61D5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31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5FC58-E442-4867-9BBE-D59E6D39B9DB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BFAE4-A733-4EB9-B398-4F363F61D5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460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85FC58-E442-4867-9BBE-D59E6D39B9DB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4BFAE4-A733-4EB9-B398-4F363F61D5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209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800" y="593367"/>
            <a:ext cx="102904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800" y="1536633"/>
            <a:ext cx="102904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9230468" y="6502400"/>
            <a:ext cx="2140085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1067" kern="0" dirty="0">
                <a:solidFill>
                  <a:srgbClr val="003849"/>
                </a:solidFill>
                <a:cs typeface="Arial"/>
                <a:sym typeface="Arial"/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73309205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microsoft.com/office/2007/relationships/hdphoto" Target="../media/hdphoto4.wdp"/><Relationship Id="rId4" Type="http://schemas.microsoft.com/office/2007/relationships/hdphoto" Target="../media/hdphoto2.wdp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5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jpeg"/><Relationship Id="rId5" Type="http://schemas.microsoft.com/office/2007/relationships/hdphoto" Target="../media/hdphoto7.wdp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8243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43"/>
          <p:cNvGrpSpPr/>
          <p:nvPr/>
        </p:nvGrpSpPr>
        <p:grpSpPr>
          <a:xfrm>
            <a:off x="4523104" y="1692789"/>
            <a:ext cx="313637" cy="221579"/>
            <a:chOff x="1421109" y="2518338"/>
            <a:chExt cx="156021" cy="187275"/>
          </a:xfrm>
        </p:grpSpPr>
        <p:sp>
          <p:nvSpPr>
            <p:cNvPr id="30" name="弧形 47"/>
            <p:cNvSpPr/>
            <p:nvPr/>
          </p:nvSpPr>
          <p:spPr>
            <a:xfrm>
              <a:off x="1421109" y="2549592"/>
              <a:ext cx="156021" cy="156021"/>
            </a:xfrm>
            <a:prstGeom prst="arc">
              <a:avLst>
                <a:gd name="adj1" fmla="val 16200000"/>
                <a:gd name="adj2" fmla="val 20666359"/>
              </a:avLst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just" defTabSz="937099">
                <a:lnSpc>
                  <a:spcPct val="150000"/>
                </a:lnSpc>
                <a:buClr>
                  <a:srgbClr val="000000"/>
                </a:buClr>
                <a:defRPr/>
              </a:pPr>
              <a:endParaRPr lang="zh-CN" altLang="en-US" sz="2400" b="1" ker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31" name="Oval 5"/>
            <p:cNvSpPr>
              <a:spLocks noChangeArrowheads="1"/>
            </p:cNvSpPr>
            <p:nvPr/>
          </p:nvSpPr>
          <p:spPr bwMode="auto">
            <a:xfrm flipH="1">
              <a:off x="1422312" y="2518338"/>
              <a:ext cx="45719" cy="473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3472" tIns="26736" rIns="53472" bIns="26736" numCol="1" anchor="t" anchorCtr="0" compatLnSpc="1"/>
            <a:lstStyle/>
            <a:p>
              <a:pPr algn="just" defTabSz="937099">
                <a:lnSpc>
                  <a:spcPct val="150000"/>
                </a:lnSpc>
                <a:buClr>
                  <a:srgbClr val="000000"/>
                </a:buClr>
                <a:defRPr/>
              </a:pPr>
              <a:endParaRPr lang="zh-CN" altLang="en-US" sz="2400" b="1" ker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14" name="组合 756"/>
          <p:cNvGrpSpPr/>
          <p:nvPr/>
        </p:nvGrpSpPr>
        <p:grpSpPr>
          <a:xfrm>
            <a:off x="4523104" y="2654213"/>
            <a:ext cx="313637" cy="221579"/>
            <a:chOff x="1421109" y="2518338"/>
            <a:chExt cx="156021" cy="187275"/>
          </a:xfrm>
        </p:grpSpPr>
        <p:sp>
          <p:nvSpPr>
            <p:cNvPr id="28" name="弧形 760"/>
            <p:cNvSpPr/>
            <p:nvPr/>
          </p:nvSpPr>
          <p:spPr>
            <a:xfrm>
              <a:off x="1421109" y="2549592"/>
              <a:ext cx="156021" cy="156021"/>
            </a:xfrm>
            <a:prstGeom prst="arc">
              <a:avLst>
                <a:gd name="adj1" fmla="val 16200000"/>
                <a:gd name="adj2" fmla="val 20666359"/>
              </a:avLst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just" defTabSz="937099">
                <a:lnSpc>
                  <a:spcPct val="150000"/>
                </a:lnSpc>
                <a:buClr>
                  <a:srgbClr val="000000"/>
                </a:buClr>
                <a:defRPr/>
              </a:pPr>
              <a:endParaRPr lang="zh-CN" altLang="en-US" sz="2400" b="1" ker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29" name="Oval 5"/>
            <p:cNvSpPr>
              <a:spLocks noChangeArrowheads="1"/>
            </p:cNvSpPr>
            <p:nvPr/>
          </p:nvSpPr>
          <p:spPr bwMode="auto">
            <a:xfrm flipH="1">
              <a:off x="1422312" y="2518338"/>
              <a:ext cx="45719" cy="473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3472" tIns="26736" rIns="53472" bIns="26736" numCol="1" anchor="t" anchorCtr="0" compatLnSpc="1"/>
            <a:lstStyle/>
            <a:p>
              <a:pPr algn="just" defTabSz="937099">
                <a:lnSpc>
                  <a:spcPct val="150000"/>
                </a:lnSpc>
                <a:buClr>
                  <a:srgbClr val="000000"/>
                </a:buClr>
                <a:defRPr/>
              </a:pPr>
              <a:endParaRPr lang="zh-CN" altLang="en-US" sz="2400" b="1" ker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21" name="组合 763"/>
          <p:cNvGrpSpPr/>
          <p:nvPr/>
        </p:nvGrpSpPr>
        <p:grpSpPr>
          <a:xfrm>
            <a:off x="4523104" y="3663709"/>
            <a:ext cx="313637" cy="221579"/>
            <a:chOff x="1421109" y="2518338"/>
            <a:chExt cx="156021" cy="187275"/>
          </a:xfrm>
        </p:grpSpPr>
        <p:sp>
          <p:nvSpPr>
            <p:cNvPr id="26" name="弧形 767"/>
            <p:cNvSpPr/>
            <p:nvPr/>
          </p:nvSpPr>
          <p:spPr>
            <a:xfrm>
              <a:off x="1421109" y="2549592"/>
              <a:ext cx="156021" cy="156021"/>
            </a:xfrm>
            <a:prstGeom prst="arc">
              <a:avLst>
                <a:gd name="adj1" fmla="val 16200000"/>
                <a:gd name="adj2" fmla="val 20666359"/>
              </a:avLst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just" defTabSz="937099">
                <a:lnSpc>
                  <a:spcPct val="150000"/>
                </a:lnSpc>
                <a:buClr>
                  <a:srgbClr val="000000"/>
                </a:buClr>
                <a:defRPr/>
              </a:pPr>
              <a:endParaRPr lang="zh-CN" altLang="en-US" sz="2400" b="1" ker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27" name="Oval 5"/>
            <p:cNvSpPr>
              <a:spLocks noChangeArrowheads="1"/>
            </p:cNvSpPr>
            <p:nvPr/>
          </p:nvSpPr>
          <p:spPr bwMode="auto">
            <a:xfrm flipH="1">
              <a:off x="1422312" y="2518338"/>
              <a:ext cx="45719" cy="473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3472" tIns="26736" rIns="53472" bIns="26736" numCol="1" anchor="t" anchorCtr="0" compatLnSpc="1"/>
            <a:lstStyle/>
            <a:p>
              <a:pPr algn="just" defTabSz="937099">
                <a:lnSpc>
                  <a:spcPct val="150000"/>
                </a:lnSpc>
                <a:buClr>
                  <a:srgbClr val="000000"/>
                </a:buClr>
                <a:defRPr/>
              </a:pPr>
              <a:endParaRPr lang="zh-CN" altLang="en-US" sz="2400" b="1" ker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22" name="组合 770"/>
          <p:cNvGrpSpPr/>
          <p:nvPr/>
        </p:nvGrpSpPr>
        <p:grpSpPr>
          <a:xfrm>
            <a:off x="4490908" y="4673205"/>
            <a:ext cx="313637" cy="221579"/>
            <a:chOff x="1421109" y="2518338"/>
            <a:chExt cx="156021" cy="187275"/>
          </a:xfrm>
        </p:grpSpPr>
        <p:sp>
          <p:nvSpPr>
            <p:cNvPr id="24" name="弧形 774"/>
            <p:cNvSpPr/>
            <p:nvPr/>
          </p:nvSpPr>
          <p:spPr>
            <a:xfrm>
              <a:off x="1421109" y="2549592"/>
              <a:ext cx="156021" cy="156021"/>
            </a:xfrm>
            <a:prstGeom prst="arc">
              <a:avLst>
                <a:gd name="adj1" fmla="val 16200000"/>
                <a:gd name="adj2" fmla="val 20666359"/>
              </a:avLst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just" defTabSz="937099">
                <a:lnSpc>
                  <a:spcPct val="150000"/>
                </a:lnSpc>
                <a:buClr>
                  <a:srgbClr val="000000"/>
                </a:buClr>
                <a:defRPr/>
              </a:pPr>
              <a:endParaRPr lang="zh-CN" altLang="en-US" sz="2400" b="1" ker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25" name="Oval 5"/>
            <p:cNvSpPr>
              <a:spLocks noChangeArrowheads="1"/>
            </p:cNvSpPr>
            <p:nvPr/>
          </p:nvSpPr>
          <p:spPr bwMode="auto">
            <a:xfrm flipH="1">
              <a:off x="1422312" y="2518338"/>
              <a:ext cx="45719" cy="473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3472" tIns="26736" rIns="53472" bIns="26736" numCol="1" anchor="t" anchorCtr="0" compatLnSpc="1"/>
            <a:lstStyle/>
            <a:p>
              <a:pPr algn="just" defTabSz="937099">
                <a:lnSpc>
                  <a:spcPct val="150000"/>
                </a:lnSpc>
                <a:buClr>
                  <a:srgbClr val="000000"/>
                </a:buClr>
                <a:defRPr/>
              </a:pPr>
              <a:endParaRPr lang="zh-CN" altLang="en-US" sz="2400" b="1" ker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  <p:pic>
        <p:nvPicPr>
          <p:cNvPr id="39" name="PA_图片 6">
            <a:extLst>
              <a:ext uri="{FF2B5EF4-FFF2-40B4-BE49-F238E27FC236}">
                <a16:creationId xmlns:a16="http://schemas.microsoft.com/office/drawing/2014/main" xmlns="" id="{C378B74D-6369-4A10-A6E5-ABCCDB19158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929" y="106503"/>
            <a:ext cx="1514288" cy="1097407"/>
          </a:xfrm>
          <a:prstGeom prst="rect">
            <a:avLst/>
          </a:prstGeom>
        </p:spPr>
      </p:pic>
      <p:pic>
        <p:nvPicPr>
          <p:cNvPr id="40" name="图片 6">
            <a:extLst>
              <a:ext uri="{FF2B5EF4-FFF2-40B4-BE49-F238E27FC236}">
                <a16:creationId xmlns:a16="http://schemas.microsoft.com/office/drawing/2014/main" xmlns="" id="{BB032A17-5C67-4FCC-BA77-943579DC76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0484" y="857207"/>
            <a:ext cx="909005" cy="659836"/>
          </a:xfrm>
          <a:prstGeom prst="rect">
            <a:avLst/>
          </a:prstGeom>
        </p:spPr>
      </p:pic>
      <p:pic>
        <p:nvPicPr>
          <p:cNvPr id="41" name="图片 7">
            <a:extLst>
              <a:ext uri="{FF2B5EF4-FFF2-40B4-BE49-F238E27FC236}">
                <a16:creationId xmlns:a16="http://schemas.microsoft.com/office/drawing/2014/main" xmlns="" id="{1E823975-2998-46BE-82BB-2BCA69AA20B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9891" y="1203905"/>
            <a:ext cx="974316" cy="746715"/>
          </a:xfrm>
          <a:prstGeom prst="rect">
            <a:avLst/>
          </a:prstGeom>
        </p:spPr>
      </p:pic>
      <p:pic>
        <p:nvPicPr>
          <p:cNvPr id="42" name="图片 10">
            <a:extLst>
              <a:ext uri="{FF2B5EF4-FFF2-40B4-BE49-F238E27FC236}">
                <a16:creationId xmlns:a16="http://schemas.microsoft.com/office/drawing/2014/main" xmlns="" id="{B49B492D-906F-4ADD-8931-5793C9D4D96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79" y="821836"/>
            <a:ext cx="602687" cy="978885"/>
          </a:xfrm>
          <a:prstGeom prst="rect">
            <a:avLst/>
          </a:prstGeom>
        </p:spPr>
      </p:pic>
      <p:pic>
        <p:nvPicPr>
          <p:cNvPr id="35" name="图片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66" t="43141" r="16000" b="18696"/>
          <a:stretch/>
        </p:blipFill>
        <p:spPr>
          <a:xfrm>
            <a:off x="9845518" y="5115207"/>
            <a:ext cx="1162495" cy="1376188"/>
          </a:xfrm>
          <a:prstGeom prst="rect">
            <a:avLst/>
          </a:prstGeom>
        </p:spPr>
      </p:pic>
      <p:pic>
        <p:nvPicPr>
          <p:cNvPr id="36" name="图片 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00" t="72533" r="8533"/>
          <a:stretch/>
        </p:blipFill>
        <p:spPr>
          <a:xfrm>
            <a:off x="9812941" y="6046035"/>
            <a:ext cx="1960623" cy="826135"/>
          </a:xfrm>
          <a:prstGeom prst="rect">
            <a:avLst/>
          </a:prstGeom>
        </p:spPr>
      </p:pic>
      <p:pic>
        <p:nvPicPr>
          <p:cNvPr id="37" name="图片 3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r="34400" b="5897"/>
          <a:stretch/>
        </p:blipFill>
        <p:spPr>
          <a:xfrm>
            <a:off x="-40048" y="-339634"/>
            <a:ext cx="10623951" cy="7214468"/>
          </a:xfrm>
          <a:prstGeom prst="rect">
            <a:avLst/>
          </a:prstGeom>
        </p:spPr>
      </p:pic>
      <p:pic>
        <p:nvPicPr>
          <p:cNvPr id="45" name="图片 5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81" t="24563" r="40933" b="26282"/>
          <a:stretch/>
        </p:blipFill>
        <p:spPr>
          <a:xfrm flipH="1">
            <a:off x="1608101" y="5381419"/>
            <a:ext cx="1095377" cy="1478464"/>
          </a:xfrm>
          <a:prstGeom prst="rect">
            <a:avLst/>
          </a:prstGeom>
        </p:spPr>
      </p:pic>
      <p:sp>
        <p:nvSpPr>
          <p:cNvPr id="20" name="文本框 6"/>
          <p:cNvSpPr txBox="1">
            <a:spLocks noChangeArrowheads="1"/>
          </p:cNvSpPr>
          <p:nvPr/>
        </p:nvSpPr>
        <p:spPr bwMode="auto">
          <a:xfrm>
            <a:off x="2880571" y="3878975"/>
            <a:ext cx="5752276" cy="340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3763" tIns="46881" rIns="93763" bIns="46881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9pPr>
          </a:lstStyle>
          <a:p>
            <a:pPr marL="267351" indent="-267351" algn="just" defTabSz="5274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v"/>
              <a:defRPr/>
            </a:pPr>
            <a:endParaRPr lang="zh-CN" altLang="en-US" sz="1600" b="1" kern="0" dirty="0">
              <a:solidFill>
                <a:srgbClr val="002060"/>
              </a:solidFill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  <a:sym typeface="字魂59号-创粗黑" panose="00000500000000000000" pitchFamily="2" charset="-122"/>
            </a:endParaRPr>
          </a:p>
        </p:txBody>
      </p:sp>
      <p:sp>
        <p:nvSpPr>
          <p:cNvPr id="32" name="文本框 6">
            <a:extLst>
              <a:ext uri="{FF2B5EF4-FFF2-40B4-BE49-F238E27FC236}">
                <a16:creationId xmlns:a16="http://schemas.microsoft.com/office/drawing/2014/main" xmlns="" id="{A018FCFC-CC95-46B2-8B8D-DE60879477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0571" y="5269735"/>
            <a:ext cx="5752276" cy="340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3763" tIns="46881" rIns="93763" bIns="46881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9pPr>
          </a:lstStyle>
          <a:p>
            <a:pPr marL="267351" indent="-267351" algn="just" defTabSz="5274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v"/>
              <a:defRPr/>
            </a:pPr>
            <a:endParaRPr lang="zh-CN" altLang="en-US" sz="1600" b="1" kern="0" dirty="0">
              <a:solidFill>
                <a:srgbClr val="002060"/>
              </a:solidFill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  <a:sym typeface="字魂59号-创粗黑" panose="00000500000000000000" pitchFamily="2" charset="-122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109C35C7-79C0-5595-61F5-9B0520FF4EEA}"/>
              </a:ext>
            </a:extLst>
          </p:cNvPr>
          <p:cNvSpPr txBox="1"/>
          <p:nvPr/>
        </p:nvSpPr>
        <p:spPr>
          <a:xfrm>
            <a:off x="2106346" y="2141088"/>
            <a:ext cx="6973623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167" indent="-457167" defTabSz="1219110">
              <a:buClr>
                <a:srgbClr val="000000"/>
              </a:buClr>
              <a:buFontTx/>
              <a:buChar char="-"/>
              <a:defRPr/>
            </a:pP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Kể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được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một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số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ngày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đáng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nhớ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của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gia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đình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 (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sinh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nhật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 ,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Tết,giỗ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…)</a:t>
            </a:r>
          </a:p>
          <a:p>
            <a:pPr marL="457167" indent="-457167" defTabSz="1219110">
              <a:buClr>
                <a:srgbClr val="000000"/>
              </a:buClr>
              <a:buFontTx/>
              <a:buChar char="-"/>
              <a:defRPr/>
            </a:pP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Cùng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người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thân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lập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và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thực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hiện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kế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hoạch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kỉ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niệm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sinh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nhật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các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thành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viên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trong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gia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đình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.</a:t>
            </a:r>
            <a:endParaRPr lang="en-US" sz="3200" kern="0" dirty="0">
              <a:solidFill>
                <a:srgbClr val="000000"/>
              </a:solidFill>
              <a:latin typeface="Times New Roman" panose="02020603050405020304" pitchFamily="18" charset="0"/>
              <a:cs typeface="Arial"/>
              <a:sym typeface="Arial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235F6F12-CCEE-452A-A579-1E14567FB943}"/>
              </a:ext>
            </a:extLst>
          </p:cNvPr>
          <p:cNvSpPr txBox="1"/>
          <p:nvPr/>
        </p:nvSpPr>
        <p:spPr>
          <a:xfrm>
            <a:off x="2254075" y="1306989"/>
            <a:ext cx="7520940" cy="742676"/>
          </a:xfrm>
          <a:prstGeom prst="rect">
            <a:avLst/>
          </a:prstGeom>
          <a:noFill/>
        </p:spPr>
        <p:txBody>
          <a:bodyPr wrap="square" lIns="93763" tIns="46881" rIns="93763" bIns="46881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01027">
              <a:buClr>
                <a:srgbClr val="000000"/>
              </a:buClr>
              <a:defRPr/>
            </a:pPr>
            <a:r>
              <a:rPr lang="en-US" sz="4211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YÊU CẦU CẦN ĐẠT</a:t>
            </a:r>
          </a:p>
        </p:txBody>
      </p:sp>
    </p:spTree>
    <p:extLst>
      <p:ext uri="{BB962C8B-B14F-4D97-AF65-F5344CB8AC3E}">
        <p14:creationId xmlns:p14="http://schemas.microsoft.com/office/powerpoint/2010/main" val="682357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6389 0.85926 L 0.86389 0.85957 C 0.86134 0.86296 0.85857 0.86728 0.85556 0.87006 C 0.85417 0.8713 0.85255 0.87161 0.8507 0.87191 C 0.84514 0.87407 0.84005 0.875 0.83449 0.87654 L 0.79283 0.87407 C 0.78889 0.87377 0.78519 0.87346 0.78171 0.87191 C 0.78033 0.87161 0.77963 0.86852 0.77847 0.8679 C 0.77477 0.86574 0.77107 0.86512 0.76759 0.86358 C 0.75833 0.85988 0.76713 0.86265 0.7544 0.85926 C 0.74699 0.85494 0.75463 0.85926 0.74144 0.85309 C 0.73565 0.85031 0.72917 0.84661 0.72361 0.84444 C 0.72014 0.84352 0.71713 0.84321 0.71412 0.84228 C 0.71158 0.84198 0.70949 0.84105 0.70671 0.84043 C 0.70208 0.83765 0.69722 0.83395 0.69259 0.83179 C 0.68727 0.82932 0.68079 0.82716 0.6757 0.82346 C 0.67014 0.81914 0.66945 0.8179 0.66505 0.81265 C 0.66065 0.78117 0.6632 0.80216 0.66505 0.73025 C 0.66505 0.72593 0.66597 0.72191 0.6662 0.71759 C 0.66806 0.69568 0.66783 0.68395 0.66898 0.66049 C 0.67083 0.61019 0.66898 0.66111 0.67107 0.62654 C 0.67153 0.61883 0.67176 0.6108 0.67245 0.60309 C 0.67269 0.58364 0.67361 0.56358 0.67361 0.54414 C 0.67361 0.54136 0.67523 0.48673 0.67107 0.46358 C 0.67037 0.45988 0.66968 0.45617 0.66898 0.45309 C 0.66806 0.44969 0.6662 0.44722 0.66505 0.44444 C 0.66435 0.44043 0.66412 0.4358 0.66273 0.43179 C 0.66065 0.42562 0.65764 0.42068 0.65579 0.41482 C 0.65486 0.41265 0.6544 0.41049 0.65324 0.40864 C 0.65162 0.40556 0.65046 0.40247 0.64838 0.4 C 0.64699 0.39815 0.64537 0.39753 0.64375 0.39599 C 0.64213 0.39414 0.64097 0.39105 0.63889 0.38951 C 0.63681 0.38765 0.63426 0.38673 0.63195 0.38519 C 0.62963 0.38395 0.62801 0.3821 0.6257 0.38117 C 0.61945 0.37685 0.61945 0.37716 0.61412 0.37469 C 0.60208 0.3642 0.61713 0.37716 0.60347 0.36636 C 0.60162 0.36482 0.60046 0.36265 0.59838 0.36204 C 0.59514 0.36049 0.59144 0.36019 0.58773 0.35988 C 0.55116 0.35494 0.58102 0.36049 0.55671 0.35556 C 0.54908 0.35617 0.51713 0.35679 0.50347 0.35988 C 0.50208 0.36019 0.5007 0.36142 0.49977 0.36204 C 0.49745 0.36296 0.49514 0.36358 0.49283 0.3642 C 0.48241 0.36698 0.48495 0.36605 0.47361 0.36821 L 0.46412 0.37037 C 0.45185 0.36914 0.43935 0.36914 0.42732 0.36636 C 0.42431 0.36543 0.42153 0.36173 0.41898 0.35988 C 0.41644 0.35803 0.41412 0.3571 0.41181 0.35556 L 0.40463 0.3429 C 0.40347 0.34074 0.40232 0.33858 0.40093 0.33673 C 0.39769 0.33241 0.39468 0.32778 0.3912 0.32377 C 0.39005 0.32253 0.38889 0.32099 0.38773 0.31975 C 0.38634 0.31759 0.38449 0.31512 0.38287 0.31327 C 0.38171 0.31173 0.37963 0.3108 0.37824 0.30895 C 0.37708 0.30772 0.3757 0.30617 0.37477 0.30494 C 0.37338 0.3037 0.37245 0.3034 0.37107 0.30247 C 0.3669 0.3 0.36343 0.29599 0.35926 0.29414 C 0.35602 0.2929 0.35255 0.29198 0.34977 0.29012 C 0.32107 0.27161 0.34167 0.28117 0.32847 0.27531 C 0.32685 0.27284 0.32454 0.27161 0.32338 0.26883 C 0.32245 0.26728 0.32292 0.26451 0.32222 0.26265 C 0.32153 0.25988 0.31991 0.25803 0.31875 0.25617 L 0.3162 0.24321 C 0.31574 0.24136 0.31551 0.2392 0.31528 0.23704 L 0.31389 0.2284 C 0.31343 0.22161 0.31366 0.2142 0.31296 0.20741 C 0.31227 0.20401 0.31019 0.20216 0.30903 0.19877 C 0.30185 0.17654 0.31736 0.21482 0.3044 0.18395 C 0.30208 0.17191 0.30486 0.18272 0.29861 0.17161 C 0.29445 0.1642 0.29398 0.15833 0.28912 0.15247 C 0.28796 0.15123 0.28634 0.15123 0.28565 0.15031 C 0.28333 0.14846 0.28148 0.14568 0.2794 0.14414 C 0.27708 0.14228 0.27454 0.14136 0.27222 0.13951 C 0.27037 0.13858 0.26505 0.13457 0.26273 0.13333 C 0.26065 0.13241 0.25857 0.1321 0.25695 0.13117 C 0.24653 0.1321 0.23588 0.13179 0.22593 0.13333 C 0.22269 0.13395 0.21968 0.13704 0.21644 0.13765 L 0.20463 0.13951 C 0.20139 0.14043 0.19815 0.14136 0.19514 0.14198 C 0.19028 0.14259 0.18565 0.14321 0.18079 0.14414 C 0.17917 0.14475 0.17755 0.14506 0.17593 0.14599 C 0.17477 0.14661 0.17361 0.14784 0.17245 0.14815 C 0.17037 0.14907 0.16829 0.14969 0.16644 0.15031 C 0.15833 0.15741 0.15764 0.15895 0.14514 0.16296 C 0.13982 0.16451 0.13472 0.16451 0.1294 0.16512 C 0.10093 0.16944 0.13727 0.16605 0.08542 0.16914 C 0.0838 0.17006 0.08218 0.17099 0.08079 0.17161 C 0.05972 0.17562 0.07014 0.17006 0.06042 0.17562 C 0.05046 0.175 0.04051 0.17623 0.03079 0.17346 C 0.0294 0.17315 0.0294 0.16883 0.02847 0.16728 C 0.02732 0.16574 0.02593 0.16574 0.02477 0.16512 C 0.02245 0.1534 0.02477 0.16389 0.0213 0.15247 C 0.01898 0.14506 0.01898 0.14475 0.01759 0.13765 C 0.01713 0.11728 0.0169 0.09661 0.01644 0.07623 C 0.0162 0.06698 0.01597 0.05772 0.01528 0.04846 C 0.01505 0.04661 0.01482 0.04414 0.01412 0.04228 C 0.01343 0.04043 0.0125 0.03951 0.01181 0.03827 L 0.01528 0.03827 " pathEditMode="relative" rAng="0" ptsTypes="AAAAAAAAAAAAAAAAAAAAAAAAAAAAAAAAAAAAAAAAAAAAAAAAAAAAAAAAAAAAAAAAAAAAAAAAAAAAAAAAAAAAAAAAAAAAAAAAA">
                                      <p:cBhvr>
                                        <p:cTn id="19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593" y="-40185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2" grpId="0"/>
      <p:bldP spid="3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C31E010-9BF2-3A4E-A761-0815552706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6919" y="732601"/>
            <a:ext cx="11288891" cy="5061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272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2109" y="2910811"/>
            <a:ext cx="7985521" cy="1902000"/>
          </a:xfrm>
        </p:spPr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20: </a:t>
            </a:r>
            <a:br>
              <a:rPr lang="en-US" dirty="0"/>
            </a:br>
            <a:r>
              <a:rPr lang="en-US" dirty="0" err="1"/>
              <a:t>Ngày</a:t>
            </a:r>
            <a:r>
              <a:rPr lang="en-US" dirty="0"/>
              <a:t> </a:t>
            </a:r>
            <a:r>
              <a:rPr lang="en-US" dirty="0" err="1"/>
              <a:t>đáng</a:t>
            </a:r>
            <a:r>
              <a:rPr lang="en-US" dirty="0"/>
              <a:t> </a:t>
            </a:r>
            <a:r>
              <a:rPr lang="en-US" dirty="0" err="1"/>
              <a:t>nhớ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gia</a:t>
            </a:r>
            <a:r>
              <a:rPr lang="en-US" dirty="0"/>
              <a:t> </a:t>
            </a:r>
            <a:r>
              <a:rPr lang="en-US" dirty="0" err="1"/>
              <a:t>đình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9537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43"/>
          <p:cNvGrpSpPr/>
          <p:nvPr/>
        </p:nvGrpSpPr>
        <p:grpSpPr>
          <a:xfrm>
            <a:off x="4523104" y="1692789"/>
            <a:ext cx="313637" cy="221579"/>
            <a:chOff x="1421109" y="2518338"/>
            <a:chExt cx="156021" cy="187275"/>
          </a:xfrm>
        </p:grpSpPr>
        <p:sp>
          <p:nvSpPr>
            <p:cNvPr id="30" name="弧形 47"/>
            <p:cNvSpPr/>
            <p:nvPr/>
          </p:nvSpPr>
          <p:spPr>
            <a:xfrm>
              <a:off x="1421109" y="2549592"/>
              <a:ext cx="156021" cy="156021"/>
            </a:xfrm>
            <a:prstGeom prst="arc">
              <a:avLst>
                <a:gd name="adj1" fmla="val 16200000"/>
                <a:gd name="adj2" fmla="val 20666359"/>
              </a:avLst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just" defTabSz="937099">
                <a:lnSpc>
                  <a:spcPct val="150000"/>
                </a:lnSpc>
                <a:buClr>
                  <a:srgbClr val="000000"/>
                </a:buClr>
                <a:defRPr/>
              </a:pPr>
              <a:endParaRPr lang="zh-CN" altLang="en-US" sz="2400" b="1" ker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31" name="Oval 5"/>
            <p:cNvSpPr>
              <a:spLocks noChangeArrowheads="1"/>
            </p:cNvSpPr>
            <p:nvPr/>
          </p:nvSpPr>
          <p:spPr bwMode="auto">
            <a:xfrm flipH="1">
              <a:off x="1422312" y="2518338"/>
              <a:ext cx="45719" cy="473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3472" tIns="26736" rIns="53472" bIns="26736" numCol="1" anchor="t" anchorCtr="0" compatLnSpc="1"/>
            <a:lstStyle/>
            <a:p>
              <a:pPr algn="just" defTabSz="937099">
                <a:lnSpc>
                  <a:spcPct val="150000"/>
                </a:lnSpc>
                <a:buClr>
                  <a:srgbClr val="000000"/>
                </a:buClr>
                <a:defRPr/>
              </a:pPr>
              <a:endParaRPr lang="zh-CN" altLang="en-US" sz="2400" b="1" ker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14" name="组合 756"/>
          <p:cNvGrpSpPr/>
          <p:nvPr/>
        </p:nvGrpSpPr>
        <p:grpSpPr>
          <a:xfrm>
            <a:off x="4523104" y="2654213"/>
            <a:ext cx="313637" cy="221579"/>
            <a:chOff x="1421109" y="2518338"/>
            <a:chExt cx="156021" cy="187275"/>
          </a:xfrm>
        </p:grpSpPr>
        <p:sp>
          <p:nvSpPr>
            <p:cNvPr id="28" name="弧形 760"/>
            <p:cNvSpPr/>
            <p:nvPr/>
          </p:nvSpPr>
          <p:spPr>
            <a:xfrm>
              <a:off x="1421109" y="2549592"/>
              <a:ext cx="156021" cy="156021"/>
            </a:xfrm>
            <a:prstGeom prst="arc">
              <a:avLst>
                <a:gd name="adj1" fmla="val 16200000"/>
                <a:gd name="adj2" fmla="val 20666359"/>
              </a:avLst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just" defTabSz="937099">
                <a:lnSpc>
                  <a:spcPct val="150000"/>
                </a:lnSpc>
                <a:buClr>
                  <a:srgbClr val="000000"/>
                </a:buClr>
                <a:defRPr/>
              </a:pPr>
              <a:endParaRPr lang="zh-CN" altLang="en-US" sz="2400" b="1" ker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29" name="Oval 5"/>
            <p:cNvSpPr>
              <a:spLocks noChangeArrowheads="1"/>
            </p:cNvSpPr>
            <p:nvPr/>
          </p:nvSpPr>
          <p:spPr bwMode="auto">
            <a:xfrm flipH="1">
              <a:off x="1422312" y="2518338"/>
              <a:ext cx="45719" cy="473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3472" tIns="26736" rIns="53472" bIns="26736" numCol="1" anchor="t" anchorCtr="0" compatLnSpc="1"/>
            <a:lstStyle/>
            <a:p>
              <a:pPr algn="just" defTabSz="937099">
                <a:lnSpc>
                  <a:spcPct val="150000"/>
                </a:lnSpc>
                <a:buClr>
                  <a:srgbClr val="000000"/>
                </a:buClr>
                <a:defRPr/>
              </a:pPr>
              <a:endParaRPr lang="zh-CN" altLang="en-US" sz="2400" b="1" ker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21" name="组合 763"/>
          <p:cNvGrpSpPr/>
          <p:nvPr/>
        </p:nvGrpSpPr>
        <p:grpSpPr>
          <a:xfrm>
            <a:off x="4523104" y="3663709"/>
            <a:ext cx="313637" cy="221579"/>
            <a:chOff x="1421109" y="2518338"/>
            <a:chExt cx="156021" cy="187275"/>
          </a:xfrm>
        </p:grpSpPr>
        <p:sp>
          <p:nvSpPr>
            <p:cNvPr id="26" name="弧形 767"/>
            <p:cNvSpPr/>
            <p:nvPr/>
          </p:nvSpPr>
          <p:spPr>
            <a:xfrm>
              <a:off x="1421109" y="2549592"/>
              <a:ext cx="156021" cy="156021"/>
            </a:xfrm>
            <a:prstGeom prst="arc">
              <a:avLst>
                <a:gd name="adj1" fmla="val 16200000"/>
                <a:gd name="adj2" fmla="val 20666359"/>
              </a:avLst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just" defTabSz="937099">
                <a:lnSpc>
                  <a:spcPct val="150000"/>
                </a:lnSpc>
                <a:buClr>
                  <a:srgbClr val="000000"/>
                </a:buClr>
                <a:defRPr/>
              </a:pPr>
              <a:endParaRPr lang="zh-CN" altLang="en-US" sz="2400" b="1" ker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27" name="Oval 5"/>
            <p:cNvSpPr>
              <a:spLocks noChangeArrowheads="1"/>
            </p:cNvSpPr>
            <p:nvPr/>
          </p:nvSpPr>
          <p:spPr bwMode="auto">
            <a:xfrm flipH="1">
              <a:off x="1422312" y="2518338"/>
              <a:ext cx="45719" cy="473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3472" tIns="26736" rIns="53472" bIns="26736" numCol="1" anchor="t" anchorCtr="0" compatLnSpc="1"/>
            <a:lstStyle/>
            <a:p>
              <a:pPr algn="just" defTabSz="937099">
                <a:lnSpc>
                  <a:spcPct val="150000"/>
                </a:lnSpc>
                <a:buClr>
                  <a:srgbClr val="000000"/>
                </a:buClr>
                <a:defRPr/>
              </a:pPr>
              <a:endParaRPr lang="zh-CN" altLang="en-US" sz="2400" b="1" ker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22" name="组合 770"/>
          <p:cNvGrpSpPr/>
          <p:nvPr/>
        </p:nvGrpSpPr>
        <p:grpSpPr>
          <a:xfrm>
            <a:off x="4490908" y="4673205"/>
            <a:ext cx="313637" cy="221579"/>
            <a:chOff x="1421109" y="2518338"/>
            <a:chExt cx="156021" cy="187275"/>
          </a:xfrm>
        </p:grpSpPr>
        <p:sp>
          <p:nvSpPr>
            <p:cNvPr id="24" name="弧形 774"/>
            <p:cNvSpPr/>
            <p:nvPr/>
          </p:nvSpPr>
          <p:spPr>
            <a:xfrm>
              <a:off x="1421109" y="2549592"/>
              <a:ext cx="156021" cy="156021"/>
            </a:xfrm>
            <a:prstGeom prst="arc">
              <a:avLst>
                <a:gd name="adj1" fmla="val 16200000"/>
                <a:gd name="adj2" fmla="val 20666359"/>
              </a:avLst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just" defTabSz="937099">
                <a:lnSpc>
                  <a:spcPct val="150000"/>
                </a:lnSpc>
                <a:buClr>
                  <a:srgbClr val="000000"/>
                </a:buClr>
                <a:defRPr/>
              </a:pPr>
              <a:endParaRPr lang="zh-CN" altLang="en-US" sz="2400" b="1" ker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25" name="Oval 5"/>
            <p:cNvSpPr>
              <a:spLocks noChangeArrowheads="1"/>
            </p:cNvSpPr>
            <p:nvPr/>
          </p:nvSpPr>
          <p:spPr bwMode="auto">
            <a:xfrm flipH="1">
              <a:off x="1422312" y="2518338"/>
              <a:ext cx="45719" cy="473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3472" tIns="26736" rIns="53472" bIns="26736" numCol="1" anchor="t" anchorCtr="0" compatLnSpc="1"/>
            <a:lstStyle/>
            <a:p>
              <a:pPr algn="just" defTabSz="937099">
                <a:lnSpc>
                  <a:spcPct val="150000"/>
                </a:lnSpc>
                <a:buClr>
                  <a:srgbClr val="000000"/>
                </a:buClr>
                <a:defRPr/>
              </a:pPr>
              <a:endParaRPr lang="zh-CN" altLang="en-US" sz="2400" b="1" ker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  <p:pic>
        <p:nvPicPr>
          <p:cNvPr id="39" name="PA_图片 6">
            <a:extLst>
              <a:ext uri="{FF2B5EF4-FFF2-40B4-BE49-F238E27FC236}">
                <a16:creationId xmlns:a16="http://schemas.microsoft.com/office/drawing/2014/main" xmlns="" id="{C378B74D-6369-4A10-A6E5-ABCCDB19158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929" y="106503"/>
            <a:ext cx="1514288" cy="1097407"/>
          </a:xfrm>
          <a:prstGeom prst="rect">
            <a:avLst/>
          </a:prstGeom>
        </p:spPr>
      </p:pic>
      <p:pic>
        <p:nvPicPr>
          <p:cNvPr id="40" name="图片 6">
            <a:extLst>
              <a:ext uri="{FF2B5EF4-FFF2-40B4-BE49-F238E27FC236}">
                <a16:creationId xmlns:a16="http://schemas.microsoft.com/office/drawing/2014/main" xmlns="" id="{BB032A17-5C67-4FCC-BA77-943579DC76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0484" y="857207"/>
            <a:ext cx="909005" cy="659836"/>
          </a:xfrm>
          <a:prstGeom prst="rect">
            <a:avLst/>
          </a:prstGeom>
        </p:spPr>
      </p:pic>
      <p:pic>
        <p:nvPicPr>
          <p:cNvPr id="41" name="图片 7">
            <a:extLst>
              <a:ext uri="{FF2B5EF4-FFF2-40B4-BE49-F238E27FC236}">
                <a16:creationId xmlns:a16="http://schemas.microsoft.com/office/drawing/2014/main" xmlns="" id="{1E823975-2998-46BE-82BB-2BCA69AA20B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9891" y="1203905"/>
            <a:ext cx="974316" cy="746715"/>
          </a:xfrm>
          <a:prstGeom prst="rect">
            <a:avLst/>
          </a:prstGeom>
        </p:spPr>
      </p:pic>
      <p:pic>
        <p:nvPicPr>
          <p:cNvPr id="42" name="图片 10">
            <a:extLst>
              <a:ext uri="{FF2B5EF4-FFF2-40B4-BE49-F238E27FC236}">
                <a16:creationId xmlns:a16="http://schemas.microsoft.com/office/drawing/2014/main" xmlns="" id="{B49B492D-906F-4ADD-8931-5793C9D4D96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79" y="821836"/>
            <a:ext cx="602687" cy="978885"/>
          </a:xfrm>
          <a:prstGeom prst="rect">
            <a:avLst/>
          </a:prstGeom>
        </p:spPr>
      </p:pic>
      <p:pic>
        <p:nvPicPr>
          <p:cNvPr id="35" name="图片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66" t="43141" r="16000" b="18696"/>
          <a:stretch/>
        </p:blipFill>
        <p:spPr>
          <a:xfrm>
            <a:off x="9845518" y="5115207"/>
            <a:ext cx="1162495" cy="1376188"/>
          </a:xfrm>
          <a:prstGeom prst="rect">
            <a:avLst/>
          </a:prstGeom>
        </p:spPr>
      </p:pic>
      <p:pic>
        <p:nvPicPr>
          <p:cNvPr id="36" name="图片 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00" t="72533" r="8533"/>
          <a:stretch/>
        </p:blipFill>
        <p:spPr>
          <a:xfrm>
            <a:off x="9812941" y="6046035"/>
            <a:ext cx="1960623" cy="826135"/>
          </a:xfrm>
          <a:prstGeom prst="rect">
            <a:avLst/>
          </a:prstGeom>
        </p:spPr>
      </p:pic>
      <p:pic>
        <p:nvPicPr>
          <p:cNvPr id="37" name="图片 3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r="34400" b="5897"/>
          <a:stretch/>
        </p:blipFill>
        <p:spPr>
          <a:xfrm>
            <a:off x="-40048" y="-339634"/>
            <a:ext cx="10623951" cy="7214468"/>
          </a:xfrm>
          <a:prstGeom prst="rect">
            <a:avLst/>
          </a:prstGeom>
        </p:spPr>
      </p:pic>
      <p:pic>
        <p:nvPicPr>
          <p:cNvPr id="45" name="图片 5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81" t="24563" r="40933" b="26282"/>
          <a:stretch/>
        </p:blipFill>
        <p:spPr>
          <a:xfrm flipH="1">
            <a:off x="1608101" y="5381419"/>
            <a:ext cx="1095377" cy="1478464"/>
          </a:xfrm>
          <a:prstGeom prst="rect">
            <a:avLst/>
          </a:prstGeom>
        </p:spPr>
      </p:pic>
      <p:sp>
        <p:nvSpPr>
          <p:cNvPr id="20" name="文本框 6"/>
          <p:cNvSpPr txBox="1">
            <a:spLocks noChangeArrowheads="1"/>
          </p:cNvSpPr>
          <p:nvPr/>
        </p:nvSpPr>
        <p:spPr bwMode="auto">
          <a:xfrm>
            <a:off x="2880571" y="3878975"/>
            <a:ext cx="5752276" cy="340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3763" tIns="46881" rIns="93763" bIns="46881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9pPr>
          </a:lstStyle>
          <a:p>
            <a:pPr marL="267351" indent="-267351" algn="just" defTabSz="5274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v"/>
              <a:defRPr/>
            </a:pPr>
            <a:endParaRPr lang="zh-CN" altLang="en-US" sz="1600" b="1" kern="0" dirty="0">
              <a:solidFill>
                <a:srgbClr val="002060"/>
              </a:solidFill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  <a:sym typeface="字魂59号-创粗黑" panose="00000500000000000000" pitchFamily="2" charset="-122"/>
            </a:endParaRPr>
          </a:p>
        </p:txBody>
      </p:sp>
      <p:sp>
        <p:nvSpPr>
          <p:cNvPr id="32" name="文本框 6">
            <a:extLst>
              <a:ext uri="{FF2B5EF4-FFF2-40B4-BE49-F238E27FC236}">
                <a16:creationId xmlns:a16="http://schemas.microsoft.com/office/drawing/2014/main" xmlns="" id="{A018FCFC-CC95-46B2-8B8D-DE60879477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0571" y="5269735"/>
            <a:ext cx="5752276" cy="340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3763" tIns="46881" rIns="93763" bIns="46881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9pPr>
          </a:lstStyle>
          <a:p>
            <a:pPr marL="267351" indent="-267351" algn="just" defTabSz="5274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v"/>
              <a:defRPr/>
            </a:pPr>
            <a:endParaRPr lang="zh-CN" altLang="en-US" sz="1600" b="1" kern="0" dirty="0">
              <a:solidFill>
                <a:srgbClr val="002060"/>
              </a:solidFill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  <a:sym typeface="字魂59号-创粗黑" panose="00000500000000000000" pitchFamily="2" charset="-122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109C35C7-79C0-5595-61F5-9B0520FF4EEA}"/>
              </a:ext>
            </a:extLst>
          </p:cNvPr>
          <p:cNvSpPr txBox="1"/>
          <p:nvPr/>
        </p:nvSpPr>
        <p:spPr>
          <a:xfrm>
            <a:off x="2106346" y="2141088"/>
            <a:ext cx="6973623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167" indent="-457167" defTabSz="1219110">
              <a:buClr>
                <a:srgbClr val="000000"/>
              </a:buClr>
              <a:buFontTx/>
              <a:buChar char="-"/>
              <a:defRPr/>
            </a:pP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Kể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được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một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số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ngày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đáng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nhớ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của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gia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đình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 (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sinh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nhật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 ,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Tết,giỗ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…)</a:t>
            </a:r>
          </a:p>
          <a:p>
            <a:pPr marL="457167" indent="-457167" defTabSz="1219110">
              <a:buClr>
                <a:srgbClr val="000000"/>
              </a:buClr>
              <a:buFontTx/>
              <a:buChar char="-"/>
              <a:defRPr/>
            </a:pP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Cùng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người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thân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lập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và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thực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hiện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kế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hoạch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kỉ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niệm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sinh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nhật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các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thành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viên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trong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gia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đình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.</a:t>
            </a:r>
            <a:endParaRPr lang="en-US" sz="3200" kern="0" dirty="0">
              <a:solidFill>
                <a:srgbClr val="000000"/>
              </a:solidFill>
              <a:latin typeface="Times New Roman" panose="02020603050405020304" pitchFamily="18" charset="0"/>
              <a:cs typeface="Arial"/>
              <a:sym typeface="Arial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235F6F12-CCEE-452A-A579-1E14567FB943}"/>
              </a:ext>
            </a:extLst>
          </p:cNvPr>
          <p:cNvSpPr txBox="1"/>
          <p:nvPr/>
        </p:nvSpPr>
        <p:spPr>
          <a:xfrm>
            <a:off x="2254075" y="1306989"/>
            <a:ext cx="7520940" cy="742676"/>
          </a:xfrm>
          <a:prstGeom prst="rect">
            <a:avLst/>
          </a:prstGeom>
          <a:noFill/>
        </p:spPr>
        <p:txBody>
          <a:bodyPr wrap="square" lIns="93763" tIns="46881" rIns="93763" bIns="46881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01027">
              <a:buClr>
                <a:srgbClr val="000000"/>
              </a:buClr>
              <a:defRPr/>
            </a:pPr>
            <a:r>
              <a:rPr lang="en-US" sz="4211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YÊU CẦU CẦN ĐẠT</a:t>
            </a:r>
          </a:p>
        </p:txBody>
      </p:sp>
    </p:spTree>
    <p:extLst>
      <p:ext uri="{BB962C8B-B14F-4D97-AF65-F5344CB8AC3E}">
        <p14:creationId xmlns:p14="http://schemas.microsoft.com/office/powerpoint/2010/main" val="3854389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6389 0.85926 L 0.86389 0.85957 C 0.86134 0.86296 0.85857 0.86728 0.85556 0.87006 C 0.85417 0.8713 0.85255 0.87161 0.8507 0.87191 C 0.84514 0.87407 0.84005 0.875 0.83449 0.87654 L 0.79283 0.87407 C 0.78889 0.87377 0.78519 0.87346 0.78171 0.87191 C 0.78033 0.87161 0.77963 0.86852 0.77847 0.8679 C 0.77477 0.86574 0.77107 0.86512 0.76759 0.86358 C 0.75833 0.85988 0.76713 0.86265 0.7544 0.85926 C 0.74699 0.85494 0.75463 0.85926 0.74144 0.85309 C 0.73565 0.85031 0.72917 0.84661 0.72361 0.84444 C 0.72014 0.84352 0.71713 0.84321 0.71412 0.84228 C 0.71158 0.84198 0.70949 0.84105 0.70671 0.84043 C 0.70208 0.83765 0.69722 0.83395 0.69259 0.83179 C 0.68727 0.82932 0.68079 0.82716 0.6757 0.82346 C 0.67014 0.81914 0.66945 0.8179 0.66505 0.81265 C 0.66065 0.78117 0.6632 0.80216 0.66505 0.73025 C 0.66505 0.72593 0.66597 0.72191 0.6662 0.71759 C 0.66806 0.69568 0.66783 0.68395 0.66898 0.66049 C 0.67083 0.61019 0.66898 0.66111 0.67107 0.62654 C 0.67153 0.61883 0.67176 0.6108 0.67245 0.60309 C 0.67269 0.58364 0.67361 0.56358 0.67361 0.54414 C 0.67361 0.54136 0.67523 0.48673 0.67107 0.46358 C 0.67037 0.45988 0.66968 0.45617 0.66898 0.45309 C 0.66806 0.44969 0.6662 0.44722 0.66505 0.44444 C 0.66435 0.44043 0.66412 0.4358 0.66273 0.43179 C 0.66065 0.42562 0.65764 0.42068 0.65579 0.41482 C 0.65486 0.41265 0.6544 0.41049 0.65324 0.40864 C 0.65162 0.40556 0.65046 0.40247 0.64838 0.4 C 0.64699 0.39815 0.64537 0.39753 0.64375 0.39599 C 0.64213 0.39414 0.64097 0.39105 0.63889 0.38951 C 0.63681 0.38765 0.63426 0.38673 0.63195 0.38519 C 0.62963 0.38395 0.62801 0.3821 0.6257 0.38117 C 0.61945 0.37685 0.61945 0.37716 0.61412 0.37469 C 0.60208 0.3642 0.61713 0.37716 0.60347 0.36636 C 0.60162 0.36482 0.60046 0.36265 0.59838 0.36204 C 0.59514 0.36049 0.59144 0.36019 0.58773 0.35988 C 0.55116 0.35494 0.58102 0.36049 0.55671 0.35556 C 0.54908 0.35617 0.51713 0.35679 0.50347 0.35988 C 0.50208 0.36019 0.5007 0.36142 0.49977 0.36204 C 0.49745 0.36296 0.49514 0.36358 0.49283 0.3642 C 0.48241 0.36698 0.48495 0.36605 0.47361 0.36821 L 0.46412 0.37037 C 0.45185 0.36914 0.43935 0.36914 0.42732 0.36636 C 0.42431 0.36543 0.42153 0.36173 0.41898 0.35988 C 0.41644 0.35803 0.41412 0.3571 0.41181 0.35556 L 0.40463 0.3429 C 0.40347 0.34074 0.40232 0.33858 0.40093 0.33673 C 0.39769 0.33241 0.39468 0.32778 0.3912 0.32377 C 0.39005 0.32253 0.38889 0.32099 0.38773 0.31975 C 0.38634 0.31759 0.38449 0.31512 0.38287 0.31327 C 0.38171 0.31173 0.37963 0.3108 0.37824 0.30895 C 0.37708 0.30772 0.3757 0.30617 0.37477 0.30494 C 0.37338 0.3037 0.37245 0.3034 0.37107 0.30247 C 0.3669 0.3 0.36343 0.29599 0.35926 0.29414 C 0.35602 0.2929 0.35255 0.29198 0.34977 0.29012 C 0.32107 0.27161 0.34167 0.28117 0.32847 0.27531 C 0.32685 0.27284 0.32454 0.27161 0.32338 0.26883 C 0.32245 0.26728 0.32292 0.26451 0.32222 0.26265 C 0.32153 0.25988 0.31991 0.25803 0.31875 0.25617 L 0.3162 0.24321 C 0.31574 0.24136 0.31551 0.2392 0.31528 0.23704 L 0.31389 0.2284 C 0.31343 0.22161 0.31366 0.2142 0.31296 0.20741 C 0.31227 0.20401 0.31019 0.20216 0.30903 0.19877 C 0.30185 0.17654 0.31736 0.21482 0.3044 0.18395 C 0.30208 0.17191 0.30486 0.18272 0.29861 0.17161 C 0.29445 0.1642 0.29398 0.15833 0.28912 0.15247 C 0.28796 0.15123 0.28634 0.15123 0.28565 0.15031 C 0.28333 0.14846 0.28148 0.14568 0.2794 0.14414 C 0.27708 0.14228 0.27454 0.14136 0.27222 0.13951 C 0.27037 0.13858 0.26505 0.13457 0.26273 0.13333 C 0.26065 0.13241 0.25857 0.1321 0.25695 0.13117 C 0.24653 0.1321 0.23588 0.13179 0.22593 0.13333 C 0.22269 0.13395 0.21968 0.13704 0.21644 0.13765 L 0.20463 0.13951 C 0.20139 0.14043 0.19815 0.14136 0.19514 0.14198 C 0.19028 0.14259 0.18565 0.14321 0.18079 0.14414 C 0.17917 0.14475 0.17755 0.14506 0.17593 0.14599 C 0.17477 0.14661 0.17361 0.14784 0.17245 0.14815 C 0.17037 0.14907 0.16829 0.14969 0.16644 0.15031 C 0.15833 0.15741 0.15764 0.15895 0.14514 0.16296 C 0.13982 0.16451 0.13472 0.16451 0.1294 0.16512 C 0.10093 0.16944 0.13727 0.16605 0.08542 0.16914 C 0.0838 0.17006 0.08218 0.17099 0.08079 0.17161 C 0.05972 0.17562 0.07014 0.17006 0.06042 0.17562 C 0.05046 0.175 0.04051 0.17623 0.03079 0.17346 C 0.0294 0.17315 0.0294 0.16883 0.02847 0.16728 C 0.02732 0.16574 0.02593 0.16574 0.02477 0.16512 C 0.02245 0.1534 0.02477 0.16389 0.0213 0.15247 C 0.01898 0.14506 0.01898 0.14475 0.01759 0.13765 C 0.01713 0.11728 0.0169 0.09661 0.01644 0.07623 C 0.0162 0.06698 0.01597 0.05772 0.01528 0.04846 C 0.01505 0.04661 0.01482 0.04414 0.01412 0.04228 C 0.01343 0.04043 0.0125 0.03951 0.01181 0.03827 L 0.01528 0.03827 " pathEditMode="relative" rAng="0" ptsTypes="AAAAAAAAAAAAAAAAAAAAAAAAAAAAAAAAAAAAAAAAAAAAAAAAAAAAAAAAAAAAAAAAAAAAAAAAAAAAAAAAAAAAAAAAAAAAAAAAA">
                                      <p:cBhvr>
                                        <p:cTn id="19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593" y="-40185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2" grpId="0"/>
      <p:bldP spid="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6891C5C-E3B0-3A4D-974C-34D97F7AD5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621" y="235166"/>
            <a:ext cx="1021439" cy="120477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7C482B4-C714-1A4D-A4AB-E34F60CB9B11}"/>
              </a:ext>
            </a:extLst>
          </p:cNvPr>
          <p:cNvSpPr txBox="1"/>
          <p:nvPr/>
        </p:nvSpPr>
        <p:spPr>
          <a:xfrm>
            <a:off x="1608059" y="283555"/>
            <a:ext cx="97130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3200" b="1" kern="0" dirty="0" err="1">
                <a:solidFill>
                  <a:srgbClr val="E42428"/>
                </a:solidFill>
                <a:cs typeface="Arial"/>
                <a:sym typeface="Arial"/>
              </a:rPr>
              <a:t>Sinh</a:t>
            </a:r>
            <a:r>
              <a:rPr lang="en-US" sz="3200" b="1" kern="0" dirty="0">
                <a:solidFill>
                  <a:srgbClr val="E42428"/>
                </a:solidFill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E42428"/>
                </a:solidFill>
                <a:cs typeface="Arial"/>
                <a:sym typeface="Arial"/>
              </a:rPr>
              <a:t>hoạt</a:t>
            </a:r>
            <a:r>
              <a:rPr lang="en-US" sz="3200" b="1" kern="0" dirty="0">
                <a:solidFill>
                  <a:srgbClr val="E42428"/>
                </a:solidFill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E42428"/>
                </a:solidFill>
                <a:cs typeface="Arial"/>
                <a:sym typeface="Arial"/>
              </a:rPr>
              <a:t>dưới</a:t>
            </a:r>
            <a:r>
              <a:rPr lang="en-US" sz="3200" b="1" kern="0" dirty="0">
                <a:solidFill>
                  <a:srgbClr val="E42428"/>
                </a:solidFill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E42428"/>
                </a:solidFill>
                <a:cs typeface="Arial"/>
                <a:sym typeface="Arial"/>
              </a:rPr>
              <a:t>cờ</a:t>
            </a:r>
          </a:p>
          <a:p>
            <a:pPr algn="just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vi-VN" sz="2800" kern="0" dirty="0">
                <a:solidFill>
                  <a:srgbClr val="000000"/>
                </a:solidFill>
                <a:cs typeface="Arial"/>
                <a:sym typeface="Arial"/>
              </a:rPr>
              <a:t>Tham gia biểu diễn văn nghệ chủ đề “Gia đình”.</a:t>
            </a:r>
            <a:endParaRPr lang="en-US" sz="28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A3BC0F3F-AAD1-F242-9B83-6A418D85D4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5459" y="1711810"/>
            <a:ext cx="8618483" cy="4697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75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5E4A89A-5D84-744E-8DC4-4103894EAD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32" y="320016"/>
            <a:ext cx="972325" cy="10740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B686FDD-6B8A-144A-A583-7C95509128BD}"/>
              </a:ext>
            </a:extLst>
          </p:cNvPr>
          <p:cNvSpPr txBox="1"/>
          <p:nvPr/>
        </p:nvSpPr>
        <p:spPr>
          <a:xfrm>
            <a:off x="812933" y="533911"/>
            <a:ext cx="107694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3200" b="1" kern="0" dirty="0">
                <a:solidFill>
                  <a:srgbClr val="FF7C0A"/>
                </a:solidFill>
                <a:cs typeface="Arial"/>
                <a:sym typeface="Arial"/>
              </a:rPr>
              <a:t>         </a:t>
            </a:r>
            <a:r>
              <a:rPr lang="en-US" sz="3200" b="1" kern="0" dirty="0" err="1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Hoạt</a:t>
            </a:r>
            <a:r>
              <a:rPr lang="en-US" sz="3200" b="1" kern="0" dirty="0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động</a:t>
            </a:r>
            <a:r>
              <a:rPr lang="en-US" sz="3200" b="1" kern="0" dirty="0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giáo</a:t>
            </a:r>
            <a:r>
              <a:rPr lang="en-US" sz="3200" b="1" kern="0" dirty="0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dục</a:t>
            </a:r>
            <a:r>
              <a:rPr lang="en-US" sz="3200" b="1" kern="0" dirty="0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theo</a:t>
            </a:r>
            <a:r>
              <a:rPr lang="en-US" sz="3200" b="1" kern="0" dirty="0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chủ</a:t>
            </a:r>
            <a:r>
              <a:rPr lang="en-US" sz="3200" b="1" kern="0" dirty="0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đề</a:t>
            </a:r>
            <a:endParaRPr lang="en-US" sz="3200" b="1" kern="0" dirty="0">
              <a:solidFill>
                <a:srgbClr val="FF7C0A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3200" kern="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1. </a:t>
            </a:r>
            <a:r>
              <a:rPr lang="en-US" sz="3200" kern="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Trò</a:t>
            </a:r>
            <a:r>
              <a:rPr lang="en-US" sz="3200" kern="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chơi</a:t>
            </a:r>
            <a:r>
              <a:rPr lang="en-US" sz="3200" kern="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: </a:t>
            </a:r>
            <a:r>
              <a:rPr lang="en-US" sz="3200" kern="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Tháng</a:t>
            </a:r>
            <a:r>
              <a:rPr lang="en-US" sz="3200" kern="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của</a:t>
            </a:r>
            <a:r>
              <a:rPr lang="en-US" sz="3200" kern="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ai?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A3E1701D-DE45-7540-BAE0-C2AB59B6111F}"/>
              </a:ext>
            </a:extLst>
          </p:cNvPr>
          <p:cNvGrpSpPr/>
          <p:nvPr/>
        </p:nvGrpSpPr>
        <p:grpSpPr>
          <a:xfrm>
            <a:off x="812932" y="2033169"/>
            <a:ext cx="10769467" cy="4290920"/>
            <a:chOff x="609699" y="1524877"/>
            <a:chExt cx="8077100" cy="3218190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06691410-3460-0A40-A767-A50EBD1C0EE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9000"/>
                      </a14:imgEffect>
                    </a14:imgLayer>
                  </a14:imgProps>
                </a:ext>
              </a:extLst>
            </a:blip>
            <a:srcRect t="3685"/>
            <a:stretch/>
          </p:blipFill>
          <p:spPr>
            <a:xfrm>
              <a:off x="609699" y="1524877"/>
              <a:ext cx="8077100" cy="3218190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EB0050F4-6B85-E141-B72F-05EEA5827FF3}"/>
                </a:ext>
              </a:extLst>
            </p:cNvPr>
            <p:cNvSpPr txBox="1"/>
            <p:nvPr/>
          </p:nvSpPr>
          <p:spPr>
            <a:xfrm>
              <a:off x="6511158" y="2571750"/>
              <a:ext cx="2175641" cy="900247"/>
            </a:xfrm>
            <a:prstGeom prst="rect">
              <a:avLst/>
            </a:prstGeom>
            <a:solidFill>
              <a:srgbClr val="FEEAB6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r>
                <a:rPr lang="x-none" sz="24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Hãy nhớ tháng sinh nhật của em và đứng dậy khi nghe gọi đến.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40974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DD0666A7-7977-934B-9550-0194017516FD}"/>
              </a:ext>
            </a:extLst>
          </p:cNvPr>
          <p:cNvSpPr/>
          <p:nvPr/>
        </p:nvSpPr>
        <p:spPr>
          <a:xfrm>
            <a:off x="651664" y="41665"/>
            <a:ext cx="11306497" cy="7080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667" kern="0" dirty="0">
                <a:solidFill>
                  <a:srgbClr val="E3E7EA">
                    <a:lumMod val="10000"/>
                  </a:srgbClr>
                </a:solidFill>
                <a:cs typeface="Arial"/>
                <a:sym typeface="Arial"/>
              </a:rPr>
              <a:t>2. </a:t>
            </a:r>
            <a:r>
              <a:rPr lang="en-US" sz="2667" kern="0" dirty="0" err="1">
                <a:solidFill>
                  <a:srgbClr val="E3E7EA">
                    <a:lumMod val="10000"/>
                  </a:srgbClr>
                </a:solidFill>
                <a:cs typeface="Arial"/>
                <a:sym typeface="Arial"/>
              </a:rPr>
              <a:t>Thảo</a:t>
            </a:r>
            <a:r>
              <a:rPr lang="en-US" sz="2667" kern="0" dirty="0">
                <a:solidFill>
                  <a:srgbClr val="E3E7EA">
                    <a:lumMod val="10000"/>
                  </a:srgbClr>
                </a:solidFill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E3E7EA">
                    <a:lumMod val="10000"/>
                  </a:srgbClr>
                </a:solidFill>
                <a:cs typeface="Arial"/>
                <a:sym typeface="Arial"/>
              </a:rPr>
              <a:t>luận</a:t>
            </a:r>
            <a:r>
              <a:rPr lang="en-US" sz="2667" kern="0" dirty="0">
                <a:solidFill>
                  <a:srgbClr val="E3E7EA">
                    <a:lumMod val="10000"/>
                  </a:srgbClr>
                </a:solidFill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E3E7EA">
                    <a:lumMod val="10000"/>
                  </a:srgbClr>
                </a:solidFill>
                <a:cs typeface="Arial"/>
                <a:sym typeface="Arial"/>
              </a:rPr>
              <a:t>nhóm</a:t>
            </a:r>
            <a:r>
              <a:rPr lang="en-US" sz="2667" kern="0" dirty="0">
                <a:solidFill>
                  <a:srgbClr val="E3E7EA">
                    <a:lumMod val="10000"/>
                  </a:srgbClr>
                </a:solidFill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E3E7EA">
                    <a:lumMod val="10000"/>
                  </a:srgbClr>
                </a:solidFill>
                <a:cs typeface="Arial"/>
                <a:sym typeface="Arial"/>
              </a:rPr>
              <a:t>về</a:t>
            </a:r>
            <a:r>
              <a:rPr lang="en-US" sz="2667" kern="0" dirty="0">
                <a:solidFill>
                  <a:srgbClr val="E3E7EA">
                    <a:lumMod val="10000"/>
                  </a:srgbClr>
                </a:solidFill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E3E7EA">
                    <a:lumMod val="10000"/>
                  </a:srgbClr>
                </a:solidFill>
                <a:cs typeface="Arial"/>
                <a:sym typeface="Arial"/>
              </a:rPr>
              <a:t>những</a:t>
            </a:r>
            <a:r>
              <a:rPr lang="en-US" sz="2667" kern="0" dirty="0">
                <a:solidFill>
                  <a:srgbClr val="E3E7EA">
                    <a:lumMod val="10000"/>
                  </a:srgbClr>
                </a:solidFill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E3E7EA">
                    <a:lumMod val="10000"/>
                  </a:srgbClr>
                </a:solidFill>
                <a:cs typeface="Arial"/>
                <a:sym typeface="Arial"/>
              </a:rPr>
              <a:t>ngày</a:t>
            </a:r>
            <a:r>
              <a:rPr lang="en-US" sz="2667" kern="0" dirty="0">
                <a:solidFill>
                  <a:srgbClr val="E3E7EA">
                    <a:lumMod val="10000"/>
                  </a:srgbClr>
                </a:solidFill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E3E7EA">
                    <a:lumMod val="10000"/>
                  </a:srgbClr>
                </a:solidFill>
                <a:cs typeface="Arial"/>
                <a:sym typeface="Arial"/>
              </a:rPr>
              <a:t>đáng</a:t>
            </a:r>
            <a:r>
              <a:rPr lang="en-US" sz="2667" kern="0" dirty="0">
                <a:solidFill>
                  <a:srgbClr val="E3E7EA">
                    <a:lumMod val="10000"/>
                  </a:srgbClr>
                </a:solidFill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E3E7EA">
                    <a:lumMod val="10000"/>
                  </a:srgbClr>
                </a:solidFill>
                <a:cs typeface="Arial"/>
                <a:sym typeface="Arial"/>
              </a:rPr>
              <a:t>nhớ</a:t>
            </a:r>
            <a:r>
              <a:rPr lang="en-US" sz="2667" kern="0" dirty="0">
                <a:solidFill>
                  <a:srgbClr val="E3E7EA">
                    <a:lumMod val="10000"/>
                  </a:srgbClr>
                </a:solidFill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E3E7EA">
                    <a:lumMod val="10000"/>
                  </a:srgbClr>
                </a:solidFill>
                <a:cs typeface="Arial"/>
                <a:sym typeface="Arial"/>
              </a:rPr>
              <a:t>của</a:t>
            </a:r>
            <a:r>
              <a:rPr lang="en-US" sz="2667" kern="0" dirty="0">
                <a:solidFill>
                  <a:srgbClr val="E3E7EA">
                    <a:lumMod val="10000"/>
                  </a:srgbClr>
                </a:solidFill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E3E7EA">
                    <a:lumMod val="10000"/>
                  </a:srgbClr>
                </a:solidFill>
                <a:cs typeface="Arial"/>
                <a:sym typeface="Arial"/>
              </a:rPr>
              <a:t>gia</a:t>
            </a:r>
            <a:r>
              <a:rPr lang="en-US" sz="2667" kern="0" dirty="0">
                <a:solidFill>
                  <a:srgbClr val="E3E7EA">
                    <a:lumMod val="10000"/>
                  </a:srgbClr>
                </a:solidFill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E3E7EA">
                    <a:lumMod val="10000"/>
                  </a:srgbClr>
                </a:solidFill>
                <a:cs typeface="Arial"/>
                <a:sym typeface="Arial"/>
              </a:rPr>
              <a:t>đình</a:t>
            </a:r>
            <a:r>
              <a:rPr lang="en-US" sz="2667" kern="0" dirty="0">
                <a:solidFill>
                  <a:srgbClr val="E3E7EA">
                    <a:lumMod val="10000"/>
                  </a:srgbClr>
                </a:solidFill>
                <a:cs typeface="Arial"/>
                <a:sym typeface="Arial"/>
              </a:rPr>
              <a:t>.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71D24C59-8A9F-3547-BE2B-6A6A6FBF5C95}"/>
              </a:ext>
            </a:extLst>
          </p:cNvPr>
          <p:cNvGrpSpPr/>
          <p:nvPr/>
        </p:nvGrpSpPr>
        <p:grpSpPr>
          <a:xfrm>
            <a:off x="885504" y="739785"/>
            <a:ext cx="3591904" cy="2999008"/>
            <a:chOff x="664128" y="554838"/>
            <a:chExt cx="2693928" cy="2249256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xmlns="" id="{CA67FE50-C417-2347-B38E-92DB00D21D8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1000"/>
                      </a14:imgEffect>
                    </a14:imgLayer>
                  </a14:imgProps>
                </a:ext>
              </a:extLst>
            </a:blip>
            <a:srcRect t="5858"/>
            <a:stretch/>
          </p:blipFill>
          <p:spPr>
            <a:xfrm>
              <a:off x="664128" y="554838"/>
              <a:ext cx="2693928" cy="1838557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8C4A631D-A7CD-5149-A3A2-783EB8D585FB}"/>
                </a:ext>
              </a:extLst>
            </p:cNvPr>
            <p:cNvSpPr txBox="1"/>
            <p:nvPr/>
          </p:nvSpPr>
          <p:spPr>
            <a:xfrm>
              <a:off x="973488" y="2303861"/>
              <a:ext cx="2071403" cy="500233"/>
            </a:xfrm>
            <a:prstGeom prst="rect">
              <a:avLst/>
            </a:prstGeom>
            <a:solidFill>
              <a:srgbClr val="FEEAB6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r>
                <a:rPr lang="x-none" sz="1867" kern="0" dirty="0">
                  <a:solidFill>
                    <a:srgbClr val="000000"/>
                  </a:solidFill>
                  <a:cs typeface="Arial"/>
                  <a:sym typeface="Arial"/>
                </a:rPr>
                <a:t>Ngày sinh nhật một người trong gia đình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741F95D9-401D-0C40-9B3E-BE3DE6FB20D1}"/>
              </a:ext>
            </a:extLst>
          </p:cNvPr>
          <p:cNvGrpSpPr/>
          <p:nvPr/>
        </p:nvGrpSpPr>
        <p:grpSpPr>
          <a:xfrm>
            <a:off x="4570576" y="739785"/>
            <a:ext cx="3485861" cy="2711687"/>
            <a:chOff x="3427932" y="554838"/>
            <a:chExt cx="2614396" cy="2033765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xmlns="" id="{07D72209-9231-8249-B73B-83B358F25D4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2275" b="-1"/>
            <a:stretch/>
          </p:blipFill>
          <p:spPr>
            <a:xfrm>
              <a:off x="3427932" y="554838"/>
              <a:ext cx="2614396" cy="1838557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433DFC0C-D194-7A4D-B266-201A55A00BF6}"/>
                </a:ext>
              </a:extLst>
            </p:cNvPr>
            <p:cNvSpPr txBox="1"/>
            <p:nvPr/>
          </p:nvSpPr>
          <p:spPr>
            <a:xfrm>
              <a:off x="3957552" y="2303861"/>
              <a:ext cx="1556276" cy="284742"/>
            </a:xfrm>
            <a:prstGeom prst="rect">
              <a:avLst/>
            </a:prstGeom>
            <a:solidFill>
              <a:srgbClr val="FEEAB6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r>
                <a:rPr lang="x-none" sz="1867" kern="0" dirty="0">
                  <a:solidFill>
                    <a:srgbClr val="000000"/>
                  </a:solidFill>
                  <a:cs typeface="Arial"/>
                  <a:sym typeface="Arial"/>
                </a:rPr>
                <a:t>Ngày giỗ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8B4B5369-B432-C54A-AA02-F9083C6D82C5}"/>
              </a:ext>
            </a:extLst>
          </p:cNvPr>
          <p:cNvGrpSpPr/>
          <p:nvPr/>
        </p:nvGrpSpPr>
        <p:grpSpPr>
          <a:xfrm>
            <a:off x="8069312" y="739785"/>
            <a:ext cx="3591904" cy="2707386"/>
            <a:chOff x="6051984" y="554838"/>
            <a:chExt cx="2693928" cy="2030540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xmlns="" id="{3A9F4ED8-3588-0341-B22F-0A171EB5BDA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051984" y="554838"/>
              <a:ext cx="2693928" cy="1838557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8B2127DF-C1A0-1140-95CB-4A97ACCCA193}"/>
                </a:ext>
              </a:extLst>
            </p:cNvPr>
            <p:cNvSpPr txBox="1"/>
            <p:nvPr/>
          </p:nvSpPr>
          <p:spPr>
            <a:xfrm>
              <a:off x="6483778" y="2300636"/>
              <a:ext cx="1556276" cy="284742"/>
            </a:xfrm>
            <a:prstGeom prst="rect">
              <a:avLst/>
            </a:prstGeom>
            <a:solidFill>
              <a:srgbClr val="FEEAB6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r>
                <a:rPr lang="x-none" sz="1867" kern="0" dirty="0">
                  <a:solidFill>
                    <a:srgbClr val="000000"/>
                  </a:solidFill>
                  <a:cs typeface="Arial"/>
                  <a:sym typeface="Arial"/>
                </a:rPr>
                <a:t>Ngày cuối tuần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xmlns="" id="{1ED7593A-CDE9-C841-B071-C34D807AC213}"/>
              </a:ext>
            </a:extLst>
          </p:cNvPr>
          <p:cNvGrpSpPr/>
          <p:nvPr/>
        </p:nvGrpSpPr>
        <p:grpSpPr>
          <a:xfrm>
            <a:off x="3266855" y="3664125"/>
            <a:ext cx="3196637" cy="2790209"/>
            <a:chOff x="2450141" y="2748093"/>
            <a:chExt cx="2397478" cy="2092657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xmlns="" id="{454A6D1B-6542-2645-AAAA-FFD6DB26CB6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3000"/>
                      </a14:imgEffect>
                      <a14:imgEffect>
                        <a14:brightnessContrast bright="7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450141" y="2748093"/>
              <a:ext cx="2397478" cy="1868841"/>
            </a:xfrm>
            <a:prstGeom prst="round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DD4617D1-9287-9449-A4E0-8F146EE63EB7}"/>
                </a:ext>
              </a:extLst>
            </p:cNvPr>
            <p:cNvSpPr txBox="1"/>
            <p:nvPr/>
          </p:nvSpPr>
          <p:spPr>
            <a:xfrm>
              <a:off x="2946323" y="4556008"/>
              <a:ext cx="1286178" cy="284742"/>
            </a:xfrm>
            <a:prstGeom prst="rect">
              <a:avLst/>
            </a:prstGeom>
            <a:solidFill>
              <a:srgbClr val="FEEAB6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r>
                <a:rPr lang="x-none" sz="1867" kern="0" dirty="0">
                  <a:solidFill>
                    <a:srgbClr val="000000"/>
                  </a:solidFill>
                  <a:cs typeface="Arial"/>
                  <a:sym typeface="Arial"/>
                </a:rPr>
                <a:t>Ngày Tết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8A734DC7-A321-8B43-A61F-E862549D30D0}"/>
              </a:ext>
            </a:extLst>
          </p:cNvPr>
          <p:cNvGrpSpPr/>
          <p:nvPr/>
        </p:nvGrpSpPr>
        <p:grpSpPr>
          <a:xfrm>
            <a:off x="6523699" y="3719555"/>
            <a:ext cx="3196637" cy="2729906"/>
            <a:chOff x="4892774" y="2789666"/>
            <a:chExt cx="2397478" cy="2047430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xmlns="" id="{1BD24963-14DB-3446-BC8C-A3657253FC4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74000"/>
                      </a14:imgEffect>
                      <a14:imgEffect>
                        <a14:brightnessContrast bright="1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892774" y="2789666"/>
              <a:ext cx="2397478" cy="1838557"/>
            </a:xfrm>
            <a:prstGeom prst="round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977B1E39-AA11-E64D-90F5-AD49C681E00C}"/>
                </a:ext>
              </a:extLst>
            </p:cNvPr>
            <p:cNvSpPr txBox="1"/>
            <p:nvPr/>
          </p:nvSpPr>
          <p:spPr>
            <a:xfrm>
              <a:off x="5435123" y="4552354"/>
              <a:ext cx="1169253" cy="284742"/>
            </a:xfrm>
            <a:prstGeom prst="rect">
              <a:avLst/>
            </a:prstGeom>
            <a:solidFill>
              <a:srgbClr val="FEEAB6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r>
                <a:rPr lang="x-none" sz="1867" kern="0" dirty="0">
                  <a:solidFill>
                    <a:srgbClr val="000000"/>
                  </a:solidFill>
                  <a:cs typeface="Arial"/>
                  <a:sym typeface="Arial"/>
                </a:rPr>
                <a:t>Ngày 8 - 3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92165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206220C5-CD99-7C4A-B65F-4E253AE823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1866"/>
          <a:stretch/>
        </p:blipFill>
        <p:spPr>
          <a:xfrm>
            <a:off x="651934" y="491775"/>
            <a:ext cx="6850433" cy="960984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FE8E1D00-EA41-E243-90D2-0C7BFDD1940C}"/>
              </a:ext>
            </a:extLst>
          </p:cNvPr>
          <p:cNvSpPr/>
          <p:nvPr/>
        </p:nvSpPr>
        <p:spPr>
          <a:xfrm>
            <a:off x="2043179" y="366135"/>
            <a:ext cx="463941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3200" b="1" kern="0" dirty="0" err="1">
                <a:solidFill>
                  <a:srgbClr val="00A651"/>
                </a:solidFill>
                <a:cs typeface="Arial"/>
                <a:sym typeface="Arial"/>
              </a:rPr>
              <a:t>Hoạt</a:t>
            </a:r>
            <a:r>
              <a:rPr lang="en-US" sz="3200" b="1" kern="0" dirty="0">
                <a:solidFill>
                  <a:srgbClr val="00A651"/>
                </a:solidFill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00A651"/>
                </a:solidFill>
                <a:cs typeface="Arial"/>
                <a:sym typeface="Arial"/>
              </a:rPr>
              <a:t>động</a:t>
            </a:r>
            <a:r>
              <a:rPr lang="en-US" sz="3200" b="1" kern="0" dirty="0">
                <a:solidFill>
                  <a:srgbClr val="00A651"/>
                </a:solidFill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00A651"/>
                </a:solidFill>
                <a:cs typeface="Arial"/>
                <a:sym typeface="Arial"/>
              </a:rPr>
              <a:t>sau</a:t>
            </a:r>
            <a:r>
              <a:rPr lang="en-US" sz="3200" b="1" kern="0" dirty="0">
                <a:solidFill>
                  <a:srgbClr val="00A651"/>
                </a:solidFill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00A651"/>
                </a:solidFill>
                <a:cs typeface="Arial"/>
                <a:sym typeface="Arial"/>
              </a:rPr>
              <a:t>giờ</a:t>
            </a:r>
            <a:r>
              <a:rPr lang="en-US" sz="3200" b="1" kern="0" dirty="0">
                <a:solidFill>
                  <a:srgbClr val="00A651"/>
                </a:solidFill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00A651"/>
                </a:solidFill>
                <a:cs typeface="Arial"/>
                <a:sym typeface="Arial"/>
              </a:rPr>
              <a:t>học</a:t>
            </a:r>
            <a:endParaRPr lang="en-US" sz="3200" b="1" kern="0" dirty="0">
              <a:solidFill>
                <a:srgbClr val="00A651"/>
              </a:solidFill>
              <a:cs typeface="Arial"/>
              <a:sym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659F9151-66CF-3547-8630-4B94FA660C2A}"/>
              </a:ext>
            </a:extLst>
          </p:cNvPr>
          <p:cNvSpPr txBox="1"/>
          <p:nvPr/>
        </p:nvSpPr>
        <p:spPr>
          <a:xfrm>
            <a:off x="836718" y="1661789"/>
            <a:ext cx="106826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000000"/>
              </a:buClr>
              <a:buFont typeface="Arial"/>
              <a:buNone/>
            </a:pPr>
            <a:r>
              <a:rPr lang="vi-VN" sz="3200" kern="0" dirty="0">
                <a:solidFill>
                  <a:srgbClr val="000000"/>
                </a:solidFill>
                <a:cs typeface="Arial"/>
                <a:sym typeface="Arial"/>
              </a:rPr>
              <a:t>- Cùng bố mẹ đánh dấu ngày đáng nhớ của gia đình.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88FE6803-47E8-7242-8758-82033F3008CC}"/>
              </a:ext>
            </a:extLst>
          </p:cNvPr>
          <p:cNvSpPr/>
          <p:nvPr/>
        </p:nvSpPr>
        <p:spPr>
          <a:xfrm>
            <a:off x="836718" y="460961"/>
            <a:ext cx="1021677" cy="1021475"/>
          </a:xfrm>
          <a:prstGeom prst="ellipse">
            <a:avLst/>
          </a:prstGeom>
          <a:solidFill>
            <a:srgbClr val="00A651"/>
          </a:solidFill>
          <a:ln>
            <a:solidFill>
              <a:srgbClr val="1A8C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lang="en-US" sz="1867" kern="0" dirty="0">
              <a:solidFill>
                <a:srgbClr val="FFFFFF"/>
              </a:solidFill>
              <a:sym typeface="Arial"/>
            </a:endParaRPr>
          </a:p>
        </p:txBody>
      </p:sp>
      <p:sp>
        <p:nvSpPr>
          <p:cNvPr id="18" name="Freeform 7">
            <a:extLst>
              <a:ext uri="{FF2B5EF4-FFF2-40B4-BE49-F238E27FC236}">
                <a16:creationId xmlns:a16="http://schemas.microsoft.com/office/drawing/2014/main" xmlns="" id="{02BAC178-B223-3349-B2FE-AC998290F098}"/>
              </a:ext>
            </a:extLst>
          </p:cNvPr>
          <p:cNvSpPr/>
          <p:nvPr/>
        </p:nvSpPr>
        <p:spPr>
          <a:xfrm>
            <a:off x="922999" y="605385"/>
            <a:ext cx="870987" cy="683547"/>
          </a:xfrm>
          <a:custGeom>
            <a:avLst/>
            <a:gdLst>
              <a:gd name="connsiteX0" fmla="*/ 85725 w 2714625"/>
              <a:gd name="connsiteY0" fmla="*/ 1038225 h 2124075"/>
              <a:gd name="connsiteX1" fmla="*/ 1166812 w 2714625"/>
              <a:gd name="connsiteY1" fmla="*/ 190500 h 2124075"/>
              <a:gd name="connsiteX2" fmla="*/ 1700212 w 2714625"/>
              <a:gd name="connsiteY2" fmla="*/ 466725 h 2124075"/>
              <a:gd name="connsiteX3" fmla="*/ 1700212 w 2714625"/>
              <a:gd name="connsiteY3" fmla="*/ 219075 h 2124075"/>
              <a:gd name="connsiteX4" fmla="*/ 1909762 w 2714625"/>
              <a:gd name="connsiteY4" fmla="*/ 219075 h 2124075"/>
              <a:gd name="connsiteX5" fmla="*/ 1909762 w 2714625"/>
              <a:gd name="connsiteY5" fmla="*/ 633413 h 2124075"/>
              <a:gd name="connsiteX6" fmla="*/ 2357437 w 2714625"/>
              <a:gd name="connsiteY6" fmla="*/ 1081088 h 2124075"/>
              <a:gd name="connsiteX7" fmla="*/ 2176462 w 2714625"/>
              <a:gd name="connsiteY7" fmla="*/ 1162050 h 2124075"/>
              <a:gd name="connsiteX8" fmla="*/ 2176462 w 2714625"/>
              <a:gd name="connsiteY8" fmla="*/ 1924050 h 2124075"/>
              <a:gd name="connsiteX9" fmla="*/ 1857375 w 2714625"/>
              <a:gd name="connsiteY9" fmla="*/ 1924050 h 2124075"/>
              <a:gd name="connsiteX10" fmla="*/ 1857375 w 2714625"/>
              <a:gd name="connsiteY10" fmla="*/ 1385888 h 2124075"/>
              <a:gd name="connsiteX11" fmla="*/ 1390650 w 2714625"/>
              <a:gd name="connsiteY11" fmla="*/ 1385888 h 2124075"/>
              <a:gd name="connsiteX12" fmla="*/ 1390650 w 2714625"/>
              <a:gd name="connsiteY12" fmla="*/ 1905000 h 2124075"/>
              <a:gd name="connsiteX13" fmla="*/ 1066800 w 2714625"/>
              <a:gd name="connsiteY13" fmla="*/ 1581150 h 2124075"/>
              <a:gd name="connsiteX14" fmla="*/ 52387 w 2714625"/>
              <a:gd name="connsiteY14" fmla="*/ 1181100 h 2124075"/>
              <a:gd name="connsiteX15" fmla="*/ 52387 w 2714625"/>
              <a:gd name="connsiteY15" fmla="*/ 1371600 h 2124075"/>
              <a:gd name="connsiteX16" fmla="*/ 847725 w 2714625"/>
              <a:gd name="connsiteY16" fmla="*/ 1666875 h 2124075"/>
              <a:gd name="connsiteX17" fmla="*/ 738187 w 2714625"/>
              <a:gd name="connsiteY17" fmla="*/ 1757363 h 2124075"/>
              <a:gd name="connsiteX18" fmla="*/ 138112 w 2714625"/>
              <a:gd name="connsiteY18" fmla="*/ 1543050 h 2124075"/>
              <a:gd name="connsiteX19" fmla="*/ 138112 w 2714625"/>
              <a:gd name="connsiteY19" fmla="*/ 1695450 h 2124075"/>
              <a:gd name="connsiteX20" fmla="*/ 776287 w 2714625"/>
              <a:gd name="connsiteY20" fmla="*/ 1924050 h 2124075"/>
              <a:gd name="connsiteX21" fmla="*/ 757237 w 2714625"/>
              <a:gd name="connsiteY21" fmla="*/ 1947863 h 2124075"/>
              <a:gd name="connsiteX22" fmla="*/ 219075 w 2714625"/>
              <a:gd name="connsiteY22" fmla="*/ 1747838 h 2124075"/>
              <a:gd name="connsiteX23" fmla="*/ 176212 w 2714625"/>
              <a:gd name="connsiteY23" fmla="*/ 1862138 h 2124075"/>
              <a:gd name="connsiteX24" fmla="*/ 776287 w 2714625"/>
              <a:gd name="connsiteY24" fmla="*/ 2100263 h 2124075"/>
              <a:gd name="connsiteX25" fmla="*/ 1162050 w 2714625"/>
              <a:gd name="connsiteY25" fmla="*/ 2124075 h 2124075"/>
              <a:gd name="connsiteX26" fmla="*/ 1162050 w 2714625"/>
              <a:gd name="connsiteY26" fmla="*/ 2066925 h 2124075"/>
              <a:gd name="connsiteX27" fmla="*/ 1576387 w 2714625"/>
              <a:gd name="connsiteY27" fmla="*/ 2066925 h 2124075"/>
              <a:gd name="connsiteX28" fmla="*/ 1576387 w 2714625"/>
              <a:gd name="connsiteY28" fmla="*/ 1743075 h 2124075"/>
              <a:gd name="connsiteX29" fmla="*/ 1538287 w 2714625"/>
              <a:gd name="connsiteY29" fmla="*/ 1743075 h 2124075"/>
              <a:gd name="connsiteX30" fmla="*/ 1538287 w 2714625"/>
              <a:gd name="connsiteY30" fmla="*/ 1519238 h 2124075"/>
              <a:gd name="connsiteX31" fmla="*/ 1695450 w 2714625"/>
              <a:gd name="connsiteY31" fmla="*/ 1519238 h 2124075"/>
              <a:gd name="connsiteX32" fmla="*/ 1695450 w 2714625"/>
              <a:gd name="connsiteY32" fmla="*/ 2124075 h 2124075"/>
              <a:gd name="connsiteX33" fmla="*/ 1871662 w 2714625"/>
              <a:gd name="connsiteY33" fmla="*/ 2124075 h 2124075"/>
              <a:gd name="connsiteX34" fmla="*/ 1871662 w 2714625"/>
              <a:gd name="connsiteY34" fmla="*/ 2066925 h 2124075"/>
              <a:gd name="connsiteX35" fmla="*/ 2352675 w 2714625"/>
              <a:gd name="connsiteY35" fmla="*/ 2066925 h 2124075"/>
              <a:gd name="connsiteX36" fmla="*/ 2352675 w 2714625"/>
              <a:gd name="connsiteY36" fmla="*/ 1766888 h 2124075"/>
              <a:gd name="connsiteX37" fmla="*/ 2400300 w 2714625"/>
              <a:gd name="connsiteY37" fmla="*/ 1766888 h 2124075"/>
              <a:gd name="connsiteX38" fmla="*/ 2400300 w 2714625"/>
              <a:gd name="connsiteY38" fmla="*/ 1266825 h 2124075"/>
              <a:gd name="connsiteX39" fmla="*/ 2447925 w 2714625"/>
              <a:gd name="connsiteY39" fmla="*/ 1266825 h 2124075"/>
              <a:gd name="connsiteX40" fmla="*/ 2447925 w 2714625"/>
              <a:gd name="connsiteY40" fmla="*/ 1223963 h 2124075"/>
              <a:gd name="connsiteX41" fmla="*/ 2714625 w 2714625"/>
              <a:gd name="connsiteY41" fmla="*/ 1223963 h 2124075"/>
              <a:gd name="connsiteX42" fmla="*/ 2714625 w 2714625"/>
              <a:gd name="connsiteY42" fmla="*/ 1138238 h 2124075"/>
              <a:gd name="connsiteX43" fmla="*/ 2686050 w 2714625"/>
              <a:gd name="connsiteY43" fmla="*/ 1138238 h 2124075"/>
              <a:gd name="connsiteX44" fmla="*/ 2686050 w 2714625"/>
              <a:gd name="connsiteY44" fmla="*/ 1085850 h 2124075"/>
              <a:gd name="connsiteX45" fmla="*/ 2595562 w 2714625"/>
              <a:gd name="connsiteY45" fmla="*/ 1085850 h 2124075"/>
              <a:gd name="connsiteX46" fmla="*/ 2043112 w 2714625"/>
              <a:gd name="connsiteY46" fmla="*/ 533400 h 2124075"/>
              <a:gd name="connsiteX47" fmla="*/ 2043112 w 2714625"/>
              <a:gd name="connsiteY47" fmla="*/ 95250 h 2124075"/>
              <a:gd name="connsiteX48" fmla="*/ 1562100 w 2714625"/>
              <a:gd name="connsiteY48" fmla="*/ 95250 h 2124075"/>
              <a:gd name="connsiteX49" fmla="*/ 1562100 w 2714625"/>
              <a:gd name="connsiteY49" fmla="*/ 223838 h 2124075"/>
              <a:gd name="connsiteX50" fmla="*/ 1166812 w 2714625"/>
              <a:gd name="connsiteY50" fmla="*/ 0 h 2124075"/>
              <a:gd name="connsiteX51" fmla="*/ 0 w 2714625"/>
              <a:gd name="connsiteY51" fmla="*/ 890588 h 2124075"/>
              <a:gd name="connsiteX52" fmla="*/ 85725 w 2714625"/>
              <a:gd name="connsiteY52" fmla="*/ 1038225 h 2124075"/>
              <a:gd name="connsiteX0" fmla="*/ 85725 w 2714625"/>
              <a:gd name="connsiteY0" fmla="*/ 1044575 h 2130425"/>
              <a:gd name="connsiteX1" fmla="*/ 1166812 w 2714625"/>
              <a:gd name="connsiteY1" fmla="*/ 196850 h 2130425"/>
              <a:gd name="connsiteX2" fmla="*/ 1700212 w 2714625"/>
              <a:gd name="connsiteY2" fmla="*/ 473075 h 2130425"/>
              <a:gd name="connsiteX3" fmla="*/ 1700212 w 2714625"/>
              <a:gd name="connsiteY3" fmla="*/ 225425 h 2130425"/>
              <a:gd name="connsiteX4" fmla="*/ 1909762 w 2714625"/>
              <a:gd name="connsiteY4" fmla="*/ 225425 h 2130425"/>
              <a:gd name="connsiteX5" fmla="*/ 1909762 w 2714625"/>
              <a:gd name="connsiteY5" fmla="*/ 639763 h 2130425"/>
              <a:gd name="connsiteX6" fmla="*/ 2357437 w 2714625"/>
              <a:gd name="connsiteY6" fmla="*/ 1087438 h 2130425"/>
              <a:gd name="connsiteX7" fmla="*/ 2176462 w 2714625"/>
              <a:gd name="connsiteY7" fmla="*/ 1168400 h 2130425"/>
              <a:gd name="connsiteX8" fmla="*/ 2176462 w 2714625"/>
              <a:gd name="connsiteY8" fmla="*/ 1930400 h 2130425"/>
              <a:gd name="connsiteX9" fmla="*/ 1857375 w 2714625"/>
              <a:gd name="connsiteY9" fmla="*/ 1930400 h 2130425"/>
              <a:gd name="connsiteX10" fmla="*/ 1857375 w 2714625"/>
              <a:gd name="connsiteY10" fmla="*/ 1392238 h 2130425"/>
              <a:gd name="connsiteX11" fmla="*/ 1390650 w 2714625"/>
              <a:gd name="connsiteY11" fmla="*/ 1392238 h 2130425"/>
              <a:gd name="connsiteX12" fmla="*/ 1390650 w 2714625"/>
              <a:gd name="connsiteY12" fmla="*/ 1911350 h 2130425"/>
              <a:gd name="connsiteX13" fmla="*/ 1066800 w 2714625"/>
              <a:gd name="connsiteY13" fmla="*/ 1587500 h 2130425"/>
              <a:gd name="connsiteX14" fmla="*/ 52387 w 2714625"/>
              <a:gd name="connsiteY14" fmla="*/ 1187450 h 2130425"/>
              <a:gd name="connsiteX15" fmla="*/ 52387 w 2714625"/>
              <a:gd name="connsiteY15" fmla="*/ 1377950 h 2130425"/>
              <a:gd name="connsiteX16" fmla="*/ 847725 w 2714625"/>
              <a:gd name="connsiteY16" fmla="*/ 1673225 h 2130425"/>
              <a:gd name="connsiteX17" fmla="*/ 738187 w 2714625"/>
              <a:gd name="connsiteY17" fmla="*/ 1763713 h 2130425"/>
              <a:gd name="connsiteX18" fmla="*/ 138112 w 2714625"/>
              <a:gd name="connsiteY18" fmla="*/ 1549400 h 2130425"/>
              <a:gd name="connsiteX19" fmla="*/ 138112 w 2714625"/>
              <a:gd name="connsiteY19" fmla="*/ 1701800 h 2130425"/>
              <a:gd name="connsiteX20" fmla="*/ 776287 w 2714625"/>
              <a:gd name="connsiteY20" fmla="*/ 1930400 h 2130425"/>
              <a:gd name="connsiteX21" fmla="*/ 757237 w 2714625"/>
              <a:gd name="connsiteY21" fmla="*/ 1954213 h 2130425"/>
              <a:gd name="connsiteX22" fmla="*/ 219075 w 2714625"/>
              <a:gd name="connsiteY22" fmla="*/ 1754188 h 2130425"/>
              <a:gd name="connsiteX23" fmla="*/ 176212 w 2714625"/>
              <a:gd name="connsiteY23" fmla="*/ 1868488 h 2130425"/>
              <a:gd name="connsiteX24" fmla="*/ 776287 w 2714625"/>
              <a:gd name="connsiteY24" fmla="*/ 2106613 h 2130425"/>
              <a:gd name="connsiteX25" fmla="*/ 1162050 w 2714625"/>
              <a:gd name="connsiteY25" fmla="*/ 2130425 h 2130425"/>
              <a:gd name="connsiteX26" fmla="*/ 1162050 w 2714625"/>
              <a:gd name="connsiteY26" fmla="*/ 2073275 h 2130425"/>
              <a:gd name="connsiteX27" fmla="*/ 1576387 w 2714625"/>
              <a:gd name="connsiteY27" fmla="*/ 2073275 h 2130425"/>
              <a:gd name="connsiteX28" fmla="*/ 1576387 w 2714625"/>
              <a:gd name="connsiteY28" fmla="*/ 1749425 h 2130425"/>
              <a:gd name="connsiteX29" fmla="*/ 1538287 w 2714625"/>
              <a:gd name="connsiteY29" fmla="*/ 1749425 h 2130425"/>
              <a:gd name="connsiteX30" fmla="*/ 1538287 w 2714625"/>
              <a:gd name="connsiteY30" fmla="*/ 1525588 h 2130425"/>
              <a:gd name="connsiteX31" fmla="*/ 1695450 w 2714625"/>
              <a:gd name="connsiteY31" fmla="*/ 1525588 h 2130425"/>
              <a:gd name="connsiteX32" fmla="*/ 1695450 w 2714625"/>
              <a:gd name="connsiteY32" fmla="*/ 2130425 h 2130425"/>
              <a:gd name="connsiteX33" fmla="*/ 1871662 w 2714625"/>
              <a:gd name="connsiteY33" fmla="*/ 2130425 h 2130425"/>
              <a:gd name="connsiteX34" fmla="*/ 1871662 w 2714625"/>
              <a:gd name="connsiteY34" fmla="*/ 2073275 h 2130425"/>
              <a:gd name="connsiteX35" fmla="*/ 2352675 w 2714625"/>
              <a:gd name="connsiteY35" fmla="*/ 2073275 h 2130425"/>
              <a:gd name="connsiteX36" fmla="*/ 2352675 w 2714625"/>
              <a:gd name="connsiteY36" fmla="*/ 1773238 h 2130425"/>
              <a:gd name="connsiteX37" fmla="*/ 2400300 w 2714625"/>
              <a:gd name="connsiteY37" fmla="*/ 1773238 h 2130425"/>
              <a:gd name="connsiteX38" fmla="*/ 2400300 w 2714625"/>
              <a:gd name="connsiteY38" fmla="*/ 1273175 h 2130425"/>
              <a:gd name="connsiteX39" fmla="*/ 2447925 w 2714625"/>
              <a:gd name="connsiteY39" fmla="*/ 1273175 h 2130425"/>
              <a:gd name="connsiteX40" fmla="*/ 2447925 w 2714625"/>
              <a:gd name="connsiteY40" fmla="*/ 1230313 h 2130425"/>
              <a:gd name="connsiteX41" fmla="*/ 2714625 w 2714625"/>
              <a:gd name="connsiteY41" fmla="*/ 1230313 h 2130425"/>
              <a:gd name="connsiteX42" fmla="*/ 2714625 w 2714625"/>
              <a:gd name="connsiteY42" fmla="*/ 1144588 h 2130425"/>
              <a:gd name="connsiteX43" fmla="*/ 2686050 w 2714625"/>
              <a:gd name="connsiteY43" fmla="*/ 1144588 h 2130425"/>
              <a:gd name="connsiteX44" fmla="*/ 2686050 w 2714625"/>
              <a:gd name="connsiteY44" fmla="*/ 1092200 h 2130425"/>
              <a:gd name="connsiteX45" fmla="*/ 2595562 w 2714625"/>
              <a:gd name="connsiteY45" fmla="*/ 1092200 h 2130425"/>
              <a:gd name="connsiteX46" fmla="*/ 2043112 w 2714625"/>
              <a:gd name="connsiteY46" fmla="*/ 539750 h 2130425"/>
              <a:gd name="connsiteX47" fmla="*/ 2043112 w 2714625"/>
              <a:gd name="connsiteY47" fmla="*/ 101600 h 2130425"/>
              <a:gd name="connsiteX48" fmla="*/ 1562100 w 2714625"/>
              <a:gd name="connsiteY48" fmla="*/ 101600 h 2130425"/>
              <a:gd name="connsiteX49" fmla="*/ 1562100 w 2714625"/>
              <a:gd name="connsiteY49" fmla="*/ 230188 h 2130425"/>
              <a:gd name="connsiteX50" fmla="*/ 1135062 w 2714625"/>
              <a:gd name="connsiteY50" fmla="*/ 0 h 2130425"/>
              <a:gd name="connsiteX51" fmla="*/ 0 w 2714625"/>
              <a:gd name="connsiteY51" fmla="*/ 896938 h 2130425"/>
              <a:gd name="connsiteX52" fmla="*/ 85725 w 2714625"/>
              <a:gd name="connsiteY52" fmla="*/ 1044575 h 2130425"/>
              <a:gd name="connsiteX0" fmla="*/ 85725 w 2714625"/>
              <a:gd name="connsiteY0" fmla="*/ 1044575 h 2130425"/>
              <a:gd name="connsiteX1" fmla="*/ 1166812 w 2714625"/>
              <a:gd name="connsiteY1" fmla="*/ 196850 h 2130425"/>
              <a:gd name="connsiteX2" fmla="*/ 1700212 w 2714625"/>
              <a:gd name="connsiteY2" fmla="*/ 473075 h 2130425"/>
              <a:gd name="connsiteX3" fmla="*/ 1700212 w 2714625"/>
              <a:gd name="connsiteY3" fmla="*/ 225425 h 2130425"/>
              <a:gd name="connsiteX4" fmla="*/ 1909762 w 2714625"/>
              <a:gd name="connsiteY4" fmla="*/ 225425 h 2130425"/>
              <a:gd name="connsiteX5" fmla="*/ 1909762 w 2714625"/>
              <a:gd name="connsiteY5" fmla="*/ 639763 h 2130425"/>
              <a:gd name="connsiteX6" fmla="*/ 2357437 w 2714625"/>
              <a:gd name="connsiteY6" fmla="*/ 1087438 h 2130425"/>
              <a:gd name="connsiteX7" fmla="*/ 2176462 w 2714625"/>
              <a:gd name="connsiteY7" fmla="*/ 1168400 h 2130425"/>
              <a:gd name="connsiteX8" fmla="*/ 2176462 w 2714625"/>
              <a:gd name="connsiteY8" fmla="*/ 1930400 h 2130425"/>
              <a:gd name="connsiteX9" fmla="*/ 1857375 w 2714625"/>
              <a:gd name="connsiteY9" fmla="*/ 1930400 h 2130425"/>
              <a:gd name="connsiteX10" fmla="*/ 1857375 w 2714625"/>
              <a:gd name="connsiteY10" fmla="*/ 1392238 h 2130425"/>
              <a:gd name="connsiteX11" fmla="*/ 1390650 w 2714625"/>
              <a:gd name="connsiteY11" fmla="*/ 1392238 h 2130425"/>
              <a:gd name="connsiteX12" fmla="*/ 1390650 w 2714625"/>
              <a:gd name="connsiteY12" fmla="*/ 1911350 h 2130425"/>
              <a:gd name="connsiteX13" fmla="*/ 1066800 w 2714625"/>
              <a:gd name="connsiteY13" fmla="*/ 1587500 h 2130425"/>
              <a:gd name="connsiteX14" fmla="*/ 52387 w 2714625"/>
              <a:gd name="connsiteY14" fmla="*/ 1187450 h 2130425"/>
              <a:gd name="connsiteX15" fmla="*/ 52387 w 2714625"/>
              <a:gd name="connsiteY15" fmla="*/ 1377950 h 2130425"/>
              <a:gd name="connsiteX16" fmla="*/ 847725 w 2714625"/>
              <a:gd name="connsiteY16" fmla="*/ 1673225 h 2130425"/>
              <a:gd name="connsiteX17" fmla="*/ 738187 w 2714625"/>
              <a:gd name="connsiteY17" fmla="*/ 1763713 h 2130425"/>
              <a:gd name="connsiteX18" fmla="*/ 138112 w 2714625"/>
              <a:gd name="connsiteY18" fmla="*/ 1549400 h 2130425"/>
              <a:gd name="connsiteX19" fmla="*/ 138112 w 2714625"/>
              <a:gd name="connsiteY19" fmla="*/ 1701800 h 2130425"/>
              <a:gd name="connsiteX20" fmla="*/ 776287 w 2714625"/>
              <a:gd name="connsiteY20" fmla="*/ 1930400 h 2130425"/>
              <a:gd name="connsiteX21" fmla="*/ 764381 w 2714625"/>
              <a:gd name="connsiteY21" fmla="*/ 1947070 h 2130425"/>
              <a:gd name="connsiteX22" fmla="*/ 219075 w 2714625"/>
              <a:gd name="connsiteY22" fmla="*/ 1754188 h 2130425"/>
              <a:gd name="connsiteX23" fmla="*/ 176212 w 2714625"/>
              <a:gd name="connsiteY23" fmla="*/ 1868488 h 2130425"/>
              <a:gd name="connsiteX24" fmla="*/ 776287 w 2714625"/>
              <a:gd name="connsiteY24" fmla="*/ 2106613 h 2130425"/>
              <a:gd name="connsiteX25" fmla="*/ 1162050 w 2714625"/>
              <a:gd name="connsiteY25" fmla="*/ 2130425 h 2130425"/>
              <a:gd name="connsiteX26" fmla="*/ 1162050 w 2714625"/>
              <a:gd name="connsiteY26" fmla="*/ 2073275 h 2130425"/>
              <a:gd name="connsiteX27" fmla="*/ 1576387 w 2714625"/>
              <a:gd name="connsiteY27" fmla="*/ 2073275 h 2130425"/>
              <a:gd name="connsiteX28" fmla="*/ 1576387 w 2714625"/>
              <a:gd name="connsiteY28" fmla="*/ 1749425 h 2130425"/>
              <a:gd name="connsiteX29" fmla="*/ 1538287 w 2714625"/>
              <a:gd name="connsiteY29" fmla="*/ 1749425 h 2130425"/>
              <a:gd name="connsiteX30" fmla="*/ 1538287 w 2714625"/>
              <a:gd name="connsiteY30" fmla="*/ 1525588 h 2130425"/>
              <a:gd name="connsiteX31" fmla="*/ 1695450 w 2714625"/>
              <a:gd name="connsiteY31" fmla="*/ 1525588 h 2130425"/>
              <a:gd name="connsiteX32" fmla="*/ 1695450 w 2714625"/>
              <a:gd name="connsiteY32" fmla="*/ 2130425 h 2130425"/>
              <a:gd name="connsiteX33" fmla="*/ 1871662 w 2714625"/>
              <a:gd name="connsiteY33" fmla="*/ 2130425 h 2130425"/>
              <a:gd name="connsiteX34" fmla="*/ 1871662 w 2714625"/>
              <a:gd name="connsiteY34" fmla="*/ 2073275 h 2130425"/>
              <a:gd name="connsiteX35" fmla="*/ 2352675 w 2714625"/>
              <a:gd name="connsiteY35" fmla="*/ 2073275 h 2130425"/>
              <a:gd name="connsiteX36" fmla="*/ 2352675 w 2714625"/>
              <a:gd name="connsiteY36" fmla="*/ 1773238 h 2130425"/>
              <a:gd name="connsiteX37" fmla="*/ 2400300 w 2714625"/>
              <a:gd name="connsiteY37" fmla="*/ 1773238 h 2130425"/>
              <a:gd name="connsiteX38" fmla="*/ 2400300 w 2714625"/>
              <a:gd name="connsiteY38" fmla="*/ 1273175 h 2130425"/>
              <a:gd name="connsiteX39" fmla="*/ 2447925 w 2714625"/>
              <a:gd name="connsiteY39" fmla="*/ 1273175 h 2130425"/>
              <a:gd name="connsiteX40" fmla="*/ 2447925 w 2714625"/>
              <a:gd name="connsiteY40" fmla="*/ 1230313 h 2130425"/>
              <a:gd name="connsiteX41" fmla="*/ 2714625 w 2714625"/>
              <a:gd name="connsiteY41" fmla="*/ 1230313 h 2130425"/>
              <a:gd name="connsiteX42" fmla="*/ 2714625 w 2714625"/>
              <a:gd name="connsiteY42" fmla="*/ 1144588 h 2130425"/>
              <a:gd name="connsiteX43" fmla="*/ 2686050 w 2714625"/>
              <a:gd name="connsiteY43" fmla="*/ 1144588 h 2130425"/>
              <a:gd name="connsiteX44" fmla="*/ 2686050 w 2714625"/>
              <a:gd name="connsiteY44" fmla="*/ 1092200 h 2130425"/>
              <a:gd name="connsiteX45" fmla="*/ 2595562 w 2714625"/>
              <a:gd name="connsiteY45" fmla="*/ 1092200 h 2130425"/>
              <a:gd name="connsiteX46" fmla="*/ 2043112 w 2714625"/>
              <a:gd name="connsiteY46" fmla="*/ 539750 h 2130425"/>
              <a:gd name="connsiteX47" fmla="*/ 2043112 w 2714625"/>
              <a:gd name="connsiteY47" fmla="*/ 101600 h 2130425"/>
              <a:gd name="connsiteX48" fmla="*/ 1562100 w 2714625"/>
              <a:gd name="connsiteY48" fmla="*/ 101600 h 2130425"/>
              <a:gd name="connsiteX49" fmla="*/ 1562100 w 2714625"/>
              <a:gd name="connsiteY49" fmla="*/ 230188 h 2130425"/>
              <a:gd name="connsiteX50" fmla="*/ 1135062 w 2714625"/>
              <a:gd name="connsiteY50" fmla="*/ 0 h 2130425"/>
              <a:gd name="connsiteX51" fmla="*/ 0 w 2714625"/>
              <a:gd name="connsiteY51" fmla="*/ 896938 h 2130425"/>
              <a:gd name="connsiteX52" fmla="*/ 85725 w 2714625"/>
              <a:gd name="connsiteY52" fmla="*/ 1044575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2714625" h="2130425">
                <a:moveTo>
                  <a:pt x="85725" y="1044575"/>
                </a:moveTo>
                <a:lnTo>
                  <a:pt x="1166812" y="196850"/>
                </a:lnTo>
                <a:lnTo>
                  <a:pt x="1700212" y="473075"/>
                </a:lnTo>
                <a:lnTo>
                  <a:pt x="1700212" y="225425"/>
                </a:lnTo>
                <a:lnTo>
                  <a:pt x="1909762" y="225425"/>
                </a:lnTo>
                <a:lnTo>
                  <a:pt x="1909762" y="639763"/>
                </a:lnTo>
                <a:lnTo>
                  <a:pt x="2357437" y="1087438"/>
                </a:lnTo>
                <a:lnTo>
                  <a:pt x="2176462" y="1168400"/>
                </a:lnTo>
                <a:lnTo>
                  <a:pt x="2176462" y="1930400"/>
                </a:lnTo>
                <a:lnTo>
                  <a:pt x="1857375" y="1930400"/>
                </a:lnTo>
                <a:lnTo>
                  <a:pt x="1857375" y="1392238"/>
                </a:lnTo>
                <a:lnTo>
                  <a:pt x="1390650" y="1392238"/>
                </a:lnTo>
                <a:lnTo>
                  <a:pt x="1390650" y="1911350"/>
                </a:lnTo>
                <a:lnTo>
                  <a:pt x="1066800" y="1587500"/>
                </a:lnTo>
                <a:lnTo>
                  <a:pt x="52387" y="1187450"/>
                </a:lnTo>
                <a:lnTo>
                  <a:pt x="52387" y="1377950"/>
                </a:lnTo>
                <a:lnTo>
                  <a:pt x="847725" y="1673225"/>
                </a:lnTo>
                <a:lnTo>
                  <a:pt x="738187" y="1763713"/>
                </a:lnTo>
                <a:lnTo>
                  <a:pt x="138112" y="1549400"/>
                </a:lnTo>
                <a:lnTo>
                  <a:pt x="138112" y="1701800"/>
                </a:lnTo>
                <a:lnTo>
                  <a:pt x="776287" y="1930400"/>
                </a:lnTo>
                <a:lnTo>
                  <a:pt x="764381" y="1947070"/>
                </a:lnTo>
                <a:lnTo>
                  <a:pt x="219075" y="1754188"/>
                </a:lnTo>
                <a:lnTo>
                  <a:pt x="176212" y="1868488"/>
                </a:lnTo>
                <a:lnTo>
                  <a:pt x="776287" y="2106613"/>
                </a:lnTo>
                <a:lnTo>
                  <a:pt x="1162050" y="2130425"/>
                </a:lnTo>
                <a:lnTo>
                  <a:pt x="1162050" y="2073275"/>
                </a:lnTo>
                <a:lnTo>
                  <a:pt x="1576387" y="2073275"/>
                </a:lnTo>
                <a:lnTo>
                  <a:pt x="1576387" y="1749425"/>
                </a:lnTo>
                <a:lnTo>
                  <a:pt x="1538287" y="1749425"/>
                </a:lnTo>
                <a:lnTo>
                  <a:pt x="1538287" y="1525588"/>
                </a:lnTo>
                <a:lnTo>
                  <a:pt x="1695450" y="1525588"/>
                </a:lnTo>
                <a:lnTo>
                  <a:pt x="1695450" y="2130425"/>
                </a:lnTo>
                <a:lnTo>
                  <a:pt x="1871662" y="2130425"/>
                </a:lnTo>
                <a:lnTo>
                  <a:pt x="1871662" y="2073275"/>
                </a:lnTo>
                <a:lnTo>
                  <a:pt x="2352675" y="2073275"/>
                </a:lnTo>
                <a:lnTo>
                  <a:pt x="2352675" y="1773238"/>
                </a:lnTo>
                <a:lnTo>
                  <a:pt x="2400300" y="1773238"/>
                </a:lnTo>
                <a:lnTo>
                  <a:pt x="2400300" y="1273175"/>
                </a:lnTo>
                <a:lnTo>
                  <a:pt x="2447925" y="1273175"/>
                </a:lnTo>
                <a:lnTo>
                  <a:pt x="2447925" y="1230313"/>
                </a:lnTo>
                <a:lnTo>
                  <a:pt x="2714625" y="1230313"/>
                </a:lnTo>
                <a:lnTo>
                  <a:pt x="2714625" y="1144588"/>
                </a:lnTo>
                <a:lnTo>
                  <a:pt x="2686050" y="1144588"/>
                </a:lnTo>
                <a:lnTo>
                  <a:pt x="2686050" y="1092200"/>
                </a:lnTo>
                <a:lnTo>
                  <a:pt x="2595562" y="1092200"/>
                </a:lnTo>
                <a:lnTo>
                  <a:pt x="2043112" y="539750"/>
                </a:lnTo>
                <a:lnTo>
                  <a:pt x="2043112" y="101600"/>
                </a:lnTo>
                <a:lnTo>
                  <a:pt x="1562100" y="101600"/>
                </a:lnTo>
                <a:lnTo>
                  <a:pt x="1562100" y="230188"/>
                </a:lnTo>
                <a:lnTo>
                  <a:pt x="1135062" y="0"/>
                </a:lnTo>
                <a:lnTo>
                  <a:pt x="0" y="896938"/>
                </a:lnTo>
                <a:lnTo>
                  <a:pt x="85725" y="10445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lang="en-US" sz="1867" kern="0">
              <a:solidFill>
                <a:srgbClr val="FFFFFF"/>
              </a:solidFill>
              <a:sym typeface="Arial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604DE9BC-5457-E746-A7AD-15B89E52AA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6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12507" y="2277343"/>
            <a:ext cx="5237983" cy="4088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260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1E658BF1-22D0-754E-ADC3-597D263CA3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99218" y="3018549"/>
            <a:ext cx="4714637" cy="336610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0A45D2D-8C74-B944-B6BE-FBB9B2F42B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438" y="224358"/>
            <a:ext cx="1333687" cy="124477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93F7AC3-B277-9B48-995C-79DF9EAE8030}"/>
              </a:ext>
            </a:extLst>
          </p:cNvPr>
          <p:cNvSpPr txBox="1"/>
          <p:nvPr/>
        </p:nvSpPr>
        <p:spPr>
          <a:xfrm>
            <a:off x="1019239" y="473347"/>
            <a:ext cx="11034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3200" b="1" kern="0" dirty="0">
                <a:solidFill>
                  <a:srgbClr val="00A651"/>
                </a:solidFill>
                <a:cs typeface="Arial"/>
                <a:sym typeface="Arial"/>
              </a:rPr>
              <a:t>         </a:t>
            </a:r>
            <a:r>
              <a:rPr lang="en-US" sz="3200" b="1" kern="0" dirty="0" err="1">
                <a:solidFill>
                  <a:srgbClr val="05A8E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Sinh</a:t>
            </a:r>
            <a:r>
              <a:rPr lang="en-US" sz="3200" b="1" kern="0" dirty="0">
                <a:solidFill>
                  <a:srgbClr val="05A8E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5A8E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hoạt</a:t>
            </a:r>
            <a:r>
              <a:rPr lang="en-US" sz="3200" b="1" kern="0" dirty="0">
                <a:solidFill>
                  <a:srgbClr val="05A8E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5A8E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lớp</a:t>
            </a:r>
            <a:endParaRPr lang="en-US" sz="3200" b="1" kern="0" dirty="0">
              <a:solidFill>
                <a:srgbClr val="05A8E8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DABDE095-3F68-F249-AA10-DC51C4A8E467}"/>
              </a:ext>
            </a:extLst>
          </p:cNvPr>
          <p:cNvSpPr/>
          <p:nvPr/>
        </p:nvSpPr>
        <p:spPr>
          <a:xfrm>
            <a:off x="1019239" y="1243814"/>
            <a:ext cx="10669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3200" kern="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Chia </a:t>
            </a:r>
            <a:r>
              <a:rPr lang="en-US" sz="3200" kern="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sẻ</a:t>
            </a:r>
            <a:r>
              <a:rPr lang="en-US" sz="3200" kern="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những</a:t>
            </a:r>
            <a:r>
              <a:rPr lang="en-US" sz="3200" kern="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ngày</a:t>
            </a:r>
            <a:r>
              <a:rPr lang="en-US" sz="3200" kern="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đáng</a:t>
            </a:r>
            <a:r>
              <a:rPr lang="en-US" sz="3200" kern="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nhớ</a:t>
            </a:r>
            <a:r>
              <a:rPr lang="en-US" sz="3200" kern="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của</a:t>
            </a:r>
            <a:r>
              <a:rPr lang="en-US" sz="3200" kern="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gia</a:t>
            </a:r>
            <a:r>
              <a:rPr lang="en-US" sz="3200" kern="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đình</a:t>
            </a:r>
            <a:r>
              <a:rPr lang="en-US" sz="3200" kern="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em</a:t>
            </a:r>
            <a:r>
              <a:rPr lang="en-US" sz="3200" kern="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33D417B4-8D36-7B4D-B196-C7085A419D87}"/>
              </a:ext>
            </a:extLst>
          </p:cNvPr>
          <p:cNvSpPr/>
          <p:nvPr/>
        </p:nvSpPr>
        <p:spPr>
          <a:xfrm>
            <a:off x="1019239" y="2014280"/>
            <a:ext cx="1189771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3200" kern="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- </a:t>
            </a:r>
            <a:r>
              <a:rPr lang="en-US" sz="3200" kern="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Kể</a:t>
            </a:r>
            <a:r>
              <a:rPr lang="en-US" sz="3200" kern="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về</a:t>
            </a:r>
            <a:r>
              <a:rPr lang="en-US" sz="3200" kern="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một</a:t>
            </a:r>
            <a:r>
              <a:rPr lang="en-US" sz="3200" kern="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ngày</a:t>
            </a:r>
            <a:r>
              <a:rPr lang="en-US" sz="3200" kern="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đáng</a:t>
            </a:r>
            <a:r>
              <a:rPr lang="en-US" sz="3200" kern="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nhớ</a:t>
            </a:r>
            <a:r>
              <a:rPr lang="en-US" sz="3200" kern="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của</a:t>
            </a:r>
            <a:r>
              <a:rPr lang="en-US" sz="3200" kern="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gia</a:t>
            </a:r>
            <a:r>
              <a:rPr lang="en-US" sz="3200" kern="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đình</a:t>
            </a:r>
            <a:r>
              <a:rPr lang="en-US" sz="3200" kern="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mà</a:t>
            </a:r>
            <a:r>
              <a:rPr lang="en-US" sz="3200" kern="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em</a:t>
            </a:r>
            <a:r>
              <a:rPr lang="en-US" sz="3200" kern="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thích</a:t>
            </a:r>
            <a:r>
              <a:rPr lang="en-US" sz="3200" kern="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</a:t>
            </a:r>
          </a:p>
          <a:p>
            <a:pPr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3200" kern="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- Gia </a:t>
            </a:r>
            <a:r>
              <a:rPr lang="en-US" sz="3200" kern="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đình</a:t>
            </a:r>
            <a:r>
              <a:rPr lang="en-US" sz="3200" kern="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em</a:t>
            </a:r>
            <a:r>
              <a:rPr lang="en-US" sz="3200" kern="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thường</a:t>
            </a:r>
            <a:r>
              <a:rPr lang="en-US" sz="3200" kern="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làm</a:t>
            </a:r>
            <a:r>
              <a:rPr lang="en-US" sz="3200" kern="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gì</a:t>
            </a:r>
            <a:r>
              <a:rPr lang="en-US" sz="3200" kern="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vào</a:t>
            </a:r>
            <a:r>
              <a:rPr lang="en-US" sz="3200" kern="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ngày</a:t>
            </a:r>
            <a:r>
              <a:rPr lang="en-US" sz="3200" kern="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đó</a:t>
            </a:r>
            <a:r>
              <a:rPr lang="en-US" sz="3200" kern="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?</a:t>
            </a:r>
          </a:p>
        </p:txBody>
      </p:sp>
      <p:pic>
        <p:nvPicPr>
          <p:cNvPr id="5122" name="Picture 2" descr="Cách khiến con vui vẻ giúp mẹ chuẩn bị cơm tối - Hội liên hiệp Phụ nữ thành  phố Đà Nẵng">
            <a:extLst>
              <a:ext uri="{FF2B5EF4-FFF2-40B4-BE49-F238E27FC236}">
                <a16:creationId xmlns:a16="http://schemas.microsoft.com/office/drawing/2014/main" xmlns="" id="{7C9D5633-4859-6842-B89A-47048F2784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703" y="3507840"/>
            <a:ext cx="3857037" cy="2861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9154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8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8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7" dur="500" fill="hold"/>
                                            <p:tgtEl>
                                              <p:spTgt spid="51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8" dur="500" fill="hold"/>
                                            <p:tgtEl>
                                              <p:spTgt spid="51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build="p"/>
          <p:bldP spid="4" grpId="0" build="p"/>
          <p:bldP spid="8" grpId="0" build="p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8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51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51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uiExpand="1" build="p"/>
          <p:bldP spid="4" grpId="0" build="p"/>
          <p:bldP spid="8" grpId="0" build="p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206220C5-CD99-7C4A-B65F-4E253AE823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1866"/>
          <a:stretch/>
        </p:blipFill>
        <p:spPr>
          <a:xfrm>
            <a:off x="651934" y="491775"/>
            <a:ext cx="10888133" cy="1107403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FE8E1D00-EA41-E243-90D2-0C7BFDD1940C}"/>
              </a:ext>
            </a:extLst>
          </p:cNvPr>
          <p:cNvSpPr/>
          <p:nvPr/>
        </p:nvSpPr>
        <p:spPr>
          <a:xfrm>
            <a:off x="2043179" y="330329"/>
            <a:ext cx="5384807" cy="9540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3733" b="1" kern="0" dirty="0" err="1">
                <a:solidFill>
                  <a:srgbClr val="00A651"/>
                </a:solidFill>
                <a:cs typeface="Arial"/>
                <a:sym typeface="Arial"/>
              </a:rPr>
              <a:t>Hoạt</a:t>
            </a:r>
            <a:r>
              <a:rPr lang="en-US" sz="3733" b="1" kern="0" dirty="0">
                <a:solidFill>
                  <a:srgbClr val="00A651"/>
                </a:solidFill>
                <a:cs typeface="Arial"/>
                <a:sym typeface="Arial"/>
              </a:rPr>
              <a:t> </a:t>
            </a:r>
            <a:r>
              <a:rPr lang="en-US" sz="3733" b="1" kern="0" dirty="0" err="1">
                <a:solidFill>
                  <a:srgbClr val="00A651"/>
                </a:solidFill>
                <a:cs typeface="Arial"/>
                <a:sym typeface="Arial"/>
              </a:rPr>
              <a:t>động</a:t>
            </a:r>
            <a:r>
              <a:rPr lang="en-US" sz="3733" b="1" kern="0" dirty="0">
                <a:solidFill>
                  <a:srgbClr val="00A651"/>
                </a:solidFill>
                <a:cs typeface="Arial"/>
                <a:sym typeface="Arial"/>
              </a:rPr>
              <a:t> </a:t>
            </a:r>
            <a:r>
              <a:rPr lang="en-US" sz="3733" b="1" kern="0" dirty="0" err="1">
                <a:solidFill>
                  <a:srgbClr val="00A651"/>
                </a:solidFill>
                <a:cs typeface="Arial"/>
                <a:sym typeface="Arial"/>
              </a:rPr>
              <a:t>sau</a:t>
            </a:r>
            <a:r>
              <a:rPr lang="en-US" sz="3733" b="1" kern="0" dirty="0">
                <a:solidFill>
                  <a:srgbClr val="00A651"/>
                </a:solidFill>
                <a:cs typeface="Arial"/>
                <a:sym typeface="Arial"/>
              </a:rPr>
              <a:t> </a:t>
            </a:r>
            <a:r>
              <a:rPr lang="en-US" sz="3733" b="1" kern="0" dirty="0" err="1">
                <a:solidFill>
                  <a:srgbClr val="00A651"/>
                </a:solidFill>
                <a:cs typeface="Arial"/>
                <a:sym typeface="Arial"/>
              </a:rPr>
              <a:t>giờ</a:t>
            </a:r>
            <a:r>
              <a:rPr lang="en-US" sz="3733" b="1" kern="0" dirty="0">
                <a:solidFill>
                  <a:srgbClr val="00A651"/>
                </a:solidFill>
                <a:cs typeface="Arial"/>
                <a:sym typeface="Arial"/>
              </a:rPr>
              <a:t> </a:t>
            </a:r>
            <a:r>
              <a:rPr lang="en-US" sz="3733" b="1" kern="0" dirty="0" err="1">
                <a:solidFill>
                  <a:srgbClr val="00A651"/>
                </a:solidFill>
                <a:cs typeface="Arial"/>
                <a:sym typeface="Arial"/>
              </a:rPr>
              <a:t>học</a:t>
            </a:r>
            <a:endParaRPr lang="en-US" sz="3733" b="1" kern="0" dirty="0">
              <a:solidFill>
                <a:srgbClr val="00A651"/>
              </a:solidFill>
              <a:cs typeface="Arial"/>
              <a:sym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659F9151-66CF-3547-8630-4B94FA660C2A}"/>
              </a:ext>
            </a:extLst>
          </p:cNvPr>
          <p:cNvSpPr txBox="1"/>
          <p:nvPr/>
        </p:nvSpPr>
        <p:spPr>
          <a:xfrm>
            <a:off x="1125143" y="1494453"/>
            <a:ext cx="9559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vi-VN" sz="32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Cùng người thân tổ chức buổi sum họp gia đình.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88FE6803-47E8-7242-8758-82033F3008CC}"/>
              </a:ext>
            </a:extLst>
          </p:cNvPr>
          <p:cNvSpPr/>
          <p:nvPr/>
        </p:nvSpPr>
        <p:spPr>
          <a:xfrm>
            <a:off x="836718" y="460961"/>
            <a:ext cx="1021677" cy="1021475"/>
          </a:xfrm>
          <a:prstGeom prst="ellipse">
            <a:avLst/>
          </a:prstGeom>
          <a:solidFill>
            <a:srgbClr val="00A651"/>
          </a:solidFill>
          <a:ln>
            <a:solidFill>
              <a:srgbClr val="1A8C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lang="en-US" sz="1867" kern="0" dirty="0">
              <a:solidFill>
                <a:srgbClr val="FFFFFF"/>
              </a:solidFill>
              <a:sym typeface="Arial"/>
            </a:endParaRPr>
          </a:p>
        </p:txBody>
      </p:sp>
      <p:sp>
        <p:nvSpPr>
          <p:cNvPr id="18" name="Freeform 7">
            <a:extLst>
              <a:ext uri="{FF2B5EF4-FFF2-40B4-BE49-F238E27FC236}">
                <a16:creationId xmlns:a16="http://schemas.microsoft.com/office/drawing/2014/main" xmlns="" id="{02BAC178-B223-3349-B2FE-AC998290F098}"/>
              </a:ext>
            </a:extLst>
          </p:cNvPr>
          <p:cNvSpPr/>
          <p:nvPr/>
        </p:nvSpPr>
        <p:spPr>
          <a:xfrm>
            <a:off x="922999" y="605385"/>
            <a:ext cx="870987" cy="683547"/>
          </a:xfrm>
          <a:custGeom>
            <a:avLst/>
            <a:gdLst>
              <a:gd name="connsiteX0" fmla="*/ 85725 w 2714625"/>
              <a:gd name="connsiteY0" fmla="*/ 1038225 h 2124075"/>
              <a:gd name="connsiteX1" fmla="*/ 1166812 w 2714625"/>
              <a:gd name="connsiteY1" fmla="*/ 190500 h 2124075"/>
              <a:gd name="connsiteX2" fmla="*/ 1700212 w 2714625"/>
              <a:gd name="connsiteY2" fmla="*/ 466725 h 2124075"/>
              <a:gd name="connsiteX3" fmla="*/ 1700212 w 2714625"/>
              <a:gd name="connsiteY3" fmla="*/ 219075 h 2124075"/>
              <a:gd name="connsiteX4" fmla="*/ 1909762 w 2714625"/>
              <a:gd name="connsiteY4" fmla="*/ 219075 h 2124075"/>
              <a:gd name="connsiteX5" fmla="*/ 1909762 w 2714625"/>
              <a:gd name="connsiteY5" fmla="*/ 633413 h 2124075"/>
              <a:gd name="connsiteX6" fmla="*/ 2357437 w 2714625"/>
              <a:gd name="connsiteY6" fmla="*/ 1081088 h 2124075"/>
              <a:gd name="connsiteX7" fmla="*/ 2176462 w 2714625"/>
              <a:gd name="connsiteY7" fmla="*/ 1162050 h 2124075"/>
              <a:gd name="connsiteX8" fmla="*/ 2176462 w 2714625"/>
              <a:gd name="connsiteY8" fmla="*/ 1924050 h 2124075"/>
              <a:gd name="connsiteX9" fmla="*/ 1857375 w 2714625"/>
              <a:gd name="connsiteY9" fmla="*/ 1924050 h 2124075"/>
              <a:gd name="connsiteX10" fmla="*/ 1857375 w 2714625"/>
              <a:gd name="connsiteY10" fmla="*/ 1385888 h 2124075"/>
              <a:gd name="connsiteX11" fmla="*/ 1390650 w 2714625"/>
              <a:gd name="connsiteY11" fmla="*/ 1385888 h 2124075"/>
              <a:gd name="connsiteX12" fmla="*/ 1390650 w 2714625"/>
              <a:gd name="connsiteY12" fmla="*/ 1905000 h 2124075"/>
              <a:gd name="connsiteX13" fmla="*/ 1066800 w 2714625"/>
              <a:gd name="connsiteY13" fmla="*/ 1581150 h 2124075"/>
              <a:gd name="connsiteX14" fmla="*/ 52387 w 2714625"/>
              <a:gd name="connsiteY14" fmla="*/ 1181100 h 2124075"/>
              <a:gd name="connsiteX15" fmla="*/ 52387 w 2714625"/>
              <a:gd name="connsiteY15" fmla="*/ 1371600 h 2124075"/>
              <a:gd name="connsiteX16" fmla="*/ 847725 w 2714625"/>
              <a:gd name="connsiteY16" fmla="*/ 1666875 h 2124075"/>
              <a:gd name="connsiteX17" fmla="*/ 738187 w 2714625"/>
              <a:gd name="connsiteY17" fmla="*/ 1757363 h 2124075"/>
              <a:gd name="connsiteX18" fmla="*/ 138112 w 2714625"/>
              <a:gd name="connsiteY18" fmla="*/ 1543050 h 2124075"/>
              <a:gd name="connsiteX19" fmla="*/ 138112 w 2714625"/>
              <a:gd name="connsiteY19" fmla="*/ 1695450 h 2124075"/>
              <a:gd name="connsiteX20" fmla="*/ 776287 w 2714625"/>
              <a:gd name="connsiteY20" fmla="*/ 1924050 h 2124075"/>
              <a:gd name="connsiteX21" fmla="*/ 757237 w 2714625"/>
              <a:gd name="connsiteY21" fmla="*/ 1947863 h 2124075"/>
              <a:gd name="connsiteX22" fmla="*/ 219075 w 2714625"/>
              <a:gd name="connsiteY22" fmla="*/ 1747838 h 2124075"/>
              <a:gd name="connsiteX23" fmla="*/ 176212 w 2714625"/>
              <a:gd name="connsiteY23" fmla="*/ 1862138 h 2124075"/>
              <a:gd name="connsiteX24" fmla="*/ 776287 w 2714625"/>
              <a:gd name="connsiteY24" fmla="*/ 2100263 h 2124075"/>
              <a:gd name="connsiteX25" fmla="*/ 1162050 w 2714625"/>
              <a:gd name="connsiteY25" fmla="*/ 2124075 h 2124075"/>
              <a:gd name="connsiteX26" fmla="*/ 1162050 w 2714625"/>
              <a:gd name="connsiteY26" fmla="*/ 2066925 h 2124075"/>
              <a:gd name="connsiteX27" fmla="*/ 1576387 w 2714625"/>
              <a:gd name="connsiteY27" fmla="*/ 2066925 h 2124075"/>
              <a:gd name="connsiteX28" fmla="*/ 1576387 w 2714625"/>
              <a:gd name="connsiteY28" fmla="*/ 1743075 h 2124075"/>
              <a:gd name="connsiteX29" fmla="*/ 1538287 w 2714625"/>
              <a:gd name="connsiteY29" fmla="*/ 1743075 h 2124075"/>
              <a:gd name="connsiteX30" fmla="*/ 1538287 w 2714625"/>
              <a:gd name="connsiteY30" fmla="*/ 1519238 h 2124075"/>
              <a:gd name="connsiteX31" fmla="*/ 1695450 w 2714625"/>
              <a:gd name="connsiteY31" fmla="*/ 1519238 h 2124075"/>
              <a:gd name="connsiteX32" fmla="*/ 1695450 w 2714625"/>
              <a:gd name="connsiteY32" fmla="*/ 2124075 h 2124075"/>
              <a:gd name="connsiteX33" fmla="*/ 1871662 w 2714625"/>
              <a:gd name="connsiteY33" fmla="*/ 2124075 h 2124075"/>
              <a:gd name="connsiteX34" fmla="*/ 1871662 w 2714625"/>
              <a:gd name="connsiteY34" fmla="*/ 2066925 h 2124075"/>
              <a:gd name="connsiteX35" fmla="*/ 2352675 w 2714625"/>
              <a:gd name="connsiteY35" fmla="*/ 2066925 h 2124075"/>
              <a:gd name="connsiteX36" fmla="*/ 2352675 w 2714625"/>
              <a:gd name="connsiteY36" fmla="*/ 1766888 h 2124075"/>
              <a:gd name="connsiteX37" fmla="*/ 2400300 w 2714625"/>
              <a:gd name="connsiteY37" fmla="*/ 1766888 h 2124075"/>
              <a:gd name="connsiteX38" fmla="*/ 2400300 w 2714625"/>
              <a:gd name="connsiteY38" fmla="*/ 1266825 h 2124075"/>
              <a:gd name="connsiteX39" fmla="*/ 2447925 w 2714625"/>
              <a:gd name="connsiteY39" fmla="*/ 1266825 h 2124075"/>
              <a:gd name="connsiteX40" fmla="*/ 2447925 w 2714625"/>
              <a:gd name="connsiteY40" fmla="*/ 1223963 h 2124075"/>
              <a:gd name="connsiteX41" fmla="*/ 2714625 w 2714625"/>
              <a:gd name="connsiteY41" fmla="*/ 1223963 h 2124075"/>
              <a:gd name="connsiteX42" fmla="*/ 2714625 w 2714625"/>
              <a:gd name="connsiteY42" fmla="*/ 1138238 h 2124075"/>
              <a:gd name="connsiteX43" fmla="*/ 2686050 w 2714625"/>
              <a:gd name="connsiteY43" fmla="*/ 1138238 h 2124075"/>
              <a:gd name="connsiteX44" fmla="*/ 2686050 w 2714625"/>
              <a:gd name="connsiteY44" fmla="*/ 1085850 h 2124075"/>
              <a:gd name="connsiteX45" fmla="*/ 2595562 w 2714625"/>
              <a:gd name="connsiteY45" fmla="*/ 1085850 h 2124075"/>
              <a:gd name="connsiteX46" fmla="*/ 2043112 w 2714625"/>
              <a:gd name="connsiteY46" fmla="*/ 533400 h 2124075"/>
              <a:gd name="connsiteX47" fmla="*/ 2043112 w 2714625"/>
              <a:gd name="connsiteY47" fmla="*/ 95250 h 2124075"/>
              <a:gd name="connsiteX48" fmla="*/ 1562100 w 2714625"/>
              <a:gd name="connsiteY48" fmla="*/ 95250 h 2124075"/>
              <a:gd name="connsiteX49" fmla="*/ 1562100 w 2714625"/>
              <a:gd name="connsiteY49" fmla="*/ 223838 h 2124075"/>
              <a:gd name="connsiteX50" fmla="*/ 1166812 w 2714625"/>
              <a:gd name="connsiteY50" fmla="*/ 0 h 2124075"/>
              <a:gd name="connsiteX51" fmla="*/ 0 w 2714625"/>
              <a:gd name="connsiteY51" fmla="*/ 890588 h 2124075"/>
              <a:gd name="connsiteX52" fmla="*/ 85725 w 2714625"/>
              <a:gd name="connsiteY52" fmla="*/ 1038225 h 2124075"/>
              <a:gd name="connsiteX0" fmla="*/ 85725 w 2714625"/>
              <a:gd name="connsiteY0" fmla="*/ 1044575 h 2130425"/>
              <a:gd name="connsiteX1" fmla="*/ 1166812 w 2714625"/>
              <a:gd name="connsiteY1" fmla="*/ 196850 h 2130425"/>
              <a:gd name="connsiteX2" fmla="*/ 1700212 w 2714625"/>
              <a:gd name="connsiteY2" fmla="*/ 473075 h 2130425"/>
              <a:gd name="connsiteX3" fmla="*/ 1700212 w 2714625"/>
              <a:gd name="connsiteY3" fmla="*/ 225425 h 2130425"/>
              <a:gd name="connsiteX4" fmla="*/ 1909762 w 2714625"/>
              <a:gd name="connsiteY4" fmla="*/ 225425 h 2130425"/>
              <a:gd name="connsiteX5" fmla="*/ 1909762 w 2714625"/>
              <a:gd name="connsiteY5" fmla="*/ 639763 h 2130425"/>
              <a:gd name="connsiteX6" fmla="*/ 2357437 w 2714625"/>
              <a:gd name="connsiteY6" fmla="*/ 1087438 h 2130425"/>
              <a:gd name="connsiteX7" fmla="*/ 2176462 w 2714625"/>
              <a:gd name="connsiteY7" fmla="*/ 1168400 h 2130425"/>
              <a:gd name="connsiteX8" fmla="*/ 2176462 w 2714625"/>
              <a:gd name="connsiteY8" fmla="*/ 1930400 h 2130425"/>
              <a:gd name="connsiteX9" fmla="*/ 1857375 w 2714625"/>
              <a:gd name="connsiteY9" fmla="*/ 1930400 h 2130425"/>
              <a:gd name="connsiteX10" fmla="*/ 1857375 w 2714625"/>
              <a:gd name="connsiteY10" fmla="*/ 1392238 h 2130425"/>
              <a:gd name="connsiteX11" fmla="*/ 1390650 w 2714625"/>
              <a:gd name="connsiteY11" fmla="*/ 1392238 h 2130425"/>
              <a:gd name="connsiteX12" fmla="*/ 1390650 w 2714625"/>
              <a:gd name="connsiteY12" fmla="*/ 1911350 h 2130425"/>
              <a:gd name="connsiteX13" fmla="*/ 1066800 w 2714625"/>
              <a:gd name="connsiteY13" fmla="*/ 1587500 h 2130425"/>
              <a:gd name="connsiteX14" fmla="*/ 52387 w 2714625"/>
              <a:gd name="connsiteY14" fmla="*/ 1187450 h 2130425"/>
              <a:gd name="connsiteX15" fmla="*/ 52387 w 2714625"/>
              <a:gd name="connsiteY15" fmla="*/ 1377950 h 2130425"/>
              <a:gd name="connsiteX16" fmla="*/ 847725 w 2714625"/>
              <a:gd name="connsiteY16" fmla="*/ 1673225 h 2130425"/>
              <a:gd name="connsiteX17" fmla="*/ 738187 w 2714625"/>
              <a:gd name="connsiteY17" fmla="*/ 1763713 h 2130425"/>
              <a:gd name="connsiteX18" fmla="*/ 138112 w 2714625"/>
              <a:gd name="connsiteY18" fmla="*/ 1549400 h 2130425"/>
              <a:gd name="connsiteX19" fmla="*/ 138112 w 2714625"/>
              <a:gd name="connsiteY19" fmla="*/ 1701800 h 2130425"/>
              <a:gd name="connsiteX20" fmla="*/ 776287 w 2714625"/>
              <a:gd name="connsiteY20" fmla="*/ 1930400 h 2130425"/>
              <a:gd name="connsiteX21" fmla="*/ 757237 w 2714625"/>
              <a:gd name="connsiteY21" fmla="*/ 1954213 h 2130425"/>
              <a:gd name="connsiteX22" fmla="*/ 219075 w 2714625"/>
              <a:gd name="connsiteY22" fmla="*/ 1754188 h 2130425"/>
              <a:gd name="connsiteX23" fmla="*/ 176212 w 2714625"/>
              <a:gd name="connsiteY23" fmla="*/ 1868488 h 2130425"/>
              <a:gd name="connsiteX24" fmla="*/ 776287 w 2714625"/>
              <a:gd name="connsiteY24" fmla="*/ 2106613 h 2130425"/>
              <a:gd name="connsiteX25" fmla="*/ 1162050 w 2714625"/>
              <a:gd name="connsiteY25" fmla="*/ 2130425 h 2130425"/>
              <a:gd name="connsiteX26" fmla="*/ 1162050 w 2714625"/>
              <a:gd name="connsiteY26" fmla="*/ 2073275 h 2130425"/>
              <a:gd name="connsiteX27" fmla="*/ 1576387 w 2714625"/>
              <a:gd name="connsiteY27" fmla="*/ 2073275 h 2130425"/>
              <a:gd name="connsiteX28" fmla="*/ 1576387 w 2714625"/>
              <a:gd name="connsiteY28" fmla="*/ 1749425 h 2130425"/>
              <a:gd name="connsiteX29" fmla="*/ 1538287 w 2714625"/>
              <a:gd name="connsiteY29" fmla="*/ 1749425 h 2130425"/>
              <a:gd name="connsiteX30" fmla="*/ 1538287 w 2714625"/>
              <a:gd name="connsiteY30" fmla="*/ 1525588 h 2130425"/>
              <a:gd name="connsiteX31" fmla="*/ 1695450 w 2714625"/>
              <a:gd name="connsiteY31" fmla="*/ 1525588 h 2130425"/>
              <a:gd name="connsiteX32" fmla="*/ 1695450 w 2714625"/>
              <a:gd name="connsiteY32" fmla="*/ 2130425 h 2130425"/>
              <a:gd name="connsiteX33" fmla="*/ 1871662 w 2714625"/>
              <a:gd name="connsiteY33" fmla="*/ 2130425 h 2130425"/>
              <a:gd name="connsiteX34" fmla="*/ 1871662 w 2714625"/>
              <a:gd name="connsiteY34" fmla="*/ 2073275 h 2130425"/>
              <a:gd name="connsiteX35" fmla="*/ 2352675 w 2714625"/>
              <a:gd name="connsiteY35" fmla="*/ 2073275 h 2130425"/>
              <a:gd name="connsiteX36" fmla="*/ 2352675 w 2714625"/>
              <a:gd name="connsiteY36" fmla="*/ 1773238 h 2130425"/>
              <a:gd name="connsiteX37" fmla="*/ 2400300 w 2714625"/>
              <a:gd name="connsiteY37" fmla="*/ 1773238 h 2130425"/>
              <a:gd name="connsiteX38" fmla="*/ 2400300 w 2714625"/>
              <a:gd name="connsiteY38" fmla="*/ 1273175 h 2130425"/>
              <a:gd name="connsiteX39" fmla="*/ 2447925 w 2714625"/>
              <a:gd name="connsiteY39" fmla="*/ 1273175 h 2130425"/>
              <a:gd name="connsiteX40" fmla="*/ 2447925 w 2714625"/>
              <a:gd name="connsiteY40" fmla="*/ 1230313 h 2130425"/>
              <a:gd name="connsiteX41" fmla="*/ 2714625 w 2714625"/>
              <a:gd name="connsiteY41" fmla="*/ 1230313 h 2130425"/>
              <a:gd name="connsiteX42" fmla="*/ 2714625 w 2714625"/>
              <a:gd name="connsiteY42" fmla="*/ 1144588 h 2130425"/>
              <a:gd name="connsiteX43" fmla="*/ 2686050 w 2714625"/>
              <a:gd name="connsiteY43" fmla="*/ 1144588 h 2130425"/>
              <a:gd name="connsiteX44" fmla="*/ 2686050 w 2714625"/>
              <a:gd name="connsiteY44" fmla="*/ 1092200 h 2130425"/>
              <a:gd name="connsiteX45" fmla="*/ 2595562 w 2714625"/>
              <a:gd name="connsiteY45" fmla="*/ 1092200 h 2130425"/>
              <a:gd name="connsiteX46" fmla="*/ 2043112 w 2714625"/>
              <a:gd name="connsiteY46" fmla="*/ 539750 h 2130425"/>
              <a:gd name="connsiteX47" fmla="*/ 2043112 w 2714625"/>
              <a:gd name="connsiteY47" fmla="*/ 101600 h 2130425"/>
              <a:gd name="connsiteX48" fmla="*/ 1562100 w 2714625"/>
              <a:gd name="connsiteY48" fmla="*/ 101600 h 2130425"/>
              <a:gd name="connsiteX49" fmla="*/ 1562100 w 2714625"/>
              <a:gd name="connsiteY49" fmla="*/ 230188 h 2130425"/>
              <a:gd name="connsiteX50" fmla="*/ 1135062 w 2714625"/>
              <a:gd name="connsiteY50" fmla="*/ 0 h 2130425"/>
              <a:gd name="connsiteX51" fmla="*/ 0 w 2714625"/>
              <a:gd name="connsiteY51" fmla="*/ 896938 h 2130425"/>
              <a:gd name="connsiteX52" fmla="*/ 85725 w 2714625"/>
              <a:gd name="connsiteY52" fmla="*/ 1044575 h 2130425"/>
              <a:gd name="connsiteX0" fmla="*/ 85725 w 2714625"/>
              <a:gd name="connsiteY0" fmla="*/ 1044575 h 2130425"/>
              <a:gd name="connsiteX1" fmla="*/ 1166812 w 2714625"/>
              <a:gd name="connsiteY1" fmla="*/ 196850 h 2130425"/>
              <a:gd name="connsiteX2" fmla="*/ 1700212 w 2714625"/>
              <a:gd name="connsiteY2" fmla="*/ 473075 h 2130425"/>
              <a:gd name="connsiteX3" fmla="*/ 1700212 w 2714625"/>
              <a:gd name="connsiteY3" fmla="*/ 225425 h 2130425"/>
              <a:gd name="connsiteX4" fmla="*/ 1909762 w 2714625"/>
              <a:gd name="connsiteY4" fmla="*/ 225425 h 2130425"/>
              <a:gd name="connsiteX5" fmla="*/ 1909762 w 2714625"/>
              <a:gd name="connsiteY5" fmla="*/ 639763 h 2130425"/>
              <a:gd name="connsiteX6" fmla="*/ 2357437 w 2714625"/>
              <a:gd name="connsiteY6" fmla="*/ 1087438 h 2130425"/>
              <a:gd name="connsiteX7" fmla="*/ 2176462 w 2714625"/>
              <a:gd name="connsiteY7" fmla="*/ 1168400 h 2130425"/>
              <a:gd name="connsiteX8" fmla="*/ 2176462 w 2714625"/>
              <a:gd name="connsiteY8" fmla="*/ 1930400 h 2130425"/>
              <a:gd name="connsiteX9" fmla="*/ 1857375 w 2714625"/>
              <a:gd name="connsiteY9" fmla="*/ 1930400 h 2130425"/>
              <a:gd name="connsiteX10" fmla="*/ 1857375 w 2714625"/>
              <a:gd name="connsiteY10" fmla="*/ 1392238 h 2130425"/>
              <a:gd name="connsiteX11" fmla="*/ 1390650 w 2714625"/>
              <a:gd name="connsiteY11" fmla="*/ 1392238 h 2130425"/>
              <a:gd name="connsiteX12" fmla="*/ 1390650 w 2714625"/>
              <a:gd name="connsiteY12" fmla="*/ 1911350 h 2130425"/>
              <a:gd name="connsiteX13" fmla="*/ 1066800 w 2714625"/>
              <a:gd name="connsiteY13" fmla="*/ 1587500 h 2130425"/>
              <a:gd name="connsiteX14" fmla="*/ 52387 w 2714625"/>
              <a:gd name="connsiteY14" fmla="*/ 1187450 h 2130425"/>
              <a:gd name="connsiteX15" fmla="*/ 52387 w 2714625"/>
              <a:gd name="connsiteY15" fmla="*/ 1377950 h 2130425"/>
              <a:gd name="connsiteX16" fmla="*/ 847725 w 2714625"/>
              <a:gd name="connsiteY16" fmla="*/ 1673225 h 2130425"/>
              <a:gd name="connsiteX17" fmla="*/ 738187 w 2714625"/>
              <a:gd name="connsiteY17" fmla="*/ 1763713 h 2130425"/>
              <a:gd name="connsiteX18" fmla="*/ 138112 w 2714625"/>
              <a:gd name="connsiteY18" fmla="*/ 1549400 h 2130425"/>
              <a:gd name="connsiteX19" fmla="*/ 138112 w 2714625"/>
              <a:gd name="connsiteY19" fmla="*/ 1701800 h 2130425"/>
              <a:gd name="connsiteX20" fmla="*/ 776287 w 2714625"/>
              <a:gd name="connsiteY20" fmla="*/ 1930400 h 2130425"/>
              <a:gd name="connsiteX21" fmla="*/ 764381 w 2714625"/>
              <a:gd name="connsiteY21" fmla="*/ 1947070 h 2130425"/>
              <a:gd name="connsiteX22" fmla="*/ 219075 w 2714625"/>
              <a:gd name="connsiteY22" fmla="*/ 1754188 h 2130425"/>
              <a:gd name="connsiteX23" fmla="*/ 176212 w 2714625"/>
              <a:gd name="connsiteY23" fmla="*/ 1868488 h 2130425"/>
              <a:gd name="connsiteX24" fmla="*/ 776287 w 2714625"/>
              <a:gd name="connsiteY24" fmla="*/ 2106613 h 2130425"/>
              <a:gd name="connsiteX25" fmla="*/ 1162050 w 2714625"/>
              <a:gd name="connsiteY25" fmla="*/ 2130425 h 2130425"/>
              <a:gd name="connsiteX26" fmla="*/ 1162050 w 2714625"/>
              <a:gd name="connsiteY26" fmla="*/ 2073275 h 2130425"/>
              <a:gd name="connsiteX27" fmla="*/ 1576387 w 2714625"/>
              <a:gd name="connsiteY27" fmla="*/ 2073275 h 2130425"/>
              <a:gd name="connsiteX28" fmla="*/ 1576387 w 2714625"/>
              <a:gd name="connsiteY28" fmla="*/ 1749425 h 2130425"/>
              <a:gd name="connsiteX29" fmla="*/ 1538287 w 2714625"/>
              <a:gd name="connsiteY29" fmla="*/ 1749425 h 2130425"/>
              <a:gd name="connsiteX30" fmla="*/ 1538287 w 2714625"/>
              <a:gd name="connsiteY30" fmla="*/ 1525588 h 2130425"/>
              <a:gd name="connsiteX31" fmla="*/ 1695450 w 2714625"/>
              <a:gd name="connsiteY31" fmla="*/ 1525588 h 2130425"/>
              <a:gd name="connsiteX32" fmla="*/ 1695450 w 2714625"/>
              <a:gd name="connsiteY32" fmla="*/ 2130425 h 2130425"/>
              <a:gd name="connsiteX33" fmla="*/ 1871662 w 2714625"/>
              <a:gd name="connsiteY33" fmla="*/ 2130425 h 2130425"/>
              <a:gd name="connsiteX34" fmla="*/ 1871662 w 2714625"/>
              <a:gd name="connsiteY34" fmla="*/ 2073275 h 2130425"/>
              <a:gd name="connsiteX35" fmla="*/ 2352675 w 2714625"/>
              <a:gd name="connsiteY35" fmla="*/ 2073275 h 2130425"/>
              <a:gd name="connsiteX36" fmla="*/ 2352675 w 2714625"/>
              <a:gd name="connsiteY36" fmla="*/ 1773238 h 2130425"/>
              <a:gd name="connsiteX37" fmla="*/ 2400300 w 2714625"/>
              <a:gd name="connsiteY37" fmla="*/ 1773238 h 2130425"/>
              <a:gd name="connsiteX38" fmla="*/ 2400300 w 2714625"/>
              <a:gd name="connsiteY38" fmla="*/ 1273175 h 2130425"/>
              <a:gd name="connsiteX39" fmla="*/ 2447925 w 2714625"/>
              <a:gd name="connsiteY39" fmla="*/ 1273175 h 2130425"/>
              <a:gd name="connsiteX40" fmla="*/ 2447925 w 2714625"/>
              <a:gd name="connsiteY40" fmla="*/ 1230313 h 2130425"/>
              <a:gd name="connsiteX41" fmla="*/ 2714625 w 2714625"/>
              <a:gd name="connsiteY41" fmla="*/ 1230313 h 2130425"/>
              <a:gd name="connsiteX42" fmla="*/ 2714625 w 2714625"/>
              <a:gd name="connsiteY42" fmla="*/ 1144588 h 2130425"/>
              <a:gd name="connsiteX43" fmla="*/ 2686050 w 2714625"/>
              <a:gd name="connsiteY43" fmla="*/ 1144588 h 2130425"/>
              <a:gd name="connsiteX44" fmla="*/ 2686050 w 2714625"/>
              <a:gd name="connsiteY44" fmla="*/ 1092200 h 2130425"/>
              <a:gd name="connsiteX45" fmla="*/ 2595562 w 2714625"/>
              <a:gd name="connsiteY45" fmla="*/ 1092200 h 2130425"/>
              <a:gd name="connsiteX46" fmla="*/ 2043112 w 2714625"/>
              <a:gd name="connsiteY46" fmla="*/ 539750 h 2130425"/>
              <a:gd name="connsiteX47" fmla="*/ 2043112 w 2714625"/>
              <a:gd name="connsiteY47" fmla="*/ 101600 h 2130425"/>
              <a:gd name="connsiteX48" fmla="*/ 1562100 w 2714625"/>
              <a:gd name="connsiteY48" fmla="*/ 101600 h 2130425"/>
              <a:gd name="connsiteX49" fmla="*/ 1562100 w 2714625"/>
              <a:gd name="connsiteY49" fmla="*/ 230188 h 2130425"/>
              <a:gd name="connsiteX50" fmla="*/ 1135062 w 2714625"/>
              <a:gd name="connsiteY50" fmla="*/ 0 h 2130425"/>
              <a:gd name="connsiteX51" fmla="*/ 0 w 2714625"/>
              <a:gd name="connsiteY51" fmla="*/ 896938 h 2130425"/>
              <a:gd name="connsiteX52" fmla="*/ 85725 w 2714625"/>
              <a:gd name="connsiteY52" fmla="*/ 1044575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2714625" h="2130425">
                <a:moveTo>
                  <a:pt x="85725" y="1044575"/>
                </a:moveTo>
                <a:lnTo>
                  <a:pt x="1166812" y="196850"/>
                </a:lnTo>
                <a:lnTo>
                  <a:pt x="1700212" y="473075"/>
                </a:lnTo>
                <a:lnTo>
                  <a:pt x="1700212" y="225425"/>
                </a:lnTo>
                <a:lnTo>
                  <a:pt x="1909762" y="225425"/>
                </a:lnTo>
                <a:lnTo>
                  <a:pt x="1909762" y="639763"/>
                </a:lnTo>
                <a:lnTo>
                  <a:pt x="2357437" y="1087438"/>
                </a:lnTo>
                <a:lnTo>
                  <a:pt x="2176462" y="1168400"/>
                </a:lnTo>
                <a:lnTo>
                  <a:pt x="2176462" y="1930400"/>
                </a:lnTo>
                <a:lnTo>
                  <a:pt x="1857375" y="1930400"/>
                </a:lnTo>
                <a:lnTo>
                  <a:pt x="1857375" y="1392238"/>
                </a:lnTo>
                <a:lnTo>
                  <a:pt x="1390650" y="1392238"/>
                </a:lnTo>
                <a:lnTo>
                  <a:pt x="1390650" y="1911350"/>
                </a:lnTo>
                <a:lnTo>
                  <a:pt x="1066800" y="1587500"/>
                </a:lnTo>
                <a:lnTo>
                  <a:pt x="52387" y="1187450"/>
                </a:lnTo>
                <a:lnTo>
                  <a:pt x="52387" y="1377950"/>
                </a:lnTo>
                <a:lnTo>
                  <a:pt x="847725" y="1673225"/>
                </a:lnTo>
                <a:lnTo>
                  <a:pt x="738187" y="1763713"/>
                </a:lnTo>
                <a:lnTo>
                  <a:pt x="138112" y="1549400"/>
                </a:lnTo>
                <a:lnTo>
                  <a:pt x="138112" y="1701800"/>
                </a:lnTo>
                <a:lnTo>
                  <a:pt x="776287" y="1930400"/>
                </a:lnTo>
                <a:lnTo>
                  <a:pt x="764381" y="1947070"/>
                </a:lnTo>
                <a:lnTo>
                  <a:pt x="219075" y="1754188"/>
                </a:lnTo>
                <a:lnTo>
                  <a:pt x="176212" y="1868488"/>
                </a:lnTo>
                <a:lnTo>
                  <a:pt x="776287" y="2106613"/>
                </a:lnTo>
                <a:lnTo>
                  <a:pt x="1162050" y="2130425"/>
                </a:lnTo>
                <a:lnTo>
                  <a:pt x="1162050" y="2073275"/>
                </a:lnTo>
                <a:lnTo>
                  <a:pt x="1576387" y="2073275"/>
                </a:lnTo>
                <a:lnTo>
                  <a:pt x="1576387" y="1749425"/>
                </a:lnTo>
                <a:lnTo>
                  <a:pt x="1538287" y="1749425"/>
                </a:lnTo>
                <a:lnTo>
                  <a:pt x="1538287" y="1525588"/>
                </a:lnTo>
                <a:lnTo>
                  <a:pt x="1695450" y="1525588"/>
                </a:lnTo>
                <a:lnTo>
                  <a:pt x="1695450" y="2130425"/>
                </a:lnTo>
                <a:lnTo>
                  <a:pt x="1871662" y="2130425"/>
                </a:lnTo>
                <a:lnTo>
                  <a:pt x="1871662" y="2073275"/>
                </a:lnTo>
                <a:lnTo>
                  <a:pt x="2352675" y="2073275"/>
                </a:lnTo>
                <a:lnTo>
                  <a:pt x="2352675" y="1773238"/>
                </a:lnTo>
                <a:lnTo>
                  <a:pt x="2400300" y="1773238"/>
                </a:lnTo>
                <a:lnTo>
                  <a:pt x="2400300" y="1273175"/>
                </a:lnTo>
                <a:lnTo>
                  <a:pt x="2447925" y="1273175"/>
                </a:lnTo>
                <a:lnTo>
                  <a:pt x="2447925" y="1230313"/>
                </a:lnTo>
                <a:lnTo>
                  <a:pt x="2714625" y="1230313"/>
                </a:lnTo>
                <a:lnTo>
                  <a:pt x="2714625" y="1144588"/>
                </a:lnTo>
                <a:lnTo>
                  <a:pt x="2686050" y="1144588"/>
                </a:lnTo>
                <a:lnTo>
                  <a:pt x="2686050" y="1092200"/>
                </a:lnTo>
                <a:lnTo>
                  <a:pt x="2595562" y="1092200"/>
                </a:lnTo>
                <a:lnTo>
                  <a:pt x="2043112" y="539750"/>
                </a:lnTo>
                <a:lnTo>
                  <a:pt x="2043112" y="101600"/>
                </a:lnTo>
                <a:lnTo>
                  <a:pt x="1562100" y="101600"/>
                </a:lnTo>
                <a:lnTo>
                  <a:pt x="1562100" y="230188"/>
                </a:lnTo>
                <a:lnTo>
                  <a:pt x="1135062" y="0"/>
                </a:lnTo>
                <a:lnTo>
                  <a:pt x="0" y="896938"/>
                </a:lnTo>
                <a:lnTo>
                  <a:pt x="85725" y="10445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lang="en-US" sz="1867" kern="0">
              <a:solidFill>
                <a:srgbClr val="FFFFFF"/>
              </a:solidFill>
              <a:sym typeface="Arial"/>
            </a:endParaRPr>
          </a:p>
        </p:txBody>
      </p:sp>
      <p:pic>
        <p:nvPicPr>
          <p:cNvPr id="1034" name="Picture 10" descr="Chúc Mừng Sinh Nhật Gia đình Hình ảnh | Định dạng hình ảnh JPG 501218297|  vn.lovepik.com">
            <a:extLst>
              <a:ext uri="{FF2B5EF4-FFF2-40B4-BE49-F238E27FC236}">
                <a16:creationId xmlns:a16="http://schemas.microsoft.com/office/drawing/2014/main" xmlns="" id="{53396E2D-6D68-CF46-A013-08AAD687F6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6253" y="2356284"/>
            <a:ext cx="6018625" cy="4009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5822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English Vocabulary Workshop by Slidesgo">
  <a:themeElements>
    <a:clrScheme name="Simple Light">
      <a:dk1>
        <a:srgbClr val="003849"/>
      </a:dk1>
      <a:lt1>
        <a:srgbClr val="FFFFFF"/>
      </a:lt1>
      <a:dk2>
        <a:srgbClr val="A775FE"/>
      </a:dk2>
      <a:lt2>
        <a:srgbClr val="E3E7EA"/>
      </a:lt2>
      <a:accent1>
        <a:srgbClr val="FFC86D"/>
      </a:accent1>
      <a:accent2>
        <a:srgbClr val="FEB444"/>
      </a:accent2>
      <a:accent3>
        <a:srgbClr val="FE8966"/>
      </a:accent3>
      <a:accent4>
        <a:srgbClr val="FD6A5E"/>
      </a:accent4>
      <a:accent5>
        <a:srgbClr val="9FE4F5"/>
      </a:accent5>
      <a:accent6>
        <a:srgbClr val="6ED0E7"/>
      </a:accent6>
      <a:hlink>
        <a:srgbClr val="0038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238</Words>
  <Application>Microsoft Office PowerPoint</Application>
  <PresentationFormat>Widescreen</PresentationFormat>
  <Paragraphs>26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3" baseType="lpstr">
      <vt:lpstr>Arial</vt:lpstr>
      <vt:lpstr>Baloo 2</vt:lpstr>
      <vt:lpstr>Calibri</vt:lpstr>
      <vt:lpstr>Calibri Light</vt:lpstr>
      <vt:lpstr>Pangolin</vt:lpstr>
      <vt:lpstr>Times New Roman</vt:lpstr>
      <vt:lpstr>UTM Androgyne</vt:lpstr>
      <vt:lpstr>UTM Cookies</vt:lpstr>
      <vt:lpstr>Wingdings</vt:lpstr>
      <vt:lpstr>字魂59号-创粗黑</vt:lpstr>
      <vt:lpstr>Office Theme</vt:lpstr>
      <vt:lpstr>English Vocabulary Workshop by Slidesgo</vt:lpstr>
      <vt:lpstr>PowerPoint Presentation</vt:lpstr>
      <vt:lpstr>Bài 20:  Ngày đáng nhớ của gia đình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1</cp:revision>
  <dcterms:created xsi:type="dcterms:W3CDTF">2024-01-19T08:13:50Z</dcterms:created>
  <dcterms:modified xsi:type="dcterms:W3CDTF">2024-01-19T08:14:29Z</dcterms:modified>
</cp:coreProperties>
</file>