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8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3F844-9742-4A06-982B-7D92CC328EF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5492-BA11-400E-83B7-B3C05C1D6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70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38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3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1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5766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5003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38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448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6017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8340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7895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788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8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0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587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2062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644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041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64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2168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8809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38800" y="1013067"/>
            <a:ext cx="101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38800" y="1703664"/>
            <a:ext cx="6634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⬝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⬞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05833" y="6190791"/>
            <a:ext cx="7316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200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8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18A9-F86F-4287-8720-A26200F361B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E763-8952-4316-82CB-0F0F70F1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345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2/2/2023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0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7435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9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855916" y="497847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xmlns="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xmlns="" id="{3C34201A-52F5-49A8-A748-01299BA07295}"/>
              </a:ext>
            </a:extLst>
          </p:cNvPr>
          <p:cNvGrpSpPr/>
          <p:nvPr/>
        </p:nvGrpSpPr>
        <p:grpSpPr>
          <a:xfrm>
            <a:off x="10566286" y="75801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xmlns="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xmlns="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xmlns="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xmlns="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0BA5657-DE63-4FF4-B101-D2F12714EF76}"/>
              </a:ext>
            </a:extLst>
          </p:cNvPr>
          <p:cNvGrpSpPr/>
          <p:nvPr/>
        </p:nvGrpSpPr>
        <p:grpSpPr>
          <a:xfrm>
            <a:off x="293754" y="2448570"/>
            <a:ext cx="3126340" cy="3833282"/>
            <a:chOff x="401158" y="2125727"/>
            <a:chExt cx="3786968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xmlns="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B55EAC7-9097-418A-AABA-7DAEFF621235}"/>
                </a:ext>
              </a:extLst>
            </p:cNvPr>
            <p:cNvSpPr txBox="1"/>
            <p:nvPr/>
          </p:nvSpPr>
          <p:spPr>
            <a:xfrm>
              <a:off x="929142" y="2750718"/>
              <a:ext cx="2953227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cảm xúc tích cực và cảm xúc tiêu cực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05596B-173C-4323-99F7-74D3762BC99D}"/>
              </a:ext>
            </a:extLst>
          </p:cNvPr>
          <p:cNvGrpSpPr/>
          <p:nvPr/>
        </p:nvGrpSpPr>
        <p:grpSpPr>
          <a:xfrm>
            <a:off x="3626756" y="2448570"/>
            <a:ext cx="3126340" cy="3833282"/>
            <a:chOff x="4956964" y="2080176"/>
            <a:chExt cx="3786968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xmlns="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58EBD4D-91A0-414B-BF21-3368DE7145CB}"/>
                </a:ext>
              </a:extLst>
            </p:cNvPr>
            <p:cNvSpPr txBox="1"/>
            <p:nvPr/>
          </p:nvSpPr>
          <p:spPr>
            <a:xfrm>
              <a:off x="5330476" y="2705167"/>
              <a:ext cx="3062265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 cách thể hiện cảm xúc trong các tình huống thực tế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2DE280-4F9C-4B57-80D0-6D8E8F6E9C90}"/>
              </a:ext>
            </a:extLst>
          </p:cNvPr>
          <p:cNvSpPr txBox="1"/>
          <p:nvPr/>
        </p:nvSpPr>
        <p:spPr>
          <a:xfrm>
            <a:off x="1187865" y="1526022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CD1EA31-14D3-4613-B735-68A6B1F2C6B3}"/>
              </a:ext>
            </a:extLst>
          </p:cNvPr>
          <p:cNvSpPr txBox="1"/>
          <p:nvPr/>
        </p:nvSpPr>
        <p:spPr>
          <a:xfrm>
            <a:off x="4608160" y="1457395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205596B-173C-4323-99F7-74D3762BC99D}"/>
              </a:ext>
            </a:extLst>
          </p:cNvPr>
          <p:cNvGrpSpPr/>
          <p:nvPr/>
        </p:nvGrpSpPr>
        <p:grpSpPr>
          <a:xfrm>
            <a:off x="6956350" y="2451925"/>
            <a:ext cx="3126340" cy="3833282"/>
            <a:chOff x="4956964" y="2080176"/>
            <a:chExt cx="3786968" cy="3833282"/>
          </a:xfrm>
        </p:grpSpPr>
        <p:sp>
          <p:nvSpPr>
            <p:cNvPr id="21" name="Google Shape;263;p36">
              <a:extLst>
                <a:ext uri="{FF2B5EF4-FFF2-40B4-BE49-F238E27FC236}">
                  <a16:creationId xmlns:a16="http://schemas.microsoft.com/office/drawing/2014/main" xmlns="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58EBD4D-91A0-414B-BF21-3368DE7145CB}"/>
                </a:ext>
              </a:extLst>
            </p:cNvPr>
            <p:cNvSpPr txBox="1"/>
            <p:nvPr/>
          </p:nvSpPr>
          <p:spPr>
            <a:xfrm>
              <a:off x="5400351" y="2466952"/>
              <a:ext cx="3062265" cy="319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 điều chỉnh cảm xúc của bản thân theo hướng tích cực 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D1EA31-14D3-4613-B735-68A6B1F2C6B3}"/>
              </a:ext>
            </a:extLst>
          </p:cNvPr>
          <p:cNvSpPr txBox="1"/>
          <p:nvPr/>
        </p:nvSpPr>
        <p:spPr>
          <a:xfrm>
            <a:off x="7937754" y="1460750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482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" y="0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143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54;p33">
            <a:extLst>
              <a:ext uri="{FF2B5EF4-FFF2-40B4-BE49-F238E27FC236}">
                <a16:creationId xmlns:a16="http://schemas.microsoft.com/office/drawing/2014/main" xmlns="" id="{B0AADFC2-680B-4052-AD03-FEB0C05FBE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320" y="217171"/>
            <a:ext cx="2678239" cy="19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55;p33">
            <a:extLst>
              <a:ext uri="{FF2B5EF4-FFF2-40B4-BE49-F238E27FC236}">
                <a16:creationId xmlns:a16="http://schemas.microsoft.com/office/drawing/2014/main" xmlns="" id="{34F844F7-53A3-48B6-9EEF-B14E6A338610}"/>
              </a:ext>
            </a:extLst>
          </p:cNvPr>
          <p:cNvSpPr/>
          <p:nvPr/>
        </p:nvSpPr>
        <p:spPr>
          <a:xfrm>
            <a:off x="8941974" y="757566"/>
            <a:ext cx="2360930" cy="588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sz="2400" b="1" dirty="0">
                <a:gradFill>
                  <a:gsLst>
                    <a:gs pos="0">
                      <a:srgbClr val="9FFAFF"/>
                    </a:gs>
                    <a:gs pos="58000">
                      <a:srgbClr val="6DB9E4"/>
                    </a:gs>
                    <a:gs pos="100000">
                      <a:srgbClr val="6DB9E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Thanks!</a:t>
            </a:r>
          </a:p>
        </p:txBody>
      </p:sp>
      <p:pic>
        <p:nvPicPr>
          <p:cNvPr id="13" name="Google Shape;356;p33">
            <a:extLst>
              <a:ext uri="{FF2B5EF4-FFF2-40B4-BE49-F238E27FC236}">
                <a16:creationId xmlns:a16="http://schemas.microsoft.com/office/drawing/2014/main" xmlns="" id="{E1E13079-E7D3-4DE0-9BB3-A9A73DDE7F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960" y="1345652"/>
            <a:ext cx="4523408" cy="529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CF9E4A-EB4E-4543-B627-7A6D9A7AFD53}"/>
              </a:ext>
            </a:extLst>
          </p:cNvPr>
          <p:cNvSpPr txBox="1"/>
          <p:nvPr/>
        </p:nvSpPr>
        <p:spPr>
          <a:xfrm>
            <a:off x="-229870" y="2459504"/>
            <a:ext cx="983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rgbClr val="9ECE4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ECE4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6000" b="1" dirty="0">
              <a:ln w="6600">
                <a:solidFill>
                  <a:srgbClr val="9ECE4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9ECE4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855916" y="497847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xmlns="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xmlns="" id="{3C34201A-52F5-49A8-A748-01299BA07295}"/>
              </a:ext>
            </a:extLst>
          </p:cNvPr>
          <p:cNvGrpSpPr/>
          <p:nvPr/>
        </p:nvGrpSpPr>
        <p:grpSpPr>
          <a:xfrm>
            <a:off x="10566286" y="75801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xmlns="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xmlns="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xmlns="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xmlns="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0BA5657-DE63-4FF4-B101-D2F12714EF76}"/>
              </a:ext>
            </a:extLst>
          </p:cNvPr>
          <p:cNvGrpSpPr/>
          <p:nvPr/>
        </p:nvGrpSpPr>
        <p:grpSpPr>
          <a:xfrm>
            <a:off x="293754" y="2448570"/>
            <a:ext cx="3126340" cy="3833282"/>
            <a:chOff x="401158" y="2125727"/>
            <a:chExt cx="3786968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xmlns="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B55EAC7-9097-418A-AABA-7DAEFF621235}"/>
                </a:ext>
              </a:extLst>
            </p:cNvPr>
            <p:cNvSpPr txBox="1"/>
            <p:nvPr/>
          </p:nvSpPr>
          <p:spPr>
            <a:xfrm>
              <a:off x="929142" y="2750718"/>
              <a:ext cx="2953227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cảm xúc tích cực và cảm xúc tiêu cực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05596B-173C-4323-99F7-74D3762BC99D}"/>
              </a:ext>
            </a:extLst>
          </p:cNvPr>
          <p:cNvGrpSpPr/>
          <p:nvPr/>
        </p:nvGrpSpPr>
        <p:grpSpPr>
          <a:xfrm>
            <a:off x="3626756" y="2448570"/>
            <a:ext cx="3126340" cy="3833282"/>
            <a:chOff x="4956964" y="2080176"/>
            <a:chExt cx="3786968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xmlns="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58EBD4D-91A0-414B-BF21-3368DE7145CB}"/>
                </a:ext>
              </a:extLst>
            </p:cNvPr>
            <p:cNvSpPr txBox="1"/>
            <p:nvPr/>
          </p:nvSpPr>
          <p:spPr>
            <a:xfrm>
              <a:off x="5330476" y="2705167"/>
              <a:ext cx="3062265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 cách thể hiện cảm xúc trong các tình huống thực tế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2DE280-4F9C-4B57-80D0-6D8E8F6E9C90}"/>
              </a:ext>
            </a:extLst>
          </p:cNvPr>
          <p:cNvSpPr txBox="1"/>
          <p:nvPr/>
        </p:nvSpPr>
        <p:spPr>
          <a:xfrm>
            <a:off x="1187865" y="1526022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CD1EA31-14D3-4613-B735-68A6B1F2C6B3}"/>
              </a:ext>
            </a:extLst>
          </p:cNvPr>
          <p:cNvSpPr txBox="1"/>
          <p:nvPr/>
        </p:nvSpPr>
        <p:spPr>
          <a:xfrm>
            <a:off x="4608160" y="1457395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205596B-173C-4323-99F7-74D3762BC99D}"/>
              </a:ext>
            </a:extLst>
          </p:cNvPr>
          <p:cNvGrpSpPr/>
          <p:nvPr/>
        </p:nvGrpSpPr>
        <p:grpSpPr>
          <a:xfrm>
            <a:off x="6956350" y="2451925"/>
            <a:ext cx="3126340" cy="3833282"/>
            <a:chOff x="4956964" y="2080176"/>
            <a:chExt cx="3786968" cy="3833282"/>
          </a:xfrm>
        </p:grpSpPr>
        <p:sp>
          <p:nvSpPr>
            <p:cNvPr id="21" name="Google Shape;263;p36">
              <a:extLst>
                <a:ext uri="{FF2B5EF4-FFF2-40B4-BE49-F238E27FC236}">
                  <a16:creationId xmlns:a16="http://schemas.microsoft.com/office/drawing/2014/main" xmlns="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58EBD4D-91A0-414B-BF21-3368DE7145CB}"/>
                </a:ext>
              </a:extLst>
            </p:cNvPr>
            <p:cNvSpPr txBox="1"/>
            <p:nvPr/>
          </p:nvSpPr>
          <p:spPr>
            <a:xfrm>
              <a:off x="5400351" y="2466952"/>
              <a:ext cx="3062265" cy="319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 điều chỉnh cảm xúc của bản thân theo hướng tích cực 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D1EA31-14D3-4613-B735-68A6B1F2C6B3}"/>
              </a:ext>
            </a:extLst>
          </p:cNvPr>
          <p:cNvSpPr txBox="1"/>
          <p:nvPr/>
        </p:nvSpPr>
        <p:spPr>
          <a:xfrm>
            <a:off x="7937754" y="1460750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975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36772" y="855360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xmlns="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E7CDB2B-9C29-FA43-8E74-03B32F7DD9D2}"/>
              </a:ext>
            </a:extLst>
          </p:cNvPr>
          <p:cNvGrpSpPr/>
          <p:nvPr/>
        </p:nvGrpSpPr>
        <p:grpSpPr>
          <a:xfrm>
            <a:off x="6281132" y="203939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rgbClr val="B2DEEE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8C44B85-AB9D-1941-B5A0-458977710BD9}"/>
              </a:ext>
            </a:extLst>
          </p:cNvPr>
          <p:cNvGrpSpPr/>
          <p:nvPr/>
        </p:nvGrpSpPr>
        <p:grpSpPr>
          <a:xfrm>
            <a:off x="8333623" y="4239226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rgbClr val="B2DEEE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xmlns="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88586" cy="1092754"/>
            <a:chOff x="500062" y="2851475"/>
            <a:chExt cx="2816950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1957254" cy="471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xmlns="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xmlns="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rgbClr val="B2DEEE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rgbClr val="B2DEEE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0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27709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1346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837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xmlns="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x-none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557618"/>
            <a:chOff x="7971431" y="1260933"/>
            <a:chExt cx="3344855" cy="155761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xmlns="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x-none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8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Bebas Neue</vt:lpstr>
      <vt:lpstr>Calibri</vt:lpstr>
      <vt:lpstr>Calibri Light</vt:lpstr>
      <vt:lpstr>Open Sans</vt:lpstr>
      <vt:lpstr>Roboto Condensed</vt:lpstr>
      <vt:lpstr>Times New Roman</vt:lpstr>
      <vt:lpstr>UTM Cookies</vt:lpstr>
      <vt:lpstr>Office Theme</vt:lpstr>
      <vt:lpstr>Cute Sticker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2023-02-02T09:29:41Z</dcterms:created>
  <dcterms:modified xsi:type="dcterms:W3CDTF">2023-02-02T09:30:16Z</dcterms:modified>
</cp:coreProperties>
</file>