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1"/>
  </p:notesMasterIdLst>
  <p:sldIdLst>
    <p:sldId id="317" r:id="rId3"/>
    <p:sldId id="311" r:id="rId4"/>
    <p:sldId id="318" r:id="rId5"/>
    <p:sldId id="319" r:id="rId6"/>
    <p:sldId id="320" r:id="rId7"/>
    <p:sldId id="321" r:id="rId8"/>
    <p:sldId id="279" r:id="rId9"/>
    <p:sldId id="275" r:id="rId10"/>
    <p:sldId id="291" r:id="rId11"/>
    <p:sldId id="312" r:id="rId12"/>
    <p:sldId id="308" r:id="rId13"/>
    <p:sldId id="310" r:id="rId14"/>
    <p:sldId id="287" r:id="rId15"/>
    <p:sldId id="304" r:id="rId16"/>
    <p:sldId id="306" r:id="rId17"/>
    <p:sldId id="309" r:id="rId18"/>
    <p:sldId id="313" r:id="rId19"/>
    <p:sldId id="292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3333FF"/>
    <a:srgbClr val="CC0000"/>
    <a:srgbClr val="0D3B07"/>
    <a:srgbClr val="FFFF0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935" autoAdjust="0"/>
  </p:normalViewPr>
  <p:slideViewPr>
    <p:cSldViewPr>
      <p:cViewPr varScale="1">
        <p:scale>
          <a:sx n="79" d="100"/>
          <a:sy n="79" d="100"/>
        </p:scale>
        <p:origin x="60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62DF6CC-2262-428C-8870-F61819376E7F}" type="datetimeFigureOut">
              <a:rPr lang="en-US"/>
              <a:pPr>
                <a:defRPr/>
              </a:pPr>
              <a:t>3/27/2024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16CF070-2B5B-4171-942E-3501D7D290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3035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40514-BB60-47C9-8284-332024F5C47F}" type="datetimeFigureOut">
              <a:rPr lang="en-US"/>
              <a:pPr>
                <a:defRPr/>
              </a:pPr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DB5B5-8529-41D6-866C-8707AF5E3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7F167-2C6E-47D2-8AF6-84E9C6499F3F}" type="datetimeFigureOut">
              <a:rPr lang="en-US"/>
              <a:pPr>
                <a:defRPr/>
              </a:pPr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ECF64-7DFD-44C4-8301-F542CAA6FB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53A4F-1CE9-4B33-9884-13B49DCB6651}" type="datetimeFigureOut">
              <a:rPr lang="en-US"/>
              <a:pPr>
                <a:defRPr/>
              </a:pPr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173E4-CB81-495E-8393-FC4A0F3B15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>
            <a:spLocks/>
          </p:cNvSpPr>
          <p:nvPr/>
        </p:nvSpPr>
        <p:spPr bwMode="auto">
          <a:xfrm>
            <a:off x="1" y="4324351"/>
            <a:ext cx="1308497" cy="777875"/>
          </a:xfrm>
          <a:custGeom>
            <a:avLst/>
            <a:gdLst>
              <a:gd name="T0" fmla="*/ 1346017 w 372"/>
              <a:gd name="T1" fmla="*/ 777875 h 166"/>
              <a:gd name="T2" fmla="*/ 1374157 w 372"/>
              <a:gd name="T3" fmla="*/ 768503 h 166"/>
              <a:gd name="T4" fmla="*/ 1378847 w 372"/>
              <a:gd name="T5" fmla="*/ 763817 h 166"/>
              <a:gd name="T6" fmla="*/ 1735283 w 372"/>
              <a:gd name="T7" fmla="*/ 407681 h 166"/>
              <a:gd name="T8" fmla="*/ 1735283 w 372"/>
              <a:gd name="T9" fmla="*/ 365508 h 166"/>
              <a:gd name="T10" fmla="*/ 1378847 w 372"/>
              <a:gd name="T11" fmla="*/ 14058 h 166"/>
              <a:gd name="T12" fmla="*/ 1374157 w 372"/>
              <a:gd name="T13" fmla="*/ 9372 h 166"/>
              <a:gd name="T14" fmla="*/ 1346017 w 372"/>
              <a:gd name="T15" fmla="*/ 0 h 166"/>
              <a:gd name="T16" fmla="*/ 0 w 372"/>
              <a:gd name="T17" fmla="*/ 0 h 166"/>
              <a:gd name="T18" fmla="*/ 0 w 372"/>
              <a:gd name="T19" fmla="*/ 777875 h 166"/>
              <a:gd name="T20" fmla="*/ 1346017 w 372"/>
              <a:gd name="T21" fmla="*/ 777875 h 16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 smtClean="0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 của Bản chính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F1571-A5C7-46A1-8EC1-B70ADDDEA3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59" y="4529139"/>
            <a:ext cx="58459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AFC11-A926-4015-9D44-3E8F6A9E7BF4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9459898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3572" y="7143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 smtClean="0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4FCFA-150B-470D-9B05-79C05A1D320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C0B64-F766-406C-9434-8456D64D56DB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8364769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3572" y="31781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 smtClean="0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D7478-24B1-47C5-B682-1D6644BA9CA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59" y="3244851"/>
            <a:ext cx="58459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02CF1-229D-4A71-B132-D563D8175718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793604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3572" y="7143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 smtClean="0">
              <a:solidFill>
                <a:prstClr val="black"/>
              </a:solidFill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78267-A47D-452C-955A-4F7DC1E85F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F1ED7-F608-4570-BDD2-2AD73AF85B26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60919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-3572" y="7143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 smtClean="0">
              <a:solidFill>
                <a:prstClr val="black"/>
              </a:solidFill>
              <a:cs typeface="+mn-cs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65EEE-D1B2-40CD-BE6E-0EFC16F08D8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989A1-0BCF-47D0-B724-94844C31C96F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4429440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-3572" y="7143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 smtClean="0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9F44D-E433-4809-B4A7-43762ED68F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6FB4B-4A85-4808-AA4F-7266E83F36B8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0536373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-3572" y="7143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 smtClean="0">
              <a:solidFill>
                <a:prstClr val="black"/>
              </a:solidFill>
              <a:cs typeface="+mn-cs"/>
            </a:endParaRP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26047-945E-480D-8139-75E45001E8A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22370-1BBD-43AF-A97A-BCCA2C0CCC9A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2489158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3572" y="7143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 smtClean="0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58327-C028-4D8B-81BC-8C456EA370F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5C766-C527-41CF-8D2B-5760631237CD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587464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1FC7E-C874-48B9-A23B-4DC39FF483EE}" type="datetimeFigureOut">
              <a:rPr lang="en-US"/>
              <a:pPr>
                <a:defRPr/>
              </a:pPr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DA77C1-D235-4441-B86C-2757A1B786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3572" y="491172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 smtClean="0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vi-VN" noProof="0" smtClean="0"/>
              <a:t>Bấm biểu tượng để thêm hình ảnh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D6ECC-384F-457C-84D5-C37431FBDAA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59" y="4983164"/>
            <a:ext cx="58459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39D0A-4F84-4DFB-AB1C-F5A418D23BFE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0505068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êu đề và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3572" y="31781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 smtClean="0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3D715-AE9C-4DA1-ACD3-C481136770B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59" y="3244851"/>
            <a:ext cx="58459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F038B-2624-4984-A6A2-65611BB093AB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4087499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cùng vớ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3572" y="31781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 smtClean="0">
              <a:solidFill>
                <a:prstClr val="black"/>
              </a:solidFill>
              <a:cs typeface="+mn-cs"/>
            </a:endParaRPr>
          </a:p>
        </p:txBody>
      </p:sp>
      <p:sp>
        <p:nvSpPr>
          <p:cNvPr id="6" name="TextBox 13"/>
          <p:cNvSpPr txBox="1">
            <a:spLocks noChangeArrowheads="1"/>
          </p:cNvSpPr>
          <p:nvPr/>
        </p:nvSpPr>
        <p:spPr bwMode="auto">
          <a:xfrm>
            <a:off x="1850231" y="647700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342900" eaLnBrk="0" hangingPunct="0">
              <a:defRPr/>
            </a:pPr>
            <a:r>
              <a:rPr lang="en-US" altLang="vi-VN" sz="6000" smtClean="0">
                <a:solidFill>
                  <a:srgbClr val="A53010"/>
                </a:solidFill>
                <a:latin typeface="Arial" panose="020B0604020202020204" pitchFamily="34" charset="0"/>
                <a:cs typeface="+mn-cs"/>
              </a:rPr>
              <a:t>“</a:t>
            </a:r>
          </a:p>
        </p:txBody>
      </p:sp>
      <p:sp>
        <p:nvSpPr>
          <p:cNvPr id="7" name="TextBox 14"/>
          <p:cNvSpPr txBox="1">
            <a:spLocks noChangeArrowheads="1"/>
          </p:cNvSpPr>
          <p:nvPr/>
        </p:nvSpPr>
        <p:spPr bwMode="auto">
          <a:xfrm>
            <a:off x="8335566" y="290512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342900" eaLnBrk="0" hangingPunct="0">
              <a:defRPr/>
            </a:pPr>
            <a:r>
              <a:rPr lang="en-US" altLang="vi-VN" sz="6000" smtClean="0">
                <a:solidFill>
                  <a:srgbClr val="A53010"/>
                </a:solidFill>
                <a:latin typeface="Arial" panose="020B0604020202020204" pitchFamily="34" charset="0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55A74-FE7A-4DD9-AB2C-B79FA3A3E54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398859" y="3244851"/>
            <a:ext cx="58459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11CF3A-38E0-4D04-99DB-643C85F837EE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0763035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3572" y="491172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 smtClean="0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5F2A7-21AE-49FB-ACAD-E7F1BA60560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59" y="4983164"/>
            <a:ext cx="58459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56BA0-0488-4460-A493-BC839981783C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6197591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3572" y="491172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 smtClean="0">
              <a:solidFill>
                <a:prstClr val="black"/>
              </a:solidFill>
              <a:cs typeface="+mn-cs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1850231" y="647700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342900" eaLnBrk="0" hangingPunct="0">
              <a:defRPr/>
            </a:pPr>
            <a:r>
              <a:rPr lang="en-US" altLang="vi-VN" sz="6000" smtClean="0">
                <a:solidFill>
                  <a:srgbClr val="A53010"/>
                </a:solidFill>
                <a:latin typeface="Arial" panose="020B0604020202020204" pitchFamily="34" charset="0"/>
                <a:cs typeface="+mn-cs"/>
              </a:rPr>
              <a:t>“</a:t>
            </a:r>
          </a:p>
        </p:txBody>
      </p:sp>
      <p:sp>
        <p:nvSpPr>
          <p:cNvPr id="7" name="TextBox 17"/>
          <p:cNvSpPr txBox="1">
            <a:spLocks noChangeArrowheads="1"/>
          </p:cNvSpPr>
          <p:nvPr/>
        </p:nvSpPr>
        <p:spPr bwMode="auto">
          <a:xfrm>
            <a:off x="8335566" y="290512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342900" eaLnBrk="0" hangingPunct="0">
              <a:defRPr/>
            </a:pPr>
            <a:r>
              <a:rPr lang="en-US" altLang="vi-VN" sz="6000" smtClean="0">
                <a:solidFill>
                  <a:srgbClr val="A53010"/>
                </a:solidFill>
                <a:latin typeface="Arial" panose="020B0604020202020204" pitchFamily="34" charset="0"/>
                <a:cs typeface="+mn-cs"/>
              </a:rPr>
              <a:t>”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205D2-43F0-4B54-9A0E-C790B59401B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398859" y="4983164"/>
            <a:ext cx="58459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847DBD-9756-4FE9-AB2D-48FAEA90776A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8828662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Đúng hoặc S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3572" y="491172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 smtClean="0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EFA36-ABFD-4021-8463-314CD405375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398859" y="4983164"/>
            <a:ext cx="58459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46674-4C12-4BE0-AD3D-BCEBD02622C4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92787757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ề và Văn bản Dọ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3572" y="7143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 smtClean="0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6277F-7F33-4F8D-A6B6-430B1585115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A6B3A-C59D-460F-9C8C-398950BB08A4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8089163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ề Dọc và Văn bả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3572" y="7143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 smtClean="0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09C9E-6806-48B3-B73A-88396C8949F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3/27/2024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2E893-CEFD-4553-B764-08216AE32B85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311198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40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6AB75E-2204-4D25-A2F8-1DA55C8B069F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7761382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E48C6-37E3-4718-8C1B-DFFD6B510E07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388673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17EF6-A2E4-41DD-A62F-02A323742C72}" type="datetimeFigureOut">
              <a:rPr lang="en-US"/>
              <a:pPr>
                <a:defRPr/>
              </a:pPr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44CCD-7EA7-4B35-8A95-250A065F9D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20C41-D097-4805-9D9B-F175290F4064}" type="datetimeFigureOut">
              <a:rPr lang="en-US"/>
              <a:pPr>
                <a:defRPr/>
              </a:pPr>
              <a:t>3/27/2024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9345E-2119-4F3A-8D6C-26797DBA71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786A0-B8A5-4414-AD20-C5D947F29B0E}" type="datetimeFigureOut">
              <a:rPr lang="en-US"/>
              <a:pPr>
                <a:defRPr/>
              </a:pPr>
              <a:t>3/27/2024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21106-2B95-4EB3-A003-C0D3751A15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125C0-A56A-4CF1-A945-8A0A10BEBB7D}" type="datetimeFigureOut">
              <a:rPr lang="en-US"/>
              <a:pPr>
                <a:defRPr/>
              </a:pPr>
              <a:t>3/27/2024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150B9-2413-417F-8C76-683C152797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FA1C0-D6B1-4325-A815-010FE6977E15}" type="datetimeFigureOut">
              <a:rPr lang="en-US"/>
              <a:pPr>
                <a:defRPr/>
              </a:pPr>
              <a:t>3/27/2024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8B740-9CA8-4789-8D9D-0A4CF0324E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6122F-3338-4ED1-98D4-FA7129707A67}" type="datetimeFigureOut">
              <a:rPr lang="en-US"/>
              <a:pPr>
                <a:defRPr/>
              </a:pPr>
              <a:t>3/27/2024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7A998-0D6F-4B11-B735-6792B38F9C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F364F-1474-4601-AAF2-9FA765A3005B}" type="datetimeFigureOut">
              <a:rPr lang="en-US"/>
              <a:pPr>
                <a:defRPr/>
              </a:pPr>
              <a:t>3/27/2024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11C35-A827-48A7-917B-F1AF5F6D91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9E611D4-35BF-44B9-9213-DCC2ED053064}" type="datetimeFigureOut">
              <a:rPr lang="en-US"/>
              <a:pPr>
                <a:defRPr/>
              </a:pPr>
              <a:t>3/27/2024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1E38C66-F592-4B20-A9D0-3D2833CDF7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2"/>
          <p:cNvGrpSpPr>
            <a:grpSpLocks/>
          </p:cNvGrpSpPr>
          <p:nvPr/>
        </p:nvGrpSpPr>
        <p:grpSpPr bwMode="auto">
          <a:xfrm>
            <a:off x="0" y="228601"/>
            <a:ext cx="2138363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>
                <a:gd name="T0" fmla="*/ 85725 w 22"/>
                <a:gd name="T1" fmla="*/ 533400 h 136"/>
                <a:gd name="T2" fmla="*/ 66242 w 22"/>
                <a:gd name="T3" fmla="*/ 313765 h 136"/>
                <a:gd name="T4" fmla="*/ 0 w 22"/>
                <a:gd name="T5" fmla="*/ 0 h 136"/>
                <a:gd name="T6" fmla="*/ 0 w 22"/>
                <a:gd name="T7" fmla="*/ 137272 h 136"/>
                <a:gd name="T8" fmla="*/ 77932 w 22"/>
                <a:gd name="T9" fmla="*/ 486335 h 136"/>
                <a:gd name="T10" fmla="*/ 85725 w 22"/>
                <a:gd name="T11" fmla="*/ 533400 h 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>
                <a:gd name="T0" fmla="*/ 338387 w 140"/>
                <a:gd name="T1" fmla="*/ 1373628 h 504"/>
                <a:gd name="T2" fmla="*/ 546928 w 140"/>
                <a:gd name="T3" fmla="*/ 1978025 h 504"/>
                <a:gd name="T4" fmla="*/ 550863 w 140"/>
                <a:gd name="T5" fmla="*/ 1875984 h 504"/>
                <a:gd name="T6" fmla="*/ 373800 w 140"/>
                <a:gd name="T7" fmla="*/ 1361855 h 504"/>
                <a:gd name="T8" fmla="*/ 0 w 140"/>
                <a:gd name="T9" fmla="*/ 0 h 504"/>
                <a:gd name="T10" fmla="*/ 23608 w 140"/>
                <a:gd name="T11" fmla="*/ 239404 h 504"/>
                <a:gd name="T12" fmla="*/ 338387 w 140"/>
                <a:gd name="T13" fmla="*/ 1373628 h 5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>
                <a:gd name="T0" fmla="*/ 31461 w 132"/>
                <a:gd name="T1" fmla="*/ 86405 h 308"/>
                <a:gd name="T2" fmla="*/ 0 w 132"/>
                <a:gd name="T3" fmla="*/ 0 h 308"/>
                <a:gd name="T4" fmla="*/ 0 w 132"/>
                <a:gd name="T5" fmla="*/ 113898 h 308"/>
                <a:gd name="T6" fmla="*/ 267422 w 132"/>
                <a:gd name="T7" fmla="*/ 761938 h 308"/>
                <a:gd name="T8" fmla="*/ 483719 w 132"/>
                <a:gd name="T9" fmla="*/ 1209675 h 308"/>
                <a:gd name="T10" fmla="*/ 519113 w 132"/>
                <a:gd name="T11" fmla="*/ 1209675 h 308"/>
                <a:gd name="T12" fmla="*/ 302816 w 132"/>
                <a:gd name="T13" fmla="*/ 746228 h 308"/>
                <a:gd name="T14" fmla="*/ 31461 w 132"/>
                <a:gd name="T15" fmla="*/ 86405 h 30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>
                <a:gd name="T0" fmla="*/ 110524 w 37"/>
                <a:gd name="T1" fmla="*/ 309563 h 79"/>
                <a:gd name="T2" fmla="*/ 146050 w 37"/>
                <a:gd name="T3" fmla="*/ 309563 h 79"/>
                <a:gd name="T4" fmla="*/ 0 w 37"/>
                <a:gd name="T5" fmla="*/ 0 h 79"/>
                <a:gd name="T6" fmla="*/ 110524 w 37"/>
                <a:gd name="T7" fmla="*/ 309563 h 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>
                <a:gd name="T0" fmla="*/ 637159 w 178"/>
                <a:gd name="T1" fmla="*/ 2591803 h 722"/>
                <a:gd name="T2" fmla="*/ 456237 w 178"/>
                <a:gd name="T3" fmla="*/ 2097004 h 722"/>
                <a:gd name="T4" fmla="*/ 157323 w 178"/>
                <a:gd name="T5" fmla="*/ 926766 h 722"/>
                <a:gd name="T6" fmla="*/ 47197 w 178"/>
                <a:gd name="T7" fmla="*/ 200276 h 722"/>
                <a:gd name="T8" fmla="*/ 0 w 178"/>
                <a:gd name="T9" fmla="*/ 0 h 722"/>
                <a:gd name="T10" fmla="*/ 129792 w 178"/>
                <a:gd name="T11" fmla="*/ 930693 h 722"/>
                <a:gd name="T12" fmla="*/ 420839 w 178"/>
                <a:gd name="T13" fmla="*/ 2108785 h 722"/>
                <a:gd name="T14" fmla="*/ 629293 w 178"/>
                <a:gd name="T15" fmla="*/ 2674269 h 722"/>
                <a:gd name="T16" fmla="*/ 700088 w 178"/>
                <a:gd name="T17" fmla="*/ 2835275 h 722"/>
                <a:gd name="T18" fmla="*/ 684356 w 178"/>
                <a:gd name="T19" fmla="*/ 2780297 h 722"/>
                <a:gd name="T20" fmla="*/ 637159 w 178"/>
                <a:gd name="T21" fmla="*/ 2591803 h 72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>
                <a:gd name="T0" fmla="*/ 43277 w 23"/>
                <a:gd name="T1" fmla="*/ 2266168 h 635"/>
                <a:gd name="T2" fmla="*/ 47211 w 23"/>
                <a:gd name="T3" fmla="*/ 2313298 h 635"/>
                <a:gd name="T4" fmla="*/ 86554 w 23"/>
                <a:gd name="T5" fmla="*/ 2482180 h 635"/>
                <a:gd name="T6" fmla="*/ 90488 w 23"/>
                <a:gd name="T7" fmla="*/ 2493963 h 635"/>
                <a:gd name="T8" fmla="*/ 66882 w 23"/>
                <a:gd name="T9" fmla="*/ 2262240 h 635"/>
                <a:gd name="T10" fmla="*/ 19671 w 23"/>
                <a:gd name="T11" fmla="*/ 1056498 h 635"/>
                <a:gd name="T12" fmla="*/ 59014 w 23"/>
                <a:gd name="T13" fmla="*/ 0 h 635"/>
                <a:gd name="T14" fmla="*/ 47211 w 23"/>
                <a:gd name="T15" fmla="*/ 0 h 635"/>
                <a:gd name="T16" fmla="*/ 3934 w 23"/>
                <a:gd name="T17" fmla="*/ 1056498 h 635"/>
                <a:gd name="T18" fmla="*/ 43277 w 23"/>
                <a:gd name="T19" fmla="*/ 2266168 h 6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>
                <a:gd name="T0" fmla="*/ 0 w 17"/>
                <a:gd name="T1" fmla="*/ 0 h 107"/>
                <a:gd name="T2" fmla="*/ 19610 w 17"/>
                <a:gd name="T3" fmla="*/ 220173 h 107"/>
                <a:gd name="T4" fmla="*/ 66675 w 17"/>
                <a:gd name="T5" fmla="*/ 420688 h 107"/>
                <a:gd name="T6" fmla="*/ 43143 w 17"/>
                <a:gd name="T7" fmla="*/ 180857 h 107"/>
                <a:gd name="T8" fmla="*/ 39221 w 17"/>
                <a:gd name="T9" fmla="*/ 169062 h 107"/>
                <a:gd name="T10" fmla="*/ 0 w 17"/>
                <a:gd name="T11" fmla="*/ 0 h 10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>
                <a:gd name="T0" fmla="*/ 0 w 41"/>
                <a:gd name="T1" fmla="*/ 0 h 222"/>
                <a:gd name="T2" fmla="*/ 19747 w 41"/>
                <a:gd name="T3" fmla="*/ 365769 h 222"/>
                <a:gd name="T4" fmla="*/ 67140 w 41"/>
                <a:gd name="T5" fmla="*/ 652877 h 222"/>
                <a:gd name="T6" fmla="*/ 94785 w 41"/>
                <a:gd name="T7" fmla="*/ 723671 h 222"/>
                <a:gd name="T8" fmla="*/ 161925 w 41"/>
                <a:gd name="T9" fmla="*/ 873125 h 222"/>
                <a:gd name="T10" fmla="*/ 150077 w 41"/>
                <a:gd name="T11" fmla="*/ 833795 h 222"/>
                <a:gd name="T12" fmla="*/ 51342 w 41"/>
                <a:gd name="T13" fmla="*/ 361836 h 222"/>
                <a:gd name="T14" fmla="*/ 31595 w 41"/>
                <a:gd name="T15" fmla="*/ 86526 h 222"/>
                <a:gd name="T16" fmla="*/ 27646 w 41"/>
                <a:gd name="T17" fmla="*/ 70794 h 222"/>
                <a:gd name="T18" fmla="*/ 0 w 41"/>
                <a:gd name="T19" fmla="*/ 0 h 2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>
                <a:gd name="T0" fmla="*/ 27510 w 450"/>
                <a:gd name="T1" fmla="*/ 3353798 h 878"/>
                <a:gd name="T2" fmla="*/ 196497 w 450"/>
                <a:gd name="T3" fmla="*/ 2407352 h 878"/>
                <a:gd name="T4" fmla="*/ 585562 w 450"/>
                <a:gd name="T5" fmla="*/ 1523740 h 878"/>
                <a:gd name="T6" fmla="*/ 1120034 w 450"/>
                <a:gd name="T7" fmla="*/ 718671 h 878"/>
                <a:gd name="T8" fmla="*/ 1430500 w 450"/>
                <a:gd name="T9" fmla="*/ 349518 h 878"/>
                <a:gd name="T10" fmla="*/ 1595557 w 450"/>
                <a:gd name="T11" fmla="*/ 172795 h 878"/>
                <a:gd name="T12" fmla="*/ 1768475 w 450"/>
                <a:gd name="T13" fmla="*/ 3927 h 878"/>
                <a:gd name="T14" fmla="*/ 1768475 w 450"/>
                <a:gd name="T15" fmla="*/ 0 h 878"/>
                <a:gd name="T16" fmla="*/ 1591628 w 450"/>
                <a:gd name="T17" fmla="*/ 168868 h 878"/>
                <a:gd name="T18" fmla="*/ 1426570 w 450"/>
                <a:gd name="T19" fmla="*/ 345590 h 878"/>
                <a:gd name="T20" fmla="*/ 1112174 w 450"/>
                <a:gd name="T21" fmla="*/ 710817 h 878"/>
                <a:gd name="T22" fmla="*/ 569842 w 450"/>
                <a:gd name="T23" fmla="*/ 1515885 h 878"/>
                <a:gd name="T24" fmla="*/ 176848 w 450"/>
                <a:gd name="T25" fmla="*/ 2399497 h 878"/>
                <a:gd name="T26" fmla="*/ 0 w 450"/>
                <a:gd name="T27" fmla="*/ 3353798 h 878"/>
                <a:gd name="T28" fmla="*/ 0 w 450"/>
                <a:gd name="T29" fmla="*/ 3373434 h 878"/>
                <a:gd name="T30" fmla="*/ 27510 w 450"/>
                <a:gd name="T31" fmla="*/ 3448050 h 878"/>
                <a:gd name="T32" fmla="*/ 27510 w 450"/>
                <a:gd name="T33" fmla="*/ 3353798 h 87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>
                <a:gd name="T0" fmla="*/ 0 w 35"/>
                <a:gd name="T1" fmla="*/ 0 h 73"/>
                <a:gd name="T2" fmla="*/ 102598 w 35"/>
                <a:gd name="T3" fmla="*/ 287338 h 73"/>
                <a:gd name="T4" fmla="*/ 138113 w 35"/>
                <a:gd name="T5" fmla="*/ 287338 h 73"/>
                <a:gd name="T6" fmla="*/ 0 w 35"/>
                <a:gd name="T7" fmla="*/ 0 h 7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>
                <a:gd name="T0" fmla="*/ 27781 w 8"/>
                <a:gd name="T1" fmla="*/ 173170 h 48"/>
                <a:gd name="T2" fmla="*/ 31750 w 8"/>
                <a:gd name="T3" fmla="*/ 188913 h 48"/>
                <a:gd name="T4" fmla="*/ 31750 w 8"/>
                <a:gd name="T5" fmla="*/ 74778 h 48"/>
                <a:gd name="T6" fmla="*/ 3969 w 8"/>
                <a:gd name="T7" fmla="*/ 0 h 48"/>
                <a:gd name="T8" fmla="*/ 0 w 8"/>
                <a:gd name="T9" fmla="*/ 102328 h 48"/>
                <a:gd name="T10" fmla="*/ 27781 w 8"/>
                <a:gd name="T11" fmla="*/ 173170 h 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>
                <a:gd name="T0" fmla="*/ 27354 w 52"/>
                <a:gd name="T1" fmla="*/ 70697 h 135"/>
                <a:gd name="T2" fmla="*/ 0 w 52"/>
                <a:gd name="T3" fmla="*/ 0 h 135"/>
                <a:gd name="T4" fmla="*/ 46892 w 52"/>
                <a:gd name="T5" fmla="*/ 188524 h 135"/>
                <a:gd name="T6" fmla="*/ 62523 w 52"/>
                <a:gd name="T7" fmla="*/ 243511 h 135"/>
                <a:gd name="T8" fmla="*/ 199292 w 52"/>
                <a:gd name="T9" fmla="*/ 530225 h 135"/>
                <a:gd name="T10" fmla="*/ 203200 w 52"/>
                <a:gd name="T11" fmla="*/ 530225 h 135"/>
                <a:gd name="T12" fmla="*/ 93785 w 52"/>
                <a:gd name="T13" fmla="*/ 219945 h 135"/>
                <a:gd name="T14" fmla="*/ 27354 w 52"/>
                <a:gd name="T15" fmla="*/ 70697 h 1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</p:grpSp>
      <p:grpSp>
        <p:nvGrpSpPr>
          <p:cNvPr id="1027" name="Group 9"/>
          <p:cNvGrpSpPr>
            <a:grpSpLocks/>
          </p:cNvGrpSpPr>
          <p:nvPr/>
        </p:nvGrpSpPr>
        <p:grpSpPr bwMode="auto">
          <a:xfrm>
            <a:off x="20241" y="0"/>
            <a:ext cx="1768078" cy="6853238"/>
            <a:chOff x="6627813" y="194833"/>
            <a:chExt cx="1952625" cy="5678918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>
                <a:gd name="T0" fmla="*/ 27835 w 103"/>
                <a:gd name="T1" fmla="*/ 832351 h 920"/>
                <a:gd name="T2" fmla="*/ 103388 w 103"/>
                <a:gd name="T3" fmla="*/ 1763790 h 920"/>
                <a:gd name="T4" fmla="*/ 226658 w 103"/>
                <a:gd name="T5" fmla="*/ 2691267 h 920"/>
                <a:gd name="T6" fmla="*/ 401622 w 103"/>
                <a:gd name="T7" fmla="*/ 3610816 h 920"/>
                <a:gd name="T8" fmla="*/ 409575 w 103"/>
                <a:gd name="T9" fmla="*/ 3646488 h 920"/>
                <a:gd name="T10" fmla="*/ 393669 w 103"/>
                <a:gd name="T11" fmla="*/ 3464164 h 920"/>
                <a:gd name="T12" fmla="*/ 393669 w 103"/>
                <a:gd name="T13" fmla="*/ 3432455 h 920"/>
                <a:gd name="T14" fmla="*/ 250517 w 103"/>
                <a:gd name="T15" fmla="*/ 2687303 h 920"/>
                <a:gd name="T16" fmla="*/ 119294 w 103"/>
                <a:gd name="T17" fmla="*/ 1759827 h 920"/>
                <a:gd name="T18" fmla="*/ 35788 w 103"/>
                <a:gd name="T19" fmla="*/ 828387 h 920"/>
                <a:gd name="T20" fmla="*/ 11929 w 103"/>
                <a:gd name="T21" fmla="*/ 364649 h 920"/>
                <a:gd name="T22" fmla="*/ 3976 w 103"/>
                <a:gd name="T23" fmla="*/ 0 h 920"/>
                <a:gd name="T24" fmla="*/ 0 w 103"/>
                <a:gd name="T25" fmla="*/ 0 h 920"/>
                <a:gd name="T26" fmla="*/ 3976 w 103"/>
                <a:gd name="T27" fmla="*/ 364649 h 920"/>
                <a:gd name="T28" fmla="*/ 27835 w 103"/>
                <a:gd name="T29" fmla="*/ 832351 h 9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>
                <a:gd name="T0" fmla="*/ 211300 w 88"/>
                <a:gd name="T1" fmla="*/ 908844 h 330"/>
                <a:gd name="T2" fmla="*/ 350838 w 88"/>
                <a:gd name="T3" fmla="*/ 1309688 h 330"/>
                <a:gd name="T4" fmla="*/ 350838 w 88"/>
                <a:gd name="T5" fmla="*/ 1222375 h 330"/>
                <a:gd name="T6" fmla="*/ 350838 w 88"/>
                <a:gd name="T7" fmla="*/ 1206500 h 330"/>
                <a:gd name="T8" fmla="*/ 247181 w 88"/>
                <a:gd name="T9" fmla="*/ 896938 h 330"/>
                <a:gd name="T10" fmla="*/ 0 w 88"/>
                <a:gd name="T11" fmla="*/ 0 h 330"/>
                <a:gd name="T12" fmla="*/ 27908 w 88"/>
                <a:gd name="T13" fmla="*/ 250031 h 330"/>
                <a:gd name="T14" fmla="*/ 211300 w 88"/>
                <a:gd name="T15" fmla="*/ 908844 h 3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>
                <a:gd name="T0" fmla="*/ 23813 w 90"/>
                <a:gd name="T1" fmla="*/ 59474 h 207"/>
                <a:gd name="T2" fmla="*/ 0 w 90"/>
                <a:gd name="T3" fmla="*/ 0 h 207"/>
                <a:gd name="T4" fmla="*/ 3969 w 90"/>
                <a:gd name="T5" fmla="*/ 114983 h 207"/>
                <a:gd name="T6" fmla="*/ 166688 w 90"/>
                <a:gd name="T7" fmla="*/ 503545 h 207"/>
                <a:gd name="T8" fmla="*/ 317500 w 90"/>
                <a:gd name="T9" fmla="*/ 820738 h 207"/>
                <a:gd name="T10" fmla="*/ 357188 w 90"/>
                <a:gd name="T11" fmla="*/ 820738 h 207"/>
                <a:gd name="T12" fmla="*/ 198438 w 90"/>
                <a:gd name="T13" fmla="*/ 487685 h 207"/>
                <a:gd name="T14" fmla="*/ 23813 w 90"/>
                <a:gd name="T15" fmla="*/ 59474 h 20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>
                <a:gd name="T0" fmla="*/ 401541 w 115"/>
                <a:gd name="T1" fmla="*/ 1622524 h 467"/>
                <a:gd name="T2" fmla="*/ 310101 w 115"/>
                <a:gd name="T3" fmla="*/ 1364666 h 467"/>
                <a:gd name="T4" fmla="*/ 115294 w 115"/>
                <a:gd name="T5" fmla="*/ 599025 h 467"/>
                <a:gd name="T6" fmla="*/ 51683 w 115"/>
                <a:gd name="T7" fmla="*/ 210254 h 467"/>
                <a:gd name="T8" fmla="*/ 0 w 115"/>
                <a:gd name="T9" fmla="*/ 0 h 467"/>
                <a:gd name="T10" fmla="*/ 83489 w 115"/>
                <a:gd name="T11" fmla="*/ 602992 h 467"/>
                <a:gd name="T12" fmla="*/ 274320 w 115"/>
                <a:gd name="T13" fmla="*/ 1376567 h 467"/>
                <a:gd name="T14" fmla="*/ 409492 w 115"/>
                <a:gd name="T15" fmla="*/ 1749470 h 467"/>
                <a:gd name="T16" fmla="*/ 457200 w 115"/>
                <a:gd name="T17" fmla="*/ 1852613 h 467"/>
                <a:gd name="T18" fmla="*/ 445273 w 115"/>
                <a:gd name="T19" fmla="*/ 1816910 h 467"/>
                <a:gd name="T20" fmla="*/ 401541 w 115"/>
                <a:gd name="T21" fmla="*/ 1622524 h 46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>
                <a:gd name="T0" fmla="*/ 68219 w 36"/>
                <a:gd name="T1" fmla="*/ 2508250 h 633"/>
                <a:gd name="T2" fmla="*/ 52167 w 36"/>
                <a:gd name="T3" fmla="*/ 2365601 h 633"/>
                <a:gd name="T4" fmla="*/ 20064 w 36"/>
                <a:gd name="T5" fmla="*/ 1577067 h 633"/>
                <a:gd name="T6" fmla="*/ 52167 w 36"/>
                <a:gd name="T7" fmla="*/ 784571 h 633"/>
                <a:gd name="T8" fmla="*/ 88283 w 36"/>
                <a:gd name="T9" fmla="*/ 392286 h 633"/>
                <a:gd name="T10" fmla="*/ 144463 w 36"/>
                <a:gd name="T11" fmla="*/ 0 h 633"/>
                <a:gd name="T12" fmla="*/ 140450 w 36"/>
                <a:gd name="T13" fmla="*/ 0 h 633"/>
                <a:gd name="T14" fmla="*/ 80257 w 36"/>
                <a:gd name="T15" fmla="*/ 392286 h 633"/>
                <a:gd name="T16" fmla="*/ 40129 w 36"/>
                <a:gd name="T17" fmla="*/ 784571 h 633"/>
                <a:gd name="T18" fmla="*/ 4013 w 36"/>
                <a:gd name="T19" fmla="*/ 1577067 h 633"/>
                <a:gd name="T20" fmla="*/ 28090 w 36"/>
                <a:gd name="T21" fmla="*/ 2333901 h 633"/>
                <a:gd name="T22" fmla="*/ 64206 w 36"/>
                <a:gd name="T23" fmla="*/ 2504288 h 633"/>
                <a:gd name="T24" fmla="*/ 68219 w 36"/>
                <a:gd name="T25" fmla="*/ 2508250 h 63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>
                <a:gd name="T0" fmla="*/ 87313 w 28"/>
                <a:gd name="T1" fmla="*/ 233363 h 59"/>
                <a:gd name="T2" fmla="*/ 111125 w 28"/>
                <a:gd name="T3" fmla="*/ 233363 h 59"/>
                <a:gd name="T4" fmla="*/ 0 w 28"/>
                <a:gd name="T5" fmla="*/ 0 h 59"/>
                <a:gd name="T6" fmla="*/ 87313 w 28"/>
                <a:gd name="T7" fmla="*/ 233363 h 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>
                <a:gd name="T0" fmla="*/ 16062 w 17"/>
                <a:gd name="T1" fmla="*/ 213912 h 107"/>
                <a:gd name="T2" fmla="*/ 68263 w 17"/>
                <a:gd name="T3" fmla="*/ 423863 h 107"/>
                <a:gd name="T4" fmla="*/ 40155 w 17"/>
                <a:gd name="T5" fmla="*/ 174299 h 107"/>
                <a:gd name="T6" fmla="*/ 36139 w 17"/>
                <a:gd name="T7" fmla="*/ 170337 h 107"/>
                <a:gd name="T8" fmla="*/ 0 w 17"/>
                <a:gd name="T9" fmla="*/ 0 h 107"/>
                <a:gd name="T10" fmla="*/ 0 w 17"/>
                <a:gd name="T11" fmla="*/ 31691 h 107"/>
                <a:gd name="T12" fmla="*/ 16062 w 17"/>
                <a:gd name="T13" fmla="*/ 213912 h 10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>
                <a:gd name="T0" fmla="*/ 31793 w 294"/>
                <a:gd name="T1" fmla="*/ 2191628 h 568"/>
                <a:gd name="T2" fmla="*/ 139095 w 294"/>
                <a:gd name="T3" fmla="*/ 1573375 h 568"/>
                <a:gd name="T4" fmla="*/ 393441 w 294"/>
                <a:gd name="T5" fmla="*/ 998716 h 568"/>
                <a:gd name="T6" fmla="*/ 743166 w 294"/>
                <a:gd name="T7" fmla="*/ 471616 h 568"/>
                <a:gd name="T8" fmla="*/ 945848 w 294"/>
                <a:gd name="T9" fmla="*/ 229863 h 568"/>
                <a:gd name="T10" fmla="*/ 1053150 w 294"/>
                <a:gd name="T11" fmla="*/ 110968 h 568"/>
                <a:gd name="T12" fmla="*/ 1168400 w 294"/>
                <a:gd name="T13" fmla="*/ 0 h 568"/>
                <a:gd name="T14" fmla="*/ 1164426 w 294"/>
                <a:gd name="T15" fmla="*/ 0 h 568"/>
                <a:gd name="T16" fmla="*/ 1049176 w 294"/>
                <a:gd name="T17" fmla="*/ 107005 h 568"/>
                <a:gd name="T18" fmla="*/ 941873 w 294"/>
                <a:gd name="T19" fmla="*/ 221937 h 568"/>
                <a:gd name="T20" fmla="*/ 735218 w 294"/>
                <a:gd name="T21" fmla="*/ 463690 h 568"/>
                <a:gd name="T22" fmla="*/ 377544 w 294"/>
                <a:gd name="T23" fmla="*/ 986827 h 568"/>
                <a:gd name="T24" fmla="*/ 119224 w 294"/>
                <a:gd name="T25" fmla="*/ 1569411 h 568"/>
                <a:gd name="T26" fmla="*/ 0 w 294"/>
                <a:gd name="T27" fmla="*/ 2175775 h 568"/>
                <a:gd name="T28" fmla="*/ 27819 w 294"/>
                <a:gd name="T29" fmla="*/ 2251075 h 568"/>
                <a:gd name="T30" fmla="*/ 31793 w 294"/>
                <a:gd name="T31" fmla="*/ 2191628 h 56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>
                <a:gd name="T0" fmla="*/ 0 w 25"/>
                <a:gd name="T1" fmla="*/ 0 h 53"/>
                <a:gd name="T2" fmla="*/ 76010 w 25"/>
                <a:gd name="T3" fmla="*/ 209550 h 53"/>
                <a:gd name="T4" fmla="*/ 100013 w 25"/>
                <a:gd name="T5" fmla="*/ 209550 h 53"/>
                <a:gd name="T6" fmla="*/ 0 w 25"/>
                <a:gd name="T7" fmla="*/ 0 h 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>
                <a:gd name="T0" fmla="*/ 0 w 29"/>
                <a:gd name="T1" fmla="*/ 0 h 141"/>
                <a:gd name="T2" fmla="*/ 27590 w 29"/>
                <a:gd name="T3" fmla="*/ 352718 h 141"/>
                <a:gd name="T4" fmla="*/ 70945 w 29"/>
                <a:gd name="T5" fmla="*/ 463685 h 141"/>
                <a:gd name="T6" fmla="*/ 114300 w 29"/>
                <a:gd name="T7" fmla="*/ 558800 h 141"/>
                <a:gd name="T8" fmla="*/ 106417 w 29"/>
                <a:gd name="T9" fmla="*/ 535021 h 141"/>
                <a:gd name="T10" fmla="*/ 31531 w 29"/>
                <a:gd name="T11" fmla="*/ 87189 h 141"/>
                <a:gd name="T12" fmla="*/ 15766 w 29"/>
                <a:gd name="T13" fmla="*/ 43594 h 141"/>
                <a:gd name="T14" fmla="*/ 0 w 29"/>
                <a:gd name="T15" fmla="*/ 0 h 1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>
                <a:gd name="T0" fmla="*/ 0 w 8"/>
                <a:gd name="T1" fmla="*/ 102328 h 48"/>
                <a:gd name="T2" fmla="*/ 15875 w 8"/>
                <a:gd name="T3" fmla="*/ 145620 h 48"/>
                <a:gd name="T4" fmla="*/ 31750 w 8"/>
                <a:gd name="T5" fmla="*/ 188913 h 48"/>
                <a:gd name="T6" fmla="*/ 27781 w 8"/>
                <a:gd name="T7" fmla="*/ 74778 h 48"/>
                <a:gd name="T8" fmla="*/ 0 w 8"/>
                <a:gd name="T9" fmla="*/ 0 h 48"/>
                <a:gd name="T10" fmla="*/ 0 w 8"/>
                <a:gd name="T11" fmla="*/ 15743 h 48"/>
                <a:gd name="T12" fmla="*/ 0 w 8"/>
                <a:gd name="T13" fmla="*/ 102328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>
                <a:gd name="T0" fmla="*/ 43656 w 44"/>
                <a:gd name="T1" fmla="*/ 110925 h 111"/>
                <a:gd name="T2" fmla="*/ 0 w 44"/>
                <a:gd name="T3" fmla="*/ 0 h 111"/>
                <a:gd name="T4" fmla="*/ 43656 w 44"/>
                <a:gd name="T5" fmla="*/ 194119 h 111"/>
                <a:gd name="T6" fmla="*/ 55563 w 44"/>
                <a:gd name="T7" fmla="*/ 229773 h 111"/>
                <a:gd name="T8" fmla="*/ 154781 w 44"/>
                <a:gd name="T9" fmla="*/ 439738 h 111"/>
                <a:gd name="T10" fmla="*/ 174625 w 44"/>
                <a:gd name="T11" fmla="*/ 439738 h 111"/>
                <a:gd name="T12" fmla="*/ 87313 w 44"/>
                <a:gd name="T13" fmla="*/ 206003 h 111"/>
                <a:gd name="T14" fmla="*/ 43656 w 44"/>
                <a:gd name="T15" fmla="*/ 110925 h 1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1" y="0"/>
            <a:ext cx="136922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1944291" y="623888"/>
            <a:ext cx="6684169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vi-VN" smtClean="0"/>
              <a:t>Bấm để sửa kiểu tiêu đề Bản cái</a:t>
            </a:r>
            <a:endParaRPr lang="en-US" altLang="vi-VN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941910" y="2133600"/>
            <a:ext cx="668655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vi-VN" smtClean="0"/>
              <a:t>Bấm để sửa kiểu văn bản Bản cái</a:t>
            </a:r>
          </a:p>
          <a:p>
            <a:pPr lvl="1"/>
            <a:r>
              <a:rPr lang="vi-VN" altLang="vi-VN" smtClean="0"/>
              <a:t>Mức hai</a:t>
            </a:r>
          </a:p>
          <a:p>
            <a:pPr lvl="2"/>
            <a:r>
              <a:rPr lang="vi-VN" altLang="vi-VN" smtClean="0"/>
              <a:t>Mức ba</a:t>
            </a:r>
          </a:p>
          <a:p>
            <a:pPr lvl="3"/>
            <a:r>
              <a:rPr lang="vi-VN" altLang="vi-VN" smtClean="0"/>
              <a:t>Mức bốn</a:t>
            </a:r>
          </a:p>
          <a:p>
            <a:pPr lvl="4"/>
            <a:r>
              <a:rPr lang="vi-VN" altLang="vi-VN" smtClean="0"/>
              <a:t>Mức năm</a:t>
            </a:r>
            <a:endParaRPr lang="en-US" altLang="vi-V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925"/>
            <a:ext cx="859631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 eaLnBrk="0" hangingPunct="0">
              <a:defRPr/>
            </a:pPr>
            <a:fld id="{7A2AF6ED-7936-4BEC-AE8F-165E6C311BAF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Tw Cen MT" pitchFamily="34" charset="0"/>
                <a:cs typeface="+mn-cs"/>
              </a:rPr>
              <a:pPr defTabSz="342900" eaLnBrk="0" hangingPunct="0">
                <a:defRPr/>
              </a:pPr>
              <a:t>3/27/2024</a:t>
            </a:fld>
            <a:endParaRPr lang="en-US">
              <a:solidFill>
                <a:prstClr val="black">
                  <a:tint val="75000"/>
                </a:prstClr>
              </a:solidFill>
              <a:latin typeface="Tw Cen MT" pitchFamily="34" charset="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689"/>
            <a:ext cx="5715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 eaLnBrk="0" hangingPunct="0"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w Cen MT" pitchFamily="34" charset="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59" y="787401"/>
            <a:ext cx="5845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pPr defTabSz="342900" eaLnBrk="0" hangingPunct="0">
              <a:defRPr/>
            </a:pPr>
            <a:fld id="{CAB43849-7CFD-43E2-A27B-FA9983FF6A42}" type="slidenum">
              <a:rPr lang="en-US" altLang="vi-VN" smtClean="0">
                <a:latin typeface="Tw Cen MT" pitchFamily="34" charset="0"/>
                <a:cs typeface="+mn-cs"/>
              </a:rPr>
              <a:pPr defTabSz="342900" eaLnBrk="0" hangingPunct="0">
                <a:defRPr/>
              </a:pPr>
              <a:t>‹#›</a:t>
            </a:fld>
            <a:endParaRPr lang="en-US" altLang="vi-VN">
              <a:latin typeface="Tw Cen MT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4275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342900" rtl="0" eaLnBrk="0" fontAlgn="base" hangingPunct="0">
        <a:spcBef>
          <a:spcPct val="0"/>
        </a:spcBef>
        <a:spcAft>
          <a:spcPct val="0"/>
        </a:spcAft>
        <a:defRPr sz="27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342900" rtl="0" eaLnBrk="0" fontAlgn="base" hangingPunct="0">
        <a:spcBef>
          <a:spcPct val="0"/>
        </a:spcBef>
        <a:spcAft>
          <a:spcPct val="0"/>
        </a:spcAft>
        <a:defRPr sz="2700">
          <a:solidFill>
            <a:srgbClr val="262626"/>
          </a:solidFill>
          <a:latin typeface="Century Gothic" panose="020B0502020202020204" pitchFamily="34" charset="0"/>
        </a:defRPr>
      </a:lvl2pPr>
      <a:lvl3pPr algn="l" defTabSz="342900" rtl="0" eaLnBrk="0" fontAlgn="base" hangingPunct="0">
        <a:spcBef>
          <a:spcPct val="0"/>
        </a:spcBef>
        <a:spcAft>
          <a:spcPct val="0"/>
        </a:spcAft>
        <a:defRPr sz="2700">
          <a:solidFill>
            <a:srgbClr val="262626"/>
          </a:solidFill>
          <a:latin typeface="Century Gothic" panose="020B0502020202020204" pitchFamily="34" charset="0"/>
        </a:defRPr>
      </a:lvl3pPr>
      <a:lvl4pPr algn="l" defTabSz="342900" rtl="0" eaLnBrk="0" fontAlgn="base" hangingPunct="0">
        <a:spcBef>
          <a:spcPct val="0"/>
        </a:spcBef>
        <a:spcAft>
          <a:spcPct val="0"/>
        </a:spcAft>
        <a:defRPr sz="2700">
          <a:solidFill>
            <a:srgbClr val="262626"/>
          </a:solidFill>
          <a:latin typeface="Century Gothic" panose="020B0502020202020204" pitchFamily="34" charset="0"/>
        </a:defRPr>
      </a:lvl4pPr>
      <a:lvl5pPr algn="l" defTabSz="342900" rtl="0" eaLnBrk="0" fontAlgn="base" hangingPunct="0">
        <a:spcBef>
          <a:spcPct val="0"/>
        </a:spcBef>
        <a:spcAft>
          <a:spcPct val="0"/>
        </a:spcAft>
        <a:defRPr sz="2700">
          <a:solidFill>
            <a:srgbClr val="262626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0" fontAlgn="base" hangingPunct="0">
        <a:spcBef>
          <a:spcPts val="75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557213" indent="-214313" algn="l" defTabSz="342900" rtl="0" eaLnBrk="0" fontAlgn="base" hangingPunct="0">
        <a:spcBef>
          <a:spcPts val="75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2pPr>
      <a:lvl3pPr marL="857250" indent="-171450" algn="l" defTabSz="342900" rtl="0" eaLnBrk="0" fontAlgn="base" hangingPunct="0">
        <a:spcBef>
          <a:spcPts val="75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050" kern="1200">
          <a:solidFill>
            <a:srgbClr val="404040"/>
          </a:solidFill>
          <a:latin typeface="+mn-lt"/>
          <a:ea typeface="+mn-ea"/>
          <a:cs typeface="+mn-cs"/>
        </a:defRPr>
      </a:lvl3pPr>
      <a:lvl4pPr marL="1200150" indent="-171450" algn="l" defTabSz="342900" rtl="0" eaLnBrk="0" fontAlgn="base" hangingPunct="0">
        <a:spcBef>
          <a:spcPts val="75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900" kern="1200">
          <a:solidFill>
            <a:srgbClr val="404040"/>
          </a:solidFill>
          <a:latin typeface="+mn-lt"/>
          <a:ea typeface="+mn-ea"/>
          <a:cs typeface="+mn-cs"/>
        </a:defRPr>
      </a:lvl4pPr>
      <a:lvl5pPr marL="1543050" indent="-171450" algn="l" defTabSz="342900" rtl="0" eaLnBrk="0" fontAlgn="base" hangingPunct="0">
        <a:spcBef>
          <a:spcPts val="75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900" kern="1200">
          <a:solidFill>
            <a:srgbClr val="404040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13" Type="http://schemas.openxmlformats.org/officeDocument/2006/relationships/image" Target="../media/image10.gif"/><Relationship Id="rId3" Type="http://schemas.openxmlformats.org/officeDocument/2006/relationships/image" Target="../media/image1.jpg"/><Relationship Id="rId7" Type="http://schemas.openxmlformats.org/officeDocument/2006/relationships/hyperlink" Target="http://www.taochu.com/" TargetMode="External"/><Relationship Id="rId12" Type="http://schemas.openxmlformats.org/officeDocument/2006/relationships/image" Target="../media/image9.gif"/><Relationship Id="rId2" Type="http://schemas.openxmlformats.org/officeDocument/2006/relationships/slideLayout" Target="../slideLayouts/slideLayout18.xml"/><Relationship Id="rId1" Type="http://schemas.openxmlformats.org/officeDocument/2006/relationships/audio" Target="file:///D:\CH&#7840;Y(%202010-2011)\NH&#7840;C%20THI&#7870;U%20NHI\Em%20Yeu%20Truong%20Em%20-%20Top%20Ca%20%5bNCT%2078634184931593125000%5d.mp3" TargetMode="External"/><Relationship Id="rId6" Type="http://schemas.openxmlformats.org/officeDocument/2006/relationships/image" Target="../media/image4.png"/><Relationship Id="rId11" Type="http://schemas.openxmlformats.org/officeDocument/2006/relationships/image" Target="../media/image8.gif"/><Relationship Id="rId5" Type="http://schemas.openxmlformats.org/officeDocument/2006/relationships/image" Target="../media/image3.wmf"/><Relationship Id="rId10" Type="http://schemas.openxmlformats.org/officeDocument/2006/relationships/image" Target="../media/image7.gif"/><Relationship Id="rId4" Type="http://schemas.openxmlformats.org/officeDocument/2006/relationships/image" Target="../media/image2.gif"/><Relationship Id="rId9" Type="http://schemas.openxmlformats.org/officeDocument/2006/relationships/image" Target="../media/image6.gif"/><Relationship Id="rId14" Type="http://schemas.openxmlformats.org/officeDocument/2006/relationships/image" Target="../media/image1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7" Type="http://schemas.openxmlformats.org/officeDocument/2006/relationships/image" Target="../media/image26.gif"/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gif"/><Relationship Id="rId5" Type="http://schemas.openxmlformats.org/officeDocument/2006/relationships/image" Target="../media/image24.gif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1" name="WordArt 5"/>
          <p:cNvSpPr>
            <a:spLocks noChangeArrowheads="1" noChangeShapeType="1" noTextEdit="1"/>
          </p:cNvSpPr>
          <p:nvPr/>
        </p:nvSpPr>
        <p:spPr bwMode="auto">
          <a:xfrm rot="5400000">
            <a:off x="7025468" y="3336541"/>
            <a:ext cx="2800350" cy="501625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342900" eaLnBrk="0" fontAlgn="auto" hangingPunct="0"/>
            <a:r>
              <a:rPr lang="vi-VN" sz="2700" b="1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 new roman"/>
                <a:cs typeface="+mn-cs"/>
              </a:rPr>
              <a:t>LỚP5</a:t>
            </a:r>
            <a:endParaRPr lang="vi-VN" sz="2700" b="1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 new roman"/>
              <a:cs typeface="+mn-cs"/>
            </a:endParaRPr>
          </a:p>
        </p:txBody>
      </p:sp>
      <p:pic>
        <p:nvPicPr>
          <p:cNvPr id="21509" name="Picture 7" descr="4BBA602C35F54366BA7FB0CF427957F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100" y="3371850"/>
            <a:ext cx="871538" cy="198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84" name="Picture 8" descr="4BBA602C35F54366BA7FB0CF427957F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7950" y="3371850"/>
            <a:ext cx="871538" cy="198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85" name="Picture 9" descr="Firewrk8"/>
          <p:cNvPicPr>
            <a:picLocks noChangeAspect="1" noChangeArrowheads="1"/>
          </p:cNvPicPr>
          <p:nvPr/>
        </p:nvPicPr>
        <p:blipFill>
          <a:blip r:embed="rId5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650" y="3251597"/>
            <a:ext cx="1143000" cy="1119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86" name="Picture 10" descr="Firewrk8"/>
          <p:cNvPicPr>
            <a:picLocks noChangeAspect="1" noChangeArrowheads="1"/>
          </p:cNvPicPr>
          <p:nvPr/>
        </p:nvPicPr>
        <p:blipFill>
          <a:blip r:embed="rId5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7900" y="3086100"/>
            <a:ext cx="1428750" cy="1398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88" name="Picture 12" descr="Firewrk8"/>
          <p:cNvPicPr>
            <a:picLocks noChangeAspect="1" noChangeArrowheads="1"/>
          </p:cNvPicPr>
          <p:nvPr/>
        </p:nvPicPr>
        <p:blipFill>
          <a:blip r:embed="rId5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0300" y="2057400"/>
            <a:ext cx="571500" cy="559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89" name="Picture 13" descr="Firewrk8"/>
          <p:cNvPicPr>
            <a:picLocks noChangeAspect="1" noChangeArrowheads="1"/>
          </p:cNvPicPr>
          <p:nvPr/>
        </p:nvPicPr>
        <p:blipFill>
          <a:blip r:embed="rId5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497807"/>
            <a:ext cx="571500" cy="559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90" name="Em Yeu Truong Em - Top Ca [NCT 78634184931593125000]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88645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91" name="Picture 15" descr="t">
            <a:hlinkClick r:id="rId7"/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729" y="2228850"/>
            <a:ext cx="3429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92" name="Picture 16" descr="i">
            <a:hlinkClick r:id="rId7"/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729" y="2628900"/>
            <a:ext cx="3429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93" name="Picture 17" descr="n">
            <a:hlinkClick r:id="rId7"/>
          </p:cNvPr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729" y="3028950"/>
            <a:ext cx="3429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94" name="Picture 18" descr="h">
            <a:hlinkClick r:id="rId7"/>
          </p:cNvPr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729" y="3657600"/>
            <a:ext cx="3429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95" name="Picture 19" descr="o">
            <a:hlinkClick r:id="rId7"/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729" y="4057650"/>
            <a:ext cx="3429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96" name="Picture 20" descr="c">
            <a:hlinkClick r:id="rId7"/>
          </p:cNvPr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" y="4457700"/>
            <a:ext cx="3429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24" name="Picture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5780" y="2273824"/>
            <a:ext cx="3603749" cy="2176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052349" y="1117972"/>
            <a:ext cx="52649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TIN HỌC LỚP 5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78681" y="332656"/>
            <a:ext cx="7797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FF"/>
                </a:solidFill>
              </a:rPr>
              <a:t>TRƯỜNG TIỂU HỌC NGỌC LÂM</a:t>
            </a:r>
            <a:endParaRPr lang="en-US" sz="28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4422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0123" fill="hold"/>
                                        <p:tgtEl>
                                          <p:spTgt spid="10139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" dur="2000"/>
                                        <p:tgtEl>
                                          <p:spTgt spid="101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01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101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101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101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101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0"/>
                                        <p:tgtEl>
                                          <p:spTgt spid="101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3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32" dur="2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2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2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mph" presetSubtype="2" repeatCount="indefinite" fill="hold" grpId="2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>
                                        <p:cTn id="37" dur="2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66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8" presetID="31" presetClass="entr" presetSubtype="0" repeatCount="indefinite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1013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000" fill="hold"/>
                                        <p:tgtEl>
                                          <p:spTgt spid="1013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000" fill="hold"/>
                                        <p:tgtEl>
                                          <p:spTgt spid="1013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3000"/>
                                        <p:tgtEl>
                                          <p:spTgt spid="101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1" presetClass="entr" presetSubtype="0" repeatCount="indefinite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3000" fill="hold"/>
                                        <p:tgtEl>
                                          <p:spTgt spid="101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000" fill="hold"/>
                                        <p:tgtEl>
                                          <p:spTgt spid="101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000" fill="hold"/>
                                        <p:tgtEl>
                                          <p:spTgt spid="1013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3000"/>
                                        <p:tgtEl>
                                          <p:spTgt spid="101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1" presetClass="entr" presetSubtype="0" repeatCount="indefinite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3000" fill="hold"/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000" fill="hold"/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000" fill="hold"/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3000"/>
                                        <p:tgtEl>
                                          <p:spTgt spid="101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xit" presetSubtype="1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7" dur="500"/>
                                        <p:tgtEl>
                                          <p:spTgt spid="101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43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"/>
                                        <p:tgtEl>
                                          <p:spTgt spid="1013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400" fill="hold"/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400" fill="hold"/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6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1390"/>
                </p:tgtEl>
              </p:cMediaNode>
            </p:audio>
          </p:childTnLst>
        </p:cTn>
      </p:par>
    </p:tnLst>
    <p:bldLst>
      <p:bldP spid="101381" grpId="0" animBg="1"/>
      <p:bldP spid="101381" grpId="1" animBg="1"/>
      <p:bldP spid="101381" grpId="2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:\may kia\POWERPOINT\HINH NEN DEP\hinh nen dep\hinh trang tri\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8200" y="4995863"/>
            <a:ext cx="1955800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16"/>
          <p:cNvSpPr txBox="1">
            <a:spLocks noChangeArrowheads="1"/>
          </p:cNvSpPr>
          <p:nvPr/>
        </p:nvSpPr>
        <p:spPr bwMode="auto">
          <a:xfrm>
            <a:off x="571472" y="1180066"/>
            <a:ext cx="58054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logo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8596" y="692696"/>
            <a:ext cx="371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357158" y="1883988"/>
            <a:ext cx="596830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742950" indent="-742950"/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1: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Nháy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chuột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ngăn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gõ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lệnh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22296" y="2667567"/>
            <a:ext cx="8964612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2: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Chọn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tên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gợi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nhớ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việc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Ví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dụ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</a:rPr>
              <a:t>Cacthutuc.lgo</a:t>
            </a: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357222" y="3907406"/>
            <a:ext cx="9144000" cy="523220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742950" indent="-742950">
              <a:defRPr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3: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Gõ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lệnh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SAVE “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Cacthutuc.lgo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nhấn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phím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Enter</a:t>
            </a:r>
          </a:p>
        </p:txBody>
      </p:sp>
    </p:spTree>
    <p:extLst>
      <p:ext uri="{BB962C8B-B14F-4D97-AF65-F5344CB8AC3E}">
        <p14:creationId xmlns:p14="http://schemas.microsoft.com/office/powerpoint/2010/main" val="3610345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 descr="D:\may kia\POWERPOINT\HINH NEN DEP\hinh nen dep\hinh trang tri\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8200" y="4113527"/>
            <a:ext cx="1955800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71406" y="1237626"/>
            <a:ext cx="596830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742950" indent="-742950"/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1: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Nháy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chuột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ngăn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gõ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lệnh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1406" y="1884676"/>
            <a:ext cx="89646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err="1">
                <a:latin typeface="Times New Roman" pitchFamily="18" charset="0"/>
              </a:rPr>
              <a:t>Bước</a:t>
            </a:r>
            <a:r>
              <a:rPr lang="en-US" sz="2800" dirty="0">
                <a:latin typeface="Times New Roman" pitchFamily="18" charset="0"/>
              </a:rPr>
              <a:t> 2: </a:t>
            </a:r>
            <a:r>
              <a:rPr lang="en-US" sz="2800" dirty="0" err="1">
                <a:latin typeface="Times New Roman" pitchFamily="18" charset="0"/>
              </a:rPr>
              <a:t>Nhớ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lại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tên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tệp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muốn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nạp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ví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dụ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</a:rPr>
              <a:t>Cacthutuc.lgo</a:t>
            </a:r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118168"/>
            <a:ext cx="8839200" cy="2786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9"/>
          <p:cNvSpPr>
            <a:spLocks noChangeShapeType="1"/>
          </p:cNvSpPr>
          <p:nvPr/>
        </p:nvSpPr>
        <p:spPr bwMode="auto">
          <a:xfrm flipH="1">
            <a:off x="611188" y="3329324"/>
            <a:ext cx="2979737" cy="243205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Content Placeholder 2"/>
          <p:cNvSpPr>
            <a:spLocks/>
          </p:cNvSpPr>
          <p:nvPr/>
        </p:nvSpPr>
        <p:spPr bwMode="auto">
          <a:xfrm>
            <a:off x="714412" y="689276"/>
            <a:ext cx="91440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110000"/>
              </a:lnSpc>
              <a:spcBef>
                <a:spcPct val="20000"/>
              </a:spcBef>
            </a:pPr>
            <a:r>
              <a:rPr lang="en-US" sz="28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Nạp</a:t>
            </a:r>
            <a:r>
              <a:rPr lang="en-US" sz="28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8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endParaRPr lang="en-US" sz="2800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8596" y="260648"/>
            <a:ext cx="371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loud Callout 10"/>
          <p:cNvSpPr/>
          <p:nvPr/>
        </p:nvSpPr>
        <p:spPr>
          <a:xfrm>
            <a:off x="285720" y="1189342"/>
            <a:ext cx="8215370" cy="2571768"/>
          </a:xfrm>
          <a:prstGeom prst="cloudCallou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Khi muốn nạp một tệp chứa các thủ tục đã được lưu trong máy tính, em làm theo các bước sau:</a:t>
            </a:r>
          </a:p>
          <a:p>
            <a:pPr algn="just"/>
            <a:endParaRPr lang="pt-BR" b="1" dirty="0">
              <a:solidFill>
                <a:srgbClr val="0000CC"/>
              </a:solidFill>
              <a:cs typeface="Times New Roman" pitchFamily="18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75358"/>
            <a:ext cx="8907119" cy="2281967"/>
          </a:xfrm>
          <a:prstGeom prst="rect">
            <a:avLst/>
          </a:prstGeom>
        </p:spPr>
      </p:pic>
      <p:sp>
        <p:nvSpPr>
          <p:cNvPr id="22" name="Line 13"/>
          <p:cNvSpPr>
            <a:spLocks noChangeShapeType="1"/>
          </p:cNvSpPr>
          <p:nvPr/>
        </p:nvSpPr>
        <p:spPr bwMode="auto">
          <a:xfrm flipH="1">
            <a:off x="1763686" y="3122728"/>
            <a:ext cx="2088234" cy="236991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71406" y="2599508"/>
            <a:ext cx="9358346" cy="523220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742950" indent="-742950">
              <a:defRPr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3: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Gõ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lệnh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LOAD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“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Cacthutuc.lgo”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nhấn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phím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Enter</a:t>
            </a:r>
          </a:p>
        </p:txBody>
      </p:sp>
    </p:spTree>
    <p:extLst>
      <p:ext uri="{BB962C8B-B14F-4D97-AF65-F5344CB8AC3E}">
        <p14:creationId xmlns:p14="http://schemas.microsoft.com/office/powerpoint/2010/main" val="3387616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 animBg="1"/>
      <p:bldP spid="6" grpId="1" animBg="1"/>
      <p:bldP spid="7" grpId="0"/>
      <p:bldP spid="11" grpId="0" animBg="1"/>
      <p:bldP spid="11" grpId="1" animBg="1"/>
      <p:bldP spid="22" grpId="0" animBg="1"/>
      <p:bldP spid="22" grpId="1" animBg="1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28596" y="908720"/>
            <a:ext cx="371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2"/>
          <p:cNvSpPr>
            <a:spLocks/>
          </p:cNvSpPr>
          <p:nvPr/>
        </p:nvSpPr>
        <p:spPr bwMode="auto">
          <a:xfrm>
            <a:off x="714412" y="1590776"/>
            <a:ext cx="6233852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sz="28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4.Lưu thêm thủ tục mới </a:t>
            </a:r>
            <a:r>
              <a:rPr lang="en-US" sz="28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vào </a:t>
            </a:r>
            <a:r>
              <a:rPr lang="en-US" sz="28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tệp </a:t>
            </a:r>
          </a:p>
        </p:txBody>
      </p:sp>
      <p:pic>
        <p:nvPicPr>
          <p:cNvPr id="9" name="Picture 8" descr="D:\may kia\POWERPOINT\HINH NEN DEP\hinh nen dep\hinh trang tri\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8200" y="4366955"/>
            <a:ext cx="1955800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Content Placeholder 2"/>
          <p:cNvSpPr>
            <a:spLocks/>
          </p:cNvSpPr>
          <p:nvPr/>
        </p:nvSpPr>
        <p:spPr bwMode="auto">
          <a:xfrm>
            <a:off x="866812" y="2296855"/>
            <a:ext cx="7089564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a. Thực hiện thủ tục Hinhvuong theo các bước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ontent Placeholder 2"/>
          <p:cNvSpPr>
            <a:spLocks/>
          </p:cNvSpPr>
          <p:nvPr/>
        </p:nvSpPr>
        <p:spPr bwMode="auto">
          <a:xfrm>
            <a:off x="866812" y="3016935"/>
            <a:ext cx="759362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b. Lưu thủ tục Hinhvuong vào tệp Cacthutuc.lgo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510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52" name="Picture 8" descr="Picture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3810000"/>
            <a:ext cx="3048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53" name="WordArt 9"/>
          <p:cNvSpPr>
            <a:spLocks noChangeArrowheads="1" noChangeShapeType="1" noTextEdit="1"/>
          </p:cNvSpPr>
          <p:nvPr/>
        </p:nvSpPr>
        <p:spPr bwMode="auto">
          <a:xfrm>
            <a:off x="1938338" y="2000250"/>
            <a:ext cx="5208587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Củng cố</a:t>
            </a:r>
          </a:p>
        </p:txBody>
      </p:sp>
      <p:pic>
        <p:nvPicPr>
          <p:cNvPr id="13316" name="Picture 2" descr="D:\may kia\POWERPOINT\HINH NEN DEP\hinh nen dep\hinh trang tri\anhso.net_10120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25" y="0"/>
            <a:ext cx="357187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2" descr="D:\may kia\POWERPOINT\HINH NEN DEP\hinh nen dep\hinh trang tri\anhso.net_10120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0" y="5273675"/>
            <a:ext cx="357187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" descr="Picture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0"/>
            <a:ext cx="91313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24000" y="1905000"/>
            <a:ext cx="6248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b="1" u="sng" dirty="0" err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u="sng" dirty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4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4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4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Cacthutuc.lgo</a:t>
            </a:r>
            <a:r>
              <a:rPr lang="en-US" sz="24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4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dirty="0">
              <a:solidFill>
                <a:srgbClr val="FF33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514600" y="3124200"/>
            <a:ext cx="479370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2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Edit “Cacthutuc.lgo</a:t>
            </a:r>
            <a:endParaRPr lang="en-US" sz="320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438400" y="3733800"/>
            <a:ext cx="422183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b. </a:t>
            </a:r>
            <a:r>
              <a:rPr lang="en-US" sz="32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Save “Cacthutuc.lgo</a:t>
            </a:r>
            <a:endParaRPr lang="en-US" sz="320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14600" y="4419600"/>
            <a:ext cx="46496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32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Load “Cacthutuc.lgo</a:t>
            </a:r>
            <a:endParaRPr lang="en-US" sz="320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2362200" y="3810000"/>
            <a:ext cx="609600" cy="457200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9464" name="TextBox 15"/>
          <p:cNvSpPr txBox="1">
            <a:spLocks noChangeArrowheads="1"/>
          </p:cNvSpPr>
          <p:nvPr/>
        </p:nvSpPr>
        <p:spPr bwMode="auto">
          <a:xfrm>
            <a:off x="1600200" y="1143000"/>
            <a:ext cx="7010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*Hãy chọn câu trả lời đúng nhất:</a:t>
            </a:r>
          </a:p>
        </p:txBody>
      </p:sp>
      <p:sp>
        <p:nvSpPr>
          <p:cNvPr id="9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0033CC"/>
                </a:solidFill>
              </a:rPr>
              <a:t>Hết giờ</a:t>
            </a:r>
          </a:p>
        </p:txBody>
      </p:sp>
      <p:sp>
        <p:nvSpPr>
          <p:cNvPr id="10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1</a:t>
            </a:r>
          </a:p>
        </p:txBody>
      </p:sp>
      <p:sp>
        <p:nvSpPr>
          <p:cNvPr id="11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12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13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14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745392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9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6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 animBg="1"/>
      <p:bldP spid="9" grpId="0" animBg="1"/>
      <p:bldP spid="10" grpId="0" animBg="1"/>
      <p:bldP spid="12" grpId="0" animBg="1"/>
      <p:bldP spid="13" grpId="0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" descr="Picture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0"/>
            <a:ext cx="91313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24000" y="1905000"/>
            <a:ext cx="6248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b="1" u="sng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2400" b="1" u="sng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Để nạp tệp Cacthutuc.lgo, em phải goc lênh gì?</a:t>
            </a:r>
          </a:p>
          <a:p>
            <a:pPr eaLnBrk="1" hangingPunct="1"/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514600" y="3124200"/>
            <a:ext cx="479370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2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Edit “Cacthutuc.lgo</a:t>
            </a:r>
            <a:endParaRPr lang="en-US" sz="320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438400" y="3733800"/>
            <a:ext cx="422183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b. </a:t>
            </a:r>
            <a:r>
              <a:rPr lang="en-US" sz="32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Save “Cacthutuc.lgo</a:t>
            </a:r>
            <a:endParaRPr lang="en-US" sz="320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14600" y="4419600"/>
            <a:ext cx="46496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32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Load “Cacthutuc.lgo</a:t>
            </a:r>
            <a:endParaRPr lang="en-US" sz="320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2362200" y="4483968"/>
            <a:ext cx="609600" cy="457200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9464" name="TextBox 15"/>
          <p:cNvSpPr txBox="1">
            <a:spLocks noChangeArrowheads="1"/>
          </p:cNvSpPr>
          <p:nvPr/>
        </p:nvSpPr>
        <p:spPr bwMode="auto">
          <a:xfrm>
            <a:off x="1600200" y="1143000"/>
            <a:ext cx="7010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*Hãy chọn câu trả lời đúng nhất:</a:t>
            </a:r>
          </a:p>
        </p:txBody>
      </p:sp>
      <p:sp>
        <p:nvSpPr>
          <p:cNvPr id="9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0033CC"/>
                </a:solidFill>
              </a:rPr>
              <a:t>Hết giờ</a:t>
            </a:r>
          </a:p>
        </p:txBody>
      </p:sp>
      <p:sp>
        <p:nvSpPr>
          <p:cNvPr id="10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1</a:t>
            </a:r>
          </a:p>
        </p:txBody>
      </p:sp>
      <p:sp>
        <p:nvSpPr>
          <p:cNvPr id="11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12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13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14" name="AutoShape 86"/>
          <p:cNvSpPr>
            <a:spLocks noChangeArrowheads="1"/>
          </p:cNvSpPr>
          <p:nvPr/>
        </p:nvSpPr>
        <p:spPr bwMode="auto">
          <a:xfrm>
            <a:off x="6919664" y="5733256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867930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9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6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 animBg="1"/>
      <p:bldP spid="9" grpId="0" animBg="1"/>
      <p:bldP spid="10" grpId="0" animBg="1"/>
      <p:bldP spid="12" grpId="0" animBg="1"/>
      <p:bldP spid="13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" descr="Picture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0"/>
            <a:ext cx="91313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24000" y="2492896"/>
            <a:ext cx="6248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b="1" u="sng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2400" b="1" u="sng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Tên tệp nào sau đây là đúng?</a:t>
            </a:r>
            <a:endParaRPr lang="en-US" sz="2400" b="1">
              <a:solidFill>
                <a:srgbClr val="FF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514600" y="3124200"/>
            <a:ext cx="479370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2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Baihoc1.lgo</a:t>
            </a:r>
            <a:endParaRPr lang="en-US" sz="320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438400" y="3733800"/>
            <a:ext cx="422183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b. </a:t>
            </a:r>
            <a:r>
              <a:rPr lang="en-US" sz="32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Bài học 1</a:t>
            </a:r>
            <a:endParaRPr lang="en-US" sz="320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14600" y="4419600"/>
            <a:ext cx="46496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32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Bai hoc1.lgo</a:t>
            </a:r>
            <a:endParaRPr lang="en-US" sz="320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2362200" y="3284984"/>
            <a:ext cx="609600" cy="457200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9464" name="TextBox 15"/>
          <p:cNvSpPr txBox="1">
            <a:spLocks noChangeArrowheads="1"/>
          </p:cNvSpPr>
          <p:nvPr/>
        </p:nvSpPr>
        <p:spPr bwMode="auto">
          <a:xfrm>
            <a:off x="1600200" y="1143000"/>
            <a:ext cx="7010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*Hãy chọn câu trả lời đúng nhất:</a:t>
            </a:r>
          </a:p>
        </p:txBody>
      </p:sp>
      <p:sp>
        <p:nvSpPr>
          <p:cNvPr id="9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0033CC"/>
                </a:solidFill>
              </a:rPr>
              <a:t>Hết giờ</a:t>
            </a:r>
          </a:p>
        </p:txBody>
      </p:sp>
      <p:sp>
        <p:nvSpPr>
          <p:cNvPr id="10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1</a:t>
            </a:r>
          </a:p>
        </p:txBody>
      </p:sp>
      <p:sp>
        <p:nvSpPr>
          <p:cNvPr id="11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12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13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14" name="AutoShape 86"/>
          <p:cNvSpPr>
            <a:spLocks noChangeArrowheads="1"/>
          </p:cNvSpPr>
          <p:nvPr/>
        </p:nvSpPr>
        <p:spPr bwMode="auto">
          <a:xfrm>
            <a:off x="6919664" y="5733256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278091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9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6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 animBg="1"/>
      <p:bldP spid="9" grpId="0" animBg="1"/>
      <p:bldP spid="10" grpId="0" animBg="1"/>
      <p:bldP spid="12" grpId="0" animBg="1"/>
      <p:bldP spid="13" grpId="0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:\may kia\POWERPOINT\HINH NEN DEP\hinh nen dep\hinh trang tri\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8200" y="4995863"/>
            <a:ext cx="1955800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105454" y="1484784"/>
            <a:ext cx="2593980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dò</a:t>
            </a: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0" descr="D:\may kia\POWERPOINT\HINH NEN DEP\hinh nen dep\hinh trang tri\Picture42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8" y="2286000"/>
            <a:ext cx="2066925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Vertical Scroll 6"/>
          <p:cNvSpPr/>
          <p:nvPr/>
        </p:nvSpPr>
        <p:spPr>
          <a:xfrm>
            <a:off x="3348038" y="2781201"/>
            <a:ext cx="2519362" cy="3240087"/>
          </a:xfrm>
          <a:prstGeom prst="verticalScroll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nạp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6043613" y="2755801"/>
            <a:ext cx="2519362" cy="3240087"/>
          </a:xfrm>
          <a:prstGeom prst="verticalScroll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1530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4"/>
          <p:cNvGrpSpPr>
            <a:grpSpLocks/>
          </p:cNvGrpSpPr>
          <p:nvPr/>
        </p:nvGrpSpPr>
        <p:grpSpPr bwMode="auto">
          <a:xfrm>
            <a:off x="2195513" y="2430463"/>
            <a:ext cx="4967287" cy="3302000"/>
            <a:chOff x="-68" y="7"/>
            <a:chExt cx="3129" cy="2080"/>
          </a:xfrm>
        </p:grpSpPr>
        <p:grpSp>
          <p:nvGrpSpPr>
            <p:cNvPr id="15368" name="Group 5"/>
            <p:cNvGrpSpPr>
              <a:grpSpLocks/>
            </p:cNvGrpSpPr>
            <p:nvPr/>
          </p:nvGrpSpPr>
          <p:grpSpPr bwMode="auto">
            <a:xfrm>
              <a:off x="-68" y="7"/>
              <a:ext cx="3129" cy="2077"/>
              <a:chOff x="1338" y="2382"/>
              <a:chExt cx="3041" cy="1774"/>
            </a:xfrm>
          </p:grpSpPr>
          <p:pic>
            <p:nvPicPr>
              <p:cNvPr id="15370" name="Picture 6" descr="BIRTHD~3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1647" y="2476"/>
                <a:ext cx="2322" cy="16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15371" name="Group 7"/>
              <p:cNvGrpSpPr>
                <a:grpSpLocks/>
              </p:cNvGrpSpPr>
              <p:nvPr/>
            </p:nvGrpSpPr>
            <p:grpSpPr bwMode="auto">
              <a:xfrm>
                <a:off x="1338" y="2382"/>
                <a:ext cx="3041" cy="537"/>
                <a:chOff x="1338" y="2406"/>
                <a:chExt cx="3041" cy="537"/>
              </a:xfrm>
            </p:grpSpPr>
            <p:sp>
              <p:nvSpPr>
                <p:cNvPr id="15372" name="AutoShape 8"/>
                <p:cNvSpPr>
                  <a:spLocks noChangeArrowheads="1"/>
                </p:cNvSpPr>
                <p:nvPr/>
              </p:nvSpPr>
              <p:spPr bwMode="auto">
                <a:xfrm>
                  <a:off x="1338" y="2508"/>
                  <a:ext cx="3041" cy="435"/>
                </a:xfrm>
                <a:prstGeom prst="flowChartTerminator">
                  <a:avLst/>
                </a:prstGeom>
                <a:solidFill>
                  <a:srgbClr val="FFFF99"/>
                </a:solidFill>
                <a:ln w="9525" algn="ctr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2400" b="1">
                      <a:solidFill>
                        <a:schemeClr val="accent2"/>
                      </a:solidFill>
                    </a:rPr>
                    <a:t>Tiết học kết thúc</a:t>
                  </a:r>
                </a:p>
              </p:txBody>
            </p:sp>
            <p:sp>
              <p:nvSpPr>
                <p:cNvPr id="15373" name="Freeform 9"/>
                <p:cNvSpPr>
                  <a:spLocks/>
                </p:cNvSpPr>
                <p:nvPr/>
              </p:nvSpPr>
              <p:spPr bwMode="auto">
                <a:xfrm>
                  <a:off x="1644" y="2406"/>
                  <a:ext cx="2340" cy="492"/>
                </a:xfrm>
                <a:custGeom>
                  <a:avLst/>
                  <a:gdLst>
                    <a:gd name="T0" fmla="*/ 192 w 2340"/>
                    <a:gd name="T1" fmla="*/ 492 h 492"/>
                    <a:gd name="T2" fmla="*/ 156 w 2340"/>
                    <a:gd name="T3" fmla="*/ 456 h 492"/>
                    <a:gd name="T4" fmla="*/ 84 w 2340"/>
                    <a:gd name="T5" fmla="*/ 432 h 492"/>
                    <a:gd name="T6" fmla="*/ 48 w 2340"/>
                    <a:gd name="T7" fmla="*/ 408 h 492"/>
                    <a:gd name="T8" fmla="*/ 24 w 2340"/>
                    <a:gd name="T9" fmla="*/ 372 h 492"/>
                    <a:gd name="T10" fmla="*/ 0 w 2340"/>
                    <a:gd name="T11" fmla="*/ 300 h 492"/>
                    <a:gd name="T12" fmla="*/ 12 w 2340"/>
                    <a:gd name="T13" fmla="*/ 240 h 492"/>
                    <a:gd name="T14" fmla="*/ 144 w 2340"/>
                    <a:gd name="T15" fmla="*/ 132 h 492"/>
                    <a:gd name="T16" fmla="*/ 936 w 2340"/>
                    <a:gd name="T17" fmla="*/ 72 h 492"/>
                    <a:gd name="T18" fmla="*/ 1248 w 2340"/>
                    <a:gd name="T19" fmla="*/ 84 h 492"/>
                    <a:gd name="T20" fmla="*/ 1944 w 2340"/>
                    <a:gd name="T21" fmla="*/ 96 h 492"/>
                    <a:gd name="T22" fmla="*/ 2292 w 2340"/>
                    <a:gd name="T23" fmla="*/ 168 h 492"/>
                    <a:gd name="T24" fmla="*/ 2316 w 2340"/>
                    <a:gd name="T25" fmla="*/ 204 h 492"/>
                    <a:gd name="T26" fmla="*/ 2340 w 2340"/>
                    <a:gd name="T27" fmla="*/ 276 h 492"/>
                    <a:gd name="T28" fmla="*/ 2316 w 2340"/>
                    <a:gd name="T29" fmla="*/ 372 h 492"/>
                    <a:gd name="T30" fmla="*/ 2208 w 2340"/>
                    <a:gd name="T31" fmla="*/ 432 h 492"/>
                    <a:gd name="T32" fmla="*/ 2160 w 2340"/>
                    <a:gd name="T33" fmla="*/ 492 h 492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2340" h="492">
                      <a:moveTo>
                        <a:pt x="192" y="492"/>
                      </a:moveTo>
                      <a:cubicBezTo>
                        <a:pt x="180" y="480"/>
                        <a:pt x="171" y="464"/>
                        <a:pt x="156" y="456"/>
                      </a:cubicBezTo>
                      <a:cubicBezTo>
                        <a:pt x="134" y="444"/>
                        <a:pt x="105" y="446"/>
                        <a:pt x="84" y="432"/>
                      </a:cubicBezTo>
                      <a:cubicBezTo>
                        <a:pt x="72" y="424"/>
                        <a:pt x="60" y="416"/>
                        <a:pt x="48" y="408"/>
                      </a:cubicBezTo>
                      <a:cubicBezTo>
                        <a:pt x="40" y="396"/>
                        <a:pt x="30" y="385"/>
                        <a:pt x="24" y="372"/>
                      </a:cubicBezTo>
                      <a:cubicBezTo>
                        <a:pt x="14" y="349"/>
                        <a:pt x="0" y="300"/>
                        <a:pt x="0" y="300"/>
                      </a:cubicBezTo>
                      <a:cubicBezTo>
                        <a:pt x="4" y="280"/>
                        <a:pt x="7" y="260"/>
                        <a:pt x="12" y="240"/>
                      </a:cubicBezTo>
                      <a:cubicBezTo>
                        <a:pt x="39" y="142"/>
                        <a:pt x="40" y="149"/>
                        <a:pt x="144" y="132"/>
                      </a:cubicBezTo>
                      <a:cubicBezTo>
                        <a:pt x="343" y="0"/>
                        <a:pt x="893" y="73"/>
                        <a:pt x="936" y="72"/>
                      </a:cubicBezTo>
                      <a:cubicBezTo>
                        <a:pt x="1041" y="51"/>
                        <a:pt x="1146" y="81"/>
                        <a:pt x="1248" y="84"/>
                      </a:cubicBezTo>
                      <a:cubicBezTo>
                        <a:pt x="1480" y="92"/>
                        <a:pt x="1712" y="92"/>
                        <a:pt x="1944" y="96"/>
                      </a:cubicBezTo>
                      <a:cubicBezTo>
                        <a:pt x="2062" y="106"/>
                        <a:pt x="2190" y="100"/>
                        <a:pt x="2292" y="168"/>
                      </a:cubicBezTo>
                      <a:cubicBezTo>
                        <a:pt x="2300" y="180"/>
                        <a:pt x="2310" y="191"/>
                        <a:pt x="2316" y="204"/>
                      </a:cubicBezTo>
                      <a:cubicBezTo>
                        <a:pt x="2326" y="227"/>
                        <a:pt x="2340" y="276"/>
                        <a:pt x="2340" y="276"/>
                      </a:cubicBezTo>
                      <a:cubicBezTo>
                        <a:pt x="2339" y="279"/>
                        <a:pt x="2326" y="360"/>
                        <a:pt x="2316" y="372"/>
                      </a:cubicBezTo>
                      <a:cubicBezTo>
                        <a:pt x="2293" y="400"/>
                        <a:pt x="2238" y="412"/>
                        <a:pt x="2208" y="432"/>
                      </a:cubicBezTo>
                      <a:cubicBezTo>
                        <a:pt x="2178" y="477"/>
                        <a:pt x="2194" y="458"/>
                        <a:pt x="2160" y="492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5369" name="Rectangle 10"/>
            <p:cNvSpPr>
              <a:spLocks noChangeArrowheads="1"/>
            </p:cNvSpPr>
            <p:nvPr/>
          </p:nvSpPr>
          <p:spPr bwMode="auto">
            <a:xfrm>
              <a:off x="204" y="1762"/>
              <a:ext cx="2449" cy="325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5363" name="Picture 11" descr="B0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950" y="6381750"/>
            <a:ext cx="8893175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12" descr="Frames PPT 00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33338" y="26988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13" descr="SONNE00003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67400" y="476250"/>
            <a:ext cx="2592388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14" descr="55B125E2B3F4475E9391E46684A49654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3176" y="3024300"/>
            <a:ext cx="2270592" cy="2525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4047" name="Picture 3" descr="31269708805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067175" y="4868863"/>
            <a:ext cx="105727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947 0.01712 L 0.30053 0.01712 " pathEditMode="relative" rAng="0" ptsTypes="AA">
                                      <p:cBhvr>
                                        <p:cTn id="10" dur="50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343 -0.06637 L 0.1849 -0.07747 " pathEditMode="relative" rAng="0" ptsTypes="AA">
                                      <p:cBhvr>
                                        <p:cTn id="12" dur="50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" y="-6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D:\may kia\POWERPOINT\HINH NEN DEP\hinh nen dep\hinh trang tri\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8200" y="4995863"/>
            <a:ext cx="1955800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loud Callout 5"/>
          <p:cNvSpPr/>
          <p:nvPr/>
        </p:nvSpPr>
        <p:spPr>
          <a:xfrm>
            <a:off x="428596" y="1428736"/>
            <a:ext cx="8358246" cy="2071702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logo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Tamgiac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42910" y="4000504"/>
            <a:ext cx="7929618" cy="164307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edit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 Tamgiac rồi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phím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Enter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017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467544" y="1155591"/>
            <a:ext cx="2919413" cy="646331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vi-VN" sz="3600" b="1" dirty="0" smtClean="0">
                <a:solidFill>
                  <a:schemeClr val="tx1"/>
                </a:solidFill>
                <a:latin typeface="time new roman"/>
              </a:rPr>
              <a:t>ÔN BÀI </a:t>
            </a:r>
            <a:r>
              <a:rPr lang="en-US" altLang="vi-VN" sz="3600" b="1" dirty="0">
                <a:solidFill>
                  <a:schemeClr val="tx1"/>
                </a:solidFill>
                <a:latin typeface="time new roman"/>
              </a:rPr>
              <a:t>CŨ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5973" y="2491979"/>
            <a:ext cx="8592492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altLang="vi-VN" sz="495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vi-VN" sz="495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vi-VN" sz="495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495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95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vi-VN" sz="495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95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vi-VN" sz="495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95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altLang="vi-VN" sz="495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95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altLang="vi-VN" sz="495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95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vi-VN" sz="495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vi-VN" sz="495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altLang="vi-VN" sz="495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95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vi-VN" sz="495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vi-VN" sz="495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464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23838" y="2088357"/>
            <a:ext cx="868799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vi-VN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vi-VN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vi-VN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altLang="vi-VN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vi-VN" sz="4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vi-VN" sz="4050" b="1" dirty="0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vi-VN" sz="4050" b="1" dirty="0">
              <a:solidFill>
                <a:srgbClr val="274FA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80" name="Hình chữ nhật 1"/>
          <p:cNvSpPr>
            <a:spLocks noChangeArrowheads="1"/>
          </p:cNvSpPr>
          <p:nvPr/>
        </p:nvSpPr>
        <p:spPr bwMode="auto">
          <a:xfrm>
            <a:off x="595313" y="2815829"/>
            <a:ext cx="8409385" cy="1962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to &lt;</a:t>
            </a: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endParaRPr lang="en-US" altLang="vi-VN" sz="405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end</a:t>
            </a:r>
            <a:endParaRPr lang="vi-VN" altLang="vi-VN" sz="405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467544" y="1155591"/>
            <a:ext cx="2919413" cy="646331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vi-VN" sz="3600" b="1" dirty="0" smtClean="0">
                <a:solidFill>
                  <a:schemeClr val="tx1"/>
                </a:solidFill>
                <a:latin typeface="time new roman"/>
              </a:rPr>
              <a:t>ÔN BÀI </a:t>
            </a:r>
            <a:r>
              <a:rPr lang="en-US" altLang="vi-VN" sz="3600" b="1" dirty="0">
                <a:solidFill>
                  <a:schemeClr val="tx1"/>
                </a:solidFill>
                <a:latin typeface="time new roman"/>
              </a:rPr>
              <a:t>CŨ</a:t>
            </a:r>
          </a:p>
        </p:txBody>
      </p:sp>
    </p:spTree>
    <p:extLst>
      <p:ext uri="{BB962C8B-B14F-4D97-AF65-F5344CB8AC3E}">
        <p14:creationId xmlns:p14="http://schemas.microsoft.com/office/powerpoint/2010/main" val="2348391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47663" y="2501504"/>
            <a:ext cx="8484394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altLang="vi-VN" sz="4500" b="1" dirty="0" err="1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vi-VN" sz="4500" b="1" dirty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vi-VN" sz="4500" b="1" dirty="0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4500" b="1" dirty="0" err="1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4500" b="1" dirty="0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500" b="1" dirty="0" err="1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vi-VN" sz="4500" b="1" dirty="0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500" b="1" dirty="0" err="1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vi-VN" sz="4500" b="1" dirty="0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500" b="1" dirty="0" err="1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vi-VN" sz="4500" b="1" dirty="0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500" b="1" dirty="0" err="1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vi-VN" sz="4500" b="1" dirty="0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500" b="1" dirty="0" err="1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4500" b="1" dirty="0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500" b="1" dirty="0" err="1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vi-VN" sz="4500" b="1" dirty="0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(</a:t>
            </a:r>
            <a:r>
              <a:rPr lang="en-US" altLang="vi-VN" sz="4500" b="1" dirty="0" err="1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altLang="vi-VN" sz="4500" b="1" dirty="0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 </a:t>
            </a:r>
            <a:r>
              <a:rPr lang="en-US" altLang="vi-VN" sz="4500" b="1" dirty="0" err="1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altLang="vi-VN" sz="4500" b="1" dirty="0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500" b="1" dirty="0" err="1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vi-VN" sz="4500" b="1" dirty="0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vi-VN" sz="4500" b="1" dirty="0">
              <a:solidFill>
                <a:srgbClr val="274FA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7544" y="1155591"/>
            <a:ext cx="2919413" cy="646331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vi-VN" sz="3600" b="1" dirty="0" smtClean="0">
                <a:solidFill>
                  <a:schemeClr val="tx1"/>
                </a:solidFill>
                <a:latin typeface="time new roman"/>
              </a:rPr>
              <a:t>ÔN BÀI </a:t>
            </a:r>
            <a:r>
              <a:rPr lang="en-US" altLang="vi-VN" sz="3600" b="1" dirty="0">
                <a:solidFill>
                  <a:schemeClr val="tx1"/>
                </a:solidFill>
                <a:latin typeface="time new roman"/>
              </a:rPr>
              <a:t>CŨ</a:t>
            </a:r>
          </a:p>
        </p:txBody>
      </p:sp>
    </p:spTree>
    <p:extLst>
      <p:ext uri="{BB962C8B-B14F-4D97-AF65-F5344CB8AC3E}">
        <p14:creationId xmlns:p14="http://schemas.microsoft.com/office/powerpoint/2010/main" val="7443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85750" y="1950244"/>
            <a:ext cx="8484394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altLang="vi-VN" sz="4400" b="1" dirty="0" err="1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vi-VN" sz="4400" b="1" dirty="0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vi-VN" sz="4400" b="1" dirty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vi-VN" sz="4400" b="1" dirty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vi-VN" sz="4400" b="1" dirty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4400" b="1" dirty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vi-VN" sz="4400" b="1" dirty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b="1" dirty="0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vi-VN" sz="4050" b="1" dirty="0">
              <a:solidFill>
                <a:srgbClr val="274FA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628" name="Hình chữ nhật 1"/>
          <p:cNvSpPr>
            <a:spLocks noChangeArrowheads="1"/>
          </p:cNvSpPr>
          <p:nvPr/>
        </p:nvSpPr>
        <p:spPr bwMode="auto">
          <a:xfrm>
            <a:off x="517922" y="2709142"/>
            <a:ext cx="8252222" cy="383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Hinhvuong</a:t>
            </a:r>
            <a:endParaRPr lang="en-US" altLang="vi-VN" sz="405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50 RT 90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vi-VN" sz="40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50 RT 90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vi-VN" sz="40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50 RT 90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vi-VN" sz="40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50 RT 90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  <a:endParaRPr lang="vi-VN" altLang="vi-VN" sz="4050" dirty="0">
              <a:solidFill>
                <a:srgbClr val="FF0000"/>
              </a:solidFill>
              <a:latin typeface="Tw Cen MT" pitchFamily="34" charset="0"/>
            </a:endParaRP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467544" y="1155591"/>
            <a:ext cx="2919413" cy="646331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vi-VN" sz="3600" b="1" dirty="0" smtClean="0">
                <a:solidFill>
                  <a:schemeClr val="tx1"/>
                </a:solidFill>
                <a:latin typeface="time new roman"/>
              </a:rPr>
              <a:t>ÔN BÀI </a:t>
            </a:r>
            <a:r>
              <a:rPr lang="en-US" altLang="vi-VN" sz="3600" b="1" dirty="0">
                <a:solidFill>
                  <a:schemeClr val="tx1"/>
                </a:solidFill>
                <a:latin typeface="time new roman"/>
              </a:rPr>
              <a:t>CŨ</a:t>
            </a:r>
          </a:p>
        </p:txBody>
      </p:sp>
    </p:spTree>
    <p:extLst>
      <p:ext uri="{BB962C8B-B14F-4D97-AF65-F5344CB8AC3E}">
        <p14:creationId xmlns:p14="http://schemas.microsoft.com/office/powerpoint/2010/main" val="3034882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66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WordArt 4"/>
          <p:cNvSpPr>
            <a:spLocks noChangeArrowheads="1" noChangeShapeType="1" noTextEdit="1"/>
          </p:cNvSpPr>
          <p:nvPr/>
        </p:nvSpPr>
        <p:spPr bwMode="auto">
          <a:xfrm>
            <a:off x="1763688" y="3072025"/>
            <a:ext cx="6715172" cy="141447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282"/>
              </a:avLst>
            </a:prstTxWarp>
          </a:bodyPr>
          <a:lstStyle/>
          <a:p>
            <a:pPr algn="ctr">
              <a:defRPr/>
            </a:pPr>
            <a:r>
              <a:rPr lang="en-US" sz="6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THỦ TỤC TRONG LOGO </a:t>
            </a:r>
            <a:r>
              <a:rPr lang="en-US" sz="6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blurRad="38100" dist="38100" dir="2700000" sy="50000" kx="2115830" algn="tl" rotWithShape="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66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blurRad="38100" dist="38100" dir="2700000" sy="50000" kx="2115830" algn="tl" rotWithShape="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tt</a:t>
            </a:r>
            <a:r>
              <a:rPr lang="en-US" sz="6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blurRad="38100" dist="38100" dir="2700000" sy="50000" kx="2115830" algn="tl" rotWithShape="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</a:t>
            </a:r>
            <a:endParaRPr lang="en-US" sz="6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3276600" y="764704"/>
            <a:ext cx="39417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CA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 HỌC LỚP 5</a:t>
            </a:r>
            <a:endParaRPr lang="fr-FR" sz="3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5" name="Rectangle 7"/>
          <p:cNvSpPr>
            <a:spLocks noChangeArrowheads="1"/>
          </p:cNvSpPr>
          <p:nvPr/>
        </p:nvSpPr>
        <p:spPr bwMode="auto">
          <a:xfrm>
            <a:off x="2233284" y="1914135"/>
            <a:ext cx="64833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CA" sz="66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fr-FR" sz="66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ài</a:t>
            </a:r>
            <a:r>
              <a:rPr lang="fr-FR" sz="66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(</a:t>
            </a:r>
            <a:r>
              <a:rPr lang="fr-FR" sz="66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fr-FR" sz="66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66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fr-FR" sz="66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4)</a:t>
            </a:r>
            <a:r>
              <a:rPr lang="fr-FR" sz="6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>
    <p:cover dir="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11" descr="D:\may kia\POWERPOINT\HINH NEN DEP\hinh nen dep\hinh trang tri\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8200" y="4347791"/>
            <a:ext cx="1955800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TextBox 16"/>
          <p:cNvSpPr txBox="1">
            <a:spLocks noChangeArrowheads="1"/>
          </p:cNvSpPr>
          <p:nvPr/>
        </p:nvSpPr>
        <p:spPr bwMode="auto">
          <a:xfrm>
            <a:off x="571472" y="1495044"/>
            <a:ext cx="42211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endParaRPr lang="en-US" sz="2800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9" name="Picture 6" descr="D:\may kia\POWERPOINT\HINH NEN DEP\hinh nen dep\hinh trang tri\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8200" y="4347791"/>
            <a:ext cx="1955800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428596" y="764704"/>
            <a:ext cx="371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loud Callout 8"/>
          <p:cNvSpPr/>
          <p:nvPr/>
        </p:nvSpPr>
        <p:spPr>
          <a:xfrm>
            <a:off x="428596" y="2280862"/>
            <a:ext cx="7715304" cy="2786082"/>
          </a:xfrm>
          <a:prstGeom prst="cloudCallou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LOGO,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Tamgiac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Tamgiac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phím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ENTER.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8" grpId="0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1" descr="D:\may kia\POWERPOINT\HINH NEN DEP\hinh nen dep\hinh trang tri\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8200" y="4519167"/>
            <a:ext cx="1955800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TextBox 16"/>
          <p:cNvSpPr txBox="1">
            <a:spLocks noChangeArrowheads="1"/>
          </p:cNvSpPr>
          <p:nvPr/>
        </p:nvSpPr>
        <p:spPr bwMode="auto">
          <a:xfrm>
            <a:off x="571472" y="1153658"/>
            <a:ext cx="58054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logo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57158" y="1666420"/>
            <a:ext cx="596830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742950" indent="-742950"/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1: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Nháy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chuột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ngăn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gõ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lệnh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22296" y="2095048"/>
            <a:ext cx="8964612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2: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Chọn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tên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gợi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nhớ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việc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Ví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dụ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</a:rPr>
              <a:t>Cacthutuc.lgo</a:t>
            </a: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3861965"/>
            <a:ext cx="8034337" cy="251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9"/>
          <p:cNvSpPr>
            <a:spLocks noChangeShapeType="1"/>
          </p:cNvSpPr>
          <p:nvPr/>
        </p:nvSpPr>
        <p:spPr bwMode="auto">
          <a:xfrm flipH="1">
            <a:off x="500032" y="3666684"/>
            <a:ext cx="3214712" cy="250033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28596" y="666288"/>
            <a:ext cx="371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val Callout 13"/>
          <p:cNvSpPr/>
          <p:nvPr/>
        </p:nvSpPr>
        <p:spPr>
          <a:xfrm>
            <a:off x="1357290" y="1737858"/>
            <a:ext cx="6572296" cy="1785950"/>
          </a:xfrm>
          <a:prstGeom prst="wedgeEllipseCallo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Khi muốn lưu lại các thủ tục, em làm theo các bước sau:</a:t>
            </a:r>
            <a:endParaRPr lang="pt-BR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523676"/>
            <a:ext cx="9144032" cy="382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0" y="1786142"/>
            <a:ext cx="9144000" cy="523220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742950" indent="-742950">
              <a:defRPr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3: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Gõ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lệnh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SAVE “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Cacthutuc.lgo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nhấn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phím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Enter</a:t>
            </a:r>
          </a:p>
        </p:txBody>
      </p:sp>
      <p:sp>
        <p:nvSpPr>
          <p:cNvPr id="17" name="Line 13"/>
          <p:cNvSpPr>
            <a:spLocks noChangeShapeType="1"/>
          </p:cNvSpPr>
          <p:nvPr/>
        </p:nvSpPr>
        <p:spPr bwMode="auto">
          <a:xfrm flipH="1">
            <a:off x="1610935" y="2682660"/>
            <a:ext cx="3460746" cy="2981354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8" grpId="0" animBg="1"/>
      <p:bldP spid="8" grpId="1" animBg="1"/>
      <p:bldP spid="14" grpId="0" animBg="1"/>
      <p:bldP spid="14" grpId="1" animBg="1"/>
      <p:bldP spid="16" grpId="0"/>
      <p:bldP spid="1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7&quot;&gt;&lt;property id=&quot;20148&quot; value=&quot;5&quot;/&gt;&lt;property id=&quot;20300&quot; value=&quot;Slide 4&quot;/&gt;&lt;property id=&quot;20307&quot; value=&quot;275&quot;/&gt;&lt;/object&gt;&lt;object type=&quot;3&quot; unique_id=&quot;10024&quot;&gt;&lt;property id=&quot;20148&quot; value=&quot;5&quot;/&gt;&lt;property id=&quot;20300&quot; value=&quot;Slide 1&quot;/&gt;&lt;property id=&quot;20307&quot; value=&quot;289&quot;/&gt;&lt;/object&gt;&lt;object type=&quot;3&quot; unique_id=&quot;10027&quot;&gt;&lt;property id=&quot;20148&quot; value=&quot;5&quot;/&gt;&lt;property id=&quot;20300&quot; value=&quot;Slide 3&quot;/&gt;&lt;property id=&quot;20307&quot; value=&quot;279&quot;/&gt;&lt;/object&gt;&lt;object type=&quot;3&quot; unique_id=&quot;10028&quot;&gt;&lt;property id=&quot;20148&quot; value=&quot;5&quot;/&gt;&lt;property id=&quot;20300&quot; value=&quot;Slide 5&quot;/&gt;&lt;property id=&quot;20307&quot; value=&quot;291&quot;/&gt;&lt;/object&gt;&lt;object type=&quot;3&quot; unique_id=&quot;10034&quot;&gt;&lt;property id=&quot;20148&quot; value=&quot;5&quot;/&gt;&lt;property id=&quot;20300&quot; value=&quot;Slide 9&quot;/&gt;&lt;property id=&quot;20307&quot; value=&quot;287&quot;/&gt;&lt;/object&gt;&lt;object type=&quot;3&quot; unique_id=&quot;10035&quot;&gt;&lt;property id=&quot;20148&quot; value=&quot;5&quot;/&gt;&lt;property id=&quot;20300&quot; value=&quot;Slide 14&quot;/&gt;&lt;property id=&quot;20307&quot; value=&quot;292&quot;/&gt;&lt;/object&gt;&lt;object type=&quot;3&quot; unique_id=&quot;10154&quot;&gt;&lt;property id=&quot;20148&quot; value=&quot;5&quot;/&gt;&lt;property id=&quot;20300&quot; value=&quot;Slide 2&quot;/&gt;&lt;property id=&quot;20307&quot; value=&quot;311&quot;/&gt;&lt;/object&gt;&lt;object type=&quot;3&quot; unique_id=&quot;10155&quot;&gt;&lt;property id=&quot;20148&quot; value=&quot;5&quot;/&gt;&lt;property id=&quot;20300&quot; value=&quot;Slide 6&quot;/&gt;&lt;property id=&quot;20307&quot; value=&quot;312&quot;/&gt;&lt;/object&gt;&lt;object type=&quot;3&quot; unique_id=&quot;10156&quot;&gt;&lt;property id=&quot;20148&quot; value=&quot;5&quot;/&gt;&lt;property id=&quot;20300&quot; value=&quot;Slide 7&quot;/&gt;&lt;property id=&quot;20307&quot; value=&quot;308&quot;/&gt;&lt;/object&gt;&lt;object type=&quot;3&quot; unique_id=&quot;10157&quot;&gt;&lt;property id=&quot;20148&quot; value=&quot;5&quot;/&gt;&lt;property id=&quot;20300&quot; value=&quot;Slide 8&quot;/&gt;&lt;property id=&quot;20307&quot; value=&quot;310&quot;/&gt;&lt;/object&gt;&lt;object type=&quot;3&quot; unique_id=&quot;10158&quot;&gt;&lt;property id=&quot;20148&quot; value=&quot;5&quot;/&gt;&lt;property id=&quot;20300&quot; value=&quot;Slide 10&quot;/&gt;&lt;property id=&quot;20307&quot; value=&quot;304&quot;/&gt;&lt;/object&gt;&lt;object type=&quot;3&quot; unique_id=&quot;10159&quot;&gt;&lt;property id=&quot;20148&quot; value=&quot;5&quot;/&gt;&lt;property id=&quot;20300&quot; value=&quot;Slide 11&quot;/&gt;&lt;property id=&quot;20307&quot; value=&quot;306&quot;/&gt;&lt;/object&gt;&lt;object type=&quot;3&quot; unique_id=&quot;10160&quot;&gt;&lt;property id=&quot;20148&quot; value=&quot;5&quot;/&gt;&lt;property id=&quot;20300&quot; value=&quot;Slide 12&quot;/&gt;&lt;property id=&quot;20307&quot; value=&quot;309&quot;/&gt;&lt;/object&gt;&lt;object type=&quot;3&quot; unique_id=&quot;10161&quot;&gt;&lt;property id=&quot;20148&quot; value=&quot;5&quot;/&gt;&lt;property id=&quot;20300&quot; value=&quot;Slide 13&quot;/&gt;&lt;property id=&quot;20307&quot; value=&quot;31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Thutucquyen3Nhu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Thutucquyen3Nhung</Template>
  <TotalTime>1862</TotalTime>
  <Words>613</Words>
  <Application>Microsoft Office PowerPoint</Application>
  <PresentationFormat>On-screen Show (4:3)</PresentationFormat>
  <Paragraphs>88</Paragraphs>
  <Slides>18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30" baseType="lpstr">
      <vt:lpstr>Arial</vt:lpstr>
      <vt:lpstr>Calibri</vt:lpstr>
      <vt:lpstr>Century Gothic</vt:lpstr>
      <vt:lpstr>Constantia</vt:lpstr>
      <vt:lpstr>Tahoma</vt:lpstr>
      <vt:lpstr>time new roman</vt:lpstr>
      <vt:lpstr>Times New Roman</vt:lpstr>
      <vt:lpstr>Tw Cen MT</vt:lpstr>
      <vt:lpstr>Wingdings</vt:lpstr>
      <vt:lpstr>Wingdings 3</vt:lpstr>
      <vt:lpstr>Thutucquyen3Nhung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Uti</dc:creator>
  <cp:lastModifiedBy>ChatGPT</cp:lastModifiedBy>
  <cp:revision>88</cp:revision>
  <dcterms:created xsi:type="dcterms:W3CDTF">2013-03-07T15:35:39Z</dcterms:created>
  <dcterms:modified xsi:type="dcterms:W3CDTF">2024-03-27T06:31:46Z</dcterms:modified>
</cp:coreProperties>
</file>