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3" r:id="rId3"/>
    <p:sldMasterId id="2147483841" r:id="rId4"/>
    <p:sldMasterId id="2147483853" r:id="rId5"/>
  </p:sldMasterIdLst>
  <p:notesMasterIdLst>
    <p:notesMasterId r:id="rId37"/>
  </p:notesMasterIdLst>
  <p:sldIdLst>
    <p:sldId id="563" r:id="rId6"/>
    <p:sldId id="566" r:id="rId7"/>
    <p:sldId id="297" r:id="rId8"/>
    <p:sldId id="3064" r:id="rId9"/>
    <p:sldId id="2979" r:id="rId10"/>
    <p:sldId id="2976" r:id="rId11"/>
    <p:sldId id="263" r:id="rId12"/>
    <p:sldId id="2980" r:id="rId13"/>
    <p:sldId id="3065" r:id="rId14"/>
    <p:sldId id="2983" r:id="rId15"/>
    <p:sldId id="3066" r:id="rId16"/>
    <p:sldId id="492" r:id="rId17"/>
    <p:sldId id="495" r:id="rId18"/>
    <p:sldId id="496" r:id="rId19"/>
    <p:sldId id="493" r:id="rId20"/>
    <p:sldId id="494" r:id="rId21"/>
    <p:sldId id="3067" r:id="rId22"/>
    <p:sldId id="528" r:id="rId23"/>
    <p:sldId id="529" r:id="rId24"/>
    <p:sldId id="530" r:id="rId25"/>
    <p:sldId id="531" r:id="rId26"/>
    <p:sldId id="533" r:id="rId27"/>
    <p:sldId id="532" r:id="rId28"/>
    <p:sldId id="3068" r:id="rId29"/>
    <p:sldId id="502" r:id="rId30"/>
    <p:sldId id="2994" r:id="rId31"/>
    <p:sldId id="3070" r:id="rId32"/>
    <p:sldId id="3074" r:id="rId33"/>
    <p:sldId id="3071" r:id="rId34"/>
    <p:sldId id="3072" r:id="rId35"/>
    <p:sldId id="3073" r:id="rId36"/>
  </p:sldIdLst>
  <p:sldSz cx="12192000" cy="6858000"/>
  <p:notesSz cx="6858000" cy="9144000"/>
  <p:embeddedFontLst>
    <p:embeddedFont>
      <p:font typeface="Segoe Print" panose="02000600000000000000" pitchFamily="2" charset="0"/>
      <p:regular r:id="rId38"/>
      <p:bold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1DB"/>
    <a:srgbClr val="FBAB1B"/>
    <a:srgbClr val="FEC63B"/>
    <a:srgbClr val="0E6FB2"/>
    <a:srgbClr val="312552"/>
    <a:srgbClr val="1D1D1D"/>
    <a:srgbClr val="F44646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82055" autoAdjust="0"/>
  </p:normalViewPr>
  <p:slideViewPr>
    <p:cSldViewPr>
      <p:cViewPr varScale="1">
        <p:scale>
          <a:sx n="65" d="100"/>
          <a:sy n="65" d="100"/>
        </p:scale>
        <p:origin x="90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2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0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0971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924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011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260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5371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9528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2769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0069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513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41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563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66385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4954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11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DF35-2540-48F1-A62C-DDBCE244CE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08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062C-E8B1-4F54-9C9E-86EAF7C5FF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09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7888-ECA7-4B77-A7EF-5BEC58CBD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9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87044-FBB9-43C9-88F6-B593C58924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30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8A3F-EC30-4FD4-855A-3EED604EDF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3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2284-6861-46D6-94D1-DAB46B6F69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7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ACC-2E75-4DE5-9822-8F7EAAD6BB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23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D986-6737-4E03-8105-5EA1EDB1F9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46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93268-481E-425A-A4FC-9181CCD0DB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97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D5CE6-D894-4089-9EAB-1B6C99ACB2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13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7294-C90B-4C4C-BB5E-FAB0597F4E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85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3A82-7A67-46AC-99C9-7FC58A33F9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35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961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C55-F617-489F-BB83-A653DCE04916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6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5DC1-0932-4B41-95A8-1496E6F0D6B6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7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BAAC-D7E2-4565-9600-339BA6B1B575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3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8BF-F77E-4728-95F9-4836540BCCCF}" type="datetime1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6B5D-D98E-4899-8C0D-A69852C71FEA}" type="datetime1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4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1637-85E6-4F3D-ADA0-92D50CA4C013}" type="datetime1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7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92AE-1A7C-44E8-8BA9-BFB5AF7B47B5}" type="datetime1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5556-0A38-4A2C-A900-E92728680A62}" type="datetime1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B98D-1D69-4970-BC0E-D620F51F099C}" type="datetime1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8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AB2-B2D3-4A1E-966C-A6E65C3ACF36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B50E-09C8-4827-83B0-CB70CF70DB69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5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51DE45-141D-21F9-9AF9-34003031B2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A79DAD-A017-A638-B9A1-7447A1F4AC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1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566E77-8B72-D099-6CD3-4E991C2C7A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B0379-E3DF-4B9C-A829-CCE259B3204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89979D-209E-4CDE-089D-01607218C7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440F-8E2B-4BE9-8F96-0062939A9471}" type="datetime1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C9B162-2BBF-4377-BDEA-75FBFD3646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132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6.xml"/><Relationship Id="rId3" Type="http://schemas.openxmlformats.org/officeDocument/2006/relationships/notesSlide" Target="../notesSlides/notesSlide1.xml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6" Type="http://schemas.openxmlformats.org/officeDocument/2006/relationships/slide" Target="slide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4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4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473" y="184105"/>
            <a:ext cx="10456146" cy="1465625"/>
            <a:chOff x="3127168" y="631160"/>
            <a:chExt cx="8097559" cy="1231111"/>
          </a:xfrm>
        </p:grpSpPr>
        <p:grpSp>
          <p:nvGrpSpPr>
            <p:cNvPr id="12" name="Group 11"/>
            <p:cNvGrpSpPr/>
            <p:nvPr/>
          </p:nvGrpSpPr>
          <p:grpSpPr>
            <a:xfrm>
              <a:off x="3127168" y="631160"/>
              <a:ext cx="8097559" cy="1231111"/>
              <a:chOff x="3127168" y="631160"/>
              <a:chExt cx="8097559" cy="123111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657601" y="911578"/>
                <a:ext cx="7567126" cy="950693"/>
                <a:chOff x="4131425" y="934090"/>
                <a:chExt cx="6807716" cy="1402534"/>
              </a:xfrm>
            </p:grpSpPr>
            <p:sp>
              <p:nvSpPr>
                <p:cNvPr id="16" name="Rectangle: Rounded Corners 15"/>
                <p:cNvSpPr/>
                <p:nvPr/>
              </p:nvSpPr>
              <p:spPr>
                <a:xfrm>
                  <a:off x="4217929" y="1054359"/>
                  <a:ext cx="6721212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: Rounded Corners 16"/>
                <p:cNvSpPr/>
                <p:nvPr/>
              </p:nvSpPr>
              <p:spPr>
                <a:xfrm>
                  <a:off x="4131425" y="934090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27168" y="631160"/>
                <a:ext cx="670235" cy="593491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3782380" y="790683"/>
              <a:ext cx="7386778" cy="952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gõ được văn bản Tiếng Việt cần có phần mềm gõ TiếngViệt.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hai kiểu gõ tiếngViệt phổ biến là TELEX vàVNI.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4"/>
          <p:cNvSpPr/>
          <p:nvPr/>
        </p:nvSpPr>
        <p:spPr>
          <a:xfrm>
            <a:off x="812800" y="4563110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4"/>
          <p:cNvSpPr/>
          <p:nvPr/>
        </p:nvSpPr>
        <p:spPr>
          <a:xfrm>
            <a:off x="828040" y="5208270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2000" y="1886512"/>
            <a:ext cx="11201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Những phát biểu nào sau đây là đúng?</a:t>
            </a:r>
          </a:p>
          <a:p>
            <a:pPr marL="457200" indent="-457200" algn="just">
              <a:buAutoNum type="alphaU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gõ được tiếng Việt, máy tính cần phải được cài đặt phần mềm hỗ trợ gõ tiếng Việt.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Để gõ chữ hoa, em nhấn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phím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đồng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gõ phím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Có thể gõ phím dấu tiếng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Việt theo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kiểu Telex ở vị trí bất kì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quee huong                B. quee huwowng                  C. que huwowng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C4B143-BEBC-F1ED-A035-E56EB3D19CD6}"/>
              </a:ext>
            </a:extLst>
          </p:cNvPr>
          <p:cNvSpPr/>
          <p:nvPr/>
        </p:nvSpPr>
        <p:spPr>
          <a:xfrm>
            <a:off x="719473" y="242471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D92B60-4F04-A866-FE60-4EAED8CF8C6A}"/>
              </a:ext>
            </a:extLst>
          </p:cNvPr>
          <p:cNvSpPr/>
          <p:nvPr/>
        </p:nvSpPr>
        <p:spPr>
          <a:xfrm>
            <a:off x="719473" y="3100279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360C6C-C04B-DA86-77BF-82CDC6C56657}"/>
              </a:ext>
            </a:extLst>
          </p:cNvPr>
          <p:cNvSpPr/>
          <p:nvPr/>
        </p:nvSpPr>
        <p:spPr>
          <a:xfrm>
            <a:off x="719473" y="3687273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1EBFCA-34DC-9F92-6D5D-4705FC3EE505}"/>
              </a:ext>
            </a:extLst>
          </p:cNvPr>
          <p:cNvSpPr/>
          <p:nvPr/>
        </p:nvSpPr>
        <p:spPr>
          <a:xfrm>
            <a:off x="4191000" y="492147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2562226" y="465138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04611" y="251911"/>
            <a:ext cx="30027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THỰC 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919ED-28F3-4546-A9AC-D24F144CD1A4}"/>
              </a:ext>
            </a:extLst>
          </p:cNvPr>
          <p:cNvSpPr txBox="1">
            <a:spLocks/>
          </p:cNvSpPr>
          <p:nvPr/>
        </p:nvSpPr>
        <p:spPr bwMode="auto">
          <a:xfrm>
            <a:off x="2209800" y="1063527"/>
            <a:ext cx="11467229" cy="8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chiếu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405BE-A815-4719-A8BD-A435DDEE5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6" y="2006146"/>
            <a:ext cx="7010400" cy="438671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2536810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43" y="933051"/>
            <a:ext cx="3128020" cy="5902569"/>
          </a:xfrm>
          <a:prstGeom prst="rect">
            <a:avLst/>
          </a:prstGeom>
        </p:spPr>
      </p:pic>
      <p:pic>
        <p:nvPicPr>
          <p:cNvPr id="5" name="c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92" y="1257530"/>
            <a:ext cx="3639258" cy="5795073"/>
          </a:xfrm>
          <a:prstGeom prst="rect">
            <a:avLst/>
          </a:prstGeom>
        </p:spPr>
      </p:pic>
      <p:pic>
        <p:nvPicPr>
          <p:cNvPr id="7" name="cau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30" y="1089728"/>
            <a:ext cx="3046414" cy="6130677"/>
          </a:xfrm>
          <a:prstGeom prst="rect">
            <a:avLst/>
          </a:prstGeom>
        </p:spPr>
      </p:pic>
      <p:pic>
        <p:nvPicPr>
          <p:cNvPr id="9" name="cau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11" y="1295325"/>
            <a:ext cx="2964444" cy="5719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1933" y="46825"/>
            <a:ext cx="7837595" cy="923330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5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Ai nhanh hơn</a:t>
            </a:r>
            <a:endParaRPr lang="en-US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2264" y="156224"/>
            <a:ext cx="6662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CẢM ƠN CÁC BẠN!</a:t>
            </a:r>
          </a:p>
        </p:txBody>
      </p:sp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685027" y="5638800"/>
            <a:ext cx="838200" cy="7474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76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1" y="820808"/>
            <a:ext cx="6907913" cy="14651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1. Phần mềm nào giúp em gõ chữ cái tiếng Việt?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4751" y="3522654"/>
            <a:ext cx="3481602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Unikey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102" y="3522654"/>
            <a:ext cx="3352484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Word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12" y="335758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13" y="3615679"/>
            <a:ext cx="955653" cy="1083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61" y="1047121"/>
            <a:ext cx="3128020" cy="5902569"/>
          </a:xfrm>
          <a:prstGeom prst="rect">
            <a:avLst/>
          </a:prstGeom>
        </p:spPr>
      </p:pic>
      <p:sp>
        <p:nvSpPr>
          <p:cNvPr id="11" name="het gio"/>
          <p:cNvSpPr/>
          <p:nvPr/>
        </p:nvSpPr>
        <p:spPr>
          <a:xfrm>
            <a:off x="4815698" y="54546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4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5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371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3486" y="1110658"/>
            <a:ext cx="818126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2. Muốn thêm mũ cho các chữ a, o, e em cần gõ?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5995" y="2873961"/>
            <a:ext cx="3937219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lần chữ đó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8500" y="2873961"/>
            <a:ext cx="4192700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Chữ đó và chữ 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92" y="2743200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73" y="2966986"/>
            <a:ext cx="955653" cy="1083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44" y="1235015"/>
            <a:ext cx="3046414" cy="61306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47" y="1182459"/>
            <a:ext cx="1373009" cy="1383250"/>
          </a:xfrm>
          <a:prstGeom prst="rect">
            <a:avLst/>
          </a:prstGeom>
        </p:spPr>
      </p:pic>
      <p:sp>
        <p:nvSpPr>
          <p:cNvPr id="12" name="Left Arrow 11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t gio"/>
          <p:cNvSpPr/>
          <p:nvPr/>
        </p:nvSpPr>
        <p:spPr>
          <a:xfrm>
            <a:off x="5035985" y="5226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2" name="5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159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0620" y="606869"/>
            <a:ext cx="6644755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3. Gõ thêm chữ w sau các chữ a, o, u em được chữ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8554" y="3124200"/>
            <a:ext cx="376498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ă, ơ, ư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262" y="3124200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) â, ô, ư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83" y="3022214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7" y="3217225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53" y="1216471"/>
            <a:ext cx="3639258" cy="57950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56" y="798392"/>
            <a:ext cx="1700793" cy="1713479"/>
          </a:xfrm>
          <a:prstGeom prst="rect">
            <a:avLst/>
          </a:prstGeom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t gio"/>
          <p:cNvSpPr/>
          <p:nvPr/>
        </p:nvSpPr>
        <p:spPr>
          <a:xfrm>
            <a:off x="4788240" y="5316876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840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1573" y="187355"/>
            <a:ext cx="7467600" cy="149136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4. Bảng cách gõ chữ cái tiếng Việt sau theo kiểu gõ nào?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1" y="4038600"/>
            <a:ext cx="349619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B) Telex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9221" y="4031484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VNI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35" y="386641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25" y="4038602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84" y="1171743"/>
            <a:ext cx="2964444" cy="5719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49" y="905635"/>
            <a:ext cx="1412803" cy="1423341"/>
          </a:xfrm>
          <a:prstGeom prst="rect">
            <a:avLst/>
          </a:prstGeom>
        </p:spPr>
      </p:pic>
      <p:sp>
        <p:nvSpPr>
          <p:cNvPr id="10" name="Left Arrow 9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5499" y="2064151"/>
          <a:ext cx="7615185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302">
                  <a:extLst>
                    <a:ext uri="{9D8B030D-6E8A-4147-A177-3AD203B41FA5}">
                      <a16:colId xmlns:a16="http://schemas.microsoft.com/office/drawing/2014/main" val="13720255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963636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36002649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5626843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9160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491667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62891797"/>
                    </a:ext>
                  </a:extLst>
                </a:gridCol>
                <a:gridCol w="727283">
                  <a:extLst>
                    <a:ext uri="{9D8B030D-6E8A-4147-A177-3AD203B41FA5}">
                      <a16:colId xmlns:a16="http://schemas.microsoft.com/office/drawing/2014/main" val="4020358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cần có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0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gõ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444826"/>
                  </a:ext>
                </a:extLst>
              </a:tr>
            </a:tbl>
          </a:graphicData>
        </a:graphic>
      </p:graphicFrame>
      <p:sp>
        <p:nvSpPr>
          <p:cNvPr id="12" name="het gio"/>
          <p:cNvSpPr/>
          <p:nvPr/>
        </p:nvSpPr>
        <p:spPr>
          <a:xfrm>
            <a:off x="4855278" y="561021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71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BÀI TRÌNH CHIẾU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895601"/>
            <a:ext cx="8416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TÔI LÀ AI?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29916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có dấu sắc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C27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S</a:t>
            </a:r>
          </a:p>
        </p:txBody>
      </p:sp>
      <p:sp>
        <p:nvSpPr>
          <p:cNvPr id="11" name="het gio"/>
          <p:cNvSpPr/>
          <p:nvPr/>
        </p:nvSpPr>
        <p:spPr>
          <a:xfrm>
            <a:off x="9421718" y="654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2" name="1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2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3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961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BÀI TRÌNH CHIẾU 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Dấu huyền bạn ơi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Làm sao để có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Có khó gì đâu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Gõ tôi đây này.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82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F</a:t>
            </a:r>
          </a:p>
        </p:txBody>
      </p:sp>
      <p:sp>
        <p:nvSpPr>
          <p:cNvPr id="9" name="het gio"/>
          <p:cNvSpPr/>
          <p:nvPr/>
        </p:nvSpPr>
        <p:spPr>
          <a:xfrm>
            <a:off x="9474555" y="8064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0679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ơi dấu nặng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Phải gõ phím gì?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Chính là tôi đó.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14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J</a:t>
            </a:r>
          </a:p>
        </p:txBody>
      </p:sp>
      <p:sp>
        <p:nvSpPr>
          <p:cNvPr id="5" name="het gio"/>
          <p:cNvSpPr/>
          <p:nvPr/>
        </p:nvSpPr>
        <p:spPr>
          <a:xfrm>
            <a:off x="9574118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6" name="1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2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3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0070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Để có dấu ngã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X</a:t>
            </a:r>
          </a:p>
        </p:txBody>
      </p:sp>
      <p:sp>
        <p:nvSpPr>
          <p:cNvPr id="9" name="het gio"/>
          <p:cNvSpPr/>
          <p:nvPr/>
        </p:nvSpPr>
        <p:spPr>
          <a:xfrm>
            <a:off x="9543484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039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983" y="1875980"/>
            <a:ext cx="7239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là chữ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Lại gõ thành thanh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 tôi bạn nhé. 			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4191000"/>
            <a:ext cx="9685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</a:t>
            </a:r>
            <a:r>
              <a:rPr lang="vi-VN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hỏi</a:t>
            </a:r>
          </a:p>
        </p:txBody>
      </p:sp>
      <p:sp>
        <p:nvSpPr>
          <p:cNvPr id="9" name="het gio"/>
          <p:cNvSpPr/>
          <p:nvPr/>
        </p:nvSpPr>
        <p:spPr>
          <a:xfrm>
            <a:off x="9090912" y="5778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7831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 bài này em sẽ: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hiện được thành thạo việc kích hoạt và ra khỏi phần mềm trình chiếu.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 được tệp trình chiếu đơn giản bằng tiếng Việt có chữ hoa, chữ thường và có ảnh.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 được tệp vào đúng thư mục theo yêu cầu.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3084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Slide Number Placeholder 9"/>
          <p:cNvSpPr txBox="1">
            <a:spLocks noGrp="1"/>
          </p:cNvSpPr>
          <p:nvPr/>
        </p:nvSpPr>
        <p:spPr bwMode="auto">
          <a:xfrm>
            <a:off x="9022080" y="6341749"/>
            <a:ext cx="256032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fld id="{A9DA5F3B-93F8-4822-A506-A7A0FD177F3A}" type="slidenum">
              <a:rPr lang="en-US" altLang="en-US" sz="1000">
                <a:solidFill>
                  <a:prstClr val="black"/>
                </a:solidFill>
              </a:rPr>
              <a:pPr algn="r">
                <a:spcBef>
                  <a:spcPct val="0"/>
                </a:spcBef>
                <a:buNone/>
              </a:pPr>
              <a:t>25</a:t>
            </a:fld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100000" l="4421" r="98476">
                        <a14:foregroundMark x1="38262" y1="42714" x2="38262" y2="42714"/>
                        <a14:foregroundMark x1="65396" y1="44714" x2="65396" y2="44714"/>
                        <a14:foregroundMark x1="63110" y1="42714" x2="63110" y2="42714"/>
                        <a14:foregroundMark x1="67530" y1="48286" x2="67530" y2="48286"/>
                        <a14:foregroundMark x1="67530" y1="48286" x2="67530" y2="48286"/>
                        <a14:foregroundMark x1="34451" y1="44714" x2="34451" y2="44714"/>
                        <a14:foregroundMark x1="33841" y1="47714" x2="33841" y2="47714"/>
                        <a14:foregroundMark x1="35213" y1="43286" x2="35213" y2="43286"/>
                        <a14:foregroundMark x1="38110" y1="44571" x2="38110" y2="44571"/>
                        <a14:foregroundMark x1="39939" y1="44571" x2="39939" y2="44571"/>
                        <a14:foregroundMark x1="60518" y1="44286" x2="60518" y2="44286"/>
                        <a14:foregroundMark x1="64939" y1="44286" x2="64939" y2="44286"/>
                        <a14:foregroundMark x1="66006" y1="42857" x2="66006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93428"/>
            <a:ext cx="2590800" cy="2764573"/>
          </a:xfrm>
          <a:prstGeom prst="rect">
            <a:avLst/>
          </a:prstGeom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059244" y="2263075"/>
            <a:ext cx="4684956" cy="4078674"/>
          </a:xfrm>
          <a:prstGeom prst="cloudCallout">
            <a:avLst>
              <a:gd name="adj1" fmla="val -79092"/>
              <a:gd name="adj2" fmla="val 1901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trên máy tính của mình đã khởi động phần mềm Unikey chưa?</a:t>
            </a:r>
            <a:endParaRPr lang="en-US" altLang="en-US" sz="33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5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0"/>
            <a:ext cx="9428466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 TẠO VĂN BẢN TRÊN TRANG CHIẾU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F781-F28A-1727-CF06-3429588AE40F}"/>
              </a:ext>
            </a:extLst>
          </p:cNvPr>
          <p:cNvSpPr txBox="1"/>
          <p:nvPr/>
        </p:nvSpPr>
        <p:spPr>
          <a:xfrm>
            <a:off x="228600" y="540980"/>
            <a:ext cx="11435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 VỤ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các yêu cầu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Tạo bài trình chiếu có chủ đề giới thiệu về cảnh đẹp ở địa phương em với gợi ý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6A7B80-3DD2-D333-665E-C84910FB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30201"/>
              </p:ext>
            </p:extLst>
          </p:nvPr>
        </p:nvGraphicFramePr>
        <p:xfrm>
          <a:off x="1804300" y="1752600"/>
          <a:ext cx="9829800" cy="208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58699461"/>
                    </a:ext>
                  </a:extLst>
                </a:gridCol>
                <a:gridCol w="4914900">
                  <a:extLst>
                    <a:ext uri="{9D8B030D-6E8A-4147-A177-3AD203B41FA5}">
                      <a16:colId xmlns:a16="http://schemas.microsoft.com/office/drawing/2014/main" val="2732748711"/>
                    </a:ext>
                  </a:extLst>
                </a:gridCol>
              </a:tblGrid>
              <a:tr h="677578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1: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2: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6606"/>
                  </a:ext>
                </a:extLst>
              </a:tr>
              <a:tr h="983582">
                <a:tc>
                  <a:txBody>
                    <a:bodyPr/>
                    <a:lstStyle/>
                    <a:p>
                      <a:r>
                        <a:rPr lang="vi-VN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3: Một hình ảnh về phong cảnh quê hương, có chú thích cho hình ảnh. 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058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26D9DB-F6D9-A992-7822-B1711411EC2E}"/>
              </a:ext>
            </a:extLst>
          </p:cNvPr>
          <p:cNvSpPr txBox="1"/>
          <p:nvPr/>
        </p:nvSpPr>
        <p:spPr>
          <a:xfrm>
            <a:off x="345890" y="3962400"/>
            <a:ext cx="12303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của em đã tạo ở Bài 5 và thoát khỏi phần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95421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9542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Để tạo bài trình chiếu em làm như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phần mềm trình chiếu.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 bốn trang chiếu, gõ nội dung và chèn thêm ảnh.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AFEB4-CDF2-4DE4-6D0E-4E1190F8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64" y="685800"/>
            <a:ext cx="7345151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A434C-249A-8A4E-EFCA-0274CC1577D4}"/>
              </a:ext>
            </a:extLst>
          </p:cNvPr>
          <p:cNvSpPr txBox="1"/>
          <p:nvPr/>
        </p:nvSpPr>
        <p:spPr>
          <a:xfrm>
            <a:off x="3029147" y="5587425"/>
            <a:ext cx="6133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37683F-1E5D-143C-DADD-40B999AE747E}"/>
              </a:ext>
            </a:extLst>
          </p:cNvPr>
          <p:cNvSpPr txBox="1"/>
          <p:nvPr/>
        </p:nvSpPr>
        <p:spPr>
          <a:xfrm>
            <a:off x="609600" y="1600200"/>
            <a:ext cx="11236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và thoát khỏi phần mềm.</a:t>
            </a:r>
          </a:p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Lưu tệp trình chiếu vào thư mục của em. Sau đây minh hoạ cách bạn An lưu tệp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thư mục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An.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681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0A0D2-C0A8-9447-B352-F8965337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25" y="1600200"/>
            <a:ext cx="9287349" cy="50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3F9BF-A1B9-0484-C156-5C8702833FBE}"/>
              </a:ext>
            </a:extLst>
          </p:cNvPr>
          <p:cNvSpPr txBox="1"/>
          <p:nvPr/>
        </p:nvSpPr>
        <p:spPr>
          <a:xfrm>
            <a:off x="1104899" y="646093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lệnh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bảng chọn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as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hiện ra tương tự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951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437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49704" y="1537928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1: </a:t>
            </a:r>
            <a:r>
              <a:rPr lang="en-SG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nào sau đây là biểu tượng của phần mềm trình chiếu?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6D5F3E-162C-1685-F7A3-3523B688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6" y="2325328"/>
            <a:ext cx="11274971" cy="13473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2197D2-851A-9D01-EC14-BEC68D08F80B}"/>
              </a:ext>
            </a:extLst>
          </p:cNvPr>
          <p:cNvSpPr/>
          <p:nvPr/>
        </p:nvSpPr>
        <p:spPr>
          <a:xfrm>
            <a:off x="8610600" y="2999015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10208CD-73C2-9AFA-119B-72BAE57A7EDC}"/>
              </a:ext>
            </a:extLst>
          </p:cNvPr>
          <p:cNvSpPr txBox="1">
            <a:spLocks/>
          </p:cNvSpPr>
          <p:nvPr/>
        </p:nvSpPr>
        <p:spPr bwMode="auto">
          <a:xfrm>
            <a:off x="449703" y="3805616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2: </a:t>
            </a:r>
            <a:r>
              <a:rPr lang="en-SG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thêm trang trình chiếu em chọn nút lệnh nào?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929C15-0779-8C4F-3EEA-E2F9A451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6" y="4945890"/>
            <a:ext cx="10843070" cy="11274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B82E942-A80C-26E3-2203-F84A42A4322B}"/>
              </a:ext>
            </a:extLst>
          </p:cNvPr>
          <p:cNvSpPr/>
          <p:nvPr/>
        </p:nvSpPr>
        <p:spPr>
          <a:xfrm>
            <a:off x="6061841" y="5509597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0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4908" y="533592"/>
            <a:ext cx="3341853" cy="825251"/>
            <a:chOff x="776705" y="533887"/>
            <a:chExt cx="3356756" cy="8289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05" y="533887"/>
              <a:ext cx="1045646" cy="8289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67976" y="1383167"/>
            <a:ext cx="10489135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pPr defTabSz="342900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toons     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khieem toonf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387" y="3308077"/>
            <a:ext cx="1100561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bốn trang chiếu với chủ đề giới thiệu trường em theo gợi ý sau: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2873024"/>
            <a:ext cx="533400" cy="488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8E1C-A82A-0EE0-FFE9-87A5E40D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11" y="4373604"/>
            <a:ext cx="10474741" cy="1630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024BC-17B9-2ABC-9BCF-913AD2FADBA7}"/>
              </a:ext>
            </a:extLst>
          </p:cNvPr>
          <p:cNvSpPr txBox="1"/>
          <p:nvPr/>
        </p:nvSpPr>
        <p:spPr>
          <a:xfrm>
            <a:off x="1600200" y="6004571"/>
            <a:ext cx="960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Truong 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7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4297" y="448616"/>
            <a:ext cx="3369164" cy="912067"/>
            <a:chOff x="764297" y="448616"/>
            <a:chExt cx="3369164" cy="9120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97" y="448616"/>
              <a:ext cx="988563" cy="9120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90600" y="1425059"/>
            <a:ext cx="1041293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1DC3-DA03-7104-278F-550EDA6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25" y="3112829"/>
            <a:ext cx="10086710" cy="13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94E74-DDDE-DB3B-E0AD-82C0292E68D3}"/>
              </a:ext>
            </a:extLst>
          </p:cNvPr>
          <p:cNvSpPr txBox="1"/>
          <p:nvPr/>
        </p:nvSpPr>
        <p:spPr>
          <a:xfrm>
            <a:off x="1576780" y="4800600"/>
            <a:ext cx="9152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Sau bài này em sẽ: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Thực hiện được thành thạo việc kích hoạt và ra khỏi phần mềm trình chiếu.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Tạo được tệp trình chiếu đơn giản bằng tiếng Việt có chữ hoa, chữ thường và có ảnh.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Lưu được tệp vào đúng thư mục theo yêu cầu.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96490" y="1279703"/>
            <a:ext cx="7173154" cy="861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94995" y="1344685"/>
            <a:ext cx="10962640" cy="5321215"/>
          </a:xfrm>
          <a:prstGeom prst="roundRect">
            <a:avLst>
              <a:gd name="adj" fmla="val 5722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5170" y="2082796"/>
            <a:ext cx="10887075" cy="244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3 em đã tạo được bài trình chiếu đơn giản và gõ được một vài dòng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đơn giản. Em hãy quan sát nội dung trên hai trang chiếu sau,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nội dung nào rõ nghĩa hơn? Tại sao?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9475" y="935524"/>
            <a:ext cx="2898564" cy="1605045"/>
            <a:chOff x="522611" y="813568"/>
            <a:chExt cx="2898645" cy="967337"/>
          </a:xfrm>
        </p:grpSpPr>
        <p:grpSp>
          <p:nvGrpSpPr>
            <p:cNvPr id="16" name="Group 15"/>
            <p:cNvGrpSpPr/>
            <p:nvPr/>
          </p:nvGrpSpPr>
          <p:grpSpPr>
            <a:xfrm>
              <a:off x="522611" y="969483"/>
              <a:ext cx="2372990" cy="518006"/>
              <a:chOff x="5906374" y="1278622"/>
              <a:chExt cx="2372990" cy="518006"/>
            </a:xfrm>
          </p:grpSpPr>
          <p:sp>
            <p:nvSpPr>
              <p:cNvPr id="21" name="Rectangle: Top Corners Rounded 20"/>
              <p:cNvSpPr/>
              <p:nvPr/>
            </p:nvSpPr>
            <p:spPr>
              <a:xfrm>
                <a:off x="5981023" y="1404722"/>
                <a:ext cx="2298341" cy="39190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06374" y="1278622"/>
                <a:ext cx="2372989" cy="430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19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788" y="485834"/>
                <a:ext cx="2680466" cy="2067442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583880" y="813568"/>
              <a:ext cx="721380" cy="519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20754" y="5227491"/>
            <a:ext cx="9134316" cy="65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46527" y="-938670"/>
            <a:ext cx="4134561" cy="2508169"/>
            <a:chOff x="257625" y="60349"/>
            <a:chExt cx="4134561" cy="2508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7625" y="60349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161F86-9EBD-6748-5AD9-100F96EA81E5}"/>
              </a:ext>
            </a:extLst>
          </p:cNvPr>
          <p:cNvSpPr/>
          <p:nvPr/>
        </p:nvSpPr>
        <p:spPr>
          <a:xfrm>
            <a:off x="1905000" y="4343400"/>
            <a:ext cx="4027491" cy="1161755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41551-70EB-B7F6-4272-A22298D24949}"/>
              </a:ext>
            </a:extLst>
          </p:cNvPr>
          <p:cNvSpPr/>
          <p:nvPr/>
        </p:nvSpPr>
        <p:spPr>
          <a:xfrm>
            <a:off x="6735055" y="4343400"/>
            <a:ext cx="4150189" cy="1135749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Cảnh đẹp quê hương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3E5294-36FE-6055-7811-D07A2D5B8C49}"/>
              </a:ext>
            </a:extLst>
          </p:cNvPr>
          <p:cNvSpPr/>
          <p:nvPr/>
        </p:nvSpPr>
        <p:spPr>
          <a:xfrm>
            <a:off x="780267" y="192100"/>
            <a:ext cx="25736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3A1F2-ECF7-7DFD-65B6-683EF6D824B4}"/>
              </a:ext>
            </a:extLst>
          </p:cNvPr>
          <p:cNvSpPr txBox="1"/>
          <p:nvPr/>
        </p:nvSpPr>
        <p:spPr>
          <a:xfrm>
            <a:off x="3464904" y="5872510"/>
            <a:ext cx="6836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410" y="0"/>
            <a:ext cx="108759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43915" y="897989"/>
            <a:ext cx="10875908" cy="2414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latin typeface="+mj-lt"/>
              </a:rPr>
              <a:t>Để gõ được tiếng Việt trên máy tính, cần có phần mềm hỗ trợ như Unikey, Vietkey, EVkey,…. Có hai kiểu gõ tiếng Việt phổ biến là Telex và VNI. Bảng 1 và bảng 2 sau đây hướng dẫn em gõ chữ và dấu tiếng Việt theo kiểu Telex.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1374775"/>
            <a:ext cx="611505" cy="5721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514600" y="5791200"/>
            <a:ext cx="8001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3957D-4A0A-3F4C-CC95-B8E2222F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30" y="3406566"/>
            <a:ext cx="6398469" cy="20377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3124200" y="191919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0762" y="1030481"/>
            <a:ext cx="670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Unikey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371"/>
            <a:ext cx="1228391" cy="113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28" y="1793418"/>
            <a:ext cx="7817344" cy="30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28056" y="2591487"/>
            <a:ext cx="3183649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8056" y="2998159"/>
            <a:ext cx="2474892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42565-48AF-044E-5DD0-38959705EFC0}"/>
              </a:ext>
            </a:extLst>
          </p:cNvPr>
          <p:cNvSpPr txBox="1"/>
          <p:nvPr/>
        </p:nvSpPr>
        <p:spPr>
          <a:xfrm>
            <a:off x="190500" y="4902200"/>
            <a:ext cx="12001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Nháy chuột vào biểu tượng của phần mềm Unikey ở góc dưới bên phải màn hình nền để chuyển đổi giữa chế độ gõ tiếng Anh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(chữ E)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và chế độ gõ tiếng Việt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(chữ V)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35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16482-B3C6-9F8E-353A-B13C6F1B6F35}"/>
              </a:ext>
            </a:extLst>
          </p:cNvPr>
          <p:cNvSpPr txBox="1"/>
          <p:nvPr/>
        </p:nvSpPr>
        <p:spPr>
          <a:xfrm>
            <a:off x="3124200" y="101196"/>
            <a:ext cx="746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DA74CA-8477-99CF-BDF4-616F6CF7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75" y="3190356"/>
            <a:ext cx="8890197" cy="1128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65B0FF-1405-6EE6-6F10-A73858D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50" y="871712"/>
            <a:ext cx="9168448" cy="10921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8AE5F1-5D87-EF1A-EF4B-9F09172F39AD}"/>
              </a:ext>
            </a:extLst>
          </p:cNvPr>
          <p:cNvSpPr txBox="1"/>
          <p:nvPr/>
        </p:nvSpPr>
        <p:spPr>
          <a:xfrm>
            <a:off x="2665171" y="1945913"/>
            <a:ext cx="709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Để có từ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 chowi.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9F3F1-C9C5-4BE1-B266-40B047A05BE5}"/>
              </a:ext>
            </a:extLst>
          </p:cNvPr>
          <p:cNvSpPr txBox="1"/>
          <p:nvPr/>
        </p:nvSpPr>
        <p:spPr>
          <a:xfrm>
            <a:off x="2087881" y="2605581"/>
            <a:ext cx="9139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4CFE3-C5D5-DD81-CE02-D575F3E4D992}"/>
              </a:ext>
            </a:extLst>
          </p:cNvPr>
          <p:cNvSpPr txBox="1"/>
          <p:nvPr/>
        </p:nvSpPr>
        <p:spPr>
          <a:xfrm>
            <a:off x="534749" y="4468221"/>
            <a:ext cx="116572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gõ dấu thanh tiếng Việt, em có thể gõ phím dấu thanh ở cuối từ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có câu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Uoongs nuwowcs nhows nguoonf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chữ hoa, em nhấn giữ phím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gõ phím chữ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BC39CA-EF81-A582-7691-81CB8208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68085"/>
            <a:ext cx="9144000" cy="33047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071B1B-8CC4-07B0-8635-8716B558A10B}"/>
              </a:ext>
            </a:extLst>
          </p:cNvPr>
          <p:cNvSpPr txBox="1"/>
          <p:nvPr/>
        </p:nvSpPr>
        <p:spPr>
          <a:xfrm>
            <a:off x="1524000" y="869790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</a:t>
            </a:r>
          </a:p>
        </p:txBody>
      </p:sp>
    </p:spTree>
    <p:extLst>
      <p:ext uri="{BB962C8B-B14F-4D97-AF65-F5344CB8AC3E}">
        <p14:creationId xmlns:p14="http://schemas.microsoft.com/office/powerpoint/2010/main" val="131114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: Chiến dịch Corona"/>
  <p:tag name="ISPRING_SLIDE_INDENT_LEVEL" val="0"/>
  <p:tag name="ISPRING_PRESENTER_ID" val="{99E7408F-ECB8-4900-920A-B474B1D530D0}"/>
  <p:tag name="GENSWF_ADVANCE_TIME" val="58.246"/>
  <p:tag name="ISPRING_SLIDE_ID_2" val="{DD5B1B6B-B006-410D-8577-4C615F5B597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3"/>
  <p:tag name="ISPRING_SLIDE_INDENT_LEVEL" val="0"/>
  <p:tag name="ISPRING_PRESENTER_ID" val="{99E7408F-ECB8-4900-920A-B474B1D530D0}"/>
  <p:tag name="GENSWF_ADVANCE_TIME" val="6.392"/>
  <p:tag name="ISPRING_SLIDE_ID_2" val="{11BA0217-4525-4EAC-BCB2-28BA588356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4"/>
  <p:tag name="ISPRING_SLIDE_INDENT_LEVEL" val="0"/>
  <p:tag name="ISPRING_PRESENTER_ID" val="{99E7408F-ECB8-4900-920A-B474B1D530D0}"/>
  <p:tag name="GENSWF_ADVANCE_TIME" val="7.164"/>
  <p:tag name="ISPRING_SLIDE_ID_2" val="{EB43AB8D-AB1E-406D-A469-014189C3187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1"/>
  <p:tag name="ISPRING_SLIDE_INDENT_LEVEL" val="0"/>
  <p:tag name="ISPRING_PRESENTER_ID" val="{99E7408F-ECB8-4900-920A-B474B1D530D0}"/>
  <p:tag name="GENSWF_ADVANCE_TIME" val="7.42"/>
  <p:tag name="ISPRING_SLIDE_ID_2" val="{A89BB0FD-D22D-446F-9F2F-20486CF9C88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2"/>
  <p:tag name="ISPRING_SLIDE_INDENT_LEVEL" val="0"/>
  <p:tag name="ISPRING_PRESENTER_ID" val="{99E7408F-ECB8-4900-920A-B474B1D530D0}"/>
  <p:tag name="GENSWF_ADVANCE_TIME" val="5.953"/>
  <p:tag name="ISPRING_SLIDE_ID_2" val="{A5329ADD-0BA0-4542-985E-EF0A1725FCD7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11402</TotalTime>
  <Words>1405</Words>
  <Application>Microsoft Office PowerPoint</Application>
  <PresentationFormat>Widescreen</PresentationFormat>
  <Paragraphs>184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Tahoma</vt:lpstr>
      <vt:lpstr>Segoe Print</vt:lpstr>
      <vt:lpstr>Arial</vt:lpstr>
      <vt:lpstr>Calibri Light</vt:lpstr>
      <vt:lpstr>Times New Roman</vt:lpstr>
      <vt:lpstr>SVN-SAF</vt:lpstr>
      <vt:lpstr>UTM Avo</vt:lpstr>
      <vt:lpstr>Calibri</vt:lpstr>
      <vt:lpstr>4_Office Theme</vt:lpstr>
      <vt:lpstr>5_Office Theme</vt:lpstr>
      <vt:lpstr>Default Design</vt:lpstr>
      <vt:lpstr>Office Theme</vt:lpstr>
      <vt:lpstr>1_Office 主题</vt:lpstr>
      <vt:lpstr>PowerPoint Presentation</vt:lpstr>
      <vt:lpstr>PowerPoint Presentation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có dấu sắc Bạn hãy gõ tôi.     Tôi là ai?</vt:lpstr>
      <vt:lpstr>Dấu huyền bạn ơi Làm sao để có Có khó gì đâu Gõ tôi đây này.     Tôi là ai?</vt:lpstr>
      <vt:lpstr>Bạn ơi dấu nặng Phải gõ phím gì? Chính là tôi đó.     Tôi là ai?</vt:lpstr>
      <vt:lpstr>Để có dấu ngã Bạn hãy gõ tôi.     Tôi là ai?</vt:lpstr>
      <vt:lpstr>R là chữ Lại gõ thành thanh Là tôi bạn nhé.       Tôi là ai?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Admin</cp:lastModifiedBy>
  <cp:revision>1262</cp:revision>
  <dcterms:created xsi:type="dcterms:W3CDTF">2021-09-19T04:33:01Z</dcterms:created>
  <dcterms:modified xsi:type="dcterms:W3CDTF">2024-11-27T01:22:16Z</dcterms:modified>
  <cp:category>9Slide.vn</cp:category>
</cp:coreProperties>
</file>