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10"/>
  </p:notesMasterIdLst>
  <p:sldIdLst>
    <p:sldId id="563" r:id="rId2"/>
    <p:sldId id="566" r:id="rId3"/>
    <p:sldId id="606" r:id="rId4"/>
    <p:sldId id="608" r:id="rId5"/>
    <p:sldId id="615" r:id="rId6"/>
    <p:sldId id="612" r:id="rId7"/>
    <p:sldId id="613" r:id="rId8"/>
    <p:sldId id="623" r:id="rId9"/>
  </p:sldIdLst>
  <p:sldSz cx="12192000" cy="6858000"/>
  <p:notesSz cx="6858000" cy="9144000"/>
  <p:embeddedFontLst>
    <p:embeddedFont>
      <p:font typeface="#9Slide03 SFU Helvetica Condens" panose="020B0604020202020204" charset="0"/>
      <p:regular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#9Slide03 SVNFjalla One" panose="020005060400000200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微软雅黑" panose="020B0503020204020204" pitchFamily="34" charset="-122"/>
      <p:regular r:id="rId19"/>
      <p:bold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2456" autoAdjust="0"/>
  </p:normalViewPr>
  <p:slideViewPr>
    <p:cSldViewPr>
      <p:cViewPr varScale="1">
        <p:scale>
          <a:sx n="61" d="100"/>
          <a:sy n="61" d="100"/>
        </p:scale>
        <p:origin x="2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5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NGỌC LÂM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686" y="400657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6099A9D2-25ED-8117-1199-E04960217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BE89576-4734-9C29-90F4-7D3A6EEBD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6FCDD8E3-CC45-0F29-71D3-3DA92D2B50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C389977-5486-016D-32B2-2FBA75BEBE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97D002C5-5200-4F1A-F9D7-84619708D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61" name="图片 12">
            <a:extLst>
              <a:ext uri="{FF2B5EF4-FFF2-40B4-BE49-F238E27FC236}">
                <a16:creationId xmlns:a16="http://schemas.microsoft.com/office/drawing/2014/main" id="{6DA7AE69-3CD8-F829-67A2-4C0625EB5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62" name="图片 13">
            <a:extLst>
              <a:ext uri="{FF2B5EF4-FFF2-40B4-BE49-F238E27FC236}">
                <a16:creationId xmlns:a16="http://schemas.microsoft.com/office/drawing/2014/main" id="{622AC231-0CA9-6963-17F8-CEEC7370DD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63" name="图片 14">
            <a:extLst>
              <a:ext uri="{FF2B5EF4-FFF2-40B4-BE49-F238E27FC236}">
                <a16:creationId xmlns:a16="http://schemas.microsoft.com/office/drawing/2014/main" id="{6F17F97A-3458-0AA8-0A25-64BF80BEBF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64" name="组合 20">
            <a:extLst>
              <a:ext uri="{FF2B5EF4-FFF2-40B4-BE49-F238E27FC236}">
                <a16:creationId xmlns:a16="http://schemas.microsoft.com/office/drawing/2014/main" id="{9E4F5480-B326-2511-2056-241FA9DD774E}"/>
              </a:ext>
            </a:extLst>
          </p:cNvPr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65" name="图片 6">
              <a:extLst>
                <a:ext uri="{FF2B5EF4-FFF2-40B4-BE49-F238E27FC236}">
                  <a16:creationId xmlns:a16="http://schemas.microsoft.com/office/drawing/2014/main" id="{8C0D0FBB-3011-94F1-1CD2-36231BDA4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66" name="图片 4">
              <a:extLst>
                <a:ext uri="{FF2B5EF4-FFF2-40B4-BE49-F238E27FC236}">
                  <a16:creationId xmlns:a16="http://schemas.microsoft.com/office/drawing/2014/main" id="{0EB3FD0F-D15D-8E09-FCF9-13D976CBD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67" name="图片 7">
            <a:extLst>
              <a:ext uri="{FF2B5EF4-FFF2-40B4-BE49-F238E27FC236}">
                <a16:creationId xmlns:a16="http://schemas.microsoft.com/office/drawing/2014/main" id="{B9A31C7D-6363-DF85-1F19-66A39C0C4B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8" name="图片 5">
            <a:extLst>
              <a:ext uri="{FF2B5EF4-FFF2-40B4-BE49-F238E27FC236}">
                <a16:creationId xmlns:a16="http://schemas.microsoft.com/office/drawing/2014/main" id="{B96C0EDC-71AB-9BD7-1366-6F4FE340D88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69" name="图片 2">
            <a:extLst>
              <a:ext uri="{FF2B5EF4-FFF2-40B4-BE49-F238E27FC236}">
                <a16:creationId xmlns:a16="http://schemas.microsoft.com/office/drawing/2014/main" id="{9D6E592F-3866-0FA2-7A39-56A3EE4E89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70" name="图片 3">
            <a:extLst>
              <a:ext uri="{FF2B5EF4-FFF2-40B4-BE49-F238E27FC236}">
                <a16:creationId xmlns:a16="http://schemas.microsoft.com/office/drawing/2014/main" id="{EEEF5738-47D4-8FA0-01C3-FB02324DCB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71" name="文本框 19">
            <a:extLst>
              <a:ext uri="{FF2B5EF4-FFF2-40B4-BE49-F238E27FC236}">
                <a16:creationId xmlns:a16="http://schemas.microsoft.com/office/drawing/2014/main" id="{1EA4F698-D95E-699F-FD33-08D92FB94223}"/>
              </a:ext>
            </a:extLst>
          </p:cNvPr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72" name="Picture 71" descr="A close up of a logo&#10;&#10;Description automatically generated">
            <a:extLst>
              <a:ext uri="{FF2B5EF4-FFF2-40B4-BE49-F238E27FC236}">
                <a16:creationId xmlns:a16="http://schemas.microsoft.com/office/drawing/2014/main" id="{2A9AD033-F80F-5463-7057-3B0C5E6099A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73" name="Picture 7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7663C41E-BE9F-8F04-E711-0F9D76BA0D4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74" name="Picture 73" descr="A picture containing light&#10;&#10;Description automatically generated">
            <a:extLst>
              <a:ext uri="{FF2B5EF4-FFF2-40B4-BE49-F238E27FC236}">
                <a16:creationId xmlns:a16="http://schemas.microsoft.com/office/drawing/2014/main" id="{67703044-FE20-7FEE-B87C-87558660445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B3BD0D26-E022-EE2F-9B7B-62D57292140F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76" name="Picture 75" descr="A picture containing drawing&#10;&#10;Description automatically generated">
              <a:hlinkClick r:id="rId21" action="ppaction://hlinksldjump"/>
              <a:extLst>
                <a:ext uri="{FF2B5EF4-FFF2-40B4-BE49-F238E27FC236}">
                  <a16:creationId xmlns:a16="http://schemas.microsoft.com/office/drawing/2014/main" id="{A0C9EB5F-21E1-2FE3-D34A-6878E419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77" name="Rectangle 76">
              <a:hlinkClick r:id="rId21" action="ppaction://hlinksldjump"/>
              <a:extLst>
                <a:ext uri="{FF2B5EF4-FFF2-40B4-BE49-F238E27FC236}">
                  <a16:creationId xmlns:a16="http://schemas.microsoft.com/office/drawing/2014/main" id="{FF24C7D7-94D2-296D-C294-1D5DB3FD2B2A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78" name="5d09e0ee8b4a2">
            <a:hlinkClick r:id="" action="ppaction://media"/>
            <a:extLst>
              <a:ext uri="{FF2B5EF4-FFF2-40B4-BE49-F238E27FC236}">
                <a16:creationId xmlns:a16="http://schemas.microsoft.com/office/drawing/2014/main" id="{DD28BAE7-3634-EC28-650F-24085CF946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16">
            <a:extLst>
              <a:ext uri="{FF2B5EF4-FFF2-40B4-BE49-F238E27FC236}">
                <a16:creationId xmlns:a16="http://schemas.microsoft.com/office/drawing/2014/main" id="{B473D1AC-9390-43F1-82ED-889BE67811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57" name="图片 115">
            <a:extLst>
              <a:ext uri="{FF2B5EF4-FFF2-40B4-BE49-F238E27FC236}">
                <a16:creationId xmlns:a16="http://schemas.microsoft.com/office/drawing/2014/main" id="{315291B9-40D8-1205-1041-B40EDF7AA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58" name="图片 116">
            <a:extLst>
              <a:ext uri="{FF2B5EF4-FFF2-40B4-BE49-F238E27FC236}">
                <a16:creationId xmlns:a16="http://schemas.microsoft.com/office/drawing/2014/main" id="{F19CDD90-73AE-7CF7-E246-138729C788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84625DEC-C910-9AAB-89A8-748A0B2F4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80" y="-1118166"/>
            <a:ext cx="9377026" cy="8705850"/>
          </a:xfrm>
          <a:prstGeom prst="rect">
            <a:avLst/>
          </a:prstGeom>
        </p:spPr>
      </p:pic>
      <p:pic>
        <p:nvPicPr>
          <p:cNvPr id="60" name="Picture 59" descr="A close up of a flower&#10;&#10;Description automatically generated">
            <a:extLst>
              <a:ext uri="{FF2B5EF4-FFF2-40B4-BE49-F238E27FC236}">
                <a16:creationId xmlns:a16="http://schemas.microsoft.com/office/drawing/2014/main" id="{AECEE83E-40F8-FCB1-8065-A3BB5C0B16B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61" name="文本框 19">
            <a:extLst>
              <a:ext uri="{FF2B5EF4-FFF2-40B4-BE49-F238E27FC236}">
                <a16:creationId xmlns:a16="http://schemas.microsoft.com/office/drawing/2014/main" id="{11131AE5-4AD2-1AC6-669C-1054B80F339B}"/>
              </a:ext>
            </a:extLst>
          </p:cNvPr>
          <p:cNvSpPr txBox="1"/>
          <p:nvPr/>
        </p:nvSpPr>
        <p:spPr>
          <a:xfrm>
            <a:off x="1752600" y="-73989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62" name="A">
            <a:extLst>
              <a:ext uri="{FF2B5EF4-FFF2-40B4-BE49-F238E27FC236}">
                <a16:creationId xmlns:a16="http://schemas.microsoft.com/office/drawing/2014/main" id="{2F611E68-DB90-FFEA-9677-3554353A09D0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63" name="Picture 6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60F6FE4-6EA1-AE2C-AE9B-396971F8E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E47762D-62A6-FD85-0F1D-EDDF254D8CC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65" name="B">
            <a:extLst>
              <a:ext uri="{FF2B5EF4-FFF2-40B4-BE49-F238E27FC236}">
                <a16:creationId xmlns:a16="http://schemas.microsoft.com/office/drawing/2014/main" id="{245BE60C-43AD-3144-DBAB-E71591D5F770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66" name="Picture 65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908E0235-48F9-89F3-EC67-60AB47C03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8FF919B-BD40-60C4-A585-6F98D1293724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68" name="C">
            <a:extLst>
              <a:ext uri="{FF2B5EF4-FFF2-40B4-BE49-F238E27FC236}">
                <a16:creationId xmlns:a16="http://schemas.microsoft.com/office/drawing/2014/main" id="{B3384652-3A24-283D-66BD-B9ADAA0EB54C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69" name="Picture 68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E94A51BA-5261-62CF-B650-45B9AE57B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9C75B29-55A4-3E5C-1D45-3E6979E92385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71" name="D">
            <a:extLst>
              <a:ext uri="{FF2B5EF4-FFF2-40B4-BE49-F238E27FC236}">
                <a16:creationId xmlns:a16="http://schemas.microsoft.com/office/drawing/2014/main" id="{DEB42396-C1D2-76AF-83F4-9F05BC70CBF9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72" name="Picture 71" descr="A close up of a logo&#10;&#10;Description automatically generated">
              <a:extLst>
                <a:ext uri="{FF2B5EF4-FFF2-40B4-BE49-F238E27FC236}">
                  <a16:creationId xmlns:a16="http://schemas.microsoft.com/office/drawing/2014/main" id="{F5F61961-8183-3327-8D00-EFC315ED6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B174AEF-58B4-5B13-35B4-06843BFF0F5D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B0634CB-C9E7-1373-61F8-9D4B904182F1}"/>
              </a:ext>
            </a:extLst>
          </p:cNvPr>
          <p:cNvSpPr/>
          <p:nvPr/>
        </p:nvSpPr>
        <p:spPr>
          <a:xfrm>
            <a:off x="732317" y="1684162"/>
            <a:ext cx="78984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/>
              <a:t> </a:t>
            </a:r>
            <a:r>
              <a:rPr lang="vi-VN" sz="3200" b="1" dirty="0">
                <a:solidFill>
                  <a:srgbClr val="FF0000"/>
                </a:solidFill>
              </a:rPr>
              <a:t>Em không thể thực hiện công việc nào sau đây trên Internet? 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E1F7FE7-C65B-AB6C-02C4-55F353DBF07D}"/>
              </a:ext>
            </a:extLst>
          </p:cNvPr>
          <p:cNvSpPr/>
          <p:nvPr/>
        </p:nvSpPr>
        <p:spPr>
          <a:xfrm>
            <a:off x="732317" y="3166218"/>
            <a:ext cx="37872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3200" cap="none" spc="0" dirty="0" err="1">
                <a:ln w="0"/>
                <a:latin typeface="DPT Hotel Oriental" panose="02000500000000000000" pitchFamily="2" charset="0"/>
              </a:rPr>
              <a:t>Quét</a:t>
            </a:r>
            <a:r>
              <a:rPr lang="en-US" sz="32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cap="none" spc="0" dirty="0" err="1">
                <a:ln w="0"/>
                <a:latin typeface="DPT Hotel Oriental" panose="02000500000000000000" pitchFamily="2" charset="0"/>
              </a:rPr>
              <a:t>nhà</a:t>
            </a:r>
            <a:r>
              <a:rPr lang="en-US" sz="32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cap="none" spc="0" dirty="0" err="1">
                <a:ln w="0"/>
                <a:latin typeface="DPT Hotel Oriental" panose="02000500000000000000" pitchFamily="2" charset="0"/>
              </a:rPr>
              <a:t>giúp</a:t>
            </a:r>
            <a:r>
              <a:rPr lang="en-US" sz="32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cap="none" spc="0" dirty="0" err="1">
                <a:ln w="0"/>
                <a:latin typeface="DPT Hotel Oriental" panose="02000500000000000000" pitchFamily="2" charset="0"/>
              </a:rPr>
              <a:t>mẹ</a:t>
            </a:r>
            <a:endParaRPr lang="en-US" sz="3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3F783B6-0B79-4D95-9E71-31AC5302F811}"/>
              </a:ext>
            </a:extLst>
          </p:cNvPr>
          <p:cNvSpPr/>
          <p:nvPr/>
        </p:nvSpPr>
        <p:spPr>
          <a:xfrm>
            <a:off x="4447734" y="3234759"/>
            <a:ext cx="40846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Xem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phim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hoạt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hình</a:t>
            </a:r>
            <a:endParaRPr lang="en-US" sz="3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F8B992D-ADD8-B5C2-C250-2BB7543B4564}"/>
              </a:ext>
            </a:extLst>
          </p:cNvPr>
          <p:cNvSpPr/>
          <p:nvPr/>
        </p:nvSpPr>
        <p:spPr>
          <a:xfrm>
            <a:off x="710753" y="4201685"/>
            <a:ext cx="3620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320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Chơi</a:t>
            </a:r>
            <a:r>
              <a:rPr lang="en-US" sz="320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trò</a:t>
            </a:r>
            <a:r>
              <a:rPr lang="en-US" sz="320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chơi</a:t>
            </a:r>
            <a:endParaRPr lang="en-US" sz="3200" dirty="0">
              <a:ln w="0"/>
              <a:solidFill>
                <a:srgbClr val="002060"/>
              </a:solidFill>
              <a:latin typeface="DPT Hotel Oriental" panose="02000500000000000000" pitchFamily="2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276EA59-551E-297A-AD80-1DC748BF5B42}"/>
              </a:ext>
            </a:extLst>
          </p:cNvPr>
          <p:cNvSpPr/>
          <p:nvPr/>
        </p:nvSpPr>
        <p:spPr>
          <a:xfrm>
            <a:off x="4577859" y="4108177"/>
            <a:ext cx="39223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Học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Tiếng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Anh</a:t>
            </a:r>
            <a:endParaRPr lang="en-US" sz="3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79" name="Picture 78" descr="A close up of a logo&#10;&#10;Description automatically generated">
            <a:extLst>
              <a:ext uri="{FF2B5EF4-FFF2-40B4-BE49-F238E27FC236}">
                <a16:creationId xmlns:a16="http://schemas.microsoft.com/office/drawing/2014/main" id="{026C377B-6C8C-FBD7-33CF-84BF3CEFD3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80" name="Picture 7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CF5564-FB61-5AE4-6308-77A97B6234A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102F302-90B5-484F-D9CC-38B7A3F3C34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5">
            <a:extLst>
              <a:ext uri="{FF2B5EF4-FFF2-40B4-BE49-F238E27FC236}">
                <a16:creationId xmlns:a16="http://schemas.microsoft.com/office/drawing/2014/main" id="{94021F85-7F2E-D2C8-82C2-4315A8D88D4B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3" name="5">
            <a:extLst>
              <a:ext uri="{FF2B5EF4-FFF2-40B4-BE49-F238E27FC236}">
                <a16:creationId xmlns:a16="http://schemas.microsoft.com/office/drawing/2014/main" id="{1D2F769D-15E1-94E6-1902-53F505D721F4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id="{F1ED7498-C555-E6BC-AA49-89556097B23B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5" name="5">
            <a:extLst>
              <a:ext uri="{FF2B5EF4-FFF2-40B4-BE49-F238E27FC236}">
                <a16:creationId xmlns:a16="http://schemas.microsoft.com/office/drawing/2014/main" id="{E20AA31B-4A8E-AEE4-8AA6-7520E1CD57A1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id="{62ED8EE1-5688-4C01-FB44-08326B25408F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87" name="5">
            <a:extLst>
              <a:ext uri="{FF2B5EF4-FFF2-40B4-BE49-F238E27FC236}">
                <a16:creationId xmlns:a16="http://schemas.microsoft.com/office/drawing/2014/main" id="{FD4FF7EA-8C95-9B30-63DB-2C41B2BD63CB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88" name="start">
            <a:extLst>
              <a:ext uri="{FF2B5EF4-FFF2-40B4-BE49-F238E27FC236}">
                <a16:creationId xmlns:a16="http://schemas.microsoft.com/office/drawing/2014/main" id="{992076FF-E66A-735D-CBB3-5B157A468F21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115">
            <a:extLst>
              <a:ext uri="{FF2B5EF4-FFF2-40B4-BE49-F238E27FC236}">
                <a16:creationId xmlns:a16="http://schemas.microsoft.com/office/drawing/2014/main" id="{463DD53F-632F-EEB1-A138-D47856EC4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3" name="图片 116">
            <a:extLst>
              <a:ext uri="{FF2B5EF4-FFF2-40B4-BE49-F238E27FC236}">
                <a16:creationId xmlns:a16="http://schemas.microsoft.com/office/drawing/2014/main" id="{A9146FFD-57CC-3A66-03D5-AB36BB2223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E6D055F-A132-4666-9514-8F3BF6C52B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14" y="-923925"/>
            <a:ext cx="9884064" cy="8705850"/>
          </a:xfrm>
          <a:prstGeom prst="rect">
            <a:avLst/>
          </a:prstGeom>
        </p:spPr>
      </p:pic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29F43658-72DE-832A-122A-39F24B36435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7" name="文本框 19">
            <a:extLst>
              <a:ext uri="{FF2B5EF4-FFF2-40B4-BE49-F238E27FC236}">
                <a16:creationId xmlns:a16="http://schemas.microsoft.com/office/drawing/2014/main" id="{5662E2A5-5CB6-8065-A313-D43B249196A1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8" name="A">
            <a:extLst>
              <a:ext uri="{FF2B5EF4-FFF2-40B4-BE49-F238E27FC236}">
                <a16:creationId xmlns:a16="http://schemas.microsoft.com/office/drawing/2014/main" id="{F724AD00-0BB8-91F8-AE30-9E89541A3780}"/>
              </a:ext>
            </a:extLst>
          </p:cNvPr>
          <p:cNvGrpSpPr/>
          <p:nvPr/>
        </p:nvGrpSpPr>
        <p:grpSpPr>
          <a:xfrm>
            <a:off x="-313031" y="6470823"/>
            <a:ext cx="2649940" cy="2670774"/>
            <a:chOff x="6219191" y="6603470"/>
            <a:chExt cx="2670774" cy="2670774"/>
          </a:xfrm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0B777DB-C9F0-F7B4-4D7E-544AF7702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FF6301-592C-F468-D948-D5A6BA8AD1FA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AE137902-68AA-8253-9B93-E4D30F422274}"/>
              </a:ext>
            </a:extLst>
          </p:cNvPr>
          <p:cNvGrpSpPr/>
          <p:nvPr/>
        </p:nvGrpSpPr>
        <p:grpSpPr>
          <a:xfrm>
            <a:off x="2057857" y="6745022"/>
            <a:ext cx="2382455" cy="2734249"/>
            <a:chOff x="8068371" y="5639611"/>
            <a:chExt cx="2724012" cy="2724012"/>
          </a:xfrm>
        </p:grpSpPr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C421FFB-8DCF-6F58-1DBA-93EE74B79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AD8B70-76E6-9C25-67FE-17A657BB9062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1752DA15-2E7F-A8B9-09E1-D9700F38B22F}"/>
              </a:ext>
            </a:extLst>
          </p:cNvPr>
          <p:cNvGrpSpPr/>
          <p:nvPr/>
        </p:nvGrpSpPr>
        <p:grpSpPr>
          <a:xfrm>
            <a:off x="4016822" y="6698067"/>
            <a:ext cx="2349168" cy="2658776"/>
            <a:chOff x="9664213" y="6394808"/>
            <a:chExt cx="2658776" cy="2658776"/>
          </a:xfrm>
        </p:grpSpPr>
        <p:pic>
          <p:nvPicPr>
            <p:cNvPr id="15" name="Picture 14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ADA39D4D-889F-D240-6CF1-744BF3405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4D5279-4C38-99DC-70B4-C3FB626B1C41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893CC82D-00F1-458B-1973-A356F685F3D5}"/>
              </a:ext>
            </a:extLst>
          </p:cNvPr>
          <p:cNvGrpSpPr/>
          <p:nvPr/>
        </p:nvGrpSpPr>
        <p:grpSpPr>
          <a:xfrm rot="20697415">
            <a:off x="6127575" y="6322124"/>
            <a:ext cx="2254614" cy="1947478"/>
            <a:chOff x="9659337" y="4088425"/>
            <a:chExt cx="2392647" cy="1947478"/>
          </a:xfrm>
        </p:grpSpPr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C898E992-F4A6-E0F6-E468-2406BDB7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C34FB0-BB48-4CC8-0C47-6FB8958CE9D9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58357E8-49C3-D273-4077-A6830590A3E6}"/>
              </a:ext>
            </a:extLst>
          </p:cNvPr>
          <p:cNvSpPr/>
          <p:nvPr/>
        </p:nvSpPr>
        <p:spPr>
          <a:xfrm>
            <a:off x="438316" y="1924562"/>
            <a:ext cx="76354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</a:rPr>
              <a:t>Thông tin nào sau đây em không thể xem được trên máy tính khi máy tính không có kết nối với Internet? 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F9722A-068F-9E5C-7910-E72F88304739}"/>
              </a:ext>
            </a:extLst>
          </p:cNvPr>
          <p:cNvSpPr/>
          <p:nvPr/>
        </p:nvSpPr>
        <p:spPr>
          <a:xfrm>
            <a:off x="3880030" y="2981302"/>
            <a:ext cx="45496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32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Tường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thuật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trực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tiếp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lễ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khai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giảng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805B66-3382-02A4-87C3-BBB2E4AAF33D}"/>
              </a:ext>
            </a:extLst>
          </p:cNvPr>
          <p:cNvSpPr/>
          <p:nvPr/>
        </p:nvSpPr>
        <p:spPr>
          <a:xfrm>
            <a:off x="312939" y="2991926"/>
            <a:ext cx="34637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32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Ảnh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gia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đình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em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5220B-3FF6-6D80-3988-79F3B3E2F449}"/>
              </a:ext>
            </a:extLst>
          </p:cNvPr>
          <p:cNvSpPr/>
          <p:nvPr/>
        </p:nvSpPr>
        <p:spPr>
          <a:xfrm>
            <a:off x="360587" y="3994361"/>
            <a:ext cx="28236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Đoạn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video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em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thích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  <a:p>
            <a:pPr algn="ctr"/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09AE12-D10F-FB84-9686-C01D821E1C93}"/>
              </a:ext>
            </a:extLst>
          </p:cNvPr>
          <p:cNvSpPr/>
          <p:nvPr/>
        </p:nvSpPr>
        <p:spPr>
          <a:xfrm>
            <a:off x="3807235" y="4013835"/>
            <a:ext cx="36198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Thời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khoá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biểu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của</a:t>
            </a:r>
            <a:r>
              <a:rPr lang="en-US" sz="32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200" dirty="0" err="1">
                <a:ln w="0"/>
                <a:latin typeface="DPT Hotel Oriental" panose="02000500000000000000" pitchFamily="2" charset="0"/>
              </a:rPr>
              <a:t>em</a:t>
            </a:r>
            <a:endParaRPr lang="en-US" sz="3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034FD3FE-6927-ED3A-535E-B9FD07657A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6" name="Picture 25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E597D0-9C7A-13D3-D56F-AF7D4F37961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A4BBCF-A218-4255-6D8C-0D1FDDD39F69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EE359D61-CA25-3FB6-35AE-F59523FF56B0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774506A6-0625-E4F2-DDC4-16EE4AF7C090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1588EC34-1AEF-EFC4-1B6F-9B4ED7DDAD66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490276E7-6D16-23A0-709F-57EE3B5009C6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6C99A939-AEB5-5B7D-98DC-9EEC786BDA50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E6D97D6B-3AD5-6302-AF0E-5FDE135FDBA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4" name="start">
            <a:extLst>
              <a:ext uri="{FF2B5EF4-FFF2-40B4-BE49-F238E27FC236}">
                <a16:creationId xmlns:a16="http://schemas.microsoft.com/office/drawing/2014/main" id="{3F8FDC39-0DDE-EF9C-BFAB-B007248CBF0C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4869303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75E-6 -3.7037E-7 L 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1.25E-6 -3.7037E-7 L -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2.08333E-6 2.59259E-6 L 0.00808 -0.19514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97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70833E-6 -4.44444E-6 L -2.70833E-6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18 C 0.00117 -0.26227 -0.00052 -0.28958 0.00221 -0.31597 C 0.00351 -0.32801 0.01406 -0.34213 0.0194 -0.34931 C 0.02552 -0.35764 0.02304 -0.35324 0.03033 -0.36042 C 0.03567 -0.36597 0.04062 -0.37245 0.04596 -0.37708 C 0.04908 -0.37986 0.05234 -0.38241 0.05533 -0.38542 C 0.05703 -0.38727 0.05833 -0.38981 0.06002 -0.39097 C 0.06302 -0.39352 0.06653 -0.39398 0.0694 -0.39653 C 0.08033 -0.40694 0.08854 -0.4206 0.09752 -0.43565 C 0.10013 -0.44028 0.10924 -0.4537 0.11158 -0.46319 C 0.11354 -0.4706 0.11484 -0.47824 0.11627 -0.48542 C 0.11692 -0.48819 0.11744 -0.49143 0.11783 -0.49375 C 0.11901 -0.50208 0.11992 -0.51065 0.12096 -0.51875 C 0.12148 -0.52268 0.122 -0.52616 0.12252 -0.52986 C 0.122 -0.54375 0.12213 -0.55787 0.12096 -0.57153 C 0.12057 -0.57685 0.11888 -0.58079 0.11783 -0.58542 C 0.11731 -0.58819 0.11705 -0.5912 0.11627 -0.59375 C 0.11458 -0.6 0.11145 -0.60648 0.10846 -0.61042 C 0.10703 -0.61273 0.10533 -0.61412 0.10377 -0.61597 C 0.10117 -0.61968 0.09869 -0.62384 0.09596 -0.62708 C 0.08932 -0.63634 0.07565 -0.65208 0.07565 -0.65185 C 0.07461 -0.65532 0.07395 -0.6581 0.07252 -0.66042 C 0.07018 -0.66481 0.06731 -0.66782 0.06471 -0.67199 C 0.06315 -0.67431 0.06172 -0.67731 0.06002 -0.68032 C 0.05651 -0.68565 0.05234 -0.69028 0.04908 -0.69676 C 0.04713 -0.70069 0.04583 -0.70579 0.0444 -0.71042 C 0.0427 -0.71597 0.04101 -0.72176 0.03971 -0.72708 C 0.03125 -0.76505 0.04609 -0.71018 0.03502 -0.74931 C 0.0345 -0.75671 0.03424 -0.76458 0.03346 -0.77176 C 0.0332 -0.77454 0.0319 -0.77708 0.0319 -0.78009 C 0.03242 -0.80324 0.03294 -0.82639 0.03502 -0.84931 C 0.03554 -0.85486 0.04049 -0.86852 0.04283 -0.87431 C 0.047 -0.88472 0.0513 -0.89491 0.05533 -0.90486 C 0.05846 -0.91273 0.05872 -0.91574 0.06315 -0.92153 C 0.06562 -0.92477 0.06836 -0.92708 0.07096 -0.92986 C 0.072 -0.93287 0.07278 -0.93588 0.07408 -0.93819 C 0.07643 -0.94259 0.07929 -0.94606 0.0819 -0.94954 C 0.08346 -0.95139 0.08528 -0.95278 0.08658 -0.95486 C 0.09843 -0.97407 0.10286 -0.98472 0.11315 -1.00764 C 0.11419 -1.01018 0.11992 -1.02338 0.12096 -1.02731 C 0.122 -1.03079 0.12382 -1.04398 0.12408 -1.04653 C 0.12799 -1.08079 0.12369 -1.04861 0.12734 -1.07431 C 0.12669 -1.08727 0.12747 -1.10069 0.12565 -1.11319 C 0.12526 -1.11667 0.11666 -1.13681 0.11471 -1.1412 C 0.11145 -1.15903 0.11588 -1.13958 0.10846 -1.15787 C 0.10716 -1.16111 0.10664 -1.16528 0.10533 -1.16875 C 0.10351 -1.17477 0.10039 -1.17917 0.09908 -1.18542 C 0.09856 -1.18819 0.09804 -1.19097 0.09752 -1.19375 C 0.09609 -1.20278 0.09557 -1.20903 0.0944 -1.21875 C 0.09492 -1.23634 0.09479 -1.25393 0.09596 -1.27153 C 0.09635 -1.27731 0.09804 -1.28264 0.09908 -1.28819 C 0.10052 -1.29514 0.10208 -1.30278 0.10221 -1.31042 C 0.10273 -1.3287 0.10221 -1.34745 0.10221 -1.36597 " pathEditMode="relative" rAng="0" ptsTypes="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-5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115">
            <a:extLst>
              <a:ext uri="{FF2B5EF4-FFF2-40B4-BE49-F238E27FC236}">
                <a16:creationId xmlns:a16="http://schemas.microsoft.com/office/drawing/2014/main" id="{2570E424-CE11-50AF-7552-451576B9A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3" name="图片 116">
            <a:extLst>
              <a:ext uri="{FF2B5EF4-FFF2-40B4-BE49-F238E27FC236}">
                <a16:creationId xmlns:a16="http://schemas.microsoft.com/office/drawing/2014/main" id="{B0654083-1BCF-E359-D07D-E8EAFBEF6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110B4C6-4C30-CDE5-C033-F1D63782C2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80" y="-1278564"/>
            <a:ext cx="10118753" cy="8705850"/>
          </a:xfrm>
          <a:prstGeom prst="rect">
            <a:avLst/>
          </a:prstGeom>
        </p:spPr>
      </p:pic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E74201B2-6754-1D21-676B-ABD98DE843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7" name="文本框 19">
            <a:extLst>
              <a:ext uri="{FF2B5EF4-FFF2-40B4-BE49-F238E27FC236}">
                <a16:creationId xmlns:a16="http://schemas.microsoft.com/office/drawing/2014/main" id="{2F9EE98B-A3DA-F364-FEE1-84251639B796}"/>
              </a:ext>
            </a:extLst>
          </p:cNvPr>
          <p:cNvSpPr txBox="1"/>
          <p:nvPr/>
        </p:nvSpPr>
        <p:spPr>
          <a:xfrm>
            <a:off x="710753" y="0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8" name="A">
            <a:extLst>
              <a:ext uri="{FF2B5EF4-FFF2-40B4-BE49-F238E27FC236}">
                <a16:creationId xmlns:a16="http://schemas.microsoft.com/office/drawing/2014/main" id="{EAFC4E2E-2694-4FF5-F1D6-71D681596069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B53A864-02F4-5B06-E7AA-414E5DF60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EA7BC9-3EE1-51CE-E88C-7F7F125F8F1A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A1D1B268-0CFB-DBCC-86C3-008A3DFB1B14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564EC72-F5ED-53DF-0811-EFF8E368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E48109-3395-2E5F-12CD-048C121F8A47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80F149C3-0C12-15D0-3116-95DF52A12FC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15" name="Picture 14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DB36A0C4-675B-8F4C-0352-2E812C5D2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34118F-3289-91DF-27B1-AEF9CECDF548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20AD5DFB-E09C-742D-D2B9-71EB4E38F326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88B54246-EAB3-5A4C-179C-E25D551B5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8008A97-1A15-DDEE-8976-C3920F6B9F23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465A3A6-2C82-AA1F-7F25-73E244443D76}"/>
              </a:ext>
            </a:extLst>
          </p:cNvPr>
          <p:cNvSpPr/>
          <p:nvPr/>
        </p:nvSpPr>
        <p:spPr>
          <a:xfrm>
            <a:off x="385249" y="1750087"/>
            <a:ext cx="89058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</a:rPr>
              <a:t>Trên</a:t>
            </a:r>
            <a:r>
              <a:rPr lang="en-US" sz="2700" b="1" dirty="0">
                <a:solidFill>
                  <a:srgbClr val="FF0000"/>
                </a:solidFill>
              </a:rPr>
              <a:t> Internet, </a:t>
            </a:r>
            <a:r>
              <a:rPr lang="en-US" sz="2700" b="1" dirty="0" err="1">
                <a:solidFill>
                  <a:srgbClr val="FF0000"/>
                </a:solidFill>
              </a:rPr>
              <a:t>thông</a:t>
            </a:r>
            <a:r>
              <a:rPr lang="en-US" sz="2700" b="1" dirty="0">
                <a:solidFill>
                  <a:srgbClr val="FF0000"/>
                </a:solidFill>
              </a:rPr>
              <a:t> tin </a:t>
            </a:r>
            <a:r>
              <a:rPr lang="en-US" sz="2700" b="1" dirty="0" err="1">
                <a:solidFill>
                  <a:srgbClr val="FF0000"/>
                </a:solidFill>
              </a:rPr>
              <a:t>nào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không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phù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hợp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với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các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em</a:t>
            </a:r>
            <a:r>
              <a:rPr lang="en-US" sz="2700" b="1" dirty="0">
                <a:solidFill>
                  <a:srgbClr val="FF0000"/>
                </a:solidFill>
              </a:rPr>
              <a:t>?</a:t>
            </a:r>
            <a:endParaRPr lang="en-US" sz="27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04ACA9-0336-30DB-527C-6E544E37AB85}"/>
              </a:ext>
            </a:extLst>
          </p:cNvPr>
          <p:cNvSpPr/>
          <p:nvPr/>
        </p:nvSpPr>
        <p:spPr>
          <a:xfrm>
            <a:off x="4427089" y="2881055"/>
            <a:ext cx="45449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Thông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tin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về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cuộc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thi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trực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truyến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mà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em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quan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tâm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F6DD72-7EA6-537C-B04F-87B563498FD6}"/>
              </a:ext>
            </a:extLst>
          </p:cNvPr>
          <p:cNvSpPr/>
          <p:nvPr/>
        </p:nvSpPr>
        <p:spPr>
          <a:xfrm>
            <a:off x="754318" y="2881056"/>
            <a:ext cx="346376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Thông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tin ô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nhiễm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về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khu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vực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em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ở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DF07D2-0ECA-4F98-0641-20C91C6D175B}"/>
              </a:ext>
            </a:extLst>
          </p:cNvPr>
          <p:cNvSpPr/>
          <p:nvPr/>
        </p:nvSpPr>
        <p:spPr>
          <a:xfrm>
            <a:off x="618785" y="4055235"/>
            <a:ext cx="32237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Trò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chơi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có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tính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bạo</a:t>
            </a:r>
            <a:r>
              <a:rPr lang="en-US" sz="3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3000" dirty="0" err="1">
                <a:ln w="0"/>
                <a:latin typeface="DPT Hotel Oriental" panose="02000500000000000000" pitchFamily="2" charset="0"/>
              </a:rPr>
              <a:t>lực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332CEF-DBD0-08AF-9DA8-988814E3E105}"/>
              </a:ext>
            </a:extLst>
          </p:cNvPr>
          <p:cNvSpPr/>
          <p:nvPr/>
        </p:nvSpPr>
        <p:spPr>
          <a:xfrm>
            <a:off x="4337943" y="3914893"/>
            <a:ext cx="45265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Video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các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bài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tập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thể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dục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cho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học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sinh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Tiểu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học</a:t>
            </a:r>
            <a:r>
              <a:rPr lang="en-US" sz="3000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4FC06DA8-CA77-E640-B589-02E174F45A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6" name="Picture 25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24F00A-7398-D802-B8CC-4435A6632B8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DD7723-74AF-B73B-4A42-85920BB797F3}"/>
              </a:ext>
            </a:extLst>
          </p:cNvPr>
          <p:cNvSpPr/>
          <p:nvPr/>
        </p:nvSpPr>
        <p:spPr>
          <a:xfrm>
            <a:off x="8998189" y="48615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82FD3FB5-D11F-A912-48AA-64CA6A769715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D69455A6-0554-5632-B04B-552505BA7586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56D3BC78-2CA6-4142-FA0F-BE8A00935428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3501F239-26A9-47F6-C4AF-C17AB765269C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76C2B71B-0AB7-FE1D-678B-AF5DBB4D0B71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02B9F4A0-7095-A214-DAED-DE74FDA57867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4" name="start">
            <a:extLst>
              <a:ext uri="{FF2B5EF4-FFF2-40B4-BE49-F238E27FC236}">
                <a16:creationId xmlns:a16="http://schemas.microsoft.com/office/drawing/2014/main" id="{CC46959D-C89C-D566-80CE-6DEC3CBD5A3C}"/>
              </a:ext>
            </a:extLst>
          </p:cNvPr>
          <p:cNvSpPr/>
          <p:nvPr/>
        </p:nvSpPr>
        <p:spPr>
          <a:xfrm>
            <a:off x="9154107" y="6329627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5553056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23681 L -0.00391 -0.23681 C -0.01133 -0.25926 -0.02096 -0.2794 -0.02591 -0.30347 C -0.03568 -0.35231 -0.03164 -0.32917 -0.03841 -0.37292 C -0.04115 -0.42731 -0.04206 -0.42454 -0.03529 -0.50347 C -0.03438 -0.51343 -0.03151 -0.52245 -0.02904 -0.53125 C -0.02461 -0.54699 -0.0194 -0.55926 -0.01185 -0.57014 C -0.01003 -0.57292 -0.00755 -0.57384 -0.0056 -0.57569 C 0.00286 -0.58403 0.01172 -0.59097 0.01953 -0.60069 C 0.03802 -0.62431 0.02695 -0.61134 0.05547 -0.63958 C 0.06016 -0.64444 0.06575 -0.64676 0.06953 -0.65347 L 0.08516 -0.68125 C 0.09219 -0.7125 0.09375 -0.71273 0.09453 -0.75069 C 0.09505 -0.77801 0.09258 -0.78194 0.08828 -0.80625 C 0.08711 -0.81273 0.08672 -0.81968 0.08516 -0.82569 C 0.08268 -0.83495 0.07357 -0.86204 0.06797 -0.87014 C 0.03307 -0.92153 0.0487 -0.88773 0.02266 -0.93403 C 0.0151 -0.94769 0.00703 -0.96065 0.00078 -0.97569 C -0.00443 -0.98819 -0.01146 -1.02153 -0.01498 -1.03681 C -0.01445 -1.06551 -0.01471 -1.09444 -0.01341 -1.12292 C -0.01315 -1.12708 -0.01107 -1.13032 -0.01029 -1.13426 C -0.00221 -1.17245 -0.02331 -1.09653 0.00078 -1.17014 C 0.00364 -1.17917 0.00612 -1.18843 0.00859 -1.19792 C 0.00976 -1.20231 0.01016 -1.20741 0.01172 -1.21181 C 0.01289 -1.21505 0.0151 -1.21667 0.01641 -1.22014 C 0.02044 -1.23102 0.02396 -1.25 0.02578 -1.26181 C 0.02695 -1.26991 0.02799 -1.27824 0.02891 -1.28681 C 0.03112 -1.3088 0.03203 -1.32384 0.03359 -1.34514 C 0.03307 -1.37199 0.03242 -1.39861 0.03203 -1.42569 C 0.03138 -1.45972 0.03125 -1.49421 0.03047 -1.52847 C 0.03021 -1.53588 0.02904 -1.54306 0.02891 -1.55069 C 0.02851 -1.5662 0.02891 -1.58218 0.02891 -1.59792 " pathEditMode="relative" ptsTypes="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13064</TotalTime>
  <Words>252</Words>
  <Application>Microsoft Office PowerPoint</Application>
  <PresentationFormat>Widescreen</PresentationFormat>
  <Paragraphs>71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Times New Roman</vt:lpstr>
      <vt:lpstr>#9Slide03 SFU Helvetica Condens</vt:lpstr>
      <vt:lpstr>Arial</vt:lpstr>
      <vt:lpstr>Calibri Light</vt:lpstr>
      <vt:lpstr>造字工房文研（非商用）常规体</vt:lpstr>
      <vt:lpstr>DPT Hotel Oriental</vt:lpstr>
      <vt:lpstr>#9Slide03 SVNFjalla One</vt:lpstr>
      <vt:lpstr>Calibri</vt:lpstr>
      <vt:lpstr>微软雅黑</vt:lpstr>
      <vt:lpstr>#9Slide02 Noi dung rat dai</vt:lpstr>
      <vt:lpstr>orange juice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THNL1617</cp:lastModifiedBy>
  <cp:revision>1274</cp:revision>
  <dcterms:created xsi:type="dcterms:W3CDTF">2021-09-19T04:33:01Z</dcterms:created>
  <dcterms:modified xsi:type="dcterms:W3CDTF">2024-11-11T01:51:15Z</dcterms:modified>
  <cp:category>9Slide.vn</cp:category>
</cp:coreProperties>
</file>