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2" r:id="rId3"/>
    <p:sldId id="269" r:id="rId4"/>
    <p:sldId id="270" r:id="rId5"/>
    <p:sldId id="271" r:id="rId6"/>
    <p:sldId id="275" r:id="rId7"/>
    <p:sldId id="282" r:id="rId8"/>
    <p:sldId id="284" r:id="rId9"/>
    <p:sldId id="276" r:id="rId10"/>
    <p:sldId id="28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ytone One" panose="020B060402020202020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904</Words>
  <Application>Microsoft Office PowerPoint</Application>
  <PresentationFormat>Custom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Paytone One</vt:lpstr>
      <vt:lpstr>Lato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ChatGPT</cp:lastModifiedBy>
  <cp:revision>34</cp:revision>
  <dcterms:modified xsi:type="dcterms:W3CDTF">2024-10-09T08:14:04Z</dcterms:modified>
</cp:coreProperties>
</file>