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</p:sldMasterIdLst>
  <p:notesMasterIdLst>
    <p:notesMasterId r:id="rId17"/>
  </p:notesMasterIdLst>
  <p:sldIdLst>
    <p:sldId id="612" r:id="rId2"/>
    <p:sldId id="613" r:id="rId3"/>
    <p:sldId id="614" r:id="rId4"/>
    <p:sldId id="615" r:id="rId5"/>
    <p:sldId id="616" r:id="rId6"/>
    <p:sldId id="617" r:id="rId7"/>
    <p:sldId id="618" r:id="rId8"/>
    <p:sldId id="606" r:id="rId9"/>
    <p:sldId id="608" r:id="rId10"/>
    <p:sldId id="609" r:id="rId11"/>
    <p:sldId id="607" r:id="rId12"/>
    <p:sldId id="610" r:id="rId13"/>
    <p:sldId id="611" r:id="rId14"/>
    <p:sldId id="624" r:id="rId15"/>
    <p:sldId id="623" r:id="rId16"/>
  </p:sldIdLst>
  <p:sldSz cx="12192000" cy="6858000"/>
  <p:notesSz cx="6858000" cy="9144000"/>
  <p:embeddedFontLst>
    <p:embeddedFont>
      <p:font typeface="Open Sans Extrabold" panose="020B0604020202020204" charset="0"/>
      <p:bold r:id="rId18"/>
      <p:boldItalic r:id="rId19"/>
    </p:embeddedFont>
    <p:embeddedFont>
      <p:font typeface="Segoe UI Black" panose="020B0A02040204020203" pitchFamily="34" charset="0"/>
      <p:bold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Sitka Text" panose="02000505000000020004" pitchFamily="2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B"/>
    <a:srgbClr val="0E6FB2"/>
    <a:srgbClr val="FBAB1B"/>
    <a:srgbClr val="312552"/>
    <a:srgbClr val="1D1D1D"/>
    <a:srgbClr val="F44646"/>
    <a:srgbClr val="4E4E4E"/>
    <a:srgbClr val="FFFFFF"/>
    <a:srgbClr val="312454"/>
    <a:srgbClr val="E2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2055" autoAdjust="0"/>
  </p:normalViewPr>
  <p:slideViewPr>
    <p:cSldViewPr>
      <p:cViewPr varScale="1">
        <p:scale>
          <a:sx n="60" d="100"/>
          <a:sy n="60" d="100"/>
        </p:scale>
        <p:origin x="115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8B-41D9-9DC8-F2E426BCA8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8B-41D9-9DC8-F2E426BCA87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8B-41D9-9DC8-F2E426BCA8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8B-41D9-9DC8-F2E426BCA8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18B-41D9-9DC8-F2E426BCA8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18B-41D9-9DC8-F2E426BCA876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8B-41D9-9DC8-F2E426BCA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D001-1046-4A94-B0BF-CF678E4A11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9324A-3CEA-4854-AD43-9F146409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53162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4579-EF2D-48A9-8996-876614F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08F1-9B0D-4C43-8357-AD5F0D8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1535-7139-4404-9C72-AD4A317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11414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A6C2-180B-46E1-8145-099AA6A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FF47-F8C4-4891-A74A-DAC2478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DDE4-F7F6-4C14-8295-DC2B6E8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2980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005973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0020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CD35-E8FF-43CB-87F4-2635482C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0064-3BF6-4601-BFE6-AC3D3DEA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832F-E240-44A9-B28B-141A7242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79433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6684-475E-46E5-BB92-C24D737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49A7-B5E2-44CC-AE29-4A0F239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C68-3109-4A64-A639-86843E1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7688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F78-3E66-4094-B6D0-F2109A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1D45-B178-4192-AAE1-7BA59AD3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2282F-C37C-4F58-AB82-6579F66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8180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C337-CEB3-4B31-B32E-556AFA0B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B13D-7FA7-4E3E-BC56-0F6409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C9E-196A-4BA4-B0AC-0FED41C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7524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71C-6E4E-4ABE-8050-968C31E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1CB4-81AF-4C26-B9F4-E931BFA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F176-34AD-4906-B962-FFB8F19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98384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5A40-6578-4B79-8F76-AF01241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2BAD-FC06-4B0C-9ED8-C06147C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8CCFF-59FA-466D-89C1-C8A9C3A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8002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AD7FC-872D-46EA-BDBD-13C286FF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A80B-1406-4E5F-B76E-7D8E723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4413-ED73-4AAF-BC09-F17A106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5838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6278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661" r:id="rId12"/>
  </p:sldLayoutIdLst>
  <p:transition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slide" Target="slide1.xml"/><Relationship Id="rId12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.xml"/><Relationship Id="rId11" Type="http://schemas.openxmlformats.org/officeDocument/2006/relationships/image" Target="../media/image22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743200" y="381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ngày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2023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162734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981200" y="2590800"/>
            <a:ext cx="78389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91000"/>
            <a:ext cx="1074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783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558AAA-846D-AAF6-39F9-9C9B32878720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80A8-EC5A-2846-5F8D-549BC5A74FE0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B9B854CA-CB1B-B5DB-7C3D-DF46A04572B2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5A54A-93FB-D808-2CB8-6B0626A58975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62EBA5-29A8-778F-3F6E-B87596939ECA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6040E0-EE06-5009-67EC-3204E7B7D3DC}"/>
              </a:ext>
            </a:extLst>
          </p:cNvPr>
          <p:cNvGrpSpPr/>
          <p:nvPr/>
        </p:nvGrpSpPr>
        <p:grpSpPr>
          <a:xfrm>
            <a:off x="886292" y="1675952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71F57A-DDC8-7B31-C833-5C0EAD480A37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A3C554C6-B9AA-1655-C351-D30401F74328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5B22-BBA4-5488-1228-410EB6FC1423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636FAE-FFFB-5577-398A-7971D3E4AB6C}"/>
                </a:ext>
              </a:extLst>
            </p:cNvPr>
            <p:cNvSpPr txBox="1"/>
            <p:nvPr/>
          </p:nvSpPr>
          <p:spPr>
            <a:xfrm>
              <a:off x="7548184" y="3695393"/>
              <a:ext cx="714375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FC79A9-86F1-1D90-F706-B607BCBC8666}"/>
                </a:ext>
              </a:extLst>
            </p:cNvPr>
            <p:cNvSpPr txBox="1"/>
            <p:nvPr/>
          </p:nvSpPr>
          <p:spPr>
            <a:xfrm>
              <a:off x="7570810" y="3934337"/>
              <a:ext cx="298109" cy="1777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A.</a:t>
              </a:r>
              <a:r>
                <a:rPr lang="vi-VN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Gõ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nhanh</a:t>
              </a:r>
              <a:r>
                <a:rPr lang="en-US" sz="2400" dirty="0">
                  <a:latin typeface="UTM Avo" panose="02040603050506020204"/>
                </a:rPr>
                <a:t>, </a:t>
              </a:r>
              <a:r>
                <a:rPr lang="en-US" sz="2400" dirty="0" err="1">
                  <a:latin typeface="UTM Avo" panose="02040603050506020204"/>
                </a:rPr>
                <a:t>chính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xác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và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giữ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bàn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phím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sạch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sẽ</a:t>
              </a:r>
              <a:endParaRPr lang="en-US" sz="2400" dirty="0">
                <a:latin typeface="UTM Avo" panose="0204060305050602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A94535-E093-151F-9EC5-08DE8EBBB3D9}"/>
                </a:ext>
              </a:extLst>
            </p:cNvPr>
            <p:cNvSpPr txBox="1"/>
            <p:nvPr/>
          </p:nvSpPr>
          <p:spPr>
            <a:xfrm>
              <a:off x="7902766" y="3936294"/>
              <a:ext cx="298109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B. </a:t>
              </a:r>
              <a:r>
                <a:rPr lang="en-US" sz="2400" dirty="0" err="1">
                  <a:latin typeface="UTM Avo" panose="02040603050506020204"/>
                </a:rPr>
                <a:t>Gõ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nhanh</a:t>
              </a:r>
              <a:r>
                <a:rPr lang="en-US" sz="2400" dirty="0">
                  <a:latin typeface="UTM Avo" panose="02040603050506020204"/>
                </a:rPr>
                <a:t>, </a:t>
              </a:r>
              <a:r>
                <a:rPr lang="en-US" sz="2400" dirty="0" err="1">
                  <a:latin typeface="UTM Avo" panose="02040603050506020204"/>
                </a:rPr>
                <a:t>chính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xác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và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không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cần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nhìn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bàn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phím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D21231-BB2A-5CF4-7C16-04D4A18B5B29}"/>
                </a:ext>
              </a:extLst>
            </p:cNvPr>
            <p:cNvSpPr txBox="1"/>
            <p:nvPr/>
          </p:nvSpPr>
          <p:spPr>
            <a:xfrm>
              <a:off x="7570810" y="4133991"/>
              <a:ext cx="300818" cy="1777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C.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Giữ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bàn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phím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sạch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sẽ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và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không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cần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nhìn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bàn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phím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1E6D62-B8E9-77AE-4F99-3A967ECB07C6}"/>
                </a:ext>
              </a:extLst>
            </p:cNvPr>
            <p:cNvSpPr txBox="1"/>
            <p:nvPr/>
          </p:nvSpPr>
          <p:spPr>
            <a:xfrm>
              <a:off x="7902766" y="4150640"/>
              <a:ext cx="329661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D.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Gõ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nhanh</a:t>
              </a:r>
              <a:r>
                <a:rPr lang="en-US" sz="2400" dirty="0">
                  <a:latin typeface="UTM Avo" panose="02040603050506020204"/>
                </a:rPr>
                <a:t>, </a:t>
              </a:r>
              <a:r>
                <a:rPr lang="en-US" sz="2400" dirty="0" err="1">
                  <a:latin typeface="UTM Avo" panose="02040603050506020204"/>
                </a:rPr>
                <a:t>không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chính</a:t>
              </a:r>
              <a:r>
                <a:rPr lang="en-US" sz="2400" dirty="0">
                  <a:latin typeface="UTM Avo" panose="02040603050506020204"/>
                </a:rPr>
                <a:t> </a:t>
              </a:r>
              <a:r>
                <a:rPr lang="en-US" sz="2400" dirty="0" err="1">
                  <a:latin typeface="UTM Avo" panose="02040603050506020204"/>
                </a:rPr>
                <a:t>xác</a:t>
              </a:r>
              <a:endParaRPr lang="en-US" sz="2400" dirty="0">
                <a:latin typeface="UTM Avo" panose="02040603050506020204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71702-9475-0307-B035-63E9415979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Nhà 2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3FAE0D87-7D2B-9389-D025-698526AF47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52C0EA-5B9D-5849-16E1-5D64760200E7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88C182-0DCF-5DE2-944C-FD08C6B528B1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4AD082-7E16-3C05-D5F8-030873578006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E8D194-78C9-5AD6-9B87-410BD3A77614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6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04EFFE6F-A373-351C-99AA-FA449548FF74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Graphic 26" descr="Stopwatch">
              <a:extLst>
                <a:ext uri="{FF2B5EF4-FFF2-40B4-BE49-F238E27FC236}">
                  <a16:creationId xmlns:a16="http://schemas.microsoft.com/office/drawing/2014/main" id="{53E8808B-60FE-FA88-AD67-640363781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22843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342650" y="1514590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48184" y="3695393"/>
              <a:ext cx="714375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Ngón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út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gõ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lvl="0">
                <a:defRPr/>
              </a:pP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ở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87903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A.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8D7B5-4746-9B98-CB96-EA90D5ED9D2B}"/>
                </a:ext>
              </a:extLst>
            </p:cNvPr>
            <p:cNvSpPr txBox="1"/>
            <p:nvPr/>
          </p:nvSpPr>
          <p:spPr>
            <a:xfrm>
              <a:off x="7946977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B.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F8643-1F35-5529-8158-F14DCFA8871C}"/>
                </a:ext>
              </a:extLst>
            </p:cNvPr>
            <p:cNvSpPr txBox="1"/>
            <p:nvPr/>
          </p:nvSpPr>
          <p:spPr>
            <a:xfrm>
              <a:off x="7587903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C.</a:t>
              </a:r>
              <a:r>
                <a:rPr lang="en-US" sz="2800" dirty="0"/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946977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D.</a:t>
              </a:r>
              <a:r>
                <a:rPr lang="vi-VN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9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630626" y="5511366"/>
            <a:ext cx="3223279" cy="756517"/>
            <a:chOff x="4630626" y="5511366"/>
            <a:chExt cx="3223279" cy="7565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671590" y="5744665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08BB81-D8D3-1EED-1035-A330E4120A44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6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19DF733F-ADDB-DD9A-B495-EE1CCE49911F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Graphic 26" descr="Stopwatch">
              <a:extLst>
                <a:ext uri="{FF2B5EF4-FFF2-40B4-BE49-F238E27FC236}">
                  <a16:creationId xmlns:a16="http://schemas.microsoft.com/office/drawing/2014/main" id="{C8091C30-27A8-A42B-C7C9-CA0646D1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02305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342650" y="1514590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48184" y="3695393"/>
              <a:ext cx="714375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Ngón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út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gõ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lvl="0">
                <a:defRPr/>
              </a:pP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ở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</a:t>
              </a:r>
              <a:r>
                <a:rPr lang="vi-VN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ới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?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87903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A. </a:t>
              </a:r>
              <a:r>
                <a:rPr lang="en-US" sz="2800" dirty="0" err="1"/>
                <a:t>Phím</a:t>
              </a:r>
              <a:r>
                <a:rPr lang="en-US" sz="2800" dirty="0"/>
                <a:t> C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8D7B5-4746-9B98-CB96-EA90D5ED9D2B}"/>
                </a:ext>
              </a:extLst>
            </p:cNvPr>
            <p:cNvSpPr txBox="1"/>
            <p:nvPr/>
          </p:nvSpPr>
          <p:spPr>
            <a:xfrm>
              <a:off x="7946977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B. </a:t>
              </a:r>
              <a:r>
                <a:rPr lang="en-US" sz="2800" dirty="0" err="1"/>
                <a:t>Phím</a:t>
              </a:r>
              <a:r>
                <a:rPr lang="en-US" sz="2800" dirty="0"/>
                <a:t> X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F8643-1F35-5529-8158-F14DCFA8871C}"/>
                </a:ext>
              </a:extLst>
            </p:cNvPr>
            <p:cNvSpPr txBox="1"/>
            <p:nvPr/>
          </p:nvSpPr>
          <p:spPr>
            <a:xfrm>
              <a:off x="7587903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C. </a:t>
              </a:r>
              <a:r>
                <a:rPr lang="en-US" sz="2800" dirty="0" err="1"/>
                <a:t>Phím</a:t>
              </a:r>
              <a:r>
                <a:rPr lang="en-US" sz="2800" dirty="0"/>
                <a:t> V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946977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D.</a:t>
              </a:r>
              <a:r>
                <a:rPr lang="vi-VN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M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08BB81-D8D3-1EED-1035-A330E4120A44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6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19DF733F-ADDB-DD9A-B495-EE1CCE49911F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Graphic 26" descr="Stopwatch">
              <a:extLst>
                <a:ext uri="{FF2B5EF4-FFF2-40B4-BE49-F238E27FC236}">
                  <a16:creationId xmlns:a16="http://schemas.microsoft.com/office/drawing/2014/main" id="{C8091C30-27A8-A42B-C7C9-CA0646D1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4422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342650" y="1514590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48184" y="3695393"/>
              <a:ext cx="714375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Ngón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trỏ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gõ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lvl="0">
                <a:defRPr/>
              </a:pP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ở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87903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A.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2, 3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8D7B5-4746-9B98-CB96-EA90D5ED9D2B}"/>
                </a:ext>
              </a:extLst>
            </p:cNvPr>
            <p:cNvSpPr txBox="1"/>
            <p:nvPr/>
          </p:nvSpPr>
          <p:spPr>
            <a:xfrm>
              <a:off x="7946977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B.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6, 7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F8643-1F35-5529-8158-F14DCFA8871C}"/>
                </a:ext>
              </a:extLst>
            </p:cNvPr>
            <p:cNvSpPr txBox="1"/>
            <p:nvPr/>
          </p:nvSpPr>
          <p:spPr>
            <a:xfrm>
              <a:off x="7587903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C.</a:t>
              </a:r>
              <a:r>
                <a:rPr lang="en-US" sz="2800" dirty="0"/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4, 5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946977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D.</a:t>
              </a:r>
              <a:r>
                <a:rPr lang="vi-VN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8, 9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08BB81-D8D3-1EED-1035-A330E4120A44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6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19DF733F-ADDB-DD9A-B495-EE1CCE49911F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Graphic 26" descr="Stopwatch">
              <a:extLst>
                <a:ext uri="{FF2B5EF4-FFF2-40B4-BE49-F238E27FC236}">
                  <a16:creationId xmlns:a16="http://schemas.microsoft.com/office/drawing/2014/main" id="{C8091C30-27A8-A42B-C7C9-CA0646D1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24956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342650" y="1514590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37132" y="3695757"/>
              <a:ext cx="714375" cy="1041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Chúc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mừng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bạn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!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208BB81-D8D3-1EED-1035-A330E4120A44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6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19DF733F-ADDB-DD9A-B495-EE1CCE49911F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Graphic 26" descr="Stopwatch">
              <a:extLst>
                <a:ext uri="{FF2B5EF4-FFF2-40B4-BE49-F238E27FC236}">
                  <a16:creationId xmlns:a16="http://schemas.microsoft.com/office/drawing/2014/main" id="{C8091C30-27A8-A42B-C7C9-CA0646D1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  <p:pic>
        <p:nvPicPr>
          <p:cNvPr id="28" name="Picture 2" descr="Thực Vật, Hoa, Nhà Máy, Tăng">
            <a:extLst>
              <a:ext uri="{FF2B5EF4-FFF2-40B4-BE49-F238E27FC236}">
                <a16:creationId xmlns:a16="http://schemas.microsoft.com/office/drawing/2014/main" id="{6BECB0BD-1F89-434A-AEBD-F5C49712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67" y="2813964"/>
            <a:ext cx="2158582" cy="2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473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6429-C8E2-4161-A43E-500BBFE3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8D940-D58A-469F-BF51-DF3128A4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90353-9D3F-4771-86A4-BEC2D4B9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9793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3" y="-17463"/>
            <a:ext cx="7261226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501476" y="2855197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160" y="72902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26" y="1302226"/>
            <a:ext cx="8809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993854" y="2931908"/>
            <a:ext cx="8870770" cy="831762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1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614224" y="5190776"/>
            <a:ext cx="8999747" cy="831762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06F8D23-CCA9-82AE-E643-D68BA929E9BD}"/>
              </a:ext>
            </a:extLst>
          </p:cNvPr>
          <p:cNvSpPr txBox="1"/>
          <p:nvPr/>
        </p:nvSpPr>
        <p:spPr>
          <a:xfrm>
            <a:off x="2819400" y="14932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22A27-5BD4-4BFD-A214-5B42096AAD4A}"/>
              </a:ext>
            </a:extLst>
          </p:cNvPr>
          <p:cNvSpPr/>
          <p:nvPr/>
        </p:nvSpPr>
        <p:spPr>
          <a:xfrm>
            <a:off x="3944621" y="3089214"/>
            <a:ext cx="7669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03F41"/>
                </a:solidFill>
                <a:latin typeface="MyriadPro-Regular"/>
              </a:rPr>
              <a:t>- </a:t>
            </a:r>
            <a:r>
              <a:rPr lang="vi-VN" sz="2400" dirty="0">
                <a:solidFill>
                  <a:srgbClr val="403F41"/>
                </a:solidFill>
                <a:latin typeface="MyriadPro-Regular"/>
              </a:rPr>
              <a:t>Giải thích được lợi ích của việc gõ bàn phím đúng cách</a:t>
            </a:r>
            <a:endParaRPr lang="en-US" sz="2400" dirty="0">
              <a:solidFill>
                <a:srgbClr val="403F41"/>
              </a:solidFill>
              <a:latin typeface="MyriadPro-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F0C2CE-1DDF-4592-BA25-94662B0CF54B}"/>
              </a:ext>
            </a:extLst>
          </p:cNvPr>
          <p:cNvSpPr/>
          <p:nvPr/>
        </p:nvSpPr>
        <p:spPr>
          <a:xfrm>
            <a:off x="3892032" y="5348173"/>
            <a:ext cx="760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03F41"/>
                </a:solidFill>
                <a:latin typeface="MyriadPro-Regular"/>
              </a:rPr>
              <a:t>- </a:t>
            </a:r>
            <a:r>
              <a:rPr lang="vi-VN" sz="900" dirty="0">
                <a:solidFill>
                  <a:srgbClr val="403F41"/>
                </a:solidFill>
                <a:latin typeface="ZapfDingbatsITCbyBT-Regular"/>
              </a:rPr>
              <a:t> </a:t>
            </a:r>
            <a:r>
              <a:rPr lang="vi-VN" sz="2400" dirty="0">
                <a:solidFill>
                  <a:srgbClr val="403F41"/>
                </a:solidFill>
                <a:latin typeface="MyriadPro-Regular"/>
              </a:rPr>
              <a:t>Gõ được đúng cách một đoạn văn bản ngắn khoảng 50 từ</a:t>
            </a:r>
            <a:r>
              <a:rPr lang="vi-VN" sz="2400" dirty="0"/>
              <a:t> 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0AA494-B4B7-4988-87FE-FE1369C32008}"/>
              </a:ext>
            </a:extLst>
          </p:cNvPr>
          <p:cNvGrpSpPr/>
          <p:nvPr/>
        </p:nvGrpSpPr>
        <p:grpSpPr>
          <a:xfrm>
            <a:off x="2614223" y="4071391"/>
            <a:ext cx="8999747" cy="831762"/>
            <a:chOff x="3021825" y="2309513"/>
            <a:chExt cx="7755655" cy="71649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E16450-5287-4BBF-A9E6-E1B333AEFF8B}"/>
                </a:ext>
              </a:extLst>
            </p:cNvPr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3" name="Chevron 64">
              <a:extLst>
                <a:ext uri="{FF2B5EF4-FFF2-40B4-BE49-F238E27FC236}">
                  <a16:creationId xmlns:a16="http://schemas.microsoft.com/office/drawing/2014/main" id="{6622BDA7-50C6-4383-B8F9-2D6AB5E6D882}"/>
                </a:ext>
              </a:extLst>
            </p:cNvPr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utoShape 47">
              <a:extLst>
                <a:ext uri="{FF2B5EF4-FFF2-40B4-BE49-F238E27FC236}">
                  <a16:creationId xmlns:a16="http://schemas.microsoft.com/office/drawing/2014/main" id="{36AD08BD-67C5-4391-8575-A8FFC80CE9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7C2C62-08CE-45EB-ACB8-DAD358044077}"/>
              </a:ext>
            </a:extLst>
          </p:cNvPr>
          <p:cNvSpPr/>
          <p:nvPr/>
        </p:nvSpPr>
        <p:spPr>
          <a:xfrm>
            <a:off x="3885080" y="4122068"/>
            <a:ext cx="7682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03F41"/>
                </a:solidFill>
                <a:latin typeface="MyriadPro-Regular"/>
              </a:rPr>
              <a:t>- </a:t>
            </a:r>
            <a:r>
              <a:rPr lang="vi-VN" sz="2400" dirty="0">
                <a:solidFill>
                  <a:srgbClr val="403F41"/>
                </a:solidFill>
                <a:latin typeface="MyriadPro-Regular"/>
              </a:rPr>
              <a:t>Biết vị trí đặt các ngón tay khi gõ hàng phím số và thực hiện</a:t>
            </a:r>
            <a:br>
              <a:rPr lang="vi-VN" sz="2400" dirty="0">
                <a:solidFill>
                  <a:srgbClr val="403F41"/>
                </a:solidFill>
                <a:latin typeface="MyriadPro-Regular"/>
              </a:rPr>
            </a:br>
            <a:r>
              <a:rPr lang="vi-VN" sz="2400" dirty="0">
                <a:solidFill>
                  <a:srgbClr val="403F41"/>
                </a:solidFill>
                <a:latin typeface="MyriadPro-Regular"/>
              </a:rPr>
              <a:t>được thao tác gõ đúng cách.</a:t>
            </a:r>
            <a:br>
              <a:rPr lang="vi-VN" sz="2400" dirty="0">
                <a:solidFill>
                  <a:srgbClr val="403F41"/>
                </a:solidFill>
                <a:latin typeface="MyriadPro-Regular"/>
              </a:rPr>
            </a:br>
            <a:endParaRPr lang="en-US" sz="2400" dirty="0">
              <a:solidFill>
                <a:srgbClr val="403F41"/>
              </a:solidFill>
              <a:latin typeface="MyriadPro-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8B277-626F-4CD0-B3B2-0F74AEF1CBD3}"/>
              </a:ext>
            </a:extLst>
          </p:cNvPr>
          <p:cNvSpPr/>
          <p:nvPr/>
        </p:nvSpPr>
        <p:spPr>
          <a:xfrm>
            <a:off x="4403402" y="228182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MyriadPro-Semibold"/>
              </a:rPr>
              <a:t>Sau bài này em sẽ: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1068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501900" y="180923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25269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661346" y="1273385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4F0D91-5262-40B0-AD89-78065047F1F7}"/>
              </a:ext>
            </a:extLst>
          </p:cNvPr>
          <p:cNvSpPr/>
          <p:nvPr/>
        </p:nvSpPr>
        <p:spPr>
          <a:xfrm>
            <a:off x="707169" y="3692575"/>
            <a:ext cx="2889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342900"/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342900"/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342900"/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125920-149B-47E8-A5A5-583724B0F15C}"/>
              </a:ext>
            </a:extLst>
          </p:cNvPr>
          <p:cNvSpPr/>
          <p:nvPr/>
        </p:nvSpPr>
        <p:spPr>
          <a:xfrm>
            <a:off x="707169" y="5222435"/>
            <a:ext cx="2693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defTabSz="342900"/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thôi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9953A-2621-4612-98DF-D0F16527F0D8}"/>
              </a:ext>
            </a:extLst>
          </p:cNvPr>
          <p:cNvSpPr txBox="1"/>
          <p:nvPr/>
        </p:nvSpPr>
        <p:spPr>
          <a:xfrm>
            <a:off x="46013" y="1888319"/>
            <a:ext cx="71017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UTM Avo" panose="02040603050506020204"/>
                <a:cs typeface="Times New Roman" panose="02020603050405020304" pitchFamily="18" charset="0"/>
              </a:rPr>
              <a:t>cách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65DA0-5AE2-4500-8A36-559303B851FF}"/>
              </a:ext>
            </a:extLst>
          </p:cNvPr>
          <p:cNvSpPr txBox="1"/>
          <p:nvPr/>
        </p:nvSpPr>
        <p:spPr>
          <a:xfrm>
            <a:off x="534949" y="2588663"/>
            <a:ext cx="186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Sitka Text" pitchFamily="2" charset="0"/>
                <a:ea typeface="UD Digi Kyokasho NK-B" panose="020B0400000000000000" pitchFamily="18" charset="-128"/>
              </a:rPr>
              <a:t>NHIỆM VỤ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B7728-6673-4051-A851-067C22956766}"/>
              </a:ext>
            </a:extLst>
          </p:cNvPr>
          <p:cNvSpPr txBox="1"/>
          <p:nvPr/>
        </p:nvSpPr>
        <p:spPr>
          <a:xfrm>
            <a:off x="2173734" y="2564141"/>
            <a:ext cx="37830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C6614-0708-489D-8A0C-5296661C41DF}"/>
              </a:ext>
            </a:extLst>
          </p:cNvPr>
          <p:cNvSpPr txBox="1"/>
          <p:nvPr/>
        </p:nvSpPr>
        <p:spPr>
          <a:xfrm>
            <a:off x="2801215" y="2547956"/>
            <a:ext cx="806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đúng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đoạn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sau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đây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dấu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24B95-5FD0-4171-AA84-1CDD71FC0075}"/>
              </a:ext>
            </a:extLst>
          </p:cNvPr>
          <p:cNvSpPr txBox="1"/>
          <p:nvPr/>
        </p:nvSpPr>
        <p:spPr>
          <a:xfrm>
            <a:off x="1154727" y="3228945"/>
            <a:ext cx="125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UTM Avo" panose="02040603050506020204"/>
              </a:rPr>
              <a:t>LÀM ANH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0B8996A-3D5A-47DC-9C9A-122668F1D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0" y="3019550"/>
            <a:ext cx="4680270" cy="2543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8AF9B5-C580-4F7F-AC8C-A4BE0C3EE9C5}"/>
              </a:ext>
            </a:extLst>
          </p:cNvPr>
          <p:cNvSpPr txBox="1"/>
          <p:nvPr/>
        </p:nvSpPr>
        <p:spPr>
          <a:xfrm>
            <a:off x="4162324" y="5524421"/>
            <a:ext cx="374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latin typeface="UTM Avo" panose="02040603050506020204"/>
              </a:rPr>
              <a:t>Trích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bài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Làm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anh</a:t>
            </a:r>
            <a:r>
              <a:rPr lang="en-US" sz="1600" i="1" dirty="0">
                <a:latin typeface="UTM Avo" panose="02040603050506020204"/>
              </a:rPr>
              <a:t> - Phan </a:t>
            </a:r>
            <a:r>
              <a:rPr lang="en-US" sz="1600" i="1" dirty="0" err="1">
                <a:latin typeface="UTM Avo" panose="02040603050506020204"/>
              </a:rPr>
              <a:t>Thị</a:t>
            </a:r>
            <a:r>
              <a:rPr lang="en-US" sz="1600" i="1" dirty="0">
                <a:latin typeface="UTM Avo" panose="02040603050506020204"/>
              </a:rPr>
              <a:t> Thanh </a:t>
            </a:r>
            <a:r>
              <a:rPr lang="en-US" sz="1600" i="1" dirty="0" err="1">
                <a:latin typeface="UTM Avo" panose="02040603050506020204"/>
              </a:rPr>
              <a:t>Nhàn</a:t>
            </a:r>
            <a:r>
              <a:rPr lang="en-US" sz="1600" i="1" dirty="0">
                <a:latin typeface="UTM Avo" panose="02040603050506020204"/>
              </a:rPr>
              <a:t> - SGK </a:t>
            </a:r>
            <a:r>
              <a:rPr lang="en-US" sz="1600" i="1" dirty="0" err="1">
                <a:latin typeface="UTM Avo" panose="02040603050506020204"/>
              </a:rPr>
              <a:t>Tiếng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Việt</a:t>
            </a:r>
            <a:r>
              <a:rPr lang="en-US" sz="1600" i="1" dirty="0">
                <a:latin typeface="UTM Avo" panose="02040603050506020204"/>
              </a:rPr>
              <a:t> 1 - </a:t>
            </a:r>
            <a:r>
              <a:rPr lang="en-US" sz="1600" i="1" dirty="0" err="1">
                <a:latin typeface="UTM Avo" panose="02040603050506020204"/>
              </a:rPr>
              <a:t>Tập</a:t>
            </a:r>
            <a:r>
              <a:rPr lang="en-US" sz="1600" i="1" dirty="0">
                <a:latin typeface="UTM Avo" panose="02040603050506020204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698A0-FB36-4ED4-8237-6F68D527608B}"/>
              </a:ext>
            </a:extLst>
          </p:cNvPr>
          <p:cNvSpPr txBox="1"/>
          <p:nvPr/>
        </p:nvSpPr>
        <p:spPr>
          <a:xfrm>
            <a:off x="4349299" y="6095734"/>
            <a:ext cx="3401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UTM Avo" panose="02040603050506020204"/>
              </a:rPr>
              <a:t>(</a:t>
            </a:r>
            <a:r>
              <a:rPr lang="en-US" sz="1600" i="1" dirty="0" err="1">
                <a:latin typeface="UTM Avo" panose="02040603050506020204"/>
              </a:rPr>
              <a:t>Bộ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sách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Kết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nối</a:t>
            </a:r>
            <a:r>
              <a:rPr lang="en-US" sz="1600" i="1" dirty="0">
                <a:latin typeface="UTM Avo" panose="02040603050506020204"/>
              </a:rPr>
              <a:t> tri </a:t>
            </a:r>
            <a:r>
              <a:rPr lang="en-US" sz="1600" i="1" dirty="0" err="1">
                <a:latin typeface="UTM Avo" panose="02040603050506020204"/>
              </a:rPr>
              <a:t>thức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với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cuộc</a:t>
            </a:r>
            <a:r>
              <a:rPr lang="en-US" sz="1600" i="1" dirty="0">
                <a:latin typeface="UTM Avo" panose="02040603050506020204"/>
              </a:rPr>
              <a:t> </a:t>
            </a:r>
            <a:r>
              <a:rPr lang="en-US" sz="1600" i="1" dirty="0" err="1">
                <a:latin typeface="UTM Avo" panose="02040603050506020204"/>
              </a:rPr>
              <a:t>sống</a:t>
            </a:r>
            <a:r>
              <a:rPr lang="en-US" sz="1600" i="1" dirty="0">
                <a:latin typeface="UTM Avo" panose="02040603050506020204"/>
              </a:rPr>
              <a:t>)</a:t>
            </a:r>
            <a:endParaRPr lang="en-US" sz="1600" dirty="0">
              <a:latin typeface="UTM Avo" panose="02040603050506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2D4A24-E296-434B-A3C8-BC5A45CAA795}"/>
              </a:ext>
            </a:extLst>
          </p:cNvPr>
          <p:cNvSpPr txBox="1"/>
          <p:nvPr/>
        </p:nvSpPr>
        <p:spPr>
          <a:xfrm>
            <a:off x="8261700" y="3849189"/>
            <a:ext cx="37016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Bước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Nh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á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y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đ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ú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chuột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o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biểu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tượng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   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màn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nền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khởi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phần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mềm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Notepad.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7D1EF99-FA4B-4F31-AFE4-64A5A6EE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6" descr="Tập gõ đúng cách đoạn thơ sau đây">
            <a:extLst>
              <a:ext uri="{FF2B5EF4-FFF2-40B4-BE49-F238E27FC236}">
                <a16:creationId xmlns:a16="http://schemas.microsoft.com/office/drawing/2014/main" id="{ECE7833E-C86C-4077-AB04-214B78FD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21" y="4211216"/>
            <a:ext cx="2762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7E980E3E-F0A3-4D3B-8C80-905390CD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632" y="4984450"/>
            <a:ext cx="38124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 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Bước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ngón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tay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vị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trí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xuất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gõ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đoạn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thơ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Lưu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ý: 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Sử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dụng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phím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Caps Lock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hoặc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phím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Shift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gõ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hoa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F5B09-3D84-4042-BCF6-F8C14FE91C50}"/>
              </a:ext>
            </a:extLst>
          </p:cNvPr>
          <p:cNvSpPr txBox="1"/>
          <p:nvPr/>
        </p:nvSpPr>
        <p:spPr>
          <a:xfrm>
            <a:off x="8710474" y="3361412"/>
            <a:ext cx="275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DẪN</a:t>
            </a:r>
          </a:p>
        </p:txBody>
      </p:sp>
    </p:spTree>
    <p:extLst>
      <p:ext uri="{BB962C8B-B14F-4D97-AF65-F5344CB8AC3E}">
        <p14:creationId xmlns:p14="http://schemas.microsoft.com/office/powerpoint/2010/main" val="206502817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501900" y="180923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25269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661346" y="1273385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D3827-4FA5-4F1C-9117-C00F2BAD6582}"/>
              </a:ext>
            </a:extLst>
          </p:cNvPr>
          <p:cNvSpPr txBox="1"/>
          <p:nvPr/>
        </p:nvSpPr>
        <p:spPr>
          <a:xfrm>
            <a:off x="287780" y="2275478"/>
            <a:ext cx="1983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NHIỆM VỤ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F95C7-6FEF-4532-B528-86E1B85657E2}"/>
              </a:ext>
            </a:extLst>
          </p:cNvPr>
          <p:cNvSpPr txBox="1"/>
          <p:nvPr/>
        </p:nvSpPr>
        <p:spPr>
          <a:xfrm>
            <a:off x="1922909" y="2212728"/>
            <a:ext cx="37830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A9C4D-95DB-41B5-92D9-FDD58D892ADC}"/>
              </a:ext>
            </a:extLst>
          </p:cNvPr>
          <p:cNvSpPr txBox="1"/>
          <p:nvPr/>
        </p:nvSpPr>
        <p:spPr>
          <a:xfrm>
            <a:off x="2430235" y="2254243"/>
            <a:ext cx="886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đúng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đoạn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văn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bản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sau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dấu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6F488-6E10-4CD9-91FA-68B8EA2CBC38}"/>
              </a:ext>
            </a:extLst>
          </p:cNvPr>
          <p:cNvSpPr txBox="1"/>
          <p:nvPr/>
        </p:nvSpPr>
        <p:spPr>
          <a:xfrm>
            <a:off x="745107" y="2800813"/>
            <a:ext cx="393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/>
              </a:rPr>
              <a:t>a)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sô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điện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thoại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khẩn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cấp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448E2-38D9-4477-89BF-C30BDEC09853}"/>
              </a:ext>
            </a:extLst>
          </p:cNvPr>
          <p:cNvSpPr txBox="1"/>
          <p:nvPr/>
        </p:nvSpPr>
        <p:spPr>
          <a:xfrm>
            <a:off x="1158061" y="3170145"/>
            <a:ext cx="3371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111 – </a:t>
            </a:r>
            <a:r>
              <a:rPr lang="en-US" sz="2400" dirty="0" err="1">
                <a:latin typeface="UTM Avo" panose="02040603050506020204"/>
              </a:rPr>
              <a:t>Bảo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vệ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trẻ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em</a:t>
            </a:r>
            <a:endParaRPr lang="en-US" sz="2400" dirty="0">
              <a:latin typeface="UTM Avo" panose="02040603050506020204"/>
            </a:endParaRPr>
          </a:p>
          <a:p>
            <a:r>
              <a:rPr lang="en-US" sz="2400" dirty="0">
                <a:latin typeface="UTM Avo" panose="02040603050506020204"/>
              </a:rPr>
              <a:t>112 – </a:t>
            </a:r>
            <a:r>
              <a:rPr lang="en-US" sz="2400" dirty="0" err="1">
                <a:latin typeface="UTM Avo" panose="02040603050506020204"/>
              </a:rPr>
              <a:t>Tìm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kiếm</a:t>
            </a:r>
            <a:r>
              <a:rPr lang="en-US" sz="2400" dirty="0">
                <a:latin typeface="UTM Avo" panose="02040603050506020204"/>
              </a:rPr>
              <a:t> , </a:t>
            </a:r>
            <a:r>
              <a:rPr lang="en-US" sz="2400" dirty="0" err="1">
                <a:latin typeface="UTM Avo" panose="02040603050506020204"/>
              </a:rPr>
              <a:t>cứu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nạn</a:t>
            </a:r>
            <a:endParaRPr lang="en-US" sz="2400" dirty="0">
              <a:latin typeface="UTM Avo" panose="02040603050506020204"/>
            </a:endParaRPr>
          </a:p>
          <a:p>
            <a:r>
              <a:rPr lang="en-US" sz="2400" dirty="0">
                <a:latin typeface="UTM Avo" panose="02040603050506020204"/>
              </a:rPr>
              <a:t>113 – </a:t>
            </a:r>
            <a:r>
              <a:rPr lang="en-US" sz="2400" dirty="0" err="1">
                <a:latin typeface="UTM Avo" panose="02040603050506020204"/>
              </a:rPr>
              <a:t>Công</a:t>
            </a:r>
            <a:r>
              <a:rPr lang="en-US" sz="2400" dirty="0">
                <a:latin typeface="UTM Avo" panose="02040603050506020204"/>
              </a:rPr>
              <a:t> an</a:t>
            </a:r>
          </a:p>
          <a:p>
            <a:r>
              <a:rPr lang="en-US" sz="2400" dirty="0">
                <a:latin typeface="UTM Avo" panose="02040603050506020204"/>
              </a:rPr>
              <a:t>114 – </a:t>
            </a:r>
            <a:r>
              <a:rPr lang="en-US" sz="2400" dirty="0" err="1">
                <a:latin typeface="UTM Avo" panose="02040603050506020204"/>
              </a:rPr>
              <a:t>Cứu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hỏa</a:t>
            </a:r>
            <a:endParaRPr lang="en-US" sz="2400" dirty="0">
              <a:latin typeface="UTM Avo" panose="02040603050506020204"/>
            </a:endParaRPr>
          </a:p>
          <a:p>
            <a:r>
              <a:rPr lang="en-US" sz="2400" dirty="0">
                <a:latin typeface="UTM Avo" panose="02040603050506020204"/>
              </a:rPr>
              <a:t>115 – </a:t>
            </a:r>
            <a:r>
              <a:rPr lang="en-US" sz="2400" dirty="0" err="1">
                <a:latin typeface="UTM Avo" panose="02040603050506020204"/>
              </a:rPr>
              <a:t>Cấp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cứu</a:t>
            </a:r>
            <a:r>
              <a:rPr lang="en-US" sz="2400" dirty="0">
                <a:latin typeface="UTM Avo" panose="02040603050506020204"/>
              </a:rPr>
              <a:t> </a:t>
            </a:r>
          </a:p>
          <a:p>
            <a:endParaRPr lang="en-US" sz="2400" dirty="0">
              <a:latin typeface="UTM Avo" panose="02040603050506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403DA-6541-4257-82F4-D2E6150FB37E}"/>
              </a:ext>
            </a:extLst>
          </p:cNvPr>
          <p:cNvSpPr txBox="1"/>
          <p:nvPr/>
        </p:nvSpPr>
        <p:spPr>
          <a:xfrm>
            <a:off x="5171531" y="2741816"/>
            <a:ext cx="644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UTM Avo" panose="02040603050506020204"/>
              </a:rPr>
              <a:t>b)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365 </a:t>
            </a:r>
            <a:r>
              <a:rPr lang="en-US" sz="2400" dirty="0" err="1">
                <a:latin typeface="UTM Avo" panose="02040603050506020204"/>
              </a:rPr>
              <a:t>ngày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Năm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nhuận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366 </a:t>
            </a:r>
            <a:r>
              <a:rPr lang="en-US" sz="2400" dirty="0" err="1">
                <a:latin typeface="UTM Avo" panose="02040603050506020204"/>
              </a:rPr>
              <a:t>ngày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tháng</a:t>
            </a:r>
            <a:r>
              <a:rPr lang="en-US" sz="2400" dirty="0">
                <a:latin typeface="UTM Avo" panose="02040603050506020204"/>
              </a:rPr>
              <a:t> 4, 6, 9, 11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30 </a:t>
            </a:r>
            <a:r>
              <a:rPr lang="en-US" sz="2400" dirty="0" err="1">
                <a:latin typeface="UTM Avo" panose="02040603050506020204"/>
              </a:rPr>
              <a:t>ngày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tháng</a:t>
            </a:r>
            <a:r>
              <a:rPr lang="en-US" sz="2400" dirty="0">
                <a:latin typeface="UTM Avo" panose="02040603050506020204"/>
              </a:rPr>
              <a:t> 1, 3, 5, 7, 8, 10, 12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31 </a:t>
            </a:r>
            <a:r>
              <a:rPr lang="en-US" sz="2400" dirty="0" err="1">
                <a:latin typeface="UTM Avo" panose="02040603050506020204"/>
              </a:rPr>
              <a:t>ngày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Tháng</a:t>
            </a:r>
            <a:r>
              <a:rPr lang="en-US" sz="2400" dirty="0">
                <a:latin typeface="UTM Avo" panose="02040603050506020204"/>
              </a:rPr>
              <a:t> 2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28 </a:t>
            </a:r>
            <a:r>
              <a:rPr lang="en-US" sz="2400" dirty="0" err="1">
                <a:latin typeface="UTM Avo" panose="02040603050506020204"/>
              </a:rPr>
              <a:t>ngày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năm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nhuận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tháng</a:t>
            </a:r>
            <a:r>
              <a:rPr lang="en-US" sz="2400" dirty="0">
                <a:latin typeface="UTM Avo" panose="02040603050506020204"/>
              </a:rPr>
              <a:t> 2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29 </a:t>
            </a:r>
            <a:r>
              <a:rPr lang="en-US" sz="2400" dirty="0" err="1">
                <a:latin typeface="UTM Avo" panose="02040603050506020204"/>
              </a:rPr>
              <a:t>ngày</a:t>
            </a:r>
            <a:r>
              <a:rPr lang="en-US" sz="2400" dirty="0">
                <a:latin typeface="UTM Avo" panose="02040603050506020204"/>
              </a:rPr>
              <a:t>.</a:t>
            </a:r>
            <a:endParaRPr lang="en-US" sz="2400" b="1" dirty="0">
              <a:latin typeface="UTM Avo" panose="02040603050506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31E71-DBD3-462E-A965-655687C32654}"/>
              </a:ext>
            </a:extLst>
          </p:cNvPr>
          <p:cNvSpPr txBox="1"/>
          <p:nvPr/>
        </p:nvSpPr>
        <p:spPr>
          <a:xfrm>
            <a:off x="247337" y="4989026"/>
            <a:ext cx="228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/>
              </a:rPr>
              <a:t>Hướng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/>
              </a:rPr>
              <a:t>dẫn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/>
              </a:rPr>
              <a:t> : </a:t>
            </a:r>
          </a:p>
        </p:txBody>
      </p:sp>
      <p:pic>
        <p:nvPicPr>
          <p:cNvPr id="4097" name="Picture 7" descr="Tập gõ đúng cách các đoạn văn bản sau">
            <a:extLst>
              <a:ext uri="{FF2B5EF4-FFF2-40B4-BE49-F238E27FC236}">
                <a16:creationId xmlns:a16="http://schemas.microsoft.com/office/drawing/2014/main" id="{A8C9FC8E-A63D-4AF7-B8FD-B0BBDF35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65" y="5545233"/>
            <a:ext cx="2762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3C1EC2-FD5D-4048-A0AC-7638E7EC57B5}"/>
              </a:ext>
            </a:extLst>
          </p:cNvPr>
          <p:cNvSpPr txBox="1"/>
          <p:nvPr/>
        </p:nvSpPr>
        <p:spPr>
          <a:xfrm>
            <a:off x="609600" y="5437157"/>
            <a:ext cx="9996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Bước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Nh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á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y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đ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ú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chuột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o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biểu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  <a:ea typeface="Times New Roman" panose="02020603050405020304" pitchFamily="18" charset="0"/>
                <a:cs typeface="Roboto" panose="020B0604020202020204" charset="0"/>
              </a:rPr>
              <a:t>tượng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màn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nền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khởi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phần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Roboto" panose="020B0604020202020204" charset="0"/>
              </a:rPr>
              <a:t>mềm</a:t>
            </a:r>
            <a:r>
              <a:rPr lang="en-US" altLang="en-US" dirty="0">
                <a:solidFill>
                  <a:srgbClr val="FF0000"/>
                </a:solidFill>
                <a:latin typeface="Roboto" panose="020B0604020202020204" charset="0"/>
              </a:rPr>
              <a:t> Notepad.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EC1CADA-BFF9-4E46-94F5-50A74BF0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24413"/>
            <a:ext cx="103927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 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Bước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ngón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tay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vị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trí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xuất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gõ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đoạn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thơ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Lưu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ý: 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Gõ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phím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trước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phẩy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chấm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Roboto" panose="020B0604020202020204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1447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501900" y="180923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25269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661346" y="1273385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906279-C002-4ACE-B182-5D79E9CE7E12}"/>
              </a:ext>
            </a:extLst>
          </p:cNvPr>
          <p:cNvGrpSpPr/>
          <p:nvPr/>
        </p:nvGrpSpPr>
        <p:grpSpPr>
          <a:xfrm>
            <a:off x="45720" y="2137764"/>
            <a:ext cx="2262614" cy="790555"/>
            <a:chOff x="371924" y="337947"/>
            <a:chExt cx="3453081" cy="11443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203398-A15B-4D51-94E4-C4DF5953B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1A2062-33AD-4410-A5F2-15798217FBCA}"/>
                </a:ext>
              </a:extLst>
            </p:cNvPr>
            <p:cNvSpPr/>
            <p:nvPr/>
          </p:nvSpPr>
          <p:spPr>
            <a:xfrm>
              <a:off x="1652195" y="337947"/>
              <a:ext cx="2172810" cy="732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32FD6-0199-4885-AC7A-37EBD581EB7F}"/>
              </a:ext>
            </a:extLst>
          </p:cNvPr>
          <p:cNvSpPr/>
          <p:nvPr/>
        </p:nvSpPr>
        <p:spPr>
          <a:xfrm>
            <a:off x="2137201" y="2135627"/>
            <a:ext cx="1000907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67E18534-14EB-4ACB-95E5-B70A24E62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" y="5029200"/>
            <a:ext cx="1828800" cy="1828800"/>
          </a:xfrm>
          <a:prstGeom prst="rect">
            <a:avLst/>
          </a:prstGeom>
        </p:spPr>
      </p:pic>
      <p:graphicFrame>
        <p:nvGraphicFramePr>
          <p:cNvPr id="13" name="Table 28">
            <a:extLst>
              <a:ext uri="{FF2B5EF4-FFF2-40B4-BE49-F238E27FC236}">
                <a16:creationId xmlns:a16="http://schemas.microsoft.com/office/drawing/2014/main" id="{B3168CB8-F6B4-4F6B-BC5A-06B579E70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63763"/>
              </p:ext>
            </p:extLst>
          </p:nvPr>
        </p:nvGraphicFramePr>
        <p:xfrm>
          <a:off x="2112276" y="2641919"/>
          <a:ext cx="6531641" cy="40088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6986">
                  <a:extLst>
                    <a:ext uri="{9D8B030D-6E8A-4147-A177-3AD203B41FA5}">
                      <a16:colId xmlns:a16="http://schemas.microsoft.com/office/drawing/2014/main" val="3049472007"/>
                    </a:ext>
                  </a:extLst>
                </a:gridCol>
                <a:gridCol w="3224655">
                  <a:extLst>
                    <a:ext uri="{9D8B030D-6E8A-4147-A177-3AD203B41FA5}">
                      <a16:colId xmlns:a16="http://schemas.microsoft.com/office/drawing/2014/main" val="3745305114"/>
                    </a:ext>
                  </a:extLst>
                </a:gridCol>
              </a:tblGrid>
              <a:tr h="369208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6DC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45030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1) Ngón trỏ tay trái</a:t>
                      </a:r>
                      <a:endParaRPr lang="vi-VN" sz="2000" kern="12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pt-BR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a) Gõ phím số 6, 7</a:t>
                      </a:r>
                      <a:endParaRPr lang="vi-VN" sz="2000" kern="12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05725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UTM Avo" panose="0204060305050602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b) Gõ phím số 8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50153"/>
                  </a:ext>
                </a:extLst>
              </a:tr>
              <a:tr h="437311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UTM Avo" panose="02040603050506020204"/>
                        </a:rPr>
                        <a:t>  3) Ngón giữa tay trái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c) Gõ phím số 4, 5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2071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UTM Avo" panose="02040603050506020204"/>
                        </a:rPr>
                        <a:t>  4) Ngón giữa tay phải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d) Gõ phím số 9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462"/>
                  </a:ext>
                </a:extLst>
              </a:tr>
              <a:tr h="437311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UTM Avo" panose="02040603050506020204"/>
                        </a:rPr>
                        <a:t>  5) Ngón áp út tay trái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e) Gõ phím số 3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54022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UTM Avo" panose="02040603050506020204"/>
                        </a:rPr>
                        <a:t>  6) Ngón áp út tay phải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f) Gõ phím sô 1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74735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UTM Avo" panose="02040603050506020204"/>
                        </a:rPr>
                        <a:t>  7) Ngón út tay trái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g) Gõ phím số 0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76558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UTM Avo" panose="02040603050506020204"/>
                        </a:rPr>
                        <a:t>  8) Ngón út tay phải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 algn="l">
                        <a:lnSpc>
                          <a:spcPct val="12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phím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UTM Avo" panose="02040603050506020204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anchor="ctr">
                    <a:solidFill>
                      <a:srgbClr val="C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5711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4A6DC99-675D-4F73-8BC4-A83901419A4A}"/>
              </a:ext>
            </a:extLst>
          </p:cNvPr>
          <p:cNvSpPr txBox="1"/>
          <p:nvPr/>
        </p:nvSpPr>
        <p:spPr>
          <a:xfrm>
            <a:off x="9412484" y="2834730"/>
            <a:ext cx="15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/>
              </a:rPr>
              <a:t>ĐÁP ÁN: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CDB4D7-3CBF-4682-A16D-339737D646F2}"/>
              </a:ext>
            </a:extLst>
          </p:cNvPr>
          <p:cNvSpPr txBox="1"/>
          <p:nvPr/>
        </p:nvSpPr>
        <p:spPr>
          <a:xfrm>
            <a:off x="9470904" y="3342115"/>
            <a:ext cx="1217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1 – c 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2 – a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3 – e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4 – b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5 – h </a:t>
            </a:r>
            <a:b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6 – d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7 – f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8 – g </a:t>
            </a:r>
          </a:p>
        </p:txBody>
      </p:sp>
    </p:spTree>
    <p:extLst>
      <p:ext uri="{BB962C8B-B14F-4D97-AF65-F5344CB8AC3E}">
        <p14:creationId xmlns:p14="http://schemas.microsoft.com/office/powerpoint/2010/main" val="93958542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501900" y="180923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25269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661346" y="1273385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4E6AC-ABB5-4E8C-A49D-F9F8248A0D41}"/>
              </a:ext>
            </a:extLst>
          </p:cNvPr>
          <p:cNvGrpSpPr/>
          <p:nvPr/>
        </p:nvGrpSpPr>
        <p:grpSpPr>
          <a:xfrm>
            <a:off x="45720" y="2290056"/>
            <a:ext cx="1973070" cy="651744"/>
            <a:chOff x="371924" y="467376"/>
            <a:chExt cx="3761537" cy="10149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AD3A30-96CE-4D2A-9C26-2CCD25B97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72A99F-6EE7-4431-AE8E-1D685668A31B}"/>
                </a:ext>
              </a:extLst>
            </p:cNvPr>
            <p:cNvSpPr/>
            <p:nvPr/>
          </p:nvSpPr>
          <p:spPr>
            <a:xfrm>
              <a:off x="1752860" y="653374"/>
              <a:ext cx="2380601" cy="72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AC7E5-AA9A-4263-8B55-0A03AA64A774}"/>
              </a:ext>
            </a:extLst>
          </p:cNvPr>
          <p:cNvSpPr/>
          <p:nvPr/>
        </p:nvSpPr>
        <p:spPr>
          <a:xfrm>
            <a:off x="1905000" y="2313152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67F7CBF-4B17-4DDA-9DA2-03DE10832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AE1B0-C51D-41C4-9ABC-66043F98C37A}"/>
              </a:ext>
            </a:extLst>
          </p:cNvPr>
          <p:cNvSpPr txBox="1"/>
          <p:nvPr/>
        </p:nvSpPr>
        <p:spPr>
          <a:xfrm>
            <a:off x="2323626" y="3557089"/>
            <a:ext cx="948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a) Sau </a:t>
            </a:r>
            <a:r>
              <a:rPr lang="en-US" sz="2400" dirty="0" err="1">
                <a:latin typeface="UTM Avo" panose="02040603050506020204"/>
              </a:rPr>
              <a:t>khi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xong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phím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phải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ngón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tay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trở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về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vị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phát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tương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hàng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sở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C5E25-CB87-48B6-AAF3-322615263791}"/>
              </a:ext>
            </a:extLst>
          </p:cNvPr>
          <p:cNvSpPr txBox="1"/>
          <p:nvPr/>
        </p:nvSpPr>
        <p:spPr>
          <a:xfrm>
            <a:off x="2318546" y="4406854"/>
            <a:ext cx="948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/>
              </a:rPr>
              <a:t>b) </a:t>
            </a:r>
            <a:r>
              <a:rPr lang="en-US" sz="2400" dirty="0" err="1">
                <a:latin typeface="UTM Avo" panose="02040603050506020204"/>
              </a:rPr>
              <a:t>Đặt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ngón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tay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vị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phát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hàng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sở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0BF73-7CB5-4C5F-8285-B8E0B08D9225}"/>
              </a:ext>
            </a:extLst>
          </p:cNvPr>
          <p:cNvSpPr txBox="1"/>
          <p:nvPr/>
        </p:nvSpPr>
        <p:spPr>
          <a:xfrm>
            <a:off x="2323626" y="4992728"/>
            <a:ext cx="948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UTM Avo" panose="02040603050506020204"/>
              </a:rPr>
              <a:t>c) Vươn ngón tay để gõ phím số tương ứng mà ngón tay đó phụ trách.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221D6-1295-494D-95FD-135446DD03BB}"/>
              </a:ext>
            </a:extLst>
          </p:cNvPr>
          <p:cNvSpPr txBox="1"/>
          <p:nvPr/>
        </p:nvSpPr>
        <p:spPr>
          <a:xfrm>
            <a:off x="3483078" y="5791201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/>
              </a:rPr>
              <a:t>ĐÁP ÁN: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B6007-6180-4FA9-9436-27E6F147F431}"/>
              </a:ext>
            </a:extLst>
          </p:cNvPr>
          <p:cNvSpPr txBox="1"/>
          <p:nvPr/>
        </p:nvSpPr>
        <p:spPr>
          <a:xfrm>
            <a:off x="4648200" y="5791200"/>
            <a:ext cx="18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4">
                    <a:lumMod val="50000"/>
                  </a:schemeClr>
                </a:solidFill>
                <a:latin typeface="UTM Avo" panose="02040603050506020204"/>
              </a:rPr>
              <a:t>b – c – a </a:t>
            </a:r>
          </a:p>
        </p:txBody>
      </p:sp>
    </p:spTree>
    <p:extLst>
      <p:ext uri="{BB962C8B-B14F-4D97-AF65-F5344CB8AC3E}">
        <p14:creationId xmlns:p14="http://schemas.microsoft.com/office/powerpoint/2010/main" val="215504750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501900" y="180923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25269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661346" y="1273385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8327F0-4E77-4A25-8E68-BCDA73895821}"/>
              </a:ext>
            </a:extLst>
          </p:cNvPr>
          <p:cNvGrpSpPr/>
          <p:nvPr/>
        </p:nvGrpSpPr>
        <p:grpSpPr>
          <a:xfrm>
            <a:off x="45720" y="2247798"/>
            <a:ext cx="3761537" cy="1181202"/>
            <a:chOff x="371924" y="384240"/>
            <a:chExt cx="3761537" cy="1181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695AE7-3344-420C-BF6C-F3CBE2F7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CDDFC5-D584-44E2-B5C2-3C1C2D1042BD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63C86A9-1B2A-44BF-B2CC-663116629739}"/>
              </a:ext>
            </a:extLst>
          </p:cNvPr>
          <p:cNvSpPr/>
          <p:nvPr/>
        </p:nvSpPr>
        <p:spPr>
          <a:xfrm>
            <a:off x="1325991" y="3288617"/>
            <a:ext cx="975134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 Em hãy khởi động phần mềm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và thực hành gõ bàn phím đúng cách để gõ lời một bài hát mà em thích.</a:t>
            </a:r>
            <a:endParaRPr lang="vi-VN" sz="28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6B78FC3A-3B84-4ACF-9196-FA1168967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735550"/>
            <a:ext cx="2182039" cy="21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713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BADB9-B909-D456-854D-593C64FEF00B}"/>
              </a:ext>
            </a:extLst>
          </p:cNvPr>
          <p:cNvGrpSpPr/>
          <p:nvPr/>
        </p:nvGrpSpPr>
        <p:grpSpPr>
          <a:xfrm>
            <a:off x="1056084" y="4610876"/>
            <a:ext cx="5544457" cy="2761344"/>
            <a:chOff x="1109021" y="4688114"/>
            <a:chExt cx="5544457" cy="2761344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ADF491B5-7856-ADD5-DFC6-8661A8FFB0F7}"/>
                </a:ext>
              </a:extLst>
            </p:cNvPr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ACA802-89DB-9B6F-769C-AA57249B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503" y="5279572"/>
              <a:ext cx="3853717" cy="21698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A5D96C-56D6-023C-9354-126E197DCD03}"/>
              </a:ext>
            </a:extLst>
          </p:cNvPr>
          <p:cNvGrpSpPr/>
          <p:nvPr/>
        </p:nvGrpSpPr>
        <p:grpSpPr>
          <a:xfrm>
            <a:off x="207817" y="784087"/>
            <a:ext cx="7416771" cy="4944514"/>
            <a:chOff x="207817" y="784087"/>
            <a:chExt cx="7416771" cy="4944514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7B460457-ED32-AE62-8C77-E76438DCCE53}"/>
                </a:ext>
              </a:extLst>
            </p:cNvPr>
            <p:cNvGraphicFramePr/>
            <p:nvPr/>
          </p:nvGraphicFramePr>
          <p:xfrm>
            <a:off x="207817" y="784087"/>
            <a:ext cx="7416771" cy="4944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EC2C21-F10D-2DE7-AF0B-4A16437BE5AB}"/>
                </a:ext>
              </a:extLst>
            </p:cNvPr>
            <p:cNvSpPr txBox="1"/>
            <p:nvPr/>
          </p:nvSpPr>
          <p:spPr>
            <a:xfrm rot="1619223">
              <a:off x="4299112" y="1309765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CBBE90-87E4-6F7E-1614-644A4141BA18}"/>
                </a:ext>
              </a:extLst>
            </p:cNvPr>
            <p:cNvSpPr txBox="1"/>
            <p:nvPr/>
          </p:nvSpPr>
          <p:spPr>
            <a:xfrm rot="4961869">
              <a:off x="5128657" y="2581120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C9D7B5-0E5C-6A76-468B-8FB8E81E5D8C}"/>
                </a:ext>
              </a:extLst>
            </p:cNvPr>
            <p:cNvSpPr txBox="1"/>
            <p:nvPr/>
          </p:nvSpPr>
          <p:spPr>
            <a:xfrm rot="8910271">
              <a:off x="4299111" y="3879225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E54EF5-7D11-F3DA-4A59-2DA1B585D2FC}"/>
                </a:ext>
              </a:extLst>
            </p:cNvPr>
            <p:cNvSpPr txBox="1"/>
            <p:nvPr/>
          </p:nvSpPr>
          <p:spPr>
            <a:xfrm rot="12305886">
              <a:off x="2937826" y="3916144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9F146E-B052-27AA-DDEF-2E713F09F42A}"/>
                </a:ext>
              </a:extLst>
            </p:cNvPr>
            <p:cNvSpPr txBox="1"/>
            <p:nvPr/>
          </p:nvSpPr>
          <p:spPr>
            <a:xfrm rot="15893575">
              <a:off x="2202807" y="2776247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0D29E8-37C1-9814-B114-53FF16CFCB8B}"/>
                </a:ext>
              </a:extLst>
            </p:cNvPr>
            <p:cNvSpPr txBox="1"/>
            <p:nvPr/>
          </p:nvSpPr>
          <p:spPr>
            <a:xfrm rot="19198815">
              <a:off x="2928998" y="1574965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ECA3247-AF24-12EC-B520-2930E78721C1}"/>
              </a:ext>
            </a:extLst>
          </p:cNvPr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952E02-FDF2-69D2-B3A7-F6A53683171E}"/>
              </a:ext>
            </a:extLst>
          </p:cNvPr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70E064-65E7-1214-CA5F-E9A7EE693140}"/>
              </a:ext>
            </a:extLst>
          </p:cNvPr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809F83-DF3E-A96A-F5B5-ED94A6B7CC72}"/>
              </a:ext>
            </a:extLst>
          </p:cNvPr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A4E6F6-646D-E82D-2C8B-5F81122AD1F4}"/>
              </a:ext>
            </a:extLst>
          </p:cNvPr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024ECD-A33A-0F47-B61C-A694C5E0FBA7}"/>
              </a:ext>
            </a:extLst>
          </p:cNvPr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66455F-DC1B-8230-93A1-C93AD95EDC15}"/>
              </a:ext>
            </a:extLst>
          </p:cNvPr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cô giáo">
            <a:extLst>
              <a:ext uri="{FF2B5EF4-FFF2-40B4-BE49-F238E27FC236}">
                <a16:creationId xmlns:a16="http://schemas.microsoft.com/office/drawing/2014/main" id="{A162DDBB-6006-1835-3EBB-25D3A3CE3A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D8DB2D-C83C-4F5D-EAD0-E686DCB8D0ED}"/>
              </a:ext>
            </a:extLst>
          </p:cNvPr>
          <p:cNvSpPr txBox="1"/>
          <p:nvPr/>
        </p:nvSpPr>
        <p:spPr>
          <a:xfrm>
            <a:off x="6048242" y="364486"/>
            <a:ext cx="5036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Vòng</a:t>
            </a:r>
            <a:r>
              <a:rPr lang="en-US" sz="6600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quay may </a:t>
            </a:r>
            <a:r>
              <a:rPr lang="en-US" sz="6600" dirty="0" err="1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mắn</a:t>
            </a:r>
            <a:endParaRPr lang="en-US" sz="6600" dirty="0">
              <a:solidFill>
                <a:srgbClr val="0070C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4D39E79-3018-022B-DF31-DAE66EFAC94B}"/>
              </a:ext>
            </a:extLst>
          </p:cNvPr>
          <p:cNvSpPr/>
          <p:nvPr/>
        </p:nvSpPr>
        <p:spPr>
          <a:xfrm>
            <a:off x="6537033" y="2602492"/>
            <a:ext cx="4111869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">
            <a:extLst>
              <a:ext uri="{FF2B5EF4-FFF2-40B4-BE49-F238E27FC236}">
                <a16:creationId xmlns:a16="http://schemas.microsoft.com/office/drawing/2014/main" id="{D3484A4D-5236-E565-50B9-45B029E3B983}"/>
              </a:ext>
            </a:extLst>
          </p:cNvPr>
          <p:cNvSpPr/>
          <p:nvPr/>
        </p:nvSpPr>
        <p:spPr>
          <a:xfrm>
            <a:off x="6919854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5832E9EB-F046-6F55-9A4D-C3BAE685BE80}"/>
              </a:ext>
            </a:extLst>
          </p:cNvPr>
          <p:cNvSpPr/>
          <p:nvPr/>
        </p:nvSpPr>
        <p:spPr>
          <a:xfrm>
            <a:off x="7498357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1280F50D-300C-EC8B-3D7B-86064B91ED7A}"/>
              </a:ext>
            </a:extLst>
          </p:cNvPr>
          <p:cNvSpPr/>
          <p:nvPr/>
        </p:nvSpPr>
        <p:spPr>
          <a:xfrm>
            <a:off x="8076860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1E42D93E-2A18-9107-0D3A-13785C196369}"/>
              </a:ext>
            </a:extLst>
          </p:cNvPr>
          <p:cNvSpPr/>
          <p:nvPr/>
        </p:nvSpPr>
        <p:spPr>
          <a:xfrm>
            <a:off x="8655363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81CCC666-1EE3-334B-6A32-103C26AE8DB7}"/>
              </a:ext>
            </a:extLst>
          </p:cNvPr>
          <p:cNvSpPr/>
          <p:nvPr/>
        </p:nvSpPr>
        <p:spPr>
          <a:xfrm>
            <a:off x="9233866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DCF0C181-81A3-8DE5-1E17-7E50201B4A19}"/>
              </a:ext>
            </a:extLst>
          </p:cNvPr>
          <p:cNvSpPr/>
          <p:nvPr/>
        </p:nvSpPr>
        <p:spPr>
          <a:xfrm>
            <a:off x="9812369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óm 01">
            <a:extLst>
              <a:ext uri="{FF2B5EF4-FFF2-40B4-BE49-F238E27FC236}">
                <a16:creationId xmlns:a16="http://schemas.microsoft.com/office/drawing/2014/main" id="{CC9A96CD-ECFE-5B68-6800-96F4153F4634}"/>
              </a:ext>
            </a:extLst>
          </p:cNvPr>
          <p:cNvGrpSpPr/>
          <p:nvPr/>
        </p:nvGrpSpPr>
        <p:grpSpPr>
          <a:xfrm>
            <a:off x="6814620" y="3368929"/>
            <a:ext cx="931747" cy="707955"/>
            <a:chOff x="9797143" y="3175240"/>
            <a:chExt cx="950026" cy="730422"/>
          </a:xfrm>
        </p:grpSpPr>
        <p:sp>
          <p:nvSpPr>
            <p:cNvPr id="34" name="Rectangle: Folded Corner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E80EA-FA72-0609-38EE-6F3313541446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A41EF5-1BF3-8474-89A9-E9D01A949690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ố 1">
            <a:hlinkClick r:id="rId5" action="ppaction://hlinksldjump"/>
            <a:extLst>
              <a:ext uri="{FF2B5EF4-FFF2-40B4-BE49-F238E27FC236}">
                <a16:creationId xmlns:a16="http://schemas.microsoft.com/office/drawing/2014/main" id="{C39E2840-3C6C-C087-3D62-3014ECF9B1DB}"/>
              </a:ext>
            </a:extLst>
          </p:cNvPr>
          <p:cNvSpPr txBox="1"/>
          <p:nvPr/>
        </p:nvSpPr>
        <p:spPr>
          <a:xfrm>
            <a:off x="7054553" y="3479736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6" action="ppaction://hlinksldjump"/>
              </a:rPr>
              <a:t>01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1A11E2-F19C-3992-CEAA-BBA6D72E6E71}"/>
              </a:ext>
            </a:extLst>
          </p:cNvPr>
          <p:cNvGrpSpPr/>
          <p:nvPr/>
        </p:nvGrpSpPr>
        <p:grpSpPr>
          <a:xfrm>
            <a:off x="8111985" y="3373820"/>
            <a:ext cx="931747" cy="707955"/>
            <a:chOff x="9797143" y="3175240"/>
            <a:chExt cx="950026" cy="730422"/>
          </a:xfrm>
        </p:grpSpPr>
        <p:sp>
          <p:nvSpPr>
            <p:cNvPr id="38" name="Rectangle: Folded Corner 37">
              <a:hlinkClick r:id="rId7" action="ppaction://hlinksldjump"/>
              <a:extLst>
                <a:ext uri="{FF2B5EF4-FFF2-40B4-BE49-F238E27FC236}">
                  <a16:creationId xmlns:a16="http://schemas.microsoft.com/office/drawing/2014/main" id="{ACDA5463-DAF7-7B5C-7A4F-E72D358DF6E4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94CCCD-C90E-446A-74BE-B842BD37C68B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ố 2">
            <a:hlinkClick r:id="rId7" action="ppaction://hlinksldjump"/>
            <a:extLst>
              <a:ext uri="{FF2B5EF4-FFF2-40B4-BE49-F238E27FC236}">
                <a16:creationId xmlns:a16="http://schemas.microsoft.com/office/drawing/2014/main" id="{D3AE5E24-6DA5-92CA-7BDD-9E5608B531F7}"/>
              </a:ext>
            </a:extLst>
          </p:cNvPr>
          <p:cNvSpPr txBox="1"/>
          <p:nvPr/>
        </p:nvSpPr>
        <p:spPr>
          <a:xfrm>
            <a:off x="8347291" y="3489255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8" action="ppaction://hlinksldjump"/>
              </a:rPr>
              <a:t>02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9E00EC-4630-9935-3F3C-C10C213A6F45}"/>
              </a:ext>
            </a:extLst>
          </p:cNvPr>
          <p:cNvGrpSpPr/>
          <p:nvPr/>
        </p:nvGrpSpPr>
        <p:grpSpPr>
          <a:xfrm>
            <a:off x="9409344" y="3378705"/>
            <a:ext cx="931747" cy="707955"/>
            <a:chOff x="9797143" y="3175240"/>
            <a:chExt cx="950026" cy="730422"/>
          </a:xfrm>
        </p:grpSpPr>
        <p:sp>
          <p:nvSpPr>
            <p:cNvPr id="42" name="Rectangle: Folded Corner 41">
              <a:hlinkClick r:id="rId5" action="ppaction://hlinksldjump"/>
              <a:extLst>
                <a:ext uri="{FF2B5EF4-FFF2-40B4-BE49-F238E27FC236}">
                  <a16:creationId xmlns:a16="http://schemas.microsoft.com/office/drawing/2014/main" id="{732105F6-36DF-8AF5-7799-4E2C6650A7D6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FCD4F1-7753-C268-CEF5-EAA75682A7B0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ố 3">
            <a:hlinkClick r:id="rId5" action="ppaction://hlinksldjump"/>
            <a:extLst>
              <a:ext uri="{FF2B5EF4-FFF2-40B4-BE49-F238E27FC236}">
                <a16:creationId xmlns:a16="http://schemas.microsoft.com/office/drawing/2014/main" id="{0350E13D-CE11-5A46-D1AA-A38AB53556BC}"/>
              </a:ext>
            </a:extLst>
          </p:cNvPr>
          <p:cNvSpPr txBox="1"/>
          <p:nvPr/>
        </p:nvSpPr>
        <p:spPr>
          <a:xfrm>
            <a:off x="9605178" y="3500099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9" action="ppaction://hlinksldjump"/>
              </a:rPr>
              <a:t>03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0CA9F5-DE16-4F51-4229-106132F71276}"/>
              </a:ext>
            </a:extLst>
          </p:cNvPr>
          <p:cNvGrpSpPr/>
          <p:nvPr/>
        </p:nvGrpSpPr>
        <p:grpSpPr>
          <a:xfrm>
            <a:off x="6844982" y="4437260"/>
            <a:ext cx="931747" cy="707955"/>
            <a:chOff x="9797143" y="3175240"/>
            <a:chExt cx="950026" cy="730422"/>
          </a:xfrm>
        </p:grpSpPr>
        <p:sp>
          <p:nvSpPr>
            <p:cNvPr id="46" name="Rectangle: Folded Corner 45">
              <a:hlinkClick r:id="" action="ppaction://noaction"/>
              <a:extLst>
                <a:ext uri="{FF2B5EF4-FFF2-40B4-BE49-F238E27FC236}">
                  <a16:creationId xmlns:a16="http://schemas.microsoft.com/office/drawing/2014/main" id="{E90F0182-2266-A065-B092-EC720C53AFCF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D50C01-5025-4AD4-7321-968D3549488E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ố 4">
            <a:hlinkClick r:id="" action="ppaction://noaction"/>
            <a:extLst>
              <a:ext uri="{FF2B5EF4-FFF2-40B4-BE49-F238E27FC236}">
                <a16:creationId xmlns:a16="http://schemas.microsoft.com/office/drawing/2014/main" id="{DE14E79C-ACF9-EE5B-29B9-F035F71F0FA6}"/>
              </a:ext>
            </a:extLst>
          </p:cNvPr>
          <p:cNvSpPr txBox="1"/>
          <p:nvPr/>
        </p:nvSpPr>
        <p:spPr>
          <a:xfrm>
            <a:off x="7033988" y="4524408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10" action="ppaction://hlinksldjump"/>
              </a:rPr>
              <a:t>04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18094C-0EEB-11A7-4559-5CDDFC1C2498}"/>
              </a:ext>
            </a:extLst>
          </p:cNvPr>
          <p:cNvGrpSpPr/>
          <p:nvPr/>
        </p:nvGrpSpPr>
        <p:grpSpPr>
          <a:xfrm>
            <a:off x="8100235" y="4442148"/>
            <a:ext cx="931747" cy="707955"/>
            <a:chOff x="9797143" y="3175240"/>
            <a:chExt cx="950026" cy="730422"/>
          </a:xfrm>
        </p:grpSpPr>
        <p:sp>
          <p:nvSpPr>
            <p:cNvPr id="50" name="Rectangle: Folded Corner 49">
              <a:hlinkClick r:id="" action="ppaction://noaction"/>
              <a:extLst>
                <a:ext uri="{FF2B5EF4-FFF2-40B4-BE49-F238E27FC236}">
                  <a16:creationId xmlns:a16="http://schemas.microsoft.com/office/drawing/2014/main" id="{083F77B3-DA05-4393-3805-88647C38899F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6587C2-7E16-34EC-CD9F-FB43C2333EAD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ố 5">
            <a:hlinkClick r:id="" action="ppaction://noaction"/>
            <a:extLst>
              <a:ext uri="{FF2B5EF4-FFF2-40B4-BE49-F238E27FC236}">
                <a16:creationId xmlns:a16="http://schemas.microsoft.com/office/drawing/2014/main" id="{90DFBB01-DB73-C984-CCDD-59F8A39887C2}"/>
              </a:ext>
            </a:extLst>
          </p:cNvPr>
          <p:cNvSpPr txBox="1"/>
          <p:nvPr/>
        </p:nvSpPr>
        <p:spPr>
          <a:xfrm>
            <a:off x="8331352" y="4565994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11" action="ppaction://hlinksldjump"/>
              </a:rPr>
              <a:t>05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132A7-6B3C-D0DA-9F64-299BCD85A1C0}"/>
              </a:ext>
            </a:extLst>
          </p:cNvPr>
          <p:cNvGrpSpPr/>
          <p:nvPr/>
        </p:nvGrpSpPr>
        <p:grpSpPr>
          <a:xfrm>
            <a:off x="9397597" y="4447036"/>
            <a:ext cx="931747" cy="707955"/>
            <a:chOff x="9797143" y="3175240"/>
            <a:chExt cx="950026" cy="730422"/>
          </a:xfrm>
        </p:grpSpPr>
        <p:sp>
          <p:nvSpPr>
            <p:cNvPr id="54" name="Rectangle: Folded Corner 53">
              <a:hlinkClick r:id="" action="ppaction://noaction"/>
              <a:extLst>
                <a:ext uri="{FF2B5EF4-FFF2-40B4-BE49-F238E27FC236}">
                  <a16:creationId xmlns:a16="http://schemas.microsoft.com/office/drawing/2014/main" id="{0C5790B3-977F-2CAE-8109-5E37E2624552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E3E74A-718A-0966-51F2-06C641C92EEF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ố 6">
            <a:hlinkClick r:id="" action="ppaction://noaction"/>
            <a:extLst>
              <a:ext uri="{FF2B5EF4-FFF2-40B4-BE49-F238E27FC236}">
                <a16:creationId xmlns:a16="http://schemas.microsoft.com/office/drawing/2014/main" id="{947C6D08-2AA8-9FF8-792B-2687E63938CB}"/>
              </a:ext>
            </a:extLst>
          </p:cNvPr>
          <p:cNvSpPr txBox="1"/>
          <p:nvPr/>
        </p:nvSpPr>
        <p:spPr>
          <a:xfrm>
            <a:off x="9616306" y="4558594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12" action="ppaction://hlinksldjump"/>
              </a:rPr>
              <a:t>06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7" name="QUAY">
            <a:extLst>
              <a:ext uri="{FF2B5EF4-FFF2-40B4-BE49-F238E27FC236}">
                <a16:creationId xmlns:a16="http://schemas.microsoft.com/office/drawing/2014/main" id="{ECED3CCC-13E1-A597-DE6D-ACF69AC5A71D}"/>
              </a:ext>
            </a:extLst>
          </p:cNvPr>
          <p:cNvSpPr/>
          <p:nvPr/>
        </p:nvSpPr>
        <p:spPr>
          <a:xfrm>
            <a:off x="0" y="2991827"/>
            <a:ext cx="1534120" cy="64225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58" name="Picture 2" descr="Thực Vật, Hoa, Nhà Máy, Tăng">
            <a:extLst>
              <a:ext uri="{FF2B5EF4-FFF2-40B4-BE49-F238E27FC236}">
                <a16:creationId xmlns:a16="http://schemas.microsoft.com/office/drawing/2014/main" id="{2D3B11A6-3DEA-1353-D0F7-20D4785F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59" y="1519475"/>
            <a:ext cx="2158582" cy="2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BB5C95BB-73BC-2A96-8CC8-ABF980548E59}"/>
              </a:ext>
            </a:extLst>
          </p:cNvPr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727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/>
      <p:bldP spid="36" grpId="1"/>
      <p:bldP spid="40" grpId="0"/>
      <p:bldP spid="40" grpId="1"/>
      <p:bldP spid="44" grpId="0"/>
      <p:bldP spid="44" grpId="1"/>
      <p:bldP spid="48" grpId="0"/>
      <p:bldP spid="48" grpId="1"/>
      <p:bldP spid="52" grpId="0"/>
      <p:bldP spid="52" grpId="1"/>
      <p:bldP spid="56" grpId="0"/>
      <p:bldP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3AD24-5D84-80AB-F81F-D15F3D7D92CE}"/>
              </a:ext>
            </a:extLst>
          </p:cNvPr>
          <p:cNvGrpSpPr/>
          <p:nvPr/>
        </p:nvGrpSpPr>
        <p:grpSpPr>
          <a:xfrm>
            <a:off x="5630126" y="417910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B55A76-7CD9-285B-E3A8-166BFD426400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66926F12-71DC-5D35-CCD4-9424F189B24A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2552FF-55FF-6438-9145-489BA1EEF1B9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B31F4D-6353-50BA-E56A-A85B04505B75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33BA1-9C55-5DF9-65AF-5C21A8AB17E9}"/>
              </a:ext>
            </a:extLst>
          </p:cNvPr>
          <p:cNvGrpSpPr/>
          <p:nvPr/>
        </p:nvGrpSpPr>
        <p:grpSpPr>
          <a:xfrm>
            <a:off x="1342650" y="1514590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6B8EBC-556B-2F00-2270-05EEFB8DBA8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1CFB1663-3C98-A565-A386-11E55F74A4AD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450061-0420-CAA7-2A2B-E6D04E79DEB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AF0FC4-536D-6979-E71D-28066030572C}"/>
                </a:ext>
              </a:extLst>
            </p:cNvPr>
            <p:cNvSpPr txBox="1"/>
            <p:nvPr/>
          </p:nvSpPr>
          <p:spPr>
            <a:xfrm>
              <a:off x="7561194" y="3706473"/>
              <a:ext cx="652664" cy="177728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đặt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bàn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ngón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>
                <a:defRPr/>
              </a:pP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trỏ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đặt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phím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sở</a:t>
              </a:r>
              <a:r>
                <a:rPr lang="en-US" sz="24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20E3AB-D048-E351-9C71-19A8B5A6C638}"/>
                </a:ext>
              </a:extLst>
            </p:cNvPr>
            <p:cNvSpPr txBox="1"/>
            <p:nvPr/>
          </p:nvSpPr>
          <p:spPr>
            <a:xfrm>
              <a:off x="7587903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A.</a:t>
              </a:r>
              <a:r>
                <a:rPr lang="vi-VN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 F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27A4F0-200C-91BF-06AD-E8F23E1A654A}"/>
                </a:ext>
              </a:extLst>
            </p:cNvPr>
            <p:cNvSpPr txBox="1"/>
            <p:nvPr/>
          </p:nvSpPr>
          <p:spPr>
            <a:xfrm>
              <a:off x="7946977" y="3963936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B. </a:t>
              </a:r>
              <a:r>
                <a:rPr lang="en-US" sz="2800" dirty="0" err="1"/>
                <a:t>Phím</a:t>
              </a:r>
              <a:r>
                <a:rPr lang="en-US" sz="2800" dirty="0"/>
                <a:t>  J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F1FC7F-70E5-6F9B-CB08-AE9D50DD0604}"/>
                </a:ext>
              </a:extLst>
            </p:cNvPr>
            <p:cNvSpPr txBox="1"/>
            <p:nvPr/>
          </p:nvSpPr>
          <p:spPr>
            <a:xfrm>
              <a:off x="7584032" y="4139497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C. </a:t>
              </a:r>
              <a:r>
                <a:rPr lang="en-US" sz="2800" dirty="0" err="1"/>
                <a:t>Phím</a:t>
              </a:r>
              <a:r>
                <a:rPr lang="en-US" sz="2800" dirty="0"/>
                <a:t>  G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9932AE-399F-ACB9-3A72-12634498629F}"/>
                </a:ext>
              </a:extLst>
            </p:cNvPr>
            <p:cNvSpPr txBox="1"/>
            <p:nvPr/>
          </p:nvSpPr>
          <p:spPr>
            <a:xfrm>
              <a:off x="7946977" y="4153453"/>
              <a:ext cx="264349" cy="1041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D.</a:t>
              </a:r>
              <a:r>
                <a:rPr lang="vi-VN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/>
                <a:t>Phím</a:t>
              </a:r>
              <a:r>
                <a:rPr lang="en-US" sz="2800" dirty="0"/>
                <a:t>  L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CEFC14D-6777-9D0E-A640-BBB2EF28F5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Nhà 1" descr="Home">
            <a:hlinkClick r:id="rId6" action="ppaction://hlinksldjump"/>
            <a:extLst>
              <a:ext uri="{FF2B5EF4-FFF2-40B4-BE49-F238E27FC236}">
                <a16:creationId xmlns:a16="http://schemas.microsoft.com/office/drawing/2014/main" id="{3E677FD0-1F03-3473-1F9A-89BCA2EC25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2CD4CCD-5BEC-69AD-9B39-F984DE7E3207}"/>
              </a:ext>
            </a:extLst>
          </p:cNvPr>
          <p:cNvGrpSpPr/>
          <p:nvPr/>
        </p:nvGrpSpPr>
        <p:grpSpPr>
          <a:xfrm>
            <a:off x="4630626" y="5511366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93D8E9-AC5B-C4D3-FEC8-83EEBA46961E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41FAB4-2C58-AB25-999D-F1029DBC0847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F41CA2-2BA6-D678-7411-A690B12F16E7}"/>
              </a:ext>
            </a:extLst>
          </p:cNvPr>
          <p:cNvGrpSpPr/>
          <p:nvPr/>
        </p:nvGrpSpPr>
        <p:grpSpPr>
          <a:xfrm>
            <a:off x="9134528" y="224918"/>
            <a:ext cx="1448665" cy="1380582"/>
            <a:chOff x="9134528" y="224918"/>
            <a:chExt cx="1448665" cy="1380582"/>
          </a:xfrm>
        </p:grpSpPr>
        <p:pic>
          <p:nvPicPr>
            <p:cNvPr id="26" name="Screen Recording 1">
              <a:hlinkClick r:id="" action="ppaction://media"/>
              <a:extLst>
                <a:ext uri="{FF2B5EF4-FFF2-40B4-BE49-F238E27FC236}">
                  <a16:creationId xmlns:a16="http://schemas.microsoft.com/office/drawing/2014/main" id="{766AE103-80DB-9630-5E1C-67EEE784408B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9134528" y="1042709"/>
              <a:ext cx="1448665" cy="5627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Graphic 26" descr="Stopwatch">
              <a:extLst>
                <a:ext uri="{FF2B5EF4-FFF2-40B4-BE49-F238E27FC236}">
                  <a16:creationId xmlns:a16="http://schemas.microsoft.com/office/drawing/2014/main" id="{73E08FED-6053-6E23-6E84-D6B44BCA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502396" y="224918"/>
              <a:ext cx="747339" cy="74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260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aigiangeLearning"/>
  <p:tag name="ISPRING_CURRENT_PLAYER_ID" val="universal"/>
  <p:tag name="ISPRING_UUID" val="{769E62E6-A8E0-4FFD-8E6A-BE7AC3BA8F2D}"/>
  <p:tag name="ISPRING_RESOURCE_FOLDER" val="D:\NAM HOC 2021-2022\BAIGIANGELEARNING2021\BaigiangeLearning\"/>
  <p:tag name="ISPRING_PRESENTATION_PATH" val="D:\NAM HOC 2021-2022\BAIGIANGELEARNING2021\BaigiangeLearning.pptx"/>
  <p:tag name="ISPRING_PROJECT_VERSION" val="9.3"/>
  <p:tag name="ISPRING_PROJECT_FOLDER_UPDATED" val="1"/>
  <p:tag name="ISPRING_SCREEN_RECS_UPDATED" val="D:\NAM HOC 2021-2022\BAIGIANGELEARNING2021\BaigiangeLearning\"/>
  <p:tag name="ISPRING_FIRST_PUBLISH" val="1"/>
  <p:tag name="ISPRING_DEFAULT_PRESENTE_ID" val="{FC50E35F-AB6E-4603-B23C-4C1E184DF410}"/>
  <p:tag name="ISPRING_PRESENTER_PHOTO_1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WEBLINKS_TARGET" val="_blank"/>
  <p:tag name="ISPRING_WEBLINKS_TARGETMJT" val="_self"/>
  <p:tag name="ISPRING_PRESENTER_PHOTO_0" val="png|iVBORw0KGgoAAAANSUhEUgAAAUAAAAFACAYAAADNkKWqAAAAAXNSR0IArs4c6QAAAARnQU1BAACx&#10;jwv8YQUAAAAJcEhZcwAAEnQAABJ0Ad5mH3gAAP+lSURBVHheXP11eFR5vq8N9/Wcs/fZMnvO7NFW&#10;GncJJAQJrgECwSW4hUDc3Y04cTfiCjESEuLu7h6Ct/t0z8z9fCu99znP+/7xuX7LqmpVpda97k9Z&#10;3st4HsLjFxEUPg+neCaU0ldhlL4LpejzALJfe5I27ULWcy+yZv1In/Un6bkv4eP2+A2Y49ZhhG+v&#10;LTGTfiRPh5HzMpG815lEdUdwv8IHhyJvrB/54lTqjVeTHYFdtiSNeZP7Mor8t/HkvYsl/WUoCVPe&#10;RI+7EjZmT+CwJT79ct09+rh23sW/31DW25P7younbx9Q8jaMgtfh5L8K5fHLYLJm/Mic9iJ9ypOU&#10;UVeSRlxIlCSMeBA/4iNjAA+H/Ykd8CKs24mwdmsi6w1IazSksMOU4g4TnnYZUd5rRE2/CfWDprSM&#10;WdMz5kjXuAvNo07UjjhQMWTN0wFTSvtNedZjSplcrqzVjMImS1LKTYh8YkRMmRWJVbZElRgR9OgO&#10;4UUGBD7Wwy9Hh5inJqRXmVPQaEZltw0N/bYUNRuTVmHM41pPCsoDKSoNIq/Mn4elzjzINyK+3J7s&#10;lgAKu+Ip7sulZOgplW96GP7pc17/9Qe+/el7fvzrd3z30498JdMvvn7FyOtehl410PuigqaxAupH&#10;8qkfLaFpvJrOqXa6J7voGW+jbaCWyvZCCqtSyXwUQVKKP9HRrkREOJGcaM+TfEeePXWSeFBU6Edh&#10;YSgFTyKpqsmmra2ckaEuhod6ae9qobW7id7BZlpGG6mdaKDnzRDT37xj+quvmfr6a0a+fkv9817y&#10;+kspGCyiZKSIyoliGmae0vi8lOaZUtpnS+l+UU7fy3LZ/wrG31Qz+a6GmbfVvHhXy+vP63j3RROf&#10;f9HGF1+288U3PXz1zRBffTsumeabb5/z7Xcv+Oa7l3z97a/57KsZnn8+Sd/sBOXDE8TUdOGWXoKF&#10;fxx6BnYYat3G5MhJjHbs5e6WHWhv2cXtTXvR3qTOlW2HOLlrL5aGOuTnRtPUkEnnwGP6x4skT+gb&#10;LaJ7sIC2rhxqm1N5Wh1FaW04pfUR5D0LIz7dB/9QJ+xdzbGxN8XRzhQ3OyMsLe5xVfc6h2+d58DV&#10;E2heOYKR6VXCfa14FOVBU1oY3VlxNCSEUOBnR6TRFRw096K7dSMX1yuxfckKFn+4jA/+vJQ/y/jJ&#10;CiXmq25j0fY9LJZ8vFGN/1yxjo/XqrBcbQerduxi5fadrNyixqrNW1m/bSfb9h/kyNGjaBw+guah&#10;Q2ge3MfZYwexNL6Fj5cJYQ+siPC1JsDFBLs7V7C5cBaPixclF3CUadtzp7HTOo/z1Uu4XruMzVUt&#10;HG318Ay1xivGjorOp/S/nJS/32fMfv4Ng1NvaB+Zprizk7Bn+cTV5JLVlM+jljI6Z8d4+8MP/Pg3&#10;+OXv8Dd+4Ze//Z3Pvv87fd98S0LfM/TSrdGPuYJhwDFu2u7gopEax6+rcUrrADeuXsX8rvDC1BEf&#10;U1e8TFxwN3bG2cAeZx0T7G/cw0pLtjlzFvPjx7HQPIbtkUPYHTqAjdzv9x6Oe5MmAMuZfEDhdDCl&#10;AqSnb4IoeONP9ksvgYu3ADCA9JkHJE37kSCwCR+zE/AZ49p6D59uc6LGBDbjfsQM+RHR749PgyfO&#10;pS5YF9hh+dgGhzIb7jebE95vR4YA9PHrKB69iiFjNoTESR8ihwV+Q44EDVjL9Znh0WaMW7sBbm33&#10;CBTgJE07y2X8KJL9evJa4PwmgqLXYRQKBPNfBJL3IoDHAujsaQ/SJ1xJGXMhadSdh6M+JI7Jfo8G&#10;kTAUQESPB6FtDkQ1mJHeZMaTDgtKu4wFfsZU9xtTJ4BrHDKnfdSOrjEHOsacaBQA1o04UTloS9Wg&#10;DXXDdtQLvGq6rKhosxagWZNQakJwvh4RJWYkVlrPATD48V2iBHqxz+TJVGxKYoUl2Q02FLRYUdVj&#10;S/2ALU9aTMioNCWv7j5FlcEUl4dSWBlERpUHEU/NSal1pqA7mJK+RJ4O5ggAi6l/18v037/my7//&#10;zA+//MTPf/uRn375hW//+iOvv3nJ6Ks+hl+00D9bTutYLnVDGQLwPBpGBTKTjXRNtArYW2gZqKG6&#10;U2BUm0FuYRTpmUHEx3sSGSkAfOhAYZ4DZSVOVJTdp7QkiKclkTwtjaOmOoe25jJ6Ohro7mwSADbQ&#10;0llFY1sJT1sLKOwUsI23M/bZK15+9yMz8iTufzdLjYC3eKSa4tEyyieeyvxT6ibLaJx+RuvMM7pn&#10;K+SgqRT4VTH2poLJt1VMCwBnJS8/UwCwnnefN/PZF61zAPz86x6++HqQr77+bwDOCABnBYCzAsZf&#10;8/bLSSbejdI1M0ZJ/yhhFa04phZh4heLrgDQ4KK2APA0hgoAbt3Jna27ubNlP7e3yIG1W4Orh45x&#10;95oWQQ8cefQ4nKe1D6lsyaSyOZOSmofkFkWSUxTBoydh5D+Vv9+zIPKL/EjJus+DCHtsPEy4Y3mX&#10;6wY3uWdwAwvT2xib3uK6/nUu6F7kou4FDMxvct/ViKQH9pTF+9CWEUaPAoCJoeT52v4fAN5TU+G8&#10;ihI7Vqxk5YKVzP94BQsWr2XdFgHaEU3Ujp5gq4Ym246eZMexk+w7cYZDJ8+iITkq0xqaJzki6w8f&#10;PobmUU0unD3FJcnVM6e5IUC7pXUSU/2reHgYERJgI0C2xdvRGBudq9he1sJJSwu78wKRs2cwPH0S&#10;vdOn0Tt1Gh3N41w4cgAdg8u4RloSmOFCVd9Txr54wZvvvuftt/IcePuNnJg/p3Z0hJyeRrK6yijo&#10;LZPndS29r6f4+h9/5+d/CPz+/o85AP5dxu9+hpmffyZ/pIH7xV64pGnjHHkOO59jmDkc5todOVHd&#10;Oo7pvTs4GIo0mTsSbOXOAws3fMwUIHTAR9+c+3cMcL16C2etSziePoXdCU0BoDrW6nuxOrCb94L7&#10;bIgVY8qa8hULDKLoeSCFYnqPBCg5Mv9IzPDxi2iBVQSxE/5ECOxCBs3x7tTFvVUbrw5dgvosCe2X&#10;G+ywxk2A4FztgF2pLdbFJjhW6ONSdw+P5nsCOiuxyPtik8Fkim0mTfgROehCUI8NAZ0W+LSa4NNi&#10;jn+7LQFdYow9YmtD9rKdC49f+fPkbSglb8IoeSVPxtcRlL2NoPSNAPuVgPGlAoLuAkFn0iedSB1T&#10;gNBL4OdP8lgo8cPBYoBeBLc4Et1kQ0azHSVdNlSK+dWK9TUMmYmVmdEkEO4YcRQIOtAksGsQ+DWM&#10;uMl6V1pHPekWg+0c8qSxR/7Qnc7kNdoTU2qK36N7hIoFKkAX99SYiHxd4svMeVhtPwfB5FqxuWYH&#10;8lpseNZtR3WvNUUtxmTWmJHfJIZVLfepMpLSOnm86314KCaZ0eAi5hfMs+EEno1mUTpWSMtn3bz8&#10;+1d8+49f+HEOgD/J+De+ExC++vY1Qy+G6J4Ww5soEwNMp3ooTpIq4H5E23gZXZN1EoHWUCW1PfmU&#10;NaaTXxJDzqMQkpK8iIpyIi7ehpwcW4GeM+Wl98UC5cQoAHxWlkBjTT4dDQKt2jLqq4sFiPlUVmdR&#10;Vp1KQX0GT+WJ3TbVy/jr10y/+Upg9hl9b2ZpezlC3fNOgV+12F8ZVeNPqR1/RstMJV3PKxl8UcnY&#10;ywqmXlcy865cwFcpqeKFGOCrN7W8eVsvaeTtOwUE28Tuuvj8ywG+FAB++c00X38zKSCclOlxgeO4&#10;rB8Xcxyi/0WfnMT6yenoxae4Fov4XHTcQ7mhY8HdszfQ3a8p8NvFHbElbTU5qNQOcGv7Pm7v00Bb&#10;U8Bw8TyW1roERDgTne5PfI6ctB+FE5cVQmD8fYISvInN8iNX8RiVhVGULwaf6olniJ3Yyl0O3b3M&#10;4dsXuax/DSPzG5hY3sTARgcjm9vYu+gRILCJ8LMkK9SRuiR/enOj6M6Ooz5RmpmvgMjoMvaae2Qf&#10;lbm0WRkNVRX2qGxhp8oOdm/bi+aJU9y4fZubd7S5eusGV27dRPuuDjp376GrfRdD7XuSuxjfuYuJ&#10;tg4WOvewMzTAxUrszlhP5m9hcvsa+jcvYimAdnUzxvu+BV5irrZmdzG6fQmr61cwEnjcPHyI8wcO&#10;cHj7DrbLPqiuU0Vp5QbmL1nMjjO7sIs3IarMQ54DuYx+9Zx3clL+4udf+Eyen5PffUvN1BB5Q00k&#10;t+ZRNFRG6VCdmP8w3wj2RAD5xz/+wd//8bOMf+evMv/6bz9TMdFEYk0okSIYkSlXiYy+RFCAwNj0&#10;OI56F/A00cPXzJIIGwcSHD2IsXUhzMqJYDNbQgxMCNTRxefadTwunMNR8wjWB/dgtm8bxrs3Y7hT&#10;lff8uk2JHnUkW6CXPytnsJkAgZ/UVLG+x88jyZuNl6r5kIwXccSMBRI44IpvpwH3W27h3X4bH6mp&#10;Xu2iv60G2Em1NC83wuqZLVZPrXGoNMO7zUDW3ZTcIGLYiOQpZ6nV/qRPBwnYfIkYcJJqbMmDNgtC&#10;2m2I6nIlYUBMc9BP4OVL2oSPAM2L3Bd+YqUC6NchlIj9lb4Np1yqevnbEMpeP6D4hZfsrxM5M/Zk&#10;TDqSLpU6VQCYMuJP4vADogf9Ce5yJ7DZnugWWzLb7CnptqW6z4KGQWuah20FCo4CPw+6Rr1pVUBv&#10;2JnGYXdaRrzpEJD2jYcwMhHO0EgIHWK6FZ2eZNbZEfbUFK/H9wgrNSa52orUCguSy0xJq7IjrdZJ&#10;qqwNqfWyb21u5LbaUyxwf9ZtSUGzIRm15hS2BlFcH0tFXQLVLXEUtz4QWxTraHKmuNtXnigRPBtP&#10;pmg4nYZXdcz89SXfy1Pkx78L/P7xE9/Jk+bdP35g9Ns3dLyaoPFlL+XjJRT0x1A0EELlcAz1w6li&#10;hHl0Tj6ja6papsupk1pd1pREYVkkjwtCSEnxJjLCkfAoc9KzrXhS4khJsTulT4IoKQrjaWEMDRV5&#10;dNSV0VFfRmvdE2qrMymvSBBwi6V25FIvljn0bpqXUn9fffYds198zcy3X0kNfk27VONqgW/lWBnV&#10;Y0+onyih/XkZ/a/KxVxLmX71lBevJe/KePnuGS/elMt8JS9fCwRf1UjEBN808OZdE2+/aOezL/vE&#10;Asck41KJRwR8Q7z7qp/XX/TJdfQx8aJL7m8nVUPdpLd04VFQhUFkBpftfTl7RY8rRy9wc/dhMb4d&#10;XN+0jauqO7i2eQ+X1SS7D3HuwGGuX76Ag4eYTbwX8bkhZJTEkVORTLqcDMIzAwlO8yemIIjcmkgq&#10;GxOpqIknrSAMp2g31PUvs0hjH2pXz3LDRsDjaYS7nznOUnedvI3xfGBORIwbcVEu5Ma6U5f2gN68&#10;GLpy4qhNCJoDYJjhJWyO7UZ320bubN/CtT27uLTvINcPHeeaxglua13A0kRfKqhUbYGaqUwbGwjs&#10;9O9ibWKEo4UZThJniauVOV4OIhuuDvg5W+Jsro+DmQGGOte5evk0Zpb3sHExxdreUK5HICr198qF&#10;U1w/cZxze/dyaMtW1DaosGjBUn7/p0/43Z8W8B+S937/R5YfUsYyUZ+Yalcet8bR+bKbcTkhz/z8&#10;DWM/fknL63FKJ9pIaH5MbE0ST/qLKBuopGWqm2/kOfyLwE8BPv6uMMC/y/MbRn74gifDZcRWeBOV&#10;dZPo+PNEBZ0m2PM07gJAN51TeN+9SoDc13BTQ6LNjAnV18P/zh08b1zD49pF3C6fx+nsceyOH8RC&#10;fQfGe1Qx2KGErtoadDav5L2gfhvixt3JmPETC1TUSF8yn3uR81KA+CqKvJcJZD9PJGUqhsiRAHy6&#10;7HGt18ap5rJYndxIy00cGrSxrNLGqOweBsWGWDyzwa7CDi+xrECptF4tt7nffoOg3ntEiWEljniR&#10;PP5A6qmPAFCqb6cVYR2yHz2upA8KeMeiyJ+I4cnzWAFyKJlS0zMmPQXSAsKXPuS9EmOSil78zp/S&#10;z/x5+taHopfuYqpiWc+lZk85CDTdSB2XCjzsT3S/L6E99wnocCGgxYEYqcHZAtrSPnepou5ievdp&#10;H/OV2itPwPEw+iei6JkMpU3g2TocIMtD5paNTiYwMRHP6Fg07QPBPG33EMOz5kGxMV4FukQK/NNq&#10;rcmttSW3WixK4JdV7yo2Z09ynZMchG6kSA3OabGgqN1E6rAxWQ1WFHWGUtaaQk1zKo2dSdR0h1Pc&#10;7kZJhxtlvV486ZP6PxRO4Ug8Fc+LGPhmkNc/fcaXv3zDu5+/ZOr7t7S+HefpVBd5482kDDwhsiWK&#10;0CYvUnsEoIMR1I0m0jKWRft4Pm0Cn+bhQur6M3jWEk+xmGdBcSgZGT5ERzkSEmnKwwwLgaLU9EJX&#10;SgoDKc4PozA3nGeFaTQ8y6O5qoCm6lyqKh5S/DSM3Aqx855cml92MfbVaz77/ge+/vEXPv/hR97+&#10;9CNT331J55sxasYbqBgqpWa0kKaJAjpnnjDwskSMsZjp10XMvn4i4BMIvinjxasyZl89k4gRvizn&#10;+QvFdKUYYY1U4ibefdHJ518Niu0NSQR8X3by8vM2XnzWxuSrVganmuTk1ULlQBdpTR24Pi5HNyyV&#10;06buHDuvzRn1U1zeLnV383YuqWzm9NqNnFyzhcNrtrJ99UbWrVnLhZta+Md4kip1t7gumdqux3Li&#10;e8STpnSypQanVsSTXBnNo8ZYShoTyKuMISYvDP1AO9ZrHefjPbtROSegctDHJ9yByHhPgmO88Axz&#10;xDHAisDY+6RnhlOQFkxtViidj6LpzI6lKj6QXB9rgg20sDq6Sw7azRjs3oneoYPcPayBgdipwenz&#10;6F26iJnhbZydzHFyscTCyhA9A20M9O9gaWWMvaMldvZic4rXIZ0scHW3xsvLDlcnE4z0b3LjxiXO&#10;aJ1hq/puNG9KJXcyFUM1RFv/NlduXuKYxiE0d+9FY+sO9mzczMa1ynz48UL+7Xcf8u+/n8+//mG+&#10;APAPrDqsjFHobYILLEmrludLhzxOYniV460UDtSR3VlKfHUa4SXhZNbKybI9m9KOIuoHG/js568Q&#10;BPKzwO9v0mzEAXn795/p+GKSjMZkwrPNiE64REzwSUJdDuNvdQQXnYM4XDqI8/lDeFw8yv0rJ/C8&#10;fBynM4exProP44PbxO43obN7A7e3r+W22kpubVnKrU1LuL1xIbc3zOfGuk94L3rUgwQBTMq42JYk&#10;dcqbxGl3kp57Su0VE5mNJHMqTkASJqbmIRXXHPvqG1iXa+FQcwnrqosYlFzmZt5lLmVe4k7+Hawq&#10;zWU7qbEddvg1GeFRdwv3puv4tGkT1G5GZI87cQM+xAxIne62J7DVknDZ9mHvfR4NieGNx1M+k0L5&#10;bBLF0xFkjtwnZdRFoOlEkthd8rSj7Jucad54UPDWnbzXcgadFajN2ki1thG7tJf74S7b+xI75E94&#10;b4BA1g+/Ni8etHoS1yEg7fajfCBI4BcuQIikZzqOgZmHDM6kMvw8g6HpJKm70QK/KPqnEhiR/Rmb&#10;SGVyIkVAGE+LXDa/1YUYua++JUZ4P9EjutKErEY7ihqdKG50obDZQw4MD5JrHEkSGCbJspgqC1Ib&#10;BH4dkjYTqcW2FPdGU96RQXVzGq09abQMRlElwK7s9aBq2JvSYV8KhwMpHI+SxyOD5neNDEvFG/1y&#10;kq63g1TPdFIwWk98Zx5upUFYFTlg88QMz2pLAaEzj3uCqBqNl1qcQfdELp1jBQKGx9QNpkqNT6Ss&#10;Noqip6FkZ/sTF+dCkAAwJkXuyyMrCvNdeJIXQNHjUAqyFYmhvCiVmqeZVJeliCFG8LjIn7Qyea60&#10;yvLn7XNvenz20098L0/ob3/5mc9+FAB+LQB8OUaDALp25BlN40/omCmhb7aUIQHd2OtyqczlTIkJ&#10;zrwqYUZMcFrGyZdPmHpZLGMxU7NPmHlRMgfFV+9qePN5i0CwW8YeXn3eIeBrYfazBibf1DH2op4B&#10;qfutI63yOHaRVNOCc3YZ+qFpnBMAapy9zfF9J7iwdR+XN6pxfoMqx1dvQH2JMps+lVr38VJ+N/8T&#10;tB0NSSuNp6YtS6xfYD1eSftwKaUtWeQ3pJLfnElxSzrlLakU1saR9CQY/zQ/tD2s2HFVi82nznLS&#10;UBcLH1v8wuy57ysG6G2FoZMxWgbXOHPrAk5uVmTEBlCZHExrZhjtAsCKuAdkeot56l/A/PB27qmp&#10;ck9gqiMA1NbQQPfESYwEfhb6Otg6mmDtLECzM0DPShddC330LAwxsTPFzN5ERgMsBGy2YrLOvnZ4&#10;BDrjfN8GPTNdTsg+bj2hwfxdaqzUFOs1lXruaoOxgyXnr19m+84dHN6hAOBO9quqsVlJlU/nLeF3&#10;f1AY4ELJp/zHX/7A6j1ruet+CZ9kPeIK5MQvJ9Xc+ixSqzKIKk4gLD+CMHl+xWbJMV4cQrmcTMoa&#10;ciiofszAC6nB//hRrO9vc3X4c0Hg+A9fCkSrCIm2JdTrLBGex4hwOMwDvV14XN+G/TnJiV3YHlXD&#10;6vBGTA9swGjvOnR3rEZHbQU3VZdwTXkhVwV015UFdsrzuLH+Y25u+JhbSh9xc92H3Fz7Ae/FD/sR&#10;P+RL0ogfaWN+PBzzIEwqYVC/OcH9toQP3idqOJigLj886sX+asywr7yJ9bNzWJSfxrj0HNp5Wmhl&#10;aHEm9QzahdexazSRymvO/UbR/Gp93Krv4lirIyCUs2CdOYFtroR0uhPQbo9fqxX+LWKAMv2wx5M8&#10;qZfPBLiVM1KrJqMomQ4hb8qHzAkB4Jgd8WNWRI+ZEzNuKqC2IO2lNZkvrEifMSd12oy0GWsBoNTs&#10;SYH6qNTsoTC5fzFigbFE9EQTK0nvj6NoMJHqkVSxoky6JnMYmM1j/FURU2Ifk3LwTbwoYHgmQ2pv&#10;PINifmMCxrGJNEky/eOx1AhUs1sciawyw/+pIb7FesRWm/FYlpW1uVPRfp+yTl+BpDeptS4kCARj&#10;au0IfWZIUp0RhZ2KN2FMeSwALOuLoao3h9rObDqHBFBia41iwvWDvtSPCqjlb1M09ID80XAxvIc8&#10;m35C65sO2l/3UD/bJtWijsy+AgKrQ3EqssUqXxfTnGvY5F3Ht9yU1FYfsd1IWkZT5b7m0jeZLzVf&#10;bE3x2mBPAuVNkRSVBZKZ401cghh5hAkRD43IyLEi/7GTwM+HJ4+Cyc8O4bEcoCV5cZQ/kb9PcQwF&#10;RYE8LpHmUBtBdlu6VPVG+r94ycvvvufrv/2Nr6TKPP/uB3peSQWenaZ5ZoCW5x10zrYw+KaNsc+7&#10;mPy8k8m37Uy/bWVW8vx1rcCvUqBXwcTLMkkJo2K+488LmX4hEHxZKttU8uJtAy8Vl3nTzPO3jQLP&#10;GgHfM8ZeKl5PbGBUbqNnupea4QFyW/rwK6zDJDaHK9Y+nBAAntgv1W7Lbi5t3MJ55U0CQBUOLlZB&#10;9VMVPvp4Gf++eD4G/tY87cqRBlDC85eNvP6sW0y1jc6RCpoGSmkcKqdTalrPcDEN3bkCwWTi86Jx&#10;CfPlqqkZWnoCICcnfEO9iYz1JizclcAgN9z83bFys8fQyhQHB2tiAzwojn5AY6oAMCuayugAsjws&#10;CLx3HlN1NW5uVub6tm1c3LmbiwcPcUEgqHX2BIZmOtgLUI2c9OX2bnLZ/A7XLXW5a22Iuasltj52&#10;2Al87QV8TgH2Yp5u+EZ74RLghImLBWd0b7LmyH7+tG0zC48dYvuV82jeucHZ29c5qKmBmpoY8fad&#10;aG7bhcaWHRzYtA3VVetZvXg1q5asZd2ydSivXcWOvSrcMjzO/TBdotKkzeV4kJIfSkpeODGZDwh7&#10;6ElEvDNx8Y6kJrmRmx1Afn4kqVkRpOc9pLFf8dLJBGNfv6RjWv5e0jJcXM2wuXMU18ubcdZaL1V2&#10;PQ7H1mB1aBVm+1djumsNRjuWobttETpb5qO96VOxu0+5NQe7jwR0H3BbxjuSewI+XeVPMFCdj5Hq&#10;pxhunIfRRjHAxIFQ4nuDSOwLJHHAj8heqYmd5ni2GeDYZIB9gwUuLe4CNF88G9xxrbDGofQmliWn&#10;MC7WQL/oDLceXeJCygWB4Dn0yq7j0GoolzHCqdZw7nVAuwpLnKQGelY6zuV+iysuYoj21cY4CQzc&#10;mkzwbbUmvMuZpH4vHgm4isaDKRwT85j0p0CsNHfKVQzVloRRcyKHDQkdukvYqA6xk/qkzpiS9l/w&#10;y5p149HzQPImYwQWyQKNDPLGHpEjxpM19JjcwQIKB4uoGCmmduwpTZPldE1XMjJbKwdRw1y1evlO&#10;cWBVMPUin6GJh3LWj2ZYLHBY4Dc4lkjrUCjFnZ6ktdgTLicE/1J9/EoEgDXm5Lc5Uynrart9qOoL&#10;END5kNbgRpzAL6zKlMCyO8TX6JLf/utHcPKbrHjWE0nNYI4YWR4dY/n0TmbQIbfZPhpGx0S4VMVw&#10;gWAYT4YjyB2KJluglS/ALB1+SvHgE7I604ioeoDfU2c8i81wyL+Nw+NrOOZe5X6RLg/rPaVOh9Mw&#10;mEK7ALB3Ws664wLbkXSa+hOo6YigtFYMrsCD+GRbQqKMiUowJiPLmrwcOwpyXSnI8RH7C+ZJViSl&#10;j6OlCkcLAAWcpSEUVYoZNj0kv/Mx5WMttM5M0T79mpqhaR61DJBY0UFAVhkPJLFP6kgqryetqpbH&#10;tdVkV5RLdawT+LdS29ooFlxLQ3sNPWJufXJdg1MtYt9ycEzVyt+gionZaoFfI8/fNDHzpnEu06/F&#10;+l7UMDpTxvC01OmXVbKsRdLFwKth6iZH5SQzTtSzVsxS8rjh6IfW+TtcOKg593rfFdXNXFDZxIk1&#10;GzmyTIWti9aL5azkDyuWYhxgSWlnpuyDWOdbMc6vuuW50c7QZC3do9VyIqmhV2A4NFlB3+gz6jvy&#10;eVyWSlhiODbubpjZueDi5EJUSAApyVGkp8WQkhBOVFQwYRFBRMgYGxVEeow8tvGh1KWE05IaQUVE&#10;AJkuZgTpnMP00A4uKSsJoNeyb7kSW1arsmr1etaqKXPZ6DIOgZYYut1Fy/Ial531uO1hhrWXPV7h&#10;XgQk+hMQ54dvlJdUcHf8IjzxCXHFwsEAXct7XNS9xhZNdRZu38LWc6fR0L7BoUvnOXruFEePqnNs&#10;73YuqO/huvo+bqvv57YY6KVdOzijtpXTamLOO3Zwcfd2rso+Glw+hIvVRQK87hISZESwv+IjNRZE&#10;BlsTIWOovxnB3sYE3dcn2OMeYZ76hN03xsPhLsYml9A3vYKu0XWuXT3BOY3t3FDfiNFBJSz2rcRy&#10;71LMdi3CePt8DLcKwLbMw2DTPPQ3f4L+lo/n5o22yHJZZiyAMxYYGm/5ELOtn2Ch9ilWaguwVluE&#10;3fbF2KrNx2bLJ5J5vJfc95D4rmhiuiII7wzCT+DkKtCzrdXHSuzNQgzCtsoJ7+YAqapBuJc74SAH&#10;u3XJVSxKLmLy5Dr3Ht/iesYV7j26ik3FHVya9HBs1MehwQrrSlccKwPwa4gkuCECrxo/qc126Bbf&#10;Rb/kNibVUpnr9cQajQWKFvi22BHd5032mEBs4gE5UmOzJjzInBSrG5eaPGZK9MhdsdK7Mopuj4jh&#10;yPJsqbz50w8ono2m7EU6Fc/zKZ8qoULxjuNEDRWjdTwbrqNiWA6ykQbqRxppHGukaapRANjEyIsW&#10;AV87n3/ZIWnlreIdyNeF8sRPol2stHVYzsxjsTQPR1He40eOgC6p1Y7w2l8B6F9mQGyDJXmdLlSK&#10;ydb2CgD7/Snq9iatyZlIOREElesKAG8RX3uXPAFgQbsxuc2Wsk0wFUOZYiqPxUgf0zuTTZ8At28y&#10;lv7pWNm/eOon4nk2Fk/+SDRZ3ZEC3yge1oWLdQYK/LwIK3chtNyekEorHpSbCAz18JNa7l9kRMIz&#10;d540R1DV9ZCmkWw6JuU2JvPoHs+ibTiZxp44gY/U4HI/OSM7E5NowcMUc3JybMjPtRPzc+JxlhhK&#10;TghlUs/KH4kBFsRR+iSGkrI4nkmdKWl+JJZZTVFvB5l17cQ9acY1vhBd73S0rGLQ1AtC/ZaXVKxQ&#10;bjkmcNspDn23ePRdY9CxD8fMIx5H/1Q5UPPwj8kmIDZTDthEvEIiSMjKFkt4THJOJml52QLcIlr7&#10;6xl63sroyyaGZxsYnG6Qylst1lfD5Kt6pl82ywmsbe5d4KbpEaoGJokpbcEiKZc7Tv7cvKLHVY0z&#10;3Nh5gGubtgoAVecAeGyVCntXqrBu+QaWqShj5WtNUX2aQE5MdFYBXLHW5010DJZT31Ui4H5CU3cx&#10;3YNltPYVU96YTVZBAsExD/AO9hPbe0CgtwdB3q4EBXvzIDSAoLBgQqNEOFJjSBIgpiaJ2SfLiSUl&#10;gtqUMJplfBbmR7pU2wfaZ6UC70JLAKi+YhUq85Yx7y8L+c0fPuD91UvRMr+Ja5wdLnG2GAaaci/Y&#10;CrNIF7wSHpCYHS/7kkJWXpL8XWNJyYgiJS2S2LhAvO7b4eZmjbWtCZelBh86epgrN69hZGXATZ3L&#10;3Lx2htsXjqJz6iCGp9WxljifPoTDqUOYH9mFifoOjNR3YnZkDxaH92B9ch+OWgdxvHoIx5tHcNI+&#10;ivO9U7jqncXD8ALeArj7BlL3tU9gfXUflhe3YXFODZOTW9A9pioAXc+ZPas5uXMdZ3es5drONejv&#10;XIXl9iXYCvCs1D7GctvHWG37BOvtn2KzYz62OxdiL3HaNR+X3Ytx27sE9z1LcN25BOedi3DYrVi3&#10;SLIY511LcNqxGKftsnz7ArnOedgKBN9L7kkhtj2e8NYIAgRy7g2uONRZYi12Zl9rKTAUINZ4cV8M&#10;4UFjCJ7PPLEttMBGDizbEtHsQkOM840wKjDApFhbgHcTx4Y7uLWY4N1yn9CuNGI6i3jYXkhcazau&#10;5QFcy7rHhexL3Ci8iEHFNUxr72Bedw+bOgNcGszFQJ2I6XeXCutF6sR9kiecSZ20k2lrksZMeDih&#10;R8qkWN+ELRljotMTgTyZltr8PJu62WIaZytpet5A43SrPPk7aJ7sFNhJxrtl7KFutEvSTu14O/XT&#10;3aLcXQzNdvLiTSdfftHFV18ICD+rEsvIE1DEisn5UtJ9n4Iubx61eUjVcyFF7C++xYawejN8SwU0&#10;5QZEN1ryqMOJih4Pqcj3qez3pkCqfmK9FUGlOgSWaxNaeVvmxQA7LSXmZLVayWXk+gceUjaQLtaU&#10;Qed0JgNTD8V44ufMs3cySSwwhfLRFIpGEsjpjSGtLZKEhiCiqj2JqnOV63SVau1MQr0jcXUORFXa&#10;El1uR1SJI4kl98mvDqO89SHVfRk0Sv3tEAD2zL0emE7roICxWwEyqbhP5DHPdCA905a8Rw4U5ztT&#10;/MiV/Ew38tN9KE4P4VmuHKCFMWKAUoMrM6hoKaSstYb06mqc4rO47hTBCcMHHNDz5ahJGPtu+7Hh&#10;lB3rjluz5YIzB277c0Dbn91XPTmmGyhQjOSsURinZfqiSTgG7uk4hhRi45fFeR1nTl0Xw7H1x8wl&#10;DFPXcHSsPNC3dcMvMob0wnwKKp9S3VErZt4kdbReLLCFccnETDt9MwLAqRE5aY0SWVSPZVwmunY+&#10;3L0upqR5ltu7D3JzyzYuiQWeWa/KqfWb0FDezB6VHezctRczezHhglhqWx7TNVIpJ6V62ocrqWor&#10;oKgmk4LqjLnXsho6CqlqzqWgXI6n1GB8Q+4TIlYXEx9ETLgPgf6u2HvYcdFIl6vmZnhH+JGUG0dy&#10;ZjRpAr18SanU36qHwTQmhfFUYJnmoADg+TnAXFJV4cjaDWxctJpP3l/MvwoAP92oxHUHPVwSHfBO&#10;98Q6xgnjKBds4nzwSw6Xk0UyBU/SKXySQX5hKo8fJZKTFUdqchiRIV4E+ojYOFthqXsLg2taGF7X&#10;ws5EgGqpjbvJdZx1zmJ9/gAO5/fjfu4gPufU8Tp7ELcTe3HR3IWz5m5cZNpZ4OdyZj9elzXwvqbJ&#10;/auauMu0o9Z+7M/vwe7sbmxP78T6xDbMNDZhcHANhgeWY7J/FYa7V6C7fSk625ZyW20Z2tuXC/hW&#10;YL57uQBsKe67F+G7ZyG+B2Q8uAQ/9aUyLsP74FLJMnxkmWKd34HFc/HZt5j7sr3nngV47F08d3l3&#10;gaO7QNBtxyJcBYBOOxZgv22eGOBHvBfTEk5oQyCBjWJpzT7cbxTgST11rLPCrcEZ/3YBX0sYAQ2y&#10;XUssXhWBWD52xuyRHRaPHTDNccQyXx70pw6YCQRM5QC3qZU/So0lkQLV/IEKsYImSQO5veX4N8Rz&#10;PduYSzk30XlyE+OnNzEt08a0XAeruc8MClAELkFtToT3uBLW50hwryUhPcZie2Ykj1uSNSUH53N3&#10;CsX4nkzJgTiTJfB7QuNMDW3PWyRdtMkTv216QKrYIK3P5SCY6aV5pp/6qV6qxzvFplolbdRMdNM6&#10;1c2AXGb2VQeffSbwe9vEmzdljM9m0SLVs7jHneQmG2LqbMTybIlrtCZWqmuM2FtIrTF+pbpiXWKA&#10;suyRwLu8z53KXnee9roJLB0FUkY8kPsZXHmLiBptkpoMedRuLQC0JbvdgewOHwoHYnnSH0+5wKhN&#10;qvaAwG9kUjIRR/9EkkArhacDyeT0PBT4RhNbG0R0jS+R1QK/JjcB6X1y27zIbvUis9mb9EYf0uv8&#10;SKsOILXUn8floTxtSKCsM5XqIblfY7ligNl0jWXQNvSQlt54qpvCefLMj9w8d3JzXSh87EJpvjtl&#10;efcpzJRlKa7kpHhQkOVHYV44+cVSeysek1aSR2xeGUGPq/F73IJlVDnXXDJYr+XI8uMmrD9jxrZr&#10;DiifNWX+3musPqrPtiv2bDxnifJpU9Qu2rDvpqsAUbY5bsSmk2YcvePFLbtYTDySOavjxvZjOhy5&#10;Ys05XU8u6Hlx4oYjZ7VduXhXAcMgnIPkBB6fSGaJ4sPdZTR01tHR10yP2F/jxAQlLUNE5NdiEZ2K&#10;rrUHOpe1uaVxAh0B4O2tUuEEgOeVVTmrqMJihCe2HURznwY3b14mIMyN1EcR5FWmSF3PobAmnZTC&#10;SKIyAojJCSKtIJL0/EgBWhjxWWF4hwuMPO3wiw4gMvkB/g8ccXQ1457AdIvWKTZI1bTycyE6Uy6T&#10;FU12VhSFqeEUJ8nJJe4B1bFBPAnwJMnGkIDb58QA93B18yY0N6iwfYUSKxas5v2PF6K8Ww0jqbvO&#10;UQ64RTtjH+aMZagbDpG+YtChYphRZOTEkiG3kS63lZocwsPEB1K5BX7etnjYGeBqroOd7lWsb13A&#10;WOsYRhfUcbpzCm/983je1MT5/D5cz+3FS0sdn4sa3D9/CPczBwR8e3A+vgvHE7uwObFDshOH03tx&#10;PLMPJ4nDqd3YH1fF9th67DWVf83R9dgeXofFgZVYSewOrsZu/2ps90n2rsFmr8wfWIWL+kq8D6/g&#10;wZFlhGgsI/zocqI0VxF5bBVhGssJObycwEPLeXBoKQFHlhCgsQR/GX0PL8br4EI89i/Ac99CvPct&#10;wUtyX8zQQ8xQETeFCQoM7cUCbcQC3wuq8iSgWhS9yZ8ggZ1fixf+Yjm+Le4EtPkS1hlKZGcsEe0J&#10;hLclcr8qDMsCf0weeQsE/THNDcIyLwCbYk8snlpjWmqGQ5UrPjXB5PY/Fevqk+o4Kgf1KPUzQ6QO&#10;VuBQHYFJqRsWpfbYiKVYPbPBpMQc86cWOFTayW17yu0GiT1KJe+4j5vAx7XBmMBuS7FAqXMvAil7&#10;GUn1q1TqXxZR96KKhtkm2l900/myn47ZITqfj8o4SvvzEVpeDMr6fuqm+qge66ZsqI0ng02UDDdT&#10;OdImVthKn9ji9Ks2Xr9rmfvg7cyrYvqnUqgdCSSrzVaqpT4BVcaEiB1HSdWNbbEirsVSKrCJWJ2k&#10;yoREMcL8bmfK+9141usi046ktFoTVqXPg7KbhNfcEYjeI7HBSMDoIAB05bEY4uMefwoHo3gyEM2z&#10;wRiapGr3TUUzPBnDyFgMvaMJ1A0lyfUlCPziBHwhhFf6SNzE9pzIlut40udFSb+AtNePvC4/AaxA&#10;ryWAR41B5NRIxaqIoLA6moLGOEo6H1I/mEbHSOavABTotvbFSw0Op6TSX6zBh0c5HhTmKuDnxTPF&#10;myCZnmQ9dCIpwYnkZA/SskPJffqI8MwcbALj8UyqwCKqlFN28Rw2Cmevti/Kl+xZe9qM5YfvsOG0&#10;AVsvmrJWU5sPtp5kneYdAZ85Spp3WXv0DpvPGrHjogXKmrqsOXiTLacM2HXBnENXbdGxi+SaWSD7&#10;tczZdkKX3QLSM3fvc1LbgwPnbdEQcB69ZsFFfSf07X3wCI0jvahU7nMVRY1NPOsboahphIiCesyj&#10;k9E2s+eO1nVuH5aKt2Mf2lu2Sw1WAFBFAKjKyc3bOLv9EOf3H0frlCaGZtp4BDvgG+/KgyQ5NuKc&#10;cQ2zxiPCVqadCJPHI0Tx7nm8PG9TgnEIdOGahR6Wvo6EPfTD474FxubaXDW+xRrNAyw6tJ/rdsa4&#10;CygjHwaSkRrKYzG/R9H+FAu8KqMeUOArzUHqqP+ts1gdPcidndu5sm0rJ1W3sldpK6prldm3bweO&#10;HuZ4htriFSKV1l/xhoc19t42+Ae4EBvpTdLDAJIS/UmI8SI61IXwB3YEeppx3+oOtvcuYHHjJNY3&#10;TmFz7SQm5w5hcFxq7ek9WJ3Zi83p3XNgsz2+AzsZ7WSdzTE1rI5swlxdGbMDSpgeWIep+lrMpMJa&#10;HVbG4ehGXI6r4Hp8PV4n1uJ7ai3+Z9cTeF6Z4AsbCTqvQuBZZYLOqMwl8OR6Hmiux/+obHtkDT6H&#10;VvJAABd+TAG9ZUQfX07syZXEnVhFrEAwSnMlEcdWEKqxgmCBYbDAMVC2fSCj35GlcnmBnrrkkFii&#10;gNTr4AruC2w9JO4HVuC6bzmOe5ZhJyC0ESN870GVB4F1XgK3YELbQwhuC5x7LTC6J2QusT1RJPY+&#10;JL43jdC2h7jJgWT7NAaHZw/xbcjHv7EYr5oc7EvDcHgq6l0XSUxXHo/GmqifHaf31SumPvual19+&#10;T//btzwVK0ueaCS4M4+AxmSCulIJkuv2707iflsMHo1hYnuJpIzlkzySR/RQGgHd4fh1+hEiB3fK&#10;aCjPXiZS+yabpldP6HhTR+urdlpf9NH1epiuVwK92RExQAGfALdpZoDaqX6qBMQ1Y/1UD/dR2tdO&#10;odhB8VDL3GuCjaONUpWamXrdPPfO4szrSsZm8+gcl4rX6y110gCfsjt4KyBYY0KY1PQosb+4Zgvi&#10;xfriGyRihent9hT1uMgB5yr258ijbjuS2iwIq9YXgN4RQzQgQewvqcmMnHYXqcdeFPT4UdAXNPc5&#10;v+LBCKnBYdQOh9I+GizgC6VP8TGdgUjKuuRsLkYdUxdKULmPXJ87cQ2uZLQ5C/Rc5X54is36UD7m&#10;J2D3lWW+FLR7z0EwV/4meZW/JldOYI/rwnnWHkeD/F3bhlLk+hNp7omlRky/pEIuW+hDXs59iuQk&#10;V/bIl9Jsb6lorqTFS72Od+Zh2gMSshIITcvBLiyTG06JnLKI5rB5NBtveLHoiAmLD+szX12b1ceN&#10;BXDGLNt/S3KV1YdusPbQTeZtOY2KwG7beVNUBXYbNO6x4chdtp4yYv2h6yzbdoYN6tdRVr/FlmO6&#10;XDD0k+oYwCGpw6pHb7Hp2G12XzDk0A0r9lwwYbOmHmrHddG8act10/uYeYSRmF9JTN4zHmSWiAV3&#10;EVXYjFV0CvesHNHRuoq2AoA7BYCbtv0KQBUVTm9U5ZgA8PiW/ZzYoc7lM8cxsryFU4Al3nH2PEgR&#10;0KW54Su1MyDJiaBUV8JT3QhPdickyYfQ9HBcBGIXBIBXBWDeoR54iW3ZOxihb3WPY7cvsf/GZW6K&#10;DRq5mmLvaUFQgAPxD1xIlpqcH+xJaagPuZ5OxJnrEaD4mMzpY5geOoD+wT3c3L2HCzv2orltB5q7&#10;t2JpcIWgICsC/C2472GMja02JiYXcba8SZC7MaE+VoR6WfDA1VCgdxtn48s46J7HTsBnriXAO7Eb&#10;vWM70T+2A90j27irvoU7BzZxZ/9GdCX6+1Qw2LcRo/3rMTqwFuP9azDet1Lq60rMxdasDq7CUaDl&#10;cUwJ3xMCttMbiNRSJubyBuIvq/Dw2iaSb2wh7ebWuSRf3UTiJWXiL6wj9vxaos+uJurUSsI1lxIq&#10;AAs/vJIoAVvcsWUkCgATT64g8dQqEk6tIeG0EnGn1hF1cg3hJ9YQenw1YZoyfWwNIUdXCzhX4i/m&#10;6K8YBaa+GmvFJNdy/9AaPA6txk321UUg6LhvFfZ7VmK7aznveVd7EVAvptcWJBAMIkIAGNMZTOpA&#10;DJkjiaQOJwn8UojtziSsOYMQqQAxPfVkj/bw7PkEZVOj5Ax1E9dVz8OeSh4N1VE2KiY2O8PIq3dM&#10;f/4lb7/9gTff/MD455/T+fYVTe9eUC6AKhYolTzvpeRlL3mznTx63kH2RAs5E82UTHXwbKZTxiYe&#10;j5XL7T0hY1TAOvqI6pkSgV+tgK+Fjtc9dLwYENsbEfhNCPxGpeoO0zA1SP1kP7VyGxXj/ZSPD0rl&#10;HaB0pFuA08Kj3kapnWKAAsC28SaGZ5qYftnAlOK7qLNPGZzIonEohowWN/zL9PB8poNXpS7+tUaE&#10;NVkQ2WQ+B8CkFgvSxAQzBIiP2+0oEfN72u8sNuZIbpcVaW0mxNbfk9wltd2Q1FYjgZZU5W43CgRS&#10;T/oDKRoMpmg4gqL+UAFoECVihBUC3lpZX9cTQHlHII+bAkiuCyC02leqtDuxdQK/VoFfl6NUbkeq&#10;B13EVt2oHXOjasydZ8PePOn25VFzAFkCvNzqWB5VxfC4WgBYHUyBLCttjqS+I4aW7jgaO6OpaZZl&#10;pX7kZ7vxKMOTvEwxknRfilLdxf5cSBH7S03xJTZFToTR2ZiH5UulrOSWTyG7DMJYdNKKFeesWSzQ&#10;W3DoLh/vucUnuwVmAsJPdmjx/qbjfLL1BOsOX2XlPi0WCOSUj91B6cgtlMUClQ7fkuWXWbNXsucS&#10;y7afY6WMK/dcZPX+K+xQAO+2FXuvGMtlrqB06DLrD18RcF5lvcYNVh+8zLoj18UcTThxWyBnE4pL&#10;TD7eD0twCX+EX1IZHpGZGJg7oK11mbuamugdOMAtqZdXBXynpWIeVtqI2uqNbFipjLKyMpdvHsfV&#10;T5eIh7ak5btSIIZcXB9CfnUgKU+8iRVLjsqSZPvhl+CNowDM0s+TG9bmaGrf5IqhLuZO5ji6mWNl&#10;q8s949vc0ruNkbUst9fF0vYuHi5GhEpFTnKzItfbUezPlXQnKyKN7+J38xIu5zSxOnYI06OHMThy&#10;UCC1H+1De8Rg93D35EEcDa/g56iHl80dbHTPYXz9CGY3NLC5fQJ7idW1o5hdVMfs/AGMxe4Mpbbq&#10;H9suwNvC3YMb0dm3AZ2969HZs4G7exVZj94+AZ4sN5NYHlDGWn0dtgIV+yNrcdRYg7MYm5umEl6S&#10;0BPriRSbi9XayEOBXup1VTJubyZLexM52pvJvbOVxzpbeaS9lawbG0m9qkTSpdU8vCBgO7uSmFPL&#10;xeoWE35kMZGHlxIlIIzVXE7CyVU8PLOGh2fXkXh+g0SF+HMqxJxVIeKUMmGnlQk9uYGQE+vEAtfy&#10;QBIgIPY/qsh6/KR++2gocV8g6CHV2+OQkmQ9rgfXCwTXYrd7Ne/dr/HDRw6sgMZAApsCCW0NnrPB&#10;6M5wEgfiSBpKJaY7Qw76DGJaC8kfaxP4zDL01ddMfv0tIwK4bjG72ufTVE4OSsXsp3Nmism3X/Dy&#10;s2/48ruf+P6vf+erH/8694HYVz/9wNQP38jlP6P/izcMSfq/eEXnZ7O0vpum6c0kjQqQSbpluuPN&#10;KC2v+2VZN7WzLVRPN4jVtUqt7aZF6q7iO6YtM7LN83FZNk7j9DA1AjyF8VWNCfxGe3k22sczWVY2&#10;1kvxcAeP+hSvR9ZRMFBPxUg9HZPNDMv1TjyvYmRGUX0f0zH6UKpigNRNOfM/u4dnxV18K/V4UCtn&#10;VTG4yEZT4pvNSWmzJLPDiuxWKx5LrVUAsHTARSqpHY+7zcnpMpJt7kkVvkt2t6HERJbZUNB/n7Lh&#10;YJ6NiI2NRFIyJADsDRKgCYA6vMhrcyev2Y38JsWHqb1IrfUittKT8CpXomqdSW52lpprz9MeW6qH&#10;7GgYdaR+xJGaERuqhu0E7ALBfoUF+pEtNTizNpLs2mgeNYRLQsiWA/hRVSCltSHUNEVQ2xZFtYzP&#10;Sh8I+NznYJcU40ymJCvagTSpeClS58LCA7mqb8eB624c0A9jh04Im28GseVeEMsu2POhgG/hMT0x&#10;wDssOaTDB9susPjADT7cepoPtxznL8qHmLf5KMv3nOVTmf9A5TBLd52V+fMCtWtigjdYvvu85AIr&#10;915kgdpJPtl8jE+3HmfeVk2Ujl5l27l7rDpwQYCnxbJdp+Xyp1l54CLL9p5n8a4zc5fdItX60CVL&#10;Tuq5YuwVJ2DKxC4wA5fAJEytnLh9Xos7RzTQ3r0bbbWtcwA8vkaJPcvXorRwNfM/WsT85Qu5Z3mR&#10;uHR7Sp750dISTk9vHN19sXTISaO6IYycAk/i0hwJjXXE2kmfe4Y66OgrRmO0rt7g1DktdO7cwNnW&#10;EFdbfezM72Ftqou1iQ5WAkNLg+vYGV7Dx1SbaEt9kh0tSBb4xVgZEqR/G4/rF3DQOoGNQND67Ams&#10;z53A8uwxzM5oYHFexrNHMD4vcLx0BNOLhzE6tx/DswK5M3swOLkDfU019I9uxUBjK4YCPMPDWzA6&#10;vBmjQ6oYKT5mIjFVV8Hsv2J7ZAN2AgqHw0q4HFmP59EN+BxXnrM7f6m2/jLtf3wDAZKgk1JrBUDh&#10;J5XE5JSJ09ogAFQmVSCXfmsjmZKsW6q/QvC2wPDWJrKuq5B+TYmUq2tJ0hKrOycAPL2CSDHAsMOL&#10;iFAAUOpszPFVxJ9eK4BU4uFFFQHmZh5e2kLCxc3EnN9E+BlVySZCz2wkRKwz8MQGHvz3Pmoq9nMj&#10;PidUBdCqeGhsxPWwCm5HVHHX2Cz3ayMOAkLbg0q8517pyxwE6x/g1xTEg5ZQAiUBzcGEdMYS2Z1G&#10;ZGsO8a3FFI500vHZK1598/3c15y++eEXvvjur7z85jsG37yla3qa3ucvmHj3Fc+/+E5q77ey3c/8&#10;9Pe/87Pkr3//G9//7We+/uUn3v34LZ/98J1c/gfeyuVfffsts999y+gX7+h/85LBty8Zldsa+fwV&#10;w5/PMvj5DH3vJsTyRsT4RuZqbuuLMZqlZjfMjFE/PUadWGWNQLhCwFeuyBz8esVIxVYVr/2NdYpp&#10;tQj8aiRVAsAqKker6ZxuZGjm18+RDc3k0TWZSsVgEClNdjwQ6HmU3xb7u0NAtR7BdWKAAr+IehMS&#10;WsxI67Amq9OKTAFgTqs9T3qdBIBOAkArMTxT8voM5bZ0ye7RIbf7Hnm9JuR32/BsyIe68UiqBX6V&#10;ktJBqZ/9UoW7fHnc6kF6kytJNQ4kVtnzsMqZ+ApXoitciBf4pTa7kNPmIts6CORspDJb0ThmLRA0&#10;FwgaUTdsLEZoRWW/2GiXl5hpkEAwktSaSNJrw8gW0GXVyVgeSF6pGI2MZTWhlMu6spIgHmfdJzHO&#10;gegQW2KlWiU8sCIx0oPEhzGcuWrAiu1X2HjOlSOWyahbpbBSy4t5J6xZet6WhccNWSJWt/jgNebv&#10;0mK5+g0WiMF9uuMMf1i3n082afD+ur0sUjvGmgNihRsO8LHqYQGdJkt3npJlF1m5X2sOeP8Nvd8r&#10;7ed36/bxJ9n2Lyr7WbjzBJ/K5T/ZdEQgqsFHGw/JtprMVxPAqhyS29nHRwLaDepX2Xlen+N3bLhl&#10;7Y/F/QQM7QOwsXPD9OYt7h07xj0xwDvbfn0N8OS6DexfsQ6VRWuZ/8kiFq1ZhO39OxSVedPVFsnU&#10;UDKvptKZnUxjejyVof6H1FY9ICfLleSH7gT72eFkaSJAM8FcWw+9K7fQvngNw2tX8bQwIEwML9DR&#10;FD87E3wsjXEzuof93evYa1/i/r1rBBtpE2GuS4jpXQL0b819z9Xpxjnsrp7G9vJJ7C6ewFZLE5vz&#10;R7ER8FmfUZ+LxZl9mJ3cjbnE4tSvMT++C8sT27E5robt8W3YH9+OneY2HDW34yzLnU+o4XJyG+6n&#10;tuF5ajueMu9xfAveJ1TwPr4e3+NKBJxQErCsE8itE8taL6Yn1iVRGF+4JEISdnydzK8h4vQ6oqXS&#10;Jl5eT/K19SQpAHdlHSlXlEi7tkGgJ7m6gdTLSiRfXvOrAQoA48+uEgNcIQa4lBD1hUSoLyX6mCw7&#10;uZbYs1KjL24i4epWuV41qc5qxF1UI0ZrKxHnt8wl5OwmAgWGAac34ndSdQ56Pic343tq61y8T2zB&#10;Q3MTbgI+D82t3Jf77qa5BScNVewPb+Q9lwovXCu98KjxxbPWH++GIHybQvASS/CujyOoJZNogd/j&#10;/naaXswyIbD65qdf+O6vf+O7X/7BV3/9hdfffc/EZ5/PWd/0F98y9sU39L96y8hnn/FajO+bv/2V&#10;X/7265ecf/nlF/7681/54acf+f6nn/hWQKqA6RdiiG++/5HJr75i9MsvGPvqCya+/pLxrxXT78QU&#10;XwsAZ+l+PUm7ALB1dljgJ1X3+SC10wPUTPVLBqicENtTwG60S+puF08F2orpcoHf0/E2CkYayekr&#10;lwr8jKKBZ9RIve6aqWVY7G/4eRG9M+kCkFCy2m2JqNPDu/ImbuVXBYC3CazRI6TOeM7+ohqMSWgW&#10;ALZbCgClArdZkC4QLOi2o7jXhuI+C0oGzKTWGpDXf4/cnttSe7Up7DWguMeKqiEvGsfDpLaGibGF&#10;UzYQyhOpuwUd98luFvg1uBBbbU+MADC22pGEameSal3IaHThkdTyonY3SrudqOwTAA4I+IYMaBjW&#10;pnH4Bk3Dt6jv16W2z1zWu4olhlLYES/gSySzIY6c5nipxonkVIaQWeRNdr4nuUVeFBb7U5QnAM68&#10;z8NYJyIemBPuZUiEtzkJ0QFiOhm4RjzCPKiEsw5ZnPN8zFGHFLbcDZT6a8lf9t3mo/3XWXjwCiuk&#10;ji4S6P1FDG+5QG35vgu8r3yQP63ezTwZ56uqs3rvWRZt1eBj5f1z+cvaXfxx1Q4xRA3mbTkmINvL&#10;hwK59yX/ulyNf16ymX9focbv1u6U5QK6tbv5nWz/v1fu4LcrdvCn9Qf4zzV7+JfFW/g3yftKB8QU&#10;z7PzjDYHtfTRtvTnqq4tdnYuOBsZYXrurFjRUfT27ufW9p1cUN3ESZXNHFy/lU1rlNm6VSzI4zZP&#10;itzoaQ5hfCCR5xPpEgUA0xgdTqatSYw6y43oMGsi/G154GwjYDPG5oY21jdvY6Wtg6O+Lg9szIjz&#10;tOOhnwPxPrZEiuX5m+njaXALD71reOlJjTW4gu+9S3jdPof79VM4Xz+J47Xj2F7VFABqiAkewlFL&#10;HacL6rhcOIirxE2mPbQO4HnxAO4X9uN+fh8eYoGeUnc9z+/F6/wufC7swe/CXvzO7yHg3F4enJPx&#10;/E4eXNhF4PkdBJ7dRsCpLfgLPAJOqwpIVASA62VeIHhcauXxNQSdWEuwwC5EbC9EAURJsCwLOr6a&#10;YM2VhJ1cTdTZ1WKBCgiukYjBXVxNopZExiRZnnzx1zyUZQmK+jtXgVcTfXIlkQLAYPVFhB1aSZTc&#10;ToxU6viLWwV+O4i/upOEKzuJv7yTmIvbidLaRviFbYSeVyPo3Ba5P1vxP7MFn1Ob8RLgeQvUfU9v&#10;48HprXJfZJkA0Eug5y2Q9zm1E6+TOwWCO3DWUOM9xxJvHJ/64FzmJwnArTIY16oQXMpDcXsWR2Dd&#10;I1K7G8WqxugVqL349kcB2t/55h/w9q8/8/KHH5j+5mtmvvmGdz/8yMxX39AyMTn3219dr14y/e2X&#10;fPXzD/z1b3/jF4UJ/vwLPwsEv//rTwLSH2XdL3P5/Ke/8ur775mS6xr95ktGBX4jAsHh/4Jfv1Tk&#10;njfTdLwao2m2T6yvT6yvd26sm+mdS+1UL1UT3QLADspG2gV+bXN5NtIhJtjOk9FmHg9Vk9lTIlX0&#10;CU/6Fb9d91SstZLh2Wf0P8+leTJ27k2F+IZ7BFZdxb1CC9fyi9yvuEGQADCi3pjoJlOiG4yIbzIh&#10;tc2cjHZzUltNSW4xlnprLhZoIUCzpHzYgtJhEwoH9cT87ogR3hE4GlCusLYhdzG2AOpGg8VCQ8UA&#10;QyiQ+psltTdFzC++yo7oSjtiqh2Ik/m0OieBlgsFrY48aRfL7HSkQvFrNr1m1PTpUdN/g7oBLZoH&#10;z9A+fJ62wRs0CnwVv11Y2x8gIIyjuDuVIsmTrhSK2pLJq4sgu9iHtBxnUrKdyMp1IzfdZe7d3oQI&#10;W0J9xFru6xEZYE1wmA83zWw5beSDYWAx13yfcN49k2PWMWzQsmeB+l0WHLzF+1tP8bGY27I951gp&#10;VfajjYf5aLNAcO8Z5m8+wgKxvcWqh/hEaS8frdvDvA37ma9ykAUb1efmf7tIlf+1QIXfr9nFfywT&#10;6Mn0H9fv5QNZ/2/Lt/I/Fm6cG/+gtEfgeoDfrtzOb5dv47fLtvNvS9X4V7nMPy3ayD/NV+bfBZgf&#10;yjardp1g06GLHDini+b5O5iZWOJhZorD9WtSK89jfvQ4+gcOcWvPXq7t3sulnfs4uXUXp3ar4Wqu&#10;RWacOTXF92lrjKCzLUZsMJr25ggaaoIpfyp/sxQnQrwMcDC6gu2dazho38RV+zaeujr4mBgQIFYY&#10;JAmxNiTc3kCmb+NvdANfvav4S/0NMLyMn/55/O6dwf/OKfxuH8fnxjF8bkpuac7FVxJwU2Mugbc0&#10;CJKESMK0NYi4fYRI7SOE3TpM6HXJ1UMEX1En8PI+HlzaTeDF3QRJQrT2EHJhN8ECvmCtHXMJOb+N&#10;4LNbCDqlSqAYVICMfifEpsT0/ASCfmKC/mKBDxQ2KDAMFOgFip09EOvzl5rqf2wlgUdXEiKQjDiz&#10;htjzYnUXFVkl8PsVcgoIKuru/wWgVF/Fctk24dyaOQBGHF1KkAAwWGM1EVKrY8Tu4i/tJPHaXhKu&#10;7ZNRcnUvsVd2E3V5F+EXZd8FhA/OqRFwVg2/M9sFemoCv+34nN6F39nd+J/dKdkhyxXQ24GXwM/7&#10;9B6x3n1zn190OLpLAFgUiiLOxRHY5odgUxCG3ZNIXJ7GEVz/iLS+Rp5OjNDy/CXjn33JO6msn/31&#10;r8z+8D0jX37GwLs3jMn48rvv+FwANvP5ZwLKF2Jo03Q+n2b2q8+l9v7Cj8BfBZo/iTV+//PfxPh+&#10;EuP7jtc/fs9rGV9+LbX5yy+ZkOsa+fIdw1KFhz5/K3nN4LsXUoun6H05KvY3RP2LAWqfKz7W0ku9&#10;mF/j9CCNM7J8ulsqcIfAupWy4SaBX5OAsJkKBQRH2ygcridroJyMniJyegt5NlxC+8RT+mcqpPqW&#10;SIXPoGosmHSBWmT1NR5UXMCr6gIeVZfwq9UmvNGIGIFffIsFcQK/hCZjgZ4paQK/pGZDHrboktlh&#10;KAA1p2zQQqqtFeUjFhQPGVHYpyvw06Ws30jqqS0Ng65imt5UjfrJtn5z7wYrPsuXUufMQwFffIUN&#10;MZVSQWsdSKpzJLfJmaftrjzrsqZc8WOs3YofVjWlpvceVb3XqOg5JyA8TsvAUbqGT9A7fo2OUX1a&#10;Bs1oHXalaSScmuEkMd50qodTKO9J5ElLDAWVgeQWepCaY09yqi1piTakRFkR88CYCB99YvwNSYx2&#10;xdrFihvWrtx2T+GIURRrL7iz5LglKzRMWHPEhHnbLrJAKu/iXeek0h7hww3qLN58ggVich9IbV28&#10;Q5MFmwRyYnmfCtDmb9jHh2KDfxFz+2DVrrnMk6r7kRjcvy8UCH66gX9fvIn/MU9pLn8S4H205Qi/&#10;WbWd/ymQVJjgn+Q6FHD8y4aDvL9enb8oq/NnAeUfZPm/LlPlvY9X85ulm/hUZS+rth1l477zbNt7&#10;Cj2ppwG2YmoCKdsLWlidOI35sRO/2qDGEfSOaKB38Cj6Bw9id/kI4W43SI+1oCDbnSePvMjPciYz&#10;yZr4MENCfLTxc7yOh+klHO6cx/HWZTzu3MRfX5tAQx1CTXSJEvhFWpgQZqpHkNEtAvQuE3D3PAE6&#10;5wi6d45Q3TOE6ytymigDif5Jog1OEWt4mnjDMyQY/Jp4WR6nqyk5RoyuBrF6GsTrHSVe9wiJuoeJ&#10;1zlM7C11Iq/vJ/zKPkKu7BEI7iRIQBIkwAjS2k6QAngKcxKDCpIxUOD34PQmqbsbxfSU8ddUwu/Y&#10;OpkW8GkK5KSO+ovhBcp00NF1AjvFmw2r55b7Hl2Br8byuXddg2VZ+CnFu7oCwQtrBGArpcIuJ+7c&#10;ijnYKaxPAb+US+tIEkAmXBAzlMqccG6t1F0BoMZSHig+7HxkxdzripHntxIv+//w+kGB30EZ1Xl4&#10;Q5346weIERhGCAhDLsl9EpMNPLcL/9MCulM7pALvENMT2J3chZvAzvXUHpyO78ZWYwc2c9mF2eEd&#10;GB3cht6+zbzn8CgcuzwF/CIwzwnG7nE0fuW5xDWXUzjURePsFP2v3zD57gtef/Utb6QCj3z+jrbZ&#10;Gdqez9D34iWzX3zF5z/+yJdSYz8XI3z+jZjbZ88ZFmN78eVrvv3pO374+898/4+/8Y3iBxLntvmK&#10;qa8/l7wR6L1h/N1rAexbxr/4jDEB37CAdWgurxh4O03fq3F6FB9vkcrb8FxhfxIBYMMcAIclQwLE&#10;LqonWqkcaxTg1UkFrpX6W0eVgLBc4Fc4XE72QAFZfY8oHMinfqyEvslSgd8zBqX+tk8nUTQodabp&#10;jtjeBXyqTuFZfRqvai3CG/QEcNaktthL3XWQumtNmlTg5CZDUgR+SU36AkFdsjqMKeoT+xsUyxt1&#10;EMNzoGLYmtJ+E0r7DCkfMKZWAFg/5Er9sBdVgz5iZZ5kt7mS3OjEwwZ7Eutsia+xIaFG8TNajuTI&#10;suI2ewGeHQ1ifPU9htR335Xp29T2XpblZ6jsOkpNz0Fa+g/SPXSYvtELDEzco2/MiL5xa7onvGib&#10;jKBl+iEtUyk0jCRSLVZY1hZKXoUHaY+tSUiQWh9uQHywwM/vjsDvJg/DDYkMd0Lf2hK3uMc4Jdeh&#10;5ZCM2hV35u+6zQK1K3y68SyfKh+VHGaByhEWSeat2c+HK3axaMMhFggMFygfYJnCAJXF5laq8fGa&#10;ncyTCqsYP1q9S7Kb91fslHW7+bPU2t8u2cS/LlQWA1zPex+u5P/5eBW/WbF5rv7+TknscPUOmd4l&#10;NXgPHwj4PhKz/ESq8ycCyXlSqxX5T9nmnxes4/fLN7NUlq9Q02DNxj3o3dbFz8YKz3t3cLt2A8eL&#10;17C7eBl7rQvYnz+D3flTOJw7g+PZ0zhfOiH19ByBNtcIctbBz+4WXpZXcDE6h80dTSzFyGxvnsDp&#10;1lnctbXwuXNFgHaLWGMdEqXiJlkak2otJ0lrGa30SLHU4aHZ9TmwxQnQEgR0D41OkWJymjTTM6Qq&#10;opg2OUO6jOnGElmfaqjJQ/3DJOgeIkHvkEBPMcq85KGOwOHOQRJuCRyuCxwu7yZMS2F5ipr735Yk&#10;NVFgp6iKc5F5v9Ob8VMY30llfDTX4X1M8dERBdRWCARX4ntMpo8ul3E5AQLBB0dXEaixigcaK/E7&#10;shzvw0u5f2gpPjL9QLYNOyH19fRKos+sIuqMTJ9ZPpeY08uJP7OCh2dXkSKVN0nGRIFjgsAxTtZH&#10;Hl9G8GGB3/75+B5aLgBUIfLCdgHgAZJvHCFZrDbu5hFiJNE3DhFxTZ2Qy/sJ1Not92un1NrteGiq&#10;4aKxDbvDalgL3MwPbsdQfSd6+3egs3crN3dv5vruTVzdtYlL2zdzfstGTqtuEAPMEujlBGGZG4jV&#10;ozCBXzYZXY2Ujw1JhX3B86+/4cvvpa5+9xNfffcjr774mq6Z51RLxW2emmZYavHbr77jG7HCL3/6&#10;mdfffMvYm1lZPsbzr14IED/n65++lvXf8MVP34jtfcHUVwK2tzNidjMyTjIkdqd4w2NcwDopBjgh&#10;4+jnbwSiL8UAZwSAUr9fD9P9YlAAqABej4CvR8beuc/5NU7/mrrJTqrHmgWAdbL/NVJ9qwSAtWJi&#10;dZQNVVA0VEx2fw6P+jPFEPNom3rK8PQzRgWAAzMFUodjyOq2IazhCkF15/CpkSd/zWn8ay8R32xM&#10;brsz+W3uFHS4k9fuSLaYYGqjIalNBgJCfYkeuZ1mlA5INR12pGnMlWZJ9bCD1F4LiQkV/WJtA4rX&#10;7ZyltrrzrMeNvDYnMprE9BrseNhoR2KDDfH1tiTXO8z9MGpRs60AzoamQSu6Bo3oHtClo/c6Lb0X&#10;BIQnqRL4VXapU921l8aePbQPHJBtjjM0dpXRKV2GpkzpnbClc8JXIB9F5+zDOdg3jcVR2R9CYaM7&#10;mUWWJCboE+1/i0g/bWICtQWE18lKsiA+0RePkCjM/NLQNAxi02kxv123BCoXWa56mhUbNVmlqsEK&#10;5UMSdZZJvV0qcFsh1rZcquxisbXVYmVrVQ+wUnkPS9ZtZ+HqrXy6agvzVqvxyeptYn7bxQa38adl&#10;W/m9WNsflm/hfy9R5TdSef/5k3W898EK/ulTJam5qvyrAE0BwN+u+fX1vw/ldpfsOsXS3aeZJ5Cd&#10;t0WDxTtPSU7w8aZ9/G7ZZv4s2y3YsIe1m3Zy+/IN3I318dLXwVfnLvdvCwjvaOOpfYv7t67hceMK&#10;blcUP6aphcfVCwLJs3gK4DzvnJOc576OFl53LuB9R2sufrqXCTS4RqjBdTG4GyQa3ybDQpccawNy&#10;bY14bGdEnr08N2y1yba8RoaZFumGx0nVP0qawTHJUYHcMTJMNMkw1iTT+PivMZJ5WZch2yWL4SXc&#10;EwPSOTiXuDvqxGn/moTb+4i/sZvoKzulGm6Xmit2d2YrAQI4XwGcz8mN/39RLNsktrRx7t1db8XH&#10;WaR63hfweR9ZORcfAZ3v0dX/dxT4+UjVnQOkrPcSULkfXIqLxF2mfWV90HHFa4G/vh4YLPU45MQS&#10;mV5C1MllxJ0SEzy1kiTFZ/pOriD21FLJEiJOLBZ7XIT/oQXc37sAr4MK8CqLle4gVOug3J9DhGkd&#10;EIM9iL/M+54/gPfZfbif3I2zphjdkS2YHVTFYK8yd3ercGOHClfVNnJx60aBnKpAThlNFSWOKK9F&#10;fcMq9q1byZ41q9m5ciVqS5fynnNmAHaZ/ljI6JgfQ2JbBRVSeRU/X/Tiq6/59q+K1+2kvsr4g+IH&#10;Lr/+dg56zRPTtM0I6F6/nTPDz777hpdffcGQmGHP5CBDL0ak/s7y9rvXvPv2Da++fsnzL6YZezfK&#10;wOtBqcl99L0eov/lICNvJpgWKE5/9ZbpL98y9eUrJr56zeiXs4x8MUH/2wG6X3bT9aJTbrOTpsnu&#10;uTSLAbY9HxCr6aNZYFgv9lctsKsYrpLaW86zoTKpuRVzKR4sIX/gMVm9aRT0Z1A3XkDf83LGZisZ&#10;nX0m0/kC9TDSOkwJr79IWP05HtSckup7muD6q6R3Wc5906K811/iQ0mXq0DQSsBlRGqzPikCv3QZ&#10;C7osqBh0pHHMjbYxT9pGPagbcaZaoFfdbyXwkyj+p0i/mGGvI8Vd9uS22JIu4EtvdhSgivUJCFNk&#10;zG5xokhAW95hLWAzo2vIhKGRe4yM3mJo+BJ9Q6dp7T9KXfchqroPCgT3U9O1h6be/fQMaTI0ep7R&#10;ieuMPdcXyzWne9KJzmk/MelIel7E0TodKXD2p7jViZyn5iQn6xIdcI0I7yvEBl4jKUKb9ARromL9&#10;MXcPwtgrnfPGkahpmrN04zmWrDnMYc073NN3wtY+EFe3CKxtfNDVtULvnhm6d43RvnaX21fuSHTQ&#10;uanHpXM3OHrwFOr7NNl38CRbtqmjonaQNQKqBQLGT9eqCRS38RcB3V+WbZmD4p9XCBxX7+T3K7fx&#10;2xVbBIKb+GcxxN8IWBVvhPxmyVb+TTEv8FTMK6J4/fA/xSQXbNPg4/X7+fOybXyyZpuAeAtamsdx&#10;1ruNj8Ft/HRuibXdnKut93Uk2tdxUwBQ4OemdQ53rTN4XxMDvHORSAFdvOF1Eoxu8ND4Fskmt+fy&#10;0ETmTa+TYnZDLE4AZ3KdbJnOkelHYnuPzK6Sa3aJHONzZBmdFKAdI+vuITJ1DpBx77+if5AMQ3Uy&#10;DWS5JMvgsCxTJ03Wpd7dx0PtvcTf3Efs9T1SAX9N9FWJ4jWxK9uIvLyF0PObCD63WWrtZvwVoDuh&#10;wv0TG/A8vn5u/D85vkFsT6K5Hp9jSngL4DzF6u4fFqtTFwgeEggdXo2fxtq5URHvI6u4L/XU67Dk&#10;0CqB33Kc9i3Ffu9SHPYtk8tKVZbrUVTlwOPrpCKvEStcRpDi3V3NZUQIGKNOriL6xCoixRTDTiyf&#10;S5Cs85f6e//AEpx3L8Zu7yrsDqzH4chWHI/vxfHEfmyP7sFOYw/WR3Zjfmgnhge2o7NnMzcFdhe3&#10;K3N22waOb16HxkYlDqxfw67VK9m2fBlblixm44IFKM37hLWffMSqjz5k+Qfvs+T991n057+w4I9/&#10;4j0nAZ9Nmi+mEteiBDnQ66VaTonFfckX3/zAT3/9xxz8fvrpb/wghvflt98z+fZz2sX+Wmam6Z2d&#10;lflXTL55Tr/ia2dD7VK3Ohl/PcDUuyGm3w7JukHG3vYx9LKDvtkmOQAb6XnZIgdhGwMvepj8bHzO&#10;Fp9/9ZKZL15IZgWGAkEZR9+N0f+qVy7TTudMq1hbCy2TrbRMtNEqt9M+3S3ppHWyRSptNTUjZVQO&#10;PZEKmi8poHyokLLBPJ4MZPO4P5WcngQBWarUwQJGZiuYfFHF6Itn9D5/LNAMJLVDn8iGc0Q1niW8&#10;8TQhjeeJbLopl1N8ti6QusEQ6gYeCAQ9KBQwZbcYSRWWatN4j5xWfZ50W0qtdaJp1JOOUW/aR7zm&#10;fla/RpbVDtgLAO0EfnZSP+0o67ERm7Qiu9lSAGhNepMtGQLCrCZ7clrseNLhQGW3nQDNnM4BA/qH&#10;7jE+eo0JqbcTY6cZGz9B//BRWXeExl4NMcBfU9etQcfgSYbHLjAydpGxGW3GXxoyMG1O75SjwN6H&#10;3hfBcjIJkJruQUm7DY/LTUjP0CVOrC/S5xKxAVel/uqQFGtHUloCvtGPMHDPQP26J6t33mDL3mv4&#10;BCRRVdNFc3MfHc3DdLWM0lbXRUN5PQ1lFVQXFlGek0OF5ElKKrkx8SQ9CCPAzhU3E2vs9CzQVcDx&#10;4m2uX9Tm3Jmr7N93nM1qh1i/+SDL1+/hIwUEl26RqrybvwjQfrNYlX9ZtJF/WbyJ30sF/nCjOvM2&#10;HeUv6/fx/ob9c+8gKz4a83sB5j99uoF/EYP8aN0BPlwl17VqKyvXqXLqoDqWNy7icfcy3je1CNC5&#10;gt+9K/jfu47/3Wv4CewU38ENunmW4JuniNQ5Q6zeBVIML4uhXSXbVOA2B7gb5CpickXgdoFM/bOk&#10;654iQ+8UmbonybynSfbdo2Tf0yBLR6CmfUDGfWTf2cuj23vIvbWL7Ns7ybqzi8y7u8jSVWQPWff2&#10;yPweMu7uJkV7J0myTeL1bcRdUSP60maiLm4i+uIWorS2EKm1mbALGwV8KgSeUSbg1K+f2fMSsHkc&#10;XYfb0bW4H1v3X1FM/xpPWecp6+6L+XmK0Skszl19GR4HFuNxcAn31ZdKxV0uwFsuNVcAJ1V37itm&#10;Ynz3Dy7Dff9SHAWAdnuXyCiXUxdT1FiDn1ynn1y/15E1cr2r8Di8ci6eAsj7RxS3JfAUwLrIbTnJ&#10;9TgcWIqNXI/5zqXob13C7S3LuLF1NdcFbNd2b+Xanm1c3iknre1bOKem+JqiMhqbNnBAjG7n2uVs&#10;XrUU5RVLWbtkISsXzGfpJ5+w4P0Pmfenv/Dpn/7Ep3/4I/N+/4e5fPKfv+djybz//APzf/8nFvzh&#10;z7znkhuCTdYDTLICcCtLIVUAWDs+zshLMbsvvpr7nJ6iAn/5ww988f33vPn6ayZevxYDHKVqfJD6&#10;0X7ax3vpmpRaOlhH42CVmEYdQ88bGJ6pY3CqVg68GnpnKumeKpMaVkLHRDGdU+UCwwZGX3ULKEeY&#10;+XxCMsW0ZObzSYHgcybeTjMqljgg5tf3vEUu30jHZK2Ar0pSS/tkE20TDTJW0zJeJvuST81QDlVD&#10;6QK/ZIFfqoxpPO1LpKAnhtzuCB51R8qyFLqmCpl4Ucn0qxqBQzldz7MpHfQmuVWbyPoTxDSdIqb9&#10;HJFtF4ltvcPjXidqRkNpHImQhAjkvCkWKOa2G5HRqrC/ezyS6ZJea6qHpPoK/DrHAugcDaBp2Jv6&#10;IQ9qZXllvz3lfbY8k+2KxSrzFB+jaTYX+AkEGyzIapRlLTaUtFlT2Snm12shtdeYgWFdRka0mRy9&#10;xMzYWclxZiaOMzkmoBs+SXf/OZp6tKjvuURD31XaBq6KAV5jdFwydYvJWV25v8aMPLdk8LkLA7Oy&#10;f889aRx35lm3FflVxmRk65EQpS01WKqc7w0SQg1JTvAgIzeHqPRKdB0fsvucFUe0zMkrbmd88nNG&#10;hp8zNDTJaN8MEz1y4uwaYaKzn/GWNkYaGxmuq2GoppLeZ09pLSygNiub4th4Ur39CLN2wNPAFCcd&#10;Ayyu38FKWx+Dq3fQOn0ZjcNn2Lf/JJu3a7Ba9SDzVm3nj0u2SD3ewn8I/P5loYBQ8htZ9r+X7+CP&#10;AsgPNhzgfbG9jzceEige4bdigf/jk/X8x8It/GaeGKJU6MWrVTmreQqbOzdwuXmB4LuXiNK/RITB&#10;JSL1rxGld0Vyhqi7J4m9q0n8HQ0SdTR4qHNUcowkHU1S752YA12W/hmyDc6Rq3+KXF2prneOkHbr&#10;IGk39pF2fS/p13eTcW3nr7m6nYwrW8m8tpVsSe41NXJvqJF9Q+ZvyagtuaNGjs52cu5sJ1N7m1yX&#10;GknXt5BwdTOxl1UFeipEnFci/JwSoWf+bxRfP/MXs/MVo1NY3X0Ngd/hdbgcWoOz2JuLwEgRVwHU&#10;/4liXoDkKmByFaNzEfNzPrBcsgQnhY39dwR4irgIGN32LxLwLcFVgOe4ZynWu5ZgvmspFntWYLN3&#10;Bfb7V+B4YKWMq7DcsxLj3asx2LUKvR0r0N25Et1dK7m7awU6O5Zze5uATm0JV7cs5vLmpZxXWcKp&#10;9UvQUFqC+rpl7FNayW6l1exYu5Ktq5ehunwp65csYvXCT1n26ScsmvcRn37yPp98+AEfv/8BH4rR&#10;ffjHP/OxgO/jP7/PPMmnf/oz8//yPgv/8gELZX7Jnz+YyyoB5JoPPmbtR/N4zyL1ARbZIRgJCG1L&#10;EohVVOBRqagvFO/6Kv6365eSL5j84p3MvxYovZQDaFJMq5ui/mae9NbLwVxDxUAl5f3FYj4ltI89&#10;kQM/j14BUt9EIX1TT+gazxcg5NKp+CHOscdSk8sYftHIxJtusUSxxbfDTL8REIrxPZcoxkmxyLGX&#10;7XO/99Y/XUXPeOkcQFvGimiV6faJ8rmxdaJIbjeb+pEUAVM8Ff3RlPWFU9ofRmlvhIAmiPwOP3I7&#10;A8jvUXzuLpXe6WKmXtYy+7qO8VflYpHplAzcJ7nlptjfMWJaThDbISbYeYn4rrs87nMSswwRyEZS&#10;Px5K1YgvpQOO5Heb8rjTkNwOAx7LdInU22rFu65jvnSMBYkFBgsw/cQAFT+P5SqPlQOlfQK/HnOx&#10;PwsetVrOvZaY2ayAnxmPZLqkw4Y6xWt+3RZ09JuI+RlI7b3L6NhtJsYvMz1xjucTJ3g1dZqXE1o8&#10;H7vCmMCxd1CP5j49GvoNaBsW4xsTaI7pMDZ5l+lZPZ6/MmLqhYXUfgeGZt3omXaVE4jCTG0pqjcl&#10;47EBDxN0iQ3RJcbfgIQwa9KSgsQAs/CLLMDIKZFbht48qxrgq8//wfPRN4z3TzHSpwDgNBO9U4wL&#10;AMfb+xhv7mCsoYXRBjkR1lXTX15Gd4mc+J4U0JaXS3XKQ3KDAolwsMfXzAxHnXtY3biN8ZVr3Dx/&#10;kYunLqBx6Dg7dx0RGzzA4rU7xAQ38wcB3u+WbuW3S9X45/kq/MuCjXMVWAFCRf5t0Sb+c+UO/rBq&#10;59z8vwok31+znw/WHBQQbkZpxxEunJOKa2oidfcKwbfE9G9pEnrzKGE3TxBx4yRRN48Re/OImJc6&#10;KXcOkaytTtItdZJvHSDl5n5SZEwX0GXI8kxthdkdJPP2flKv7SLpokDrwhZStbaSLtMZlxTZSoYY&#10;W7qWKhlaG8m8KOMlyRVVMq9uEihuIuuaKtnXNwkQFfOqpF3dSPLljcQL9GIvKBN5doPATvHNC6W5&#10;BB5X4oEiindtJd5HFa/jKYlhKYlhKeGmroSz+locBYKO6qvn4iTTcxEoOoqJOUkU3+N1VFdAaxm2&#10;e5dhLeCy3C0RUFnsXP5/s2MpljuXYLljGWYCNKPtK7i3VUC2ZTnXNq/g5tYV3Fb7NbfUVgnYVqK1&#10;aRXnNq7g1MblnFRdzvFNyzm6cSlHlJeiLrDbt3YBe9YskMq6iO0rl7Bl+SKUl37KmkXzWD7/ExZ/&#10;+hELBXILPvojCz/8C/Pf/4uA7Y8CuD/zyV/+widSZ+d98CHzJQsliz/8mKUffczyj/8rn3zMqnmf&#10;svbT+Sh9ugDlTxeycf4iVBcuZNOihWxevIj3rka7ciPBk1upPlgWRhPd9JSSPqmUY2P0zcww8GqW&#10;rtlJMb5hmiaGpH4OCWx65OBvkQO+jscd5ZR0S+3se0r9cAFNI7m0juQIALPpHc+hf+4n2BW/O5dB&#10;+3AynSOp9IzliBkWMzqr+OnyJgFQh8Cuj6k3AwK+YYlU5ze9TL1qZXy2hpGZpwxM5s9drns8l/bR&#10;HNpGc2kTkLbKdPNouhhWotTLSCp6A8VovCnt8pSK6cnTLg+K2p153OYkoLpP8UA4DeOZDEntff6m&#10;gVnJ+OsKAWAqpUNupLbdIK5Fzv5tYoEdZ4nrukpyryGPB1x4OhBIpeKDy+NBlI/6UDzkREGfJY97&#10;THjUY0xevzlPBm14NuxCtVTfhpEAqb8P5myxbECqZq+znDAcJDYUdlkIlK141CYVWJLVakFuqylF&#10;HaZSe81p6bGgs89UoCYgG9UTk9NhXAA4PnGJyTkAnub15AXJNV5NaDM9ZiAmKLY4ZEeL7FfHsCP9&#10;I1YMjxozMWXI81kDXrzQZ/alqYDfRh57B/qm7eWE4iD7aE+pgPhxqYA424q0hw6kxjqTFudJelIM&#10;sYlZ3A/KxMI5iuS0Ur77Gt5MfcXz/udM9kww1TvJmIyj3dIc2gcZbupktLGVsSZJYxOj9dIIaqoZ&#10;qCinp7SEruJCWvMfUZmWRHbwAx56eRLl6kyAtRUuiq+RXdDixpnznDp8nAN7NVATaK1Yt4u/iPn9&#10;pwDud4tU+e3izfybAPC3izbzu8UCRVn3m4UqAjlV/igA/P2K7fxZ8Q6x0j4WbdHk040arD9wibU7&#10;j6OueRl3e1d8jPXxuXKc4Et7Cbmk+HzcfkK1DhFx8aDUzYMk3xCbE9ClC/DSBHwZYnTpYnPpVxVG&#10;t1NAtUtGiYxpMp8klTTx7EaSzqiSem4jaec3k3Zhq2QLKec2kXRaWdatJ/nMBpLOK5MiYEu9sIG0&#10;i8pkXtpA1uUNZErSLsk2WutJOLeeqNPrCT+5jiDNtfhLrfUTyCnie2QdvoeV8BHTuy825yFQc1MX&#10;q1NfJ8a2TkxMCfuDStgpvsN7YC02B9ZhLaP1folilG1sDq7FSmzNfM9yTKSCGm5biq7AS2fLKrQ3&#10;r+T2ppXcVF3B9Y3LuKKylCsCr6tz08u5qLySsxtWcEJ5BRoqKziqLHBTXobGhuUcluUHlJazd+0y&#10;dgnYtq1YyFbJlhUL2LRiPipL57F+oRjYArGxT99nxbwPWPbxRyz56EMWfCyg+/h9yQd8KqNifrFi&#10;/TwBmpjfik/nST6VzGflvAUCuPmsnj+fNQsWsE6yfuECVARwKgI45aWL2CjZtGwJm5cunnvTY/vy&#10;ZXOw3b5q8VzeOx1hz/kYJ26neONa9pDM7moqBzvlABqgd2RArGtAqm27mEujGFWLQKCF4t5airpq&#10;yO+spLCjlPLuJzT1F9AymEmz4mfXRzIEgFlif7n0T+TQO5ElAEwTG0qhezRNlmcJ0LIYmsqVmlws&#10;qWD8RZNAUED4plPSLjW7WeBXKfUtX5LB4ESSADBBkkjXaILcRqxAMEYAGEXDcJjAL4iaXj+BhzvP&#10;Ou0pk/pYLtXuabviZ+pNyGkz43GXC+XDkbTL7U68qeLlu2Zm3jYxJtPtM0mUCjRS268T33KOuPZT&#10;xHVc4GHPbdIERHmDbgK8AJ6NBFI+9oBSqbhPxPQKhux5NGhJ7qAAbEAgMmBDwaCTgNBdgOojtdqX&#10;J32eAkpXgaSjwNKevC5bCmT/8iW5nQK/DrHANnMetxrxtFNf7oceLWJxfUNGDI7o0z9+j+HxO1J3&#10;xQAnrwgAtaQCXxLwXRcA3uH1lC6zE2ZMTAj0xr3pGguUE42//P08GByzY2TKhKkZA2af6/LypcDw&#10;pYU83tYMTlvRNWFH84ijPG72PK1zorDEi0ePxJYzfMlLDycrLYMHYak4e8fj/SBRIPoV715/y9Tw&#10;LFNiflNdY0x1DDMq4BtpG2C4pZvh5jbGmlsYa2lhXGrwRH09o7W1jNRIHa6qou/ZM7pLn9JWkEdj&#10;dhZVyUkUR0eRGxxIlIszDnfuYnz5KtdPnOGE+nF279JgnfJe/rxIAPfpurkq+9sFG/jtp8r8UQD4&#10;RwHif3y6ln+ft4b/XKLKn1aqiQmqzH0G8D/mzHAzS3ef4hMVqdLr9qN+Vg8njzDu2zrifuUMQRf3&#10;EXpxB8Hn9xB6fj8RF/YSK1BMvLqPlGt7BHq7JNtJvbKNFDG65ItbSbmsNhfFdLKWWN+5rSSc2kis&#10;VNG44wKvkxt4KCB8eF6gKCCMP7ORGDG3mBPriBWgxcp0gsDtoQAx6awSKVJtUyUp5xVf/F9D3Nm1&#10;RJ1aR4jmOgKOrMVHzM3z0Go85kbFr5usxUPg5iaWp6iwjgdWzP2WngJu5nvXYrpXCeO96zDcsxaD&#10;3WvQk9zduZo72wVu29dIDV0v02ukiq7k+laBmtRQLQHcWQHcSTE0TTG0I0pLObRuKQfXKmxt2RzQ&#10;9q1eyn4ByN4Vi9mpANvyBajKuEnGLcsEcMvmo7x4HkqLPmHNwnms/PRjgdVHLJ/3oYBO8umHArMP&#10;WCpmt0wxP1/WyXrFsrnliu0XyOWk6q5dJEBbshjlZUtRWbmMjZJNK5dLHZYsk1q8VEaBmqIeb5Js&#10;VmTlUrbKNmqrlgl0l0gEfKuWzmX76uXsWLOcXWuXsmvdEnZL1X5PK8KR6/HumOUGE1yTxpOhWtqm&#10;eqQiDYmdSV6N0Pe8n5aJDjGZBp50lpHfWiimUiwQfMLT7nxq+x/Nwa9lMFHsQwGnJAFg2pz99U88&#10;EuCJuU1kSA1OE6BK/ZxIETtUAC2RvvEUscEcgV0pEy8VP2leKUB8JrX3qRygj+bANzQZyaBYV5/i&#10;31aO+st1+4hNetE2cp8WSeOQKzWKitprP/dB4ZJ2qaLtJgI/E4paxN5a7knVNKKo25W6sRh6ZvLE&#10;MGt49Vkzs5LR189onUmkZMSBlI4bJLRdJKFLi4Tua6RIpcwUq8sf9qRo2J+nwwGUitmVjPhQNOIm&#10;y8Ush+3IGbYlU6pk9oA9uf0uPOoX6A34kd/vR16vFzkC5swOR4kd2e3WPGq3EnsWaHaYk9VuIcsE&#10;su2GYq761PXr0zakS5/Ab1Dsr3/iHkMKAxy9zejETam0N5gav8WLyXsCPyOxMTNeTdsxPe0uj2WA&#10;WF0IbfJ4tY/5iDG7MjBlw9iMBdPPTZiRTM6aMaZ4LXDamu5JR1rGFI+fK6VN93lSEUh+YQiPsoLJ&#10;z4zjYVwKNo5B6JpIha/p4Yfv/sH0+CvGBX7jPaNMdAwxIfAbbetnpLWX0dZuAV8Ho00CQIHgeEMj&#10;4/8fAP43BPvLn9HztJjuJ0V05OfRJCAsS4gn1c+HYFtbbG/dxuKWNldPnZ+zwPXKu/hw6Ub+Y95a&#10;fjt/Hf8xX0mgt57/lAr8u083yPI1skyxfD2/ETj+08er+Z+frOWfxBIX7zrNusNX+FBZnU9VjqBx&#10;xRxtMy9sLN1xun0Hz4vH8NcS+xPzCz23jzCt3URe3E3M5d3EX95F4uVtkq0kSpWN19pM7PlNEtW5&#10;RIvpRZ/ZTPSpzURoKhN2dAMRxzYQfVyZuFMqxCt+JECML+aUkqxfRbjmSiKPr5TpNUSdUCL2tABT&#10;En9WthVIxp1RIvr0mrnv1wYo3kwQw3MVk3MUg7MTe7NVGNy+dVjJvPn+dZjJtJlAzmiXQE6is3Md&#10;NwVs17av5araWi5vXcPFrau5sHUVZ8TqTqgu45hUUo2Nq9BQXYnGphUcErs7sGEpewV4CjDsWLNY&#10;ICIWpYCZZMNSsaulYllLFFCax9qFn8xllVjcSslqsbK1YmVKknUyvW6+1NgFYmgLZP2CD1mzWLaX&#10;yyquQ0muT0lAqRjXSdYvX8iGFYvmoizZuHyJWOJStqxazrY1q9ixdrXs0xp2Kq1i5zpFVrJTsXz1&#10;SjE5RZaLyS1jm0RNAKd4vVDtv7JNYLhdslOW71yzQsC3kj1Kq9m9fhW71sv1yHW+Z5IRgH1eGIGV&#10;iaQ0Z/JsoIyO8QYBYBdjr/sZfzPE8OtBBl720z7ZSnVfBcVteRS0ZFPSkU1Vn1jfUBqdww/FGiPk&#10;wA2RMVLg9lAOvAw5eLPm0jeZJuBLFgDG0T0WKRYXKvn1N+8GxuOZmBUrmy1ieDJP5nPlstmSZIFo&#10;pFiNryyTg3vMRaDgSJcAp33IhrZBKzFOKxqketZIBS3vMeRphx5PWu9RpEiLLgVN9wSAd8hrNeBZ&#10;nwetkwLUF8XMvq3n9WetcwAcfFFC01QMRUO2JHfdJLHrOg/7b5I8cJcMMbucIRfyR30pHA0Q65MI&#10;hItGxJCGPciVupk95ECW2GO6gDhdTDFz4D5Z/b5k9QWQ0eNPWqePmKWnRGplmx2ZAsBsqb+PO00F&#10;gKYCRTOBoFTodgOp7Xpi3Lry2NyV+6vL0ISAcPIuAxN3pc7qyAlBxkk9xicNmJky5+W0DW9nHHk9&#10;48r0jDcD04FiuGE0ToZSP/6AxjFv+Xu60T/lxMikLWNTUounBH6S3ilbOiddZBsPqmSfS1p9KKgM&#10;JrcglJyscPKyU/D0COT8ZROc3CP58stfePvqSyaHp5noH5f6O8Jk54AAsJ+xth7GWrsYV0TxBkhD&#10;k6SB0bo6xv4/UcBvsLJyLv3PSukXE+wtfkJ3USFNOdmUJsaTGehPnIcrvlaWGF6/ieYhTVRUdrJg&#10;5SZ+v3AD/3uBAnTr+E+Z/t38Dfzm4zVig2vn4PgbyT9/tEqymv8lkPxg02G2nNNj06m7LN+jxTzV&#10;Y6xXv87BS1ZonDXE6LYZTrdu4XHlJIEXDxOhdVCq8O65bxiEnN8+953TCKmxEec2E3VmExFieeEn&#10;VH7NSZVffxxAYBd8bD2BYmqBYmdBUknDjq4j6rgATmF9kujjawWMqwlXRFNyfDWRYniRpxS/pqL4&#10;WaeNUnNVCFT8EIHA0e3wmrnqarZ7Lfo71nJv+zruSu5sWzMHuOsCuMsyXpJcUVvPxc1KnN+yjtNb&#10;lDiquobDArhDyqtRV17FAamr+zaslINeoCKA2yImp7pmJSpicypSA5VXCoCWL0JJauLaxYtYI+a1&#10;cuF8MbFPWTaXBSyVcakY3bJF81mmeCNi0acsX7KA1VIx1y9dyEapmQoL26QAmBjiJgHQltViYKsX&#10;s02Ma5vY1napxTvWr2CH0gq2r5N9kf3478ytk+W7FJ/TE9DtXb96Lvv+K3tk/3cLtHbL5fcIwHYr&#10;gChA27FWYXVyeTG7HQo4yraK7FJcRmCnyN71a+T+r2W/8joObFzPHhWJqgr7t2zivYCnMURUJZLe&#10;lC5Wly2AKxColEi9rKB1op6OyRYxCUWaZVk9LcOV1A4Uim3lUN2bRn1fPK0DEXRIBe0c9KK1z4VO&#10;qX7942Fy0MZIDYsTyMWJBUaL7YWL+QUKHL0FmK50DTnTO+xOv9S1sck4JqbTGZlIE+tJlm0TxfTC&#10;aRPT6xxxpnvElm6BUWe/qVzOTG7DjPZBU5oHjGnsM6KmW5+y7jsUt2sL/O7wpO2ujHcpbNER+N2V&#10;GmxMpUCpezqD8dflUn+bxABb5ipw/+wT6qciyRuy5mH3LRJ6b5PYr0PKkImAzYHHUncLxgIolH0v&#10;lHpZIAaYP+LHoxEvsuV+ZIkFZo66kSY2mjrkRarU3tSBAJJ7HvCw6wHJnTLd7kNahzsZHQJLxUdf&#10;BHq5HUbkdBrLvFR0mc7v0KW0+x5Nw3fkZHGD4QltgZ0OfVP3BGC6YsF68vgZyEnBTABmJY+XA7MC&#10;vjfPPXk168X0rB+DM0F0TIdTPxlBleLNmtEgGgTYbQobHHOXy8sJZMKBDknrpJOA35PqcS9KB7wo&#10;aJX7VBlCVmEYmdmRpKcm4eQUwAUBYE1dDz99/zdeTLxgenCSid4RJrrkBNneLdDrFOtrn8u41N9x&#10;hf0JABXwU5jff8NPYX8DFRVif+W/QrDiGQNlAsGnJXMQ7JE0PpLnVXoyj8ODiXJ3xUZXXwB4jE2b&#10;drFi/XY+XLaRf/9oBf974Tr+uFSFPy9T5Q+LlPnf89cKGJX4w2KpyQLH//XJGv51wXqWH9RC5dQd&#10;VqtfkRp8nvlqp9lwVJttZ83YK9E4po3BDQMcbl3nvtYxQrQOEXBuD/5nd+F3eptE7ddvTJxU5cFR&#10;VamjKgQclihGyYMjGwnQ2IC/wM9PoOUvNTXg8GqCj64lVKAYfkx5LqFH1xOsIRE7DNRQmrM7PwGd&#10;4nN498Ua3Q4r46S+ARuJycH16O5Zxy2xuctq6zi7WcCmqsTJjes4rrKWY6rrOCI5KKDbryKA2LBu&#10;7kDfqXjXVKImYNgsUFAVwG1ctYQNAqT1EiXJagHdSgHdikVLWL5w4RzoVgrwVi9aLFkmAFwiUYBQ&#10;xiWKj5csYd2SZWJsy8TWZFwhkSq6XgxNZfUqNq9dhZrU5N0bBEwC2j3KywUwy9ktVfqAyioOyv6p&#10;/3c2rpkbDwiU9wvQ9gnM/juK+f2yfJ+K3CfZbp9kr2TPf2W3qkBtkwBts8wL6HdtEitURB6DnbJ+&#10;18a1ArUN7FVVllERFXarbBAYrpMosVt5PTs3KM1Nq21Yz+4tWzl56AjvJdUkkNOcSllHJnU9uVJh&#10;88XoCqkZfCw2+JjyfoFd31PqBkppGX0mB1IJjSOZ1PTHU98rptHrTWOPE42dlrR2mdLWZUJ3vx0D&#10;I54CMj8xtgCJv8SbvlEPAaIzPSN2dA2a0dFnQNeAEX3DNmI3XoyOh8go4ByUg1jqY32Ps4DNXCqh&#10;IU0DerQO6tMh6RzUmxvbhwwFgHoCYV0xwHs86xEAdvwKv+I2hQnqigXqSP29R77UzBqx016pvxNS&#10;f19+3jyXidf19M7K/Z0I45EA9mGvNgn9d0kYMiB1VKqq7HOBmFThRDAFk0HkS7XMGw0UKPqTI/cp&#10;c9STrHHJhBcZ4wI5AWOKWGKSnBASegOJ6wwksUMg2O5Leru7gM9BoCdW2WXEoy4DcjsNyZbpnE59&#10;8jp0eCoQbxy+JSeAS3IyEAhOadM3c4++aQHfhDxeE6ZScS2lutozPOMutdaLVzM+vJj1lmorpjwd&#10;IAYYLAAMp3IsgorRCKrlRNIwGkKT/B2aBNL1Yny14x5UT3tSOe1H6YTiJ/m9yW3xIbPiASl5wSSl&#10;hxCfEIuugQP2LuF88cUPvJl5wdTAGBN9I4x19TEm8BttbWO0uZWRpuZfozC/ejG/WoGfAG+4uvr/&#10;J/9tf4OVFXMAHJIqPCQQ7Csppk9A2FFUQG1mKvlRYaQGB2Kucw8N9WNsVTvAauWdfLh4Pf/x0XIx&#10;vVX8fvEGgeBG/rBEWUxQid8vWj8Hxd8KCP/Xx6ukBq/ijxv28PFWDeZv1WTh1pPM26TJukM3UT2h&#10;z+Gr9qifMuTUGR2s9UxwvHgGz9MH5r4w73t2L/dP7sDj+FY8NLfgfmwTHhqbcD+kiqu6Ci6KHFSW&#10;KKY3yLj+v6IklXUd7uqKH9/cINur4KaujPPBDVJjlbE/sEHMTkB3SBlLiYlch/5+FXT2qnBjlzIX&#10;dyhzZtsGjm1aK9VUYKD4vJtAbbtUwa1S/TYJdBRRkfq3YcVKAdJyVi9byqqlCrgJtFZIlgvABHRr&#10;VgrUVixm5bKFrFq2aG79mrksZc2KFZLlv8JMorxylcByrUBTrl9uZ4vc3mbJJjHFX+dXsVXmt8i+&#10;bJZsEavaLkDZrbKOfQInddnfw1vWckQq9xGp24e2Sb0WeB8VO/3vHFOMW5U4tFVMbOtaDmyR+yfZ&#10;t3k1B2VefZsSB3asR10eh4O7VTgo44Hdkj0qHDq4lcOHt6FxdCfHT+7jxJmDEnWZ38OBvWrs2bGJ&#10;PWqb2Lt5k+yTquybiuzzerk/a/5PNq5cjcoKydoN7Nu1H63TF3jvSXv63D/lbhHgdUjahvJoGMij&#10;pDuFx12xFMlYPpAr8HhM3WCWbBvPsy4/AaYrVZ121Heb0titS2OXNq0Cn64uXXp6jekbsGJQ8U6k&#10;WN6AQK9famuPAEYBvO4BfbrEsDp6bsh4RdbdY3DE4r+2F4PsdaC5y5ZagV91rx7VA7fltm/NmVHr&#10;kKT/Fs2SliEdGgd0qOvTpqbvjgDwntTyuwLAewJAAxn1KGzVIadF4NLpQP2IWKjY3sS7el582cKL&#10;z1uYeFVHj+JbIALfnEFzkvrukihwTRw2IX3Mnsfj3hRNhFAkQMmfDPkVgGKBj8UIs6UWZ0s9z53y&#10;J1fAkzMVKDAMlMsFkzoSJhAMIaEnWAAYSHKbn1RfqcwCwNwuC3K7jQWAhjJt9CsABYZ5nTryuN+m&#10;fuCKWPJZqbuXxPRu0P9cADhjKOZnTKfU3rZJS6m1DmJ798X6/HkhEJt97sPEc2/6ZbpNANgoBlgz&#10;HkP1WBy1Y3KyGouR+x9KzegDua/+VE75UfHcn2fPgyiZFrgLHHME0smlXoQmuRIY6U54ZCi3dSzJ&#10;yKni669+YmJgkKH2HoY7ehlu62KktZ3h5haGGxXwE+NTvOM797GX/zK/6l8B+H+hVzlngAMVUn8F&#10;fP3PyhiUDJeXMSSjAoA9AsLWgkeUPIwnOegB5nd10ZAKvH3XYdao7OaTZcr8fv5qqb9SgRetEwiu&#10;508CwT8uFguUGvxbMcF/FfD9z/eX8f98sIz/KTb4m+VbmLfxEEu2neIjFQ2WSRVWPXkPtRN6HL1s&#10;h8Z5Q3RuG2F38wZ2xw/iIQfY/dP7cdXchZOGGo6HN2N3UBWLgxsx3a+M8d71GO5R+jW7ldDftR69&#10;nevRlxjItOGuDRgpxt2ybI/YnIx3dimJ0SlxY8c6ru/cwJVdqmjtUBXYbURz60bUN4u1iMltU8BF&#10;qtzG1cvF3ARQK5YK4JYI4JayQrJcrGy5GNnSxUtZtng5y5asYLHY2VKB2gqxszViZkqKy65dgYpU&#10;RWWpghs3SARYm8WGtooBbRVwbZQ6qCrw2ixWuVWiJtVQbeMG1FTXs32jEjvEOBXZLuu2CYh3yLhr&#10;kxK7tsh6qds7ZHrP5g0CMRWB20aOb1NFU3FfFN/K2LEBTQHXUQHXXATuivHYXlm/X5UjB1RRl8fz&#10;yKHNHNXYynHN7Zw6uZuzZ/Zy7rw6Fy8f5cq141y9eZKbd85yR/8i90xuomdxByMbPYztjTB1MkHP&#10;WpfLty+gefIwe/ftYOe2LezcvIXt61UF3spsWL1eTgRrJKulqq9i1eIVYr5ywlgu92X7Pk6dOM97&#10;df3ZUmsV/yP2iVSkIgFMvhjXI4o6/1+y/jI6jvXQtkCdnCQnTJvZm9HMzMzMzMzMtiyLmZmZJVuy&#10;wJbFzMxkZu+9k5xz33jzrZKTe3+8H2t8VdWoVvesuaqqqwOJLfMg0YBgmY/A4kVKiY3Acp6bgktq&#10;yTZula4jp3wVheVrKKvYRFXFVuoEo1qlRkCqrxfY6vbQUL+LWgGrqnYTFTX6cNet1fRKqmqWU1O7&#10;gsaGDTQJZg21+6isPkyRLDJfkMitOk5O9X6yBaXc+p3kNRijAGGc+ql2C3mazjOW90JwFxmVe0ku&#10;V+1VEsv3yvr2Eif7iy49xo1aC/JaA6m7m0rH43wBsIQewwDvZVLZJaOV3cUI2oF6vID6QwQ3nRDM&#10;LhLXbkmigJIkQ0w0IlDGq1bGKcYPuCdoWUKHK9c73RUP4js8BEIPIlT5wwWdkAYPgmtdCau0F+jM&#10;ZHwXBL/TRFYfJ6rypMB3QjlKZNURYqv2yQA3kle7lLKWeaq+S6nrWiOr0+vaJVPuPEZFxwlKWk9R&#10;2HxeNmhGa489Xd32AqANHarAtV12FHc5k9fh2ftbwvmtARS2GT+r6S8rFAzb3RUZomCd3e3ErR5X&#10;knX9mEYbgovM8Ewxwcr3HFZOl3Gwt+fwoQsUFjfx5OlPNFY3UF9aI/jJ/kqqaCsuo7WouHdvb0th&#10;4etDXvLyVX0NA1SycgXDbBqyM3tTZxwKIwgaFbjOqL8ZqbLAVBpup9F0O6MXgkYlNvYMJ3i442dl&#10;xYmde1kydwkTJ81l0IgpfP79SN785Hve+2oI7309lL9/2r83b30+kL99YmwLVPVVRf7lO1/xX8ZJ&#10;FN7/nt9/OpT3Bk7rPfHqe0OMkybM5/tZ6/l+xkYmLT/e+wtzS1bvZceazexbMJ9DM8axf+po9k0Z&#10;xf4pIwW3YeweP5SNGteNH8bqMUNYMfp1lo8awmIBYZEMaJGgsHjEIJYIZktGDtVymZzq2pyRsrnh&#10;/VXvVNMG91ddFEhkKOMGDZVVCUY/9GfQt9/T76tveiH39ddf8JWg97XyrRHB7TvVz37ffMOA72V9&#10;P/zAoH79GKLbDh0wWKAzgDaQ4QLYiKGvQTZh+DAmjlQEqAl6jhM0jh81rHfsnR4xuDcTddnEUYOZ&#10;pL9l0miN+tsmjR6qmjmcKaNGMLU3w5gqu5o2bpQMbTTTBRojM8ePYd7EcSyaNIbFU8eyaMYE/a8m&#10;s3zhdFYuncXqlbNZt1YwW7+ATZsWs3XbcnbuWs2ufWvZdWidgLaZA6e3CWg7OXR+F0cu7eOYyRFO&#10;XjvOWYtTXLA5z2W7i5g4mnDV1ZyrbpaYulpp3pKrztacML3Ixv07WLBuKZPmTmfEuDEMHTaCATK8&#10;b7/pz2dffs+Hn3zF+x9+zrvv9eWddz7hrbc+4p33PuXr74YwfooqcElDYu8ZUeo60mUdKRQ3Gnt1&#10;o0mpCCCpQgAsdSKpyI6bxbK+kouklx8U+DZwu3QFWWULZGrzKK9aJOitol4211C/icb6jTQIdI2a&#10;b6xZS0PVaqorlskOl1BeuYTqmmUC4jJdf5ngt4aWps20NO7U9AEB8BAlVUdleKdldydVbw8Jdqq5&#10;9XvIbdgtExTs6nf0jnmNe5R9ukyQlFWm1xzghiAYX75HoNlPVIkMq0SmVSloNzlS0BlBw4NbdD0p&#10;5O6zEroFwhYBsbwjmMxWa2LrTgmABwmoO0RQ4ylB7DKxMqq4jtegS2xzJb5VVbnZkZgmAVD3mSTT&#10;utHpyc1ub4HElyQlvttXRugrEPrJEH1lih5E1gmAVdcEv4u9X6uLrD5NhMYowTC68rjmjxJbs4+U&#10;qg0ywMWUtsyiunOhwLeS+u4tNN07TEPPKao6z1AiM82TVRt7wGvbbGntchQE7WiTDdYIiCUCWoGe&#10;U0GHP4XtQRQpBR1B5HQGkN3lTVaXK1ndjtzucSL9nv7H3W6E1FnilWuCY+IlTL1OYykA2guAV6/Y&#10;q2a/4OGTH2lv7aalvoOW6hZaKxpolwm2l1TSWlImGJb0wtBImyqxsR2wWXW4UXXYMMKG7Czqs+/Q&#10;cEcwzBTsMtNlhDK/f6deMGxIu6kqfIPssBCinR1xOH+B/Ru3sXD2EsaPn8vAYZP57LvhvP95/14T&#10;NE6m0AtBGeGbn/Xnb31fA/APH/3Af737lQzwGwHwB37z0UD+8PkI/vTNON7oP4W//jCZzyev4PMJ&#10;yxkycwez1p5k+uJtLJm/ms3zF7NaH+glY4ayZKyRISwcrfomkM0SLGYq0wSOyTKmiUMFEVnbGNnV&#10;mAE/9GbswP6MGzhQ0zKt/gMYMaAfQ1Uhh37/Q2/NHKQaNuT7frITQUwxgNbve9VR2d4PP3xLf1XO&#10;gaqbg3S7IbqvYb2RrSkjlVGDBjF6yBDGDB3K2GGC6PDhjBdox48R9MYNldkMY4rMcoYq4YxxIwWs&#10;15mm+amC92SBfLLGSQLapDHDmTxOoOu9bLhqoeYna17Qnz5lLNMFtxkTxzJ7yjjmTBrPnInjmTtp&#10;AnMnTmDO+HHMHj9W41hmTZTFzZsu0C1n78HtHDtziNMXBDHTs5y3uMhFqytctjXhir2p4GWGuZMZ&#10;1i4W2LhbYaWYGXAz4nINM6drWLiYY+Fq2fvbyZYeNlh72WPt64iVtyMWHg6YOttg6mjHObNrbD5y&#10;kNnrVzNq9iy+GDxY74sfePfjr3jz/c/489uf8Lu/vs9v/vROb/77j2/zmz+8xa//8DZ/euMT+n4z&#10;hD6VDcnUtWrN257RC8KSJhlgXThplf6KF2nlDtwqsxLsrpAtU8mt2CLoraC4agkllXMErJnU18yl&#10;qW4RTfXLZHIraVFa61eoMmmsXkqTAFknUFZXzqOqckEv+FrqV9HRuI725i20t+ykrXk/TU1HqWk4&#10;pZp8VpX8HPkNxnnzjLMdHya38QA5gl1O437lIDlNB2U3x2Q3JyloOan5E6TruklVh/+9Y+EoEcaP&#10;D5WdI6HOgrQ2H4q742l6mCMAlnBP6XqYTWNPIsXtvmQ0m/cCMEgADqg9QkDjGULbrhLdZSsIOsvy&#10;3FSD3UmS6cWpDse2uKgKu/b+LnFKl48A6Eeycr3bn8SeAOK6/IgVAGP0uNG6bnSjLTG1ZsRWXya6&#10;+gIRqvlhVRdkfoJg9Umiao4RKwNOqV6v13+h/g/TqWqfp5q7nKaezTTfO0Tj3VPUdF+mrN2UAlXz&#10;vCbV3SZb/e+caO6yp0nPtUpjcacT+bLQAj1+geCe3x4i+IVwpzuYtG4fUgW8m4LfDdXfhB4XIvX3&#10;+QmATlmXMYs6xwXXk3oTXuWauTlWVm7cffgzD5685NGj59y7+4KO5ru01bTQZkDQ2AtcLhsslQ2W&#10;lNImGHaUlguMgmJRCS3/BqGxXbApV6931m3BT8AzoHdbEJQJGhZYm5ZMfZoq8I1EMkMDCLG15MqB&#10;A72nlV8wZzmjRs1h6MjpfPndML78fgRf9h9FX8Hwk+9G8I6q8JuC318/+UHw+57fKb/+0LDAb/jF&#10;u9/KBDUvCP7qkyH89vOR/PHr8Xwwen7vGaQHTJUFrjjMhIXbmDZzBcvnLtUHe6Iq3zCBZjAjZVbD&#10;BgtiqpFDhwxiiOxtoOA0oL+qVf/+9JOJ9RPI+n8vg1P6a3pgv/6KrmdEljaw/yBVUpmasU1KxjZK&#10;5jdKpjZKdXOUYDpSMDUySiAbZ1jbyOFMknlNHvn/YmzbmjxCcNI4ddQopo4exTTDxAwrk5lOnzSM&#10;GVMFvWkjmTV1FHNlsPOnjWP+dAFr+ljmzhjDnJmjmD1zBLNVPWfO1PxsXT5/IgsXTmLJkiksWz6N&#10;ZSuns2jZVBYsnMrc2VOYM20S86ZPZs7kicwS9GaMHcOMMYoef4aeR+/zERjXb1zLwVNHuGB5BXPZ&#10;mY2HI9Y+HgKXN9Z+3lj6emHh44mFRhtvdxx9XLH3dcXS2wlTT3tMvB244mUny7PGxN2aK+62XNHy&#10;K4KeiY8Tl32M0ZlLno6cc7bljIMNh81MWXvsKONXrqbviDH8/qPP+e93+vLbNz/hN3//iP/664f8&#10;4o/v0cfIH97hF797hz5Gfv+W8ia/+vO79KlpTsVItSBY0ZZMYVMMWbUB3Cr35E65u8BnQ265qWru&#10;WUor91NZs1HAW0Vj3QoBbxEtdfNoVdr1oW2tN7KINqW9fgldDSvorF1Oe+0SmmoX6zZLZYXLBcg1&#10;tDdt5G7rdrpb99DRup/mlqPUt5ymtvkyFQ1XKKi/RGHLVUraTCiSiRW0yXpaTpAr2OW1nqOgXQbU&#10;aUJJ9zVVvmvkC1a3Wi5zvfasKuUpIivOy65MSKixJMU4ULojhIp7N2l9XED301J6Hqv+3r9FbU+U&#10;IOpOWpMp0bUnCKk5TEi9QNh4kdBWMyJUFaM7ZH+CX4pgd7PTm5uyvJsCnAG9tO4g0nuCybgruNwP&#10;IflukAAYSHyXPwmdgqHgGi9zjGu2I6benOgaE0HvMuFGNB1Vc1Hmd5o4PXaCTDa9boOgv5Cy5lmq&#10;vPME6OU0392kHJAJnqKyw4RiVd9cGWt2s70g6EBpq7Ns0ZFqAa28x4GiLgGwy50CPce8zkAyO4NI&#10;bfcXwP1ks6rp3Xo+MsDIDhtC2uzwa7HDrcoc64xLXAk7x0X3s1xzvIqtnT3BwbE8ef6/PH/+M69e&#10;/oOHD1/R1XaPzro2Oqsb6ayqp6Oyho6KSjorq+iuqqa7oorOsgq6lI5/g7DDsMOCPFpyZYGyvzpB&#10;z/hmSL1iVGEDgLUp16m8nkBuZDABFlc5s30rO1atY+GspYwZPZthI6bRf9BY+g0ey/cav+o3ik+/&#10;HconWpO//e8q/EcZ4G8FwN9+/AO/fu87/kv51Qc/8Eulzwf9+eVHg/ndl2N6T6VlnE3muwmrGL1g&#10;F0NnrmHUpIVMHDtT1XCcrGu4quYgWVl/vvuhH9/K4L77TtPKt98Y0z/0Xvb994KgwDdIltdrbDLC&#10;UcOGMFYVcqxANmbEMBnaCCYY0fQULZ/WCy/DzIxKOZKpY1UvlRkTRsuyxjFv0kTmT57EAiMTJzJv&#10;/HjmK/Mm6LIJE1Q7jeg6U8azQJBbMGs8C+cKYoLWkiXTWbZkBiuXzGS1UUNXzGLNqtmsXas6un6m&#10;QDWTDZtnsnnHXLbtWcCOfYvZc2gZB46t4PDJ1ew/vIotO5awds18li6czfyZ05it5zNNK4WJo8cz&#10;fvhoxg4dyZghIxgzeIRgLihPnMam7aqxF85zzsaKa24u2Pv5KH7Y+ysB/thqtNYyI5a+7lj4uWLm&#10;58IVXycueNtz1tuOE7K9wwLgfhdL9jqZs9vJgl3KTkcLtttfY7udKRtllCsunmL+0YPM2L+b4ctX&#10;8uGI8fz64y/p81eB7k/v/xt4gtvv/53fvc4vfv8e//WH9/n1n97rzW/+outWy/oq241j/1IobI6X&#10;bakO1rgKfvpwVdiQV36ZorKTMrcj1FfvEPDW0lm/mu6mlcoyuhsXKQvpblgk4M2ns3E+HZrubFim&#10;+TV01Mny6tfTamzna1Q9blDdbdpJR8s+eloP0d1+hLb24zS2nZGBXqay1ZyKFisqVDur77lSfd+d&#10;qnsulN2V2XRbCHYWlPXYCWZOVD3Q5Q/cdR0PLXMlt8uBVON4vVpzAcWSxDo7UppcuNPmL1DGqv7e&#10;prP34Gfj8JdsQeWGHieQXEEktVF1VwYYUX+SyKYLhDWaENZiSYSxbbDNjWSB73anH3dUIw2Tyr4X&#10;TvaDCG7fCyO9K4TUrmBStDypS/an68UrSaqg15VE3T7eqM0N1kTWXiO8+qpiqmkzWaEJibUX9JxP&#10;k1x/gMyG9RQ0LNRrIPvrXqznaABQBthzkPrO05S3X9XKwIKsFmtuNdn1nqHG2MNb2OFIkQBYJAAW&#10;yO7y73qQ16Pn2x0gQxX42ryIaHEnrN1FUHcivMOOAP193rJIjwZbHMtlexlXuRphwiX3S5g7mmJj&#10;Y0vKjVu9p0P7+eW/ePHwBfc77uv/30JXTQNd1TUCYBXtlRV0V1bS859UGOAr/b/pLCmhu7SU9iKt&#10;dPKNg6Izabxj7Awx9gRrTE/rBWBNciIVSXEURocQaWvO2a2b2LZkGUvnLGHalAWMGTODkSMnM3zU&#10;FAYMHsc3/UbyjUzQqMUffmVsDxzAHz4VAGWDv1MN/m/D/D4wbNA4KLpf75mlf/nxIP6r71B+0Xeg&#10;xgF8PnIew2ZtYODkpUyYuYzBvT86Pky1dagq6mAG/DBQVmdArr/GAQzoN4BBsrohqrjDB8vceuvo&#10;EIFhiKxNgBsrwAlsMyaOYuZEmdZ/MsGIDEz1eu7kscxTxZynajlX8/M1v3DqeBZPn8jSGVNYMWvG&#10;68ycwfLp01k6daoymaXTJrJk2hQWT5vGgimTWDh9HCsXTmHjOsFs6xJ27l7J7n1r2LN/LXv3KftX&#10;s+/Qag4clZ0dXyfAKafXcfTseo5eWM/xS+s5abKRs9e2cM58C+fNt3Ly/EZ27lnG6rXzWbR4HtP1&#10;+OPHjmfEyHEMGDqab/sP5ctv9bp91Y9PP/+Ovn2/5YcB+rtWrGfD8VPss7DirJsHpr7+mPv7Kj4C&#10;nY/mvWR47lz0cOWUmwNHXG056GTFbjszNptfZNWlkyw4fZCpR3YzZucmhm9Zy4DVy/lu2UK+WbyA&#10;z+ZN46MZE3lHr+3ftCL5o+z8tzLwX3/+jUy/L33+9iF9/vw+v/zzBzK7D/hv5Q8ywL/IBv/+zme8&#10;/d5XvPvB17z/wbe8/9F3fKT3yOdfqQKXtierAqaoVsZxqzaUjGovblXakV15jaLKc73b46qq9tFY&#10;s4v2ho30NK/kQesqHret5GHbUh62LtL8Qu63LOB+83zuNQuGjUvpalqjqN7WbxP8dtLcuIdmo+Y2&#10;H6St7ThdHWfpMdJ1hvbu8zR1m1DXY01NjyN19zxoeBRI87Mwmp6GU/8khJpH/lQ+dKdSwKt56Ktl&#10;gTQ9C1XCX1/nUSjlDwPI6fYio92NjA5PxYc7MrHSuxE03L9Bh6B372kJd5/k034/gwZV4pI2b7IE&#10;ppsNF4lvOE1M0zliW02IabVShXWQybmr1vqQKbsruh9Ose6r9H40ZY/jKH2iFcaDaDK6QmWEIdwQ&#10;BBNlXLEdvqrMftwQLFMExOut3iQ0uxHbJJtssBL4zBULouutiK83JbnuEjfrzqjCHyS7YR1FWoFU&#10;tiyioXMJLXdX0np3Cy3dh6nX61XaeoWcZlMyGi0EbRtSG2y4IxBmttoLzvbkaEWRe8+RXK0Usnp8&#10;BWYfYlTbw1pdCWp1IrDNgaA2W8UK3yYL3PV8nGqssSs2wyr9GtfCr6mSXMXc7ioOtvay9Q7+PwLg&#10;swcveNTaQ3e1se3PONjZ+KpbvmqvUqrXs0RwKypQ5c2j2YBcXg6tGtt0nc7SYrrLBEEjgmGXAcK8&#10;/N5jA5vvZPVaYE3qDaqTEyhPjKY4KpRkfUisjxxgz4rlLJk5h1nT5jJx/AzGK6PHTGOYQPi9Pnjf&#10;Kt/0H83n/Ubz7jfD+PMXA/n9ZwNkgUYd1gfkA1ng+9/y358M5DefDuY3nw3l158No4+A+EtZ4idD&#10;VYMnLWHIlMXMWLCKkbKJ0cNHyuJG/HscprpqVFaNqqCjVVENsxsn2E00tqEJeJNlc1PGjhb4VA0n&#10;jWOWzGzONFnaDFnbjLGyKBncrAnMV6VcMHcGi+bPkq0JbMryRTNZoSzTB3zJbEFu1lSWz9Jymdey&#10;GQKfKuiSqUYmsGjyGBmh7nvCeGaOH82CmWPZuGYWe/cu4viptZy+uJlTlzZz0siFTZy4sJHjWnZc&#10;8ycub+GEiQBnsp2TV3dw0nQHp0y39/7q3VmLXcoOzphv5+jFTWzdv5yFa+YyZf5Mhsr+vh02kr4C&#10;31tf9edPH33Bb99WxXzrI9XMD3rzu3c/5aOR4xm6Zh2zjh1jrek1NptZsP7aVVZeuciSc2eYd/IY&#10;Uw7sZaRWagPWruKb5Uv4fNECPp47m3dUr/88eiS/GzSAX38roH3xhVZQn9Hn/Y/p847A9rbylizu&#10;7ff45bsf8pv3+vKnz77jb18aRwL0480v+/O2pj/4ahB9vx4sQA/ju+9HaGU1QlY+mhFDxul/OZGx&#10;IyYxeugERgybpP/lFMaNnk6fvFZ9iFujuVWvmlTpTUaZE9kV1hSpolVVH1Pd3UezINbetFVw28pz&#10;5UXbRl60r+VlxwpedCzhaftiHrUtEgwX8qB5MT0yw66m9brNdlqb9tHafJQW1dvW9rM0d56jvesS&#10;PT3miiVddy0FI2uaHtgJem40PvXvBV/ryzg6frpO+4/XaX2eqGWxND6JoPFROC2Pomh/FkfnyyQ6&#10;X6XQ8UrV9kUy9bpO+f0wiu6GUCxDK7kfRcnDaGofJuk26XQ9zePu02I6H+sD+iCNqp5o8jrcudVs&#10;zs2mi9wQ/JIFmJttliTLkpK7Pbl514+MeyEUPIqm6kkctY8TqX1ynbpnKdQ+u0nJo0Ry7kVxS2BM&#10;6Y4gUVU7TlaZYJxeX9UzWbne6ktisxfxTa6yQAei62w12hIrgCU0mnFDdT9d5plp7OipX0tJw2Kq&#10;WxbS0r6Mzu7VWkFsobHjENVtFylsMCOt2ozEGguSBNDr9ZbcaLQjuclWz91KFd2StHvWpD+w13N3&#10;JrFLxtfujL8A6dVqg6fM0UfX8zXsr9ESzzornCsssS00xTpNiRAIva5hJgCGhUdx/94LqsoaKUzN&#10;oTrjDk05WdTcSqM8JYGq9BvUZ6VRl6sqmyuTy1StTUuiPjWRJl3WcuumIHdLuUOrbteRl0tnQT7d&#10;xQV0FRqRiRcU0pqdRYNqcI0qcEVSLKWxEeQE+xJrb4m1qs6OpUtYNWeewDCfOZNmMXXiTEaNmczA&#10;IWMZMGAk/fUm//KHkb3bA9/Xm984LMb4bvDvP+zHf3/Qj18ZO0I+NMCo5d+M5Y9fj+UXnwzhl5+q&#10;OvefzBfDZzJtwTpmzFjMxJETmTpqnGrqeFXT8UwaM5ZJY8cwfswoRgt2Y1RVx40bySTV1amTRjN9&#10;ikxvqqrrtPHMnSnIzZnEogXTWLx4GkuXTWfFyumsWTen97COTduWs3XXGnbv38j+I1sFrV0cPbqV&#10;3TtXsnH1PFYvmK6/cyorZYFLZHvzJ49n1vixTB2jxxs9hol6XuNHqoIOV/UcPpi5c8ayY8ccTp5e&#10;yuVr6zGz3Yqlw3bM7LdyTdNXbbdxRblss5XL1lu5ZLNd83s0v4cLljs5ZbWHY1b7OWypmO/hqNlu&#10;9l/czpr9q5iq6jxAMP948FDe/WEQf5Px/fajr/iVbOoXf/+YX/7tY37997786u+f0OeN9/nFR5/z&#10;58HDeXfyVD6YMoN3J07lb6rNf9Tz/o3u49f9B/ErWfQvv/6eX36uFdKX3/OH7wbwp+8G6v/Rjz98&#10;+R1/+Oxb/iirfOPrgbz//VA+Vr74YYQysndF94P+z4MEr2GjpjJq3CxGj5/DyLEzNc5i7ITZTJw4&#10;T++N+cyavJBZkxYyY8p8ZiqzlDlTFzBn8gJZ+DzNL2TO9CXMnbWMPrlNUWQ3BXO7zkPm50pWhepU&#10;lTWVtVdorDtNW/0ROpp3qaruEuQO8FPrUX7s3KVs4ufOtcoKXnUs51n7cp60rZAlrOZu8zo6m2V+&#10;sr3W1rO0dVyltcuU1h5T1blrtN63ovuRk+JGx2MP2p540vzUm8Zn/rS8iqTjx0S6fk6h65+pGtNo&#10;f3GT9uc3BL1E2p8m0PUkie7nN+l5lcG9n+9w9x/ZdP2URduLNJlgkoCXSN2jG9Q9ERSf3qTpSQZt&#10;T3WdZ/rQPSmg9VEm9feTKetWje1wIUO1O63lcm9utVvKpIzDQzy5/SCAzIdh5Ai4hu3VPkmk4Vky&#10;Dc/TaHpxmwal4mkKxY/jyXkYy617MSR3hZHUGSL4hQh+qsUdQdxoUx1ukQU2eRDf6EJco6MiuxS0&#10;EmVhyarftxpPysJ3qf6uo7RxGTUy6Za2VXR2bNCKYxvVet0LG67of2ROdJFx2i4zwlVbo6tkkrXG&#10;9kVBtdGc2BZTAfgqsV1mxHZbEdVpS0CrHe4yRpdmReDzbBUEBUKvRisB0BaXCitsCq9hkXYVyzBT&#10;LD2vYeNiSX5RMRUVDUQGReFrbo37mVOEmF8mw8+V3DAfyhLCqLoZR3X6dSrTE6lMjqYiNoiKCF/K&#10;Qr3I9nHkurMV0XbmJDjZkerlSbqqUE54MCUJcbK/TDrz8+gyjPF2Ru82wIpErcRkgUWqwdlBXiQ6&#10;2+By+jjH169l5+IlrJ2tajZjHlMmz1Qlntr7DZGBAw0LHMUX3w/nEwHww+9G8vZXxgkSBgiAAqFx&#10;YlTlj1+M5K/fjedv/Sbxu2/G0eeTYfztexnOqLnMX7qV2dMWCXxTmDN2MrPHT9aHZZKMTlH9nDFz&#10;KjPmT2POktksWL6AxasXsXzdYlZvXCy4LWLjJgFu8yI2bVnEtp3LVENXcejYek6c3cz5yzu5cm0/&#10;plaHBanjWDmexs79Ei5eJtjYneTyhZ0c3bWC3SvnsHX+VNYJpEtUi2eNG8W44cMYMmgQP/QbrMo/&#10;nC+/H8jn33zHF998ycRpw9ixf67uezV2Tltw99qFt/9ePHx24+q5C2ePXTh57sTRYweO7tuxd9mJ&#10;vfMePf5uwXAHh0y3svn8Ftac2sTqY+tYo7q8YvcKZq6axwj9vd+MGsNnqr2fDx0rAxzBx98JSspH&#10;Xw3mE9XHz74ZzuffDufTH4byiQzxk8Gj+HDwSN76YTBv9RvC+5r/eNhYPh8+gW9GTqKfwDVw9DSG&#10;C1jjpy5kysylTJmxhAmT5zFh0lzGjp/NGGWCQDVNgJoxfTGzpy/VimUZ82avUFayYN5qFsxfzfy5&#10;q5ijZXNnLe/NvFkrWKDLF89dzfL561imLNFKbcnC9SxfvJEVSzezavl2lizayJIlm1m6cjtL1+yk&#10;T2FjBPmNqo51buTUOlFU76QPoA01LWY0qwp2tJyns/0kPd0neNx1lh+7zvPTvUP8fG8X/1A1++fd&#10;DfyjZ72Wr5MRbpYNbuNe6y46247og3uJ5i5b1ThnWlXLmh7aU680PnOR4XnT9sqf1ldBNP8YTOOP&#10;oUokbT8Lfv8U3P6V1ju2y/BanyYLfDfoFAS7Xtyg50UqdwW/uz9mcvfnXAFQVvGz8kqV69kdmp/c&#10;ElBvyxozaXmepdtnC576oD0t6LW/1kcZqtkJlHYFkd3mKAO05Jb+3tsyo6wOZ3JVefPvB1LwOJyi&#10;p3GUCHwVhvU9uUGjINvw4paSSd3L21Q+T6XkWRIFul72A0GwJ4K0njDSukNIEwDTZIMpbf7cUA1O&#10;anaXCboIhI4CoYNqsa2WydqarnC76UQvAAubNlDavILK5qXUtayluX0rda27KW48QUblZWJKzPAr&#10;MMcjzxK/QmtCS20JK3MkpNqWYFXr4IZrBDVfVd01Vd29hq/g7irI2qtq2zdew0nTns02AqAt7k3W&#10;uNXa4ijjtyo0wyz1KqZh17jqehUPf1eaG5tk8W0U3bpFaqA3QZdPYb17HQ771xNx9Th5gc5UxIfK&#10;2rSCSAilJNKbXB9b0mwvEHZmL/Y7VmCxeSm2uzfgefIwkRZmRFlbCob2pPsJkKGBlMRG0aD623o7&#10;leb0ZGpvxFGZFE1ZvAw+Sv+DUB9uuNrie+kU5zetY/O8uaqHs7UGn8OECTMEwEkMHjKeQRq/GTCa&#10;rwaO5aPvR6kOj+Tvnw/hdx8ZX4sbyB++GMZfvhvb+zvC7wyexluqvr/9chQfDFGlnrma2frATJ88&#10;nxljpzNrzBRmTZjCzMlTZFkzWbVmOTv3bOXA6f0cvXycY1dOcvzqCY6bavraIU3v45TJPk5rPHd1&#10;N5fN92JhewgHl+N4ep/BL+ACgaFXCI4wJSzanPBYC8LjrYlKtMU/+AKuDgewObeBSzvmc2zlVHbP&#10;n8iqKaOZMWo4A7/7gU8//br30I43PvmWtz75ijc//pR3P/mYURP7s3XfDEzNV+Divglfvx0E+u8g&#10;wHc7/l7b8fHYjJf7BrzcNuDhsl6Psx4H67WYma7h2PnVbDu2nGW7lzBnk+xo7XzmCnwzFs9i0tyZ&#10;jJ8xi3FTBKNpCwTahUyaNFvGO0vGO0ev01xm6LWaOWUBsw2zmibDmrWI2bOWMHOmViLTFzBL0/Nm&#10;L2eRQLVswVpW6PVdNW+tDHcNawWlLSu2sW3VDrZqXL9wA2vmr2W14LVm/ho2LtnENgFq17o97N18&#10;kIPbj7Fv9wn27D7O7l3H2bHzuFY2B2XWe3qzes0u1qzZzcYN+9my5TDbdhxjq26zfsshVm44wIqN&#10;ipav0LIFmw4yc/0Bpm88yIxtR+hT0RxBaZM/xU3OFBl7FFscqOi0o+6unaBlp4pqTfddc7ofXOPB&#10;AzOeKS8eneL5w4O8uC8TfLBdQNzGzz07+LF7D8+793Ffda29Q3VXt2165EPLsxBanwUJfL5UP/Om&#10;+qUPdT8H0/CPcBr/GU3dP6Ko/UcM9f9IoOVfyXT8Txqd/yP4/UMfjFfK82Q6X6TQ/dJIsswvXbC7&#10;pdyh56d8QbBIYxH3fizh7stiQbKQDtmeAb225/kaCzRfSOeTfCVbAFRVux8nAwwir92FHNXDvA5H&#10;8jrdKOr2p0w1uuJxFFXPEqjW41bL+GqUhufp1Mv6ap4rz25R+SRdFTiZ/McJssQYcu5Hk3k/ktv3&#10;I8hQDU9TDTb2via3+fYC8Hqzx2sACn5xqsBxTarATeakNF7iduMxchp2UtC4mZKWNZS1LKdcJl3R&#10;so2S1n1kN54iqewSAUUWuObb4ZzngleBG4HF7gQUe+Bd7oRHpTUe1QJcvRkegp1LvQkOMnnrOhOs&#10;ao1cxbHBAo9mO/wEfncDgnV2uFbaYV9ihfVtCyyiLLnmfg3vAHfutrfJ+ttpKSui8mYs2f5OxFmc&#10;wO/EVrwOreem3QXKo32pTAynLMafoiAnMrQs7MQ2nLcsxHLdLJx2rSTq8gkKAjypjoum9noiNUkx&#10;VCdGUiTAGZaXE+yt2wdTK5DW34im5oYuvx4pmwyhNDKAvABX0lwtCTE5w4WtG9gwZzZLVYenGVV4&#10;1GSGCX5DR0zh+4Fj+G7QOBnJaN7+fPDrEyd8MZQ/fKrxS+NEqWMFv6l8Pn4Rn4ydz7uDp/OF7G/q&#10;4i1MnbmSMcMnM2n4JCbLWCaOUgWeNoWV61ew/8ReLlucx8bNAkcfO+y8bbDxssTGxwxL7yuYe53H&#10;wvsC1j7ncfQ/j3fIRQLCLxMRbUpSogWpqTbcuuXArTsOZGY7kpmj6Vy1jDxHUtKuERtyjGDbLbgd&#10;W4Dl5imcXzGRHTNGMX/UUAZ/+wNffPEDn8m6Pv9uGF/3G8Z3/Yaq+g9k9uyR7N4zlStX5uLosBxP&#10;t9X4eawhwGMtge7rCHRbQ6Drqt4EOK/E12EVXjarcLq2isvn13LsxDp27t/A2i1rWbN+PevWC0Rr&#10;VrNy1SpWrVrHyqVrWLVUYFoiaC1ZzQZNr1fWLlGW6XbLNrF26UYtVzS9Yflm1izZwMqF63SbjawT&#10;yDYu38bWVbuUnQLeLrav3s3uTfs5JJAd2XOKw8r+HQLb5kPsEpz2bT2sZSc5cfgCp0+acP6cBecu&#10;WHL6kiWnLlpy/Lwlh8+as/vYFTbtP8faPadZtfMka3acYMOes2zYe5Z1+86yVJCcsekA49fuYfS6&#10;3YzcsI/R248ySo81dNsxhuj6w/efpU9NSzRVzf76oDlS1mZ8j9SW8geO1Dx1UXV0EzDc6X7iSvsT&#10;Bzqe2nD3sYVyUfX1BD2C4MOH+3h2fz8/ygp/vHeM5/dOcv/eOTrvm9OqamtU2rafEmj9KZ76l5FU&#10;vQyh+ucw6v6lN/u/YqgRACv/oefwzzhq/yeJ+v+5TuO/kpQEwTGB5n9cp/XHG3T8pEr8SnCUAXa8&#10;TFXS6Xyp+vtTgWqwwPdTKfd/rODeq3J6XpbR9bKEjueFqs6v4dfxrIjOp7n6ezIFwJReAFb1hMoC&#10;fSjp9KL8rj+VD4KpEryqH8VS8ySBWtXdWkGvTrZX/zJLuUOtpqueZgp+tygTSAsfXif7YVwv+DJ1&#10;28yHgt+DMG72qPq2+6r6evVW34Qmd9Ve1V9jG6DqalStJZGytZiGyyTXn+V2/WFy6o0KvJ2ili0U&#10;t26isHEbeY27yW46hPFLc1Gll/GU9dnnOmOf7YVrtjdeOV545vniUuSOfbED9jJCB4HQrsoMqypV&#10;WiM1qrXVplhUCoh1skeZp3+7g+xQIFQd95f5e1XY45pjh0OcDZZeFvgIgG011cT6BWCl6ut+5RxB&#10;15TLh4i8cpDgM9uINztGSYQnVdcjqIwLpCjAiRTL0wQcXIfL1gV47V1O1MUDFPg5U6daW39TBp12&#10;g6a0eJpTtdJLCqU4wpssX8HAw44cVeuq6CAtj6QmMYKqeK2IBMGScBm5vzO3vewJNr3ACdXh9fMW&#10;smz2ImbIUsaPncpwQXDg0PF8JwP8etB4+v4whve+Hsk7347mTcMGvxrB2z+M571BU/hc8Os7ag6f&#10;jpzDMNnftEWbBdDpDPx+JCN+GM5IVc3BA4YwcfoUNu3bwnnLs4KeFb5hbgRH+xCkBER54BflhE+U&#10;LV4xVnjFW+EvqwtNsiEuxY7rqbLcDCfyslwpLfSkvEQpc6eqyoOKSjdKy50p1mteIPO+lXiMRFla&#10;2IW5+O+bgtvWyZxfMo6Nk0cybehQRgwczohh45ioyj913HRmjp/J7AmTWblgAod2T8X00hxc7Jbh&#10;7bJS8FtFiPdawnzWE+W7iRi/LcQFbCE+YLuymzi/3UR67MHX/gCOFod12+McP3KE/XsPs3e3sncf&#10;u3fvYdfOfezarmzV9NZd7Nq2h+2a36L5DZt2s2n7IbYIYlt2HWOH7GynQLZr32m27j7F+u1HWLvj&#10;KGsFoY17tezQBbYomw+dZ+vhi+w6bcq+C+bsOWfOrnOWbDt1jQ1HrrDu0CU2HTPpnd8l6B24as9h&#10;c0cOmhk/yOXQO+42sWOToLj82GXm7D7NxK1HGC3LG7NmLxPXHWDChkOM33SYwat30XfRet6Vgb6t&#10;KvyejPLTbUf5UsD8WuD8Vs+j3+lr9Klri6fGODefjKCsw4biHjtKnzhT+cpDFc9XBuUnkPjQ/MKV&#10;puc2qpZmNDy5QsNjGd7j43Q9Psojjc8fnuLlvYuC4TVBUdYocHa8jFClvUnbPzNo/cdN6gXC6h+j&#10;qJHx1f8rVgaoNf0/Iqj4WWt7AbDiX/FUaXnlPzQvSFb+HE7dT7F6HnE0vUpQHU6i7YWxQ+Q6bYJg&#10;149Zgl8B9/9RorFMlbhMdlgqUMoCfyzS4+fr+rm0v8jvNcLOJ1l0PNZzeZxC46Mk6h4IwPfDlTDq&#10;H0XR+FTP6XG8/j5d9uwG9aq3tTK9mueZSpZs8A6VqtgVjzMpf3Sbkgdp5D+4zh1V3/R74aTdCyX5&#10;bjCJ3QHEd/oQ2+pBbJMrsY1uxAh+UfX2RNTZEFZjQWj1NUJrLxEpsN2oO8Ht2oPk1O0WAHcLgPtU&#10;hQ+RV3+c7IbT3Go8R1KNCWGlsrdCGUiOK7Z3fHG8LfDd9sYpyxebHE8sc12xKnDGqsQRi1IrzCrM&#10;BT1zrCplK1UW2AqKznUyxBZrfLWiC2izIbzZiagmNyLqXQksFAivO+IcZId/kCcFaeksmTSDoZ8b&#10;J5f8npWTJ3B41Rwsdq3A5+Rmwk32Ux7rR52AVh4bTFGguwzwMmEndwh+K3Hfsxz7nSux378Niz07&#10;uLZ3N06nDhFueY7sQHtq4n2pivWhQFU6y8tO9dmJynC1BEGvOiFcFqiVo0yxXPMVUf6URviR7uOK&#10;69lT7DNOmz9vMcvmL1Ytm6U6PIsRo6bSb/AEvh44nm+GTuGzARP5QNZn/P7wJwMn8+mQaXwp4/tg&#10;wBTeHziJ/lOXMUHwGzJhEV9+M4KvPu3Ptx9/yzd9v6Pvp18wbOJoth7R83a7hnu4M6E3AolJiyA6&#10;LZzo1GAib/oqeu1uOhGR5khsugtJ6a7cvOVGxm13su94UJ7nRW2pH/WVftRUeNBQ60VdjSvVsu6K&#10;CksK8s6TmbSPFM/VxJvOJvboRMJ2TsB+jV7r2WNZMXYkM0eMYPqYccydOJVFU2exVJVz2YzZsqqZ&#10;nDk6F5urS3C3W4Wvyxr83QVAn7WE+24gUvCL9ttOXOBO4oL2kBB0gPigQ1qpHSHM44hucwRzVfkz&#10;Z89y+Pg59hw+ze6jJ2RXJ9lz9Cx7jl1g19Hzyll2KpsOHGfNnqOsOXCKDQLQptNmbBHANitbzluz&#10;VVl/zorlWr7olClLT5uzQvMrL9iw4qItyy5as/SSDWvMnRRHVpo6sPSKAwsv2DH7tCUzT1kx75w9&#10;iy4Zl7my0dqTbXZebLNxZ4etKzvs3Nhg5cwyQXDWWQvGHTjPwF2n+EE2N3DrCYZult1tPcmg7af4&#10;fstRPlm9k78v2sAbstD3Nx/h070X+OroNb7Wbb+RSX53xZY+ta2CQC8AHSjrsqTonjWFzxwp+cmL&#10;ip8CBR8/VT9PmY/enM8tKH92lfInJsolqp+eFxDP0fP0Mo8emfDkgSVPHjnz4JmPqmqErO0G7f+6&#10;Q9v/5KjaZghm16n5UUAT+Br/Fdebmn/pDf4PmZhSYoz/NKaDKfjRl4JXvpS8CqLypQD1YzSNP8bQ&#10;9DKWxudxtL1SHf4pU/Ar4ME/SwXA8l4I9sgEuwW/blXijld5gl8O7S8FwWcan96Ryd7WmC47TaXl&#10;cbJyXX9Dkmq6Irs09ia3vrypx0mn8eVtVd5MwfCOKq/gJ/Mrl0GWPb5N6aNbFD1MJU8GeOd+DKl3&#10;w0i6G0i0jDKkQ6bQ5kxwkyMh9Q6ECnyhtXYEV1sRLPgFVpkSUHVFOUNo1RESq/aTUb2X3Nr9FNQd&#10;oVDQy6+7JCCakdVgRbqxs6TGgbAyF3xVd90K/HDNDZf9ReGt0T03GPs8PyyzPTHLcuZargNmRTaY&#10;lVtjUWaFrUaHamuca61x0/15CYB+AmCocXabdk+S2725IVONKXMjNM0V7zBHgsO8yclIZ7E+bLPG&#10;zmDIVwM5vXc/gQ4WXNqxlqvbluN4ZIvsL4z2vHRqUrQCiwkh38eRRNOTuO3RddbMZseUUUz8oi/D&#10;P/+Ykd98waa509g+azxHF03FYe960p2vUhLoSJGvAOhpQ0mQO5XRAarJEdQmy8RvxPaCsEpArNT9&#10;F4XpNba15vz27Wycu4BNi5exePYCpk2Zy6iRUxkoAPYbNIEBw6cwcOR0vlXl/UrA+3rwTL4dOZ9v&#10;xyziM1Xfvlo+VLV38sKNfPnDWD784Fs+eedL+r71GZ+83Ze333qfb0cMZNn+1Zx3P4dbjF4TAS/8&#10;ViDhGf6EpXkTnuZO+E1nIlJl9RmOJNx2Jvm2K+mC3+3bHuQoZTk+1JT401DhT025G/XV7jTUuVFb&#10;rRVApRUlAuCdpN3c9F7JTau5pJycROzu8XisG8+ZOaNYP24Y80YNZ7ZxMPT0mSyaO58lC5aofi7h&#10;+L6VmF1Yhqu5Vkh2qr6u6wVA1V+v9QR5bZAJbiHcZzsRvjuJkPlF+O5VDhDhfZAgj/24OsgAZewn&#10;TGRl5y6y/vgZVh85zepjZ1lx7LxykaVHL7DkyAUWHTnP9F2HmLrrCHOOXmSeALdAcFt02Y6Flx00&#10;OvZm/hVHZl6yZ5qWT78kUGl+tokTc0xdmGvmxnwLD5ba+bHMwZfF9r7Mt/FhtpU30809mWbmxXRL&#10;f837s9DGn5WOQax3DWGDSxCb3PzZ7BHAehdfVjh4scjWg1lmLoy7Ys+IS7aMOG3FkANXGLDzLN9t&#10;P8m3O07y2fp9vLF4E2+s2M57m4/y4Z7zfHrsGl8IyF/qNt+YOKgCtxqnqPejusOe8m4zCmRwuaq6&#10;ua88yf/Jn7KX3rIeF1U+W4qfmZH/wpTCF2YUK2UvzKl9aS1wGPXYie7Hrtx95iv7ClflVe39n3Ta&#10;/s8dWv43U7BLo/anJNmfqq6qb93/CLz/iqbknyEU/uSreFH0Dy+K/6m685M+fC/d9Bzcyf9RywTC&#10;8h8DqfwxhKpXoXrMKFp+TKT751s8+Ec+j/5VrrFKIKwSEA0QlqoSywJlgB0G+GRvxs6RVgHMGDuf&#10;yQQFQyPdz26rVqcJfDdpfZUqs0wTXG/R/CpL1plF4wtFt6/TdasFvUrBr0wQLHmaQdHjm+Q/uk7W&#10;PQGwO4yYbj8CW10EGBs8m1SZBJvAehsC6zTWWBGg+Feb419lgl/lRfwrThJcfoC48l2kV+0hr+44&#10;hbLCglpzwdCa7FoXMhs8udXkTUqDHwk1IcRURRFRFU9kxU1iS9OJLkkhuDQWj+IQ7HK9sRAAzXLs&#10;uZZvh0WxHbZl9jhW2OJUY4dLox1ugqmxAySoQ8bS7U2G7DfrbigZqusp1d4kyCZDYtwICHOnuKSI&#10;zLRs4kMSuHjkrOpTENlx0QRZmXN5+xb8TC7Qkp3B/cpC2gsyaclMpioumCxPBwLPHsFkwzJmfP0l&#10;Y7/6RrXyW+ZPm4iX9TWcTh5n36wZrBzSr/ekAyGndpHtbEKOhwUFQXqvxYdQnxJNU2ocDUqtsU0w&#10;KZraOFXtiBBSPVywPXyYfctWsF0AXDFzHjMmTmfSqCmMGzqRqWNmMn74REYOGsmoIRMYM2QyfT8e&#10;TN/vp/LZUEFw5Fy+HzOXifPWM0UQ/PbLIXz05ud8+PdP+ejvffnobx/x5t/e48vh/Zi6YyZ7HHZy&#10;LeQCLnEywUQLXOJNcYk1xVfToTfsBEB7ItPtic8UAO/I/rLcycr0JDvDncIsbyq0wqor86e2UiJR&#10;605dowe1DYJhjSOVRVfISTlAmv8qUq1mC4CTidszAe91Y7k4ZyRrRw9ipgA4ddJEps+ex/RFy5i2&#10;fCUL1izm+PG12F5Zi6f5crxtVgp+m/H12IKv9/be+HttI9h7B8G+ewjxP6BR4PM5TKD3YV1+FDuX&#10;E5y1Oc9us8usuHBBUDvLDMFv8rEzTNA44cQFxh2/wFhBcJRg2H/fSQYfPs84Gd8UgW2GYDbH1o95&#10;doHMs3+duXYBzFbmaNlcAWyBUwgLnUJZ6hrOCo9o1vnEs9E3nk0Biazzi2eldwyLPKOY6xbBbPdI&#10;ZrpFMcs1gjm6zUKXMJa7h7PMNZSV7qGs9gxhjUcQq9wCWOriz3wBdKqVB8OvOvLN8at8uuMUH63a&#10;wzuLN/P20s38bf46fj97BX9avJ43Nuzljd0neePgBd4+epV3T1zjg5NmRgXW2rbNg6p2G8o6Bbf7&#10;ZgKgHdkv3Mh54SnouVPxxImqR7ayH0tKn5lTLOgVKcWvbAQmR6pfusqUvFSR/Wl+GULDj1p7y9Zq&#10;/6kq+a/rVP0cR+U/tRb/l+quDK9M0CvXWCio3X6pD/hzZzJfupD7oxsFPwm8Wpatyp2t+80RBPNe&#10;egi63hS9ECif+VH6PIjaVzG0/ZRKz895PPxnuVLNvX9WcK8XgKrDP5UIgMaOkBxaBbxWAaztaZZg&#10;mE3X8xy6VY17jLzMUVXOpPm5jE9peXFbBniHJgN8/069oFkr6Bmp0v1U6P4qnwuET9MofpJM/v14&#10;MnrCiZX9Bbc44tNo1ZsAJaRRpiXwBNcLOqq/AbUW+FVfxadKAKw8QagBwIq9pFUdJLfuHIX1gkCD&#10;Pdn1LoovOc0h5LSFcaclioxGPU7TddJb0klrukNGXRZptbeIr75OSGUUrkX+WOS6YJJrj2mBHVZF&#10;xjZBBxyrBMFae1x0v656Pp5N1gR2OJDY40vWgwgKlGzjK30NASTl+hMY40F4QgivXr3g1cPntJfV&#10;UJ+ZRXFcLGleHqQq193dyI+O4llDHQ/qqukuL6RTEGxKTaA8KpBMb1XGaxfxvXSR655eRDnak+Dp&#10;SqYMLiPAi+uu9iS7Ch6mZ7i2aTFuhzaR6mZGYaRP7zbFxvQEGlWtDQA2JOu9lBRFnVGLY4K44ycL&#10;Pn2S4+s2sH3hMtbPWaRqOJNl02aze9kaDq9ex4Fly/C8cJaC0CDKosPxs7Bi7OiZfDFkJp+PmseQ&#10;KUtZsGw7kybM57u+A/j0zU/55O+f/BuAfXnr7x/w9Yj+TN05na02Gzjnr7oYcRLbuHPYJ1zEOe4y&#10;vknmvfCLkQHGqgInyf5Ssjy4dcdLAPTmTrp7rwUW53hRVeJDXbUvdfU+1Db7UK801rtTXWpOXtoR&#10;vSbruGk5mxuGAe4VADeM5cL8kawaY5x2ahhjJgjo0+Yycv4Khi9ZzWgZ4LqDGzhvugMb6w04Om3B&#10;1XsvDp57cJThOQlyzhqdvfYrGgU8F98TGk/g4H0aa5/LXPS8yl4HM1ZbWzDb1FRQM2HC5WuMvnCV&#10;ERdNGWliwXATS4ZdtmCYiS1DZHUGbMYZtmYbwALXaJZ5JbDCJ46VAtsK3ziWK8s0v0zjCgNw/gms&#10;C7jOxqBktoTcZGf4LfZEpLM3Io2dYalsDklmjS5f4ZfIUv8klvhdZ6mml/smsFq3Xa9s8I8XLONY&#10;HxDHRv8Y1vtGsdorimUekcwXOMdZ+/CdKvQnqr4fCoDvLtnC3xat408GAOet5i/LN/OnNTv509Yj&#10;/FUW+OcDF/j7URPePSUA1rd7UNfmqApsQWmHCQX3zMh+Yk/WcwOAHhRprHgqyD22o/qJjWzQloKX&#10;9oKSneDkIEg5kftCtiCYlfwYKiiGU6Tkq7bmvQwm92UA2arQBshyfnTnjq6f9ZM+CD96kCKwRj+0&#10;JOqhGYmPLEkzwCvo5b/00vXcBEcZkJKtaQOCuQJy9jONz30olWU2/OMGHf/M4e4/SrirCtylKtyl&#10;6e6fi1WBC2V2hgGqBj83Do/JpeN5Hp0vCgS9Au69LOTuq0K6VZNbX9yR4anGPUnXeJsGgbLWgJ5A&#10;Z8Sov9Wyx95ovvpZNjXP71AlCFY+S1Mdvt67BzjlXtC/v3WhutpqT0SLPdECYnSLE5GNjoQLQGEN&#10;NgTXmQuEV1SHTxFRfYi46sPcrD5OVt0Vwc+BgiZ9gJr8yW6KpLAtieLO6xR33aS4w/j1ugxK7mZT&#10;1J1PUXsueS2ZqsjJxDXE4lMegFW+Myb5MsBCe6wVOwOCFQ7YCYL2quEOMkvneuNAaHvi9L/P7FFt&#10;VX3P6hSYGgIFwAB8ImTesrr//d//oa6wlERPH8LMzQg4fxaPI0fwPX+B24EhdBaX86qji47KSjrK&#10;9HoXGecATKM+NZ7KxOjeY/5CzU2JtzEn31c25OsqO7Qn3cuWNF+9D0J8Bbh42jOvU5kUSvXNSBoy&#10;k2i+k0KzbNKAYENaHI0pagyqxPWJIVTH+pHt74bn2ZOc2biJHfNlgJNmsGXeAhxOHOe2tzsFPi7U&#10;h3vyMCmYgqtHuXF4PY+TQkj29GTw4Il8NmwmY2esZO2qHUwaNpn+73/NtwLgl3//mE8FwU/e+Ix3&#10;3/iQ70cPYMbeaWySXR3338Wl6ANciT2IWdwxHBMv4HvDjLBUG2IFwIR/AzA5y5M0we9Wht7D6Xqv&#10;ZmrlnaMWVeovAAZSp9e4ri2I+rZgmppkhpUOFGWeITN0swA4h+unJhK9b7wAOEYAHMHKcYOZPHa0&#10;4DeTwfNXMXjlNgZs3M3AzduYcWgn268d5bj9IU67HuWE23EOO2ne5bRyhuPOpzjqeIIj9sc5YneC&#10;Y05nOeJ4lgMO59njaMomB3OW2Vkxx8GeiXZ2jLG1YZyNA6OtHBhmac8QK0cGWzox0NyRIdYujHTw&#10;ZpyTP1OcQ5jrEcMS3xsC1w1W+RmwSmSVYGUAzwDf8gDBT6a3SlkvsG0KTGZb8E32hGWwLyKDPeFp&#10;7BAAt4Smsl7LVwfdZJXGVaFprNbydWFpbNS4SZcb4NwYksLG4BtsCEpifWBi7+Ot8L/OYt8kpsou&#10;B191pe+uc7y1eBt/nrGc309fzO9mL+c3s5by67kr+I2M8PcbD/HXvRf465Er/F3G+JYssE9duy21&#10;gl91mykV3aYUPbAkR8DLEvyyBJ38F84UC0xlSvlTexmgo4BmL2uzJVVJ0fRN2eKtV35kCIKpLwJJ&#10;fx5A2jMfAc6N5McOJD2yIvaBCRH3zhPx4AJRT0wIf3QVv67zuHecwrv7DCH3LhHz8Jpu58gdge7W&#10;MzfSX7iQofu+LQBmKsZzutP7vHwo/EcYFf9KpK53B0su7T8X0KY63PZPQU9j50/5r7f/9VZgXa4Y&#10;AOx6Jfj9WKgU0SMAGtsJmwyYPU6j/FEaFQ9Ucx/eUdUV6J4KdE9zBP4sXW5cRxEcqzRvwPD13uHb&#10;mv73N0IeRfV+ZS5F1fJ6hzs32txJbtfY7kZiiyvxTc69p9KKarYhotGcSBmfcRaYuOoT3Kg+Q3rN&#10;NXIbXSloCSCnVSuRtuuUduv53LtNzQM9lwd51N3PpvZxLtUPC6juyRUUb3NH10tojiKg2g/nYhfs&#10;S5ywK3EU/OyxkQlaFttiWWbECutyC+yrLHCvtSGsyZGUDl9udQRwq82XtDp/4jJ98Av34t6zx/z0&#10;4090N7RQnJxKsocHsTY2ZPkH0XArm7aSKp613eVJayedFVV0lBYIiDm05akKG98OSUumLiONwvBg&#10;Yq6dJ/DoboKPbCfoxA7CrxwhwclMNhhARYoAmHeLe+V5dFcY0f+vWCDNTqfp9nWa0uMFwCjqk8Jk&#10;gAECoA85/i74XTrNhc2b2LtwKRsEB4ejh7jt5Uy9DLIh0IFMkwOEbJlP1IpJhM8bSsSqSdT5ubJ6&#10;+jy+HTCZ6QLg4mmLmPDNMEa9/xVD3vqMH978hK/f7Mvnb/Tlwzc+YMCYfszdP40tdis46r+VU5E7&#10;ORW1g3ORe7BOPI3XzWsE3rQkUhCMUQWOznQi5o4LN7I9yRAEDQssyPamJN+PqjK1luoQapvCqe+I&#10;osH4IbD2CJrqjB0lqsG671SreSSdnEjMvrEC4CguLBjGigmDmTJ5EqPmL2XQ2p0M2XWCIaqjw05d&#10;ZOK5Myw0PcsKq7Mstz7LYqszLLI8xzLri6yyuaJcZrWyVtNrrRSbq6yyvabI+uxtWGJvy2wHO6Y5&#10;OzPRxZXxymQHjTYujFKG27kx3NaNoVaujLB1Z5yzF1PcA5jrEyFTk+UJQst9BSLZ2gpBcLkscJmA&#10;t1T2t0RZKhNcoWVrZHTrBattwakC4C12haezLfwmW8JuslYGuFJ2uEyAXKpxqeaXC3YrQ1NYI/Ct&#10;Db3JOs2vUVYHCbaqzgZklwuqywKSWeB7nfGqy1+ft+XNDYf41YSF9BkykV8MncB/jZpGn9HT+OWU&#10;+fx64Tp+t2Yff9l1lr/sv8jfDl/hrWOm9Glsv0Zd74/mKPfMKXtiJ+i5cueVJ7dlaZkvBaQnVmTJ&#10;0HJ0We5TJ8HPnhtPrUh4Yk68xnjBMVHL42SLMQJX/FN3zesDL2uMfmBOcM8F3JoPYVO7A7vGXdi2&#10;7MaqaQ8WTXuxbN6HffthvO+dIfjBFWJlmdef6k302IVk3UeqAcLnHgKh3lSqxpmq2lmCbe4/VKH/&#10;GUvJz0lUqgrXvsqg4afbNP2cSevPWbT9qLors2sX3NpfZMsGVX1fqvL+mC/4vU6XYX8vBZRntyh7&#10;mELxgxSK7qnW3r1F+YNMKh9lC3rZGlV5H6n+PjYiOGq6+vEt6nS7RuMbIarONYJg+ZMblD6Oo/BB&#10;OHl3Q8jrkQHLsDK7fEltk/G2CohtriTKEONarIlr1N8rCCbUnSe53oT0ehtVXq/e01cVdsVR0p1B&#10;1f1c6p8YkM6n6WkBTU80L5DXPyugXiAsv5dBZmcS8arJoQ0+hFR5Eqz4VbnjUu6MeYG1KrElV/It&#10;MCm0wLT4Gtal11SLLfGRjcYIzNdbPElp8eJGlS/hyVpppSfyz3/9L48fPqWnpZt7jZ08bGjnUX0b&#10;T5q76Wnqorv1Ls8fPOdeQzM9FeV0l2qlIwPsLlUEsPa8O3Tk53K3QEC7nUppuB+33a1JdzEny8eZ&#10;yoQomrNv0V6YQ0eJVkzlWiFVl9JTU0pnWQEtAmljrwXG05QSSaNsri7en6pobwHQmTCzi5hs38zu&#10;+fO4tnsnd1S5c2SWua56HQU/2wWjCVg7i5Jzu8netYCwhUOotDvPhU2bGD1iGquXbGL+qClM/qI/&#10;E977ktFv92XQW335XuO3b33CZ2++x7AxP7Do0HR2Oa/meOBWTsfu5lTMbk5G7sIk7gjOKZfxSTMj&#10;KN2CkNtWBGfZEZKlOpzlQqqsLzfPn7LCQCqKg6ipFMDrIvVZi6GhW/W++zptXfE0N/oJgKYC4C5S&#10;rReQdGI8cXtH47N+OOdmD2TxyH6MN+rv4lX037aPQUfOMfiCBUOuWDDezJwZMuxZ5leZYaFYatr6&#10;GgvsLFjqYM1yRxvWONuw3tGWjY52bHRxZI2rIytdHFjl5MRyFxcWurky38Od+Z7eLPDyY567DzNd&#10;PJnq4sEkF2+B0VujL1Pc/JnuEcgsr1ABMFLgiWWeTyxzPKOZqSo60/N1Zqia/t94RzHTJ1rXj2WR&#10;UYdVddeHyPiM2htynZXBMrigROYHJjE38Dpzg64zPziRhcFJLJbtLQ0WGJXlQSnKdZbressDBVl/&#10;AVbAXSSozvCMY6ClJ28fOC/IbaDP0Kn0+W44fb4aQJ9vhtLnh5H0GTmF/5qxhN8s28pftp/k7YNX&#10;+PikFV9ddDQq8GWtja7Q1GNKwwMrVTonCmV+t2VaN186k/LUmuSHpqQYdvZYb+AnDjI/e64/M8Bn&#10;TvRjs94KG/nAjJCHgt0DCyIf2hD3yI44wSz8gSlurccwr9nB+ZI1nCleyZmyVZyrWseFui1cqt/C&#10;taadguAhPGWCQfdMCX9oS+x9VYqHLnp8d26qQhtJfe5FmnLrua/AHKAarZr9YzRFP8ZT+kogfHWd&#10;mlfJNLy6SfOrdMFNHzAZWvtLfRgFuu4fBcCf87n7Y57qb64AmEPLK8PyMigVAIvuC4ICYImMq/yh&#10;YXoyrae5VD7J7j3spfzhLSoe3u5N1aMMap9k0Kga3PzCGDN6gVj37CY1j5N0ebxsMo6yBzEU3g0m&#10;q8OHzHZVow79HR0CfLudDNH4ac2r3Gi+RnqrLZmCY55srLg7QmC7TvUDVfNHAt3TPIFWeZZPo4y0&#10;VqmR0dbLbksfppPRGUdMRxCRxrdNGn1JaZTJNfjiX++BY+Xrw2JMC60xLbLEoswSu0prXOvs8FVN&#10;j2oz7NSDpAaNpR5E3HCnurqYf/78Lx7ce9x7AtT2+i7utz3kYfsT7rU+5G7XM549+x8e3X3M3do6&#10;HlWVcU8A7C7Koqc0i3tlen1lhF2FWskUldBVIrCVFXG/PJ9H5QU8Li/lofKgspR7VbpMt79bVa77&#10;qqBT820lgn3ubRpvJ/caYFNKhAAYJAD6URnpTbafI9GWl7E9uJtzG9cRrYpdES7b8rIiw/IE+bYn&#10;KbQ6TsKRjXQFOdHpcoHY9ROpdDiLw+H9zJm+gNWL1jB7wEimf/Y9U9//gnEC33ADgm9/Qv+3PuLr&#10;t95jzPh+LBMA97ut40zYbs4nHORs/H5Z4G4uqgpbXz+Ne7oJvrev4Zttjm+eNf65tkTkOpGS70l+&#10;kYy1VNW+PFz1N4q6+mgBMIH67hs0Gj8Dq7GpMYjKQivyYvaTbruIGycnEL93DN5rhnBmej/mD/6O&#10;kSNGM0RV/9stu/nu8Gm+O2dK/yvmTLCyYZ69PYtVYZcKaIsd7Vki6K10tWOdmwMb3B3Z4uHEDndn&#10;dropHi5s9nRmg4cRT9Z5erLKy5OV3l6s8vZjtXcAy3z8BUMfgU0g9PQVYPyZ7RvELO9QpruHMVWZ&#10;5BbGeNcwxrqEMUp1eKhq8SBHHwY7+TJQNXmAkw8DNT1A4Bzk6sdQF3/GeoQyTUCc7S9w+scw3y+a&#10;Ob4xTPeJYoqAOsknhsmC6jTfaGZo+SwZ5izZ5GzZ4zzZ3jxdNt83SuA1Eimo6vYyzIluEXxz1Ym/&#10;7DzOL2avoM+g8fzy60H88vPv+cVnPwiEA+kzeBy/mrqQv6zdzYeHLvHtBdV6U0+GXPOmT1XXVeru&#10;mtF035IGQaviqTO5zwQ/gTDhqYUMzoQoo55qjH1sKqiZEafl8U8sZXiWxAp6ETK3kHvn8Ok6gVfH&#10;sd7pOF3/+mNdJng6adnl2i2cLVnHueL1nC/dwIXKjVyq28zlho0C4HZsWvbjpjoccPcqEY9sSXio&#10;D+QDd+IfuRD7yJkYGWH0IzcB113PQ5c99iDtqUCoyp3zMpi8V6ECYYRAGE31S+Oga314jL27BgAN&#10;A3yeIwNUxXplmJ8iG+wUBA0AVguAxkHNZQ9SBa0M1ctMQSybOoGm/lmuACkLlPGVP0yTKQqCgmGN&#10;Uv9YH9JnivHVOIGwQbZZr/m6Z7qPx8mq0oLyw0TK7oZR1BVIvupmXqcXOV1u3Ol04XaHLRlt1txu&#10;cyBLVTm33VfmF0rpvRjd/qbuy7g/gU4ANNIgABrQq1UFr1Eqn9yWaSaR0hYio/QnvsVXIPXnTmsA&#10;6cbX79r9BUU//Bt98Kpxw6PaCe9aJ3wbnAlscSNS8Etqlf01y07r3LhRJAu8GSwrqebHVz/x4P4z&#10;utvvcVcW+LhJdbf+AXeru3l19yf+98X/4VF7D/franlUU869ioJe8+suyuFeSQF3Bbzu8hI6lS7B&#10;rruyTPW2WNG8RiPdlSWCn+arNF8pA6wpobuqiHbdT3NuugCoCpwRR0OKACIA1sb5UhHpQY6fHQm2&#10;Vwi9epbAK+fICfKgWstLXUxJOLqR5LNb6Im0o8bnKvdSgnkYpRZxcDVVtibY79/H8oVLWDh5GvO+&#10;H8Ssvt8y9YPPGffex4x9+0PGvvkhQ1R/v3/nPSZNHsS6w7M56raJS5EHMEk8zKXEgwLhXi4oZjeO&#10;4HRb7SbnKl75ZvgUmONXbEl4mSPJJV4UlARQWxWq6hsh+4umpjGOmpYkartu0ng3lValoTmKihIX&#10;8uOPkW63mJQTE0nYMwbPlUM5PrkfswZ+w4DBwxg4YyH91u+k39GzfH/pGkNNLZlj5ySjc2WLpxd7&#10;fPwEOE8Bz50tXm7s8vJgt4+W+3mzz9ebAz4+7BXodnl7ssPXi+3+/mzx9WWrfwBbAgLYHBCoMYhN&#10;foGCYgBLvQOZ7x3EXK8QwSpEthcuKwxltGMAA229+V61+FtzJ742d6SvuT0fXrXg42vmfHTNjI/M&#10;rfnQwpaPlL6WdnxhaU8/VephDh6MdfZlnKA41tWXMarUoxzdFA9GavkoF7/XcfZnlFOAEqTpYF03&#10;lPFugUyQgU7wCO7NWLcgRrsEMdghgI/PWfOH9fv4hSDXRyu1Pl/34xdffE2fz5XvBMPRU/nDvNW8&#10;s+UwXxy7wg9n7eh3zoHvTtvSp7rHmrr7NjQ8tFO9syPnsY3qp61AY07ow4sE3j3bC7SQ++d7E/rg&#10;AuGPBMVHpsQ8uqbKahjbBXy6D+PcsgPn1p34dR0movsUMaq+Ad1nsWk+yMUq2V75Vsxq9nKtZjeX&#10;KrdiUrcds6ZdWLUcwKn9JD49JoQ9tCdSsEt87i3IykgeOMgKbfC/a41XtxXe3da6f2vC7jlw44lq&#10;+gs/Mp8JhIJh9vMACl+EUf48hrrnWsvKyloEpdZn2b1pM3aGyKTalbYXOb31t0E1ufrpLdlehkAn&#10;eKnmNgouzQJPi6qmMTYKOnVPjMNgMgS/1wCsFghrje8U63b1Al69APgaWAYAb/UCrPLhjdcQvCej&#10;Ux0u6wlU/Cjt8VK99aCw25WCLlcKezw1LTh2+FPUref/wPgmigD4PFMQzhb8XkOw4ZlRfQ0ov4Zg&#10;uR4/W1X5Zksw1wW9G20BZHUGky+IFt6NIFfJ6Ikk+W4kiR3BxAmGsa0+xLX7kNTlT2q3YCkw39Hy&#10;202CZ1kgGZnR9HR38vzFP7nb85zutnuqvG3cq22nJrOMyqwy/ufpv3hx7xn3m1WLGxp4UF0h6yvi&#10;bpHsOl8rmdwcJZu7hQJhabFgWML9CllehUAoIBrpKi8WHAvpKFN1lhV29o6K7LGzWP+zPON3QpIE&#10;wFgBUPUxMZCaOB8B0J2CQEdSVaVjrS9zw8mK4ig/6uK8aPCzIWL7Uk4O+YiYPUuocTjD/QRvniV4&#10;Umx6mAo3G0w2b2X5rIXMHDqKed/0Z96n3zHjoy+Y+P4nTHznA8a/+T7DBcF+777PtClD2Hx8Hic8&#10;tnAl+gim149y5bogeH2fsgfT5EM4ZJ7DLc8E73xT/IssCCqzIabShZulrwFYUxVOfW00jQ3x1DYm&#10;Ut2STE2XGoNaRpvS3CbTL/OhIPEstxxXcvPkJOJ3jcJt2SAOjv2aaT982QvAATMW0H/9LgacOE9/&#10;E0vGWTqw0s2L/YFBnAiJ4EJYNOc1HhHE9vn7cdDPjwN+vpr2Zb+vz7/n/QRDgdBYptvtFfT2aNwd&#10;FMKuoGB2Ktv9g9ngFchKryAWKwu8glkgEM73CmO6gDPKzptvTOz56OQV3j10irf3H+W9w8f4/Oxp&#10;BppdZpitKcPsrRhqb8sQO2uGKsPtbBij+YmODkxxcmSCkzNjHZ0Yq2XjnWyZLDud7O7GRHdXgc6B&#10;0c72DJfNDtH1B9k50t/WkR9sHPne2oizpl35wdpd8eC7a058cPAsf1q+if8aP4s+/YYIgIb5fUuf&#10;b/vzi0EjtXwGv52zgjfX7uKjncf4bO9ZvlBl/tz4KlzVXUeq7xuHuThRIPAl3b8q6F3Es+e0ckxQ&#10;OkHAvdMys1P4dZ/Av+cUwfcvCISXBaorRDy+iN9drQlbt2LTuA7Hts14tO8moO0gwW3HcW85gkWd&#10;oFe7F6uGwwLdaRxaT2LVeBjr5kNYC372bUdx77mIvyp4iAAYqvobJvMLFvy8uy1x7TDFvuUSFg1n&#10;sWw8r8cywU/gjn7oRLKMME02mP7Uk4xnqkdPgyh5JoCoijYIRk2CRZMg1qDR2Lv7f2PMPzOO77tN&#10;ra5XK9jUC4YtL3NkhgW93y02Dqg2vk1izLcaFVRV2ACPsVOkRvZXKyuseZwuMBp7kAVEGVmtYGoA&#10;sOZJql7TZKoEwNpH0dQ+CNcok3kYSv2DYBruB2rFo4qkVN4LVOUNFgSDZIAC4MM43UdqL1SN4w8N&#10;CPaCUBCv03Ou13TNo0yBMo387ngZZKhqdXDveQkL70VRqdrd8PSGgJ5M6ePrFD9KokB1PP9+DHn3&#10;I5UICh9FUfY4RteNpbQrknzjUJuqCLILr/PowQMe3n2muivja2ihvayUspRUSpJv8/PjF/zvsx/p&#10;bmiiq7q6d/vffQHuXqkqbXExPbl5dN25Q3tGGu1pN+nJEQgLBMaiAl2nSBEQlR5NG9sNu0pk5iWy&#10;cWO7YXEmHUWZtOen05adQktmIs3pMTQmh1GfIJjEeFMZ4UpxsLMs0J40NytyAlypTAikNTWI5kA7&#10;buxbg/WE77k6tC8xa+dQ7XieZ3FuVLpeJtvDjuOrN7Jy6gLmDR7Ngm8GsKDvN8wWAKd+0Jcp737I&#10;xDffY+RbHzDgvfeZMW0o204t5ITnVgHwKNeST2B68ygmKbLBm/s1vR+72yfwyL+Md4EJwaVWhJbb&#10;E1cl4yz1pqg0UPYXRWN9PC3NN6hvSqG6Ve+Xrkw1rly6H+v91Z1JQ00kJSnXuOOyiZunphC/cySu&#10;Swawb+RnTPq6L/0GDGbAzEUM2ryPoWdNGGFhzzQ7V7b7BnMhOh7L2BvYKZaRiZwTBI8FBXFUhndY&#10;wDsU4N8Lv8OaP6QYEDyknAgO4VRIGKdCwzkZFsmxsHCOKPuDQtmm+13vE6JqHCYTDBEIg1nkFcos&#10;1yCGW7jw2YnLvLXzEH9du4k/L1vJhxvXMPrsQZY5XmatlxnrfW1Y42PHKh/VcW8rVnhZabTRvC0r&#10;Pa1Z7G7JYk8t97FkY4gdWyMc2RzuyNoQXT/4Gov8TZjlY8IUz6uC4RWB9DL9rEz40vQCn14+q5zn&#10;SxMTvjE1o9/5S3yxYzfvLV7BH8ZM4pffDaDPl9/yiy+/k/0N5r+GjOVXY6fz+xmLeWv5Bj7ZtJMv&#10;t+3nq+0H+EzTfSrve8pSvCkRRDIf2RNz3xRfmZ6rwOfQfgD37qP43TOq6UkCBcCgnpME3T1D6L3z&#10;veYXdO8k7u27sBX8rOpXCW4b8ercQ0jXUcIFUe9O3U/rMewFPfu2U7jevYz7vSs4d55TNT4tAO7X&#10;8kNadhav+5cF3St4dF4WKC9g13YB25YLWDVd4Fr9aUxqTmDeeBZnAdH3njUhd22JvGdPtGJsM0x4&#10;4ErKA5nU01gqZX+1zw1gCH4v8ql7oSr7TNVWsKt5qlEQqTWiZb3weynreyX49X63uIiH/yjmQe9X&#10;7GQ2xkHVrwp7T6rQqPszYGQcE2jcT7WgV/0wXSBJU1R9BcPXQEzrtcDqx8ZpuWQxek6NT2JoFnia&#10;H0bSprFFY/29MKpkh5V3Qym5F06xAFX2KFY2fl3PL03P/zUE6w3w9QJbQJSN1hoWKgMse5hMXk8U&#10;d7ojyJHplQpy9Y8TaX2uivXyFk16HXqPb3wlG36ZpukUxTirzQ3NJ9PyJJnankRKO2LJrokhtzSN&#10;+11t9NQ2ytoEuALBPimcLF83fmppgp9+5lFjAy2FubTnZQl4d3habGzXK3m9bc8AnZa13bxOY1w0&#10;bTeS6MlMFwjv0FMo2OVn09O7c0QAKLhDd2FmbzrzM2jPTaUt5yat2TdozUqi9XYcrelRNN0IoT7e&#10;n5ooT6oj3CgPd6EoyIF8mWBJmDt1N4JpSw9W7XXj9rFtlF/YT+CCiQTOm0iZ2TEeRblQ7mtNpI05&#10;e1cJgFMWsGDwKBZ89UMvAOd+/AXTP+zLdNXgqW9/wNh3PmTQe+8xa/owdpxezCmvbVyJOYpZyinM&#10;0o5jmn5I2c+1tL3Y3D6IW/5ZfIquEFRiTnCZnQzQjYxyH4rLg6iT/bU0JNIm+DUJfrWdmfp/Z9P0&#10;SCuBZ1V09BRQX5NAWZo92e67SD09ncRdo3FfOogDo75g8tefMmDgUIbNXcaIHYcZfeEa46ycmW3n&#10;zoHASMzjk3FKSMctLhXHmGSuhMdwOiSU434BHPf1FwgDOCLwGTmqqnvEz5/jmr4QFoZJZCRXI6M0&#10;xnBR4xnNHw4KY6cAuMknlNWqv8uVZZ5BLPcJY6FnGKPMnOm7/zR/W7GJ306bza/HjObzlXNYdvUg&#10;J/yvcjHcgiuxDlyIceJcrBOnouw5EWnHiWgHjkU5cjDURrHgVKw1FxOtuZqspJhjknyN80kmnEy4&#10;yIGo02wPP8Eq/yMs9D7OLLfjTHQ4yhjbQwy3OsAQs/0MNz3EoIv7GHJkB/03ruTzubN4Z8RIfvfN&#10;9/z686/4L+NM0d8M5L8Hj+FP46fzpgz6I0Hy0+Vr+HzFKj5csJBPFy6hT8WTICqfBVP8NIDbj9yJ&#10;f2hDyIOrePWcEYQO4t55RLZ1kmDBLELgi1IljnlwnrhHF5VLhN09gVfrbpyaNmNbvwHHlm2qq0cE&#10;0nPEyxKDBUr3nnM4dp7FuvUUtp3nsVesmk9g23ocswZjb/A+LTuKTfshAW4vl6u2c7p0MydLt3Ol&#10;VgYp6Nk2XcKu+bLu/wruXdcEZStB2Yi1AHwVVy0P7nbQ8/dXJU6g+EUmlaq5Vc9VF42ontYIBtXP&#10;BCbjmD/jOL9eCGp8LiMUAFsFwG4B8MHPhTz6ZxGP/qeEB/8SBI1jCwXBzpfFvRW6qResAoNuV6Pb&#10;VwlGVQ8zBMB0Ku6nyuaSKb9vbAPUGv9xiq6TJHglCYKJgmACTY9lBBpbjO8d34+mojtcFiYAqrIW&#10;3YukyBi7BcL7SQLp62MTjXptbGM0rLVRJmjU9AYtNyBbIosruBdNgQBYLgA2Prmh53mLzh9lVar5&#10;HfrbjAPG7/5D0Pn5jpYbl2VoeSrtAnV9TzIlbQkywBiyi1Lpaqyhs0R2cucWjfGySq3Fs10teFyQ&#10;zX3ZW3u2lt+MpykhnPb4cO5ej+HBnRSeqbo+L8riRaFglxJPVYBWrv5eNMdH0JGRRPudm0oq3Xcy&#10;6NF9dGbpsbJT6ZTtdWQl05aZ1JvW7AQBUPC7FSOz+/cOkFg/aiM8qBb8qmSBpSGCX6gT1TFe1F33&#10;pyHRl85wdwLXzafg/AEeyhBvHdlOu557S6A95cGe2J8+y66121k8Zb4McATzVZUWfPo1cz7+nOkf&#10;CYAffMT0dz9ggqrwkPfeZc6Moew6u4STvQA8hlnqacxvaSWceQTL7INY3tmHTeY+nHKP4Vl4QRC8&#10;il+xFRHlLqSUepJvfPujNlIAjBcAk3sBWNejBvEwn9Znldx9Xk97Twl1NckCoBPZnnu5KQAm7RyF&#10;57LBHBrzFVO//YwhQ0YyZuFqJu49yaTLVky2dWeRkw9Hg2OxTEjB5fotPJJu4RR/E5OI2P8HQB+/&#10;1xBUDPAZVmgsO6Paey06CqvoGGxidB9RMZhERXE+QhU6OJydfiFsFgDXCH4rDPipCq+UAS73jmKS&#10;hQef7TrJH2cu4xf9h9Hns0/5bOFEttkcxSrGArcUe7xve+J+2wenDA/s0z2wvumGVYobljc9uXZd&#10;Y4oTrlmueGU74JNtjV+eBd45JrjevojD7bOYpx4TDA9wJH4/uyIPss5vj57HDhnkblnjPpZ47GOB&#10;3Q6mXljLuP2LGb52Fv1mjuXjwf35+5df89u+X/Lrvl/wm8+/5g8/DOLvw8fyzvgpfDB5Ou9NnsLf&#10;x47mo2mTWXrkqAD4PILKV6pDryJVHwNIfeJBwmM7geuSbOwE3l0nCBb0Yh9eJvmJcZyeGalPr3Dz&#10;iZGrJD66QPjdY/h17sO9da9AtF+WeIrrT0y58diMsPtX8FSltmk/hWnjEa42H8Ok4QiXa/ZhWneA&#10;q/UHe3Olbh/nqrZyqmwDB/OXsyVjDjvvLOZC9T5V5fO4dZirgtvh22WFV7uJchXPjqs4t1/R/ZzA&#10;pP4kHh22RD0M1PNKIE/1sVjAKJHhlcvSKlVVq56kUKVqaBy312uCxgHNBggNAL7I7gWgcZiMAcB7&#10;/8jn/j+NUZVNAOz5uYSun0oEjQJaBFSjjtZoNO6jurcaC7Cqxa8heLMXgFWP9DhPjMdKpu65Ypxd&#10;Ro9f9/S64HWdJqXuUTzlPYJeZyj5HSHkdoaQJxgWCYrlDxIEOFmD6nW9/g4DgE0CWotstlUxtm/W&#10;qWpXPkqg4nGCxnh9uOJ7TwjbJOtr+0mW9pNqptLzcwF3/6Vq/888WW4WHT/epv1VGm0CYF1PCkUt&#10;CaSVRJKWlUB9eRG1gl9lnMDq7chNq7PcML9Aqr0tIZcvUxYSQK6LNZmW58i1OE++xQVybC5R4mFF&#10;Y6gn3bHBdIb5k2t2mVybq5T4OFIfF0RTagwt6Qmqxkl030qm49Z1Om7fUAS+W4JeRrygp5VDZizN&#10;t2XK6RE0p4TRoIpbH+1LXZSHIOhKdZgzFYJfebgzdfFe1MR7UxHupgrsQqnFORIObabY7gItguCT&#10;OFVnL3uK/H04sXkP29ftZqHq5LwRY5j/7Q/MlynM/uQLpn0sAH70MTPe/4hJ733A0PffZa4AuOfc&#10;MgFwO5djBb60M1hlnsIq+zjWuYewzVV7MZJzCKe807jmXsAt7xoBRXbEFaqml3gLgKE0N8TQpgrc&#10;0p5Bwz29Z54W0vysgrsvGui8V0F9bSplGS7keO+TAc54DUAZ4KHRXzHt288Zruc6aekGZhw4y4yr&#10;dky382CJky9HAqMxi0nCIUkGmHxbJpjKlUgBMDSMEwGBnBT4TgqEJ5Rjmj8VFMzZoBAuqepaxcVg&#10;GxuDY1w89opZTAwXIsM5qlq8WwDc4hvKWtXfld7Bgk4wq70jlBimW/rwza5z/HXqUsHvB/q88zYf&#10;zRvDdvuj2CVYEJrnQXiBH4H5gfjm+eOZ44t7lk/vSTvcsgPxyA7GKy8Q/2J/Qkq9CCt1JrLcntAS&#10;SwKLTPAvvYBH0Skc8o9yLfswp1L2cyBuLwej97M/8gC7BcQ9EUfYFXCIdbabmXtsERPXT2XIzGF8&#10;MfAb3vvyS/4ko//dR5/xh48/5k+ff8lfv+vPX/sLhIOG8Jf+A/nToB+YqNpu4u5On7KXMo1X0ZT9&#10;GEXRy1DyXgZy55k3iQ9sCL93mbCeC8RqTH1qQdYrO/J+dCDnmd78j8zI1LJ0QfHGwyskyfaiZHvB&#10;XWeIuHeR+EfXiHtsSpiWu3efxbTpEGerd3K2ZhdXmw5jozps12xUYFmg5s9W7uBo8TqOl67hYN4C&#10;tmdMZ3fWAs5XGjtJzuPSfg3fHmv8e7S26LyES4sMsuEgZgLp5apDXK07g1u7HaF3/QXlaDJU87Je&#10;JHPnZRI5T+MpfBIny42jTKl4kiQIpglMqrGCo2FYxsHQ7S9lgD8LFv/MF/TyBD9Zk2DYo3T9WCBo&#10;FKpW5tMs+DQ8VxU2dkYYeZrVu22wd/ugcYzgo1v/rsGClx6ntvfMMsaZpG/qNimKxqepvfCqeaS1&#10;/904ioztcJ1hvfAr6Img9EGMwGrUYFmDYN0o62wSpFt+zKHtx1wlR8/DMELBsbcqG9sMU3V9Wecj&#10;PZ7mm19l0vpTDh2C3+vkK3m0ywyNr/u16fbNxnbM7jRKm29yuyiRG+l6nYpyyEuK1QfSlSTri0Tb&#10;XiY7KIC2tBxibFzwOHKMuAtqBAe2ErRlCb5r52C/cDLWcycQvHUlKaf2c/PMQbKunqY2wEUGaUu5&#10;4FQfE0DzjUiaU1UL9ThtRtJkemkCY2qUxigt02W3omhJC6f5ZghN14NoiPMVAL2ojXanOtqNyggX&#10;xVnTrjQIgNVRbpQFOdEU48ezO0ncS5V1xXrTocvKfW3oSY7H76IZe9cfYOvGg8ydtoDZsqoFMsCF&#10;n8kAP/mM6R9/wgzV4BnvfcRkAXDk++8xf+Zw9lxcwUmfnVyNPYllut6vWaewydF7L/coDnlHcC04&#10;hnPhceWs4HdJENSKOcecyAIH7ugDXvMfADYlCYDp1N9VK3mUT8PjMnpeGAZYSl31DSoznMjx2Mmt&#10;k9NJ2TEaLwHw8NivmNXvK8aNncSMVduZc/gK8645McfeiyUO3uzzi5C1JWAam4ytIGgtAzwvAzwR&#10;IpD5B8n+AjjlH8zJgCBOKecEt4uCn4nqrmV8HLYJiTjEJ2Ifn4RFTByXVYGPhUSwOyCUrf5hrFPt&#10;XSUTXOUTwlrfSAEwmikWXnxpHEw8VfXxk+/p89Z7fLd8Olucj2MZa05QphuRZUGECXBBBb745PkI&#10;eP64Z/vL+gLxzIvAtziCwLIQQir8Ca90J7LaUaMVweVX8S07g3vJCRyKjnI15wCnM/ZxJGUvx5MP&#10;cVRGeCR2L8fiDnAi5hD7fbax+uJCpm+awJDJA/hSK4uPP/2Mv3/wCb9/52N+986H/O69j/mzgPjn&#10;T7/iz198y+8+1fQP37Hy8H48wsPoUyL7K3oeTqHgl/8isPf7udnPfEh95ETSY0sSHpiRcN+UlMfm&#10;3Hpmw+3eWHFL8Mt4ak7q42uCoKYfW3P9oRnRdwXN7guE9lyURV4kQPXXrvEQp8u2crhwLQcLVvfa&#10;nnv3JdnlVTx0Xavmo5wu38qRwtUcL1rG8by5HMmZw9H8pZzR7a7W68VtOCNgXsC59RxOskjr+p2Y&#10;VKzlUtk6rhmW2HQej3YbVXUP4h6GcPNpFKnPIkl+GkLa4wAyn/j37iDJexpM/pMwip7EUPrsOuWC&#10;hwHDhmfGNrI7dKgmdsiSjFPsd/5oRDWy93hBRYBseZVHsyyx6ZXexP8+Fu8/8DMOTal5LKN8Yuy9&#10;fQ1W45CYekGp3tgpY5xUVfPGzhkjdbqesf2w7N4NirvjKOwxjhmMoeR+bK/V1QmYxoHWzb31XODS&#10;YxpW1yr4NfXC7/X91D8VBFXvG14YxyIK7DLdWlluvXH2amM74KssWgTC3mi6+WVm7yn9m1TfGx5m&#10;UtWZQUVTpirbLe7k3qKoOJfb0cHcdLjGdYer5MQH05RfyPP6e9yvaqciKY3iwACCD+/BefU8PNbO&#10;x2/LSqL2byNyn3JgB+kmZ2kK9ab9egQ10QGU+AlaQR7UxwbQkBxKw80wWm9G9qYlOax3O1+Llrfe&#10;DFcEjRQ95vVAGhP9aBDM6qM9qY1RBY51p0oQNFIf60ljnCAT4UaHoHc3J4VXdcX8o6GUu9mJlMkU&#10;76XHUhoezrm9pzh+9BorV+5g7qQ5zBk4nIVf92ORADjXAGCv/X2iCvzaAEcJgAsEwL2XVnLKdxem&#10;caewvnUO2+xzAuBpAfAUjvkncS08hVvJeTxLruBdZIZngQVeuZZECIC3S72pqdHfVi+4N8rKW7XC&#10;61Ij6cml6kGR7LtaACymoTqR0iQLMu3WkXliKqk7x+CzfDDHxn3NPFnN1EnTmLt+DwtPmrPIyo2F&#10;zj4sc/Fli2rpwaBoTkTEcSk6iYuRCRwPjeRoaARHBbHj/iGyvjBOBoVyWuZ3NjiUsyEhXI6KkClG&#10;Yi7oWcclClwJqsS6j4jo1wAMDGOr32sArja2BSprfWWAPtFMsvTg052qwJMXvQbgmx/Qb/kMdvqe&#10;FYDNCbnjQVRVCNGq/6FF3oQIhP4FAfgVBeORp+SH41sSQUC5AFgVQFi1J+FVMsAK3bbSBJ+S03pd&#10;j2CevZ/zt3Zz9OYu9t/YxcEbezlxfR9nEvdyVuNZVeTjwdvYbLaQOVvHMmxiP778si+f9v2Et9//&#10;kD+8+SG/+vv7/Opv7/Hfmv79O5/wu/c/5RfvfMBvP/+M9UcPE5qUSJ/MZ4HcfuovoPmQ/MCZtCeu&#10;qrkuJKsGJz0RAB+Z9yb5uQ03nloSfV+Au3+WiAfn/r1N8Dwput7NxzYkPrQgrOsS/m2n8VHldRGo&#10;7OpldwWb2HdnGftzV3GsaCNXalSVuy7gf88cz+6rWDYe52L1Ls6Ur+eo7O94zkxOCICnCpdztmwz&#10;l6r391qeSeUhLOuPYN2wB9Oa9ZwpWcTZkmVcrd6BfetpPGWJgV0OMlEvGay/rNRHUPbUc/MQBN1k&#10;sa+/WXLzqbHX2Ft/czB3nsaQ/yyB0qeyQtlZo4DR/FLGZewweJEuqGitLbjUPTcgk6nlgo8s0Ejv&#10;YSlP86h9LAga+fde4joZ4etDYozamqnRgJ6RW4ruw6jcqs4NT3N1u2zV5luU30uj/GEq5arNRkWv&#10;f5qs55GhCputyqraahiosTda9mccu2gAsFH3/R8I9t6/AFun21YLuJW6fUVvVPtlg7WCYY0Rgbja&#10;2Azw5IY+hKlU9aRT3pZBWeMdiitzKSorpLqqjJzrMaR62lMY7UeZamqbsUOkrofOunvcrW6hIjGZ&#10;kAvnCT97nHSrqxR7u9MYGUZzjKCWKKu7oQ/8jQQaUuKVWGpiQ6gK96Ey3JP6eD8akwJpvh4qyAX3&#10;Tr9OwOsk+tOYoMT70qQ0xnjRJADWC4A1Me4Cqhs1sr4GA4iywXpV4BelGTwpucPzmmJe1pYJghX8&#10;n8ZyPYfrHF23jcsXbTl0zoZFK7cyd8Is5vYb1rsTZOGngowBwA8/Zrrsb7qsYdI77zP6/fdZOGM4&#10;+y6v4rQBwFiZ3+0rqrumgt8V5YI+qOdxLz6PV4mJPtQWBBTb4F/kgF++3oP5LjJAv14A/scAG1tu&#10;UtGWTmGnXuueHKq7C6hpukNZQRjZYWfJtFpO9qlppO8ai/+KIRwXAOcP/paZ02aycMs+lp63YJmd&#10;O0vc/VnuHsBa9yBV1TB2BYVzIDicw/8eD4bKADUeDwx9vZdXRmjUYmPb4GkB8GJEOJe1UrgsG7wS&#10;EcnliCjBz9gGGCV4RrI3OEIGGM463fcaI37hrPePZrVfLBMsPOm7498A/Ogb+rzxLoPXzWG3/xkc&#10;ki0Jz/MksjKA+JpA4qr8idZ0RFkgoWXBBJaG4VsUphVFcC8Ag6oCCZIBhlTaEVJ+Tbms5edl1cex&#10;uLOfC7f2cjh5JzvjtnIgaScX0w9hlnmMa8rV9KOcCd/BdvMFzN88mtETf+C7rz7my74f8r7+d39+&#10;631+IwD+8s9v84v/5G/v0uevb/Hrjz5k0/GjxN9Kp0+soBd9z5EI1cvgjqtE3pXxPbUSRDTdY6Ll&#10;VwU6U6IeCW73tZbrOIFT20HsBCFbgcelbr9ud56IzquCnwjefAbHuiOYVe7mfPFWTudv5kjWWvZl&#10;ruRgzlpOl+7kfPluzHUdh5Yz2Dedw1TTl3V/x8tXcTB7BseypnAiawanC5YIcus4W76dc2V7OV+0&#10;D9OKQ1jVa6zdpPtaxInihVwoX4dV40HcWs8KvKaCoOp7tyMxdx24LpNNfuxMwkN7oh9ZES5Ihxqg&#10;fmhN1ENHwd2L1CcB3JEVFjyOFjCSerfZVckOK59e17ws8YlA8uQmVb1V0zAv47Ca1/AzUvc4XzZn&#10;xJh/bYX/AWBvDAgasFKNbXieI7DmKwWq3UU0PhFwHuZS/cA44FoQ7d0hYxhaBm2qsJ0/Gzsu8ntP&#10;7mDUcKP+/geA/0mjMRqmaYBO9mcA0PhaXsmjJEoeJ1Gmyl/2REb0WKB/FE+J6nXx/WhKehIpbpd9&#10;NqdRUp9FaXUBxWVFNDTUUJSZSkaoD4UJquQpCdxtauHZ3Zc8vfsjDxq6qbp5i+yAQMEomrbr1+m8&#10;fYv7hfnc7/3Ft1was2S4d2SfdzJovpVM/fUoVdZAKkLcBC3B0oBbQoBigM5Po0xPIKs3jueT8TUq&#10;TQJfY4yn4OdOU5Q7dVGuejwl0oXqcCfqIl1lllYaXXhZdINX5bf5n6YK/r9dzfxvawOpPl7sWrKW&#10;4/vPYe8dw/bz1sxZuYU542RU/YYw/8vvWNj3S+Z/8qkA+BHT3v2A6frgTHr7/wFwryrwGQOAMSex&#10;Tr+KXbYl9rnWqr8WuBSa410q8JVaE1LiQESpO+GyvvBib+ILvMlWFTQOgG5pjKe9+YYMUCu51lvk&#10;tWWS055JUWsWhRXJ5GR4kRV0kmwBMOfUVNJ2jyNAADwx/ksWCoCzZsxhyY6DLL9kwQpHD5Z5BrDa&#10;K5i1ynrvEDYFBLNTsNuj7FPN3S/gHREMjSp8IjyCkwLd2YgILkRFcUHj5UhFy88LiucEyLO6/IxA&#10;eFo5GhbFPkFwW2Ak6wMie+G3xoBhQAwrBcDxFh58vP04v580XwD8mj5/e4PvV0zW457FOV3cKPIk&#10;qsaf+Fp/Eus0VvsRKwhGlgcSUirwlYTgXRyIT2kA/pX+BBgArNJrV2VBRMUVQo3TxJWewSnvKNfu&#10;HODIjR1si5ZAxW/lym0JUNYxwfEo5rePci5yO/usF7F022gmTOlHvy8/4OtP3uPD997hL2++y2//&#10;9gG/+pPA96e3egHYx8gf3+C3H3/E1pPHSLyVRh/fHiuZ01VcBCLXltN4dcjeuk7h2XoMj8YTAtxx&#10;5SQujSexUdW8VrpFYNsgSK3g2K1lnM/dgEXpHuyrjuFWr5padUTGt5kD2SvZqcv3CX7HC3dyOGtb&#10;bw5mb2X/nY0cKdjC2YpdXKrYz7GSLezMW8ySxGGsiO/P7rQRHMqYoMeYpRq8jBNFmzlfIgssOoZ5&#10;6WksK49yQc/jaOESWeUc3ddSLlVtx6rhIDYNx7BvOIdHmwlBPeZEPjC+zWJJmMDud/dS7/ZI1+4z&#10;uHWdwUsWGtBjSvh9awHSlfRHvuQ9Dqf4UTTFDwSIh7EalftxqqUCyENZ0yPjK3DZgl1uL/BqHxdQ&#10;+6hIECz6v0B8DUDjuD3DBA1LU2SFTarMTc8LaHlRpBQrpTQ/K6P+SSl1j0oE10LqX+bRKMC1Ku29&#10;2++MnRb5MsB8VeDX9fc/ADSqsTHdOy9rbZDh1QqCVTLZ/wvAR4KcoFf8UH9D799jwC+q90Dpgu4Y&#10;jJ9FzW9IpqAmk+KKPErLiqmrr6G2vJhbMSGkBXmRHR3Gw/oG7tW2UpqWS3ZkPOWqTF030+i6rg92&#10;pHGqqhi6sjK4X5TL46oSHlYUc7ekgHua78pOEwAjqY0LoirSk0pV0zoBrSFGkBPomuN8FG/NG8uU&#10;aI9e8DXK8Bpi3DTK9qKdqY10Vt11oirMgWqlNsyRXLcrpNucpFFWeDcjiuflObRl3+Lcjh2MFODW&#10;rd5OcNQtLH0T2H7JjjkrNjNj9CRmftufeZ99xYKPP2Puh6q+73/ANJnftLfe7QXgGAFw8cwR7L+0&#10;ivMBezGLO411igl2t6ywz7THIcse9zzZXokz4RUexJb7klARTEJVOImV4aTKdgrKo2ioS6Cl4boA&#10;mEZzayYVrdl6zbPJFfyKmrLIL7vBnVQPsgJPkmO5nKyTU7i5ezT+ywdxauyXLBYAZ8+cxZJdh1h+&#10;xZpVzl6s8gpincC3WXa2xT+UbcFh7BW0DhgRwA6GCWSyOOP4PgOABtgM+F2Jie3d22vkUnhUrxGe&#10;DAt7DUld50R4JId1mz2qwVuDItkQGNULvzX+skABcIlPDKPN3Plw21F+O2EufT78kl+89Q5fLBrD&#10;Vp/DON+SVJR4EyX4xdbq9WjwJbHen4TqAGIqA4moDCG4MhQ/rRg8i33w1mvmX+lFcLUj0XXWxNdd&#10;I67uigzyPH7Fp2TbhzmjCrwnfjMHkwTA9IOYpRvHYO7lWtoh/U07OGS3lJU7xjJp8vf0FwC/FQA/&#10;EgD/9vd3+P1f3ufXf36H/zIgaMBPIOzzh7/zh7592XzsMFHXVYEd2y6rUp7GvOaQso8r5Vu4WLwG&#10;k5INXMrbxLnsTRp3ckUQO5O9lpOZyzmUvoJdSQvZkTCPvcmLBavVnMrZzuX8fZy6s5WdaUvZkLaA&#10;Fddns/bmEvZkbuNklv6YwuMcytnLhuSVumweG28vYVvGEtamz2ZKTH8Ger3B5KD3WZv4PTtuDGXX&#10;zbHsujWL/dmrOVck8yu7gnOVNbblV/R40t/0+ay9MZENKdPZl22Acn0vLE8V7lBFPopz2znB/Zys&#10;8AwercdxaD2AedN2zBu3YtO6E6f2/Xh0ncC35zwhd68Rf9+J9Ic+ZN0PIK9Hb+C7kb0HFhf2GLYU&#10;R9m9BCqM2vjQ2HaXRc2jHGoeFirFr0fNG2dqMSBomN5r48tWVZWlCYgGAJtlfi0vBcCXxbS+LKX1&#10;RQXNz6tpfFqp+ir4vJA9Gdv4fsymWQBsVf1tU3qr7wstM2zPqOLKfyBoxNjWV6vaXvMilWqlUhAs&#10;e3xdxpco8AmAD+IovhcrkOtv0d9U1BNJblcYmU0RZFbHklmSTHZhBoXFuVRWV9LUVEfOzQQSPR3x&#10;v6x65u9HZmAQt718Sba24cZVE1IvXyTj0iWyrl4l18qMfAcrcp1tKQvwoDU+kie3Unki+HWkxVER&#10;6U1VtBeVAl+57K3K2IMbIbBpvinWAJ4b9VHOvakztu8JhPUG+OJcZYWu1MY4URvlRI1x21B7qoLt&#10;KPOzJNflMinmx0kyO0mqkzmW+3cysf9A+r7zKXNnrcQjLImQm4XYBKVw0NSFxWu3M3PcFGZ9P1AA&#10;/JoFqr9zP/iQae+9JwAqb73H5Hc+YJyAuHTmSA5dWcMF/71YJpzF7qYJDumyvwwHjc64ZboRUOBJ&#10;THkA1ytCuVERzg29lslKRoVWNJXxNNan0NaQSnvjbRqbsylrziOvOZ/c5lyKGnLIl7lm3fQmM+Ak&#10;dyyWc+fkZFJ2jcRvWX9Ojfuc5cN/YO7sOSzefYhlV2xZ5ejNWs+g3sNUdgpMewS6feExHAmP43hY&#10;LIeN6YhogS1K1hfL2ehYLsbEYRqfgFXSDaw0WsTGcSUqhtOC33HZ3xHV4aMC4DFB0QDgbtXnLQER&#10;/xeAq/U4qwXARV7RjDB1470th/nNuNm9AOzzxlt8JwPc6HEQ22QzImSA0XWBAqA/cfUGBAVA1eHY&#10;qiDCq0IIFAR9ZINepX64y5Z9q7wJrTV+K8eWGw3mJDeYaCVynrCSk1rBHMFENfhQ0hYOxIpF13dx&#10;5fpuLt/YjWnKAS5FSazslrN8+1jGTfyWAV9/zHeffsjHWnm98cZ7/PEvH/DrP73DL//4Gn6/+KMA&#10;+Pu/898ffMCKXdsJioqgj0XzKa7UHuZi1T5MavdjWq0HEfwu5q7hVPoqdfA1HL65XlnL0ZsrOJqy&#10;nMOJKziQsJwdsQvYGDWXtVHz2JSwlO1xy9isZSvipjM1dBRDPAcwIXgS61P15IvPcbX6KmfKzrD2&#10;+komBo5mcvhIZkWPYE7cMCZHfM2ksE+ZGd6XZbFfsylxkDKSTTemsjtjFRcLT+BQZolHlTMOFVYC&#10;6j5Wxs5gkk8/pvsPYln0JFYlzWRt8hw23lzAnjvGiRe2YioztK3fhkXNehnnYo6UzuZk5TyuNqzA&#10;rn0zrp17ZYOH8eo+TdBdE2Lv2ZHywJOsu0Hk3w3vhUXp3VhKBY+K+wmvt5sZOw4eZCt5vRuzqx4U&#10;q8IWCIoGAA0LfL2DpFHAalCl7QVg72jsvMh7DcBXMsCXJYJauaBWTZMBwCcySdXret3O+FaKcWzi&#10;f07Kahz+YtyPsUe49unrb5wYZ7HpPVD6uXFIT7rML+31L9i90LRxdppHN2StguADmaCee6/J6u8o&#10;7hHUuyO40xZIqurKjcIgbtyJ4HpaNCnpiWTl3KG2tpqyfOPnMF2x2rGWXVPGcX7NKhx278Zz/16c&#10;Nq3DdcNqfLZsIGD7FoK3b8Rvy1q8N6/Ge+u63gTs3ETYiQNEXz1N6IXDJNuepyRYgAy1VYW1p04Q&#10;rI9wpsHYjqexXnZXH6lqa4AwWsuUOplfTZSjzNFB5mhHpW5bHmij6mtJgacp2c4XSLc9zU0HUzwv&#10;nuNTrfnf+ON7DBg6hcsOql8Flfgl52AbnMIRMzeWr9/J/InTWDRgMEu++pYlfb9gXi8A31UFfpcZ&#10;b7/LFFnNWE0vmj6MAwLgeQHQWgB0SDPFKcMGp3QXHNPccU33wi9btlMSxs3yaJLL4kiuSCK18jpZ&#10;5UmUVsqOG9IFwNu0Neq90JhLWWM+efUF5DbkU1SbT0FhKlnJvtzyO02G6XIyjk/mxs5R+C7tz8mx&#10;X7ByRH/mz5nL4l2HWXrFhpWOXqyRAW72CWFvYASHQqMFrzhORSZyOjxBFhfXu1PktMZzkXFclKmb&#10;xCVhlngdq0QDgEmYxyZwWTZ4KixClTecQwLgIVXjQzLAA1q2ywCg7nuDKvDafwNwZUAU8zzDGXbV&#10;mXc3HeTXY2bQ54PPBcC/88WyCWzzUTtLuopvjgvB5T5E1/oRWeOlOqwVRJUPURV+vXt9fcsCcC82&#10;fsTLE6dCNzzLXAkTAK+3SD5abbll/Epi7RXCi4/jkXsYMwHwaMJm9kZt5Fj8dk7G7+Ds9T1cvH6A&#10;syHb2HVtPos3j2Lc+O8YbHxr5rNP6KuV15tvvs8f/yoDlP390jC/fwPwF394k1+8+RbjF8zDyduD&#10;Pqb1RzFpPMY1gdBWxuTWdh6fptN41xzDUdZ1Tgq6M3IV2yIWsydqMfsjlujFWsjB2CVsjZzHUr/J&#10;zHIfxxyviSzxnczKMM2HjGSw+zd8YfcFQ/zGsSZDtbniHNcarqmqXmBTyjqmhoxlZEB/gW8IS5LG&#10;se76eNYnjGZF1CCWRvdnbfwwNiVNZHvyAg7r9mbFF7ErMce2xIJL+WfZdmM9Y92G8INVXwZa9GWM&#10;4w+M8R3K9IjRLIqbyBrBcHvqXA7nzONs0RxOFc1gT/44tuaNYE/xOE7XzMG6dRXOHVtx6d6H693D&#10;+Nw/Rch9U4ztomn3fWWAIVQJFtX3ZDD34gW+eGoepAh2twRDrc3vF1B+r5BKjVX383SZsR2wQJXX&#10;2MZnHCpjVODbvdv/ekFl7AQxYNh7MHWRKmuhour8vFjXM1IksOUrWb07XQywvY5ur9T0fmfZOKbR&#10;ODW/8sRIhmCXoTGdCuN8hkqlMT6+qagKP0qmVNW95MF1WWAiRfpbCrqjyO4I41ZrADer/UnM8yPm&#10;ph/hMb6ERmk+KYb8gmwqS3NIDXUl8MphTDatZNnw4RxcvJw0Nw8iTUxId7Al/NwZIpTQk0dw3rYR&#10;922bMFk0l/PzZ3JsxgS2jxnK8gFfM+ezd7DctIg8L1MqgsypDbcRAB3///Iaghr/nboIB2oEvuoQ&#10;W8HPirJgS0oCBD9fc3I9rnDb6QxpDie55WvL9qUrePfPH/PDVyPYdeQs4c6G11oAAP/0SURBVHn5&#10;BOXm4pOciV1IMkcs3Fm9cScrJkxj1YABrPr6K1Z++hkLPhQA332HqW+/zcy332L6W28w9r23mTt1&#10;CPuuqH2oAtsknBP8zHG5bY9rhhvu6T54pgXgdzuM2PxYUkqSuFGSws3SNDLL01V/U6moTKe54Y7g&#10;p1repPdEYyHlDUXk1xWRW1dMUbWSl052ouza+zS3ri4n/ehkEozDYBYPEAC/YsXwfiycq8/ZzkMs&#10;vWzFcicPVnobJy0wtvXFcCwigTPRiZyPvcGZKEEwMoFTEfG949nIeNXEBK7EXedq/A2uxV/HNC6R&#10;qwLiOQHQsL/DoWEcVAXep+l9GncLhttDwtkcGMk6vwhW+0awSo+1VBCc7RHCUBMH3l6/n1+NnE6f&#10;9z+lz9tv8OWaSWx1O8Q1GaDTHUd8Ct0JKvcgsNyZ4DLH3t+yCStzJ6DUA48iDxzy3bHJc8a+wFkw&#10;dCKs2oWkZjcy2lzJbHXgZr05oRIet6yDmGfs43jidraFbWBr+EZ2xW5jd8JOAXEb+zxXseHcFBas&#10;H8aEsd8x/MtPGfxpX7587wPelgH+4a/v8qs/vcl//VnQ+08F/uOb9PnL3/l65AjOml+lz7Wa45jX&#10;n8a26SJurSYEtZsT22lJQpsFQRVXMU8/zr6Idazxm8lKv0msCZjCruhZ7IiezcbIGSwNmMBcjzEs&#10;8p7IysDpLA+ZzHS/IYxw/5oRnrKz8CnszNrK1UrV7NoLnC86ylZZ5eqUhcyNk7UlzlZlXsKBW8s5&#10;mL6YzfFTWSGIrYufqAo8lyPpqzl9S7W1+BSW5Rc5l3OM3SlbmO0/hU8vvs97p//Kx6ff4LPTb/Ol&#10;2UeM8vqBebr92gQBL3UeR+/M5WT2dI7lTmZ39mg23R7CtqzhHC2eoiq8DPu2TTh17cG15wDed4+p&#10;Cl8iThaYds9TsAii7l40jQ/iqRM86h8kaLwhABoHO99RJc7rTcVd1cb7OTLB/x9hfwFl1Z2u28MF&#10;pP2ctrgrcVcIQUOQ4O5uRUG5u7u7u7u7u7sLJbgHQoh29/zetYv06XPv/Y+PMZ6xtrNr773mms+S&#10;35JKrNRgZcy+2w1SaZVh9JXjgmcPi1OODe6/USbXlWOIa+WyRBlk4aYy2owy9qBynLFcF8Pru60c&#10;tVIlRqdcFtAJ5LqvV9B9bTZdV5WtxvI+lKhuL1fd1nW1VJXu6wr8Zg1QWXepALBNLLBFbLb+fLr8&#10;2BIpHRf765OqUh9NWkEkiSlhJCZFkp6RRFGJ1P2uRqoEimmeNpQE+9GRU8RU2yC3+ye42tjB1ZpG&#10;pgvKuF5Zz8VimeETZIGRmEypp4DRzpZYAaPHmVPobf4ao61ryHAwpDnKhf5kdwZTPCTe/85wqo8A&#10;8NeIHQr0BsX2BpK86E/0pDfenZ54VzpjnWmNcqJB4FcTZEOFvxkVwdbk+juxVGzu40dfxvaMIYUl&#10;JSTVVRBTV0t0SZ0AsARD93D2HjnN7uUr2ff+e+x7fT57X3qRLQLA1WKAqx57nDWPPqIC4OInH+fr&#10;Lz/krN1ebBJ0xACtCBIAhlb5EFoeTERZNJElicRXZpLZmEu+VNmCjnLKumup76mns0csun8WftOj&#10;TUyNtQgA2+gZaRcAdqgA2N7fRmtjOQ35sQJAc6ocfgXgAsK3KgY4n90CwE0CQGUjyDYB4A5/AWBE&#10;vAAwFe3kLIwEepbZxVjnlqqm5hmFszaYXiD1twDrrAJsBYB2Aj/bbLmclSe3iTFKBTZQ1vkp1if2&#10;p8DvrOT0AwAeEQDuj0lnT3QqO6VubxcIfh2ezPt2fjxyQIt5n/0PAF/du5yT4YbY5zsSVB9IZGsY&#10;0e2y4BTwxXf4k9gRQEJnMJFtQfg1BeDe4I9bfYAKgkHtgcT2BpI5HETReBBl474UDbtJBbYgsEYH&#10;++LT6GQd5UDSfnbG7mJv8j52KYncwR6Pr9lpKPK150MWLxDevPoCH8v3+aoY4ONigP8XAJUK/KeH&#10;mfO3R/hg+TIMrC1Qs+7Wx7bXSCqiFSFjziSd8yB70pPCcR/Se7zxKbfCOFtdPog1rPB7lyViWptj&#10;F7E79St5I2sEgAK9GLkcvYo9CavYlriUZaFvip29wqbUzzlevhXLDg08B01w7TXEokkDneqDHC3Z&#10;wpHyLWhLVTWsO4xRrdTs6j0cFSDuzFjGkcKv0a/Zi32TOs4NZ3BoPIN502nOlO9jd8ZaloR9xMv2&#10;T/Go4X/zhP6fec5QIGj/BAvD32B71hJOl23GoGYH5g1bsWnbIBV8PYZigVpNy9BqWIZJ+2pchnfi&#10;OX4I32kNAi9oEXFRj6SLluRc8qDscogAI07gl8HkjTzO3czn3PVcRgUog9fLBHjVAj+xwMsNYocN&#10;9F6uk9uUw5yUgQr+Z4foPgFTr5hY17V8qaK5kjxJEZ1XiqWOKoAqkfsVc3tgcDdkqtjcrQp6BYK9&#10;Cvwk3QJNZey/zitl8rxS2i+VScqlzpbRdqF0NsoRHReL5HbldYvpuq7UX/l/rwj8LuXRfDGH+guZ&#10;VM+kUTaZpFpBndUuwKsMJzUvitT0aHKzUykqzKaoNJe29hoayzJIE7jUJSUwXt/JUEM3Q+UNjOaV&#10;MSEz2PnsQi7llXBe6tVoWqaAKonW6BjaEhPpys5ioKRQtRX4XHkuvRnhdCV4is0JAJPFAlPcJAoM&#10;f40bA8lyW7KngM9DYOpGX4KbvKYL3QK+rmhH2iPsaAq1EfOzoMxXqb5mAg8XYqwN+Uqqq8XKdfRn&#10;ZFBekk1sVS7RtbXElDbim1yKkZfUx6On2bNiJQc/fI9Db87noMww2wWA6wSAqx99jLWPPMLqRx5m&#10;iRjh2uXvo2G1G7tEPXwKbQmpcSeszpfIqhAiy2IIL04isjSLpJp80huLpG5XiAnWU9vZSEeXLAj7&#10;BH5ifjMCv+nxNsbGOugd6aR1qJPm4U46Bzppb6qmsSCe2kgLqux3Ua6/nNxTnwkA38FksVKBfwWg&#10;NtvsPdkRGM7uqEQOCwC1FADKd2CeU4KlfB/K1DSrCJOMAkwyCzHLKhQ7FBBm5WORLRH4mWfmCvyy&#10;0U/PQFdJZhY6Es2MTM6kZ6IuQDyWpKz/U+pvOrslO6JT2CF1eH1kKu/Y+PDX/ZrMXSgV+MmXBICP&#10;8ty2RRwN0sWxSAy5QRYOUm8jO0KIEbgldoYIAAOJk8thbQH4NPngUueNU42PQNAXnxZfQjv8iO3x&#10;JbXfh+wBTzL7nElos8C3UgebAnW00w+zI34v6yK381XYJlZHbmVT2Fa2uK5hs/bnfL3tfb749BUW&#10;vPo8n778wv83ABUD/OPf+f3jT7Ju924snBxQM+3WwbRTB8d+cwLGnYkZdyNRQJg54klqtw++FTaY&#10;ZZ+RD30Nn7m/zuuOz/OO2xt87P0hC30Xsjr0S3bEruNI8mYOpa9jS+IilgbN56uo1zhavBKTxr24&#10;9GviNy6Q7dPGrvM0tl2nMazfj0HDPqy7TmDdeRKL9qMYNe/nhNTWg0WrOFm6GbOGY3jI+/Pp0sKu&#10;8bAAUmp3sQA3fRGrYz/i88C3eNf1Rd6R9/Sx+3wWh73LprRFHJfXMG46gFXLYRza9uHSo7yH/TgO&#10;7Me+fw92vbtw7NuF+/A+PEYP4zlxGp/JswRNaxF73pS0Sy4UXgmg8WokQ9dSGL+excTNHAFhNmMC&#10;wSExq76rYmSXa+m+VC8AFIO7VKOCYt9VZf2gQEtliQI0AVbX1QIBUDbNYl5K/WxWcj5bLueorKzj&#10;WoHArUAsTcAoQOy8JhanQFFA2C0Vt1vqrgI/5TzEnQr8LgrszpfSOlNGy3QpzZMlNE+V0DRVRNN0&#10;Aa0X8um4Iq8p8GuX6t5yMZdG+f/qZjKpOZ9J+XSaLG2TyB2II7NVDE/qXGpuDJnZSZQU5VFdXUJ1&#10;QzmN7ZVS0QrIjfWnJj2FidYu+mtqKAuPEMvzpNbDjQZ3Z+rdnaj3dqEl0IuO8EB6E5TdWVI4V5bL&#10;OXmt8eoixkozGMiOoEeMri/emf4EJ4Gdi5ieqyr9SXKbkkQniauAz4WeOKnLkq5YBzqj7WgLt6Ep&#10;2Ioaf1PKvI0o8TahItBaYOuP/0lZgL77HtOBgczkppCfHUt0RS6xdQ1ECwD9Uysw8Y5i/zHFAFdw&#10;6MN3OPrmKxx+6QV2PvM06xXjkwq8XiCoWOBS5VjgFR8KAPdgn2BAQJETYfWeRDb5E1MbKq8dTVhR&#10;AiGFaUSXZZNQmU9qXTkFrfVUttbR2lEnAGwU+LVyYbyd8+MdjI100DPcReugZLib7sEeuuXxLYXJ&#10;1EUK1O32CADFANU/I3L7u5gueYU9C6QCb1jP1pNabLWXChwUwe5oAWCsVFYBoIFSewV8FgJAZWqS&#10;WYSxWKASUwGgiRigKgJAYwGgUUYOBpk5KujpSA3Wzc5FW6KZlcuZzGxOpaVzVAB4UAC4Lz6TPfFZ&#10;Yl4CQZmuj0zjbQHgn/drMXfRWjHAV1B79FFe3r2CI4F6UoE9CWwIJVwWqhFSd2M7QknqklbRHkSc&#10;wC9S6q5foycuVW7YljrjKFP3eg+pxB6EdXoR2+1FUo+HWKMjEU3meFXoYiV193TCAdaFbWORzxo+&#10;cF/OJ96rWOq1htXWy1in/imr17/N4o9fZpEKgM8x/6mnpALPAnDefz3MXIGg2p+V+iv5w9/4yzPP&#10;s/3wYezcXFEz79HCokcbV+VQsnOORCkQHLYnadSZ+D53/OrtMMs9y4H4DSzyfY/nbZ/hMctneNT0&#10;OZ6xnM8C30VsjlvNsazNHM5ezca4j1ge9hIbU95Bs3odli37ce07g/uottRgsbk+dZy6T2LbcggX&#10;mXoMaOI6cEY1RqBN93H0GnZxtmoLupW7sGw8imu3PLf3NA7t+7Fo3IRhzVecLV/B4bylbEtZxLq4&#10;BayPX8CmpM/Zm/MVpyo2YtSyD/sedQGuBh79J/AcOKHab9FvQmc241r4jZ6WnMRr7CTuyvD84xp4&#10;TWoSPG1E7AVHMq94U3k1ROAVL0aXytDNDMYkIzfEasTmepXjfZWh8wV8PRcFfherBXaVqnRflop6&#10;qZROMbLOi8UCv/zZXU7EvBqnUyVpNExl0DCdTqPAsOVSJq2XsyR5UrvFDOW1uxQIXhN4Pqi7HZfF&#10;+MT2OhTTm5HXnCqmVQHfOQHfeAkNE0XUjRdI8miYzJH/SwB7Xv5PMb66i5nUKuZ3PoOqabGjc+mU&#10;jKdSMJBMTmsCmVXxpOfHkynQKi7Np6a2lLqWShq6BLxdZdQWxVOdncxwazPDYixV0SFk25tSbG9E&#10;mYORgNCS1hAnBhP8GU8PZzI3lqkiAaYyjJUymKmY0mB+jGofvv7kWQAOKBBMdGFAYDcg034BnnJ7&#10;b5yjxIEegV53jL0qnVG2Aj8rGkPEkgJNKfc1EPgZUOZjSnWgHV1x/kQd3kvlqRP8IyWa8YwwsnLE&#10;0MqLBVZNxJY2E5RRjalv9CwAV8gM++FbHH/rJY6+/Dy7n3mKTQLADY8/zibJ+scf40uB4rbVC9Gy&#10;O4hjkgmBha5Ei7kkNvqTXBNMcnkEsYVxROQmEZ6XQlRhJgkVRWTVVVLSVEV9WxX9/Y0CvnYujndy&#10;YaybMbG+3qFu2gZ7aRvuo3ewj57WJtqL5XcQbS8A3Eu53jKpwJ8Qvu0tMcCX2bvw3VkAqmuyRQC4&#10;XQxwV1QCh6SSnk3KQi89D+PMYkyzyySlqstGGQoEiwV6JRjnFKtilFOEgVRgPYGdAj2t7JwHyUMz&#10;J5+zMtUQQKpLNT6WksnBxCz2J+awOyGbnQmZ7BQAbozK4D2HQP56SJd5i9eh9rQA8OGHeX3fajRj&#10;rHEu8SKoKYLQtkhC2kKJ6QwnpSdS6mwoyR1BYoNSg1v98al1x7HMAftSe4GhM551zgS1uhHW7k5M&#10;l6fUZ2dCGyxwL9fFNPMkx6P3ssp/E5+4fsXbjkt5330ln9gu5Qsdgd/BD/hq9Zss/ehlFr+uAPAZ&#10;AeCTqnWAf/z/MMD/evJZ1u3chYu3l1RgsTG3UQN8x8wIn7AjViCYoIysMuFIzJALvs02WBZrcyhp&#10;CyvDFvG62+v83fIp/m7xDE/bvMw7Hu/yReAHrIn4kPVR77M26k1WRb0s9fdtTpSskBq6HeP6vegK&#10;2HRqtmHeshcbBYpdxwgc1iJo1IiAYQP8RwwEdJpYNx/GrG4/ZjUHMK7eK7X3APbdR3HqFZPr2oZ9&#10;yzqp0V+jV7mGU4VrOJK/hmPFazlZvo4zlVswbNqNbc8xgaoWXkOSYXU8+9UFdnoET5oROmVJ+HkL&#10;wqdNCZnUw/ecJh5jWjiOaOAsIPSeNCD4vA2xF53JveRD/aUwgVKsgChB6m0S/VdTpe5mCuCkWl4o&#10;E8BVCQCrBYAPjuYQUHVeKhFQCaTOK4e4FYmBFdAkBtY4I9CbSZco8MukXgGgcgzwxV8hqABQniuv&#10;0SUg7BLbU0DaJdc7BH7t56XiCvxaJosEfJLJYpomSmkcK6V+tJiaUYHXaA614xnUTqRRP5lKnQC3&#10;8rySdKrk/66S/7dyMoOKiXTKhjLIb0smozKRtPxEUrOSyCvKobyqiJrmcuo6xTgHKmhrzKKhNJ2+&#10;5lr6GsUMpSpXBrtQ7mlBpZcZjcH2tMW40pPoqxqsQNmJeTQ/jiGpdv150fTnhtOfFUJ/uh99Un9n&#10;ATgLvP4H014xve4YB6m59hLbB7ER+NlI7bWiJcSMuiBTKvyNpfoaUO5nTI3YX3OYKx1hnrTZmfNT&#10;VBj/SA5jPDuMHAFwZGUVcfWtxJe3CgCrMFMAePwBAD96k5Nvvcjxl55jrwBwy1MCvyeeYJuY30ap&#10;v6uff449G5di6HICtzRrwmTmTq31o0AqXmldOKVVMeSXJMmCQ+CXEU9wRiIR+VkklheSX19BtdTh&#10;3n6pwCNtXBjtZGa0i9EhqcBDPSoAto8M0jc4SK8sVDpKpBHEOFFrf5BKMcD802KAO97BTAxw38J3&#10;2LpxPdv+DcAIdkbGczAmmTNJmSoAGoj1meSUPYhUfQV8EpPcMoxzBYq5JRjlFqOfU4BOTp4qmrl5&#10;Ar1czirwUwGwgDNiiupih8fTsjmUnM3+pFx2J2azS6IAcFN0Ju87hfC3o/rMW7phFoCPPc5re1ej&#10;FWODS6kvgY0RBLdGEtwWJsYnAOyNIadf0hNOelcwSZ1BhDR64VHpiFOJDa6VDnjXOxHU7Exwi5PE&#10;mXCZRrTY4FtjgkXOaU7G7ufroO0scBcDdPmSj9xX8YXTV6wwWMSagx8KAN/6NwA/EwC++n8A8KG/&#10;PDoLQCV/fJjf/f1xlqxZi7ufL2qB44aEzZgRPGFI6DlTYqatSZi2JW7CgbA+BzybzbAoP8vRtJ1s&#10;jl3J0uDPmO/4Gi85vMp8p/m84fISH3i8zBf+b7Ah7B22Rb/N1vg3xc7eYV/2Ag7lfsnuzGVSWT9g&#10;Y8KnHBFL06vaik3HAdwHTxIi4AsfNyFEQOglALRvPo5V/RHMa6Xylu/BqG4PVmJ/Dl17cO7chmPr&#10;JoHkJgyqBHgl69Cq2Iph7R6MG/dhJHXbov0IdmKW9t3quA5qSE7i2n8Sn1EdAieNCZkR+F20JeyC&#10;nVRec/ynDPEY18FBHmsrsR/WwU0e5z9jSdwFZwou+VMtEGy5EkP7tTjar8QJpBJpvZguEWBdEmO7&#10;JHVVrK9X4NV9SaB3MV9VQ5vOC/gEgE3n8wV+OQK+bOqlhtYK+GoVEAqUmuR1mi9LLmUJBKWuXlLW&#10;15UK8JQo0CtSgbR1ppCWqUIaJwskhWJ5hdQr1iepHRf4jRRQPZJD5ajAbixJAJdAxbl4SicTKDqX&#10;QPFEIuWT6VTLe6gVGNdMScZzKe/NJa8+m3SZCVNy0wQcOZRUFlHdXEF9TzntY5V09JfRVJdLX0s5&#10;vfXy9+TE0ZwSSlu8L+3RHlJRJfF+dMb705scrBq3bzg3miGB32BWhJhfGH0ZQQ92ZVHW7Sngk6ob&#10;K+AT6CnpibKjW2DXJVVQmXZGWkmdtqQt1JLmQDMaBHh1vkbU+BpTFWBOTbA1DaFOtIR7MBwbwHeZ&#10;8fwzK4UfshO5UJJCXVUe6fXVpDa1CpRaCEyvwcQ3jr0CwJ1fLhMDfJNTb77ECalMB55/iu3PPMaW&#10;Jx9lx9NPskGmX734JPt3LMfMSxu/LBcSyvwprg6kqT6C/sY4BmuTaS9Po0bsLUs+t+jMVEKzMoko&#10;yBOjLqe+pZaB7kamhps5P9omVbidkeF2WaB00TTQJxV4mJ7BIbpammgrke9fFgI1TkeoMlhF4emF&#10;KgBaLJvPwc/eZPu61ezQOCMV2I0dAVFsD4vngNTgM8kKAIswUhlgqQqARgI8Q6nChso0T/JgapBX&#10;jF5ukQp+Wgrwcgs5k1Mo0yKBn0yVCABPiwWeyMjlkEBwX0o2e5Ny2JeYy57EPLbEZQt8wnn4hBEP&#10;rdg0C8Ann+SdQ+s4GWIqQPPFtz6SwLZYAtojCBEAJooB5g/FyMI2gsKeQLI6fIiXyhtU44iPwM+r&#10;2gG/BkcCmhxUAAxotCG80ZrIZmsCa02xytdAPfkgW6L28oXXOj5yWcnHAsAVHutZY/4lq49+zJdr&#10;3mDxBy+y5NXnWPiSAFAWYo898hR/+BWAKgt8fBaAf3qY3z/6BJ9/tQpLBzvU4sSGogWA4ZOGEmMi&#10;z5kL/KyIHhNA9Fvj0W6Cda0m6rm72Z64irXRi6UKf8THru/wsfPrLPN8h82Bn3I4ehnHY5ZxKHIB&#10;RxM+52TGMg6nLWVPwlI2RC7kA+cX+cDhBdYEfch+Zctw8XoB1k5cpKJ6j56VqTrWHcfRrdqDVvku&#10;tMr2oiMxEQtU9km0bdqJVeNGsUepuFKDNYqXyWusQlvqskHdbkwa96ti2nQQM7FI86ZD2HUdx0Hs&#10;0bHrKB6Dp8VydfGdEOOcMp8dkHXKAn+xQs8xAxylitv0ncZCarrtsGKF+oRNWZF+wYOSi4HUXAmn&#10;8VoU9VcjqbscJZUyXgwuVeCWK8ZWQq+yf+CvALyQJ/VTquhMvhhYvtherlzOEfgJfKSCVsnzlNTO&#10;pFJ/IZWGS1KLlR2TL2YLEAWaUpubBYBNF6TazhTI/yOvM5VL7WQ2dZN5qtRP5Ynl5VEtEKsYzaZ8&#10;KJOy4XRKR5IoGY2jcCSKvOFIslWJInckViCYQvW0/B8XCqSSK2Ato2W8krreakoaysgrKySvOJ+S&#10;cgGgGExdXynNo6X0TdZKFS6lv6OCPnlca2Eq7Vlx9GRE0pcWSleiP52JAkCJMkRVn1TdwdwwAaAC&#10;wiiGc6LEAMPozQigJ9WLbgFgT7wDfSrw2T4An7UKeO1hFrSHWtAabEZTgAn1Arw6H6nZ3kYCQBPq&#10;/E2pC7ZSbQVujnCmO9KLi+mR/KssB+T9/7O6hFtNZXS3y9/U0UJuZw+p1R0EZtRg7BvLHgHgri+X&#10;c1QqsLoA8OQrz3NQAeDTjwgAH2G7mODGpx/nq5cf59iBr7AL0CM0x42MikDq60IZbIzmfHMSF+vT&#10;GK3OoL00k/LiHNLycojIyiIsJ5eUUjHohioVAKdHWzk/1ioAbFMBsKO/g/reHhoHBgSG/XQ019Nc&#10;lERDjB3VjoeoMVxF8ZnPidr1LlbLBYCfKgD8iu0ap8UA3VSjwGwTAO7/FYBSdY2yBH6K7eWVCfBK&#10;0JPKqyvGp6tczitBP78U/YISdPOL0cnLRyuvYBZ8v+ZXAEpOZ+U/AGAOewWAewSAexNyZgEYnyPw&#10;iVABcJ7qULj5qD36CO8c3sAZMUCHYm/8GiPxa43CuyUY/+YAYrtCyRkIpWIsnMqhYIq6fEhr9SCm&#10;yYXQWgf8a+zwq7HBv86GkGZ7AptETgSA4Y2WcrsxdiVaaGUdZ2fiQb4K3sIin7UiW+tY7buB1ZbL&#10;WXn0fZaveo0v3lcA+DwL/gOAf/zbk/xGau9DknkCP5UF/kkq8NPPsnT9OvTMjVGLmjQncsqMkAl9&#10;/AUQ/lJHA/uNJWb49Bnj2q6HXeMZ9EoPcCB9A+ujl7A69HO+FAhuDVnM8ag1GMRtxjp+B0ZRWzCK&#10;24Jd1l6cig6jn76dE3Eb2ROzjk+d3me+3jO8Z/YyS1zfZU3wp+xKW4FG7Wa0GnegUbOTg4VbWBWx&#10;RKr2ErYnreV0/i6MinZhWbIDs9KNGFSsRat0KUcy35Yv5x2O5i/hRPFqzlZsQr92J/rV29Gp2IZu&#10;xQ70K3diImA0q9+NVfM+nLqPSC1Wx33oLF5Sh33OKSNVm+F/zko1LJebmKht/xnMuo9h0Xccl+Gz&#10;BIkRJ593Ik+qcOmVQMpUI04HUHwpkNLzYVRNxdEwlS7GV0DvlZL/BUDFABvF/GonZ8FVPy3VdCpL&#10;ACQ1dDKZiskkKqcSxcgSBaZJErEWZf+8C7nUXyykTiBYI5Cqmi6QyiqmNikz2rk0yqXaVozLa5zL&#10;oHwslbLRNMpGUikaSqRgKIGCkQTyBYA5AsCMQWWkjRCSe8PIHIqiaCyBGqnALaotxVKrZyronKqj&#10;baSJxq4mqhtqKC8vpVhqXEVzCdU9YnujRfTPVDMwVk1fb5XUYKn6lfl0F6TRlRFLV1oEXelieGJ5&#10;CuQGsyMYzItkKF+m+eEM5UYykhujmvZnK8NY+QgwXemOFfhFW9MZYSngE+iFmdESbEJjgBENUnPr&#10;fAyp8tBXpdpT4OcjMPSXGhxoQWOYLS1RTlKPXRiK9eZWXgL/qi4Cef//6mzhm/4WRoY6aRrsp6x/&#10;mMz6HgIzazH0iWa3AHDPilkAnnr7ZU699iIHX3iabU89LHlUKvBjrH/qEVa/9hinjq7EMUiLyFxp&#10;AlXBdNWEMlUfxa2GJG7VpHKxKoOBsiwaygrIKcwnXmplTEEB6eUl1DQKAHuUjSBt/wbg6EiHygCr&#10;2tuo6uqgtbeb1sZqGvLjqI20FADupdboK0oUAO5+F+tlrwoA32D711+x9fQpNtm7ssk3nC1hceyP&#10;TUIjNQtdsT8DpfYK/JQosNMV6GkLALVyitASwCnRzC9EM08glyfVVyCo2J+GUnuVaaZcF/tT8j8G&#10;KOYnNXh3kkBQALg3KV+anQDQI5LH1E14aLkY4HOvCgAf5sVdK9FKdsa5PAD/pkh8msLwaPSXqR/h&#10;bf6k9flTPh4iTSWEij5f8jo9SJfENDkSVu9AaL09wXW2Uo3txARtCRIABtVb4FlthHWJtvwdJ9mX&#10;dpRNsXtYG7mVNZINAsN1ditYffIjVvyHAf5fAPzzo6r8+3C4/3qEvz7/Il/v2YWVqwNq4edsCBwz&#10;k0p6HL06AU7DQaxbNHBq18GlXROX5rM4N2hgXXVCPsA97E38mg0CqXWBizgUvQ7dBAFU3AEcow/h&#10;Gn8Cvwz5wRQYElVqglehLkYZxzkcu5uFDgt4+cyLzD/7Em8bvsrHNtLbfT9lddxiVscLyaNX8pnP&#10;F8y3epdXrYTqAYs5mLpR6C8VN3cThgXr0MhdIV/Ku+yKe4ndyW9xJG8Rxwq+5LRUYd3qrehVbkW7&#10;bDP6FdsxrNyFftk2DMq3Ylq/Q2r0PjHCI1KNj6s2kLgMagkIjfCfkCWNQNBjzASHIS0sxBgteg/j&#10;MqQuADQk6aI92Zc9yLvqTc41bzKvesh1L4rOBwm8YmmeSaNTgKfU3/8EYLOYYaMYoALAmnNSNycF&#10;fgLAKgFgxVSyAC1eEku5QLRyWiIgrD4vlep8llwWo5Pnlgn8SsT2is9lUST2li8AKxyLl0ilHZfL&#10;YnWFUi+KR+IoGI4mZzCCrIEIMb5osiRpAsCk3lCpIWEqGOaPxAhMFWtVKnqJALCSzsl62kdaaOtr&#10;o6mtmerqSqnAhVS2SrXuK6RpvICu6RIGL1TTO1xFT2sFPTUFdBcKADMFgBlR9CmAy49nOD9Bokzj&#10;GM6LFQOMkWm0akir4TypjgLAnlRvuhLcVVt2uyItpOKaqqKC3wPwVXvqU+GmK9ET81Ms0Fzus6Ap&#10;0IrGUFuaoxxpi3ZRDXM/nhDEnaI0fqkvB4HKL6NDfDM9zPmZcYamp2kYmySneQD/zBp0vSPZefQU&#10;u5crFfgtTr4lBvjqC+x/7kkVALc/9Rg7n3yc9U8+zNdvPIrGyWU4B58iLs+ByupgRmvCuVobxf26&#10;JH6ozRAIZjNZmUdbZTElFaVklpWRWFYqtliiGlZssHcWgBf+wwAVAFYKAEtam6gTQ62vLqY6O5zq&#10;MKn29juoM/ySEo2FxIgBWi9/hUOfvMYOAeC20+pstHdhowBQOVnRgfhkNKSm6maVqABoKPAzyC9D&#10;TwCoLQDUFPj9CjUFdBpSfdWzc1HPyZbkqExPieo+AeCvEFQZYGautLcc9j8wwD2JCgwVAOaqDPDx&#10;02b8dsVmMUAB4FNP8sT25ZyKtcW1IpgAWUD4N0bhXheAd5M/IW1+JPb6y29VWtRECJUD/hR0yzzU&#10;6U5ymxtRTa6ENjgTUi81uM4enwY7fBtsJFa41ZhhVqwrZqrO4fQT0hyPynx/kN2ph9ifuJ/dYoFb&#10;db5g7ab3WPzhS3zxyjP/AcAn/xcAH5IKPPcvUoP/62H+/NwL7FU/hV9kCGrR4+749luKQR1kf85q&#10;jhZsRLv8AOY16jg3auHTrCtaq4tnjTZWxepoZh5kX+wmdoSs5oiQWCt6P+bRJ3BP0iM8x4LEAhsy&#10;ixzIqXAhpsoB23w9doZu5R2j95iv+Qavab7JSxqv8KrOq7xt9javW70jeZ9XTD/gZaMPec3kE96y&#10;/JTlAsN9iWvlC9qCrpihZt5qDiZ9ypG0jzid+ylnipZwpkSqcMlagd9mzJv3YNG4BzPF+ur2qaqz&#10;ccUuzASE5g275f69Uo1na7KxQN6y/SROfZr4jBqKBZrjPW6C87AONgPHseo7IIA8Ruiknmpcw3Tl&#10;XMWXnUm45Kg6XC7tgqsKgPUXE+i8lEWP6hy+ZQxIZgGYKwCUmirVt+ZcrthaDpUCsarJDIGdWJyY&#10;X5nAr3QyRpUyJVMKDJPEDNPktgyKJ3MkeRRO5FIwkUneWCI5owK5sUhyRyPJk+QOh5E7FCLwC5Mf&#10;WBjZA8Gkdgeq9rpP7lHWv4SRKJeTukNVhyTlixVWTqao3lfjVBEtU+W0jtfQPNhIU08bDa0tVNfV&#10;UlYrBtNZQvNICU1Ss9ulhvdcLKdrvJz2tmI6qrPoKkigN1OptpLsKAZyYqT2xjKoTJUBTGWqVN8x&#10;scFxqcKDWQK/NF+BnxudMYq92Yr5mavA1+BvRI2XPpXuupS56FDmrCOXDQSGpjT5W9ESaENrkB2t&#10;oZIIe1pjXGiL86Q7IYDxlCi+Kc3l52axv5ERfrp0kTs3LnH95hUuXrsh7/saJd0TBOTUoeUZwfbD&#10;J9i5dAmHP3iDY2+9yAmpTQoAlQq8QwC4W2aezU/8nQ1v/h2ds8twCz9BfL4tVVVBTNRGcqMmhnvl&#10;sfxQmcY3tfmqIfxbqooori4np7aK9NpqcmrKqW2qZKC3YRaA422qKjw02CoVuJPqzg6KWhvEsmuo&#10;KM2mLF05y502lbabqDVYRrH6p0TtfAubZS9zWAC4UyrwDgHgZgc3tkgF3hmZxOH4FM6m5qAnADRU&#10;DDBXaq5ER+qvtsBPqbO/AlAFQQHgaQWA2QLA7BzUBXi/AvA/H/e/ACivvy8lj/0Cv/0phWxPzOcz&#10;r2ge1xAAfvkAgE8/ybtn9qCb6iEAiyW6LZ3o9kwCG+PwqhcgtgQR3RWgssCyiXBKB4PIahf4tbgQ&#10;1+JGdKu32J47/rWueNc44Vplh3u1jcDPGsdqS2l+JgJzbU5LNHK1OZsvl/M1Uc84wbHg7ew2Ws6G&#10;bR+z7ONXVAD87MWn//8C8O9igAc1NAiJjUItbTyUkG4nzGtPiUlt50zpDrGnI9jVCRxajFTDU0c2&#10;mxKuDAJZYYJVnjbaSUc5HrabkyF70Q4/hk2iPr45tqRWelEq5K+qCaC81p+kaldM0k6z0PIzXtF5&#10;g7f1P+DVM2/x7NGXefbYSzx/+hWe13qN+frv86reJ7yq+xFvGnzIh5afsMJjATtjVnI4cx3Hctdw&#10;MO0LjmUsRLd4hbzXdZjWKusCN2PauBPL1j04dh/GfeAU7v3qOHacxLbxsCqOrWJ8HUewbDkg8NuH&#10;Qc1edKv2ol93SKB4BJeek3iNCOBHDXAd0cF26ASWvfvkdQ4RMqFF7KQx8VMWRAkkQyZMiJBp6owz&#10;ZZdCaVFOaKTsGH2jgqEblQwqOzOrBjdVDDCPuqkcFQArx3OkAmRRodRXAVD5ZIIKfMXnpJb+Zybi&#10;KBpPlKRQMJ5JoTyvYCyXvJF0soZiJeGkD4eQMRwsRhdEer8fmf2+Yn7+5A0HkDMQQHp3AMmdwar9&#10;r1TpDBMoihUORkoFjqFiOlVMNIfqiXzqxoupHZKZtbeWuk6pwC1NVNXXUVZfSnWHAHKshBaBcJv8&#10;Le3nC8UWS2jrzKe5IoH2nHA6kwPoSvKnK0WS5k9PegDdacp6QF/6JP0CvEG5PpgutyW50xHvTFuU&#10;HS2qDRsm1PkqpqdFqbMmJU7alDop8NOjyt1QZX3NAQK/AGvagu3pCHWmM9KJjhhn2uM9aE8KoCc5&#10;gpHURO5UlvJzWwP/mprmp1u3uXvvG8kdvrn7HaM37lI9eJ7A3Ho0PcPZdvAY2xct4uC7r3H0zRc4&#10;Pl8B4FPseOZRdj79GHtl5tn2+N/Z8vbfMdFfgVfMcQGgFZWVAYxUR3CjNpY7ZbF8V57C9Zo8hqvy&#10;qK7IJ7eqhOzGGrKa6ylsrqWxtYZh1W4wHVw+16ECoQLAtt52AWC7ALCeMrHEshJZ2CV7UeynTqXN&#10;BjHApRSf/pToXW9jt3w+Rxe8zu6Nq9l15jTbHJQjQaLZG53KsUTlCA5ln74SjJTdX3LFAAWEullF&#10;aGdL7ZVoCtCUKBs3zmQLALNyJdloZP1vA1TA9z/rAKUCPwCgaiNIci77k/I4kFrEjuQCFvjEqAzw&#10;N6qNIC8z98UX2O5ng1OFAr9MWcjWysK6Xn6n5YR3pRLQHE5YexCxnb5kDgSRJwvptDapvw1OhNQ6&#10;E9zog3ulK26VbrhVueJU6YhLtQMuNSJPlTYYFZuhlW8kEmSCYZEJxqWmGJYZo5eryZnIvRyyWMOm&#10;HZ/+LwC+9uST/1cF/h8APsKjz7/MniNHCQwPRa1wPImYbl/cG4yxF+NzatbGo8VY+ruZUNyM8GYr&#10;0VRbQoXIAWXW+Evc8kywTtHCMOYspgkmOCXZE5ntTWV9HD09GfR2JVPXHEJsmR0nQnbxtsDvHeN3&#10;+VDs7k0tMb1T7/DSqXeZf+ZDXtf+gDf0xfqMFvC6gUwNP+Az609Z4fkZW6KWyVJoDUdzxAQL12BY&#10;tQ67lm249ezHpfsATj1Su/sU8B3Cb+QoYRMahI6fxXfwNO69J+U+ddyGlMFTT2HTeQizhr0YVe1G&#10;r3yn1OTd6FftxKR+F9adx7HrOysVWBOb/mNY9e7Htf8wPsOn8B3WwH9ES15fD+9BfUJGTck470H1&#10;lWiUkZsHr5UxfLWKgSsVqqM+uq+W0H6pkJYL+dSrAJgt4JsFYKkAsPRcskTZMhtDoUCv8Fy4GF4I&#10;+ROh8sOJIG88XuCXSv5wGnlD6apk9isjaYSrjplM6g8gUaCX0OdFQo8HKb2epPd6kd3nI/EjQwFg&#10;R6AkhNSeCDL6o+SHpxhjNCXnxDInk1QmWjGWRdlAFvltGWTVZJIlFpVZkk92aSEFNbmUt2VTP5hD&#10;k5hr01Q2jdMCdcUa+6WeFwVQKTCrC7GlKciGthB7msTMmiPE0CLtaJNpe6RAK9pB4ki7GF9TuDV1&#10;gaZU+xhQ7q4lwNOgwE6DPJvTFNhrUupiQKWnqUBRaq5Ar1mMr0XZvSbUkc5wqbtRbnTFiD3Gu9Ot&#10;DKigADA1hoHcLK41tnKtoRVuXecfd27w43ffcf+7H7h37z4X7tyjefIKgUVNqLuHsuXAcXYsXsyB&#10;917n8OsvcOyV59j//FPsVAD41KPse0oA+ITY4FuPYWO0Dv84DVKKbKiu9GVYAHi7Mp67ZfHcKk/l&#10;YmU23ZW5FFflk1FTQkZTDRnNdQK3Olo6GhkZaOH8RBuXJzvFAjsZHe6gbaCDss4WCtqaKG2qoqgo&#10;hSL5e0p8NKmy3kiD0TKpwAukAr+Pw5fzOfn56+zfuIYDZ7XZ4+TJvuA41eCkJ5Ky0E7PR19lgMpW&#10;X2VdYJFcL1RFT2CmK9EWuGkJ6DQFbCoIiv1pKPv8Cfh+BaACPqUyayoAFPidyMiRppUr0MsXCCr2&#10;l8fB1EJ2JxWwyCeOp89Y8lvlJORPv8Cf3nkD9QRfItsKKemvp31ygNYLQ9Rc6iZvqpbo7jSC28Pw&#10;b/UREHoRLyCMafUiqMYVz1JXvCr9cCn3xaHcE+dKTwGgO67V7jhVu2BTYYdxiTn6JWYYSkyKzTEv&#10;scC83BKTQgO0Yg5xRBYaG3d9ypKPn2fx/KdY8MLTvK7sCP3Y/xigshvMPIHfHAWA//0of33medbv&#10;2IGrtwdqJVK50gZDieh2JrTHluh+qXkD7kJspZvb4F9jiUeJCe5CYP8yW8LF6mJrpLvLH+BT4ohr&#10;rgf+Wf7klsTT21nE+GAxQ73pYoDeUjsMOOi3kQXmHwnUPuMTi4W8b/AZ7+gu5C2dz1V5U3eBWN9C&#10;3jT7gnetv2Chi7J+cY3U3685XbBFoLcXK6mtTu378OzdS8DQASImThExeUaM7DSBYycJnjhB5JQ6&#10;CdNniZvWFEs7S9CEGOyYFh6jZ3EeUsem+6gAcB9GlbsxLJdU7kGnfCtnleONld1oWo5h1nFCNQK1&#10;dfdB7LoP4SBW6dB1GLdedTz6tPHuNyRizJacCwHUXUmm60qhCnwDlyroVnZbUY7SkLReLFZtZW1Q&#10;ttRKlVUAWDqRRbGATTkCo3BCIDcRTf64AE/AlzPuT/ZYAJmjYncj0WQPJ0qdTVSNrKsktT+G5H6p&#10;s7IETRDIxXR7EtXrRqwkvtuDxE5Pqb1eYnq+Yn/+JLYFSpQ6rJhfDDnymoUTMZQotVsAWyGGWT6c&#10;TmFXCunVsURlhBGaIImPIDYtnuzyNEpaxFZ7k6keSaH6nGKNUuEnsmk9V0BVXRShLhqEmxwlw0qT&#10;fFt98pz0KXDWF7gZU+lhIjAzpsLLkEplZ2VfS8o8jCiSaptro0G25UmyLSSWp8lX4OdqSJWXGXUB&#10;tjSHOIkhOtEa5kR7hIvEVeqyG90xyq42Ar5EH3qUJAXRlR5LZ14W34xNk+wfz3T3MPzjZ/5x/we+&#10;l9z97j7X7n1Hx4UbBJa1cNIjlM0HT7Bt8RL2v/sGh197gSMvCQB/NcCnHmHf08q+gA+z+60ncDHd&#10;TkiiHmklDtRUCACrpG5XJHK3PJHrUoEvCfw6xQKL6orIrC0lo6GSzMZqSltqaRMAjvY3MzPewqVz&#10;nVwc62J8pIv2wS5KOpvJb20WAMpji1MpEYsu99OjxnqzCoDFqnWAH+C4cj7qi17j4Ia1HNLUYa+z&#10;F/uD4zkUl83JlFx0MgtnN4Dkl2KYr+znp8AvHwOBnqHAzECua8t1rcw8gaCy399sDT79/wKgRFWb&#10;BYAnpfoeldc/mFIg9beAA8l5HE4tYK8AcJl3PC+cteF3XwkABSR/FJPWSQ8he6iBrokBxmemGbky&#10;LXIwRO2FdrJHSwntjMO9yQ/XOqm5UnX96txxK3fCsdBF4o1zWYAA0Bd7gaBDlRJ3bCucsRSBUgxQ&#10;X/ijV2KKaakVVnKbZbktpgWmaEYf44jtJjbu/pTFHz/DkvlPsvCFZ3n96Wd47NEn+cPfBYB/eUwF&#10;QMX+VAD88yMPtgKvx8TGUgA4lSL2EU3GmD/pox4yQ/pJTQunaCRE6pMngTW2WKRrYZykgWuRJaHy&#10;B2S3+5HfHUxCUwCRNREkyBKxsjaT/t4KBnuLaG2OI7NY4JiswRaX5Sw0/ZBFArfPLBbzscliPjFb&#10;zgdGX/C+4Re8bbSUdy1W8LHzShb7rmJT7EZO5O3BtPogzm0n8O45TdCAOlEjJ4mfOEbK1DHSz2uQ&#10;fF6TaIFg2Lg64edOEzujSfIFyUUd4s/rEjmpS8i4Dv7DAsHBMzh3a+DQIiZYJ5CrOoJ59WEMK3ai&#10;U7oB7bKtqlps3HAYy7bjUpePYKqMXi2xaTqCe+dZ/HsMCRu0JmVCltbnY2i4nE2Xap1fueqIj9bz&#10;RTTPFEv1LRFbEvhNFwr88qmWlIkFFo6LzY0kionFi+nFqNbjZY2ESYIlQQK+QNWwQEm98rn3Kltv&#10;o0nuiSRN4JcxJBmWy0Mh8hgBYK+7LLBciOx2I7xN0uRKRIsHEbJkjWrxI7opkNgmea22CDL7YlRj&#10;shVPCPzEAEvH4yiW91E0kCz2F09qaTiRKYFExIcSGRdGTFKUWGAKJa3plHYnUjoYJ89JQPmdKBti&#10;lC3QnVMlVFXFEupsSIDhacKNtYi3NCDV1pgMOyNyHIxUQMx11CbPUZ98RyNy7fTIsREAWmmRaynQ&#10;tNGiSCpvhYCxVgBZH2Aj8HMUe3SlI3IWesp4fwr4euOUo0e86U30pVdg0SvVWzkLXEdmPK152Vw9&#10;N0lhdi1Hd5rw/a1/CgT/xQ8/3uPbH77nuphg58UbBAkAT3tHsPXwKbYu+oK977zKgfnPcuiFp9j7&#10;zOPsePoRdgkA9z7zmADwL+x663EcDbcTnmxGarEbleWBAsBYvqlM4a7kRnUml6oL6KovorhJ6m99&#10;icCvgqyGCgFgNa2ddWKATQLAVi6qDoXrEgPsonOwm8puqcAtLVSJLdaU51KVHkZNsNiv3XbqjQWA&#10;ZwSAuxUAvsrpxW9waPM6AaCuCoD7ghQDzOJ4Ug7amQXoZ4v95SkRA8wVAxSgGQjIDMXolOu6CgTl&#10;Nq0cpQr/CsBcqcFSfeU+1b6ACvweGKBmRh7qKQJAqb6HVPAr4KDkqBjgAQHgCu8EXj5jwx+/3CIA&#10;fIk5Lz7FSfmOys930zczzNT5GSYvzTB4aZT2Cz2UTNQS2ZGCR2Mw9mJ4loWOOJQK/MpcsSl0wzzX&#10;Hct8L2yL/bEr98O6ykeqrxf2VXKb2KBpmYMA0FpiIwZoh1WxgLHEBZNcG7SitThouZ2vt3/CFx89&#10;y5JXn+bzF58XA3yORx99mj8+/CS/++vj/wcAH0XZCPLFOhEsA23UcsYjyZ0II0cMJF9MpHo6gvaL&#10;STRNJ1I4Ek5EszsGyWc4FXEU+wIzolu8KOsPpWIwnIy2EOLqY4ivSKCgQmpvYz4NLVIJysOITLfC&#10;OHAfa00XstTkU1baLGO57ZcstVvFIptVfGy2mE8tlvGRzWo+cVnLkoCv2ZS4iRPFuzFtOopXrzaR&#10;UjcTJi1ImTQha0Ys47wOeRfPknFRg/hpDam8p/EXA/QbO0XwuTPETp8h6YIOCef1iJnUI2rCgEhJ&#10;+LBU1159gjoM8G3Uw61WgFhzEuvqfQLabQLCLaqjT+zb1HHu0MahWRNzud9S4tR4hsAuM+KHnMmY&#10;8KV4Opoa5Vhe1a4kFaL7ZTSq9tXLE+Mron6ySMBXKNYkpjSRR+VEvphfhkAoSepoNGlSZdMGwqTO&#10;SkXtE0vrE/AptbbXl7huH6I7fCVicT3yGGWLrsAyfzxWtZDKlYqcNRpEypAPUQK/kFZn/Oud8K50&#10;wKfWBV9ZsgbW+xAhP7aoBrHFFvmOuuR5Q9EUKRV4PFrgJ/AVuGZ1xMhMG01CbhBRifL/p0STmi5V&#10;Oz2OPDHA0nap7Mogn4OxFIzJbeOJ8jsRgAsMlY06w5daGRtupj5foJgQTmVUOBXhIZSFBFDs50aW&#10;kynJVmdJtdQg3eIMGTLNtdGk2FGXCmcDqsQU63zNaQq2Udleh9heR7SyddhLTE/ZwOGlSk+Ctxif&#10;wC/J5wH8AulPDaY7LYzO3CTaivPpbWnm5o3vWfLJCWwNYlH+/eMf33P/h++4cf97mRGvE1DajIZP&#10;JNuOzAJw91svs++Vpzjw3OPsfkYq79N/Z+fTD7PvWbn8zF/Z9eaTmJ/dSlC8NUmFPpSWhDJcmci3&#10;lZncq8rgZk02l2qK6GooobBF7K+plLTmcjKbqyhuq6axu46hwWYuTHRwYayD6ZFOud5J10A3Db3d&#10;1Hb30NzRRkttOQ3ZcTSG29DouJN6k+Wq/QBj936Iw1cCwCVvcnjr+v8FwP3RGRxNyEQzLQ/dzFnI&#10;GeYVzUYuK4e8qSKXdWWqssDs/H8DUKnAiv39LwAq8JNoSa1WF/gdSRQDTMrnQKICwEKOpxdzOLmI&#10;r7wTef2sPX/9ahtqL8xH7dnHWG52jKLpNgavjnL+6gWmLk0zfGGEjpleSkfrZMGchntdJJ6NMXjW&#10;x+JZG4pbVQC2Jf5YFQVgXRiEfVEYrpUxuDUk49uaIbU5E/+WFBxro8QCfdATWJoVegg4g3EqD8Ey&#10;1wudSAv2m+5nzZYFfPHh8wLAZ/j8pRcFgM8/AOBTKgD+5q+P/Q8A//sRHnvtDZZv3sjRs+qoRfV7&#10;kTjsI/bnKzUpiDqxm86rspS/kkHluTjp9l7oJp3laMhBXIstpVYFUC4zcKlAMLnZH79SP3zyAgjJ&#10;9ie+KJyEomBCkm1wClXnjONGdlsuZ7vdCrY6fskau+UsFhB+arWEjyUL5Poij7UsDVjL+gR5Q6W7&#10;MWk9imv/acLGjEmZcSDrsis5lx3JvWRN7gVTMmYUwJ0lXOwvUGqu16gG7iOn8R4TG5zQIm7GQO43&#10;JmHKmPhzRsRNGBI/bEhinxGJ3ebEdpgT1WZEaKsWfq3HcW3di0ur1OsuAWmPDoHdpvi3S+1vNMO9&#10;3pjAViupnu4y44eoNlzUXUyj8VIeTReKxfRKqRfoKRs6qgUKNQK7qnGBnrJzssBPSdl4NrkjyaT1&#10;RklVDSW+I4jYdn+i2n3kvYjNtQnw2ryJbPUgst1TPm+ptx3eUnmlVoxGUDQZTdlMHBXT8aotx8UT&#10;kbKwEvvu8xYAukidcMazTGy71B73cmf8qr0Ir1cAGKICYKYAsGBAAZ9AcCSCfIFqekcoiXJ/cmkI&#10;UWl+hMfJdyfml5KaQHpmIjllaRQ2Z1LcrYxwnED+cLJqQ0zuaDr5YymUjhXSPNFM33A7LdXFNOTJ&#10;Z5KdTmOWTNNTqIwJI93FkiiTk8QZHSbZ9AiZUnsLHTSpdNOjwceE1mBrsT1HOqNdZk0v1oNuMb3e&#10;BGVLscAvScAn0FPSrcAvWexP4NebEqw6p0hfZjQ9+Rl0lpTQVFamgp6FUSzPPr2LlLRW1fUff/pR&#10;DPC+VODr+Jc0qQxQAeC2Lxaz561X2C8APPj8E+yR+rv9qb+xSyxwr0Bw1zNy+fVn0T2yBZcAK6Iz&#10;AynIj2KwJIl7Fdl8X5nDbam+l2tKBIClAsAy0gV+6QK/nNY6yjoaaOppZHBQ6u9Ep6RbTLCb0ZEe&#10;+cz6aRsYpGNwhJ6eXrrrpS7np9Ma7USz614azL6k6OwsAO2VCiwGeHjrBg5q/QrAWPZFpXM4PoOz&#10;qVKDMwrREZgZ5ErtzVPgp6wXzJXkqWxQuU+pwMo6QNXxvjlKZjeA/BuCig0qG0KUiAGeEgAeFgAe&#10;SMhnn0SB4BExwIMCwDW+ybyt5cjfVm1H7fn5zH31WT44uxnP8iiZJzoYujbB8NUJ+i4PyvUu+e1U&#10;E9qchl9jsiy0C2VBX0FcR4E0lgxZeKfhUZOMe2Uq/nU5Mk9UkjrYQcG5AWkbA2QMthPeXoVDRRrG&#10;BeECyCSC63MJbsjHtzIdywQ/jsnCde2WZSz64OVZAKoM8BkB4FOqCvxbqcC/AnCuwFDtvx/m6Tff&#10;5qutW9AzN0EtdMiNmDEvksd9yT0XSMVMtNS7VDEc+SGPRauqlWGGLifDDuNdaklWp9TfrgAyW30J&#10;r3bHPM2G06GG6EqsE0yxidPGKuwotsF7MPffioHvRk57rGGvw1JWmX/GJyYf857ZAj6wXsLnrqtY&#10;5v8lG+K/5kDhNnQaD+DYd4rAUW2iBWCpF21Jv2RP2gUbkqZMiR3Tlip8htARDQJHpJaO6uA9rIPn&#10;sDY+I9ryPF3CBXjRk8bEThqJPQoIxQBTxgwE8GakD9tI7MSgLIgb0iN2+CxRwyeJHlWXz0CbmGEj&#10;4gftSRr0JKbbS4DkLjXUh0JlL/bJBIFdupheuiwksqidkXo7IZY3KsAbyaZ8NJMySelIBiWjEpkW&#10;KdAYFPiJccV1CJRa/aWuehPU4EZwoxuhDZ4E13kQUic21+BOWLPUWIFgjLK3/ECwQDecsukoai/G&#10;0yhW3jAjlj2TRPlULDmjYcT3+hEh8Axp8MKvyhV/+T6Ca8QOBW7KUO2pXTGqM3MVD8bI+xEQDoWR&#10;3SPm2RZMdJU8N9uP4AQfAiJ8CI8SIAoAM7JSyShJI78pm5KuzAfDvMvfMpRPyVgx5RPlAvwWSjpb&#10;GJu+QENZJQ25OVTnJFGTk0JdThp1YpKFwW6kSUVOsVQnxeQoWVbqYn/aqi28zX4WdITaqeDXHesm&#10;4BPjk/RIze2O9xEAylSBn0BPmSpRzgPSK+bXJ+Y3mB7BYHY8IyV51KcKeAtKVMBLyerkby8eZeE6&#10;N/Irx1S33f35ZzrOX8OvuJGTnmGzAFy8hD1vv8xBqUyHX3xSAPgI254S6xP47RUT3PXMw+x49UVO&#10;7diEuZM5gfGBZKZFM5CXyN3CDL4vy+VOdSFXqkvorC2mSDmKpqGKgqYGyqXaNna009XZykhfGxfH&#10;Orky2celqQHOTQwxMj5K39g4A2OTUpFHGGpuoac4d3aQV7d9NJqvpETrC6IFgDZfvsxJAeAReR+H&#10;dfXZ5zJrgAoAD8Wmo5GUjXaaQC5DgCdQUyCoLwDUE+D9vwCokZmLurIF+IEB/roO8FcAKjmdnsex&#10;5BwOCgD3xuexOy5XBUHV+kCpwCoDPGM3a4DPv8Jv3nqBz022o51gLQv3TKrEBBsu9cpvtl3aUiOJ&#10;/cUEtqQR0ZlH+kAN+X1N5Ikd5/bVkd7fQGx3NWEtlST1tsl8Nizz1wydl6/TfekqDXI5e7CfwMYq&#10;3GtLZP6oI6ahnrimRmLlsq8seLUcLFi7aTWL3nuNJfOfZdFLz/HaU08KAB/nD/+xEeTfAPyvh3nq&#10;1TfYsGsX9q7OqMWMygwniR72kJrnTc54KJUzCdRMxlEyHEpkk/T0TH3ORh7DIVOXyCo7EupdCK20&#10;xy7HjD3+x1lguIa1Vps45r8dk7i9OCUfwiv5AO5xu7AJ3YC+70qOuC9im/MiVrksYbnHSlYGrGdt&#10;+BbWx37NrqyNqFfvwrzrCC4DpwgQAEZM6BE3bSAglPoqcPIZUMej5yiePcfx6T2Nb78Y3IA+AYOG&#10;EgMCJQGqEzgZEyrTyBED4gWGSecMSRMYZghAMyYsJdakTpgLGOW+KT0yL+iTflGPlGnJhFTtcVcK&#10;z4WJ8YhpSc0vGI6ibCJBDC9Fqm0G1ZOpAsM0sbtMgV42pUNSFQcEeP0KKJIplCijrBQI+LJ74knr&#10;FPMT44puDiS0zgt/AZVibEq8yx3xkfhWOUt1dSVcFjZRHZ4k9PiSpezfJ+Ctmo6l+VIKHWLknZcz&#10;VccgN1yQ2ilGmD8eRbqys3OPYpahxLaEENModtcSSZpU3Dyxt+LhRPkeBYJSg/PF3HO6g8hsCyS+&#10;QqpyhhchcX74hgXgFxRIbGwUmemJZOQnkFuTQWF7LqWDiuHW0zwzTMuFGXmNQUKKmggQK7hz7yca&#10;K+tpyi+gOjuR8sw4qrISqJOUR/lS4GNFloMOaebqZEkFLrTTVtXfRk8zWoNs6IhypkcA2BuvmN/s&#10;Or4e5XC6ZLE/gV9P8qwB9gj8+tIC6FOOOEmPZDAjiuHMBCak/hYGhTHW2quCXePQJf7+gR5PLfbj&#10;811hBKd2cOefMHz7OwKLG1B3C2b7QXV2LP6SvW+/xiGxl0MvPcVuqXFbFAMUE9wvMNyrXJ7/HMc2&#10;f42xnSk+UYEkxodL7Y7jm4xk7gnob5Zkc7G8mJ6qUqpqq6mtb6G1pZeetkGGuoYY6+phqlfsb6yb&#10;GzNDXD8/ysWZcaanpxifnGHs3HnGh84x2t5FX1khnQmetLgfoMnyK0q1vyBm34fYCgBPffEGx3dt&#10;4ZieMftdvNkrBrg3SjlNZRqnEjOkBuegnZElsMsVAAoEFRAK4AzE9AyUwQ8eAFCpvxpihsrO0KqN&#10;IA92ftbIEAvMFPg9iLoA8KgAcH9CNrvjc9kRl80ume5LLmC3fOdLPeN5RcOW//5yq1TgV3jozWdZ&#10;Zr4TnSRz3KQNxnZmkzFSLpJRSOxAAcEdSp3NImWwWoSgjYqBbirkc6ka66dyaoTiySHyRwcploVC&#10;zeR5ei5dY/z6HSYlg5dvSKualNbZJRbZRFRTC/F1baQ0tJNS10RQXh4mnp5s2raVRe+/yWIB4Ocv&#10;P8urTz/BI48+we/+9jgP/Xl2MIRZAD6h2g3mkZdeYcuePbh5uqOWMupB3LDYR78bYX1epI6EiGHE&#10;ycwuABwNJ6rRBYsUTbTCj6IffQLL5LM4ZutimnSafb57+MhwhSwRPuNL65WcidiMY9Y+/ApP4Jt1&#10;EMf4zViEr0I/dJnctwz16LUci9/GkZS9HMs6xPHcQ5wqOoRW5SHMWo7g3HcCbzG8AAFemEAwfFwL&#10;/xF1nHsOqfb3M6jdgUn9Xmylurp3a+I/YETYiIXA25yIAROC+8xUCekzlutGxI4KBMd1ST6nR9qU&#10;ARkCwnQBX4pYYfKUEakXjAV+hqReMiT5vC4p8pjsSSdKpsS8JgQaI2JOowlS+VLkeqpU0GTKzyUL&#10;/FKpkDpYPpyBMqJK6UAaxX1JFPbGUdAdS35PLLndMWS0R5LSImBqCCKsyhf/Uje8i1xwK3DCJU9q&#10;a4HU1mI7PCuUdXgOhLW6EtflIUtKX/JGQ6XuRotpptCqOidJDj1Xcui8opw8XRlRJklgLO9tXDn8&#10;TWA4mES+QFg5I1l+b4osZQV8AuIqee+VY4mUjiaqjhrJ65Nq3RpEUrk/cVl+RMYJmENDCA7yJyTE&#10;k/iEUNLykihtq6d2bIKcnn68ckpRd4hn4VZLPjnow1fa6fjG1PKvf0FrgxiPmEd9ZhpV6TFUpUVQ&#10;kxJBZaQfJX425LjokWF7hmzrMxTZa1Htoi8ANKU9yJYOZXh8AeBAojLkvS99SWJ5Sf6qo0V6JX0C&#10;QMX8lBMo9SqDKWRESKIYyI5mJDuJ7tQkUnwC+P6b71UAHLp8i+eWmPH7hcE8uSWVZzdGoO6SK5/h&#10;90TXDqPpGs6ufersWvQle955j32vvcqBl59j9/OPsvXJvwj4HubQ04+x78lH2fPac5zYuhojKyM8&#10;Q/2Ijw6hMymeb5PjuZ8SwzWxj/OFJWKhVXRVt9JfP8hU8yQXm89zse0c5zuHuNDfy1WZ0b+5MM7t&#10;i+e4cWGaq+cvcmn6MlNTl5kYEQvs7KWvslRe25sWr4O02KyiTOcL4gSADqqNIG9ycudWTuqbCQB9&#10;2Rscw+6oZA7EpHIyIZ0zYsA6mZnoZWcL8ASC/xF9gaCy/k9TDPGMah/AHE5lK/sA5gr4CtBIFwsU&#10;4CnTMw+uqwtQjyVni/VlCfiy2Rabyfa4LPYK/HYklPC5VwIvaNjwl5VSgV94md++8QzLjbZhmGKG&#10;S7Gr2Fwscd1ZxPZkE9svEOwrIXmgWn7LXTSen6BrZobuCwK6a5fpuXGNjmtXabt0hY6L1+i/+g3n&#10;7tzniixYr9/5gZkb39J1/ipFA2PEtbaLRLQS39hGZl07OTVthOaWYOIVwJZde/ni/Xf4QhZoC155&#10;lleefpK/PfYEv/2bcgzwwwK/BwD8iwDwvx/jLy+9yFdbNmLvYI9a8rg3CeM+YoFC79FA0sQ6SgV+&#10;1ZPxUp3CiahzwTThDKeDDqEfcRKdkCOoB+1jt8tGVlmu5j2dxbwvX9gW1w0YJOzGIfsAXkUncMnd&#10;h1H8Gs5ELeV03Ao0U9ZhmL8P8woNrGv1sW8ywqHJAMdmbVxaNfDsUidwQEPAp0n4sBYh/Wfx6TmF&#10;U/tBjGq2cDJfLDJrGRoF6zCrOYhT2xkxQUMix22InbAR6Bnh222Id6cBXu3a+HVrE6ScgH1Incix&#10;08RPniVxUkvMT1Mef0bsUovECzokXdBWTRPPy31yf/o5GwqnggR0sQI/BYJxsnRKlIhNjcVTNi6m&#10;owBxOEUFmJKBRIp6BXrdkeR2hZLdLoBpDyNDbCylMUiWWAGEV/rgX+KGl4DPq0AAKPBzzraXz8hB&#10;BUGPUrHBKntZyjmR2ONJ9rA/ReciqJiJp+6CMlyWcka3fLqV4e2vKoOdKuf1EAhOKyc2SqdqPJ3q&#10;Manl4zKzj+VRNZJD2WC6VPN0as9JbZdUj6dJRU8Qg4tUgTmuMoKYPDHG5ABiwqUCB/sQGB1JYFYJ&#10;XhnlmAVls0M7jPnL9Jj78k7U/raOP32gy7Hg87y2LYLIjBYVdHrahmnIrqY+Xd5HagRVKcFUJwRR&#10;GeVDcaAd+Z5G5Drrku+gTamjDrXuRjR6iQEG2tAe7kiPVL9+AaBigD0JUnmVLb0K/NIEiql+DKT6&#10;q05+3psRTHdWGD05kaqjTkbypKrLEryxvALhMPwMkxdu8+oyUx5a4MWftifzp11p/HGFLx+dSMY4&#10;eRSD0Eq2HzJg46Ll7HzvfQ688RrHZIY5/Pxf2PXkH6T+/mV2N5innmXnGwKfnVswMjfF09+fxPAw&#10;OhPjuJsYz/cJsVxPz+BypnJa0Bam6ga50DjFzZYrfNN6nVttF7jeNcHVvkFuSu29d3GSuxenuX3h&#10;AjcvXOXazHUuzFxjevw8o1199FWX0yGwnwXg6lkA7lfWASobQd7i+PYtnNAz5YCrL/sFgHsFgIdj&#10;lJMXZaKVloluVpYAMEeAp0DvPyJ1WGWAEsUAlaGuTmZlSw1WAPjAAP8jp5X1f6nZHE3KYp9qINSs&#10;BwDMFPvLZ1t8EZ95xvLMaSv+S2WAL/O7N55lsd4m9BNN8Cz3IKErheTuXDIHygR6rVSe76dmZpCW&#10;SxOM3L7BhXv3/p3z333H5Lf3GL91l8nb97l072eu/fAz3/z0C3fu/8JlgWDf1TsyD04T3tZBSGsb&#10;8W3d5LT1U9w+RGJ1C5aBkWzavZ/P3nubRcqxwK88JwB8ir//PwA4RwXAR3n01fl8vXUTpiZGqKWO&#10;+UolFPBJ7cucjKJQrKJ6KpnqiXjyekMJrXLBIFqDk34H0Ak9wUmvvex02cxGu7Wsc9zIpyYr+dx0&#10;BUdDd2GWJtZXcAKPijPYFx9FJ2Mzx9LWcCJrHfqlu7FpPI1nt6mAyZawIUdC+20I6JEK26tDcL8O&#10;4UNSfQe0xETF7jrVcWo6gEnlJk5kL2FXwgfsjP9QlmCrMK86glOLlkBTaq+Yn1+vHs5NJ7GuOo5Z&#10;2SGB7EHsG4/i0nEUN7FH776DUpMPETx8lJARyegxwiZPEjNzmtQZTdLP65A6fYb0SU1yJ60pnvKn&#10;VOyrZHT2ONti1egq0RSORlIiVlg2LDAcipfKK7f3RQn8BHydAWR2+JDe5kNqsx+J9b7E1fgSXelL&#10;aJkn/sVu+BW54SNxz3dWwc8lRywwz0ks0ElqsBMRrW4k9woAR/zkxxOmqrnK8PV1M9k0XsiXKlxI&#10;2+UCSZ7KCpVBVpvlvqbJXJoncmmdzJcU0jihjAuYKdDLUAFQGRuwakzMdTRaKrsAui2Y5KoQYot8&#10;Cc8MJSw1A6+YYs665LDwYAiPLzFg3suyhH98o0SmTx3kD+9ZsNfvChs8r/PQh5bk1Q6pADgxdo3y&#10;pApqkgWwCcGUxXpREeMtBuhFcYgD+T6m5LnqU+CkS4mkys2QWk9jmgIsaRMAKusAe6QC9yhbfMUC&#10;e5L9BYACvzRfBtIDVCdB78sIkYTSqwJgBL3ZcdSEh1AcEcn9e/f5Rmaaf/4Dxqau8cKnmqh97MBD&#10;2xJQ25XHQxuzmbsqisd2xrLcpJjtRilsOWDD5kUb2fX6++x/4UUOPvsoO5VdXwR+u5VTJj71CAfe&#10;fBHdvdJgrEzw8gsgMSySDgWAcWKA0XHcFEDcTq3nTuEAt2omudNwmR+abvFTyzfcExDe6ZjmZu8o&#10;34yP8f3F83x38SJ3zl/mm/M3uDlzkwtT15kenWG4Q2pzVRltYoBNHgdUACzVFQAe+EgFQPXFb3Fs&#10;+2aO65qy39mHfYHR7FNOhq6sAxQAaqsAmP0/AFSmEuW6nlRdHQGftkRTWe8n9Vd1GJxSg38F33+u&#10;/3sAwCNJmeyNzxT4ZagAqGSn1OBNcQV86BHNk6ct+OMDAP7hzedYbrgV7Rh9fCo8Se5MIaO7iOLh&#10;ehonR+m+dImBq1cYvSHQv3OH6z/8wO0ffpLvTPLjL5J/cPP+z9yS3P3xn9z7xz/5/pd/ce+nf3Lz&#10;h38xeudHkZHLhLR14d3YTNboOflNX6Jx9LI0mSG80wrYo36WD999i4WvPs9nrzwvAHyahx998v8N&#10;QKnAL73/PsfVT+JgbYla+qjMuOOhZE1EUiDwK59Klf9AapPYQnZPOCHV7uhFnuGA+14Oue1ht90W&#10;NtisY6P9Oqm9q/lCssV/O7opB3AoVMezUgevOl2cqs9gWnEMzfJ9aFXtxbL1BO79+gSN2RAx4UjU&#10;OWfCxxwJlArrN2wqgDISAxQY9ujj36GHd/NZbCv2oZm1moMJn7E79kP2J36KdsF6rKqPq84R4tKq&#10;hXPrGRxbjmNTfxBT+b/0CqUqF+/CsnY/di0HVSNJO7XtwUXi2rEHz94D+A4ckv/3qJigOlnntMmb&#10;1CP/nBbFUpXLz9lRPi71bSxSwBc1a4GSIoFf4Wi4ategohH5rAbF+JQTYncFqsCX3OJOQotU2EZX&#10;qVuuRFS4EVamxEsA6E1QiSdBMg2U+BV7SBV2xzPfDc9CqcXl7oQ0eBLb4U3agD/5YyGUnouU70K+&#10;j0mp21OZVCojyczkUKec1+NiFg0XM2lUMiOXJwWEkzm0TufTMl1Aw7k8asYzxQzTqJwQWx1Pomwk&#10;VsAtr9vvT06zLPCqoogpzsUrq06+11Le3h/K7z/SR+2lY6g9e4A5z29nznNrZLqeuW+o86V5B3si&#10;f+YF9UYeel+Plv4ZFQBvf/cLpekVFEQlUBIjrx/hRlm4MxURHpTItCjAikIPQwqlCisArJAKXONh&#10;JAC0Uq0D7FWdI0Tqr6rqBtCbEjBrfmn+DKhqbzD9mWEMZIUzlCUVOCuKuthQCoND+GbiPD//9C+Z&#10;qX7knryXpsELPPreaeZ+6sC8DZGobc5EbWMKamvl8qpQ5qwK429y+4dHUvn6WBR79ruya8UJNry6&#10;kK8ff4adjz7OgSek/j753xx4/QkM963H1s4U74AA4gSA3XFxfBeTyI8RCXwTk8v91FZ+LBrj25pp&#10;7jdc5eeG2/yz5Vt+bL3B3bZpbnUJAEfGuHduiu+mL/Lt9FXuTt/k1rlbXJy4xtTwDEMCwM7yUloE&#10;gM2eh2iW+elXANp99RonvniDQ1s2cFjbiL1O3uwNjFIZoLIOUDFABYB6Cvhy8yV5qtGelehI3dUR&#10;49OSqRJNuU0jR+D378EQpPqKIaqibBUWQJ5S7QSdzWEBoHIazK0x6WwRCG6Vy9viclgfk8e77pE8&#10;om7OH1bOAvA3859khQBQL95AdWSHAsD0jmKZb1rpPH+esWvfMC2Gd/H2t1z79jsV/O6J4d3/6R/8&#10;8PM/+UG+v+8Fgt/98Isq38ttSu4LBG98/w+xxvvUTF0lrmeYUIFg7ugErVKLu+RzLO+ZIqyolpMW&#10;tnz08Qd88uoLfCoAnC8AfOSR/wcA/zwLwA+XLsHIzBh/ZR1g7LAfCaPBpI5HCgQTxACVY1VTKRNj&#10;SO+KIKDKE51obTbbbGWd2TrWGq1mvdXXbBIArrFfy9bgvZxMO4Z50RE8604T1KJDUKsOfm3auHdo&#10;YtOugVnbCex61PEYlNtHTPAfs8J31BbPYRtcBy1xG7DEs98K725LvNrM8Wkxw6vWGNsCdXTTdnE8&#10;bg3HEleLxm/CpGQfVpVHsao6hm29cszvMazFFC0bdmNSsxuDsp0Yl+/GsuYAtg0CQIGgS8thXJsP&#10;4dp6SN7TYXx7jxE6eIq44TNkjOiQP25I8bgeZRPGVE04CSykgo6EUTgcQdFwlAp+BXI9fziYvJEg&#10;ciVZ/YGkdvmS1Oop0BOY19oTWGmjOlTQv8xOIGePX6EDAcWuBAnwlISU+YhR+xNaHUhwZSBBFf7y&#10;HF+C6/yIbBXL6BaYDgRTMBpB2YPD1kon0ygRi1NlKp3SqTRKp5NlqhxPHCdJkMcmCehSqZ4U65vM&#10;plLgpwyVVT4uj1NVd/leh2PJVZ2jNYG0rhJ5Hw0YhLWy8GQav1/kgtpb2qi9uo+5L6xlzlPrxPq+&#10;Rk3gp/bqEV47nMVav2ss9r7C77ck89dPdBifusE/+Cd3BTxjQzNEuYeSExxMaagrJQG2lIc4Uxrm&#10;TEmQDcXeJhS66VMsFbjcSY9qDzHAIGvaHwBwIEVgl6aAL4AeBYDJfnJZqq/YX+8D+xtIV7b+KvCT&#10;zycmkqsTM/zzJwHwnftcu/8938r7yGuc4HevnmaOGOC8Nf7MWxuN2tehqH3ljdpKX+auDkdtqS9q&#10;C5347Qo3ntgQwKK9UqH2eLNplQYb313J18+8zcrHnxUovoLG7q1Y2spv0j+Q2GCxz/Aovg+L55ew&#10;JO7HlfBLZhe/lI1zr+E89xqv8mPDLX5uvsMPUoPvtE5xWwB4d3CMu8PnuH/uooDwGt8K/G6N3+by&#10;+HXOj1xgoK2X1rISmpN8aBQANlh+RbHuImL2f4DtV/M5tug19m1cy76zeuxy9GSXVL6dUYnsi07h&#10;lABQOZmRXl4B+vmFqugICH8d9VlHbE8BoeqcH3L9jIDytAqA2Q92h5HbBJpn5Dkact+pzOx/A3CX&#10;GOaW6DQ2P4Dgtrhsvo7L4y0B4MMa5vx+lQDwxVeY++JjLNZeLwDUxzFX2RKcTJIAsHCkU+qrQP6b&#10;77ikfEd378vC8kfuKqAT+CmQ+0ngpyzAfhIA3leg+LPcLub3/c//ksv/EgP8hZGbd2m+cE1+wxdk&#10;vpgUGM7QIwDsn7xGbe8UsdXt6PsE8fmSxXwkBvixAsCnnubR/wOA8/76hEwVAD7K4rVrMLMyJdDH&#10;EzWfHlcC+j0FCIFEDYeTKLaTNZFEjhhgXGsw7iUuaERqsdZyI2tNv2ar9Rb2ue3gkN9ujkQeQj3r&#10;jNTbMzjUqxPQoU5U31liBrSJHtIhRCqtR5/U4c7j2HcdxbnnNM7dmjj06GEl9dW03RCTZn2sWk1w&#10;6rDBs8MR3zZn/Jqc8aqwxy7XBKO0M2gmH0Yz7RBG+aewKFXHRqqudfVRAeBRqdUHsWrag3njDszq&#10;d2FcvRMzZRDV+sNSk49LTdYgoEtbKrXAt1MLv66zBPdpEd6vJe9Vi+RhQ7LHzCgcN6VkwpKScReB&#10;XqDK9JTdRpQtp3kyzR0KVg06kDnkTfqQF8k9Ar42N6IbnAUmtviUWuBSYIpjjjHOeRa45VnjnmeH&#10;d4ETAQVuBBXKZ1zuT2RtsDwngsi6MCLrQ4ioDySs3p+YtkCpv1Klh8U8J+Iol++gXAW/NHlvyuAI&#10;SRQoOyKfi5cIzMajyBoToEmyxVaVY4iL5LHKoY0l8vhSgV+ZvEaZwK90NEksNoOskSKSRtuxKe3k&#10;c+NU/rRaloAfmKL2hiZzXt7DnKdXM+fxpcx9cqWY32bUXtPgT6sSeF3/HO86X+FNhzHUVgTy7GIj&#10;rlz5jp/+9U+uCIS++wHKs2px1TelwF8M0M+OMn87SkIdKA2xocTfgmIvY4pdlBqsQ4WrAY1KBY50&#10;mjVAsb1B1YjRQXQLAJUtv8p+fz0CwZ405fZQehKDqAnzoTwhmqtSJ+/JjHP17o9cu/eDmMV95C0Q&#10;mt6K2nOnUPvUSWzPQ4AXIFN/1Ja7MneJM/OWuzNvmb1UZC3UPpMsMOShhTb8ZbkHr24L5YsD0azZ&#10;6sHaz4+z/IPNbN54BHVDaxzcfYnyCaQzIJT7AdH8MzCRn+JK+UdONz9WjnKnaYZbTRe523iNuw3X&#10;+abxIjeax7jZMcSdAbl/UCApdffe+BXujosBjtzk6tgNLoxcZKC1h+bSIhrivWhwnwVgofZCova9&#10;j/WXr3D089fYvW41O6XmbbJxZpNvCFvCYtkdnczx5AzOZmbNAjCvUDXVFZgpUQCoK1anq4BQoi05&#10;K7A7rbLAnAfwy/93lOu/AvCQAFA5EdKW/zDA7Qm5rIvP500B4N9OmfLblVtUAPzdq0/z2cmVaISd&#10;wSLdGPdiX2LaC8XUuui8foUpsb4r976XijsLv3sK7B5Y3k9ieb9IfpbLP/wi8PtFuR1VvhMA3vrx&#10;Z8598y1dl6/TPHOD5vPXBKo3mLp+V7W+t23gPOktA1hHJrJ45Uren/88H72knBTpPwH4yP8FwE+/&#10;+hJjSxNC/H1Qc6izwKnZBrdOZzx6PfAf8idkJJiwvgD8Grwwz7Nnt/8xVlmv44DnXgzCT2ORcBKL&#10;jNOY5WthUTl75IQCmuCuk0T2nCB+WJ3YEXXChtTx6TuFc/sRbJsOYt9yUmqpJqZ1ZzGo0kS3Qgvt&#10;Ei0MKwyxa3bAQyqgX0cgAQJej1oPrAstMco0RCdNG/1MTcyKdLGu0MW2RupxvUCwfg+W9duwqN+C&#10;lQDQqml26Cur5oM4th8Vo9QkpNeM6F47YnsdiB9wJG7AnthBa6L6zQjvNSG6z4KUYTtyxlwpGveR&#10;6hsqkeor5lcgxpQ3GEK2EmUEloEAUvu9SeqVutvhSkyjE2GVjvgU2OGcbSk/AEOMk3QwTTXCJsMS&#10;p2wH3HIc8ZL45LvjXxJASGWYADCK2KZwkloiSWmLJElZJ9cZRHqfWNRoNEVi4mUKxMbSVfsSKjsi&#10;547EyX0RZI5L7R6PUO0knTkYRuqAgHPIj3TlsLrRGHLHogWWcQLOVNXxx+UTxVRNtchzBvFtnWBP&#10;SCNP7YmQmd8ZtY8MUXvzmFTdjcx7cgVqjy1BTeCn9rLU33c05Uceym/31vEHjQGeNp/mb8cb5DnO&#10;PLlAk3NXvxMDlJoileby93Dx1i8EeYXjpS027SEW6G1DUbC1GKEtZcE2lAUIBL0NKHYTC3TVpcHP&#10;nHbVSdI9BXR+9GQGi+2F0i3A60rzoyvFi55kT7oTfWiJC6A4yJv67ExuXLrBnXv/4vLdn5m58x0X&#10;7n7PNanh3/4LtByl8j5zhHkLnPjNlz7M/Urgt9KDOUsFiIsdZGrH3KWWqH2oidr76sz9SMD/ga4A&#10;0ZQ5C8QaF/vwyNfhfLovkRWHkll8OIKv9MI45hCOm2cE1QER3AhIBL8MiCrh5/w27lUPcbtpjKst&#10;I1wU6M00TXGxaZrLjYNcb+/k1kAPd4ZGxASnuDdyhW9HbvDN8HVujF3j4tA0Q1LrWkryqI12pd5V&#10;AGi+miKtRUTtfQ+rFa9y+NM3ZscDPHmKNVb2rPQOYmNQrFhgPAdTUzmboazzU+rvgx2hJcplPam1&#10;yr6Bev8BRBUExQbPSE7LZSUacp8yVdYLnlQBMItDYpbbBYCbJZtUAJTrCVmskRr8hmsMfztpwe+V&#10;wRCef4n/euN5FhxdwSGPo+glGqGdYollYSgJ/U00XD7P+Dd3ufLt99z8/kduC9Duiv3dUyK2950A&#10;7ztlKlGu3xMQfisL1Dty/+0ff+KaPGdGGdFHavTg1TuMSCYFftdv/8D1mz8wKhZd3nUOp7h0PhcA&#10;vjf/BT5+8TleefIZ/vbwU/xGoDc7EOqD9X9/flIA+DhvLVyEoYkJwco5QUyL9DAXAFnUm0pdtcSl&#10;zx7XPltcWs1xqDLnbJoRa932sNVzFwaJZ3DNNiSg1JiAanO8G8zxbDXGo10A2HFC4HWY4M6DhPcd&#10;kRwlsPs4Xu2ncGk6hV3NSTE3WUqUa2Mg4NTJ0ZYvREemelJrzXBqdJXX8BVLE/C2B+De6IZ1mTnG&#10;eYbyxephWqyLVYUe1jXaWNapY163H6Oa9ejXfIl+9ZcY1q3FpGEDZo07sW49qDrpUkC/YqK2pAy5&#10;if14C+S8pfK6yXUn+YJsiO6xktiRMuBC/qifmFIYFWNxql1HKkYSKRmKJk8MUAFgphhy6oAfSX0e&#10;JHS7EN/qTLQyiGOxfFbpltikmGGQoIt2jBb6ifqYpMrnmSn2kGmLk8Ql2xn3fC+8S/wIqw0lsTWC&#10;jK5IcvuiyO0PJ38oQuq1EmVd44NBTgcTpbamkNk7OzBCSp8AcyiUzDF5T6MhpIuRJvX7yN/iQ3K/&#10;O2li8mnyWrljhRRNtslSuJv47gE8a6c5GT3I+2dLpbqEqSqg2sdGqL1+WIxpE3OfXsncJ5aiJtM5&#10;L29h3nsa/H6JB3/YmMm8g8385kw/jxmN8LvteVKVLfj7e0cZmL49C8D7PzD97S9cug/nL9zF3cQJ&#10;99N65LiIAfraUB5gLbGSmFHha0y5lzLqizLqsyXtYoDdyknPBXj9WYH0ZyojRov1if0pR4MoY/5V&#10;hLiSHSCPqa7mR7GBb7/9mau3fubiNz9y/u49LggEr3//Lybv/IsvdgnUnz/GvM/tmbtCwLdSqu+X&#10;rsxZ4sicL8T8ltgICC2Y+4k+cwSAc94/wZx3TwgMNZjzkZ6YozlqiwWSq9z473XB/H1nNI8ei+dt&#10;rRS2meXi65JFZ1gd38Z18C+xvx/KOrlfJZCr6xL4dTHd1M5EYw+jjQMMN/Uw1dnFjYFe7gyP8e3Q&#10;Bb4T87s3+g3fjNzm+vhVLo/MMNHdS2dFoQDQhVqXA9RbKAD8gggBoKUA8JAyJL4AcMuJ46y0sGWp&#10;ZxAbAgWAkXHsFwCeSZeaKwDUzRcAFpWgX1ikuqyyQYkCPa0HUZ0ISam8UndVg6P+Bwj/E4AHE5WN&#10;H2lsEgP8FYBbEzJYLdPXXaPEAKUCr9wgn/ULswA8vpodDgc5GanDiQRTdDN8CG+vpmpykuFrN7ly&#10;+ztu3vuRW9//xF3RuztKflKibAT5+d+586MsyH74p0x/VgHwuvy2Lkp9nrn1HZO37jN181tZ0N7j&#10;hpj/9W9+YvL8N9T0TWEXmcSny5fx4Rsv89nLL/KqCoBigH99XAA4e0KkWQAqBvgYz739DsdPq88C&#10;UDvhBHqZGugXn8W0QRtbqYoOYk6OrWJ4FersiTrMYvvNHIg4gV2BAWE1liS1OpHY6UpUlwNhApGQ&#10;HgMCOk/j33WEgO4DAr5DBHYew7f5JF4NWrjX6ONQLFU3Rx/jNEP0EiRJphikmmMmpmRf7IBLnRtu&#10;TR4CTC+8WpXL9tjXmGFdZSTQ1MGyShurGi3Ma9UxrD2AVuV6NCoWo17xCSfLP0a9/DPOVi7HsH4T&#10;Vi37cGo/jH+v1PFhK1JH3QQaXmSd8yJjwp3EQbHAHmvieu0FHB7kSuWtGI+mdjyR+vEMSTa1o+lU&#10;Div71kWSqRyv2+dHQp8nCcoILF3OAkAXYupdCCiyxzlN7C/BDO0oXc5EaqITp4dhshGWGRYCQSsV&#10;CK0z7bHNcsRBbNC/0pP4tiCye4MpHgoR8IZSfi5CteGjVN5H6ZgAcFRq7mAMaT1RJAoo47vCie4M&#10;kalYn5hixpAvaQL2hH4X4gR8cWKC0T1xhLSViT13Y547zKmYbrb5dfGhaQd/3ibwWhwnM7mfzPAC&#10;v9f2yQ/4a6m9XzL3KTG/p8UAX9rKXAHCQwtt+d2XkfxmYyFz9jTwW41u/q7dwbx18vxX9fjLWwfo&#10;nbjBL1I7b/7wMxfu/4OJ299L1YGxkWs46ovNn9Yl186KUjcLKn2tqBbjq/M3o9bPlBpfM+qV8/lG&#10;OtItBtiX6qMaM3AgXTnczZuuGLG+KB/yfZ0ojA5jamiY+/dlplDWJSm7S9wWM5CZauabO1wSKF4V&#10;+Jb1fsMTC86K0Z5lziIb1JY5Sl13kThK/RX7U25bbMVcAeC8z8R83z8lADzKvA8EmBIVDD8+IwsH&#10;AaE8Ru0Lef5SAejqCOatjefRdUks2BHPgSNpuBiXkBfWzlDlJLc7L3Ola4qRFgFfUxPD9XX01zfQ&#10;3dzIaE871wb7uT0yzt3h89wbu8ndiTvcHP+G6+eucnX8PDN9/fTVllAX40KN837qBICF2osJ2/Me&#10;Fso5QT57g61rv2LT8ROssLBhqVcg64Nj2SUGeCAtDQ0B4FllI0eeGF5hIVoCP+WypurcHwrwxPge&#10;RCNXqq/ktORUdrYqSiU+LfcptfhkVhYn07M5mJzJtvg0NopZbZT6u0XAtyUhnVUCw9dcw/nrKRN+&#10;t/Jr1F54gd/Nf4Z3D3zFRpuD7A06w54IfXSyAojpbVEd1TFy+SaXb3zLjTvfc+PbH7it2KBUYgVu&#10;ysLzf+W7H7glj7n57X1u3JPvWqZX5HmXxPguCAAvCAAv3ZLXksdclt/b8PR1itqHMPIL4YMlX/Dh&#10;m6/yiQDwlSef5u9SgR/62+PMlQo8588CQeUoEGVIfLn8xOuvs+vAAbw93FDTDDyAbswRgeAxTCqO&#10;Y996Es/uE7gLQEyrDrMxeDOfWq3iWOJpPKrNZMa3I6PbQ+qaF4k9YkJ9Ui37rYjtMyGiT0tVgwPE&#10;BgPazqhGklZObedTYYVbgS326XZYxNtjHGWHWawTVknOOGcJ9Ep88K7xwavJE88WF7zaHHFvsca1&#10;2QLHJiNs6wR+tWewrD2NUfURNCu2c7x4BYeLPuZQ0XvszXuLA/nvc6pkCXo1m1XDZ7m2HcW3+4xq&#10;p+iwfmtCB6wJGbQkaNAcv25jsUxjIrsdyBgMoGQ8htpzaTSdy1HtRtKqnG5yPIea4VSKB2LJ7gsh&#10;qceHOPm747vciOtQDNCVWOWQtlJn3MTwrBIt0Ikw4GyYNjqx+hgmGWGeZoZlukBeQG+SYoGxxEKu&#10;e5TYEiegzx/2p2zMT2pqgABQIHwuRBIu9TdSNXhBzlAkCV2BhLd5E9TmQWCbGxHKCWU6BaC9viSJ&#10;ocYOpBPWmY9ddRWnMhrl+2pmoWM371gO8YJOJw8frWHOujSZmQOk9lqj9t5Z5r52ULWOb96zK5n3&#10;9FIxwKXMeUF+0G+IEX5gIFXQl9+uSWPuxmLUdtfxe/VW/nS0jDnLpFK+pstvX9xBVduECoC3Zal9&#10;5ft/MCNL+NGbP3LlOxgfvYGrrg3eR0+TZWlGkbMFFR4CQIFgfYAltWKF9cEOtEU4z+4CIzVXGeOv&#10;U6yvI8GHmlBvcn3cac7L5fbla9yRinvxjlRt+eFf+uYHMQLJN1J/v1UM8D7nvwW3pE7mzj8otdZA&#10;IGfJnBV2Yn8KBO3l77Fj3kJr5n5hxUNLLAXwRlJ9zzLv/dNiuwL894+LCR5F7d1j8vfLbR/q8NAn&#10;Jsz5TKC5UCC6yJvfLA7id8si+cvySJ5ZGcY7W8LZppONmWcrkZmjVLRdoqd/mr72HroEgl1NFQz3&#10;1HN+qFeAN8qdsXN8N3mZezM3uTV9k5szV7gxOc3FwQFGGstpFhOucztIneUaAeASwvd+gNmy+ez7&#10;+A02rxHAnBAAWtmx1CdYBUDFAPclJ3M6VSCWKRATqzsjxndGOd+HRKm2sxs4clTwm936O5tTSrKz&#10;VPn1NgWKJ7MyOZaayb6kdLbEp7JeALg+PkMFwc2SlTEZvOIUyn8d1+c3X65B7UUB4CvP8erO5ayy&#10;2M92fw12hIvc5IaRMtxL64VLTFy5zZXr33HjGwHgXQGc5KbkmnyXs+tvlXw/m7vyGGUh9809rkh1&#10;vqqaCgRlgXdJppdu3+OSQPCKLARnrn9L7/hlsht6MPIO4v3Fi3nv7Td4/+VXeP7JZ/nvR55izt8U&#10;61NOii75i8BPFQHgm29y4MQxfLw8ULOM0cA8Uawq/TjGRYdwajiKv7L+rPkA5uX72Ba2gQX2y9gf&#10;LVZVbkBsqwNJ3WJCnWJCHc5y2UUilbLTgegOC0Jb9Als1iOo2ZigeisCq+zxL3XCR9nlI8sL5yQf&#10;7ON8cUz0xTXVH//cEELKwwmuC1Gtc/Rpkse22AkElTPSWeDWaoRziw52DRpYVB1Ft3gPJws2cSRn&#10;BQeyPmF/1ofsTBMIZn6KetFq1Th/tvUn5HkaeHVo4NmmDPJ6Fst6+ftqDmBQtQ+T6sPYN2lKXbcl&#10;Y0DZ5y+W+qksWqbyaZsqUaV5Mo/asXRKh+KlpoaT0u1PfKeXwM+D2HYBoYAoXoAdXuGOd54j9qnW&#10;mMSK/gsE9eOMMEk2w1zAZy5T0yRzDONNMEoywSpbACgLhNhOZ/JGPSmZ8KRsyovyKW8qp/2pnAqQ&#10;9xNE4ZjU7qEggZ0v/vL/OFe54lzngWezl9h2FEG9xbg3d6CV1ctmv3Y+te/kJZNOHtfp5m9nBvjd&#10;oTbUtpSitjYVteVifZ+bofbRYea8tZV5L21k7jPrJV8x91kxwBfWMGf+ToGjNr9d7M6f1yXwmzWp&#10;zBEDnLunhj8dr+e3mxKZu8Cdue/J6zy1hZjcVn4SACq1RllXc/n7X5iSKjxx5x+yNIcLI5fx1pPv&#10;UCCYZGpMgb0p5W4mVHmbzxphoD2NwY60hrvRHO5BY4QXdZFeFAY4kx8ezDmpjz9++5MYwy9cFvhd&#10;uqvkB87Lkn/m1k/M3PmBSbHAiRs/MHAFNmlFovbsPgGXEfMEcvOW20oEgMtkqoBvgUBxoYVUYHMe&#10;WiRw+0iHuR9ozkJQrHfO2wK/twWE74kZfngatU80ZIGhbCjRlc/OWFWf1Zb4SGRBsiKEh1ZH8d8b&#10;4nlkaxLz96ew2igfg9AWIgpGKKkfp6NniOHhQSaGh7g0OsY3E5Pcm5QafOEGdy8KAC9c5tbMNFeV&#10;xzRX0pnmQ73nIWqs1lKgu4ywfR9iIga4RyrwlnWr2XhKnS9t7VkWEMbGsHh2RydwQKnAaQK/zNkq&#10;OwvA2ZzNL5w9+ZHAT7HA02J7/wNBBZiz1ffX+qtMlQp8JCWD3Ylif7EprIlNVeXrmFQ2xmeyIjqL&#10;5+1kQXBEVz5bAeDzL/KH117mtV0r+dJ0HzsCteR9mWCYH06qcgL4C1eYvHaXazfvc1O+wxv3fuKW&#10;5Ma3ysYr+d38GvmeZyO3373P1bvfceWugO6uAsDvufyNAkBl4fcdl8UEL938nqnL9+gZuUpOXS8W&#10;/hEsXr+JBZ8vYuEnC3j19Xf5+0uv85tnXuGhp17koSeeR00qsZoYodpfBYBvv8UhjVN4KwB0yjLE&#10;KlMbvazj6OTtx7bmCD7NR/GqFwAW7WFv9AaWuCxmV8QW7Ip0CKuzJ0wsLaTJkUiBVUyTMzENzkTW&#10;OBJaaU1QpRmBUl0DpCoH1TgQVOGKf5Er3rmSTF88UoNxTQjCIzkI/6xQwgqjiK6KJbw+HP86AWC9&#10;A35Ntvi02eDRaoabwNSx8QzWNccwLZXqm7dTllxbOJqxSn4AiziYLslcxqHMr9Ao2IJx+RHsajVx&#10;bdFSHWFi36iOTcNxAeNuAefXHMpaiUb+ZiyrT+LbYkpyj7tqN5e6qXRaZgSA02KAkoapbKrHZwGo&#10;7A+Z3O5PXIuXajRbJQmt3gJAbyKrPfArEpNNt8U63hLTGFNM4s0wS7LESqBolaLECvMkC6nEVjgV&#10;iRnVWBHZaU/WqCuFk26UzLhTft6dihlPAaEXpZOeFIx7iJ36SO0NJKApEpeqOGzLUzGvqEczp1mW&#10;tK0scu3gOYM2/qLZyX+d6uEPRzuZd6ABtZ1lqG3IEAOKljqn7PZhJfDTlxn8hFRYAd3LG2TpvVp+&#10;wOtUmfPKFpX9PfSpBX9dG81vVgpMVspz12Xy+/3V/OVgOXO+8OMPC70EEJaoPbENu+BihHMCwJ+5&#10;8f0PUkOVKvwL0/d/ZFp+qPfu/5Mr41cJNJCF2VENUk2NyLczoMTFiCI3U0q9BYK+tlKJnagJcKfE&#10;15UUZ7meHMdtMYfvv/8n1+4I/L79B1clV+Q1z9+8y5TMTDO3fmZSLHDwyrcMXP6RnMYrvPaVqfwt&#10;B3joY0PmLjIX67OWOAiwpPYusuChz6T6LjAXmJkyb5Excz/Tkc9EIKdaD3iUue+I/b5zhDnvSB1W&#10;bPDDo1KJjzH3k9MCfqnF8px58jpzpE6rLXUXwxQQrgxFbY1U5PXJ/GFzBo/sSuV99Tx2WldgHd5I&#10;ccskFy/e4trUNW4Mz3Bn9CLfKrvCXLjNN5ev8s3F82KHw8y019ArtbHR+wg11gJAveUCwI8wVgD4&#10;2Vts3fC1CoDLBYArgiLYEpnM3vhkDqWno5n+4DhfZf2egE85+5tWQRFahcVoFxSiLRDUllqsrPub&#10;PSOcJF9JoYByNgr8FGNUjhA5kpbJLgHg+phkVseksCo6WQXADfHZLI/M4Tm7EH5/1EDawFpZ4LzM&#10;n958gzf2rmal2X52BmuxJ0YAmBdGYncrjeekAl+4yYUrd7h0Q+xNzO2yWJyyHu+CLLwu3JrNebmu&#10;ZEbsbvrmbckt+Y5vyvd9m/M37ort3WNaomz9PX/tW85LzZiY+ZaOvivkVPXiEpXGYV0T9h09wZ4D&#10;R1m7cz8LN+/m/Q07eW/ddl5b/jWPvf8Zf3zxDR565kVeXriAfadOYGcnjSiwyhLHYl10c47JUmI/&#10;RqXHxDTO4lZ5GtPcgwK+dQLAz9gRvBbr/NP4lBviVWWOl7IRpNpC6q2lGJ49QYXOhBQ6EVzkiH+h&#10;vUDBgQCphwHlLgSVuRFa6kVggT9eGQG4JQfgnhqEb3aYPC+SiIpowqtDCar2wb9GGTHWCZdaC6wq&#10;dLAoE/MrPY5ZyUGMC/aim70dzextaGSu53jqV5xIW8XZzE1iQjswKDyGZZUW9vX6OLUa4thmgHWz&#10;rtiestX4BAZle+SL3yw/im2qfQm9mw2I7nIkaziY8vEkGiZzxPwKpArnq+yvajiJ4t5ostqDSBTY&#10;Rde7EdXgKdD3Il5gGCdmFlntTmCxq9Rge+xS7LBOtMMqwR5riX2qPc6ZDlLz7XCUmuya74B3qR2B&#10;dVZEdViTNmxP3oQThVNOFEtKppwpnpSccyB73IaYIanbfanYFUuFSa/jWPo4X/iO85J5Dw9rtvLH&#10;k+387phUv0MdzNlRK8YmlXVtOmpfxYj1BTB3iRjb57YyEwsU3tNkzusyg7+8Q+C3UbIetRc2yfVt&#10;zHl1L3PeOMHcDwUMnzrKjO4l4AxEbXUifz9Sxx+2ZvGbpf78/nNX5rwvEHl8J0dMYrglHfjWD8qe&#10;/D9yU2rwdbl8WYB4+bufuCqG9uPPcHPqBkEmDngcO0maiQF5VgZig8aUu1tR42VLpY8zmc6OJDq7&#10;0lNazT9lhvj23s/y/O+5KlOV+clrKfCblplh6tb3nLv1I2MyIwycv0Pn1I9iXeO8stICtfmHxOy0&#10;BG6GPPSFGN8S+YELANUUcC00kwgklfq70JA5CwSAH4vpqdb/CfzePSRRIHiYuW8fYu678lm9d1wM&#10;8ZRUYvnsPhZj/FSPuQuNmbPIUuq0k1RtN+Ys9ZQFTYh8VjHMXZfI77em87ddmTx3LI8FOrmY+NRQ&#10;2niJy+fvc3fmDrdHr3B38ir3rl7k3qULAsBxpnoa6M5TAHiQeus1FOktI0QAaLD0NXZ99jZbNqxj&#10;vcZZVji4sCownK1RyexPSOOkwEorK1uSq9rIoS0Q0xYI6gjc9ASASvR/jUBRT6KjQFGiVVigWmeo&#10;WySwFCieycvlVFYWB1PT2J6QzNqYJFZGJQkAU1QAXJ+QyZLIDAFgEH86Ip/DUlmAPqtsBX6Td3at&#10;5SuTA+wO1OZgtCn6mf6ENJRRPjBE+8QFBqavM3LxNqOXJZduMXLpJsMyVeXyLYZkOnjpNgPymIEL&#10;12V6jf5L1xi4JJcvXGNwRi7PyOVpmUoGp2/SM36d+rZJUopbcI1Mw8jBGwNLR3RMbDmuZ8FebTOJ&#10;OTs0DFm1/zifbtjO/C9W8Mhb7/P64s/ZeewQhkaGqMV02ONdbyx2pSFwOCpLj2NYlWvhWKqjqsWb&#10;A9ax2OlzdgSsxTLnOO7lZ3Gt0MalUgeHUk2cCnUFdjZEFUstLvUjpTKYxLIgEiqkvlUGSEVULMmH&#10;uNogouW+4IIg/HKCxQYD8c4KxC8/WAASQlBJAIFlPgJYd9xKHbEoNEY76xRn0w6imbYbg6w9mOTt&#10;xTB3F3q5O+RL34x62nq0MrZgkrsfy/xj2JTp4VBjjE21PrYNhtg2mWLTZIZTk1RpZX1io7EYrrZA&#10;VR37qjMqA4zociCl31d1WknlmNraczlUjWRQ2h9PYXc0uarjegNJqPdWnQ4grMqNiFp3ogSG0XVy&#10;udKdUPnbfXLccE2XmprijlOyB87JbrhluOKV64xnviNesnDwKXHCv9yOEAFgTIclyf1WZI7akDNh&#10;R/aYtcRGIpeHrEkaciJ8LBlz+VG/dyaYzz16ecNqhP8+I5Z3vJk5h1uYs1+m2+vF9iqZsyZfZsQU&#10;qXxRMtMHirHJzPm5nczo5syVuqcym9d2CfA2M/dFAZ8CP6nCc17Zhtpr++V+dal+YjoKBD+2ked6&#10;8Qcxm7/sKWHOV9Eys3sKWGwFGCZigHv46oAbE7cEgAI5xQLvfPcz33z3i8DwFzFCmSpm+N2P/PIP&#10;uH3xBuFW9vifVCfT2IRCa0tKHW0pcrIhwcqcDP9ALoxO8vOPcPfeL1y5I6YgUXagvfjN7Na/STGI&#10;mZvfMS0VeELq0Pi1ezIzfU/zyH1iSi8zf7VU1DcFXp88gNVCeZ9LlMorIBQjVFYBzBUAzl0gf5/k&#10;oc/lxy+PVfvwpABQ6u/7R1B7T6YK+BQAig2qvaNsIVYq8RkB61l5vDZqn+nL86VCL5TXlYXLPAWE&#10;y9ylFks9XhksIBRzls9t3vYc/ryvjJf3l/LZ8XT0vSpp7bnJtzd/5O7lS3x7dYbvLp3nxtgwE911&#10;tOdJBfbaT6MCQN0lBO39ED0B4I7P3mXjpo2s09RmuZMHXysAjE7iUEKG1N9saW056Inl/bojtN6D&#10;GAj0DEtKMSgtxbikDOPiUoyUrcRFxegUCQSLCtArLsSoRAFkPpryOiez0jmQksI2AeAa+T++jEzi&#10;qygFgCmsjUvl8/AUqcAB/PdRXR5askoFwD++9jrv7lrHGotj7PDT4kCkMRpJrjiWpBDfXE9+bz/l&#10;I5PUCAjrJQ3nlOn52cjlhnMXaZi4SN34JepGL1A7PEW1pGJEMjwpmaBm+JwqlUMTVAxOUDU0SVXv&#10;OQrqe4jMrsQ5LAlbrxBs3QOxdPbDwN4LbVtP9Ow90bJx45CuKesPn2TBhq1if1/w0qcfs2LLRo5q&#10;yAIwsttG6qYJNvXaGFWfxajijAqADmKFhqkabPbbwpeuq9gXsgWr3ONifxq4N5zCVYzKpeok3uU6&#10;xFRJnavxp6wuipqmBCrqEyhrSCK/MY7EqmCiy/wkvkSV+RNZIkuHfF/8c7wJkC/dL98f3wI/vPO8&#10;BRQCD4GFVa4V2mk6HIs7xIHwLRyO+BrN5K1ipPtUMczeg64Y39n0bVLd92Iu8LMrPoNTpTHONaZY&#10;lWljKe/LvNJAzM8KrzZl/0J/PFs9BYROuDZKvW6Sii7wj+lxJanXm9yh8NmRX0aTyOuPJa0znNTW&#10;UFKbg0lpCiC21pswqfOhAuiIKg/CK12IEvuLqvQiotSH4Fz5ezL98M+Qv0eWgD6ZPvjmeEr9dxdD&#10;diGgzJVAseHASjvCGqyI67Qiqc+SpEEzgZ0pCf3GEjOJ3K6cm0Vqt31zC6+fTuS5U3XMt7nIHwV8&#10;c/eJ6e2pRW17FfO2lol15MmMl8acLxPE+qS6irnN+cJTZlB75kjtmyOVUO0DmXnfllr3mtifAkDJ&#10;nJc2ofaKTJXbxHrmfHiWOZ+IHclz1D6SmvuJE39YG8M8MRtlA8qcRS48tMCWOR8Yofb0fj7bYkvv&#10;BYHcT2J5Un+/FVO7d292N4dvvv9RdaznvX/9SxmjQPXv/pVb5AdGEHDWkEj5QUYbmhNgYEiNWMy9&#10;W3dVOzZf+O4HqdDfS+39XrXS+7yypVcypQLfD1xQbhMbnLr7i1TgHxm/8gtNwz8RmDXJnz84rYL8&#10;b8Ts5n4soPpEV+BnykPKVl+pvYr9PaRE4PXQpyb8Tm77jVJtP1B2h1HW/UndVSL1d87bs3VYTVkv&#10;+J5UZHlttQ/OyOci+URLPiM9WbAoEJSFyyJZWKh2sXGWhY/YoFTjOSvDmLcmmoc2pfLQzkL+ujeP&#10;p3YksfR0Gn6pPYxf+oHbN29w5+I5bk50M9ZeTFuWB7Ue+2lQ1gHqLCFwz4doL3mN7QveZ+OWLazX&#10;1mOlixfrgiLZLkBS9tU7m56DrpibgRidEn2pujoCQ2U3GGV3GIMSAZ5A0EiBX2EJhiorFOPLzxcD&#10;zENHLNBAYKhES15HAeD+/wOAK6VurxHjXBuXxqKIVF6w9ee/D2vK57pSAPgKv3vlFV7dsYoV5ofZ&#10;5HuWPQLAQ9HWnE32xqogCY8aZTzAeiI62olq6ySmtZ1YSUJXDyk9/aR0D5Da0U9ya5e0rA5i6loI&#10;q24ksKIW/7Jq/CTK1L+sCi/5O7yKSvEtKiOooJSgrAK84tNwDInGST4X54BwHPzDsPYLw1JiGxCJ&#10;Q3AUph4BHDYwY+W+w7z55SpeWPgZb61YztItsvAP7DTGs8MA+1YdLJt0ZKYzxLXJGLdqI8xz5A8K&#10;380673UcidiGXeERfOqP4d5yCJfG/bjVHiaoTpO0JgfKW4Pp6EqhpzOT1qYUmpvFplrTyamPIVbM&#10;MEbsLr5SothgpTcRJR6EFnkQUCjWl+uFR44HLrluWGfZYpBuwvG40+wK3sVWvzUcDFuDVsp2zHIP&#10;YJV/BOuCo5jnHcIgYx/6afswyZLbpJ7bCvTsqvQwLz+DqZiqcZku1vXW+HUGEtwdjl9XEN4dPni2&#10;i4112hPS40hMnwCw35OsoUDyhsPJHQwnrTeM2LZgohoDiKn3E/j5qDZ2hJQ5CwDdBITuBBfbE1bu&#10;JFbrRXSFL2EFvoRm+ROaLYDP8Scoz5fgIh95jNxe7UFwpRvBYo8h1Y6EN1gT025FfI8FMb2mRHYb&#10;SIwI7zAhTMwwst2RwM5sNoY18JstGTytM83vNcZQ21+N2tZy1DaVMndDIfPWZjJvZTzzlodLFZMZ&#10;b7G3zIxSexc5MG+BJfM+UWxOmck1Zmfo13ZKTdzCHInay5L5O5nzlhjPBzJTfyp29LlAc5GzXLaT&#10;eij2KK83d4VUYbG/eZ878ZuFNvJ6xqg9d5h311nRNHafK/cR4/uZ29//xB2B3h2pw/98AL2LAr2W&#10;1gGKC+uorezg/NBVumq6KU0pJDkohv6WLv7x47+4e/+fXL0rdVcAevHej1xUKq+y79eNb5mQqjt5&#10;QyAo1Xfm1j2mvxEDvK1U4PsMnf+B1rF/sVdP4P/sDua+f5KHPpOZ81NtgbnkcwPmLTFh3lKpvl8I&#10;uBcaCLz0ZaGgy29l+oeFuvIcMbx3BYDvHJXqe5R5KvNTIgsMAeAcec05AkkFlGofnBQICmgVCCqA&#10;laqtssrPLeQzV3axsZdq6MqcZV5ihf5izvLZbZF6vDWO3+/M5+/bcvnzMm+OOVdw4e4/uHp5nCvj&#10;dYy2pdGc5kC1+x7VVuBcrSX47v6QswLAbZ9/xIat2/haR58vnT35OiiCbdHJHBYAKidG187JVkFQ&#10;NzcXnZwcqcJSiSU6uTlShQWGAjxl/0CDB2aorBM8oxwJkiuPk+foKo/JV3abmTVABYBb4hNZHZ34&#10;AIBJAsAkAWA6X4Sn8aKNH385eIbffL5CBcCHXnyZ5zYsZbH+fjZ5abEnwoRdIUbsCjKVy/Ycivfm&#10;SFwAx2JC0EyIxjglEdO0JCzk/3IuLcG9UsAmcPMpLcezoBjn7Hys0zMxjE9CMyKGU6GRnAgN50RY&#10;GIcCAjng689RPz/Uvb3R8nTH2MsTU08vrHz8JQFY+AZi7h+EeVAodiFRuETE4RAaxRlbJ74+dooP&#10;1m/ixWXLee6LxTy/aAlq3l0GeEic2gR+rbq4dxjj026Kt1RI6yJ1DsfuYov/ek7F7MSp9Ah+TUfx&#10;bjuCW+MBXGr24ldzkqQmcwrbPGiRyjgwkEFfbyY9Pdk0dWdS1JpAak0IaY1BZLUFktXuK/EjtcmX&#10;2GovQkvEzvI98MhzxyHHCaN0U84kaXEw+ghbAzazPWA1R6PXoZO6XWruYZxKTuNapolDkQammUfQ&#10;TdqLQcoezDIOYFZwGItSgWPZYYHgccwqNbGqNVXtWhPcLVDqDcSnywPXZktcW4zw7TAlpMuG2AEX&#10;UgY9yRjwI6M/SJZKUtdbAwirk/ou5hcpxqfAL7DEkSCZBpU5ElBiJbfZEqWcIa/Ki7BiD8IKZSoJ&#10;LfIiXIAfUy0AbQiSuuxHRI1U6Fq5vVZqc70YXouyJdiSmC5zorpMiOiU99JmRVCzgywx/dCTivKC&#10;fpHUqVT++v9j6z/Aqrq273+YYklimkmMMXZj771iQUUREQsgqIhKkd5777333nvvHexYELEjCCrW&#10;GNNzk5vcOt6xNpib3/f958l89j6Hc/Y5Z2/XZ42x5lxrG1zHmFPdVH3VfFxJm1UBOaViyClSoW1J&#10;YhB8Yj4vwSe3yQ/ytGfy69jw1zhIjV0q9BUNesERQo+93uxDBCCV31xdPk/lt1pYRIJvMxuuQhRG&#10;bQphBNPehfOYbNAMuY0BtI1etJgEyUx9zNnphva7vxBYwJvfaVv/8Q98L/wu/3tJ8AUGpeKorgv0&#10;jQPhE1iA6NRWFNX24Mqdr/Hk1S8EpZj6RPv863/w7S//xhsC4buf/oVvqPaeE3YCegJ+/V//hIev&#10;CcI3v+ERbe+Dlz/i5tAPuPX4ezx6/V9Unn2Ordq0+18dhTwBJb/WDPKrzSG3VmRwrfm77DBqmxMh&#10;6MhzQ+u2wZLQo+pbcBxy846xA6BtpnIU8BOdwbD1pfJbYiCFBMA/g89xKyOyxKst+Bk27GgcGDw+&#10;Lbe8sNkKHgShLy1iMLchVIWhvF4JVINFGKNajLEqqXhvly9SWm7T4j/H0EAD7l5KwcV8Z7QHHUKH&#10;qxIqzDYj4vBymGwmALeslVYv3mPrMAxAquhDBNLxvDIYFVfAsqpSAp8Iq8oqmFdWwKyC9lhEZaWU&#10;AJEKpGsbpMJoMSdYyghXEaAMAUsLHsOE79MrLcKRggLsz87FToJjezohmE74Ebh7csuxMbkEszyj&#10;MV7HhOpZFM7PwugZs7HssBoOeVlDN84dJ1M8cDTeEceSnKAe7wClEAtsdDPEbj87GKXSlmbEwCo1&#10;CuYp0XAlDIOoSqNaOpAg1B6VXVhNLXxLy+GYlQfz5HScINQOh0XgUHAoVHz8sNvTG/u9faDu5gwN&#10;WzMcszGDnr0tDF2ccdrDA4ZeXjDw8YJxYADsIqPgHk8YRifAyMMXu04aYNEeVXy+YRM+WrUG45Yt&#10;h0z0TSdEUn2EdNsguMsGkdftEXvNnkrPCl5NBhIAtZMOwypfj8Q2RmynERK6TRF9zRChF08g6rwB&#10;Mi7ZovSKJ1p7YtB1Lxs37hbi+u0SXLhZhOqrGSghBCquJqDqRjQqe0JRcSMcpV3RKLoSj9zzBA1V&#10;Ugyh4VvlC6siG+jl6UM39zh7EHXoZu+DSfF+ONH2+jadRjhVXkyrAyJa7eBVbQRbAtAq5wBs8vbB&#10;qUgVHtUH4NVwiN9dG34dpxHQYYOgsy4I6/RF+NUABF/xlsYCAzqtEErVG37VDvFdLsi9E4jiO5Eo&#10;u0MA9iQh92o8MgnAnAtUrZeiCToqwHbC70wAks/5I+WCD9Iv+VEliix4BDLP0xbzNWnnuKXiy7wY&#10;jXyqYhG5tNHZl0QkIJvgz74Sgtwuf9oAf9pvbm97I4sgTr1GUHeGsfPJwY6oeow92gjZXZkYp1EO&#10;uf20u7tLIKecS8ubTcWXTkARfgSWrGhom3yocGhdN1CNrHeRACi3hopnFZXKcjbWJbRyC3QIPS0C&#10;UCjBo5ATDZ7qT2a9J1VeGG0cFR+Vy9jtsTyuAJ9oxITL5mAqywAqKgJwLS31bGPM3OGBxps/4+kv&#10;BCBJ9st/hnVfQVE15sxVgMyouZi66jjWqblDWS8ahv41iK68i9Lz/fhOzB/+13+HM8i/EXp/+ze+&#10;/uWfUsnDC6q+x2/+hoFvfsZDwu/Bq59w//kP6H3xE3qf/4Rbj75Hz5MfCcXf0fv07whKaoF9ZAct&#10;vTbBZsDvZ0wAmlKp0q5SDcqtE0rNiorFmqrPFKMWEfpTqX6/EGNYKpBfcBSjaH1lRQ0gOwlpS0X4&#10;NsRMERFyywjXFaJ4mgAkQIUllqXVlltDO0yVLbuO53q9Hc8l9zcK2ApVSGssEkfb2IEoRRKG7FwI&#10;QxlFfyjaROPm6wHc7WVb6QjG2SwrdASrocNtO8pMNyNcYzmMFObi0NZ1UDt6FHsdXbArNFpSgAcF&#10;AGlJjYrKYUFwCRVoRahZEnhm5eUwLS+VwoT75mKlmPrGP8cHLWvEyi+iDrAcxiOgNCkrxemyEpwk&#10;kLTz87Avk//+0nKwLTUP29MKhhVgzjAA53hF09IbYdQaXuOJM/DpopVQNaVQ8vWASWwgLNJCYJrm&#10;R9XmDt0EB6gFGkHVxwgWmYGIqMtERHEigvJiEVGZjbjmWqSeu4BcWt/Sq7fJiB6UdF5FVtsZuqcW&#10;xDa0wr+yFvZ5RTBOohJMTMOpuGToEIhHPV1w1M4E2qYnoWNljFNOdtDzcMUpLw+c8nWHYZAvbKMi&#10;4ErV6BoVK60YIwFQZR8+37wFH61fh3GrV0Em/q4LYm47U/nZI/S6LaIIwJirtoi8ZAGfFiMY5B2D&#10;TtpxWBUaI6jZAslXbCXLltpjjaRuCyR1WSHlmh0yrrmihNat4WYUOu4mo52Ws6YrWRo7yzgfgexO&#10;UTsXhIJuP+Rf9+djguNiJDLOxiKhLRJhDYFwq3SBaaERJbMOTuUfhUGhNszLtWFfcwTu9acIQFME&#10;t1hRMtshvNUe3jXGcKD6s8reC5tMJThnb4dPyW4EVu9FUN1Bvk4f0e1WCG93gn+rE7wZPufcENrl&#10;hcgbroi44YDwblvEXndE1h1/FBGApQRgyc1kFFKt5l+ORsGVGP6uOORf5Xe9GILUSwFIp+XPuuaH&#10;HP6W3Bv+yLsRhFyCPedGGHK7w/j7wlHUHYOyWykov5UpLYtfcj0TZYzS6ykopgouvRmJynuRqHoQ&#10;hRKqz/ybtNNdAUi9Im4P2ICZtg0Ye+QMG04a3lVJwTsqlRi9oxRyovRCMVayp/KbwqnMAtnghpMd&#10;smudIcMQW9l1TrRpbJRsnHIradmWUsEsOgHZ+YQg4Sc/XxfyooGvEgB0JwADqSjD+RmRPK4/j+NJ&#10;APpjFC2dWEhAVgz2SxaYnzHbBFNpKwUAn1EBUsThD4o/d09CVO4zyMhOxZjpu/DxejN8utMFnym5&#10;YeJud8zX8MPsHafhH1MMsYipWA7p21/+jle//i4VUj/5SdjeH6j8fpQyhg8E+J7/iHvPfsDdoe9x&#10;76nIHv4N/d/+E2/+ALIrLiCvoQ8WQU1UI+oSvGRXElQrjfibqfIIwtErLRhmGCUU8Awq34nKkPtc&#10;mcpFDaMXavD5Y5BfLjK+Anx8jQQ+wz8BKIFPZIKpLoVdHp5BIsYETakEzRkikcJzuIZqk9ZbRqxH&#10;SODKCBhucKL1Zqe0xRWyWwjELeIcx0or0kza74aq2xdwozcLnS2uaM84gdYAZbQ6K6LEWAEhh5ZL&#10;K8EcUtyIA7onsc/VG8rh8VBLzoImFZlufhmMSwhASQEyuLUkDM0rBdTKhoOgE9PfhAJ0EWOBYgyQ&#10;KtCSatGCfxMLKZhXVMC4rIwALMWpkiJo/RWAaflQpArclZEP5ZwKrE8swgzXcIzTPMVzvAEyE6bi&#10;q3XbcNTSDiZe3rSkQbBPj4J9ZgjMkl1hGOeAo0FmMIp1QmhVItIas5BZlYKSlnw6xlZUd11AVdd1&#10;1HXfRlvPA5y//QBnbt5B07UbjFuo67qF/PME4vkrFCDXENd0HgHldXDIyIJxsD/03GxwzNoAugSh&#10;gYcTjAJ8YBwUAJOQQFhF0R4nxMErKQmesQkw8fHHHkMTrFQ/jFl7VDBjtzJmKitDJrXfGYn3nRF7&#10;ywlR3c60v460uHaIoELyazWDSdEJ2lEdWJaeRkibJXKuO6PknhfDHWV33aX97FueSOrxREoXlUyX&#10;L/JvBCKXMEzr9EfMWSqvMz4Iv+CNWKrExC4P2jwPPu+ByGZvRDQEUQb7wa3aGRZlZjhdeIpxAqYl&#10;J2BDi+tUbwjPFhN4En5utcbwrDeBX7M5vOqN4VR+Ek4lR+FccAgehfvhk68C34JdCCQEwyoPIrHJ&#10;EGlttlRuboShG4IYIZd8EH8nBCm9QUjt9UESf0PKHU/k9oag6H40f08cSm7HE1BxKO6OJrxiUXkn&#10;CRUEYzmfK+yJJKxE4iSQr/VHWT/B+dAXRQN83BeCit5A1NJSNxCmTfeSpRsS1d7LRe2tbDTdykHL&#10;TW5vp6GlNw0dD1PQNJCEygepKOfri2+Kc5mP00WX8N7xKozTaSQAUzBqexjGqaZAXonqbxuVBBuS&#10;GHiX3+RF+0W1t9ZRsrtyqwXwRoLwk6Fak1trx+dpc4VqEZZuIRv7PMJv4Uk2ekJCzIElAEdtC8Ro&#10;RYJOwJDHEiEKh+W3BEBewJEKUG69N2RX0C7PNcMnq4xR1/MtfiT8xPJGnv4JmLtUCaM+mIfRE1fh&#10;3QX78YGiPT46FIRPNcLw2f4wjFf2wWfbbfHxAk3Ye6Tin/8kBP8hCp2p+n76DY9//A1D3/yAga+H&#10;yyR6Cb4HVH0PCMEHz79H/8s36Hv9I178DjaWp4jMaMG1R4CqSQZkpmhJY3WiiFl+GQFI4EuwWmKE&#10;0QL+c2j/J4u6RzWMnXcY7yw5QeXHc7H8BF8ngueDABxF4Ano/VX5vQ3ZEQC+DfF5cvw82VUE4p/B&#10;87xaLMnFWMvzvoE2eSOvhxh73MhOitdOhqr6vS3ObNBluHIvBefqLdCWpoaWwF1ocVRC0elN8D+w&#10;AicV5uPQLgUc1DPAfo9A7I1OgQZV2REpCSJU27AFtqUCFGFFAApFKKk6hikhJ0pjnAlAz5ZWeDS1&#10;wLlB3EKTUKyqhW1lDSwqqAbLy2BIxXhCADDvLQBpgTOGEyG7M6kCcyuwJr4AXzoE4T0N8W9nDWQ+&#10;m4zlinuhb+sGW29fuBA6zmnRsM8Kgk2GK6zS3XA6xhbOWT5IbkxBUUcuqs/m4nxPA673XcHFu9dw&#10;/s5NdN69j+t3H+DWvT7cuNeLbu733B/E5ZsP0N51F2dv9+Na3ws0d/Uiu+Ucoglup6RYQtALJ92t&#10;oOtkDiM/D1iEhcAyPAI2YZFwiI6DS0ICfOIFAONg7B8AFUsrrD12Asu1jmCtji4UDfhvpPCJN3IH&#10;PZHxwIMgcENijxPiu+0QSQB6N5sSgHo4kX0CFiVGVF8EYJcTgeCFxl5/tPYFofVhGGp7Q5F3049q&#10;0J0W2QkxlxyoIB0QfN4B3u12cGu1gccZW/heoM3utEPYRUeEdjgjsNEN/nXetK3usC23I/hMcCrP&#10;AAZFxrCutIJjrTVcGqzgQdXn2WoBt0YTuDM8GM41BnAoPwGX0uNwpwr0KT0C/2Ja37w9hOAeSmwt&#10;pDWZ84S5ILvdE9kXaFevBiO9JwzZVFyFA4xHIcgfCEL+w2AUD4QTYBGSGiulMqu4L8YDY1BNIDb2&#10;p6J1IAvNhJZ4XEnVVtsficbH4WgcCkPdUAhqhoJQ+9gfzYN+6OgPwLkH4TjXn4Az/elo6ctGy90M&#10;Xkj29ndycaU3H9cGCtl4xb1XMqWpeA0P4lEp5vb2NWJnWB1k1Msx7lgzRikmEkriTvyRw8W3ogER&#10;fDIbCCKqPJHtFApEVoQod2HIrBRBK7aGVowQlBXLP1EFySxjAyUQZBcbQn4xGzRt3Kh1Dhi71Qej&#10;t1L1SRlgKkcCVIKgyHIq+NAGi8UE/NmQCcBVLpCZb46xC0+g5tpLaTpccFgaFi3bgb3qFpizSo3K&#10;YDXGrTiKMYoOGKXshff2+uHTAxH49GAYJqj5YPIuO3w49yBOGQfg9z/+iz8IUDHPU5S7DBBwA69/&#10;YvzM+BsGXw+PBT568zMeURk+/ekP3CIQMyouou36G5y591+sPCAWQdCB3CpRrmJKtUYLLFTaSlHo&#10;bCrBf+wq2rbFtL/zaXkXn5CSHbJLT1HlDcNPZtlJQs4Aowm2/0Hvr/sCgP8LKTvM7SgqTaE2Zag6&#10;RUmNzHJROsOQEiaig+H3WctrI7LI4lqtd+X186U1t4VHTg46b2egvdYUTcl70eC3HU0O21FguAG+&#10;+5fhhMICHNq9GQfZUA94hUAtPgOH0/NxRChAAtBopA7wLQCtGUIR/glAgsKyqgb2VH1ujU10QO0S&#10;BF0IQafaOjorsUJMtTT+JwB4vDhPUoBqWbnYlZaHnemFUGKoEIJ7ssuwNi4XU+z98aH6SYxaug4y&#10;H32BlYqqsPEMgktgEDwTIuCeEw2nwmA45bvDrcQdjvkOCKjwpoKLp9rLxJlbxbgx0EFV34MbD3tw&#10;/cF93OkfxIO+QfT3DnA7gP6Hj/Ho0XPcvjuIqzf7cOvhCzx8+j267g+hvvMGCtrPISAvGzYxoTAO&#10;cIe+hwOsQqk+Y2LgGJMAp6h4OMckwjUuAZ587BwRDUN+P1UHRyicNsaW04ZQtbWCnq8PZKqe+6P8&#10;qQ9KHnmjoM8DGfdckHDDFuGdFvBoNoZZiT70c/UkBejbYIzkS1a0dW6EQQDOPmQjH4xBy8NolN0J&#10;QtoNd4ResoRXuz5cWk/BpolKrv44zJtOwvHsaXhcMkXgVRtEXKHtvuJLUAYh8lwogjoC4N3iw96J&#10;IKx2hUO9N7zbQuHfHgzfVm/4tLnA/xxP5HlrBJyzRMBZKwSesUJIhyWhbIKAWn34VhyHV5E6XHL2&#10;wCNvLyIqdJDZZIPCZg+UnvVHzfVo1Il77d5PIWgSUfMwDlWD/N6PCbxHhN/jMJ6DEBT3CyUXiPL+&#10;MFQQiLViru7jVJx/koXzg9loe0T1NpSEtmfxOPMyDudeR6PtVQRan4uZHIG4QAheHQzG9YFIdA0m&#10;4fJAOs72s5enGrx6Jx037+XgXl8RegfLcPtxEa4O5eDso2x2Jgn8rARk9F7AV7ZFkNGow2j1Klrc&#10;CMgTSu8q+kN2ZwjVgyfBRAiJCf2iLk00LDZUMS4l1atJtkwAz4aNT8CPVkzYM2F1V4hloKhKlokQ&#10;sLDA2E3OGCWmya3jMfk5civ4npXiPTy+1Fhpezf7SYpTbqMnGzMtsFhwYPYx1F57hfzKi1DYrIkd&#10;u3ShcsgSe7Sd8M707Ri97AhG7eT7lbwwercvxu0Nxcca0VSEoRi/1xNz9/vio2lq0NKyxW8//wO/&#10;iql0b/6GRyLj++3f8ZTx7Lu/4/n3wxPhn30vpkaJGSD/QNmZW+xMXrMT+RcqL/+GKQr8rlIRNH/T&#10;GjMCiQCUEhWEH22pHC2p/BpTjFlnhjFr+dwKni9hc0XCQ6jAFbS/y2h/qZDFYhBv4TYcYp8hnhNj&#10;hf8nxLijqCOUEiSShR7JIot9Pi/P98qJcUVRhkSIiusl6hBlVlrhhH8sLt0qQGuNMRqS9qDWZyvq&#10;HbYgz2A9vPctlQB4UHkrDtC6qfmEQzU+HRq0o9o5wwrw/wLQSthgAUACTQJgORUhFZ5YGt+JEPRs&#10;biMAaYcJQEdRKkMlaFUrptKV43RFKU6WFEC7IB8HsvOwh/Z3dxrBl1oIVQFBqs41semYYuuLD/cL&#10;B7EKMh9OxJzVm2HjE4Cg5BhEFCYgrDYJ/vVRCG4Wa3oGIKTBEzFtdIXXYlF/JwuXBstx7+V5dmq3&#10;cOdJD+4M3MfgkyE8f/wMzwfF9ileDb3Em+dvMNj7BPfuDGDo6Xf4+uUvuN/7DOeu3UHdpWuILi2G&#10;c3IsrKMCYRrkA6eYKHglp8MnJQs+SRnwSUyHd0IKfOIS4UQA6gcGQs3NDYpWNtjn5MjHAXBPTIZM&#10;zXMf1DzzRh0hWDXkhbwHztIComGXaTlbDNmrGMKi3BgO1WYIIGwSOs1QdNsJ1fc90fQgEM394VRD&#10;ISil9cu5T5vbLZatOg7LuoMwqtoHvUpVmDVqEn6nENZjQfvpjLS7/si9F43820nIox3MFXErFVm3&#10;0gnRLEYBMntKGIVI7c5A3OVwRF/2QNx1AWcnpNx0Q/otd2TcdEHqNTvEX7BAWKsBvCrV4Vi4h72O&#10;MoIqjyCDyrPkjCcqCNqa7lg03k1Dw71MNNxPReMDcdtJ2luquLInoSh5Sgs8FIDCx+wIBjxQ8NCL&#10;qtAPVYRj05N4dAyl4fxQNs48y0b7i3S0v0pC+9dxOEMAnvk6Ch3PI3CWx7k8GIKbA2G4/TAKNx8m&#10;sZGmobM/HlcfxOEmwfvgQQYe9udjYKAYvU+K0PM0F5ceZaCjLw5NVINBlzrw8ck8yGjWYcyBQoxR&#10;oOJbbIExm1wgt00U3xJQa8UadiOqTtgxKpe3jVZM5pfUBiEot5oQFEEAirINmVUCmHzf8pEQ9YFC&#10;Ma6iPRPQW2HLBk3luIqvXSMG9AlFqk2pvENAUJR7CFu9nMf56gjUzeOgdMgKyqqmOKTtgG3cahkF&#10;Y+VuKq9Z+yC3hdZP2Q+j9wbj3X0ReO9gFMapR2LcvgBMUg3ErE38HJkvoatjg7//9m98//f/4omo&#10;9/vhH3gpQswB/el3xt8Jvz/wza//Reu1PrTdfIZbL/7JjubfyGp7jXFL+XkL+ftp9WXWmEtKUG4V&#10;IT2SCRZJEJnVImlhitEbbSC3gb9tNTsDASQJWgJOhJSU+RXjfyNAE5Ab2Ur7S4VN/l/ICXhyK0Nl&#10;KQVt9duQXrP4JJU2t/OPQW7h8eEMM48tt0ace2tsO+2P9mulaK46jbpEFdT5bkWtwybkGK6H174l&#10;BOBC7FdWhAoBqOwTht0xyVBPp0rLLsKJ/FIYE4DD9wKphs1fACgywca0tUZlZTAWNlmCYDXB1wjX&#10;xkY41ovC6VrY1Y8AsIqvY+iXFeFIUQEO5uRjb0YBVNKLoUwIKqcXYHd2IVbTgk+y8MT7qscgv2CF&#10;NK922vIVMPW2Q3RRFG1uPBLOJpER8cjqiUf2jWgknPdH4nlflNzmv+++HFx+VoPeb8/j0Xc3cP/5&#10;DfQ+vodHQ4/wbIjwe/IEz4ceE4DP8PrpKzzpH8JA3xO8fPE9vv3mVww8fImrNx6g9WoP4qhY3TLi&#10;YRsfRtsbSLsbB/+0LATRugemZiEwJQMBianwpwV2joyEXqA/Dnq4QdnOHpoenrCIjEZodgFkal96&#10;o/45Le1zT9Q8daMddEDCHSsEXTWCG5WcUxPhV29OCW2O4DMmiL9ijBwCsvgOIXjXiyD0Q/l9Ev6u&#10;B3JuOSH5ugX82o/wYuxmT7SLIFTlcTQRe8MQuf2OVFwBqHkci6ahLLQQAOJ+F2eeVOLc0woCpgbn&#10;n7bgzNAZWskONAy0onaglrY0GwX3olDUH4SSgQCUDwaicsAXpQ9ckH/HBildJog4pwv3+n200jth&#10;XbwDXrXqSDxjiuJOV5R0+6H0VigqbkWjmhei/i4/vzcG9YR3xaNglDwJQN6QD7KHPJH1xAVZg47I&#10;GnBAzqALip8QgkORqH+WjJbnmWh9STv7irb16xQ0fR2PplfRPHcRaHkagfOPItBF+N3pC8HdvjBK&#10;92gqwXhCMArXqSbvPIhEL61u38NU9FFN3nucRwBm4uqTFFzoj0Er1aC4ic076rmQVSmE3J44jNlK&#10;W7roNEYTVPKiAFfUtwmVR5snCnTlRGZSUjOiAYvGK4AobJkZlaOFpPJk2dhFxnJYGXIrALZMbC2k&#10;lU/khVpcJqDIYy+3JjxE5pQ2eINQgJ5Ufz7DIWreCF+5FXzv7KOYsv4k9hzzwD5tV5y0CIemgT80&#10;DNkje2Zh/HJtfk+qIyVvyKuEYtz+GLx/KBbvHAjHWGV/fKEahI9WGODdzzdj+24D+ARl4utf/iVl&#10;iIXyE/D7Wix79PNvjD/w7W//pQV6huarfeh5/ituvvoD158B4aUP+F1EKQshKKAmzQQRwd8jbXmu&#10;REZY2FGqQ/kN/G0b7CUIivnA0rjeYoJMzJTheZSSRQJ2EvAEHHleR5SdmCInu0iXW1ppkU3mVo6w&#10;k2eIucRi/+1rZBbqQGa+DkHB/dnaGMXH8ktE2REByc5KLEa76IAHas4UoYkioyZ+D+r8tqLGcT0y&#10;DNbAQ5UA3LwIagTgLgJwp3codsUk4VB6rqQATxaUwYQAFDdAchQwq60ZBuCIDRaqzlAa2+PrJCXI&#10;14qECNWfHQFoS/jZMCxqxZJY5QRgOfTLi3G0qBCHcgqgStu7i/DbnpoHRX6mYmY+lkem4HNTD7y7&#10;5whkFywlAD/Ggm1r4ZTohMT6YGSLqokbiSjsTUX1YAqqHiZS2IRQ6ISgZiARrY9zcPV1HR78eAGD&#10;P17Dg1fduD90hxB8QEfEoBrse9iLPtrivgd96L3/EL19jwjIr/Hixc/829e40tOHxstdCKddd0iN&#10;gHViCCyjguEYGwW/pFQEpWQiICkNfolJ8I2Ngy9tsVNEGBWfDw65OmGfvT2O+XjDJjoKETkUGhVD&#10;LlRBTgxHlD+2R+5DO8TeMYf/FTGvVg+u7SZwabGAL21n7DVrZN2xRvF9O1T0OqP6Hi/gPS9U3vdC&#10;/i1nZHZZUY3pw69JA041KnBrVkPABW3EXz9FW2mJhqdeaHtBULxMx5VvStH1TR16vm7B7a+bcf/r&#10;Jjx43Ybeby7iztdXce3lNXS+uIxLL87yxJURhMmoGQxH/ZMQNFOtNT/1R+OQB8of2lINGiKiUxue&#10;rSqwrdkGh7pd8CV04y4aIueqLbK6HZFB5ZhxzQXZ19xR1O2Jqjv83r3eKKHSy33kiVTCLpHQSxyw&#10;QWK/FRL6zJHUb42MQTfkPQpE6VAMKp+noOZFBiMdVS+TUPUqFlUvIlE9FCYtanD2USiuDgTi1gNf&#10;AtAPtwZC0M3vfJ3RRYV8/Z4/bt4Pwu2+SMIxDj2Dyeh+nIxrj+JxoS8U514UQi+rFDLb4yC3PRmy&#10;OwIxaqsjAWiAUcvE2BYb83I29GVUeeLmP0LtCfv7VrksYeMlAEUjFmCU4LiKoJRAwBAwFBAU6o/A&#10;EzWA8tyOJtDkGXJUJbKEoSielgC4nnZXAqC3pATF7Ae5tQSkyHzO08GMbaY4bp8MzdOhsPLJRVBq&#10;B6x9CxCQ3Apl/VCqxEP8DVSte8Px/sF4jNdOwRjVUHygGkwA+mHsYi0cPB0G18BCHDX0QXhSqaT0&#10;fvj9P8MT53/6VYrvxIKnr37BlTtDuPfiF9z95nfc/PrvuP4CcIy/CJlpR/nbRQJCjLOJ+jz+HpGR&#10;laa68XkxHidCjNUJMEpFzHYYtcEWo/kasSSWyIi/zQCLsUABQAl8QrWJhRLE9LgRsMkuopoTEBT7&#10;DDnxWOwvOCaFDBWfzDxCQsyxns3tbC2p3Eaqw1xMMAq1uNYRX1AhpxSnoq3RlABUpgLcjEr71UjT&#10;Xw13KkBdAlB1tyK26xtD0SsEStFJ2J+WIwFQr1BMhRM3RB8GoD3DlhC0rqmRMrwCgPqEn55U4lIm&#10;2WJRMG3bUA/rEfiJrXktYUkAihAA1Ckugkbu/wAoMsGbM/OwJSsfi0KT8ImRKwHIzm3+QsiM/wBr&#10;1bchsNwDWZdCyIF41D5OR+OzLLS/zETH1+moH6L1fRpN8ZCAs3zu+neVuP9jO/q+v4R7r67g5pNu&#10;XH94A1fuX8fV3m509/bgyq1ruNx9FZ3Xub1xAzfuP8CtviHu96H5QjfymlrgmZkA83g/nI7ygmEQ&#10;FV1IAFyjo+ETGw/v6Bh4RkXCKyocPgyn8CDo+7tBw9kWh53tcSrAFVaRvghKjyMAB+2oqGxRNGCF&#10;nD4LJN49jdBuXfiLu6q16RF++nBsPY2gThvk3HEhiDzQPORLteKHhn4C8L4bKu65UhE6EoDmiDsv&#10;6gVFzZ4mQjoIvyvHUdpniuYnNrSOnrjwOpLwy8ANAvD2mzr0fdOKx2/a8PybNrx4cw7Pvr+KwR/Y&#10;M3zbjXtvruHum7O49qIcbY8S2asEo5pqrf4xP5uKrZaKtWjQit/5BEK6NOB1RgVOjdvhd2YfLfMR&#10;JFw9hXSqw9QuY8L7NMIIxIhzp5F00RxZAua3bJFGmCc9sENMrw3C7lsg5K4JQu+bIKzXGFE8H/ED&#10;jkge9ELa4yBkPA1DztMY5PCiZj2NQhbBVzgUggpCWQCwg3GRsLxKdXqdcYPq8sYTqkJa44v93jh7&#10;30WKC+wwrvYF8DWB6OqPQjfV4ZWHPDf8naq+qQQPobM9hLbTE6PXE0Ri2fpFelLDHK5NE+UZwxnK&#10;/8FPqBcR4jV8XizrJAbxaQXF0u9ybPhyYqEA2mBZoeCWEQ5LCVSGUIFivrCwzCJkRLCBSgpQzHnd&#10;JKy3K+TW0/4K+yagQnUzYd1pmPiWw8q3BH4JZ5HdNITkmn6E5V6GR8o5fLCC4FCg2tofivc04zFO&#10;KxWj9kVKWeGxG42hcCIQ4XkXEZHWAt+octi4JyElpwHfCSX467+kqXCvfh1e/LT/uVgd5A8Mfvsb&#10;LRQV4Mvf0E0FqOPEDkMAcJmw/fw9AnxUdkLdyYmxT6EK2VEI1TWcyBBDBHydNJvDHKNWGRF+QgHy&#10;u9LS/mmHJQAKG0vFtojQWkio/Qk4gm0eQwBuLgE3j0CYd5j7wyEnhRZGicczD0LuK3WM4t/F87Lz&#10;tfh+LX4XY7yz0h42YYlob3FHQ6wSar03otxxLVINVsJNdSmOKSzGXuXt2KZnhC2eQdgWnQjV1Fxo&#10;iDHAIlG+IhIfNXAk1JzElDah7Ag5oQJFHaBRqVgwoYT7I+UytLtvwWdRL9YPrJTCvL6KUYHTVSXQ&#10;LS2CZl4+VAk9pfR8bE3LgwJt90YCcU4gO7HTDtItMeVnzScA38UmvR0IaBFTOMPpguhkXuXh0ut8&#10;XP42F13f0fJ+nY3zr9Jx/nUKLn6Tihs/FqL3p0b0f38GN1+048KjNjqyFtR2t6D5BsXOzYuov34G&#10;dddaUXWxBhVnSlB3vhz1F+pR1d6MLNp9//RkmIZ7QjfIGVrehJqrJXQ9HWEe4AMHgtApyAcuwT7w&#10;jghAUGwoXCN8YBxoixM+hjjleRKG3idgGWQE/xS6q/p+J9Q+pDXttUPWTTPEUvkFnTsK/46j8GnR&#10;hUPjcVjUHSNcDAkMOzRRLV18GcIfFo7zz4LQ8tAHdb1uKLvtiLxrVki7QNh0GCC6/RQSL+lR/hqh&#10;/pE1Wp/YouO5Gy6+CkUXT8bt13lUe+UY+KYRz9604BUh+OrNGQLwEh7/fA0Pf7qKhz9cRN8PLbjx&#10;phhtz2JRNuiD3D5naZwyv98ZOVSrCfcM4XtVAw5ndsOpdSvcWrch5LIaYru0kNx9CpnipkjXjBDQ&#10;qQfP8yfh1XESgR36iLhIwHWZIbzHHKE3qXh7jOHdbcjg778t4EfFO2CPxMduSHrig+QngdwGIYVA&#10;S34sIhTpT4JRQLhVP41EyzOxnl8YztDinx305oX1Jgz9cZFwPDfkjzZxw6V+RzTet0X7fWdc6vdh&#10;z+eF61SG3fcDaZP90NRfg/nHqLbWekBG3L9igzMbKIG1iA2TwJET401S5lJvxKIJ2ysAKKD4FoDC&#10;Bo8AcLmwwlSABIN0/wuxqokYGxRZYkkFDkNQAFF2JeNtFvn/AaCbVL4hTfmSppHxGKIGbsEJfESL&#10;ax/RirDMK4gtuo3c9peo6/kV2S2PEVPVhzkqnlKh8Pt7g/GRWjg+PpyEj7XiMHaXPT5RMoFZVBV8&#10;UxsQnFyLsLRmJBVeRGhiBYprLtL+/hvf/OPfGPrpb7j77BVe//pPWuF/4NF3v2Lgp99x6+XvUgnM&#10;tmMxBOBx/h5CTShTscyVNO73FwBKGXChjnluhGKmmhYZYlnaYrEYqsxcbf6ekfMrKb5hyyuN5y3m&#10;sRcOqzdZqjgp5lPJiYJyhuwcbudoMA5JITtXnc8REGL/q4ME4AHuq0NungaDrxfTEcX864WGVPVO&#10;UDbyR0N9KOpjVFHtoYByh3VIMVgBVwLwKAGoTAW4Rc8Qmzz8sSUqASqpOVRoBFVRJYzKhwEowOdI&#10;ADoQhMLeWhOC5pVUdgSfUIJmYlywpgpWDVSIjfx7Yy2sGqtg2VBJEFbAspFbhlH1CADzqQBpeXcS&#10;gFtogRXSCrAupQDTfaPwgZ413tmqCrlpXxGAo7HVZIc00aD4YaSk+C6/KcDV74pw5YcCdP+Uj+4f&#10;i3D1h3xc+o5/+z4NPb8U4v4vNbj/QwO6Xtag+WE58rsKkHsuH0UdRSg6U4z8tlyUXsxDbnMckkq8&#10;+e/CDYl53ohI8YdzoCtOORhD20EfanansNPkCJSMtKBmoQsdOyMYuZjB0s0ETv7W8IlwR0icH3xi&#10;3NnRmMMsSBdmvuow81CBtfcBqkRe34YHbqi85Yjcq7R9Z40R3moAn/rjcKnUhG2FJvQLDkIndz+t&#10;pQ6SaXEbBz1x9UUour+OQhft7GU28LMPeRHv0o52OSD3PCF4xgzp50xQ3GOFun4bNA1Yo+WRHdpp&#10;ty889+cPjyL9E/gPOw39Twsw9LwUz1+WY+hlJR69rsXAD03o/7kFfT83UC6X4dqbdNQ9DUCWUGnX&#10;9RF8/TTCb1Gp3ToNl4uHYdiwE7o1CjBt2gC7jq1wOasEv0sHENGli+jrhvC/qAd7MS5JqNu2H4cz&#10;4exx4TQ8r5jA46oxXC7rw/6iDhwuHYNH10kE3TFBbJ8DEh7xxD/xQOJTHyQ9HQZg8hDhR/WXQthl&#10;PApBweMw1D2LQdvLOLQ/j6DS9adC9ST03bj1oGX3Qh2tes2QM6of2aKOlr31oTMuUCF2UU33PPDE&#10;jXsE4ZN4pJ2txkc7aDs3+FE5iaXb7WnPqF7E8vW0UcJmDQ+488KJhioG2MXYlQAg4225htTYRVZY&#10;CmEBR7LDVD6yK6gGheJjyAoAiiAMBQClBInYSgB0kMb8xCoqsuvFTYOcILuWapQqUnY5gUJVOmYh&#10;z2XseWTWPUJO6xMUnP8aLXd/Z/yBvEu/QOF0Lq2iNT6gmn1fKQTjdnO7N4C/Sx87LaPglNaEgKwm&#10;ROa2IaawExk1t9nD9yA8tRHFTT148tO/0NrdS5v0GnS9VIP/wtDf/iAA/yAA/8BZfs687ezFZ/Bc&#10;CLiL77aO330EgPIi+SMsr7DGIqMrxt7eApAKbNRKqr+FPJ+zhDIjAAX4pPNKRSgWRJDgJ5QfgTef&#10;kCT45BhiVR0xj1qaUSOFmF5I2M0m+AhAeW7lxFzrmfshN4sAFI/nakjqUGYu4ScguPA04euOuSqO&#10;SM8NR12iFmq8NqOCAEzVFwBcjCMKi7BbeRsUThlgnasvNkfGY48AYF4pdIsrRgBY/ScAnZqapIUN&#10;bOvrpQJoMypBs7pqmNcRiPXVsGoi/Jrrua2BTXMVoxrWTZWwamZwa1xbihPlJdAsLIJqdiGUqPq2&#10;En4K6QVYnZSPyV4ReP+kOd7ZvBuyU6ZA5lM5KBhtRuB5RzrIULS8SsTF76gAvy/AxR9yCcFsQi8f&#10;ndy/8H0qtyno/iUft/5Wgts/l6LzVQFqejOQdjEOYaUBCM70RkCyM7wT6bzKXZBUwfaeeRz+8Yfg&#10;6KuC48bbcOCYIpS1FKF4RBEbtXdg7WFFrNfaju06u7H35B4cNlSBnvle2Lofg2e4JRWgEwJjHeAa&#10;ZUR1qA57vx2wdl4FW5dVcPRYB5lyWtjc6/aIP2uB4AZj+FQZwLlYB5Y56tBJ2gelIEXsDtsFk0Jd&#10;JHTao7bXC5doB7vZ2K8/C8fVJ2G4RBCcHQhA811fVHZ5oPCyE0q7nVFLu9dMddlMm93yxJnhivYn&#10;njg/FICLjwNxeSAEN/sjcfdhDO4PxOPOYDxuDiWg51Uyrn+Tjq5v03H1mwQ0PwtEAdVexA1duJw/&#10;CLtzGnCmxXW8pA3jVlUcqVaERpUCDlet4f5aHKlYhxOVW2BcpwLLJnX2dhowajgIg2YNvl4LFq06&#10;sD5vAOuLRrA8pwejNi3+bT9MOw7A+coxBFABRvTaIvKhPSIG7BA96Iw4Kt8UfmcBvrRnkchi5A6F&#10;o/RpBOpfxKH1VTyaX4SjasgXRY9pCR47EI52KB2iun5mz7BB+ZAFap5QDROGZ9iRdA66oavXBdfu&#10;uuHa82LYZVVg1EYqwI3+kNnkilFrbCC/mAplDhvfLKoINkIxyC5D8AxbMzHwLhbzpCL8qwoUIJQS&#10;JLR7hKCMAJbIDHP7VgHKS1PkCAdhg8VagSMAFApQThojGwagnFhHT6x8Iib+i2lfIpNMgMiJxVVn&#10;aMA+6gwqLv6A4guvUNz5NRXgTzg/AJT0/Auzj2bgw8N5mGZSj9mmNfjKsAyf7gvHRxvMkdL8BDln&#10;HrKXv4mC5rvIqO9FRl0/Mqvuste/gRha47y6myhsvIGrD77F4Jv/4MWvwFMqwb7vf8PdV/9E9cU3&#10;+GQpf9c8/k5R5iNUrqQA+f3FWOUaK2k8UCRCRLJDKo4WAFwu6gSN8M4Knqs5VHTsXEaJucEEnwDg&#10;8LkViQ6eZ0nx8bwL27pAbHkt5mjyfSMxm2ATY51C7YkbSo2oPlFwLUKWABQwlKfqk+cxhhUgg9dO&#10;fq0LPtpkB6cAP9SknUCl9zpU2K9Gqt4KuKguGgbgHkUoGBhiPRXg5ugECYDqVIDHCstxmgAUszps&#10;68Rsj+GlrRwIQbEOoFgTUIDPoqGWbUBAr16Cn3VLA7e1sGurhl1rLWxbCENurZprCMAKnKwsh1aR&#10;uB9ICZSyirE1owgKmUVYRQBO8ojAuzomeGejuI+MWGFZBuv01sPvjC1yHwSgnkKg/VUaznyTibPf&#10;Z+A82+857p/7NgPnvksiGBNwjc93/5jNyMH55+mouJeAxDMh8M52gluMJRyC9GAVcAhhuScRW3IM&#10;Ydn74Bu7DUa2S6Cq+RX2HFoBpUProXBgDdbuX4fV+zdg7cEN2HJYAbuPbYa63hYcN9kCC9d98Iw8&#10;jdAEeym8YwzgHrEf7gGb4Oz8FVycZnI7EzIFfe7IuOWC2AsOCG6yhne5KVwL9GGdrQO10D1YYrUK&#10;692343jqUUR12KLitgcVnx+uPA3FVQKgk/A7NxCIdqrApl5/VN3yQXG3B0pueUhjg7UPHFHbb4/q&#10;AaGAXFHNRl9LmDQM+KC+zxMt9z3RfMcdTXc80HTfCw18rp52sf6JN+qHvFH7xB1FVJGJd/TheXE/&#10;zJq343TTTpi2KsO4WRl6DbugXb0NB8sVsK90HVQKV2JX1hLsSl+CA7nrcaxECaerVGBUrwr9lgMw&#10;bNXge3VgdsYAxrTq+k1HoVO3H8frd0OvaTfBeAie3brwu2MAz1sn4dajA59bBhIQ06nasp+GIZfw&#10;L2SUPo9E1Yso1L+MQePLaNS8CEEh1WLGY0ckDVoi9ZEZ8p5a8nVWKH9piSpGHffbnjnj7FNPXCAs&#10;r9AuX33oi3PPmqDiWUj1FwbZzYGQV3DDqLW2kBfKbh4t2Gw2NqE8hCoRDZONVCzaKRqSNKFfGhsc&#10;GeeSVKBIgojxrmELLOyvpABHADhqNY8tVooZgaDYf2uBpZIZUQYjptOtoyJdRztM9SeV04jjLCVc&#10;xVJRU9Rw0rMMTTf/QOWVb1Fx5RtUX3uDzqdASP1jWt04vKNbhdG6JRh3LBfj1JMxTokKcM5xaVmo&#10;O6/+gbsvfqMS/gnNN75B3ZVXqDn/FFXnnqDu0lO0XH2GM90vcLbna1zt+wV9r/+BQaq/vu//gQev&#10;/4vsukG8O5eqbaEAPEH+FoCMtwCUsuYjAHyrAIWCFfN65UVSY6Ym5AQAF57gORUAFIsiiE5GZHGP&#10;SfAT0JITISDIrQS9twD8iuqPkBteZJbAYwyvt8jH01SldRcFACUFyNdLCnA+j7GYSnKdHdWwK9RN&#10;3FGRYUoArkeF3RqknFoGZxUqwC1LoLx3B5W0ETZ4B2JLTBKU03NxKE8AUBQv09rS3lrVEGa0v47N&#10;zdIagLZNzbAREBQJj8Z62DRRFTY3wL6NgGxrJvhol9vr+biO+/WwbW0kFBtgWluNE7TMhwUAqTJ3&#10;Z5dBMbMUWxgrkwsx0T0M7xw1xth12yE38UvIfCiPZVqr4VZrjtRuT5T1ibHwODQ9S0Tz6wS00uW1&#10;vUiWSsbOvI7BhddRuMznu96koes14fgkBUU3ohDZ6AuXZBtYBxrCxF0LJt6qCMw8jPC8AwhK20UL&#10;uwWGtsuw/8hCqB7egN0am7FVfQM2qm/CBvXNUNDcjO1Ht1EBKkLTmKyy3g4L3wPwjjOhm3BBWLIL&#10;vGKM4RbJth2yBT7ecxHkOxuBvnMgU/zEFwX9/si6ISb4+yGqwRVh5bZwzjOAWvhewm8bNvsqE4BH&#10;ENFmgfJbVHJ9Xjj/KBAXHgWjg+9t6iWoaIErCbGiHjfkXHdBzg035N92RtEdOxTesUFBrz0KCMPs&#10;+w7IvOuArNsOyOixQ8J1S0ReMkF0pzlir1kiptsMMTdNkHTHGOl3jZBK+CT0EEi0tGYNW6BbuQYn&#10;qtfjVPUmnKzazMdboVVO8pduwoHidVDNWwnljIVQSVuIg1krcbx4K0yrdsG0gbBsVMbp5gMwbzsO&#10;8w5jGLcbwaBJBzo1qjhao4hjtNEGDdtheUYV1pdUYXxOCUZndsCWnx162wQ5j31Q9ioS5bT/FdxW&#10;vohA1fMw1DCqn4aghPY347EbYgdtEPXQGPEPDZH52Igq0QyVz80JSDMC0AKtT+0JPA+ceR6CC0+D&#10;pWGEmoE2LDbOovWNh1h2XVaByms1G/IiMUZFAIqxpnlUH2JAnhCUpXWTGuoCsRVWWIwF/k8BCos3&#10;PF2LEByxv8NBSCy3khSggKBkgZeIujmCQ9hiSQHaUjnxb6LYWsw2EXZ4RP3JCTu9lHAVsJisgh2n&#10;QtF2/5+o6/oeDTe+RxUh1nTvD2j4NWOUWgbkjpRBVjMTYzWS8M6BSHyoEiApR0OPNPwB4Id/AC9/&#10;/TcGfvg3+r5lvBJLXf2D9vc/ePzdP9H78ldc6XtDu/sa1x79wNfQAv/8Xzx8A0TlXqfKoi1dKmw8&#10;ISiNAVKhShlgftf/xwKL+bz83mJIgApWqu8TY3lCWc8VwwvsWCTby98lbLHI5IpxPqHWJHARdAJ4&#10;BNhb+MlJ6o/PC8U3Aj8BPnlhfaftg8xUAvDtGOD/A0DGEn62GFJYE4w1+xyRE2uGKm9FlNmsQ9KJ&#10;JQTgIhzbthQq+5Ww2cgYG32DsDUuGXsy8oYBWFQBAwLQlMAStX9iSSux1p9tYxNsGFYSABtgR2Uo&#10;wp4QdGptlsKhpZEAFEBsoA2mImxqhGVjI4yra6BbXgHNEQAq55RDMascW3PKsDKlEBPcQjH2yGmM&#10;XaMIuc+nQuaDdzBLeTFMMk8g5rwz8m74ouJ+OCr6wlAxGIjqvlDU0eE1PIpC81CINFHgHEXT1eeJ&#10;uP4iDR19Sci9GCZlkS3CjHHcVgvapio4YrUF9pHK8E7eDa+4bXAO2YQTlquw7+gqqGhuhZL6dmxR&#10;34INBN8mPlbQ3IYdOjuhor8LGpZ7cMR+NyxDtOGXbIWoTB+Ep/nCg+rSKUIT3pG7EBq+ErHRKxET&#10;uQIy1Wy8VUMRpHckSm5HouBaMDLPeCGq0R5OFUYwyjuB04Un4UhrnHjRhgrQBU0PPNE+6IvWAS+q&#10;ODdU3HVB8U1H5HY7IPWyDZIu2yHxii2Sum2RcssayTctkXjDCpHd5gi6Zgb/q2bwFff5uGAC+w59&#10;qjodmDQfYWjCqk0Tjme14H5WA97n1OF17gBcO/bBol4RpypWQqdiAY5XLKTFXS7B8Gj5Bhwm/DTL&#10;tjA2Qb1wFfZnLsSB9HnQyOBr81fCpHwjLGq3wIzHsGhSg227LmzPnob1udOw7DhJ6O2DTtUmaJet&#10;gHbJMuhWrcbxupVUlkupDFdRFSojgoqwcMgDda/D0UgANn4TjXoBwedBBJ8PCqhYMx57II6WP6zP&#10;EqEPjBDbb4D0R0YoGjJG6TMTKkHGUxNUDlmj8ZkrLTPh8TQcZ79OQMrNNnying6ZLRkQN/CWWU/V&#10;JeyrWMGFCkWGjU1mHkMoEmGBqQKFFZYhBMVSTmK2gVjCXRrol0IM+osGPzwO+GdIjd+cILMkEGh5&#10;RfaUik7KjIqZIiMWWNT7yRKCsmvthhWhGF8jYMTxRLZUbgkhMXU/5ilaovnmb1SBP6L95g+Mn5F/&#10;6W9Yql+I0ftzIXsgC/L7YvChZhw+1IjCeyp+BK8ZVhxwwfOffsdv//0Pvv37r/j6t3/h69+B17/9&#10;B2+4FfWAP/wT+Ob3/6L/u99x5dH3uEAQdj/7Bfe/+xd6vwecY9sh8yVBtNh0GO5iHFBkuyX4CeXH&#10;kJI/BLyYtyuGBoQVZqcwWmR9aV3FeRXT46SVckZCViyTJbK7c3mu2fHIC+CJ1zHkpH0CbbawvcPW&#10;V1KADLHIrKyA3wwBPxXITVeVLLEYFxTJEQmmInEiruESHciLcckNAZi03RMhXs6o81FGie1qxJxa&#10;Cvt983Fs+zLs3a+MLcam2OQbjK3xaVDJzId6nihXEWUrlTCuEEtZVUl3gDOvESs710v3BTGvbeCW&#10;CpAq0IYgFGFL0NkxbMU4IYFozbCob4AZX29cUw/9ihocK60iAMuxL69MAuCO7Aoo5lZiVXIRPnUJ&#10;whhtA4xdvQ3yn0+mBR6L6dtn41TMIQQ1WCD9mieKbgej+E4QhQ+d4E0flN7yQ+Vdf9Tcp6OjUGqm&#10;Szz7MAKXB6kSb8QiozUEHnlu2O+khVUam7BKbQVt7Wzoum2CfYwiHKO30hJvhqbJGuzSYhB2Oxnb&#10;+NotGhsZW7FNazt2Ht+JPQZKULfag6NOe2AToYPAVDInwx2had5wjqbCDDkK96j9iIzfjuQURSQk&#10;KUCm+U08mr6JR8PzOFrTGBKbVq43HOX8ERldHoi8YIeQi9aI6rRG7k0n1N73kBRg66AXGgfcUPWA&#10;8LvDHqzbDklieakL5gg5T8idNSK89OF9SU8Ktw5Cp+UYrNt0YEPo2J2lzW49CdNmXRg0HsGx2v3Q&#10;LFfC0TJF6FXsoGpTglXdLljVK/FC7oJx1TYYVK3Eqcp5OFo6E1rFs3G4ZCFjJRXgRsJPARrFa6FR&#10;sBKHCECN1LnQSp+LYzkLcLp0OY+1nv8INvMfgCqcz+jC9YI+XDsN4MTvZt6iBr3qjThSvBiH8+fi&#10;SNFC6JQtptJcBpOWjfC4uh/x9/RR8tiBCs4PDa9C0PwNQfg6FOXP/ZFLa59Kix834ITIfgfCzwph&#10;D0z52BiZT8xoi01RRADmDhkhm0DMf2KBsmeOaHgZiObn4Wj7PhcerbUYtSsFMtvyILPVbzjhIKZn&#10;LaBdEspBrOE3ez8bEB+LmrMlQrEQQkto3YRt+zMzPKICGaLUYhiAQhWKwX/xmDAgAOUJO3kBQpFk&#10;WczXCqVIWEjF0kI1SUF4jIBPss8ixGyT5cJ+8/NpHz9ecBTl579B+71f0d7zLTof/AMp7T9gqlY2&#10;xqjlEn4pkN0VgPf2h2K0aiDe2RuIz9VCMWWnAyrP3wFZhxc/fI+hH36lEvwPXv5Cm/v6Fzz77jf8&#10;QIlItws6Xzzkg67HP6Jz4A1ufv0b7v0InPKugMxEwmiRSPSITLclRlH1iZCXCr/F9xbwo+UVWV8x&#10;PLDUAKMIw7FU0rICVBIAh+3ucHkL4STgR/DJEYCj+HiUUH1UenIS+AgzMc4nBaHHkBGrawv4SSFU&#10;oCoBuEcCoACidNMpKUvMzxJqk58jx88fs4Sg3eCGcezwzE2dUeuzH0U2KxF5agls9s3BUaVlUDmo&#10;im1mltjkH4otCekEYAEO5Rb9D4CV1TBi/PUub6aEoClhaEpFJ26GJO4RLEKsDShCWhGaYcEQd5Az&#10;4msNKmtxoqyKbaAKGrTXbwG4M6cC23OqsDKxAJ84BWCMlj7GrNpMAH4BmY/HYMb2WTgVdQC+1cZI&#10;vOAiLYKSd51t4roncrs8kSdyAl1uKL7mgtKr5MV1LzT0+KPjVhTqO6OQUhcMpwxXKDtoY5GmAuap&#10;LMMC1fnQcNoGkwglmIbuwClPRRww3QJF7U1Q1NoBxcOK2HZYAVuFFRYwPLId247voBvZDlXzXdB2&#10;3gPbqBMEoC0iMtwQTAA6RjvAJEAXzlFaiErej8R0VcSnK0Om9ftYtH0Xi9bXsfTu0WgaikLTkwjU&#10;Dwaj7IEXsu64IP2+CzLvOVLauqFl0AcdAz6EoKc0hldxzx2FPc7IvOaAiE5LeJ03pnozgiOVnRWB&#10;Z9pEu1N3EHpVB3CyYj9Bcwin6zRh3nSEikwbpgyjxsPQrdkH7fKd0C7dguNlm3lhd0gAtKnfRQm/&#10;l7JehRdrE06V09rmTcb+7Kk4mDubF2sJlds6aNL+auSvgGbOEmikUf0lzsLhpJk4mjoLevkL2UNS&#10;yTVthGObCjwvHIffFQP4XzOC52U92LUfhEndVpyiAjxetAR6pSsJ3HWwbt4Ct4t7ENKticQ7J1Hw&#10;0AIVT11R9cIL1S+9UPXSGyXPPJH12BlJVH7RjMiHDgjvtyEILZAwYEYAmqNgyAJ5Q6aSGkx5aIS0&#10;AVPkPrHjsdxR84y947cl0E7NIfwSIbM9jwowiNaIABQ1aVQN8qKuTCxkOosNVuwvZMMRBbVSmYao&#10;VRNTsvhaqXbtL2OBQgESepIq/LNWUIyFEXZiHI9beT6WETWGfM0oqWRkWEWJcheZVVRVIkQCRShH&#10;EaLOcJkuX0/4ztaG/LT9SKq4j/P9/0Drze9wqf/fCKt5hs8OJWPc4SK8S1Uru9MHY1X8IbfbD+/s&#10;C8OEg9H4YrcnHONrQSeLpz//joff/oZBYW+/+Rm3Hn2Ljmt9uD34WoLgD/8SSvBf6H/zd9rg73D9&#10;6Q+4SwWoac9zNomqTChAUQYjAC3GOAlCEcOP34KbkBTnZYk+RlMpi3MqIwAlFJ2wwtJ430iGV6g0&#10;AlBSf9yX6vmE1R0B37DiG4aeBL4RCL4FoICfzOTdkJ3GLSEr/V0CoFCCPJaA7IIjkBfXcI0Dxm70&#10;wKEj1ij1PoYSWuCYE0thu5edt9Jy7FVXwxZza2wMDMfWxAzszRoG4DEC0KC8CibSLS2Hb2s5vBU3&#10;QB8BYVW1tB6gyAhLIYDI14vnxZqAptXV/HdeA8OqWuiV1+B4SSW0iyqhXlAO1VxaYHEv4JxKbMuq&#10;xLL4XALQXwLgqBUKkJ9AAFIBzlGahxNhB+BTIcrfHJHe6YP0i95Iu+iB9Esi3JF9yRW5hGPhRTeU&#10;X/FF/dUgtFyJRFUHAVgdCY+cQJwKtcde+5PYqKeG9SeUcNjjMPRCDuNUoDqOuWtgn7kath6jGj6i&#10;ii1HVbDl2C5sPrILm7SUsOmIEhSO78IWvV1QMlPGAce9MIvQR2CKGyIz/RGUFgjHGDeYhxjCJVYX&#10;ISkatMaH+Ddeq9YfIqlAotDyhj6dlq7xRRgangahfsgfZQ/dkN/vhPwBqrxBVykxcYY+/syjADT3&#10;+6G2lxL3jifVnxvSrjkjjPbX85wxnNv1YNl0FMb1GtCvVcORsj3QKFWBVtleHCvfB90KVQJxP/Qr&#10;CUQJivuhU6kMrVJFxhba2s0wrFDkxSIEa5Tg0LifEFRjb7YNuiWLsT9nKmM6QTgXmgWLoV28CocL&#10;VkE9azEOpc7DofgZUA37HHsCPsTBsE+hlTQVJ4vmw6pxLdXfbnhfPILgK3oI7TJEwDU9eJzXgl2z&#10;MnvJrTCp2EBLQctcpwibll3w6NyPoBuHEXlLB4n39JBKZZc1YIWCRzYofGKP3Mf2BJs9kgYdEf/I&#10;BbGDTogZdEB0vxXi+82R+tgc2U8sCUILpBB88X3GiH9gxn1rlDxyQDnPc96rJixzSiAA0yC3Mxcy&#10;mwlAMR9XKDyqBnnGKNF4ZgvFcgjyBKBkQQUARQJELN1OFfi2RvBtXaA0M4Qh4Pa2VGY4CEq+RyyS&#10;KiVZFlDRMcaIObQiYSBCjJsJ1SRq/iR4CJBSQYraQwJQlp8vN5eq6TNluES34sLDf6Ox+1tu/wOX&#10;3F58pBaHcVp5GHswkQD0xrtUf+8diMC7+2Pwwf5YTNwfBiWrVHS9+hcevPkDt5/9ittP/4belz9h&#10;8Lt/o/P+16g5cwv3h77HLwTgT3/8E1//7V/SrTBvEIC3Sc6d+rGQmUJoLSbMhVIVdleyvAJ8I1vx&#10;3cW4pcj8UgWPIsBHC9U8k+qNSk1OqDsxa4MhZXgJvGEADitvYXnF+Zcsr5TsEDGc8JARau8rESLR&#10;8Vb98RoRfjJfinsuK9MO8zPEvVfmEoBvS2HEcAY/V04AkMAetcEdG9TskepmijJbRcTpLoO9yjzo&#10;KK3CPs1D2GJth43BkVBMzpLKU4QFPkqbKgBoStCZ1Q2HaS3hNhLGNQKOtMb8u7DG5uJ1An5Ui8bl&#10;FTAS6wDSOp+uJACp/t4CUKtQALBMAqBKXgWUcqsIwAosj8vFZ45+GKN5CmOWb8KoTydB9pP3sFB5&#10;MXSDDsCvjI6nje3grAfiWt0R1+KM2GYnxDU7IKXVCZltLijooGC6EEjlF47Wi/Go70hHbkMWIirS&#10;4VeYAufUaBhF+ON0mA+sE/xgm+QOm3g3WER6QM/HHkccrXHY1hoaNiZQt9bHfvNT2GuiCxVTHey1&#10;0sU+O10ccNaBlqcOrGIsEZTujSjCNTg9CI6xbrCMMoVT4in4pWshPI8MyGGn1vBtEBrehKCOdq7q&#10;uZjVEIhSKrySAW9k3HdGQo8VUu/aoqBf1LUFoONJKNoGQ9HYH4zKewHIv+mFFMrb+KsOCL5gAfd2&#10;fTg0H6PiOkTA7aVU3wnNwh04VKxElaZMWO2BVtFuHC7cRbuqRAUnnlfCwYJtUMvbiAMFG/h4E44T&#10;hIYVW9lzKcGx8RAhqC4pQt2ylXzNbKjlzIY6lZ124XL2hmtwhAA8nLkEB5PmQC1qKpT9x0PRbSx2&#10;eb2LgzGTcDx/NswaVlDtbYfHBU0Edp5EWJc+grr04H/5ONzPaMCpeR/s63bDpnY3LBr2wLx5Dy3y&#10;QXhd14Jfz1H43zjGOI7QWyeReN8AmYRZJiGXNmiNFNrj5MeuSGRHEUcICgBG9vEfxaAZIWiF5EEr&#10;xD4wR8w9U8TcNeH7zVHUZ4fyp1EIvtWCD7XjIKOYA/kdaZDdFEjw0MKJcT5RVDvrIORpo+TY2ITS&#10;kKN6kBOJEKlcQ8xRFVATABRWWCRDhmsCJbUnlr7iY3kBPHHPC27lhWIcyXoK8MkTZLKzj2I03ysn&#10;7pUr1rUT0+jEGJXYiuypOCZBKi/GGoX64+eLRVUFAE845NIC/47Ga29wvu+/sEq5gXd3h2LsgVTI&#10;q8XQAvtinFowPtVOxAcaKbTDsZhwKAbzD4cjo2MI5+9/j5aul7h49zvcGvoZ/B+D3/8XrV1PUXv2&#10;Hh5/83f8TCUobr359Mff8eD1b7TBwFrNAMhM43dfKmyuGNcUwBOwGw7psVDAVK5vl8Uas5wWWNT1&#10;iQwtISbgJmypSDAJyzucqBiG33AcIsBGLK8AoMjuSgCksqMifxtyAn58Tma6igQ/2Sm7IUcFKDd9&#10;7/B1IwSHhzFEoTSPSxjKLKLlFtno9e6Ytt0JQXb2KLPbg3jdFXDYuxA6OwnAwxrYZu0EhZAYCYD7&#10;sougQQAeKxaLF1QO3w+4XpS8iBuiC0tL68vnjKnyTAk3y2ra3pqG/22r+PcK2uaKSilOV9TAoKIO&#10;J0ur2VYFACskAAoLLAA4rAArsJIKcIIDlbzGCbyzXAFjCED58eOwQGkRVdpB+JcaE3p2SGp3Q2yT&#10;K2IanBFdS1dYaY3ockskVFgjs8oZhfVeKG0IQk1LImpb81HQWIbE6jLElpciqqgIvpnZ8ErLhj+3&#10;AVlp8MtMgVdyCtxi4+AUEQOH0FjYhYbBOjgAFv7+MPfzg5m/L0yDuA3zhXmEJ0HnBvdUX4TmhiIm&#10;LxxhmWFwiHOnpTaBVdwJuKYehW/2cXik8xqUvvBA+SsflL0IoKrxRxZVXeptd8Rcd6KVNaFs1oLX&#10;GX2k3nRGZV8gwUeF2B+OqvshKLwViPRuT8QSfmGXreB9xgjOLbqwbdBkLyRWglHG0eLtlNXbCb2d&#10;3N+NI4SfAN/eLEXsSFPAzoxNUMrYiF0Z67E7Yw1jNfblboAWIXiycjMvphJs6w8yNHiR9+BY2Rrs&#10;y5kHtax5vFgroFu6jtZ1E3QL1+FIzkpopNAix8yEWsgk7Pb6ELs8x0E9dioBOBeGNUtg3roZzucP&#10;EXonEXLdEMHXDRB4VQ++4kbw7Yfh1kIQErjWDWpUjKpwvqABn+vH4NN9HJ7XjsP52jG4XjuCsJs6&#10;SLp7Cin3DJDST8gN2lEJUgk/9kAiFXNUnzWCe40R0meEGIIwutcM4bfNEHHLHNE9xki8aYzi2w6o&#10;eZHJ3roGMrvF+F8+Rm2Lgcx6X6osWlCR7BAZRKoOUVohN0t1uOHNo3pYJAp3RQkMgbRgROGNjAH+&#10;CUBR8iFUnnjNQqpDofRE0kRkOcWAv0iiiAH/WVQlM6hyFlDVrRiBnoAfYxikw2OK8iKkwmsx/igA&#10;eBIyE1WxSycMLd2/oPEyAfgAMI+/hneVgjFGNR4yKpGQVQ7A+1R8n2gl41OdHHyokUQAxmPyniAE&#10;F91Cw5VXKG7qR1nbAFqvDaHr0fd4+N1/pHv+Vp15iParj/D6l//gxz/+g9e//oFn3L829E/M3mHP&#10;88HvIuYB09LLLDGWtrJLh+26NN4pAChUoDT2aUL7S7sv1BzhJE9wjRIAHLG9kjITweeGtwJWb2v8&#10;hpMcb9WfBL6vhuEnrXzD6yLUnuw0qr9JOyA3hQpwilh2X5mv53UT7xXBY8nx+CKxIrPgKORpx+XW&#10;ueED2mB7IzoChwOIP0EA7ltCBbgW+w8fxnYbF2wOjcP2lGz+2ycA80v+B0Ch8KSav+GbnIutGAM0&#10;pq01FYue1jbCrr6ZW3Fv4OGtRTUhKKwzlZ8xgWhQUS8BUGSWD9P+HsovlRTgntz/AXBFXDYm2Hvj&#10;HXUBwE0Y++mXGDX+fXy1eQ6OutNVFeghusECCa2OiCMAo2qdEFpihaA8YyotQ0RmGyExj06o0AEZ&#10;hR7ILo1AYUU2sivKkFBahaSSaiQXVCAqowRhyWUITy5FeEo+tzkI5mf7xqTAMyIJHmHJcA+LhWto&#10;FJyDYuASFAcXdg5OBKNjePTwTZKig+GdFI6A9GgEpYTDJz4EVgTjyQATnAg4CtOwI7CJOU5Q8pqn&#10;0YplP3FG7iMvZIoVknsIvysO8Gm3gEn5SWil7oNVpQ5iLzui6LY/Ku6FoULcSe0m4dfljRg+H3TB&#10;DF4dp+DYchT2TVoExyGY1O+Dfs0eHC3ZTrW3jbBS5P5uKrY9tK67CLqt2BC3GqtilmBV1GKsjV6C&#10;jbFLsSlmIbbEL4Zy2lJo5K4i2DbBqEwJRuXKOFm2jZZ3JfZm0ubm8R9I2TqcLN8EfVrmk8UboZu/&#10;DkczV0A7ZQG0CMH9QROhGvApATgN2llfUT0ugHHzRtidU4MXVV9w91sA6lMR6sHvwkn4ndWFR/tR&#10;ODYThK3qcL+gDZ8ruvDtOgnPqyfgePkYHDq14N91FDG3jiP+li4SaI0T7xsjuZ9KcNAecf12CL5j&#10;Cu8ePXjfPIng20YIv2OO8B4CsJsK8Lopz7MZiu44oXKoHNtD8wi/dMhuzcXozQTGWjfJcsospNKb&#10;SwBSeciJRvcV1YVQGEKVLKINlsb/qPoWsBEJGyzsr1h3TjwngCgsMNWhnICfUGvzCYuRwX4xWV8K&#10;kWGeTiswhY159mFCgscRBcIja+CJOcfSWnhUh8MAFIqTFpjqU6wqLTPlABbupJI99zXqLnyDi72A&#10;fshZvLMjiACkqlWJgNzeUIw7EIXxh1Pwxcl8TNbLxwTNZHyi6Au35MsoahpAcmEX0stuobDhPi3S&#10;Q3T2/Yiep//FmZvfoaTlLs7deI5Xf/sv3ojVYv4GtN7+GRNWEdSzCTRaYGlcU9zbWBrbHF44YhRt&#10;sLxIAhGCEgBXmGAUOwDZafytAoC0raMIIlEGI83o+IowFEkRCYA8JwJ+4vwLFU5oituJitkdbwEo&#10;lJ2s1CkJNSkAuBeykwm9L7ZDngCUZchM3U1bzGsmICiBUKh4URxNNSjGAcX84zWOeG+DF3SPOqHY&#10;+TjiCEB7tUU4prwJ+7W0oEQFuIUNfEdKDgFYTACWEoAVtK3i5kY1kvp7G8MKsE4qaRGQs6trhH1D&#10;M+wJP8fGFmlrw+esGBYEpilV4emqBpwqr/1TAR7KFxa47E8AKmZVYnlsNj6398J7h47jPSrAdz6b&#10;gtEff4AZ66dDw3YznFIOI6jCAJENdD71DgivtkFQriF8knTgGa0Nv4gjCIk+gai404hKsEFsmh9S&#10;cpKQmF9IlVaG+NxyJGaVIja9FBFJhGBCEUIT8xAan43g6Ez4R6XCOzwZnqGJ8AiJgxvh5xpI+PnF&#10;wdE3EnZ+UbD15zYgHA6BIXAKCYNLZDScqRYt/bxxysMBGo6GULVWxyGbA9B2Gh5blIkUdqzPHhl9&#10;Xki/44vkbm8kXHVFcLsNHCpNoZdDUhafQpSo9u7yoWoJQ8GtIGR2+yDxmisiOq3hc06P8NOETYOq&#10;FFYM09q90K/YzV5FEep5CjiQt4kndieVmxJU0nYQcFuxhQBcE7UEqyMWY2XIIiwLnINVwbOxMXIu&#10;tsfMxZ74+diftAQaGSuhmb0aB7NW8f3LaH/5XMEKHClei+PFG3CCavFUoQJOZm/AMb5Gh1ZYL20h&#10;TsbNxpHoGdBKmoUj2XPZ062grd0Ch3N74X5JG/5XTyGAEUwFGHrFAOFXDBHSqQ/f8yfgcY4S+fxx&#10;eHfqwufaSVpfPs/w6j4FX0bwjZME2nFE3jjC0GJoI/KmLlWeHgJv6cOTwHS+RLV46Th8r5xGWLc5&#10;Iq6ZIPqqKWKvmRGAlsi/54z0W/WYY5xJ+5tKAGZg9MZIyK+2YUNmQ10o7JmaBEDR0GS/opoQDYqP&#10;xTigrFhq6W0ZjARDYWtHkiICggKKEiBplan0pJhL6Inl4efQ7olGLtTfNDbyL2nVpqthlFgAgDbx&#10;/8bwAgGn2GBPYhQ/Q3yeWA9PZpYmJq8+jZSaflScfY2O24CqbRXG7Q7HO4cSMUotGmP2ReHdA7H4&#10;UDMJX5zIwZcE4OdH0vGughsCCu7Q/n6LzIoexOddQ2rxLeTX3yMEn+P83Z8ZP6Hm4hAKmu6j6foz&#10;9Lz4DXffAFnNj/CeWNp/jrD0w0mdtyGpwREFOEpAkR2BtGCsALvI8IrfSgsslODwwgXaEgBlZ1GZ&#10;EYCibk9KWkjZW4YYfhCqccQGS5ldKeHBEBlfgk9m5l7IT1OG/KTtkP1iG9XfDp5XQpDPiZCZIRIi&#10;DAFMKse3AJRbqiNl2seudcUWFQckO1pQAa6Gw346HNUt2H9EG7tsbLElLA47U/L4b7+UIqAcx0oq&#10;cYpW9rRIdtQKG0z7K8YBa4YTHCLMaYPFPUAc6hvh1NAEt6Y2RiucG1oIwzZY83kBQMPqBpysIACp&#10;ArUJQfX8CqgRSCoE4C6RBRYKMDYHE2098MGBIxi3eCPGjJ+CsR9/hFlrpuCQ+QbYx6vDp5idfa05&#10;whpsEFJtAb+M41RnB2DpqARDAwWYGe2AtYUKbG00Ye+gBxcPO3gE+sEnLJIRBZ/wKHhR2Xlw343h&#10;HhHNfUZIJFyDwuEcGArnAEZgGJz8Q2DvGwhbb39YutMCu/vDxCMQp90DcNrVDyZugTDxDIG+qw/U&#10;LSywS+84FI7sx3otZWzQ3onNx3Zhy3Fel6Abpoi6bU8l44nEG75IvO6LuGueCD7nAJdGS9hUm8Gp&#10;lvatwxZZBGDB7VBk3g5ASo8XX+/GRm0Fnwsn4Nx6kKpJBXYNu2BevQNGldtpTRWhU7QVGtmboJay&#10;DvtSFLA7YRN2MZTi12Fb7AooEIAbw5ZgXdACrPabjfUBX0ExYj52xy/AnsQFUEtezPcuxv70pVDL&#10;WIY96UugTAiqZq/Egaw10MxcD43UNTgUvwLqcQRl0kqcyFkLi/z1sM5eA3MC0Tx/NazK18O5eTu8&#10;LuyD32VNBFLVBQnlxwi9ZsjfYYSILhOEXzNG0BUj+BNaflcNqfQM4HtdDz4Enk8PleCtkwi8rY/g&#10;HkKQljiAatCXNtmP4d+pDd/LOnC/qAuns8dh134Ejh06PD+GCCf4oq8YUzEbIbaTFviqGXLu+MC/&#10;pQKfaNIqbk+B7OZ4jBZ3YhMD+mIq1gKC6S0AJZVBezVtlzTQLi+KoheIgmiCaBGBJ2DIx8PWlsAT&#10;6kwK7osyj7cAlOAnQosNmg19Jq3YNDbwL9k4p+yhDaayFCpQ2GkJem+3BKmo/yOYxZLyEnBFEoYK&#10;8osVBkit7Edx6wtUd/0Ta/QyMU45Eh+oJ2OsWgxGq0binf2iFjAJnx1Lx+e62fhCJwPvK7ogvnEQ&#10;t1/Q7g7+hvO3vqcVvo+08uvIrruNmksvaK2/RcO11yg9O4S8ll6UX3qECwP/QGBuDzsD/oZ5IrM7&#10;Yn/fxlsIcl9O3AJATIEThdAigTOTVn+SCgHI8yqpPZHwEACkEiSURo0ovz/h9+c+ASjGAmcxRgAo&#10;KUEBQOna8JhC9U3cTABuhvxU2mACUGYqr5ewxdMFBKkEhW2erSYpSrHIgiwBKK63/FpPzFawRqCl&#10;FeJObaQFngutvQrYRwAq2Ttgc0Q8FWCuNEVNAFCoNb3yahjR5ooaQFHSYk4QmtVQ+VWPZHkJQEsC&#10;0LauiQBsgXfbOfi2noNXy1l4cuvc3A7r2maqyAYeSyjAKirAcqgTfPsJwL3c7s4ux04CcFVMDiZZ&#10;u2O8mjY+WLAO7348mfERZq+dBjWzjbBPoCsqM0JorS0im5wRVmcLz7STMHZRxqHDy7F17RRsXT4F&#10;21dMx87VM6G0fh52bVmBXTs2YY/KTqjs2wXVA4yDytinvhdqWvtw4OgBqOuo47CuBrROauIwQ1vv&#10;MI7oa4+EFrT0juHA8WNQPnIUioePYbPGMSgcOoatGsehqHUCWzSPYZXqfszbvg1TN67BpPXL8eXa&#10;5Zi8boUUMgE3jBFxxwbRt1wQ3e2GyCtOCL5kg4ALlnBuMaGltYBXG3/UeQekUx1m3gpE5j1/ZN73&#10;Q9pdTyT0WCP88gn4njkAj9ZdPNGKsKzaitNlW3CK8NMr3omj2YpQidmIHRFrsDFkGVYFLMDakAXY&#10;GLUIW2OWYXPkUj6/CBsC52Fj4Gxsj1gA5cSFUKGVPZC+TILffsJvb/piKCbNw4b4eVSPiwnSldgT&#10;swq7Q5Zgp988bPelagxfjBNZm+BYtgveVXvgSyXq36iK4DY1RF7SQPwNHcTTmsb1GCPqugnCCL3I&#10;LsLpujmiuiy4zx6sywxBjMBrpgjoMqb91YP7laNwuXwIrlc04HlFi8rwKJXicVr/o3Br0YY7w6ON&#10;++3sDJr1ed70qYZPUhkTsufELBdrKmZzJBGC8ReNkHDBBNm3Y2HCHvYdZQJwazzkNodhtFh4VMzc&#10;EON/88Xk+hEACpUxg41p6k42KDY2kVEURbsCctLYni6hNDK2J9W1CRgSUAKM0mO+VppRQvhJg/1U&#10;PkKFzGKDn8bjTxKZSx6flnD4LmkiCAwpsSISLASeuG8GASgvbCRDylJ/pYVxhGBW9UMUEYCZbd9i&#10;2oFQfLQvFh+rp+KdfTFUgNEYy3hfPQHjtVMxUTcXn2glYdx2ByS29OPhD5AywE9+FNvf0Xz9JY/V&#10;i9LWh6jrfIXaK9+govNrFJ59guzWfjTe/g0mQS38vvwNi4TC+wv8/j9CWh+Rv0VejHlOpfqapCwB&#10;UPYrTcKI9pcQFPZXJDvkRxTf/1+8BeBfxwMF/KbT9opxWQJQdvJ2yExYD5nPN3B/m3StZKYKFUhb&#10;LAGQr5XU334CkOddqPilvM5iuuIGH3y8zgFmenaI1leGvepcHFHdhL1H2bDtHLEhnBY4NYcKsJgA&#10;FPfvEDNBhstYLAg9S7EMFsOCIW58blJVMQxBKkRRHG1f3wIvQs+3+Sw73fPw77gkPXaqJwRrWmBY&#10;US9BVZsWWIPgU8suhWpWOfYwdmVWYG1UDqZYuGOC6mF8NHcV3v9oMt754H3M2/QVNB2U4EzYhVTb&#10;IabZCwntAYhu8YBvrjFM3FWhojIf6+Z9itWTP8LKCR9g1cQPsWbyeKya/jlWzpmCtYtnYcOq2VBY&#10;Nw8K6+dDYcN8bNpEPozEBgURbPeMjVvmY/O2RVIobOXzmxdh6aqFmD5/Dj6ZMRvjJs/Gu5NmcfsV&#10;Ppg6Bx9Nn4sPGe9PmYX3Js/Au5On490vZ+CdL6ZLIRNw6wTC7hkj8o4lwm6YUxmdhjcVjLB/Th20&#10;cWdNEXjZAfFdTrTInoSeL+Hnjaz7nnzsjOQeNu4rxxFyVg3erdvh0rQNtjWKMC3bCdNSVdhWaMOk&#10;4DAOJe0hABWwwn8xFnjPwpoIAi9mEbYkrMCm6KVYF7YQ60P5w8PnYUfCEqgSeAeyluJg9jJa3+XY&#10;R1u7K2UeNsXOworQaVgdPAsKwYugGLAEil4LsM1tNra4z4JS0HzoZW+FZ81+hDUdRnirNmLO6SD5&#10;yglk9Ogj574xv7sFkm9bIKrbDCFX2QHQksZdt0JslzU7AHPaYP7mTjP4XTKBL2Hlfo6K7owG7Nv3&#10;wq5NGQ6t++DSQhA20yY3nYRH4ynppuyu4g52TVTEzc48F278B+YCv7NuiL7sjqQuV6QSgqlXzJB8&#10;yZxhTfvLHj2kFLK0vzKboyG/xQtjN3tQrYwAcJ7IQFLtSSUbbDzTd1FlsJFN3ik1VqHWRDZXur+v&#10;ZIUJQUk5CviJ8T4Cah63f65dJwAo4CfGvKh4ZrFRCwBO308FSPh9uUNqzKNEmcsyHk+oP5H1FSuk&#10;EHx/lr+8nYYnviMBKDtJFcmlNwmr7xFV3IePN9rjs4PxVLapeP9gIt7dH48xqjF4Ry0OH2qkYIJO&#10;Lj4jCN9TdEBoxR3cfP4vtF1/jEff/RdPfwb63vwXVx/+jJZrz9FAK1x96SWqrr5G+eWvUXT+Oepv&#10;/gENcd+UL7T5e00JYqNh2L3djihAqW5R2OAVxhhDiEuJh0k8h18oYdQMoeL4WNwg/u34H8EmZXxH&#10;YCfG/qS6PwE9qQxp+PFwOYwagSayvqJjEjaYgPtyCwG4hipwHeQmbyUAaYNHICgBUChFqWRGrBAj&#10;AMhOaekxiFtuyqzzxKi1blA55IAg/aOw3bMQ2ns3QvnYMWyzc8LG8BgpCaKW+z8AnqYFFmUuNlSA&#10;dlSAtmIpLNpgC7EKTFUlXZgoc6FNZojxPpemDng1nEFAywUEdnRSDZ7nv9kO2Ne1E6SNOEYASkkQ&#10;qr/9OWV/AnB3ViXWRWRjmpkbJuxRxyezl2PcBxPxzkfvY6HiQuh4H4JnngViGn2QfiEGaRdiEdsW&#10;AP8iC1j4HIDq3vlYP+djrJvyEVZ//j7WffEp1k36HGumTcK6uVOwaekMbF01CzvWz8XOjfMZC7CT&#10;4NvG/c2bCMWNc6GwaTY2bfxKis0Kc6TYuJHgXDMTyxZOw/Tpk/Hp55PxvlCmH32J9z5mjJ/8Z7w/&#10;fio+GD8N4z6aIv1tHOPdjyYRgPd1EHCHdvDmKQR00+Zd04Fb5yG4dB6k2jkGL2ELe+yRRJuc/sAF&#10;Kf3uSOt1RXov4XfHGjFd+ggTSYEze+DetAVOdZthU7UDFiWqsC87Ae8KGyoxB1gWG0MrTR2bwzZg&#10;bdgyKCauxTbCTyGO8ItcxOcWYHPMEsJvGVQyVlOCr8TBXMIveylBSCBmLsLOlDkE4HSsDZ2KdYEz&#10;sMlvPrb7EYy+i7GDAFR0nwFlCYBb4Fl1AKGNRxDWqoOYsyeQckUPObdNUNhniewH1ki4ZYGw68Mq&#10;L/SqOSIvE4iX+Nw5UwSdMULgWSq/DiNaBUM4NR6DTf0B9rC7YVW7A1aVSrCvOgi3Gl141hnCt8kY&#10;fs0WCGh2Q8z5SGR0ZSPtWi6Su7KQfCMNaT3RSL/hh/Que6RdtUDKZVukXXFBYncZVlpmU/2J2r8I&#10;yCk4YsxGZzYKWmABsLmisbHRTKcKFOUU09lwp2xjw98K+Vm0UaKAV4IdFRm3kiIcieGEB7eiVu+t&#10;7R0Z63rb4OVm8vgzqQKnEbKTlQhBRTZW2uBFR6gCxW0jqZqWCospkio83shqxn8CUKhOMab4qRL8&#10;U1px68m/4RnZgXfnnMJk9XiM10rE+xoJeO/AMARFCFs8Xjsdnx1Jxwc7PeGe1YW7r4Dylnu4ePsb&#10;vPgFePEbMPQT8OD533G193u09XyD+hvfoOb6NyijEqy/9QeU9NN4HmgfF1lIsBOJjz/HAP8KwRVm&#10;GL3SBO+I7K9YoeXzHZD/UgBQKED+dp4H6XwIRSyyswSTGAMczf1R/LvsjOGEhXhOgqFIgvylFGYY&#10;gKJzEgp6EwG4kp+xhiqTVniyGAekFWbHJTtjD6/lsPUVx5IAKGXytTFK1HSu5HVf74uVu13gduo0&#10;rPcsx2EVBSgfpZWzc4aCBMBM7MspgGZ+MXSLy2FUIVaDqYVDbR0c6xrgUC/sbi0sa0QJjABkJU6V&#10;V0G3rBL6hKVVXTNcqPj8Wi8i5NwVBLZfhHvDWb6vA8bVjdDmMQ/mlRCypfycMqjklEOZFlgpsxyr&#10;QzMxxcgZE5T2Y/zMRRj3/gS888mHWKG6BicDj8K/lDxoD0fO5XRkdKYi4VwUAkrsYeV/GGpqS7Fm&#10;9nisnTYe62ZMwPqZX2AtY8P8ydi4dAoUVk3F9vXTsUthNnZT5e3aNBdKG+dgByG3hQpzw8YZf4np&#10;0najwkzGDKxfOwPLFk3FzOlTMHHidIz/ZBo+Gj8FH3/yJT74bAo+/GwqPvyU8Qn3+bzYvv8pAch4&#10;7xMC0O/uMXh2a8LjymF4XTkCr2taBN8BuFzdB68ebYTcpzp6YI+UXluk9tshaZC2pZ9AfEi5e9cM&#10;AYSk+9l9cG7bAefGTbCp3AD9vE0wKzwEryobhFX7I6I2GL7VbrAsNMbhtAPYl7QdaqlbsTdpPbYQ&#10;eluoAHckrMK+jI2E3UYcytmIfVm0vJkLoZpOK5w6D7tT2TukzsG2xJnYFj0Dm0NmYav/fOzwW4Td&#10;/guxhxZY2ecrqATNxcn0DXAq24uA2sMIbNRBiIAgFW1atyFy7pkj/Z4lom/Q3l4WatcIfueNENBx&#10;GgGEXQCtq1+jHnya9ODdaAD3en04VB6FddkBmJUqw7xsO2FOAJYcgls5rX+tCcFnidAOVyReSkDJ&#10;nUrUPziD2gdnUd3fgfL+BhT35SHvTiSye9wJQVskXbJDZpcfgs6V4csjCZBTpJrZHA65TbYYvd6R&#10;jdhqGGJ/AnA4aykjxpW+FHfkV5AeiwU2h+evCpsrkiIi3gKQISU9RmwvY1j5CQDS+ompXQSgzAwG&#10;AThqCpXRJAJwEi3bPDb+FX8FIO3wEh53CY/3VwByX15klcfvhL5bmrRmn51rCWQ/U8N0jViMP5qI&#10;cZpJVIHJBF8KxlENvn+I1vdgEgGYiQn7wqEf2IwL9/5Ac+dLlNRTDQ78jOe//huv//5fvCYMH3/z&#10;L/Q8+Q1nCcL6njeovf4tGgjAdRrhBA6/h7hD3RJTAluUvAxDULK93JcguMwEo4UCFCs5f0ErOkER&#10;oycrY7QYvxPjcJINppLk+ZGffYTQO8zOhc9PUoHMh1sh8x7P96eEJiEoEiEyVI7/A+DIGOB02l+h&#10;8iZtgMxny/kZq7jPazSZ51MAcAbP7SxCUsocDydUxBCGBMDFWhizmNdtpT1kNvhi1lZ3mB2xgKXy&#10;WmirbCYAdQlAV2x+C8DsYQCeKC6TACju++tE5Sfd6rJRQLAONnXCBg8D8AQBeKSkDMfLaIlrG2FT&#10;20yhcpYd/GWC8DzcCD/b2jboV9bjUEExoVeAPdlFjBJpNRilzFIoppZgRVAavjR0xKc7VGkr5+O9&#10;9z/FmPEfYI36JuiHn0RwlTcyzieg6HoB8rsLkHIpCQHFrrAOOAFVtTVYNWcCtq+Yi/2K63BCYydO&#10;H1eGrtZmHNFci2Naa3BcaxVOcKurvgZH9q2AhvIS7NvNtr9nAXbvXYhdKguwQ3kuNm+nWtzBtr+D&#10;anDLdKwmOBcsnoqpM6dhwqQZ+PizGfhIwO4zAu7zKRg3cSreFzFhCj6YMFkC31juj2bIjv8CMt63&#10;2LjPKcGqfRtcLqnC9fIBOF1RhUvXXvj0aCKu3wSZTxyR8YgQfGSF6AdGiL5nQiha0jYbI+TGSfh1&#10;asCtdRcc6ngySqje0tbBMO8oIhsDkdacgMTGOITXhcC72hVWJadhUqYDw3IN6BTsgXqOAo4U7cCp&#10;SlUYVKnBiNZVv2IPjhRu4YVeT7m/FgfyVkA1l0ovkychYz4Uk3giIiiJ/WZjq+9c2uC52Bu5GOoE&#10;qWbMUuimroFFoRI8qjXhV3sc/g2EYLsuYi4bIKHbBPG0vpGXjeDfoQ+vZgNaVkP4NDLq9OFdo0dw&#10;n4J3pQECq40QXE0lWKYP1+LjcCg6Auuig7AqUINjkSZfo8djWxKcTlSOQQRcHur6WtB6/yLOPriK&#10;84NX0T54jiCsRvH9dBTdiUdhdxAKxaoZvXlwrGjCO7uiaH2pAhXECjB2GL3OFtLSVgtoLWeL8hc2&#10;mulUD1R/MtMUaVM3EDDrIfvFdowS44DSasXHIU87Je478TbkGNIMB2m8bzjkCL/hOa1Uf7S+kvqj&#10;/ZUVq5ZM5mdM2kn7tp2vIRCX83hizE/MGpGW3CIAGcOzTwR4hkEoFUNPVIXCYXcMUrnZuvG3jFPA&#10;TALqI6q899RTMXZfLN4j/IT6+4i2WBRDjz+cho9VQnHEowpNXX+jAnyC7Mp7aDj/AjeHfsPzX/6L&#10;b3//L1798k/0v/kdlx7+hOZbhF/PD6jq+h0LlX3YIYgZMQSdNM43rPjehsgAi9kfIvv77jJDvDuT&#10;wPmMiuwzJch/oYZRU/l4ClXYl+wAJhBi49nBfEwV9xHPwafbMW3+QSirWcPWJRGaRqE8P3xejP0J&#10;FSiKnkUdoIDaTBXIT9uNUULtTVjL41MBTlzD427k8bfy2ilCfuZOXkdlwk9VGv+TMspCUc6n6lxI&#10;CywK0ley01vvis83u0Fd3RHGKso4qrQBu45pQ8HRAwqhcdhGCyxmgmjml0gANK2sJLzq4Ezl51rf&#10;ANeGRunOb3Z8bE4VeLqqFicq6nCstBLHy6sJwGY6GZEFbod3+yX4n+2Ee/MZArMZBpV1UCdYd2fm&#10;YVdWAdtaEfdLoZRRhq3JRVgakICJetb4ZKsKPpoyG++//xFGj38fazS3wSiWjqnKD9md2ai8VYcy&#10;RtaVPIRUB8M8SA/b9izF2tUzcFh9O6xt9BAe6Ya4eFcEBJ2Gh782vAIOwc9TBUFOu+BvoQRvA0W4&#10;ndwGu9PkkpUyzKyVYOqgDH3bnTh8ej32667BHvVV2Ll7OTZsXoAFS2Zg+sypmPjFNHwyYQY++Zzx&#10;xQyM/3ImPpg8Ex9+OQsfT5zJ+ArvcSszcQqvD0G5mtfI/cp+GFathFH1Uti0KMCRMHS+sgtu1/fA&#10;+7oGYh+cRuZje4YjEh6aI+SWLiK6dRF/xwiJVIcJoozmtiHCzmtShu+Edt56bI8h0VMPI6aBjf18&#10;Bgov5yD1QjzC2v3g3WILtzYTOLXqwabhCCzrD8Kh9Qg8zhJGZwigjhNwa9aGbYM6/7Yf5o17Yda8&#10;B4aNu6BTtQVaZZuglrMKu+MWY2fYYqhELsch2mndnK0wyNsBg9ztOJ1HlVakAtfyw/CrPomgOgOE&#10;NBkivO00Is8ZI+KCCUJoc30JP88GQ3jXG8KLVta7xhCelfwOFQYIrTFDbJ0VEuttEV9njZAKU3gU&#10;6cGh8Ahs8w/BMV8TXuUn4V9vDr8WeypIDyReT0Dp/XLU3mtCW/85nHt8Hq0Dbai4V42Su0VUhVVo&#10;6S1DW18+zj3txOm0Riq/SIzanAkZcdPxTXbSRH5pNWKxZJIYk6LCkKO9kp2+cxiAk9cRgGxgEzZR&#10;sbAhshGJuj5pPFDMMRUzGmiNxbQusS8N8AvwcStHdSPB7/8DgDICgF8IAFK1TFem+iNIRcZXjAOK&#10;8ppFtNgCgGJ2ikgmUGXKEbxyYoxxujomrT2FnHPPcdQoGjLvb8ZUjTC8r5WGsVR/o9Vi8e4hAvBw&#10;Kt7XTJG2Hx9OJwDDoOlWgfMP/oOSVgKw+gEKGwfQcPU5bj39G57//E+8IQSHfv4Prj/+Fe13vkfj&#10;zZ9Q2vkLpop7Ac/g5/8f8ImQxv4YYhEEMRvk3YX6kPuU6m8U4SS7BDLyq/kdN2LcFzswYeZeLFp7&#10;DLsO2OC0TSwCoksJ42t48vJH/PPfwC9/B/LrrxOY2yQLOzwOKDLAPGeEnxj7GzWNlvrLbVSK4rrw&#10;M77gdtJGXqstVOqE4Ax2KlSBw6UwfJ9IoAiYihrDBWIq3ymCmt97rSM+2OCMHWqOOLH3AA7v3Ihd&#10;Rw5DwcGNAIzFtuRs7M0aBqAuAWhChWddQwtcNwxBAT+n+kbYipkhNTUwrK6DLsF2hBb4GJWgEUFn&#10;09gGFyrA4HPXEdl5A34dF+HU1A6TmkZoFQnLW0DVJ6KQECzBTkJwMwG4wCcan52wwMeb90hA+eCD&#10;jzDmsw+xWnMHjOLogGojUHitHHW3z6DlQSfq7rUipT0d5mHmWL5rEdbtWgZj2xMIT/RDRmEcMvLD&#10;kJztgaRcusosY6TE6yAjRBP5PoeR53gQ2bYHke6jg8jQ4wiIoEuNOwHnOF1YRx6Dga86tG32QkVn&#10;CzYSggtWfoVps6dj4qRp+OzzmZjw5Wx8PnUOPp82B59Om41Pp87FhMnz8PGkOXh32jxM2LIVW21s&#10;YFNUAhn7RgXCYwZO5U2HacViQmct7DrWw/nSZnheUaHK00HqQ2Mk9Boh7NZxBHYfRlS3NpLu6SO1&#10;zwJpvdZIu22FmM5TcKzXwKEsJWwN24jj8ZqIqPBE0fkUlN3IRnZXPG2oL8IvOiP0ig0CLxnD74I+&#10;gq4aI7LHCnE37anO7JBwhfaUljTsggGCLunRpp6A3zVdeFw9BqdLWrA7qw7Tur3Qow09kbcTBoXK&#10;sKjaD/smTTg0HYV9gzbsaH0dq7RpUXUQUG2A8FpzKlALhNCuhtSbIKyFIG81R2CTKfwaaGEbTQky&#10;E/hVGcGTai+wyhhpLQ7IaXFCQbMLSs96IafdA6HlFnDNPw67HA245GjBp+wkAvg+7wZTuDaawfus&#10;M2KvhiPvViaq+yrQ+LgO9QPVKLtXhsreSrT0nce5++dx9n4LLj/tx+GQWoIvBnIKqdx6Dd+qUUzi&#10;F6ARyydJdWZ72YBGADidjWyyUBm0WZ+u5PO0V1QqMrTC/y/8xNxWwk8U+I4s3f5/ASgrEiDCAotV&#10;i4UCnMLGSQDKfE7bR7UjP18Do0UiRFp0lSpPUpo8JhWLuDmQtHIK7a+csNkiE8znvXJvYOM+d363&#10;3fhMLRDjtFLwzqFkjDkQJ9UEfqCVivc0kvEeIfghFeAX6vHQcC3DpUf/QcWFF0ipuoOCtkcobB9A&#10;y41XuPP8V7yiqnxGK3zn+e84e+9HtN//O0ov/YDPxCINMwnmv8wCeQs+EaIQWsBvlLDG0zTx7qfb&#10;MGueKlWdFRxcUpCVcwbtZ27i9t0XePriD/z8N+DvfwA/8fOevPonznUOICicikjdCTMJ99FSydBw&#10;+YuY/yuVtPC6yEzfRQDuJAA3S9dEZsJydiJrqKYFAPnc1C0MMbYqxgNFNlgURe/jOeNx5tIKC6W/&#10;mJ2ImMK4xgZj1zljyU57aO7Twf6ditippYmtds7YEhKDbUlZEgDFVDjdIlpgQs2SkLOtrYU9laB9&#10;bT1saIktpULoauhV1hJ8NThcWk7hUAH9GoKxvhlODR2IvnAT8ZdvIYRW2I0q0LyuBUeKKwnAfLqs&#10;PEYBdmQWQ5EQ3JRciNmeEfj4qDEBqIzxBMpHH33KDmQC1h5Whkm0C+KaMtF47wI6H91H5+A9tN6+&#10;gJyOEtjEumOW0hIs2rcGDtHOSCylC2rIRmlzNkoaE1DSHIqCGhcU5puiLEkPzRH6OO+nj3Ne+miN&#10;skRBmjVSihwQXuKIoDKqxnIPeBW5wzHNAad8TmL7UUXMXTMPkwjACZNnYOJkAb55+GLmfEyaMR+f&#10;zyD8+PjTKXMxduIMTF6/Bcf8gulOO1B84z5kTIoXQSdlEk5mTIJJ0WyYliyEcfl8mFTPg13ragRS&#10;CUbdPoTg62rwvboHvtf2ILRbHdF3TiDurhkS79kj/oYDFaA5bCpOYV/cXiiH7IJlih7i+GVLzseh&#10;uCsZ+TdikNkdTFj6IPmOC1WjLRLv2iLpoTNSB9yRMeiF7H5PZN1zQdpNO6QQisk3zakwzRHba46I&#10;+yYIvW1Ey22IgCsn4X72GBxbtagktaWiZR8C2PeKCXw7TeFJdefVYgjfekK0lu+pNkMwFZxfqSEt&#10;rSni2h2QctEFyRedEHfOFnFnbBHbbo3oZksEV51GTKMFys67ofKMK2o73NBy2R8VhHd8tT1Pvh4c&#10;s7XgSRCG8ljhTZYIabGksjWFO5WtXwePd8UPBfcSUTmQjaqBfFT0F6B2sIJ2+DzO0x6fe3Aenc+G&#10;oORSCpkNsZDbFAcZ/sMfvucuG7ZINswjoKjw5KhQpEH06WxA0wmnKUJlLIXMJ4sJrY2Qm0tFISb0&#10;0+rKEXryYlK/sL2E33CN28i4n8h2zhqBnwiqv7dLt8uKebFTlNlod7DxErIMeTbyMdK4H+3uYjHm&#10;JxIuPJYY8xNZZYa8GG8UY4xf8bNnsANKu46dupEEtArGqwZgnEYiLXAyxh6IJwATuJ+Edw4mYJxm&#10;Mj7UTMOn+6Kg7l6Cy0P/Rf31N0isuslOZxCFHU8IxKdo7/ka917+A08JwPtf/xvne3/Cuf5/Irfj&#10;G7xHVSfzlahFHEl4jABweLmvYeUntqLQW8sqA2cuf4Peh7/hu5+Bf1DZ/f4v4Ovv/oO+x7/h3JUX&#10;SM+9DAe3PKhp+2HeagM2bnYI7/N8E+Yy0zUhP5eQkmaBiJIXkfgQZS1ixRcCcOp22ur1vCbLICsB&#10;cJU0VCFHAMpOVmAHIyC4nSGywVTaYuxQUoAEIJW+7CKeQzGXezW/83pnfLnZAbtUT2PPrr3YeViL&#10;AHTC5pBoAjATe6nOBAB1Cstwukys9lJPFUjwEX5iK+b8mhKKBpU1OEHbe7SsCurFJdAUU+fEogh1&#10;TRQq7XRC3Yi5eANBtMLuTR2wqG3B8dIqqFFdKucUQzm3FLuyy7AjqwwKqcWY5xOFT46b0ALvpWpe&#10;jE/Gf4EPJ3+JrccpBjKjkd5eiTP9t3H9yRA6H/Sh+Xon8tpr4JAUhMlKyzFr/1o4idkftekoPV+G&#10;+mvVqO3MRdWleJR3+KO0yhY1Oea4kGiDuzGOuBNihwsxTqgrCUB+YygSGyOQ2JqItHO5SDyTh4Ci&#10;KDjGe0DLRgfzNy3FxK8Iv6lf4YupVHgz5uHzWfPxBQH42fQ5+IzA/njSbHZSM7Hm6HH45Vei8vId&#10;dN5/Bhm97DmE3zToZUyGeeE8WBUvgWnhXBjkT4V+0VRY1i6AU9tquJ3bCM/OrfC8tA3+V9UQ3H0M&#10;gVdPU83ZIeS8CzxqrKCfqotdPrtwOPQgAvNsUVQfjJrOBNTeTkP1vSSU98agqD8YeQ+9kUvo5T52&#10;Q/pTN2Q+80TOUx/kPvFG1kNXZPQ6IOO+DdJ7rQhISyQ9Igwf2SB5QCRibJHC56NuGSOwS49AFtlr&#10;fWnF5sh7NoggWEO6bBB8yYq9G5VeiwkCa0/Dp/QU/KjuYpqtkNXJHqfHA6W3qVB73JB71Qm5lx2Q&#10;f9kZmWdsUHDJES09Pui47okzV9zQdskdZYRhTJUlPIv04ZJ3nL2RMeIbHZDY5owkwjLxsiutNb/X&#10;BRvEdzoi84YPiu9Horw/EWUDWagYzEXzYAPO9rWh4+EZtD55jFVm2ZDZRAAqhBGANtIyVPJiDrBQ&#10;BH8CUIUAVCIA2YBop4QClJvAhjZ+IRXbatpgFb7CdgwYAAD/9ElEQVROlHKIMUORyfwL9P4aYrB/&#10;luYwACU1Q/U3QwCQamQqjzGFjflLKsovqFaoAuWm7sFoQk8sfCDVqi0mVBfw+CPqUoS8pAIFbKkM&#10;Jx/AdtMUNgha4C8O4LP9wfiQAPxALItF6IkM8HAC5O1YYBrG74vEHtssnB/4Bxq73yCt9i5ymwZR&#10;0EIV2PoI5WefoKX7G9x4+k/cevFvXOz/lWrx34ir7KcyJjTmihKd/9leSfWJRQ8kELIjWWKEsbSY&#10;kXndKKq+g/i0FgTHVcLOMw1HDQOwUdkM05cfxgdClX1E8I/jOf6A8RlBNVmUH/EaiEzwfHXILhSK&#10;XMCPIdVkClUuOiYlyE/ZSvDRVn+yBHKfL4M8ASg3aQPP5yYCkDGFAJyiKMFSSpiIY7CDkZtDFTj/&#10;EBU2r9fSE5Bu3k4L/MEGB6xXscSuvUewQ/sYFGydsD4wGoqJGVBJy8OhnCIczS+FfrG4/69Y6aUO&#10;VgSfgJ9ZdQPVXz1OEYDHxfp+JRXQKCqFVkk5DPg3y/oWOFIBBnZc5b/X6whovygpQKvaVpwqrYFG&#10;QTn2EX57c8qwJ6ccuxlb00uwOCAOkwys8YXSQUyZvxJfTpqB8dOmQcVYH7756choq6E6JwAfP8PF&#10;3n7Ud3Uis5nnOi4A03avxlf71sEyxhVxFUkou1SB+hu1qL1eiBICsOhsAAprHVGaZ4HWZFvcSHLB&#10;jSgHNETZorTIDzlNUUhqSULmhWLkXGlA6pkahJVmwCMxBHouJli6bTW+nE34TZ5NFTgXn9D2jp9J&#10;60v4fTx1Fj6Z9BU+mDCDHfx0KFnbIImqt63/KW49/xYyp3IX4FTObBjmzIRtyTK4VtH+Vq2Cddl8&#10;GBbOwPGsSTieM4UneiHsWtbB9cwWBHXuR8jlY/BpPwUvqiXXMltYpppCJ1gbGv4HYZ1siLRyTzS1&#10;R6GV6q/pbhpaHqShYSABlYPhKH7sj/zHhOATd2QPOSPvmQfyhgjBR+7I7CM8Htgi4yGBR/jFD1Kx&#10;PTJD0mMrZAw5IO8JX//YCWmDtoh5YIaguwYIuK2P8F4TJBCOSQNUl33uiL7pjIirNtICraEdxgho&#10;0EdYsxEyOu1Rdssdtb3uaHjggcYH3qi544a6Ox5ovu+Llrs+aLjpgbY77rjION/liOZLdii74IiU&#10;VjsE11nCv8ocUXX2vOjeyLsYiMLroYRpKApveiO/xx15N91QeMcLZb1BKO+LIvQzGOwEHhSjbbAe&#10;7U/PobS/H1OPEhYKkQSgH2TWsuGuNBsGoLDA8w4SaPsJQJEAEfZXAJCW6ksC8PPlkP9kEUG1grZW&#10;mVAjgGhDBQD/H8X3Nv4E4DD8JACK7K/IaFL9SevXTRmuA5SfxIYqbPDEHRhFdSK/nABcTgAu4fEX&#10;iBv7/A+AYhEBsYae9Nwsdby7QheTN1nw++jg472B+FQzCZ9qpOEDQu89UQNIAIoQjwUYx++PxkaD&#10;KJx7+HdcHfwDeY19KGgYQHn7U5S1D6G47TFKzg6h7trXvB7foe3uj7j2DPBMucDzQDU7Xyz1RQCK&#10;ecAj6u+vKlDMD35nwVF8TJU79sMNkHl3BYM29d11kHmHUHqf5/VTKrlJPAfTRYJDAE/MDz5AxTec&#10;LBo+X8MF0lLiY2TWhyh7EQCUof2VlN6nywjARYTfMoxixyQ7kYpQQHAyVboApFCAYmqcWBxBAFQU&#10;RBOAcrzOMot4jcQCs6tog9c7YCxj0Q5z7DpwCrt09LDFwQNrg+MIQCrA9GEAHiEA9YqqYFRWCxPC&#10;zkzMCKmi+mOcJgBP0P7qUNEdK6nC0dIK6bFxbTNs69vgTAB6tV1C4PmrCDhDBUgAWhOAeqW10lzg&#10;g4TevqxS7KH6251Vju3pZVgekoSZ5s6Yse8IZi/fhK9mLcKXc+dBzdwY3tmpSKgpRl33VVzoG0DH&#10;/V5UXjmH5PpimIW644sNCzBfZR3Mgu0RkReN/PZC1HZXouJKNjI7wpHW7IWMSjtkZhqhKF4fTTFG&#10;aI40QmGUEdKzHRFf4YOwhigknM9Hamct4turEVqaCbeEABg4m2D1tvWYOusrTPxiJj6d+BWV6Uy8&#10;N226VPT8zueTMe6Tybz+k3itv4SygyPyr93ElSdf4/GbnyFjXrIKxnlLYVm0Gi412+DTuJuhBLfa&#10;zbAqW4GT2bOhlToVx7K+ggkf29cr0F7ugWfDYTiXn4J9gTnMUoxhGHkSeiHasEs6hTACMa/JB/UX&#10;otHWk0KopKCVAGwcTETVkwgUP/Un8NyR88QRWY9tpEgfsEFqnzWSei1oq025NUXsA6q6PhNEPDRB&#10;zEMzpFIJ5j6xReFTe+Q/s0PSE3ME9+nB8/Yx+N45jrg+M2QSjtmP3ZHy0BkJVISJPbTRPWaIv26G&#10;jOtWqLjrSiXmjdZHBPQA1R33z9B6XxI3M38SiGtPAnCm1w3td+3R2euMy3edcKHHEWduuKPpuhcK&#10;Oz2QSTuceT4chVdSUXMzEw23ktF8NxqtfRHoGAxD60AAGgf8UTMYSPUXhLwHkci5G4fCezEov5+F&#10;6sfNiOi8irG7/SGzORSyCh7SCsxy0irNpsPjbHMIKbH+30yCSZpSRWU2RUECoOwXK9jgFkKWikOe&#10;DUs0VAFAsUCpNK1L7H8loPc2hkEoFKAEwZkjCRABQEkBskFSAUrLOH25kwBkY51ANUibJpIhcsuF&#10;ReOxF4pVkkVBNYEn6v/EVlhhMRY45zDeWXoMkxTMpKLjD3f7YoJWilT4/O5+KsB9cRinRvvLeE81&#10;jkBMxPtq0Vh8JAgXH/0Nj38Aas49QnbNQ5S0vUTl+VeovviKFukVys4+Rfm5Z6jqfIlLg8AJ1yqq&#10;zMMYtcgY8kvYcSwdKXmRlKCAH59bfpqdiT7GiELvjwn0j8UqxoqElZibS/BMU8doWttRM8U5EYAj&#10;/ETZEUEnSlWGa/743LQDVOA8D7MOQX4GVZtISrFTEuOyYqqb3JSdBN56yH5MRU4Ais5J9gt2Ul+s&#10;43Y95GiFR1EBygsFOHUHQ6h5URS9V+rgRKmTDDsWmSXsZFbQBq+zhfwGF0zZao2th8ywW88EW1w8&#10;sS48ATuSsgnAAhzKLoF2XhlOFFfDgAA0ItxMquokAJoQfqe5f5JQ1OXzJyvroccQ830t6lth09A2&#10;DMGms3BvvQD3totwajkH64Z2GPJ1OiXVOFxQiYN5FVAlCPfkVGJnRjlWhyVjvqU7Fh48gUVrd2Dh&#10;4vWYtXwdlPUN4Z2VgYiKQuRd6kBlTxcFRRcKLjcivCIZByx08OnCGdiwTxGWPtYIzY5EdkMu6q6U&#10;0wpTObaGILHFC9E1DgjLNUJiwklkRBsgJ8YYSQnGCEkzg3u2NZwqveDbkoCocyWIbC2DX3EaXBL8&#10;cdLmFFYqrMLkmTPxyedT8cGnU/HOZ5Mx5rNJGEWbLvfR5xj14UTIffg5BcOX2G5tjfRzl3HuwRD6&#10;nn0HGZfaLXCs2kr4KcGjYR/8W9UR3HEYvk374cznzIo24ljaUhxOWYiTOSthVLiBz22Hed4BmKXr&#10;wTzFEmaJFrBIMIFd2mn4lRNgtIX5nf4o745C7Z04NN5n9McTCDEofRyM/KdeyCL80h4ReI/NEPvw&#10;NMLvn0LIXT0E39FHECP8riHC7p2WlpQKproLuS+WlTLme8xQOGSFkud2yHpmiZjHpyGKuYPu6iB1&#10;wIR/s0fREwFBB6QOWlNJmiPzoQXyBu1QPuCExkceVGC+aHtGpUdQtg35oPNZAKW7H3pEDPnhxpAv&#10;uvi3aw8pxQe8cIswu/UwBD394ZT3MWi7n4b6O0Wou1uDlvtVONebj6sP09H9JInvjcXVR2E4Q/DV&#10;PwxGcV8AsntDkHE7Bpm3CM7ucBT01UEvo4T21xsyW0O4dYHsGns2XEs2YEMqAjYGaUUSMWBOIFFl&#10;yLIByVFNCADKfCGSIAt4cRey8SkQgGp8rXi9gOBb+I0ov7+owWEAMmaOQPBPCywAKJQQG6cohflc&#10;lHQI1bkX8otoe5cSeouOSWpPKqYWyRUxzihWk5G2AroaGL9ajw3EC2NWGeIjZQJQOw3vaaViDC3w&#10;GFEKoxZPAMYThrF4hyD8YH8c5msRgAM/4M0fQFf/91R9z5Hb+ITQe4H6q2/Ygf6IhivforT9OcrO&#10;PEPb7X9DUSeZ54DKkwCUI/xEDJfBvLXBJhhFAIo5y/JT+Ns+pQKbuB2jJosCaFG6IhQff7eImWJm&#10;BkFHAA5Pe+NWzPflvigzGjNPk6FOVXgIo8UiFCOzPsS87GEAbof8hJWQ/XAOP0eo8mX8rNVUgmsh&#10;L0FwHeR53eTFWOCIEhTXUxpDFCvDiM+dT+UuVvcRN2YX9zHZ4IrxWx2wRt0Wu4wIQjdvbIpIws6k&#10;XAKwEAcJwMO0qTqFlThFYOmX1wxDsLJOWt5KWuG5slpSfXpVw6u9mFY1wrqujaBrpd1thl1NG+xq&#10;22BT305b3ApTPqdfQdXI40krwhCAarmEYF41lLIqsD4iDctsfLBS8zRWblLF8tXbsXDDDmzXOQHr&#10;qBCEVeYgvq0MqRdqkdhRgtDqGJiHm2KD+iZ8sWAKNilvhKWXKYIzg5FVm4Hq84UoOpOK1OYQRNUT&#10;bpVOcC+wQliOLWIzXRGf4Y7wTAc4p5vBKM0Up7It4FAVhID6dIQ3FyOgLAP2UV7QNFDH4jULMWnG&#10;NHwycSreG/8lRn88EaM+mgD5Dz7jdZkwDEJR9PzlFKw/bcDv1oDq6/cocJ5AxrV2O9XeLio6NXg1&#10;qMO3+QhCzxJGHSfg26hNO3wQRrlK0E3fQhAqDEfqdpxI2Q990tokzhJ2Kc6ktDs8KxwR2GaH+E4X&#10;aQws71YQintDUTkgIgilg+L+GR6EmCipsZLWyQvt14ffveNw79GC8w1tOPQchf3No/C4yc+/YwAf&#10;QtCLMPQWYOw1RNxDYx7DHOXPbFH8TCzlJVZXNkBmvyFKhyxRSzCWPbWVVmFOfmSKlEFjKk0LlL1w&#10;RO1Ld9Q/p/J7Tvi99EEVVWjtE3F3Nn9cfuKPG1SAd56G4P7zUNx9zv1ngbj7NBgPnkej/2UyHrxI&#10;x91nBeh+VInOgXqc7WvGhYEGKsdqvr4Y/c+zcP9ZCq4T9GepBut6I1F4OxwZd2KQfjsBqT3+SL0e&#10;huy7rVBwSqHdCaACJAA3OEO6E9tysYCnoZQVFACUnS3KJggj0WhETZmoAaS6kJk4DEDZj+ZTcVAR&#10;ziIoJWAKAP4PeP8XgH+FoIwEQDbAabR1U/l+aRknwk9Mh6P9lSBIKIqCXbmFVIHzdWjXRPJjGHj/&#10;N8Qiou+vOIElh/0wZs1pfKTih4k6mRIAR6snSsmP9w4k4B0qQVEXOEo1Fu+qxmCaqifa773G9/8C&#10;Bt78ji5a4RqqvpL2x1SAL9BKALbc+In731AFEopdv2GFarAEQLmFAoAmDNrdkRD3OhFL/Y8R83/n&#10;ULl+QfU8YRvkCPZRYpFSMd4nzd5Q4+/fz3NB6ysKk+dpUMnS4lPljlqgjdHcSo/F85IdpkoUmVsB&#10;T6mcZRePRfsrZuZ8ugQyH86gKp9HAC7i+VtKAK5k57SKny9ClMXQdhOEskLFT+V7xHigUIHCWoub&#10;JYlzLJJNtO7yBOC7mx2xUNMJ201dsMMtEDsiUrErOQ+qGX8BYAGtbXGVNHZnWFGH0yMhFjg9RZiJ&#10;FV4MCT4ThlVNCxwazsCeSs+urlUCoE1NKyyrmwlOQpLq7yTt8pGiCmjml+NgbhnUhBXOrYQyAbgp&#10;MgMr7f2x5qgZ1m1Xx5pNyli2VRkqBgawjfZCcEkMQZaCqMY0+JeFwyHdFifdD2LTweWYsnQiFinM&#10;wTErdQSkeyOxMhp5bcnIOZOIxNZwhDcGwbvaH24lvgisjKKDTEB4UQz8Cv1hkWWLwwn60EowgGm2&#10;CzxK4+BflQmvvFgYeVtgj6aSNBd4yvRp+FQUOn/0JcZ8NJEQnIDRn3yOsVR9H0yZhY9nzof89Fn4&#10;at9e2KekIfvsJdTd7KUCLN8D14p98Kw5DO8GXfg3GyDsnDmiLpoj4owRAloMKT91YJJ/kBRWhW7m&#10;Huik78GpVA2YphnCNt0KrtlO8Cl0h1+DMwLP2iL6qh1Sbrkh854Xcnu9UDDggfxBF2RRgaU8tEV8&#10;vyWiHphStekTckfhfVMb7t0E4HVa6K4jsOzShv3143Dp0YPLLQM43eT25km43z6BkF592lxzVL4Q&#10;i4k6oPy5DUoJwaohczS/tEHHa3vp3rvZT4wQP6iHhEFDZD+zQMkre1S9dkHlSzeUP3VFyZArCh47&#10;o2jQGbWPCcEnvrj8OAA3nwn4hePOizDcfRmOe6+i0ft1Eh5+k42B14UY/LoWfS9acPtpOxtrKxVf&#10;C+5/3YSBbyrx5E0RHr7OQ8+zTJx7lI6Gh1kovZ+JnDu5yLqdieSuSCRfi0X81bOYoh1L5RcDGYVg&#10;aeBbupOZqFsTC2RSAYpGJzubtnSGsE5C/W0mnNbRWgkALoPMZ2xsH82hDV5OG0flJhXXCuAJ8P3f&#10;GAahGCN8C0GREZZmNLwFoFCAIxZYzJWVFeD4Uigd2j9RXE0AinhbXzgcWn+GUIWjCI3Z+90wZjUV&#10;IAE44Vg63tFMwmiNBMjT7o7dT+iJkhg1AlAsmU8FOGG7Iyo7H+L7f/wXz3/6O8/177g28HdapBe0&#10;wU/RcO0N4ztUX/oGNVSCtdf+jjnbPPnd2EksFCu9mEB+uYCeBS0kFbRYA3CpMcYs0qPVpP2l7ZWZ&#10;SOUlpvqJRSRm0sbS2ovzO4rqToBu9CIRhB5DfqEoJeJ54t9lxDL2kjKkUhZF6aL8RSxnJWWBBUx3&#10;EICbITN+PgE4FbKfzebncX/iYsjxGonxQFlxrSauIARX8zsPQ1BGvEfMERYJEQFVQlbcgF1cd3Hz&#10;drl1jpDf7ILp6v8/wt46vqprW/uPQL1IKVK0hRYp0EKBQnGXFilQ3D0kJEAImmCBBAsWLIJL3N3d&#10;3d1dcGrnnnvf5/eMuUNPz33vfX9/jM/auvbaa+/5Xc8z55hjmmGyoTnmHruIeRdvYy4BuIAA/Pmu&#10;E5bed8LKx65Uge5Y70Ql6OqlYrOrt6rsokLZ4wDoM0yo9o7Q9h4OCMdBQlDm/8oMEAN3ApIAFIAK&#10;AFc6uOKXR85YQsD+TAAuIgB/vOuGiVb2GEUAjl5tiO9nLceYyT/h22k/YomhIY7ZncN5AvA64Wft&#10;b4dzbhdw5K4xth9bgikEYI+hn+CrH/pgm+lKXHWywN2Ay3gQdhn2oVa4EX4F53n/BBXjMW8bnAty&#10;wQUfd1i6P8Ixl6sweGBKwWWE9ba7sPv+UZxwuUH1dxtH7M9jq+k2zFsyDSO+IwB790YXWt+POvXE&#10;e1R779ICv/dZL3QZPBRfjBqP/qMnoNuI0eg8dgwmbNkCvSvWMHOgCzvgQJXnuBZmrptx0mcnrCL3&#10;wzqJEjTxAKxj9uBSlDFOBRrBxHULdjmtg6HbOhi5rMZexw044rwTJ1yNeaAmpLcxjvvxteGGsEo2&#10;wo3s/bhdcBgPig7hfqmsm2FM+O3GjSLCNZ/ePncrjqevgVniUpwk8M5mbMS57G0wz9xKEG7CgdTN&#10;OJSxnbEDB9MJwbQNfEyU4VpYF++AA1WeF1WdV90+eFbvgT/VYEijMcKbTeBTZ0gAbqW13qTW5rWj&#10;zb5L2/yAr3tQtZf2eC/u0RLfL99PMB+CSzmVYcUJhFWcRlzVWSRXnUN6/UVkNF5BWt1VZDbYorD5&#10;CeHmRgD6o7QhBEUN4civD0NhUzDKngai+oUval75oPSZBzKbXBFX64ngCl945PvBLccfrnk+cMx2&#10;h0OeB89TBN6fc10VQRUASse3zmhDtJOCnSO2sCGsUZ3uWgMIoc9lBFEGP0T9jWHDopro9g0BSPh1&#10;ZoPrOAS6fSZT7fD1MtlfBjgklCVmyFzXv6vBtrxABUaZ8iU2mBD812AIodeL256iCqlQ+Hx7AeAQ&#10;HpM00sECPMK0LXSplpSCkTLyVIt9ZhrjPQLw/Wmm6LLcVgGw3VJrtF90Be/9fJUqkFaYIbmBHy68&#10;ik8m7aPlzVCrwzX/+g8UNb9Bdu0fSCh5jcCURvglyoLpLfBMaIJv8gs4R79Gt5F7eLySn6hJgRHl&#10;rPMt1TPhpzNqF9p9ux3tJT+x53yeM15AelJB95tLBUeYE2gS0ucncJNkZAGQKEBtWl1Vql5CgU8s&#10;sfQH8hwJqGRaYn+eq7a5v7p9eWHqOY6/wZe0WgLAAVTOogK/hnbX4SrUb0U1qFSg9BXKyLCMCgsA&#10;pU6gzPThZ8mFRUdm80jlHV4MtSYeQY+FxzFp93nMO2WNuVduY57NYywQC3xPA8Dlj1yw2sEN6wjA&#10;9YTXOhcvrBcIigp088UWV18NAN39sd8nDEeDYmAWFIUjARFq/u8+QlDfzQ960kcoqlFVhXbDiieu&#10;SgX+8sgDSx964id7F0w6b4vRCoBGGDNrFUZNXoARsxZgzcGDML9/DZc9bGEb8hD2IY9gG2CDCw7H&#10;YXJmI2YvH4tuX3+MiUuHw+qRCe54n4JbzBV4JF/Do1hCMPo6roTawdz7Nu2tI25EBsM6KBSWrq44&#10;6mgD4wensP3OQejRDh9zvYhzHndw1uUOjt+2guFxAyxcNkMDwD598AkBKIUO3uvSE+/36I3OAwdj&#10;0JRZGLdgBb6f8wuGTJuLnhMnote0GRi4eAm+Xs3/iP6N9dh1ayP23tlGCBrhYpQZbqSewPUUM1gn&#10;HMHNxFOwjrPEmZBjOBHELxsm074OwCpsP734AZz3P4jTAYdoo+nX/XbDNGQnTsbvwPksI1wv3A87&#10;Bb+9tKK7cbPEENYFhCytrQUt7pHk5TgYsxinUtbhWt4u3Czchyv5xjiduQum6TtwNNsAx7N34US2&#10;PszSt+BQyhocTF2FU4SnHffnWLWPCtAEHrWEIeHmU7+b6s8ILhV6sC/dgiuFm3A1fxusqTavFO7E&#10;1cIduFa0ncelB5siQ9zhsYkydSg3pT03o00/joDy0wgjBKNrLyCm9iKia64gsc4O2Y1OKGzwQnGD&#10;Lwrr/Xibqq81FBXPA1H7yg+Nvwag8U0IKl8EIq85EKl14Yguj0VoYQqiitMQWZ6K4LJsKtQ8HHSN&#10;h9YUW+jMeADtiec1C2SPkoYslZc3QhXKlA7y/tJwCT/aJu3P2HgkvULNAmHjotrQ6fwFlcdXVGxj&#10;0G6gqBRCTdJbFAQFfJqtUnxvISiL8qg+PIJMDZgQXKIG5X0KhFQ3fbjtTbXTh0EACuB0RBkpdfR/&#10;A1CzeDjvf7kUPScb4uMxenh3wgF8Quv77pIbaCfgW3wdH1HxfUj1J8rvo6W38NGCq+g03hiXHkSA&#10;Dhgv/vgvlLX8SuX9K7JqfkdcwSsEprZSITbCkyAMzHgDW68avP/Vdp6b7dCW5TDf5gFKJRhZ+nPk&#10;dgJwM5UeAdaNlr7HZAJHZmIQ6F8QYoSZsrNqRodmsOPvoaMuHgThvz3GcyDKkfZXpiZqS2GKPnNo&#10;qadApxst7kf9odOxH3S68KLUdQh/n6G8QA3nb0X4dR1JKPI13ancVWrMRGWbpVSWTl+qSBlVls/g&#10;76IuMN+uJwD1eVE8gi5zjmKi0QXMPH0FM6/Z40ebJ1h425Hwc8EyKjQB1Wpa1nWE33oqv3VusrA5&#10;lR9hJuWtJPS8ArHLM1D195kSgKYEoMwEOcCLsIlvOHZ5BGIHIfgWgGud3LGS+11OAC5/7IFljzwJ&#10;XWdMtbLD2AOW+H7tXoyZsxYjJy/EiBnzscH0CCwJqhuB93EnwgEOsa5wi3XEXb+LsLxlhJ+3TMEX&#10;Yz/BGpNpuOVhBOeQAwhNu4TwPHt4pd3Ck0Q73Il3xMUgJ1wN88X92AjYBIfjvJsXzF3u4pDDBRjd&#10;P469j81x1seWKtMFl9wdcObBNRw4vQ9LVs3Dt6OGolffPuj4KcEnI77deqsR4J5UfGMXr8SstTup&#10;RDdh7PwVGDZvIQbP+hGD5s7HoEX8j6w6sQJrTq/G9ssEjIMxzocdw/Xkk7iRcpLws8CD9Bt4knEP&#10;91Pu4HaqnbJwd1Mv4EHyBdxLtMLNWAtYxZzA8fCDOBK6B2ZRhFaCHk6n68Mq1wjWBM2NUkNcK+Vt&#10;gsg6dyeu5OzAhexNVH6rcCxxJc5lbIF1/i7cKDTh6w/hXN5+nMw0wumcvTjD22fy9sI8aydMaYsP&#10;ptAyZ2+hjd6Ne5XGeEQl+Lh6N55U7sLjKgM8Lt+JeyVbYVO8laDbTqjys/naCwTgmZxNOJO9Dpdy&#10;NsKuyEANjDiU0wZXmsGh7CielJjBufQYvGiH/SrMEVRlSRBeQUqdPfIIwNImH5S3+KG42QtFTV5U&#10;e96ofuWLpt8D8PT3YLS+iUDNizBa4jCkVcUgsSwVyeWFvF2O5NpSWuxypD5rhIlLKrSm34b2jIfQ&#10;nnCOf3hjaMkaHFJ0dBgbgNjKAYSQDIAoBUgAUmloS3qFTLTvOkyjNjp/TvUxQDW09l9SlUjj/QuA&#10;omAIPwGcqnlHpaYqwqzm/mVAQ0ISmWXEmY+rdUH4nr6iCGXL6McQABIIOjICLAAU8KnEa4EeocpQ&#10;Sz0SvmKXu4zdhk5j9dB+7B50WXodHy65hncXS1Xoi3hvwWV0JBA7/2KDDoRj1+W38PE4Y+y/4KYU&#10;4PM//w8qWn9XAMxr/AdSK/9AaPZzeCQ0qHqAQVm/48z9HAJN+kj1NDmAwwk9WT5Alvek8tOigtaV&#10;ecu9CbxPp1J1TeD541aNvPKc9hcrqwlNWatF0OmvGfmVggdSpUW+r+oX5H15TlP5uQ2AnxNYvEjo&#10;9iIAP5tA6FHlfUj4dfribwCU3+cbBu2vDJCIau8+9i/1p90GQMkLlKRqlRT9laT18MInOZejeTEc&#10;dwAfTjuCkfqXMIkKcPo1G/xk9xiL7lD9PXCm+nNVoJJ1PASAG1wIP0JQYgthJlAT9beT8NvlFaRq&#10;/pn4h8MkgPaXYewbCiM+pvr/lGL0wUaVNuOu+gFXOXgwvKgw/fDLfU/MuXwfEw+dx9h1ezFaADh9&#10;Kb6dswirjxyEpbMN7oQ7wCXJHf6ZvgjNdINP9DXYuRzEOpPZGDz3U+w8OwNPwnYiKu0IMkpuIq3i&#10;EUJz7sA95R4exDvhZpQ3bGKCcS8mFDeD/HHZ1wtnvR7S8l7FwceWMHOxwkX/u7gT6YObAe6wemKD&#10;I2cPYNk6GZAZht6f9ycAeyv19273Xni/b3/0/WEyJq3Zirmb92Dmih2YvHg9xv68EmMWLMP4X9Zi&#10;xkb+b5YfXYl1p9fD4LoBDj3eTxlqhquxpwm6s3iSeQM++U4IyvNDYE4AAvL94ZnrCsdkG7im3YZH&#10;zgM8yb6J62kWOJ1gghNxe3AyzginEvVxVgCYo49LeTtxqdAAF0t24WrBLlzPM4RdwW7Y8zHrLCo0&#10;Wt9r2bSrufq4mkfLnX8AZ3MOwiKLMM47CKsCM5zLP0QI7sHRDFGNVIDpm3GZ+7Kt2Ic7lVSXpTtw&#10;s3gjQbtFxfUiWt/CbbhFu21fuh+3yk1wiZ9/Nn8zAbgaVwnBR4SjW4kR3MsOUj2ehGu5OZyKj8Op&#10;yJRK0BT+VScQUWNJG3wNxS33UNnihJpWL9Q+9UZlqzvKWp1R8cIZdW+80fJ7EJ7+GqIAWP0iArmN&#10;kYgrj0J0KQFYVYrMmjqk1VYjs6IIeU+fwtg9HVoz7aA98zG0xltqFh//lspPkmG/ljQTUW1UX1Ji&#10;qS8bb2+ZVjWWCkIaEu1UN2lgA6ElCrAj1ccng/Fu/1mq8Urqhoxiqn4rBSiCTxSfDAh8RTAM2gid&#10;IVRIQ2ghVQktxqC1fD0/tz/V3Od8bT++73NC73MeB6Eo0+Zk3QyN2hMlycfbLLZAV+rsqcoqhESH&#10;kWvRefwOAlAfny69jA8WWeH9RRfx/uLLaL/QCh8utkYHQrEDbXC3ZdfQabIpbZQ9WigBG377D1Q9&#10;/w9k17xCfvOfyGz4E9ElL+GT1gyX+Hr+B/+BPZeiaM35XYbIqK8edIZtZ/C2zPr4boc6jwIyben7&#10;6zKeAJQ+NwGg9KdS3RJmqiCBWFqC5+1iRQpCbfFXEdS39lfAqYLv7yddBfNV+bB2ArVOX1IBSmUR&#10;DQB12gCopeA3gr/XKKp3vq6X5ATKAMgUzfHI1DgpcKFGg7lv+SxZKnPoeuh+p4d2P+xFOwKw//Yb&#10;+N7cBtOu3MI820cEoAyCOFGZUaXRAq8SCDrQ/jpRBbbFFsJMFN1OT38YeNICe0kEqsrPOxhS+krP&#10;JxDbPP2oFkUxEn60zusIP8kZXOXsgdVOogb9ub9grH4QgPmXnmDaoQuYsIEKcB4BOGMZhs77GcuP&#10;Hoa5qx0eRDnDP8sXMSWBSChyRWTSFTzxNYHh+Z8x+Jcu5MskeKfoI6fYEiU1d1HQ6IyEsscIzHOE&#10;Q6obbON8aH8DcC3UD5f83XHRzxlnPe/B0v0WTjlfwnnPK7jib4u7sW6wD6NadL0OU6t9WLp2jgJg&#10;v/6D8Un3/gRgD7zXrSc+6PsVev4wFePXbcM8PWPMXrcTk5duwPhlazFh1SbM3mqEpXvMoLXy6Aps&#10;IABN7PfRcx/GaS8zXI44BdvE83DLvYuwMj9auHBEFUQjvDASoUVh8M30gG+GK4HoDo+Cx7DNssKZ&#10;lEM4lbSP8KNaSzKARdpOnMuWoB2m6rtYQCVWuAe2RXvxgNbziRRYKNLHHVrUO3k7YCvT6nL3qJkc&#10;5mm7cTLDCOcKabcJpPOFh3C2YC9O5WzDsdS1OJ26CZcJV5sigrR4F27lbyXUVuNS7goCdCWt7nrc&#10;KOE+JQ2m8gjsK44QjHtVJRurrLW4nr0eD2mFPUp2I6D0EEKqTiGowgL+RVR+BccRVHQCMVVnkFZ/&#10;GcWtdqh96YCGlx6of+5DAPqhqsUL5YRgxTMP2l8fNNH+Nr0ORP2LINriYDbccITznAXkxSOqtAAZ&#10;VZXIqKlAblUxSl+9gJl/jiqBr0UFKADU+U5q2hF+UhdOACiVQgSAMoH+LwCKhRIAjvwLgNLotDp+&#10;wUY4CO0/n4Z2bETK+skUN+mwFyAKANVAhYzgrqfqIwC/3qiquahSWrIkJuGo/RW3AyShma/vT7VH&#10;26zL0CEIVV+hAI8NVPX1CVj/BkCNYiIwCImPvlmJbpP1oUsb3HHBGbz30zm8u+A83l14Ae/9fAkf&#10;/HyZFvgKPvnlBrqtuIWOU45hxqbzKHn2n8itaUZB3SsUNbzmefydKvB3RBW2wi+zGR7JLQgr/D+E&#10;pTPPA0E8mFfvoYTf0G0MAvDbXbS/VIUyjVD6MrtQ+X0qycgyFY2wUVPXCDCZhsZz+xaA/1No4Pe3&#10;+wIoNfpLVdmXwf3r9pqOdt1GQ+tj/gZtANT+hArw08EaACr4ifr7Xo3e60gajMwNlqrRar0Q6QMk&#10;AAXMMrCiLlg8z5IEP2IrFeBuaE06iK5rrfDdCRtMunwLs2wlDcYRi+65YMkDlzYr7IoVj12p1tza&#10;1KCHApqktGwn4AR4MsIrI8OiDGXxo01UiRuo9tbztbJ9G1Jk9V8KkGrQ0RfrHYOw4r4vfrr8BFOp&#10;ACdu2IOxP67HiOm/YNjcn+kezWDhfRsP4pwRUhCAxOpQpFf7IIHCyCP8MA7eXI6vV36CnTcmwS9r&#10;L3IqzqK08T6Knroivc4FkeXu8CnwwYMUbwLQA9dCvHAj1Au2EVSE4YRdtAvsox7jdoQ91eE9ii8X&#10;PI51gJ3vdZhf34dfNszAyLFD8fmAQejacwA+7Er11703Pvp8ED4bOwVjVm/GXIODmLNtL8at3IzR&#10;qzZi8lYDLNhnhrUnLkJrzbHlMLi4HcceHsJ5r9O4HGQJ63ALEvkCXLLuIKqcRC+NRWx+HKLy4hBb&#10;nEjpGgG/VH8ld11zntAyn8WpeBPCj/BK3I3jcTtwNG4jTiZuxKmUzbBM306ba0DrawT7on2E3wG4&#10;Vh+EKy2se/kuuJcYwqXQGI7Fh2FH2FmmGRCA+rDM2w0LvseScSZnF63xTlhkbsa5dKo8AtA+dxfu&#10;E6x3C/WoJtfAKnsJbfcyXC5ch+tlO6n8jAm/w7hNi2vLz7xeTFXK113OXEUQb4ETbXlQ2WFEVp9G&#10;ROVZhBZbEPKWiCk9i6zqKyhpskXtsweEmyuaXxN0rwIIwlA+FoLqp8Gofh6M+lfBaHoTwghEzUtf&#10;5NMaJ1f7IqQwEJ5ynvJTkETll1ZXirz6EpS8eYl9nrTAVIA6ogB/sID2SKlpJxP717Fh02YqALLR&#10;fc4G0lc6zEU9EH6fSV8SG5akWigADlAKUKvTV9DtPQHtZL0Jldsnqoa3pQ9L1Bltq45MWxO1N5ig&#10;basfqOywmkUi9pi3+4sVlvuEnMBPkoTFBvcToPKYBHyiTgWEb+HXZrcVKKiQ3vt6KbpP3ol2BOAn&#10;BOBHiwi/BWdpgTXxAdVgR0Kw45Kr6Lz0Bt4fb4bRy04hreYPpJU1IaWoEbXP/1BR8fQPpFa8QHBO&#10;K3wyXiCyBJi5/hq/v3yn7fw+suKdAFBmfxgyCETpj+xByHxCxUyFpiWVmWUGhlRuIfw0IYMZmvm4&#10;qrK2qK+/YMdz13ZbVW/+kqCUcymQkvQXWeSo92zofjYZuqLyPupHCP4PAOymUX9akqYkhRH4eimT&#10;ryVls3q32d+3a4WIsuRnKfB+zfMvF8PvqWgJwI+XWeLro7cw9ooNpts8xFxaYJmlIbM1lj5wxbKH&#10;0ldHO+zgStXmrgZBtspcYFnukrGFENzkLn2DXirWUOGtdpLXEpqOrljn4kH156kUoEBwrQDQQfoB&#10;xQL7EIKBWHrPmxb4ESYdOIcJa3fjh3nrMIoW+LsFS7HZyhyWAXfwKNEZwQW+BGAIshsDkFp8B37x&#10;J2F6dxUGre4MvVuzEFh4HHl11ihpfIiSFg8UNPsgoy4AcRUhCMwPgVdGMH/nMARkUWjlxyK0IIrb&#10;UATl+tGFeiCowIuf4cMLoguehN7ExXsHsN7wJ3w3cSi+GDhITYXr0K0vPvrsC3z8xVD0Hj8L363e&#10;iplGRzBv73FM1TfB2G1GmGp4EIuOWGKNJf9Luy5sxNE7xrByN8fNYCvcDDtPGXoatlHn4Jxqi4hi&#10;LySWRiImNwIhmWEITOeBJvjCM84L7gmkcaIdLkYcxbEQAxyL0IdZ+A4cDt2IQyGrYBaxBsdj1uNE&#10;7CacjN2Cc8nbYU/7+5hqzLV8D/xqTBBSbYyIqoOIrjyOCILIvfwYrmXuwon4dTiRuJ4Q3QALQvRs&#10;xhacJfzOpG3ARd62I/zuZe/CI4EgFaR16iqcT11EBbmc9ngjrhJ214r3wKbkAG4TgncIXHvC9mru&#10;Wlim/IxzWStxu1gP3hVUgNUnEF5liXCCL6biMpJrb6Cwzg7VzQ9R/8wZjc+9CD+C7nUkIwmNr1LR&#10;9CKNkYrGF/GEYhTqXxOKL3xRSABm1PogtjwYwUURCCiIQ0x5FhIbCpHVUIT8X59jze0gAtAGurOe&#10;QPuH05qpXJL7J8nGAitpCNLgVA1AAeC4NgDS/nYfzgY2BDqfDlKWS6sTIdipv+ofbM/36Ar8+v6r&#10;kb8tvimFElRR1LY+QLU6nMDvfwoB4AACkBAUC6wA+IXAVFSgqEo+1jZKqiAruXTSgKmy3hm4AD0m&#10;6aH9d1vQ+UdzdFp0Ae/PlyUyz6D9TwJEK3SmEuxIS/y+9AtOOopB800RWfwCmTUvEZJSynP5n6oO&#10;oBRFrf0VSKr8HQG5bxCS908MnWmqAKjTnxb+q408ni0EOq0wz6EuLyJqkKKrTE2ThHG5cEjisYBG&#10;o/4kdAg01Q/YBr//C4B/WWJRi9yfqD+Z/qagxeA+dQk1NR3x/V5KAWp1+rwNgLTA3WT0tw2AYpPl&#10;OKhEtd4CkKEKqPaRLg5CVY5NFL+owME8x1J4dhQV7sSDeGehOb46YosxV+wx3e4hfrznBFkZbqmy&#10;wATVYwJLDYa4KXgJ7HZ40+r6+CsQbvLywXp3qjs3qkN3WlsXgs/ZBSudnLGCsc7NA5s8vFTl6A2E&#10;owaAblSV7ljh4I3lDv4ErhemX7yPCSZn8cNqQ4yfswZjpi3BqAWLsevGOVyNcoBruheiSkJ4oY9B&#10;TlM4UkodyIlzMLm9FgNWdcNO+2UILb2JfMKvstkDNa2hqGqOQml9LPKq4pFeEk9oJiC1JBZpJXFI&#10;L01AZmk8MkqikU43lVQWjviyMMSXhiK6wA+eMXdxw+E4dhxaiZFTRuCLQV+jR+9B6ND9C816IF9+&#10;gz5TF2DEOn3MPnAav5hbY/GxS5hz8DR+PHyW969i7Xm6sBN3DHHZ7Sjsgs/DLuQCblAB3iAA7aPO&#10;winxKgKzHyEy34vw84RLnCPuhNyBre8N2FOC3g6whl3oBVj6GuOQx0Yc9NnAWI8DPqtwwPcXHA5c&#10;DjOC8FjoOt5eBfPItbiRuRV3srfAMW87/MuNEFW1Hxn15ihsvIiceiuEEYAPCbXLiWtxNmY5zsQt&#10;x7mkVYzVOJeyhrEOl9M24S7h55CzG065RniYswM3+NzFxCW4nLEal3O34QqVoXX+Htws2Id7JaI6&#10;98CxUh/3izfiUspinOZrr+dshnvFfgTWHCcALSjHLyC++iZ/xNsorH/AH8gZta2ejACqvmjUvSTw&#10;XuWj6WUJWp6XofVZGZqf56HuRRKf4/MvIqgMI1DWEouChiSk1qQjoTKLijAXyY35yKrLReGbZ5h/&#10;zhFa02yhPf2hKoOuZjFIiSmpDUeLqQGg9DeJTWLD6ctG1Jt2qwftb3c2uq6DVNKtNDiBn1ZHqhBa&#10;43fYSNvLoIWM5qqySxrVozrxxcYK0AbIAAtDpcII7FZotjIiLIMhKuQxjQpUAFQDIwwZWPk3ABKu&#10;baOpynLL7AhGryl6eH/Mdnw8wxQf/2iBD6kEP1h4Bu8Sgh8TiB3mn8fHtMTv/HQWneeewedzDyKk&#10;qAnlv/4XVUM+ipp/RfOfUBWmZQ3g1Jo/EVr0O5xjW9F5CKHXg4q1L9XyANrFr7bQzutBVnzT+ZrH&#10;LuqsC+H06Q+8YGjK0uv0oWqT9TveAlAtTKQB3t8h+DY0INTA7+91/9QCR6LeelH99RgD7Y4DofXe&#10;Z9D6kBBUAPxSDYJIIrS2yv0TAPLC1UP6b3k8YoGl/0+gLHOvZV6wWOq2ucFaMqNH5oAP4/9gxDaV&#10;HqU79zj6HyQAr97FDPt7mP/AAUseEWCE1FpHD1pUgsuJVtZZEqK9sI0A3EkA7iQAt4sSbIPgRk9v&#10;bPImDD29sNaD6s7VDasZ8vhWb5k94qvWGZYCCiupJKUowuInnlj0xAcz77phwoU7GGdsibEr9TFh&#10;9iqMm74Eo+cvwsG7V/EwxQfhxVHIqEkl/DJ5oU8ksHzhknADejc2oP+aL3HAaT/dpCeKqA5r2EYa&#10;2Jbqn2ej/mkhapuLUU1xUMmoYDspr5coRCWjoi4P5bXZKGTkVGcguyoFGeXxiM70wxPfm9htvhPf&#10;TPsefYeMQPc+Q9Gh55f4sO9AfDhwJPrNWYZxBofxs8UNbL3uiB1XHbD+3B2sPWePDfw+my8/gJaV&#10;owls/E4SbGdxw88cl72P4nrwSdyNsoRD7Hm4xlvDM9EWTjE2uOl3EefdTuGC8wlccaNi9D6Nq95m&#10;MHfVw0HnVdjnvAL7XFdiv/syHPBcikM+S2HqvwJmgatxiFvTwCU4F7cC1onL8DBzLbwLtyOu6hAK&#10;ms6husUaRTUXEFtqBs9Cqrv09bgevwzWCb/AOmUlLiUzUlfjigyapG3GvSwDuOXRQufvhQOBeSdr&#10;K2wyNsA2ZzuhZ4hbJfvVese2BKBD0W54lRkioGoX/Ct34HH+Blzm/m5wX66lxgiqPobwytOU4heR&#10;Um1DBXcX+fWPUdrkigrK9IqmUFS0JFLh5fGHK0fLi3o8fd6Ep88aCcIKNL7MoWJJR/OrDKrCTCrG&#10;PNQ+LabUp+2tLUVuXSFymwpRVJePit9eYc4JnvhJt6Az9T60x56AjqRyqIXKpX+Nak0a4BeiDKSv&#10;aCIbOxVgbzamHpJU+/W/A7Cj9AP2hdanQ9GeirG9jFZKGovkmEn/kqgL6biXwqcysPHFClplhpo1&#10;0qb4FADfwo8h09ukqowCIIHXl6qot8CA0FC5cm0QVLCQQRI+/qVYbvnMmeg1eQc+HqeHDtMPo8NP&#10;p/EeleD7P1ngA7HE8wk9wq8jQfjeonPo9CMB+ONh+OXWohlAVE4NEkuaUU8AVr/+J4pb/4HEil8R&#10;Xf5PXHUtJFj4mb1WQ/dzKuYBhKAAcAitryzWJInLPaZSmf2Adl2lz20qY7ZKgP53AGoqM79Vff8O&#10;QEJdHv/v8BMVKbl7klJDNScVXyT9RevdHhoAdv6fFKBcsCQHUPpvxxF8vJipyjA8Lqm+I32V/wZA&#10;xkAez1Cee1nCc/Q+aE09gh4GVwnAB5hpfxeLHj7B8icuSvFJ4vJWQm+rGyGmBj68oefhAwMvqQrj&#10;Az2Cbbu3H7YxBHLbfakKfWiJCcK1noSdhyc2+2ge1/MLwDalFr2xkrZ4MQG70MEDP1EFTr3rgnEX&#10;bmPsWwDOWoXvpyzC+CXLYOF6F57Z4UivyUBpSzHKnpejoDVfZUG4pTpg49Xt+GrT97AKs0NiVRzK&#10;GhJQ8yId9b8Wof5NBZp/ZRt604yWV81sP010WC1sT610XE8pNFrZllrowhpQ3VqH8qZKlNWXorAm&#10;Fyl0Vl7hLjhgdQRDpo1HryHfoWuf4bS/X+Gj/l/jw6Gj0XPuckw7ZImNNi7Y9zAIh+4FYp+tDwxv&#10;usPguhP0r1GI2HmY4K6fKez9zHDd+xAueuzDVf9DsAk5ivsRJ/Ew2gL3Ii1wK+gkzrsewIlHhjj+&#10;2ABnnHbDymUPzrjo4ZjTWgLwFxxwI/jcluOg5woc8V2NI35rCL91MAvagMP+a3A4YBnMQ5fhYtRS&#10;2Ccth3veZkraQ7zin0VJy1leQcwQRSB5Ux06Za7Bk8yVBOUq3OVtGwLxViYttPQjZhvifrYRXPJN&#10;4FpgAmduHRiPiw4QaGa00SfgXGWOB6WmuFe4H27ltNm1Jkiq3Y/EWgKvwhAuBXp8jz6caZN9y/cj&#10;tNKMNtyCauM6chruoaDxMYqpAIubvXnVCkVxYyoqWktQ86yWP1ALWl4+J/z4Q71oQOObKjT8Vsmo&#10;QsuvlXj+phqtL2tQ97QW5a31/GM0orKpgle3CuT9+p8YZ/KEf+xb0J1OCI6npZP5vwSgLqGjIwMK&#10;olC+EJjQKklF4T7joSMWmADU7tYGQEmE/oT2tzPVX8c+ygrr9v6B9o7vY4PV6TtTTdQXlaEKnkrd&#10;P7Gxsi4uLa6Ux5etghxv6w6SUWLCT2Co8gSXaRSfWGo1VU7285MGEvKc9AfyeZ3PF6GdKM7+bMyy&#10;bjEh0WeKATpP2YMPph3Cxz+Z44MfT+AdKpkPF1jg4wVnCcVz6LjgPD6kHe7w03l0nb4P9oE5qHrz&#10;f5BW8Qoxhc3IafwTQenlCM6oQ1BaK2Lz/xNG5sHQ+pjg6kO1/MV6HsNG1Q+oO2ybyqHT7sdj6Dae&#10;FwOxvwIbAkuOvR/hLLNeuNWRtBfJB2xTxmJ338JPTUuTEDgq68vvSwDq0PZqVncj/AjV9j0moH0X&#10;wu0DXnje7wqtDj2h9cnnmlH5tj5AbZkT3E0GrOTCJQUsJA1GrPAEzawe2V8/UaaEn4BZLLD04VIF&#10;Sukt7W8JeFke9QcTdN5wAd9fccbs21R/Dx016S/OPrSttLu0tTvcZcaHn5oHLMUQ9Ak7A4Y+wbbT&#10;j3Aj9Az8A2AYFMxtIGHnh82+3oSfD7b6Uf0FBGI7Y4uvpoqMAHCpozt+prpc8MQb02+7YOx5O4zZ&#10;d5oW2ADjZ6/GiIkL8MOKNbga7IGg/Djk1RezbdSjkrAqf1qD3Oo8+GWFYu21Q/hSbxFuJgYgnY9V&#10;NuWjXkTE7414+nsLXvz+Ai//eINXf/yO17//jl9//wOv//iD9//Ei9/+xLM3v6P59a90Xi/R8JxQ&#10;bG1BdX0t0opy4BUXCpMrZzBk+jT0GDwCn/Qdhg97DsLHXw3HB9+OQfcFKzDd9BL07P1x3DkWli7x&#10;OOEYjYP3A2Fs74U9th7QehBggvsBB2Dnux/XPE1w0X0vrLyMYeVjjKshB2EbfYxxAtdCTWHhvhuH&#10;72/BkfubCMKtsHTcwSvAFhx3W4Oj3qtw1GctjniuhZn3epwI2KLW2jgRLLGdINwM04B1fGwVzhKC&#10;16JW4DGtbGCBAeJrDjBMEFFuAP+irfAq2Ajfok0IKtsGv9IdcCvYgUc5+nicuw9OxWZ4UngIT3JN&#10;CMAD8Cg4BM+iY/AsMYdXuQUCKs8juOYivGrOwKHMjFDcD9/K/UhqNKXSPI78pmNIqj9Cy3sAgeX7&#10;4F2yF/5lxrx/GDEVJ6gAL/M191Dc4kT4udCaexKGIbTEySimRC9rqkJVawN/7FbaYv4Yz+tR9aoa&#10;Vb9Wo+a3OjT+Vo+W1/Voflmv/hAV8odorUVlczkq+AM65TxFj+Vif+9Be/JVWuADBCCv9qK6ZJqa&#10;sl+iWKR/aDobneSNseH01ABQ+v/+BUAqkLcA7PAFG9doQo3Wqh9tYJ8ZBCIBKlPcCEBV+FTssaS0&#10;yOeIxZWBDCmMQBAKAFWeoAKg5PhR5UmenCqWQLD0JAR6UrWIwpS+wDYAClh1CUaZaaHKQ/WcgZ4T&#10;9dBjziG0m2yCd2eZ4b05R/EuAfj+j6cYtMTzLPEhld+7DAHgRz/swrknMShq+S9EZjchtuQ1Igte&#10;4HFoPq47J8HWPR+e0a8wd+0tflceE9Wf1leboTV4q5oL/M6IHTwmHk8vQkXW5O0qllPspvShigKW&#10;7y4A1GxVvAWgbP+mAtWUN4GQzPog/FTZKxmtlZFb+S16jScAR6HdJ4MIQKq/D7rwmP4OQD6uRoG/&#10;4bEIAKXflnb5LwDyItVTACjlsfhbfc7PECDLsYgKlK4EqRE4jBekkTtpg/fh/V9OYfRFAaCzqgSj&#10;RnxdBIBUeVLqniDUIwSlGIKUwzIg8HYJ9Ag0fcLOwN8fu4OCsCc4BEaBgdgVQDAG+GGHnw/Vny92&#10;EI7bGaIG13loFKAAcLGjFxY6+Kh1QTQAPKUBIBXgd5MXYezylbgV5YvwMlrf2iJUP6VSoyioetaE&#10;gpoyAjAGq2+cxBDjjbDPiENWfQXbQSVh1oDnfz7Hiz9f4fWfvzL+wK9//gd+/eOf+J3b3/78B+//&#10;kyD8D7wkBJ/++geV4q9Uia/R+uwl7XIT0oqL4ZkQi/3WFzF4xgwNAPt8jY97D0HHQSPw4Yix+Gzx&#10;Wsw+fh36d4Jh7pYAK+9UWHgkw+xJhILg/rt+0HKNPYDHYca47WeMax7GtLdGOOu0C2c8jWAVsg+3&#10;Yo/CPu4YbkUewQW/3TjutAXHHm0gADfglNMmnHLbgJPea3E6ZAPOhu/AhXADXIoyxOWY3apAqBVv&#10;n4/cBYtIPZyO2IozERtwJng5LoetwL2k9XDNXQ/fks3wKd4In4K18Clci4DSDYipMUBinTGiKvci&#10;uMQEvoVHCEVz+JadhXuxOVzzzQg/M8LyGF9/FqFVVxFWdR1hFdYIqrwEl1JzPCo+BCe+N6hiP9Lr&#10;zFDWfJoq7gxyuU2tP4HY6iMIqzRBGAEYW3kIydXmyK67qvL+Slqp/lpcCU1P5DUE8QeOQ3ZNJnKq&#10;i5BbQ5nPq1BhYz3ym6uQ86wMeS/KUfaqDtVvGlH9sgGVT+uoamtQ2FzDbQVhWoH8139iu10C2s+0&#10;hs4kG6q/M9D+3hhaYndkbu0AqjPVKMX+iupoK4HVS6ZQCQBpqwSAkgPY5Us2urcApBL5uK9SHO0G&#10;zGKj1VQpUcsySpkrBQFRQbJvUTgEmIIgtwSigFdXSltJP6CyxKLwpB9SAMj3tlWKkRqBWlSUahaF&#10;AFL6/kT9EZA6tNy6opQ+m44uYzZh4DILvDfjIN4jAN+ffRQf/XSSSvAUVaAlPvrREh/MPY13553G&#10;+3Ms8O6YnTh5LwgNtL2hGfUIL/oVYUVv4JlYj5se2Th7LwVXHIoxeCrVcnceN+GnPZTQG7kL7Ubt&#10;Rrtvt/K78Thof7W6T6BNHs/zxdsy0MDjV8/1k1kcAj/NbdmKEpS1fVUfaZsd1kCRr2mzvqp8lShJ&#10;WY9Zphz2HIt23YdDp5Oov0+h/YFUHKEFFgB+IgDkb/Op9NPKLBAZsRcbrFGBqiCCzOjpKak5tMGS&#10;CqMqRIvaFBDzcyX9ZjDP7TD+DlIYY5wxdH40w7BTjzHDzhmL7jhixWNa4LYiCHrOVIC0wTtcvVVx&#10;VH0qQbG/Bl6iAn0IQk3sCQjAPkJwL7e7CUQjhoGvD1UiVSMhuYPA3OzpjbVuXljJfS519MAiB40C&#10;lD7AsedslQIct8oAP8xcgVFTFuL7ZUtxKdgJkRVpyK0rpk1tQP3rF6ilOyqurYZ3RiLW2Z7HiMMG&#10;uJ2VguyGRlS1NNPmPsWzP17hBZWfwO/NPwR6/0kA/ifeEH5vqP7eEH6vfv8HAfgPPP/1T7QyWl7+&#10;jpanb1DT+BQZpZXwTUmB8ZXLGDBlKnp+/R0+7TsUHfoMJQBH4qNRE9Drlw2Yd8oWhg/CcZrgu+ib&#10;jrPeaTjpEguzx2E4/DAEWr7ph+AWS/sYvB92XiawdqECdCTAvPfiRuh+3IumiiIEH0cfgV3QXlz2&#10;2o5z7ptxlnHGczNOe62HRdBGXIjdhmtJO3E7cy/uZO3DvRxaa1lLOMsYt9KNYJ22E5eTt+FSwkZC&#10;cTmux67C/dT1cMleBe+CdfDJXwe/vHWIKN2CxGp9pNebILX2EGLLDyGy+Cgiis8gsuwKIquuIbjC&#10;Cv7Fp+BXfBKBxZaIIPTiam8jpvIOwkpuwLvYCvdyj8AmaxceFRgioGwP93WYCs4cJU1nkNdsgYyG&#10;U7TExwhafkb1AX7mEWTUW6Kw5QZKWwnAp1SAT6kAWz2Q3eiHtOpwpFYlIaUiG2mVxcisqURWXTUy&#10;G8uR1lqK9KelyH1Whfyn1chrraSFKyN0C5FWW4As6QdsrEZ8028YbfgIWtOuQGfCGeiMOQwtlQO4&#10;UQFQR2ZTSCPo/7bYpjQ6yR2TfLbRbEhtCrANgP+mACUX7dPhaC/zh/tS+akRR0JQLLD0MwkAldIQ&#10;sFFhiBJsWxhJJTO/rSSjQhSevI6vF1hIf5UCIIH8GZUlG6yaSytqVZ6XPjY1h5jH3G06OgxbhVEb&#10;LuOjmYfw4WwzfEQF+BFtcIeFtMALz9D+niUAT0J31jG8M5PbUXrYc8UNLQBi8lsRkNOKCKrAKEZI&#10;7iu4xLXihk81uo3hufp8vZoCpz3SEO2+30MA0ibKEqA9eXwy+tt9InQk5UTl2kk3ggaAsnylGiGW&#10;mRx/3W67L3ZX+vzUuedtSUtRKS9UaJJCoy4m03gOpqrqO+26Dob2x59Bm/ZX+z1uefHR+qSf+j20&#10;5TmVBvMWgNJvK/2A/P3aAKjmdfN3lWIKSjnTBgt4RXkqKz6I538Yf49vCPrv9/L/cgj999/FTHtC&#10;6a4TVjwSFeiBzU5e0Hf2hAHVoAHV4C4C0ECFF297q/VC9hBse6js9vkFYH9AkNruo9qThZN2UyEa&#10;0gLv4nYnLfNWD0+sdfXAckc3LJE+wCcemP/YS1ng78/aYLTxaYxdaYBxM1bguynzMWbZQpzxu02B&#10;Eo2c+nxUtlYTgK2of/UUJQSgf046tj28gZFHDGGfKQBsRu3TlwTgKwLtFZ7//hte0vIK6N78/k9C&#10;j6rvzz9pf+Uxbvn4698Jwt/+gyrwP9D6ihB8+hst8HOkltTAOzkDu85b4fMJk9FzyEh06zMEnfsM&#10;Q6dBY9BhzBT0Wb4ZP1naw+hRJE57psKKADzjnY7T7ok44RSNo08ioRWedwzBacfgH2MOl8DjeOR7&#10;FHd8j+BesCkco47DI+4UfOLNGSfgHHkQ9gEGuOq/GZcYVoFbcTZoEy7EbIN1ugHscg3xiJbycakx&#10;npTug0OJsYr7RUawL9DHrRxCMm0DriSsgE3yGjxI3wCPLNrgwh0IKzVAVJkhLeh+Ki5T5DQcQ2rN&#10;McSWHkdUsQWiSy8hruomkursqAxvIrrKCqG0vGFl5wm+mwTYfcRV3EFAgTXt8SlcSDbAqdg1uM7P&#10;cy3cRnDuRkrNYYLvBJIbTyK+7ihiCD2xwpEEYHytKbKazhF6Nih/9hDlzx1R9MwB+bTC6XVuiK/w&#10;RWxZGO1ZIpJKc5BaUYSM6nJk1JUirbkYKS2FSG4pQnJTEZIaCpBQl4PYqlTCNRUJVblIayhGZF0r&#10;+q24CK0JUgGGamakEWTZRpUALSPAtHFScURb9f/9C4DaogD/DsAu/zMAdbp8jfb9xVpp+qo06RYa&#10;AEqD121LWVEzRRQAeZ+KUIeKUGZzqD5BhrK20hClb0rWH+41h1AhCASAXQmXPnOoGPk8IahSRdqm&#10;h+mIUuwxA+8QtBO33US3ecfw7pQDeH/6YXw07zg+mm+OD346hY9/ogKcdxLtCEbd6cfV/N1VR+zQ&#10;9J+gkvgToXmtPN+/IYYADMp+jrhqwCHpKW2NPi8UelR+xtD9nvaacNCVxYTUvN8pPDYqq+6i0qSC&#10;jqg/UXECOTnGfw9dpQala4DwERi2QfCt9dWs98HvLH11Aj8qSp3uk6j+qOYIP613PiT8OkHnXQKw&#10;AwHY5XPoyPREAlBZYAJQ0wf4djCkTQWqEAhqZqio41SDNDwegaBcnKSLYSh/D5nTPIYAnHwY3fVu&#10;YIatzMslAB86YS0t6lYqQCNXH+x288Nudz8YSbj5wpCW2IgA3EsA7hP4yaJJhNx+qj4Tqj219ZdF&#10;1AlHgtCIQNTn7W0yQkxLvdxJA8C3CnDGWwDuPYXvV+hj7IyVGD1tPkYumQtzr6t0bT4UBwko43+/&#10;7mUdo4EALKOSz4D+k+sYaaoHm7RoZNbVEYAv0EwAtrx5iWe/vcGL3wSCvxNyBJ4EFaEGgAI/DQBf&#10;KwCKAqQVJgDLap4iPr8cjtEJ2G55jgCcis9oe7v1HkwADkWnId+jw/fT0G/lNiw8dx+7H8fA0jcD&#10;lwKzcc4vG5aeaTB3icdxx2hoJZedQ1KhFeLTaSGjL8M37BzcwizgHmMJv+TzCEu9iMg0wib1DNzj&#10;THE3ZBduUPFdCdyAS6GbcSFyKy5T+dnk7cU9ws+BltKxcj8cKkzgROvpVn0Ijrz9sNQIdwr1cTNr&#10;M64mrsHNxLW4n7YFvrlGiKT9jG88rsCU0WhB9WSJzIbTSKk9jfhySUy+gOiyq4ivvkXrepsQIwRr&#10;ryCq6hzlN4+98haSKu8jqtQObllncT35AA5HrINJ6CKcif+FV58VcKXFDirdhZDyfQjgMfpX7INf&#10;2V74lO5BIG9H15gis/kCip7aEYCPUPb8EfKpBDPq7rAxPkBkiTNVqC+ii2KQWJqJ9IoCZFeX0jKX&#10;ILO+AMn12YhuyCDkMhFWnYbQigTCNRpRtbGMOIIxGYktDRi82gpaoywIQAKA9rfdd5LDtgHaqgo0&#10;rehXVAFUgP8OwLY+wP8VgGyAH/UiAIeg3eeS+EsA9iasFAClpD4hxkb+1/zXNgjK3F0J3bcApPIT&#10;CGoAqbGHYnkFgLpUWLpSWeXTCWzA09RxSgVlna9kn3wdX6tGW0UF9v4RU7bexNDVl6E9Sl9B8AMq&#10;wQ/nncC7c45zSwjOp/2dfxLtZ5tD53uqitWmSK/5DallL3l+/0B03ivEF/2BgPTn8M/9J/bc4NX6&#10;qw3QHbEfOqMOQHu0CdqPMlQlumRJT61PqfwIP90eUjdRvjePQ6k/AR2/y98GQmTbTtJcxN4z1Ln5&#10;bwBUykzgJIub9+Q5Zeh0o4L7qC++nTwZ303m7XbtoCMW+OPeygLrdPkXANUgiEqFEQBKCADlIiZd&#10;GX8bFaZKl3Os+lrlWL+g/RUFPpS/BZ1BOwHgRFN8uOYCptt44ed7blj9xBUblO2lwiP8jN0DsNfd&#10;X92W2O3uw/u+OODjj0ME3EHCTQVvHyAQ9/O2rB28l+pvN0FoKH2Cfj7Y4uWFdVSPK8QCO7ljMRWm&#10;9AHOvOOKMWduYuSekxi7QizwSirAuQTgLJi5WsIj3xGJVWEobsxA9YsyVD+rQElNAUILkqD34ALG&#10;HN0G+4wIOqEK1LY2o/HlU6rA51SBr/HszSs8JRCfveZtxtPfftUowzYgvib4Xr0h/N78jqbnb9DY&#10;8hol1a2IzSvDw8g4bLE4j74TpigAdu89BJ+IAhwyDh3GzsSAdfpYdOEh9jrG4SzBdyUwF+cDcmiD&#10;M2Dhlgxz5wRoZVZeR2b5LWQU2yMxyw5h8dZUg5cRlGiN8DRrxGZdR2zOVYRmnoFLEhVglD6so7bh&#10;ctRWXIrZjssJerieYQi7on24U7YPDwiTB5VUfeW7IaXrnWoOcnsA9wibO4WGsJWcvbSNuJ6wBrdT&#10;ZLBjL9XXSaQ3WyGz9SqyWq8jq+EqwXORABS4XaYytEZUxU3E1tghue42UutskVhzFTEEYFTFOcTQ&#10;AseU28BPSs9nHMXZWD0YhyzBnpB5OBz5Iyzif8LVlEWwT1+Be5nrcCd7PS3yRtzN3Yz7eTvhUrob&#10;gTVHkNB4FnktN1HScpfWl/AjaGMrbiCk2Ab+hffhW+iEkEJ/xJXGIaUyC5nVxVQspcipK+CxpiO6&#10;LgnhNYkIqYxFcHkkQirCEF4ZgfDaCO7bH8kvKjFG3x5a31ui/XgLvDvuIHTH7IL2iC20dTIIsRTt&#10;vhQVIA1Q+u6k70lq2UmfluQBiq1iA3trgdngVN+T6gOkBaYC1O33FoCSaiEWS+AnKkdSOggA6fci&#10;AP9KX+F9qYCiS9WhmdnBrQBQlFNbiSxlb3uKCuT+aDPVmsSf0x4OZIMdLEqQWwGKvEcqMHediamb&#10;rmGi/kMq3O1oP8UY7844jA8Iv49/PIUOogJ/PKkU4XtzTuCdSXvReyYvTrkvCMA/4BhcDuuH8Xjs&#10;m4c7Xnk48zADwxeZQ2vgVp4rE+7TBO1G70f7b7er49fqNpmfqZltoaNsv6g/QlHZXV5Q5DW06n8F&#10;LaeuOl65zXOtksYlqPyU+pMug3+df63PJnDfE6jwvoVu54644ngGlvfMoPWhFnQ+6gydDm8ToQnA&#10;Lvx9pDK09AESgNpqOtxb+HGrQn5LscO8mPSSucEyM4QXGqVG+RupkWACcASB/70RtAnA9rxgTLTy&#10;wJIHPljzxA3bnDxh6EIAevjA2JO2Viq+ePgThlR8Ht4w8fTBYdpd08BAtV7wYcJP4hABeNCbipDA&#10;28vY40/FSAju4ONSRXodFeAq7nuZgxeWOHpSBXpg1l1njDtvh+/2nMDo5TuUBR456UeMXDwDh52O&#10;wyX3LuKr/FHQmIiK57moeJqLoqoU/p5B2MLzNM5sNR6n+SGnOgcN9dVoaW1A86tGgq8FT1+1ouVF&#10;M1pf8jbB+OzVSzx//QYvX1MVvvkDrxkvX/2O1hdvUN/6EnVNL1BS0YiE7CI4hkZih/kpfP7DJHQf&#10;PApd+g5F577D8MngH9B53Dx8uWEPllx2xH7nJJz3z8WV4HxcCCrEOd8snKElPuWWBK3cWnvkECyZ&#10;lfZILb2NmBxbhKfbIDLDDjHZtxCTex0hORfgmXkc95J3E1w7YJWkh8spu3A1zQhX0gxhnWWI6/lG&#10;DANY59IO523GrYKtuFu2C/fLdhOGe2FftJsq0QA3M7fjeupmXI5bgxtJ6+FRtAdxtaeQ2XgFWS02&#10;DDsC0IZy+TotqzXiCOhoKrzYagK67i5S6u8wbJBQQzBWnkEYbXBw6XkEllyEU645bqbsw/HIddgb&#10;sgC7Q+fAKGQa9oZOwYHwaTCLnImT0XNgEfcjziYvxLmUpbiYtha2+dupVvchpP4kUpuuIK/ZBtnN&#10;8nk3aLGvEn7W8My/Cfd8e/jkORCCfoguoRKsTKdqyUFWXRZtcjLi6uMQUROFoLJgBJQEUHEGIrQ0&#10;lCAMoQp0R+yzckzc7wytH05D9wdz6I7eR4VkAC1Ze1eSeGUEUlIwBFh/NUDJZRMASiOSWSB/A6Ao&#10;wH8D4BCqMMKgr8CPIJR+MCoZnf7cHxu4Jq9NICgAJLikj4/3VSUUwleVhhcIChhFLfUl0GSEVxVM&#10;lZFggqUbbWaXMVRZk/ie+dCREcs2AKpR1t78jE+mYPSSE5ht7ASt0TsIwD0KgO1phT+YfQzvzzRD&#10;x5/M0ZGN+r1Zpvhg+n60+3YdzGwi8MAnD8anXLDn2EMYHLLFJuPrWKx/C51G6kFriJS72gddKsD2&#10;I/dA1ifRot3V6kpF1Z2WUmAi835lMEYgJgDkMakiqFR5ovY0YCTU354PeZ1ATwaeJIVIuh9U/x+/&#10;q4zUSi1GKWMliczv9cHEhRMRXHAXdqEW6PTVJ1SBHaH7sahwRue3APyavxFVICEopbBUOay3AJT5&#10;wwJApQTFCmsgKAMtMoikLTmHA3g8g5ZQAa6H9hgDaE86DO3px/DdCSlUGoDVj5yh7+COvS4EGEFn&#10;4hVAqAUxAgg4P5hS+ZkRdkcJvmMBgX9tJcxof49Q/R3wJzj9vGmBfWHE10qqzFbCdBMV4DqCdZWj&#10;H62wLKnpjnn3XTHJ6i7G7DHHmBXbMXbacoya9BNGLpgKk4cmeJRljchyZ7aDUJQ+S0ZZcxIKKiIQ&#10;mEarftMAE0wWwDXmEQrK4tBaW4xnjZVofV6Bpy+quK3C0+fVjFo8fVaP58+e4yWV3qsXv+H1i9/x&#10;+uVvvE1V+Pw1GpufoaGpFTUVtcjKyIVnYBD2nDyOgT9MQLdB36FTn68JwKHoQgX4yQ/zMXCzCZZZ&#10;u+GASzKsAgSABbgYUkIYigpMpxVOhVYRG3p+oy1y6gnAKjuqGztEFdvR6vF2kQ0iCq/BJ98SDzIP&#10;wjpFH1ZpO3CRwLuca4zLecawytmDizmGuJSrj4vZ22CRvBqWySsJljWwztgIWyqs2/mGtL6EH+NG&#10;+k5ciN2E02GrcTl+C6FljIhKGZW9irTmW0hvsaUNvqkipf4WQSfwI/AIwJRaUX/2VIF8rMqKdvYk&#10;fIrM4Jx9BI7Zx2CXup/7lql4y7AneB70g6Zgq98YbA4YhW3B38MwfAL2R0/DkZiZMI2dieOJP+Fk&#10;8hKcyViJG4Vb4VR5AGF1FkhquMggfAnZ8IqLCCJc/QovUwFe4/YOAoqcEFriQ1seioSqKB57JCOU&#10;wAymnfeFf5EbfApcufVCcIk/gst8EVrjjvCnNZh61E+VwdeZQEUjhT2/0awBIutCaMm8U1EjYsFU&#10;Gsz/G4CaUWACsFM/VZBT65PBhBUbFAEoK5GpkWBJ4FUN/i0ENSpQACgFQgV2Yo0FgJpV0Whr/zsA&#10;xdoyNGXzCRq1APj36hhVMU9lg0VlCQD5uq6T8ek3KzB0xSm8M8EA7041xjvTD+CdmUfw3kzaudlH&#10;0YkKsMP84/hgrik+mrUfusNX4+vZRpjxy2HMWGiC2T/vw8xFuzFz2UGMWWSGd77mRWK4IS8YhOUo&#10;QnDoVh4fj1GU31sA9pQk47cAFNDxWGTNY4LwXwDUAE4pYlFcygK3Pa6mzEnw/QJSWcioJ22qqLWu&#10;/M4fdMWhc/rwz7mI+1Hm6DuKyk/rY+h+2NYNIQD8ZKC6ECkVqOoBjiAAJRWmTfl1k64Mxtttd0Kw&#10;BxUmIagWTnp77PJfGLaGFxCCf8J+aE09jEEH72PRo0BaYDcYUJ2ZEIAmtLuHCUAz3yAc8wvCCf8g&#10;mAcG43RwMCyDGITEaYZFcAhOBgXheCDhSMt7ODAAJr5UkLTDRn6BauaIVIeRggkbXfyx3jlQ5Rqu&#10;cvbGzw89MePSQ/xgbInvCcDR037BiIlz8e28Cdhlux12aafYLmyRUOaMvPpgFNSGI7PAF26Rdlhs&#10;vgITtk6Eu99VFOX6obU6Fc/r8/GspQDPmgrwtLEAz5sJxaYitNaXEI4NeNncilctL/C6tS1anuFF&#10;czOaG+rQXFuDxpJyFCSlwM/LA4eOm2HouAnoOfBbfNJ7EDr3G4xPho7FJ5PmY8i2g1h5zR0HXVNw&#10;MTAf1qFFuBRWAita4XO+mWpARKu41Rb5VDw5zbZIU9bSlsC5jfjqO/T1t9mgr8Or5Azu5hzEVYLP&#10;Ol8Kmx7EtZJDuFBkoqq0WGTr43TaFhyLX41DkYtxKGIRjkUvxenYVTifuImKcQvOJdAyJ+vhWroR&#10;zsdtx4mQdTgbvQ0PM40RUmZJeFxDUqMNwxYpdTcJFFskN9gjod6OFtkOCYzkWqo/AjC21prws4Rn&#10;wRE8ytwDmyQD2CTvwdWEXbCI2oQjYb8QgLOxxWcMVrt+jRXuQ7DGZzi2B4/B/jgCMG4mjkRxSwge&#10;TKRNpj02z1yFW4V6cC8/jLAac8TUnUcMLXhUtRUiqwSEV1WKTUilLYIr7vHzHyOi3IU23B0Jde5I&#10;qnfjuXNGRMUjgvIu3HPuwCv/CfyK3KkGXeFXSSg21WHikQBoT7kAnbFm0JYZIKowwSrNDAuZCqUs&#10;mYwMSie8BoBq1JAA1P7/BeAgAotA6DMVujJdSy3AI3ZwFvdJKyzT69pUoABLlyHq6G2lZFGCktqi&#10;ASAboPRLCUAYOmrLY+o5HjrSqCURmIDV/XIx36tZM0PVDpRSUVKBmTD6YNQKfDiZAJyyF+8RgO8q&#10;AJrh4znH0HGe2GHCcO5hvEeF+M53G9Fh2C8YMGYVho9djXFTNmLi7K2YsngfBs/eBx0B4De7CUAT&#10;vCt9f5K4LUUPuozV9M2pkV8BCM+ZAEwUnSi7NsiphGMFRQHgXOiKylZg520BooBHUl7U/Os2+Iky&#10;E+Un1Zw7DUbHPj3xOOg8nBIP4lHiCXwzl0pP5wPofMhz/zGjbT6wuhB1kVxA+b0kIbqtD1ABr20g&#10;5C0Eu8pW5gvzvFJVayw8z7MMzMhFceQWaI3jhXLyfvQ2vIkf71KdEYD6Tl7Y7+KHgwSWKQF4wi8E&#10;5v7BsAgMgSVhdzYkBFYhYbgYHIZzQXI/FJZ87GRQII4zjlANysCIjBIb+QYQgIFq8SQporrJOQAb&#10;CcD1zn5YSzW47KEP5lx5QvdyFqNX6uHbaUsxbMJsDJszDpuvrMfFmENwz76CuOIHyKr0Rm5VEJKz&#10;3fEw4BrmmvyIcSu/gZfbGRRRETZXxuBVQxZeNObgWX02Wmoy0FKdheaqDDSUpxOQRXhWW4ZnNZV4&#10;XleN57UVmvu15WiqLEFzeTFaCvJREheHQKcnOHxwP4aN+QG9v/oWXfsQgJ8TgN+OxafTFuAbfTOs&#10;seEFwiMdl4ILcT28BJcFgLTC5wOycc4/C1r5VFx5jJzm21RdVFgNdwme+0htfIh0RjwhFFAleXUn&#10;8ajYFA4VR+FYbQ67MqnTtxen84xwPH0bzOJWwzhkEQz8fsQuv7nYHTAf+4OXMpZhn/8ymIWuxamY&#10;rQSiPixitsM0cB3MwzbhXpoxVdJZKrwbBIkdEhtuU+lxW2OvUltiCeWYOhvC6BbiCb+4WgKo6iI8&#10;Co/jQboxbibuxNX4HbBONIAV1Z9F1AZa4OXYGzgLm9xGYqXDV1jhNAAbvYdBL2g09sdMwdF4qr+Y&#10;6TClGjyQOBsHkn7CESpBKypWhyJjhFadIGQtaWmtGPxh66/zOG4ybiGqwQ6RtOFRtfcQXfMQsYyE&#10;ukdIaXhEiN+jmrWBT/FVuOYx8m3hXfQIfsWP4F3tjdtFpei3zg7a406o9Su0BspshhVqapmuTIH6&#10;UgClaaRvE3BlPRANAKkePmvrA2wbBPl3AEo/1FdstHwtbZsOlYtGUcxUjVpb+uxU429TRm0joBI6&#10;tK8CMs0MCCo5GTRoC6UECUIdqi0dGRjoNQG6BKBuFx6LKBcCtT3fK++XwROZGfKOKCnJxes/G++N&#10;34YPphnjfckJpPr7YBYBSAXYYY4owUN87CDemWyEd0ZvQMfhS/H56GUYMnY5vhm/HCMnr8bIWTvQ&#10;Y5yo5C08Z7S9Iw3xzrCNqr9M2fFPCcC2vD9Nn6fAXmwkv6dKKH8LQPnO8v1FEc8h9GS2DM9Jn5nc&#10;V5viU8nJPN99ZaRbBlO4laUtRcF90A/fz5mEwKx7sA03hn38KczT5zls/w60P+r5LwAqFTgIOp9q&#10;yuJr/TUveLQmGVrZaR6vqEoJBUQBuHyHCVTt/M1U7iaPV9KMhtEdfLcTWj/sxSebLmCWjYcqhqrn&#10;6AUTV1pejwAc9QrE6YBwwi8MZ4PDGdwSdue5vRgSAavQCJxnnAkOxSmqw5MM04BgHCD49hJ8Rt7B&#10;MPAKxg5PQtDDH5tdgrDRKQgbBIT8jJWP/TH3iiPGHTqHb1brYeC0Jfhywhz0n/E9fjm1isA9CvcM&#10;iqciV2RXBCK7PAwJmb544GeL6XsXYOTyEXDzPIeCDDfUlkTjRUMelV4eWupy0FCZgTqCr74iE7Vl&#10;aWisykRTVS4aKyTyUF+Wg7rSTDSU5aK6KBsNxbloyc9GeUIc/J7cg4H+Dnz93Vj0+vJbfNpnMDp/&#10;QRs8cjw+nfEzRhoex3p7Kl6vTFyh+rsZWYYrEWW4FFqIC4E5CoJa+U/vILdZ4h4h+BA5LQ7IaaWU&#10;feqCvGeOSG99gJiGWwirvYTQ6nMIYwRUn8Hj0qO4lG+Ms/l7cCpTD8diVsHIfxGhMxubPWZhm/eP&#10;2O6zCGsc52L1o9kw9CQMA1bDNGwDDgethonXLzjK+3cSdyMw3wLxZddoJ2WQ4wFSa+4jqeoeIits&#10;ESR9cOWXEFBxCWFV1xBEFeZWREuecRg34nfhMmF6sS3ORW/H6YiNhC0VoN9M/pAjebUciBVPvsAG&#10;98HYHjACRuFjcTh+Ko4nTMfRuOkwS5oHUyrA42krcSV7O5ypaqUgQ3y1BRLrxQpfRyJVaRLPUXLr&#10;XSQ+vYsE2Tbf5+MP+Px9XjDu8cJBxUxYh1VehgeP70muJR5mX6DFv6EUoV9jEPZ4Uv2NpZ351piK&#10;bx0b6tuBByqnL9mYZC7tX+qPjVLgJQsi9WbD+PsgyP8IQJmQP4ANiQ1KKg9Lp33PKbStYgmpKvpx&#10;X1Jf8G8QfJsGohkFJfDEHktfntQTbFs4XSnBNgiqdA1Rlp9+C53OVDgy5YyQbkflqiv9lzKP+YvF&#10;eFcW+yGctAil9wmv9ydTAU7dh/cJwPepAj+ccQQfyaDIzMN4ZyoV3RQCcMx6vDtwHroOnYt+oxZg&#10;4LifMXTSMnw7ewe6jqPdHbpNAbD9t3rKpovik1kfWlL0oDtvi+okzBQApS9PAMiQgQ1RvqofVF1c&#10;NABU50OSkVVCsiRNy8wRRh8eN1W0FkGvLUuOEk6ywJHWez1haH4MoUX+sI25ALvUezj04Aph1xVa&#10;H3VTANSWfsBOmrJYMiKvLaXxuw3nPqiYP9PMBtEh6OTipEMlLcDT9AEy1GpxvHBJDmcfyT+U/wLP&#10;u8wRH04VONoIHy4zx9SrjhoAOnnT/gbikBetr28oLIKicC40hqCLZkTiXEg4Q8AXhQth0bAKl+ei&#10;aIlDYR4QCjNuD9IyG/sGY7dPCHZ5h2AnIbiNMN3sFkIbzHAlCN2CsMohALOsnTDyoAUGrNqKXtMW&#10;47Mf5qLbpNH4+eRGXIm8iXCel7yqGJTUpyCfNjclPxZPQp0wbf9KjNs+E16Rd1BUHEHQZeF5Uzme&#10;PS1Da3MZGuuLUFedj/qaQrVtZDRRBTZUFqOhgs+V5aO6JIcgLCAg8wnCArQWF6AiNQl+zo+wactG&#10;fDViDHp8OQKdehN+/Yej84iJ+HTmEozZa44t94Jx3DcH1lR+NlHlsI6qpAospgrMVRDUym19jGyC&#10;L7vlMXJbHZD71Bn5z1xR9MIdBc/c+LgDkutvI47wiSWEYsovILTiLEFxDDdy9uNC9h6cyTQgANfC&#10;KGApNrv+hM3uC7CRsfjhDEy+NhoTL47Az7cmYv3jOdji/CO2EYoGTrSe3ktwK3oHPDKOIrTgImLK&#10;CJqqh0ireIyostvwLrgCx0wLOGSdhnP+GbgXEyiF52CfdQxX4vbAMnQzzoRtxPnILSrORMr9tZT5&#10;P+Ow/0wYeo3FWofBWP6wH9Y4f4nNPsOwM2Q0dkf+gAMxk3EsYTZOpSzG2cw1uJK7HfcKjeFTaoaY&#10;CkmSvoCURmskN9ohpeU+0uVi8MKZ4YT057z9zAFprU80wXOX0nSXCvEGAX0ezgXHcS/LDDZpR2Gf&#10;eRoOeZfg2RCA2aeuQutrXs2H7yQAV9FyLmMDlXQUwkXNpSX82EiVUmubfC8AlH497V5tAJRVxwhA&#10;7bZBECmLr00A6kgqRgeCUKVcjGNjYyOWUUa1AI+oGg0cNH1cAsEfNdZPZiKISlLWmMchjU6pP0JZ&#10;Bkukj1D6DBUAeYxURWKBdaQU1CfyWTIiPFcVY9UduIwg/AXvEKy6n1FNEUzvjlqPdyYaoP1ENuCZ&#10;hwi9I+hABfjxLFN8NFsGQA4SkLtpgddQSc5Ch4FT0WP4LHwxZj6Gz1iLMYv2ott4PZ63zdAdwf0M&#10;28zzwePoSph8Sqh043eUGSAK9KL+CHkCUFvWVKaiFnWrWcxcQE8Ytl1cNBcWAochlZqln1VLFjhS&#10;s264Jai0uv+gWdu3y3Dodh6IR8ERiK7IhltOCBxyouFXWoxRPy2FlnYH6HToq9YFeQtA6QfUlhkh&#10;MhgiKrDHdwypDShT4eTz5LNFacrvw+MXCFN9ahT7HB4nfxNRgANXQmfoZuiM3oV2cw9iwgUHtVDR&#10;NlpgE15QDxN+ssiWZUgczkUk4Fy4bGO4JQjDY3EhPIERDys+dz4sjiowirCMxAlZHMk/HAf8pDx+&#10;GAy9Q6kCQ7CDENziLvALoZgJYVsOwdonAfjpliumnrXB1MNnMcnADBO3m2D67l044nwLrtnhSK3O&#10;RmVTKRqe1aCisQo5BJVXYjjmnNyFWSe2IyQvHMV8TXNTHV4+e4oXr1rx4mUrnr1oQevTJjS3Mpob&#10;0dJUi9amejQ31KOpvgENdTWora5EY201mmpraJWr0FhajsL0DPh4eWKjvj76ffs9enz1HTr3HopO&#10;BGAnArDrrGX4weQsdjwg8P1ycT2yHDaxVbgeXYmrESVUgfkKglpZza5Ib2DDbnRERrMD0gm8lKaH&#10;SG1yoA12RmL1A8QSTOHF1gguugDfAgu45J/A7bQDuEr1djHZCOdSDGkpt+Jw6BYcCtqG/f7bsNt3&#10;M5ben4uxl7/FN6cHYOSRzzHN6lv8dHMMVtj/AH2HmZTuP+Ni+EbYJOzGkyxz+BRdQ0ixHULz7XhS&#10;rXA79SSuxRzBtVgz3Ew+Dpv047iWbgqL+N0wDdqAg96/wDxkjVrH+GzoeliErMRlqr9bQfNxK2QO&#10;LAKm8Eo5AhsdaH89x2Bv8FQcjKTlDZ8Fk7CZOBa7EBdS18MuZxccCg/Dt/gUIsrOIaHyEpXoDX5/&#10;e56H+0jlOUmTCrbPvZDxwosQ9ED6Sw+kvnBDynNnJD/jeWp9hKj6GwisFEgfw+3sA7ietg/WGftw&#10;M/cQHpQ4YuSOE4TfHmh/vxs6w7dBV4qTyhxWZTvZYNv6rWQQRNMpP5ONQ9IkpJQSbVhPAaCMMA5U&#10;tQB1CEAd2i61IM9HvaD94Wd4p+sgtVC36lyXxtybFq4X7Zz0B0pSr9SgkwThfoSCWFqlNAkFUYOS&#10;96cAuJDHIOk4YosJNkJQFgRXuXVUgJLWod1lKOHLBt55JNpR6b3TNj1O7Hw7glS3Jz9L0mW+XY52&#10;E7bj/UkGVH7GVHtihw8r+H04h9sZ+/HRREN8MGot2g+cia4j5qIv4/NRBODMbRi/4ji6fL8d2l9v&#10;QDsqIR0p1SXpOFSf7WVWhlR8pm1UqSQCN1F/ks4i3QlfLUC7AUt47IS4+r7z0I52V1dsryhZgk9H&#10;qWW5WMhghPTF8XyJJe0hfX/jCXI+/sFADBn9E7KqW5BUUYPo8kqEl5Qjq/k5bjr5QVeSod/rC10F&#10;PxmZl99miOYiIeepbVqcLJiuPqMnIUj46RB8OgI91VerUelq9Fl+F5kTLAnRg9dAZ9gWtBtjAK2p&#10;ezD8+GMseECV5uCFfR5+tLFhOOobidNBcTgVEotTVIDmVHwnQiLZNgi70Hi2i3icIQQtCUALqkQL&#10;vu50cDyOBUTjiF8kDvL9xl6h2M0w8ArDdkJvi8DPlTB0DsZWh2BsfkR7/JB2+V4A9tzxhvEDDxx1&#10;9sKjpFRElUqxX8Lq6QtC7Vc0trxEUVUDfNLSMfv8MSy4ZoFw2tny5lo8ffEGr9/8Ay9//RMv3/yB&#10;FxKv/8DzV7/jOd/74tUbPH/xmq97jZZnL9H07Dn3+wz1rU/R1PwMLQ3PUF1Rj4zcYrhT4a4/aIpe&#10;oyah+5ffoUuvQej0+RB0/HY8esxZhcmHLsPwYTjOBOQRfFWwiavBzZgKXCcArWmDJS1GK6naEQnV&#10;DoivcUBcrQOiah4hqNQeXoW34F1iA++i6/AquMT7F+Ccewr30o/gJuF3Ic4QZ2MNcCllLy4kGsEy&#10;aicuRO7FpajDuBBxCOahe7HDZQVmWI/Cd+YDMOJQP4wy/RyTT32FNbfG4gBVoAUVoHnYOpyM2AyL&#10;GNrZVIIu3Rw3kk/ictxB/mi7cTxQHydDuP9IY1hG78XxiJ3Y578KBm4LsM9rISwi1uBi7CZYBK/A&#10;Gb+FsCf8PELnwjt8Duz8p/MKNQF7nKfjkO8inApfjQvxm2GVsAXnYmX63gbYpunDqcAU/iVnEFl+&#10;BclVN5Bea4v0+jtI54UgrfkJAeiEFKrhlOeeSH3piZSX7khmJDx3QdxTR8S0PEF08wOE1l6HLxWg&#10;E9Xx3dz9uJGxB9bpRriaaQy7/Lv4Tp8AHHUE2uOPof2og9D9xpDWbpPG5sjVXo3StnXWKwUo/VKS&#10;IiEAHMVG+i8Avi2GoP03AGp98Bkb4QBaVEnEHcnXE1Q9RXWIHSa4pH9JcuRUIc42+Kn7Alt+ruT9&#10;SS6fAFAGSAg/UaiiAHUJEE1isABwDNUXLTAbuVanr/lZo6lYCG61NKf0AxI8UjyhG9XV0KXQHb8F&#10;H0wxYOzGu7TD70zepwZFOsw9gk6zD6HztL34YPRaftZ09Bi9EF+NX44vxi7HkFn6+GH1GXw0ciu0&#10;h2yCrgwYiRLtxnPyKUFFhabm/MpcXaX+BBxUTmJ3pUvhS1p7nldl78WW8/uKxVS5lcqCvlV7AjwZ&#10;mJCqLQzpl+O+BYDtBIA6vbHT2BKtv/8f5NXUI6u2HulVtSiof4qKlt8w8gcek3Y3/g4CQMnNFAAO&#10;ZvC3UqPBMhhCtSwLWsm+uU9RnWqkXtlwuTgJBAl2UYDiACS5nBcUAaA2/yM6o/ShNdkY/fbaYd7d&#10;AGx44g1DVz8Y+4TRSUXQBkfjKIF2PCgGx4KiYRYQCVP/CLafGD4WSyDK41E4FiiPReJ4QAxMCb/D&#10;VI+H/KPUCnF7vcNohSOg5xGO7W6h2OEWBj3nEBi5ROCwZywsveJxxTsZ13yTcSMwEfciUxFWUIlM&#10;npPy5qdoIcBeEWzNz39FUW0zXNOzMfPyWSy5ex3htaWofN6M579KxZd/qmIHMt/37yEzP3797R8q&#10;+fnlr38oSL548zuevf4NTW9eo/nNr2ghQCt43lNKq+ASl4R1R0+h+8hJ+LT/d/ik12B0/HwwOn8z&#10;AT3nrMZUs6vY4xCJc0EFuBFVBfu4athGl+MGAXgtrAhXQwqg5ZljB5/C+wTcAzhm2+NOsjVuxJ3H&#10;lShZF8QCjzLOwTHrDFzyzsCRALxPu2qbdhjXUw7gcooxzlMFnorSx9GQbbAK34/r4SdwNfwoFdl+&#10;/kCrMefqSIw+9TlGmPbDEONPMf5oX6y3GYfDzvMIwMUwDVsNk5DV2BO8DvvCt+JgtD4OROhhX/BG&#10;GAdswL6AzTgcpk+LvRvHog1xIGQjDLwXYof7bOwPWIBTEct5ZVsBi0BaWZ/peBQ0BdFR0xEfNQuu&#10;gbNx0WMujnnI8ztwPc4Yd9NMcT/zKB7knsDD3GNwKzxJ23oJsTU2tL13kdHwEFlNjxmOyGx2IQBd&#10;kNLshuRWDyQ980LiMw/EUw3GtrogusUZkVSHoQRlSMNdBFRdg0fpOarJY7iXexB2BN8NAvBSxl7c&#10;pKqdeOQctMYdh9a0S1RFZ6E71gw6Y4yg/e1WQlCTBqMAqOAnYBIACrjYGNUgCBvR/wJAXZkL/H5P&#10;aH/Uh3aNj8lzXQknUWuiOsR6sdHpKkst/UwShIZUTJH0FrGVffjZBMx/B6BSg28BKInBAglZmrPL&#10;YKpAseRUObJfKi6VvsF9tJPyWd352kG8P2Yd3p2wA+9N2oV3Jxnhg2kmeH/aAarAg+gw0wQdpxri&#10;3ZErCd9p6Dh0LgZP34LvFu3DuFWnMUPPBu+p87MR7aRijqhQWmuZ86v6AeWY5HxR2UkCuabWH7+D&#10;JBNLDJDvweNSeZUCGr5H7K70yckSA3/l52lSVdTKewKpbgRf9/EE/Wjovj8AXmzwz9/8k42vCaX1&#10;jYwmVDY8ZyMFFi8nnLQ+5e/Acy4FEboMoEIfpFTg25xAGQ1WqTQy8isKU5SnssFygROVLyBv+21k&#10;AExmpQgApUrP0I3QlimTk0zw6XZrzLDzx5pH3tB39sNer3Ac8qad9Ykm0Bj+ArZoXvAjqOwiYKaW&#10;wozBkcAoHCYQD9P2HuHWjNA7wucP+0cqAO4nCI19wmmFI6HvSQgSfvpu4TByjcABwu+8fyLuBKbC&#10;MSQHbpGFcI8tgH9yCZKLG1BU34q6Z1RtVHIvf/0HGl78hvy6VjhnFWHipYtYeJcOsqEO5S+e4+nv&#10;f+LXf/wXfvuP/+T2X/HXfSmI8Mc/8UqmwP35n3jJ7XO+p/mP39HyO4NQLGt5hcSKBjxJzMCqo5b4&#10;5NtJ6Nx/FDr0HISP+lIFDhuPnrNWYvpRaxg7RisA2hCAd2OrcZsAvBVZSk4V4zohqHXa1xxng84x&#10;rHDc8zT2OR6G4ZO9OOSyF9dDCYjMSwgsvoqgkksILruCAG69CUPXPMIw1xRXU41pSY1gHmtEBXgI&#10;1uHHcDnMFGeCjSmr12DFg8mYaPUlvjvRG+PM+2Lmua+w1m4M9jrOgJn3AhwNW4n9oSuwK+AXGAQt&#10;g37wMmzz/xkbPH/CRp+feX8N9kVtxYEYPeyP2kYbu5p2di52eMzAwZAFOB7yM04HLIKl93xYeU+G&#10;Y/AUxEfPQnL0TwiOWoUnMTtgG3sQd5NPwTWHFr7wKvxKrQmrmwiqu4XwOhvEyyAGLX96szOB56wU&#10;X0ajK2HohvRGWt1GKr8WP6Q9C0RKqz8Sm70R2+SOqCYXhDc6cj8PEUh4+nOfHmUX4VJsCcfCE3ic&#10;dxT3so7gVu5R3K24j4VXbHgVN4f27OtoN/0i3p14Au3G7YWOLIIja4FISXSxb9JYlV3V9FPJyK6W&#10;qgZDVddNGpWkWrCRKQBS/Un/U4de0KEC1PmgB61wB2i90x5SpklHTcsaqRq2DpWObi8ZaZwEXTY6&#10;3d7TeZuKQ02ZI0Bk1khf6RNk41P5gW0AlIEQGQCRznkBnagmmeol/VzSyAlB7e5jqRQJJ5XLyPf2&#10;pgrrwf1+TQtNALYftxnvjCcEJ+4iCHfjg6km+HjmQaUK3/thG9p9Q7tHAH40ZB4GztDD9C0XseVM&#10;IDadCcX7Yn0Hruf+l/A88HhlSt5nmlFfTWIzz5n0Z1L5KfgRHqqkldhIdV/OKd+nylmJshPIiSXV&#10;1OxTalmWr5SkZdpUtYwlAagg+9FwfD5kGsprXqGh5TWqG1oJvhaCsBVV9c/ZWIGtekcJwM7Q/pgK&#10;UEpiyZQ4SYfpLINVcoEgBFVSND9H2WBR5VSgVOZqpbieUvBCBmFk0Ip2Xi5M8l0UAFfxHK6HrgDw&#10;BxN8uOYsptzwxupHPgSgP/YQVge8IhnhOEh4mXiGq9jHx/d6hsGYqm4fwbZPtrTLJn58nUCQ6k/i&#10;EAF4gFsTwlAUoKFXFAw8IrGT8DNwD8cul1DuOxaXg1LxOCwLXtHFCEioQGByOSIyq5BWRADWPUPN&#10;0zdoevUHml//icpnvyKzqhEP0/Mx4dJlLLlPd1TdgOLWZ2igonsuUPvjH3hGsP178LFfZd7vPwg6&#10;TTS9+RMNr39HHVVgI7f1z39Hcd0LxBbV4U54In45eAJdRk5GxwGj8HGfr/HpkFHoM/4nDFqyA/NO&#10;3MSeh6Gw9MmEdUgRbCJKYUPw3QgtgnVwgQqtpSfXYdWZrdhotQsbLxpig9UO6NnswjGn/aoQanDB&#10;LSTW3FGjnGmNMhPjLuKqKGkrreBXSVVYfBy32dBts0/AJuUkbBKO43qMKSyDDLDHZTG2u8zAqodj&#10;sMRmONY/GofNjydAz2EK9lLBHfKdD7OwpTgQugSGAfOxw38eNvvMxHr3SfjFdQKWec3AxsBF2EFA&#10;GoTS9tLmGgQshr7XbOi5T4NJ4DxK+vmw8F2IM64/4ZbHT/ALX4W0xC3ITdmDtCxzRORdQXDRbUSU&#10;PURiJe0srX5KzRMkU+GltDqpPs+cVlfkt3oit8UTGS3uhJ30i7oho96DEPRGZlMgclrCkPc0CrlP&#10;Y5DVGsXXhBKEfohpdENY/ROE1D1AQPUd+JTfZFyFLy8WPiWX4V10Be4l1vCtc4Oxkye0Jx1Du5lW&#10;aDfpOHRH74XWN7R3smDRl2I1paHKCCAbq6R0UBWo1cR6stHK6G4PURAaBfh2JogAUCbj63Sg/f24&#10;B7Tad4DO+7owNjNEt/792YD7EZbyHio2aexs3GqZRhmNlH4wNjodqZwsSdMy6CJAlBQMGfiQ0WDV&#10;P0mYSLEDgaQCoAwQ8Fi6EK6dqTI7EoQdhxN6k9loZUSYtlegSWvdbjjB9t1KtBtDgI3ZRBDqEYKG&#10;BJ8xPpxKKzzRAO98v4kqh/b5ixnoNHwRvpxhgG8XH8MKUw9svxiL90QBfb6c+6OS+4zHR2DryPmR&#10;/jLpLmjrP9Uke4t6FehJX6YoPz4v51T62yRFSM6hnAtRsAJx6Zv7lPDrSlsvyd1UaNpS7l7g1J1Q&#10;ajcQcxZtw9NX/4Wy+mcoqWtBaV0ziqubUFzTime/AaYneWHTktFgwq+TALA/FaD8PjJYxQuEDIa8&#10;LY4galPyCmUWSBsEtdSgiEzjozpVSlAGdMQGawZBZDErXVn3eMxetF98HFNvemO9YwAMHP2xl6Da&#10;T3CZeIYSeqFsVyHY7R4GI1pYA5cgGLoFw8g9mNtA7PYIwh6vYMIwFCYSPnwPYz/hZ0JI7uH7DQk/&#10;ffcIBUB9AlDPOZj7i8Ap/wTcIgSfRORT/ZXAPb4IgWllSCioRXZlM0oaX6Dq2RtUvfgVhU0vkVRG&#10;QMWlY871W9jo4oGg0mrk1zej+vkr1L8SoP2O2le/aeKlxK+o4XurCM9K7qeCQC1jlD59RXC+REHz&#10;CxTwMwprnyO9tBmBmaW046FYuOcQuo+ahE8Gfo+ewyZg0BQp0rAdE3ecwC8Wt2F0xx/mbimw8snG&#10;Rf9sWPln4IJvJi4Qihd8sqA1fuNsTN76I2bpL8bCvSuxymwdjG8a4ZyrGR7GnEdQoY1mFkZ9W44g&#10;ARhbdw3hNRcQVG0J3/JT8CySCdHnaZPP43HWadxPPoorYbtg6rGUEnoGf4zJ2O0ygVJ9Jg77zMVB&#10;rzmMH/mDzcEev9kwDvkJ+oFzsN5zItZ4/IBVHqPxo+MIzHMag+XehCCt7tagn7Gdoef7E+E3HTvd&#10;p2IX4wj3Ze76I664L4UnoZuWfBJlOZdQU2CP0lJH5FZ6I6cmAPmMktpAXrkD+Ef2Q0mzP0qf+6Ps&#10;uRdPuC+qWvk41V1eixcyaHkzGt2R2eCJnAY+1hCCosYolLYkoKQ1FYWtKYRlLF9HCDZ6IbrOEeG1&#10;jxBcQyVYeQfBVbcRKqW5Ku4ivOwewovuIK7WB+e9AqH73R5oy2R+WdCbf2z5g2vq7kmfnKg+UWPS&#10;T0UgSSKu6qiXhisAFKv27wCUGQjaH9P2dqT6+7ALtHR0sH7LUjS8LMSoyQRn++6avjpRIX/NTviX&#10;FVOJvtIfJg3wrRVTlnI+QyDyNwBKH5oAUFSL9JdxPzpdvoVuJ8KvA/fdlfsjhKSwgqzNqyrbDF1C&#10;+0Z4jVwFndEb0G7sNrzzw06CzwjvTt6D9uP1eCGQBaF4DvpOQ9+JGzBnxxWsNnPFGbcqHH1YiPYD&#10;ZaFzPv8Zj0sAKOt+yLHIOVOAYygA0qa/hZ+MaKspfGLbeS5FZYm17cJj5bnQEQC+hR9trsBPt+sP&#10;KqlahxebvwCoMwD6xmfR/OI/kF1Rz8ZejxxGdnk9ssobUUcw2j0MhpZuHwVAbVmjRQFQUmGoAkUB&#10;/hsAee4VAKXfkRCU0XraYc3MHbHD/wKgysn8ajn/J2uhO3w7tEbtgc6PRzDPLpAiIBLGhNtBbg9R&#10;wR30pRXmVmC230cGNWhfCUNRgRJ7PAhHAs5YwksDvrch7xGFuNsjGLvcCD/aXrHAegTpducg6Lvw&#10;czwjcZpK8IpPEm4FpMEuOBVOsdkIyypHShnPSW0LigipktbXyG14iviiatyNTsEy+7tsqz4IKqpC&#10;Xm0TKgiz6pe/o/LF76igVa54/hvKn/+KMkJP3lvYooFdftNz5DY+QzYVd1Z9C1JoqZOrWpBa3ow4&#10;qk6P5HxYOPli3i4T9CAAPx0yFsOn/Ywflm7GlC1HMHffJay0uIM9dn449iQWp12Tcdo9Cebu8aoS&#10;jLlLAh9L5EVl+VSMWzMDU7bOwxzDhVh+ZCUMLuyA+eMjuB5ChZdGNVNorfLvgmqs4S/VlitPw73s&#10;KNzKDtHymdFSnqY9tkJIheTs8fmi03icfQCX4zbDLHgJfxAqNYLLimrvKsMqaAHMA34kEGfByGsK&#10;dvpNwXqPcfjlyXDMu/clpt3pi6l3B2Dmw+GY7zwOK3xmYEPgj9jE2EiFuIEw3fRkPDbfHwfjJ7Nx&#10;2nEpHAKMkJZ0FZW5T9BQ7IO6yhBU1oTRskShvimWEY2ahnDeD2EEoLrJD7VPgyipQ9DwLAR1LUGo&#10;IhSL6gk9qrWsenfk13mjpNofldxXdXUMamoTUdmUhrKWVMIwHvmNYcjia1KrnakuHyK6UnIX73H7&#10;EDFVDoitdER8uROSip0JzWhYObgRCoTeoC20ZlL1g5ZOEpBFuVClaEZ920YCCRqVHtFH1IFASjrP&#10;R0GnO1WXWhPkS+h07k/wvbXAfdkIP8TwkV8ir8gfCVne6DWU0OvwpabxSVKu9NVRDSrVxpCZCrq0&#10;1TpquU3pC5PPkERqKkIej04/SRtZqAZBVKqO2EyBI4GiSs7LSLPMbe1CZdmJjbwz98XG+w6tfLvB&#10;yzSFPQdT2Q5bjnYjVkPnuzVUgRuhM3YzdCbugM5kA+hOFAASjsMEVpMwYJoetp72wMnHuXBKBwwu&#10;xvOYFqF9T8Ktq3wuz09vselS4ouPqVFzgcVPvJAQ2qIA+bgshKTTk6+XqWwCebG1n45gCABlWVHN&#10;hUBsrw6/twJfNw0A1cVG1FlXfj+d/jh72RGljb8iIb8CiQUVSGZjTi6uRWJRDfLqX8A/Lg8f8XfR&#10;eq8Xf4cv+LvwnCv7O4ifRwCqvlgCV2y36muUcy3nTiDIz5NRYZkFIvOaBX5igaUbRGarDOQF5Gue&#10;uxFboTWaF4yph7HZPhZnwzNgGSyjvkkMNuaQeJwOTYR5SAJOBMXhqH8MHZb0+0UpMB7wpvX1JShl&#10;q24zqPokDvlFwZgQNCQEjQjLnW4hdG7B2OEqAORtp0AYORKCT8Jw/EkEzJ0jcIZAvMXP8kwpQAxh&#10;l8qLQy4hVdj0Alk1LYjOq8C9iCTo33PEAc9A+OWXIbuqDqXNzwi9N20q7zXb0kuUEHYlhF1RwzOe&#10;z6dqP9m1BB+hmlHdjNTKJiRKAYTSeiQU1SK6oAZuCbmwlBXr9pmh2/hp6PbdFHy/YBNmrDPB/F2W&#10;dA83sN7iLvSvusLE1g9H7ofgyIMQHLoXhIN3/bn15/1A/j/njcE3iyfg+/UzMVV/IZYcXoutFjux&#10;/8Z+nHainQ22xL3Es3hEZfcg7wTu5B2Bbc5u3MzSw62cHbhXuBsu5abwrSIEq88jmLbYv+Ik3EoO&#10;wDZDD2ei1+BI8GIcD12KG4nrcS91A2wTVuFy9FJYhC3EQf/Z2Or6A5Y8HIofbb/ApEtdMfLcxxhl&#10;3RVTHgzCHJfR+NlrMlb4z8Jqv1lY4T4Fa5wn8MeZBiOXOTjgtIhSeBsC4yxQlPsQzaV+eFoRicba&#10;eAIvHnXN8WhoTUB9ayyqG8OpAINRUUeo1fuijta2sTkMTVRyDY2BqCLMiqvdkFfpjJwqFxRUuaOk&#10;3BsVZf6oqiRMa6NR2RiHMsK0pCGMgPRFdrUrMmmtU6j24ivsEFd5m/C7h9iqx0iockRqFWFa7oPK&#10;l+k4cPkO/9yyLOU2Kj/aXlmwfKBMIyNk+suULDZa+eMLDP8XAGp3l7QKWRCJCvBvAFQT8nU+xLDh&#10;n6OAALS2Pc4G2YGvl/4/NnIBXbcRVDnfQNIzFATbctW0ZREf6aRXFnk0P4/qp890jeKT9BGxs4Sg&#10;ZvYIQSWjx6pAKI9NGvGn3P8n3EcngrY71QzhpDuI3+vrZfyuBPyQpVS8VIHfroK2jPZ+vx7aP2yB&#10;tsDvh61UxcuhM4T7pCLqP3EbNp30wPGHubgX+0+M/sWKxzaPoKaN7SqjtwIIAo9Alj5TVcZKcvxk&#10;K31+bYNIYul15PgEMAp+VF8CPQGg6heVHMY28P9NjWl3F7Utt3kOZGH194bg9uNQZFY0IzKzEBES&#10;WUWIzC7h7WLeLkFKaQtGTeN31ekGnY/5u3Sk8utE+Kn+P4EgzzPP8VsAyqi5gl83/qZtKlwUqhRd&#10;VfmMAkCeY1UUQ0bWB6+A1reboSXpU+OMsed+Gh6lV8E+Ph02iXmwIQxs4rNwMzYL12MyYR2diatR&#10;GbgYnoLzESk4F5aMM4Tj2TDCMjAWJ/yjcSIgBscIx6OEoykBeCAgEnv9wjWpMB4hVIDhbGMMl1Bs&#10;I2j0HvrRTvphr70vjO944+BjX1rJSDgm5CC8oBKJ5XUUA83II8jSKhsRkVOOuwTg/iee/Mwoiqgy&#10;ZFXXobj5KdXeK1QSfhWtr1AuAOR7ShqfophR8BcEnyKbIMwkTNNpsVO4z2QqzaSSGsQVVsMruQCX&#10;PMOx5uQF9J25AP2mLMTElYaYr3cCy/dfxrqTt7HO8h62WD3BjivO0Ld2hcE1N+y86sL7DtCzdoD+&#10;NWf+X2YOxsAF3+LrZeMwZvMs/Gi8gldgQ5hcPQJTu2MwdzhG33wcV2JMcTHRBGcTd+FUwnqYJ67C&#10;6ZSVuJC5HjcL9PCg3ATuFUfUOrteVQfhVLobNllbcD5+rZqadiJqOaxT1uN+1jbcz9yKGwlr+eP8&#10;QgDOxYqH32D6zd6Yer0HJl/5FOMvd8b3N7tj0oOvMMd1NBb7TsPKgDlY5TcHK9ymYpvXbOwPWgqz&#10;oNUw99sImxATVbqrtNAVLRWheFYdh/qaBIIunqCLo2qLRjnhV1IXjKJKPxSUeaKYUcnbdVVUgNXB&#10;qK8kFPlYUbETcoqeIKfYEfnFhGAho8ANhSVeKCzzQ1GVP/KrfJBbQZtc+gSpxXcZ9lQDNxFbeh2x&#10;5TaIKbNHLK1vYrkD/wxuyCzxpmLMwBYza55w/pG/3Q3tb3aovh0tKiVNQyY0+kvpqrmEzP+uALW7&#10;iY2luiAApb9JjQAz2klVYq13MezrvsjP41Xu8E5oaXdCO6oaNQOBtkuHjV1WM9NYPxnE4L6UPRZF&#10;RCiofkI+/hlfr0YoZUlJqi1ZUa6fZmaIqCxVtZq2U/XF0SbqfDoWup8Qfh2pgjpT4fScQhtMqA/5&#10;haBvA+AwAkIgSBWoJRAcu4Hw20L1t4HP8TUD+H0//R79eH/jCW+cca3CtnORvChwHz15XmTgo4dY&#10;ROn7E7urmb4nc5nFrqsiEtIfKOqZClby+2TQR4cWV5fKTym+tvm5MrNDW9ZYliKzkgIjFbeln1X6&#10;4sT6qhxAKsdOY/ARIeUTkoVkNrrQtFwEp+QgMCUbAUk58EvMhnd8BhtkPUxO3uT57w7tj2h9OxJ8&#10;HQm+zoxP+FtRBWr6HAWAMugi4OXv2bZmsJasGSyFHCSlRwCo+mEJQfk+YucH8j8ynMp59C5ojdDH&#10;gfupCC56BveUPHiml8A9vRjuaUVwTS2AS2oRXFKK4JRSiCeJ+XiYkIf78Tm4S1DdTcyBTWwmIZmG&#10;qzGpuByVgouE1LnwRKrHBBynojxEOO6jctzjHU01GA0DqsAdCoC+2GnrAf0bbjC0cYPxAy9YEkAP&#10;YzIQnFtGp1OL9JpGZNe3ElYNCOGFwT4sDkccPXGGAPQrKENGDQHY+gzlVH/Vf4sqwrBSwfAV28lr&#10;xiuUMKQvMb+RVrieVphAzKppRhZBKJY7KKsUt0MSYXTtHkYs24QBkvi8yhDz9E9h6YErWHncDqst&#10;72ITAbiVANwu4CMEt/H2lotPsPniY7XV+mbhAO7ga4xY+x0m7pyJX8zWYefZ3Th01QymN0/gkP0R&#10;mDkdxnF/E5yM2APzeEOcSt4Mcyq5U2nrcDptDc4wruRuhn2hHu6X6uNRxU7cL9sBGz52JXUjLiRs&#10;UKXwbyVvwcMMfTzJNMKdJH1cDFuPPT5zMNf+Sww//xGGnXkX4y91xLzbffHj/cFY4DAKK72mYjMt&#10;sx4VpF7wUuzwWQCTwF9wOmoTLsYZ4Hr8ATyKN0dklg0KStxRXx2GxhpCrzoWxTXRVHQRKKoJQV5N&#10;AHIqfJBV7IGMfFfkFFLdldAGl4aiviwUdaWBqCjyRmG+C3LynJDL1+Tmu/E2QZfljNRMRyRmPEFy&#10;FlVdjiOSsh8iPuMOYjLsEJtpg9icm4jJv4XYQnvEFN5FTMEDxBU4IKmQ7yVA8+rSsHzfJSqi7arM&#10;uaoDOJxWeIimDJYmAZrwk6laAsC+tG8KgG9Hgf+lAFUaDC3wWwDKIEg7mYuqpY0lC2ehrCgG5qcO&#10;U5H0gG4XNmhp1FLEQBboZqNTja8bgSgqSMAnAFQw/JrAGEq1RUUnrxdbxsaoUmAUAMWuLyKwZcCC&#10;MOzDY1Y1Aifyc3hsnakiqQK1eFvKvbcfRLATgLq0wjpf/8LvS8U7YiW0RvI7j1qDdgJBAlF7CJXO&#10;55MUALsO/gVbTgdi9/VkdPpuB78znxPLK7l/AghRR3KuxOoKHNRcX6rSfjK3l8cq/WgCM+lnI+i1&#10;OvP7UZ0K3LUIfanQrOAnaUVyTgV+ahaITEnjuRYlRvWnAPjhCPQf+hPiM2sRl1OKsNQ8hCQTgElZ&#10;8I3LgAch4hqVDJ/4XHhF5uKzL/medlTjHYdAV0bGBX5qVoioQCpuga8qjiA2mMcnv4V8lizgpODH&#10;UBaY34MAVH2cn4vS/QW60g8oI8FDt2LftSg6jl+pSIsQlV2GqNxyFZFUXeE5FQjLLkdIZjmCM8sQ&#10;QED6Eo6+acXwpmL1SC+ES1oBHNLy8YQAfZRMQBLmNvFUjgTjxag0nAlLxcngZNroRJh6x+KwezgO&#10;u4bC1CEYRx8F4egTWWQoDNbBCXBOyiMASxFbWk3w1RFyTWoAJJifdSc8FuZO3rjkHwn//BKk1dSi&#10;qOWZsr+1Es9/VVHD22+jmvdlFLmCoQZBWt6gmFAUay0WuVBAWNWMqPwqOESn4/h9D8zffQyjftmG&#10;CWv3YsaO45i/9zyd7DWsOGmHjRceYSeVn+EtTxjZeHPrBQNCXP+ai0YBLtg4DIt2UmUdmIFlxxZj&#10;o+VmGF3YgyNUgGa3juOQnSn2P9iP/W57YRpojFMx+2CVtgeXsnbjUrYhLubshFXGZlzN2owbedtg&#10;U7wNtiWbYFsgy1hugH36DjxMN4Rz+m64ZhjDPeMAwxSOKbLQ0j7s8VqCiZe+xIDjtG+nPsa86/0p&#10;uydir/d87PP/BYdC1uJoxBaciNiK4yGbcCyI0A3dhKuxu2Cbsp+K8iS88q8gpvgOragrSuuCUFFD&#10;tVcbicLaMBRWB9LKBiCvyg855b4EoBcyCj2QS6tcWhaMmtII1JVForYkHOVFQSguDEBhUSAKS0MI&#10;1GDkFgYiOz8QGTn+SM/2R1qOH9JyfZGS44WETFfEZTojMdsFyYRlapE71aAXkqn4kot8+ZgPUvIY&#10;Bb60BsX4Sf8qFZ8BrcwedTXX/pYNXEph0QZr1qJog+D/C4BvB0H+pgDVPNQPPyMA2+H0iUMoyI7A&#10;7Ts30P4jWTZTGtgUwkzAMFnTwMUayiiwpIOIIpGZCgII6R+kLdahClSKUdI1ZMBD+ib7CaQEOjJv&#10;mWpuAEPSUv6CII/xEzbsTlRZHXmMVE7v9J+NdwYRmFLoYcgS1Reo/S0BqCC4kheBtWjHrfYgUb6E&#10;QNcx6EBru+1MCKZtsyUcBLx8v9QipALUTHeT/j7NQIca9KBKkmIG2gSuTh8qz56SIE2FJbATWy6z&#10;Maj+VFeAsrsyACHnkvDpSQUmK+715gVCvqcspM5zI9ZZqwcV2bvDMXH2duSWv0QcLW8UoRGRkosQ&#10;AtCfwPCKToUnIegZm4H4wgboHaBd1/pMqUDdzpKnyfMvF6q2qXHqYiPnVgGQxyADIGrxdtp1BT2e&#10;x35t8JP7knYk553nWUdGg79ez/O+FttOeCCv+k/+B0uRVlDB/xejsFJFckEVEmlJE/IqEZdbiZjs&#10;CkKyHNEEY1RuBSIZYQRlMO8HEZ6BWbJ6Wxk8CCyn9AJCsQAPEgtxJ74AdjF5uBWRjVvh6bgVmgqb&#10;4BTYB6bCPigVdyMz4Er7Hcx9R/Ezk8pq6XbqVfpLcmkdLXAZnOJTcYvwe0ArHlpYjvTaOpQ0P0c1&#10;wfYWeP8dgBJVrWKPpY/wV5RLtBKGVIRlTc/p5J4hv7YFicV1tMH5uCoDPFfuYfnBs1i425wwPI3F&#10;JlZYefQ6Np+9C0NCzsTOC4fu+uHwvQAclu1tXwo7Hxy084aW0YEpMDo6B3usVmPXla3YfWU3Dl4m&#10;/KzNcPjaAZjcNIGR3R4YPjDEfo+9MA89iGtJh2GbaQbbXFPcLjqCe8UHcK9oL+wLjGBftJNKkGow&#10;ex3Btxle2cYIyzXjD3AUEVmy/sgJ+KZYwDXhPCWyOYwcNmCCxQiMODUA82+Oxm7nBbgUsh32CSaw&#10;SzzEK1NbxJjgdqwJ7iTsh228bE1wP+0wHueYw7vwMqLK7JBQ44DMGk814ptPu5tfF4jiOl8qQT8N&#10;CBl5lQHIrQxCISFZVhOF2spY1FcloK4yHtUVtM0ViSivSkRpjUQSiqskUlBcnkrbnIYibvPLkpFT&#10;kkCYxiGzOAZZpXHILYvn4wnI5/tzKxORzdvZJTHILopGVjnv1zVi0jpa4OFHoDXuAK2g5P8Zavp2&#10;BvPPLTMoBsynotEAUBq0AmDv/26BZTRXkwf4lwIU9SdLNGq9g4sXTiE3KxxBYT7o9gUbfAdpaJK6&#10;IqPKMoIrMZUxmVAUpUTIERg6MoeYCkWNWEofoSgVqWIi+YdSKEBSc2SOrzRGWUDpK1pZWUHuCwJR&#10;cgQ/I6BkOcpP2Mg7ifoZjnZUVe98SUhJbqBAcJiUeRcVSAX4Hbdj+L1HEKQD2dA/J3S6fo8OVHPr&#10;TnhhwBwq2F4LCFF+ntQYFMjKjBUZlJHiEQOoQFXakAwayYVCICb9fdLXJ1ac0UX6+QhCyZ+UhGcF&#10;PgJPLgBtM0FUaowkJQv0BEY9JlEB8/tKknX7r7FkrRnKGv5BBViMREIiLq0QkQqCufCnBfYlCMUG&#10;h9CG+sUWoHt/ntP2PaErCepSqKKzZmaIpkSWdDVQBcposPQzUpmL8pPUIwU9udCoYggy0s2tLPMp&#10;8O/L8ycXHFm2tNdS/Kx3k//nP5BD8OUUVyKjqIJBwHCbWljBC285EvPKkJQn2woVSYRUCm18alEN&#10;tzVILKxFQkEN4vJrEJ1bjbC8KgTxdaGEZnB2Ffwza+CbXg2f1Aq211L4ppbAL6UYQUmEZjIVZlYl&#10;ovOq1X6SyxqRUdmE7Oom5DIyyhp4QahBQHYBPOKz4JdUQIFSjay6BgWxGsKthrZXAZBRTeCp+4xq&#10;CdphCQVBRjmfL5f7zS9QIYMlta1I5WcEZZbgLm3weYcAHLjxGPrn7bHV0hZbz9hD78I9GF9zhOlt&#10;b5hTtVo6huKMUxgsHUJg+TgYFnzs9MNAaB23XImTVpthYbsPR+0OwfSWKY7dPIlDVw7D4Jw+tlhs&#10;wYbzm7D1xlbsdTTC8cCDuBJvCns1KCIJv6fhWW4Jn/LT8Cg9CtfSg3Aq3A0nKkOvDAOEZe6ndTRF&#10;euZxJKafRmiiJTyjzsEx7DJueVtSXepj2aVFWHqFis9hM6y5fyfCMSDDGv5pV+CVdAHeyecRmHKe&#10;dvMSojMvkPwn8CjlCO5mmeJhgTm8SqwQVWGDuNqHhOATpFS7UIp7IqfeDwX1/iisD6R8DkZJUygj&#10;jBFOaR2B8qZo1DYmoq4xGXUNKairz0BtfTZqG3JRXS+Rh5qGAj5fzOdLUV9fzm0FqhvKUFlbgvLq&#10;IqrNIpQzKuR2lWZbXl2M0spClJTnoaQ0h/dL+Ad4ii9/vget8VRmk6zQbvRhAnAntIcRgIPWqKRX&#10;XenEl34fWS1MTYGTYKNU/VMCMulAb1OAndtSYKQO4EdscB/0JAB1YHH2OIqLUpCVnYURY2mtP6Qa&#10;6kH4faYJHUkkloZFNaU63aXvSSyyyjNkw+wuqkkAIsqJtyVvTgAsc5JlhoKMCMu6IQNFua4j3Aiy&#10;L2iJZSqdjGJ+SlUp/YGd2Ng/+RbtqWTbfbmAsKRqG0obLOpvBAH63UrojFpFINJWf8XjkQosBOAH&#10;tLhz9G6gy5gt/LyFeG8gVWOvH6nKZIBIBjqkv1AGO2QkWJSyWEdRuTx+UVZdeMw8dh1+BynbJRcN&#10;BXGV+9gGPymdTyWsK/2EMtghAzeEnoQWQ57X7s79EoDbjS9SkfyTSqsKGYRECtVSQkYRYgjCiJR8&#10;hKfm0xZnc1tA+DRj7BR+N61u0OnUNk+bIYNVWp2/VFZYt+swfo4clyhQgbb8xvxtFPTkt5GUHV78&#10;ZC51rzn8fjL6zu8s51mmAvZcgmmrT/NC/hq5xRXIliip5MW4DYJUWqn5hB9taXJuGUPuV/DxKr6m&#10;VkVmCdUaI4UwTC6sIRwFiDVI4P2kojoV8YX1iC2oQywBGZtfjTi+JiGfz+XV8/X1SClpUvl4WeXN&#10;yKluQV7tUyqzVuTVtCKbMEyjCoyjIhWLHpdTyfv1FCbNbHPP2gD3L+gp8PG+epy3pU9QokJUHx+T&#10;kWLpHyyjDS5teIoC7ieNijOSgPeIz8Zd/1hccQ7EmUdeMKclPnnPHSe5PfPID1aOwbB2j8AN7xgV&#10;1z2jcM0jCtZuUbjiGgEt80tGsLh5AOfunoK5vTlt7wkctTmJ3ReMsf74RqwwXY1fjq/A8jMrsOP2&#10;Nph47IZF5AHYZJ7G48LzcC06B3+pEFPFqD6LwApa0qKD8MzZA7+03YhM34/ktEPISD2KhCRz+Eda&#10;wDHgLO57W+GWyzmS+AgO3JEF141h7XEKzmHWCE65j6iMRwhPuYPAhFvc2iIl8w7ys+8jL+cuIjOv&#10;4EmqOW6kE8QFp+BeehERlbaIrr2DyCp7RFbeRWzlYyRVuyKt1hu5DVR8zaEoexaJ8ufRbRGFimfR&#10;PNHxqHqWwCtREuqfZqChNReNTwu5LUZjawmanpahqbWSUc3bNWh+WseoR1NLHRqbatDUxG1jHRoa&#10;JGpRV8eorUFtbS2qq6tRXVWB1ufP8Di+Fh1+coPOjz74YK4D2o81p/3dSIhIEjQbuSipz2UqmowA&#10;S0c4G4bKAxSLJACURiyd6G8t8FsA9iIAe6Dd+6IAtWB28jA/txjVlc2Y/RPt9nuEpszIkIWCVFBt&#10;Sb05mf4m83XFVioQCkRk9JMAkzxBwktZSEkd6U47LI21D215P6owSZD+ajWDEBQlOECUoNhhwltK&#10;U31C6HQkADvRTncfB10pUjCA3+3rpYT+KmjT9upIH+DotdAdRiU3YBrVD8HE17YjgL6asQvtvlqI&#10;doN+xrsykNKL8JNCq4SfWjZSUl6kv08uEgI/1d/H45UahaJAFfy+QTt5TJSfwEbm36rE47eA41aW&#10;0GwD378AKOpwKo+b5+XdYdh/+jYb5X8gk0onixBIpeVLyixFPCEYl16oIpbWMY4KMLOwBdPnbuLv&#10;0F2lwvw1T7sjlWDHLxQEdboMpgLkBaYH1bzMRValsHhxEQD2ncPzoAlNcjfh158XF1mvRVzCcO67&#10;3zL8sMwU2RXPCL8yOpAybisVCLMIv8wCQpDqLzWnRFnkFEIwXebrFlUjh1DKJvgEgCmMRAIqgZGo&#10;0nqq+VgNwVhPsNVzW4dUvj5FBe+XNvBxTWRQ8WWWU/FVtlLxPUUh4SezQQoZBYzcmhZkVVAVijKU&#10;15c2Iof/x0LCsbzpKSpbXiibq4lXKioJuEqCrqItZHS4jK8r/SteUbi8QLEAsLYZGeV1tMHVCE0v&#10;gWd0Jp4EJ+CuXxTsfCNg4xuOWz4RsPOJJhzj8SA4GY9CUlQ85O37tPJ3g5JxOyARWnst9sD06lHC&#10;7xxO3j6Ho7ansf/qEaw324wFu3/GHMP5mLX3R8w+OA8rL6+C/hM9mAbsxcUEU9zNPU21ZwHvEgsE&#10;VZ5BcMVpBJadgD9tsW/ufgSkG/PKaIK4lP2IizNBQOh+OHmb4r67Be64WMHO8SJuPjkPa8dzuO5y&#10;EY+9b8A/+B4iY50RmeyM4MRH8Iu5g4jEB8jMdkNZvjeK890Rn3sfTskXcTn6CK6nnIBTwRUEldog&#10;rNoWIRU3EVJmg4jyu4iufISEWmdkNvgivykERU+p/Ai+0hfRalv8PBzFL8JRwm3Z80hUPU9AzfMM&#10;1D/PYeSh/lk+6p4XMkpQ96KMUc7HCcPnBN/zWgKxXpXxaWpuJAwbUE8Y1jbUUDlWoaauBlUEYVVN&#10;Nep/+wOGtkl4/+cAvL8yCh/Md4LuKFP+sZeqfizdLxgyqip/fAGgGgUW+yNwkulRYpXYyHv+LwD8&#10;WADYXQFwt8legrgGLc2/Yd7PewlANjQqPh2Gdk9a694CQEJMFjp6C8JefFxAKApO1r4VGMhc2E+l&#10;L40ApJXU7jqa1pAqTTrqBXSfS78lwfelgJDRn6pQrJqqAsP3diY8CUCVfiIlub7g5xJout8QgCNW&#10;Q/e7dQy+72s28i8IQBnt7vEDP3siOgwlTAm494Yuxjtfy+ALASqFDWTtkQHS78djln2KjezK/cvo&#10;Li3m2xkvqs9PJR2L+hXbK3bz7wAk6Kj61CLqbff/elwU4WcEa3fC/v1vcfqaM0ob3yCJMEnOKkUC&#10;QSc2ODatALFUfbEEYEx6HuIIxLzSp5izcFubApQuCgGgBOHXUX4v6beVkeEhqt9VzdNWSlDTz6ry&#10;QUUpD+TFcBDPwRDa3q95jofxIvnNWuiM3KrO9Zglh5FeRqVVVEKwlSgQZhcRhoRfZgGBRwBKpLVF&#10;ZlEl4VeDPEJDtpnFVHyERxytsqyuJpFACKaU1hJWdcgqq0cmQ0GQoJQQKGYQjhJZBFt2RTNyK6n8&#10;qlup7FoJJYKQ8JPbuVSEogIzKppU+pAGlJoBDAFYaeNzlDVT0Uk0vUJp00tG233a3Lch/YUSxQRg&#10;MV9TzPfJvOPCOgK2shFJVLOxeTUISSuBb3wuPAhCt6gMOEelt0UmXKKz4R6bC/c4iTy4xebANSZH&#10;Pe4clQWtHacOYP+V0zhhfxkn7lzG4ZunoWe5F/N3LcX4DdPw/drJGLd5Oqbsno35p5diw+2t2O22&#10;C8eC9+F66jE8yjsBt4Jj8C07iYBSRjEBWHAUATlHEJhmgtDkfQiN3Q2foB145LoDdo+NGadg9+gC&#10;7B9dwZ0n13HH+RYeeNyGk8dd+Pg8QmCQMwIinOEd9gTuwfcRGOGA1BQflGWHoTQ7iHbaFd7xN2EX&#10;fgp34i3hnXMD4UW3VQ3ByFJ7RBXfQUzJfcSVPURSpSPS6zyR1eCHnOYA5LYEIq81SEVOSwCyWv2Q&#10;LTNAWgNR2BqBkpY4yu4kXoGSVcJzSUsKf4BUwjMNhU/TUdyaiXKqxEoqxKrWclS3VKKqqQIVjaUo&#10;rS9EcV0eimpzGfkoqilEGS1zSvULTNb3wceLA6Ez7zF0Jpyi7SUw1AAHVUivyWjXeyraiV38YiYV&#10;k+TfERgCQZUb9jcAyihwV2lEbFBvC6ESgDrvdmPD04beLkO8ev07fH0T0EHy2LqI3ZvFz+D+ZH1f&#10;GVGVGRKS3iJ9axKyrCRtplYvKiuxm1RcutLnJmpIZowIAKkIdbqywRI6qvqyWN4vqM5E/X1FqA1g&#10;I/1iGffNRkyAaMkMC1UOiqpMRjul2gnhpTuMSuYbvnYkG7RY4cHcz+d8Tqy+jFKrEWt+Ni8G7wyW&#10;hGoZdCEUvpIUHEK7H8HUNhNFwVkSujvLnOS2kdZu8nlUsGKJBS4CSdmv9PnJAIfUM5TBIGWDCTpR&#10;g29DBj4EhLShahH4TmNwwd6Ljb0Jkak5iE7JRmRSFi/ImX+F3I9MyUJMah4VWCMmzybUVWEETaFa&#10;gZ8qkqAAKFD8ipZ4EC36YGjzeJVylTzEPrzw8CKh8xUV7uDl0Pma52jYep4rKYRAqH63Ddqjd/B8&#10;bcCoxaaEEiFTRNVZUKgBoKjBolJkSLpJfqkCYAatcFZBBa1yNQoJv8IK2lACMJv3k4sqEM/XxeWV&#10;IDa3mGqwnCqvGlkEYA5hl13WgEzeTics05UyJATbQiApgMymyssh6HKrmgnCFrXNYQj8lAIkpDKo&#10;/LKqntImizKkRSa8xCrn11DJEYgCThVt6lHUpIBSnitseI7CxhcooPKTaXAFcr+eVpsKUz47jSBO&#10;Km5EbE41XWE5wjNKEZpWjODUIgQxAlOLyaASBDHebgP4mBRx8E8uhl9SMbT0zhzC/msWOGZ3Caa3&#10;LmDX+SNYeXArJm38EcOWTsA3yyZhwtZ5mLFvMebQCi+5sgmb7ulht6sBToXuwY1EEzxIN4F7vim8&#10;CT6fvKNUf8cQkGWGAFrf0NSD8Is2xBOfLbB11MP1h/tx7T7t673zBOBV3H5yA7dd7HCf8HP0uA83&#10;z8dw9XWAi+8TOBOGjj4P4BHggMhIL2Qlh6E4PRK5af6ITnJEQNJdBKYTdnlP+Idw5Q/j0Raemijx&#10;QFa5N7Kq/ZBV54+c+kAVeY3ByGfkNAZRHQYyCMK6AD4Xgrz6CEY08hm59ZHIqAtDakMIkmijExoD&#10;kFQfjLSGCGQ2JiC7KZWRhsz6JFrtGCRXhyOxKlhFQkUo4RtFsPJKk1iML+bdh+7Ya9AasZ/wk85s&#10;gkWskOTkyZSybjIJ/3vVKa/bdzJDVNE0gkHm6rYB8L9bYDYwLWWBu6OdGgTRwXaDvXjzG7D0F0Pe&#10;ZyProbG6ovYknUSt3asKGxA8soKbCqqw3gSMTDfrQ5spwce1RRkKEGTdClkISS2GxOgulWWoKmWq&#10;XH8qQemf+nItAUcQfsEGLEqWr9HqIrZUvqMoHQLni3loP3Q5dGVWyMg1tHR871c8FjXyKd9zPNr3&#10;pfrsLqO5M3gxmId2A36k9ZURaIKZkJDyXqqv7xOCTkpxEYC6XYYSzrTcCn5UfgI/ldrCUIpOwKdR&#10;eLpU1BICP5l5oSMwF8Un0YPgFhCKGu42TdnxW05hiM1mA4pLRkB0Avwj43lxjkdgVAKCopN4cU9B&#10;eEIqFWEuEjPK8PUIXrS0u6rUJO2Off5SgLLVltudvtCULOvUH7pS0EJNleN56j6ax8Lz2o8XH1r9&#10;doNWQFeKIHyzDe1k5cBR+tAeuwtaQ7fjm4XHkJDfSriVMoqQIyqwsJRRoh7LJPgyCLas/BLkFZUj&#10;v6QSReU1KK6oVdu80iqCrRKp0l9IYKZSOWaIjS7TqMR8wi23jHaZsMwqruJzVWpwJa2wSkU67XQG&#10;wSiwFFC+BWFWeYMCn0Qmb6dXSFAJVrUinSpQEpozqvi8gqQmcqpa/i0EnhIKpIRqDkEoSdE5Yq25&#10;FfjlVvF5BdkWQrsJSUX1ak5yYmGd2sYX1FAZVpMLNf9XyICPRJREThUBeM4Y+62PwezWGey7dAKb&#10;TxpjsfFGjF4zh432e3w5bxxGr52HyYZLMenAMkw5vhKLLm8gBLdhv/sOnPLfCuuIHXiQtAeOBKFL&#10;1iH45B5HYM4JBGcdQ1imKWlrgseBu3DLdTeuPDqCS3dP4fp9KsDHV6kArQnAm7jnYQ8H9ztw8XgA&#10;B5+HcPB6iCfuD/CIUHzs+QB+IW5ITAxBQVYiCrKTkJkTyx8uEilF4cgqieQVLg7FlfGMOBRWvY0Y&#10;FFZGo6A6hieOwW1BTSyvMoy6OBTVxfOKEou82kjk1ITxhIciuyYc2byfURWG5MogxFZ4IazcCX6l&#10;9+FTeht+FfcRVO2E0FovRBKqUXV+CK92R1CFA/zKHvA19vAusWNQzZY8RmxrOKwCY/DRmIts7Lup&#10;dpawoREsYt2kZPqntIliiUTJiIUT1SQzBnqNg27v8ap6SzsBoDRqNZPgbwBkA9Pq0FMBUFcBsB1M&#10;Dp9GTe1v+HwAVcwHMqmfMFLWVwNAVdae8NPpS0vZZ5EK7T4a8Gn1laAt7yt2lhaM6lDBQPrGuhFo&#10;nxKEYmkJRO3uBJrYZzUwwffQmml/tQa6X60g6LhvKlcdNSrMxv2JJP9O4GfNZsNeDF3pA/yOylEK&#10;IHwpdno2dPvNwHs8Zh3pF6P11lZqcyx0+4xHO9pjldgsa+zKKDUVn1J9tNi6PF/tVKUVnhuxvHKe&#10;lOUVAGqg9zY0yq/tvqg/KT8lll5uy8g4t5qEZKq/blPxPoFr6xqBoOQMuIWGwyUgBM5+QXDzD4VX&#10;cAT8w+MQRCCGxCTSFuciODINPfpQlbbrDh0ZnJLfRqYoqtu9FRC1O/YmDAlG3levkTQmscbyfaS4&#10;RFdeCAltGRVWpbyGrkH7UdvRjvDTHm+isgeGzj9JKD8l5MoV5LLyi9qiuC0IRkY2I58ALCiuQFFZ&#10;FYrLq1FcRjXI2zklErTGKqoIxWqCr4bP1avIox2WyC6pVhY6jaBMk1QWglBGmwWYWXxfllhqvl7g&#10;l0HlKFY5nfeVfS6jfebjaQRVSnkzkssbkUiwJlFFJhfXIVn1M/J5Krm3ofoNGenlTW3wbPkrMhX4&#10;NMDN5vNZ5YRqWYsahU4uaeB+GcVtUfR2W49ExtutgiSfk5CBHi2Ds3tx4PIRHLY+DqOzB7DhqAEW&#10;GK3F2LU/YeCCSRjw4wTC8CdM0vsFE4yXY7zpCsw4vQorb26C/pMt2O+yDqd8NuBqyDbYU+k9oiJ0&#10;TzODT+ZJ+GfSDmeYwSPpEO4G78V1t30EoBmuPrDEzccXYedwGXccrXHH5Truudngsbs9nLzuw8nv&#10;EZx9H8HJ+yHhdx+PCMCASD+kpMejqDAP5WWVKK+pREldOUrqy1BeX44qRiVtaAVtaFltHq1nPiqa&#10;NFHZUIjK2gKUV+eiglFZk4cq3q+q5/ONmSito8WtSSAk45BbHUe5Hou0qggklAfRUrvT0j+AW+4N&#10;OOVdgUP+ZTgVXYcrQedWeodbOzgVX8fjoku4X3QG9wrMcS//JO7nW+J+7jn4NjyBmac77Z4ZtIcY&#10;EQ60N59RzXRlo+ZVX828+HQ4VYx03hNunaQvS/rOhkOnx3doxwbdrsf30JWioypnT56TUktfaBrW&#10;xwJAwu/dLgqA1raP+R1/Rb8Bs6D1PhVlTwKmZxv8VM0/frYsdyn5dQSejgIelVg/grmfbGlr+y7j&#10;67jtvZDvo+2kElR5eLLOh0zf+nQ0Q9JnCEZ5XgZwvlwJ3UFrCLi1VDBLuV/abelj60IoSYJ0F4Ex&#10;ASM2lspPZ6RMfxNbSytOu//+gDl493PCR0AmicNtScRqFgWhry3TyVSJKdpIWkhZBF6Vqqd60lV5&#10;dTKr4m0/Hy8YtO9/qTwpnSUKVACnBjoEgHxM5jwrAMpWkyKkACgWuOtUfDLwJzzwjqGDSYCTbwD/&#10;h9544O6JJ56+cPULhl9oFIIiYhEcE08FSKXvFY4PZcT33W5UgAK/z/4W/I3aQvv/o+y/w+aqyjZ8&#10;+GkJTVB6LyEkBJKQ0EFBEAEVAQVFRUAEG0UQ6b23EEpCIIH03uvTe++995b6pIeA+vqW33d957Vm&#10;JkTf9/h9x/fHfew9e/bM7L1nr3Nf11r3WutID1mGSjyC/Y44UXFHsO8RpxH+P11fyHm6Ndv2HXXs&#10;utNhF96rpG8/roTLntWom95SdiUwaBtUQ1Ob6prbVd/SrobWzhAxCBqArR29AYIdVoEoP0cH4GoH&#10;eB3AqzNAj+C1t7VjdzsAX7sByLrtcxMAdKpNQ1CDrBMNAX68Z5UI1Br7tgJAty5jl1GHNUQV625A&#10;qe7dDqS2q6xrq0pQj+7K5vQbtyxbrZV3WL05oq3Sbo3uApIoTHd/CwFI3QPEcA0NMSi/+h6nwxiu&#10;28NvHAhgW9O7A3UYiZru7SGqu4dCVHVxPCGGFPfE28/oyUnP6uHXH9Fvn/+97n7ud/rpo7/WNb/9&#10;icb/4nqN+sk1uuyeW/X9B3+l7z12p6546g5d8dxtuu7123XHtDv1u7l36q9Lf61X1t2rySl/0qdZ&#10;j2pO8TNaWPGCltY6XeVlzSp+Vh9nPK2PVz+naYte1acL39FnS97HEn+oWSumAcAZmr9qphaunY36&#10;W8CTdqlWESvTF2tZykJguFi5xdmqa6pXV3efNg1u0+Yt27Vp605tGdqtoZ17tX3nHg3t3q0tO7Zr&#10;y/at2rpjs7bv2hpabMN8Azu3a/vQVm3ftlk7hrZo99C2MP/Atl39fKZXG7d1qX8L8NzYqq7BJpRg&#10;tWpQk2W92SroSlZW+wqlti3UupaZWt02XSvbp2tJ2xTNa5msmc2cT+sbmtb6rD5peUrTm59m23Oa&#10;3fyC1gxO1WsbFofk56RLXtPwC55W3Jh7FOapONWNEYaTGykoiFYtrrcCApGRW5wzNhGQTFQS6ifJ&#10;ybzuB3xcpII9TIb+jVOV4CTopCN12JHHKzWvXJt3/rd+cDN2KWkiVvLHqEhspOv+HGdgJ91YAezi&#10;gV38mXdEAyCdiZVF/cWfwXYAGH8aag1IxtsiA+04lKtHebYSjMfeWqnF2Tb6e52qMZLPowLjoyrQ&#10;6jHejSnfYt+jXekPOLG6iWMo0OPvUNIY9hnxQw3D6h561vfDucY7x9HW3ufnpUFvqGAdw9Lv+yHg&#10;nMVYQrHrGN1AY7sbVB9KD6h5VrwEp/6E9J9IOF8xjCcYoBcLv+Z9H68bgQzAE27Q8YB6ZXqFsgtK&#10;tRblt3j9Bs1fvVqL167XqpQ0paECs1GB2cWlqmzq1OyFqUo8FJgddhwABHZH8r+gzv9XAL4EABiC&#10;1wGCh5/A51geBhQPOz6S1/kN1OM3eQC4AerM7+mQifcq7pKndcx3X9GqHGAGLOrr61XT0KzapvYA&#10;QocB2NTeDSC71YIljqnAGAQNwC7UWTd2twdweb0TkHUAuLYoHL2MRQvwa+a9JtYbrfxCRF43s28z&#10;qrIZVdlENPC6nu21ts0ovdCSbIABQg9kUIpFLeG4i9uwqAC8pG2AbW6NHgSABLB1lDv4jnJ+q4x1&#10;5xX6s2UGZadBZvtrABp2AO7fopbt9d27UKd7iN0oSqtFp8+wP/D00q/jHnn1UT3wwoP61V9+rTse&#10;/aV++fg9uvXhX+q6+36qi35xg0b9+CqNv+16XX7XLbr8dz/VhQ8Bxkdu0kVP/lDffvF6QHiNbn3v&#10;Gt074yb9ZfGv9Py63+mN9Ic1KfsxTS0CfEXP6YOsp/Teuif13pJnNGXBK5qxcBL29yPNXor6W4b6&#10;W/GZFq3GAq+fp9WpS7AXK4kVWpuxTCtTF2tV2lJlFKertLGSP6JT/f2b1b9pm/o3D2nj1l3atm2f&#10;hrbu01ZguGXbDuA4pCGWO3fu0q5du7R99x5t27NH24ldxN69e/Xlvn3a/8UX2r9/v75guXfvPu1h&#10;e9h/xw5t3LlFvduxDlva1TRQx5OtRJUdeSppT1VBxxpltwHEVivDmVra9IkWNk3RrIZ3NKf+dc2v&#10;f0WL617SqvqXldn1kWYUrNWhVz+upCvf1GFXvqu4K5/DAj6qxHEPha5NBmLc6F/Kc/KGeXtDErQt&#10;nO0chdyTIZ0MQE5ygvJoIGEARrrAGYDx36CgxR2qCy+9JlRwb9z2Dz3/yiwAOBYAYjuBbKIVGfE1&#10;AFF4gO/rAHxnATBHgKFVoJXc7VhXLPKpQNBq0qOxoF49hFS86wQ9M1xUCYa+wk7YPQcAjjRcUZAo&#10;MM/fEXd0pDXZ9jTBDT3ncp7YX7foHsYyzL3h7mPRWe5C2siB1tORWEf3qHB9mW2iu5MB3wO9KVxH&#10;yjEYfm41D1Y2ArKQAH5QxDlh2xA8GIDR91yv6VbwkCd50g90ysRfaE1WtXIKy7Qe+7tkfbLmrVyl&#10;havXamVyupIzAWA+ACwqUz2F+aOPl/M/oOwOdW8QK3PXzxqC/x5Wh7znKoxwroT7cntAC/+fgDDe&#10;ADyCfY7we0DfKUk8KOInPKj4MTivt9eom8JdVdusirpGVTe0qKaxFRC2fa0CW7sCBGMq8GslaCu8&#10;JQLA/oMAiN1tAzpeOtpDAES2tdoq9/Sr5V9iQC24MUcrEGxx/WLfZjUTAYQowqAKgaBBaEVXifWN&#10;wGwQFdgfwuCr5jeq+b0at0azXkVUGoJY7tK2XkDZr5JWgEmUtW0OFre6ewcRUXKVQNFhZedtNbxX&#10;jzpsIGp7iABG9vcyCkBH3P1P3KdfPfgL3fzbm/XDe3+km353q2649xZd95tbdfHPb9CIGy7XyBu+&#10;rfNuukajf/JdnfHzq3Tmb67SuQ9drXF/vVwTnpyoS54eq+++OEE3vfsd/fLTH+l3c+7Qowvv1bMr&#10;HtRLq/+sV5b/Wa8tfExvznlSkz5/QVNnv63P50/RnMWfaO6y6Vqw8nPs72yt2LBAa4FdSvZqpeau&#10;VTLLNUBwRfoSnnirlVKRrfzmKpV3t6lyoFvVG/tVt2mTmjdvw7puUyPrDYM8pQZ4Mm3kD926TT07&#10;dqoHEPbs2KXBXXu0ZfcX2v3FV/rq7//QP/7xn/qPf/xPiH/8/b8j8bf/0t+JL776p/bs/3sA5jYU&#10;5cbN/eob6ORGqeeJWKG6jmL+uGwkfaryO9Yqs22lklsWaUPDLKXWfazUynexKW+ponmKMupzdMoP&#10;n1XcxKd1yJVvK/67bynh6jcB4mtKuJztF/9VCRMeUOLY36KO7lTS6NuVeA5W8SwK42luxcRCejY4&#10;lF/8cU6oZYkyivQCcSGhsMQdopff/lCtPBza+4Y0Z1G2Eo5CMZ5kELibmPPMbiDcCIJl/Tf4xXnA&#10;0bN+RdwZlgmA0FY47IcijEMNhkaSU4HaSTdiO93/FyV4jOvlLuUYsccoWffU8FBftsROjfHvuaEh&#10;7ljUn/sJe3CCU7+tRBSf6/4OwWYOPwPb6cTp0Foag18EfLaD8d86VwlHn6cEtyiHIawMXV8XK75r&#10;voaZ11nGIBcU3UHwc8TeC/V8oYWdbSE4Hh+/gX06SvfkH+r0i3+t1QAwA5u7Oi1bSzekagHwW7h6&#10;nZatT9e6jHzeK1NeSYVasXavvPoJ/8ORSjjUCs8AswpE1R0U8Q6rw2+i3j2j37EjguqN9Bv2KD9u&#10;2BkXztWKPxHl77pP98+OPw1bP5oHy4if66LrH1Rp7UZVNXSrvLZBVfVNQNBKsDVqhzvU0NKhJiBo&#10;FRiDoJXgwWrQMIyowoF/gWQkItuDZe7uVxvQa3cAvA6ivTfyuqOP/fqx0wNb1DGwNZJuA1QdTYRb&#10;kwMMga5bk51z6NzD8nb3UPHwYgOq4zesHBuAoK11fTRqUIAV7b2qQCmWuXsfUYZ6DI0enVsApOv1&#10;tmGl3RDiur4YCIcA39ZQx+hh+0MdIBa8nKVfR2wxFvhXf/yZfnbfLbrp7ht0w69v0PfvvFFX//x6&#10;XXn7DRp701U69ZoLiYs14vuX6awfXabjfzhBp/36Ep338JW6+LkrdM1b39aP3vuOfvjO5freyxN1&#10;/UuX6LY3rtO9k27TI1Pu1lPTAOGnvyMe1ouf/EVvfPKMPvjsNX0290MA+Knmo/4WrpqlJWvm8lRd&#10;pDVpy7Qha7U2ZK/Tuuw1Wp25TMuxwvOwxrPSF2lWwSp9XpGsWTXpmteUp4XNxVrRXqk1XTVa3V0T&#10;1pe3VGhte53Se9uUu7FHRQM9KuvrU93GLWrbslObdqH4/vYf+vs//0v/+Z//j/6L+M9//s+B+Cfx&#10;9//4H/3tH/+lr778u/ahDndt36GhLZu1eWBAg3296ult52lZj+KqUH1nCU+uIhRivipbU8OgCWUV&#10;M1RVOkWttZ+rpK5UZ//4ZcWN/4sSL3xO8ZehAK98UYmXsrzkCSVM/DOW8Pcaft5dGjbqZxp29i1K&#10;OuP7WLirg210FyrnlQXgYQPDQKie9wP1kPgtVETS0Rpz4ZUqaWxUYX2t6rv6tDKlTMNdTxfsHoU7&#10;FHAAGFJgAJmhFoXfAeUX4HcnCu3X0XVAOAIongnMTnfaDp9BFcafcmt0eCqOz7/hej7XC56IGvMA&#10;pO7AP5LvPcepMW5RZl/n3R1zIaBDvWHpnMoybNSPdPgof4+3jwZ+bjE1AA0/58yxLaS4AARUX4JH&#10;aw5zdVwZAS5W1/AKvSfCALKoOEMsKDzDz7mPXv7viFyPSLgKIozAEgZPZZuH+zrphxpx+b1KKWhW&#10;bmmVknOLtTYrTyvTsnAl2VqTnq/knBKlF1Qop7gMOAzoWc/5ghJPOPQYFNyxqDms7FGRiD8Ki/vN&#10;SMTzOuGoU/j/TgfsPMhCX+ExCpOpOxfy1Bs07KwfoYxv1hGjb9ERo36sw8/+Pg8KgH+6W66/ryNO&#10;vxY1Wqi6FgBRDQBRgTX1zapDBdZbBWKFHY2AsLkdCHa4RRgQOjp6/hcUvfTrdgOQ150GJNEFHB1u&#10;ROkEep3ArqsfBUl4vbNvACW5ST2DW9S3cSvLbcBwC3DcpDa2t1gZAkErQ7csN4Y0GqfVWO0NqBZ7&#10;7RbpBgDbSDSzvYX3na/YzHc08ttudHE/5wpUYHlLHxDsB3gbg5IMdYhtLFs3st39oA1YQ86NLCjF&#10;rkjYOgfb3epW4kiLsQEa97N7b9Jtv/mhbgGAPwKA1/8S+N16jSbe+B2d+d2L9K3LztWx3z5Pp37v&#10;Ap32gwt0xu0X6bw/Xq4rnrtKP532Q/12wc36/aIf6zefX6+fvnulbn7lCt3+4rX6zcu36C9v3amX&#10;3rtXL33wez075SG9OPURvTntaU2a/rI+mTNJc5ZMCwBcYACunYsFXhDSX9akLwd8q7SSWAUAl2Us&#10;1ty0eZqydoZeXfGhHl/+th5Z+qYeWvaGHlz+lh5dPUlPJU/Vi5kz9WrOPL2evUDv5C7TxyXJ+qwy&#10;SwsqC7SqtlIZLW2q4KJ2bd+toS+/0v5//lP/+M//1j//6/8Jy//4L9Qg4fV//Nf/R39n+dU//ql9&#10;X/5Nu/fs046du7V1CxYb+71xcKP6+3oAYQdWpAUb0cyTEnXYUqSGmvVqKFuspsJZ6q9dCdArdOz3&#10;3lLcZS8rYfwTYV7guIl/ws48oPhxv1PcuXcDC9SWh3A/5QcUPiycIeEWVCcTWwUddTaFBnvocP1Y&#10;AIUnQDpTw755qt6b+blKAXJqVZ7q+nv06uTZijsM24xtTbR1PZlC7RZh5/oBwKDsDL0RjqjyA3wJ&#10;I+5Wwtl3od5YP/tuJZ59D9vuYv9f8zlUYagbvB3YYKP9fSeivEILcQyC2GNAkjgCSNoGjwCYnh/E&#10;UDrOrcLsg2IcPoJCPOaH8oAMTg6Odx2fzyt0G4sqIjd0OLHZjT9u4Y3W9UX68gK/01BwUYgFkEVV&#10;ridJj3Qlc8L01+//i9Jz4rH3d65lCEAcZsdzyzbLk27SqCvvV35Vnyoa25VXVa+8yjrllNUou9RR&#10;p9yyBuVXNqmgqjYon1fesAL8huIOPQ4AAj7XAfLf/J9hy8t/Gho8PDYjD4GkUy5X0pnf4wH4o9CH&#10;etjZN2nYmTdqGKo20QO1usohDDhBHHG+3v9slZpQUBUcW2UNNrgOBdiADQ7RFoFhc1uAYFNb5wEQ&#10;eunXLe22x8CQaO00DHvVQXTyAO0y/ABSN2APAci6+zZimYEd0R0Nr/cPbNYADmzjpiENbNqu3sEh&#10;3sNas3874OxwyzMAbCdaKX+uM2wAbPX8hqHX2NOnJqKF9dAQY3iydKt02J99G9y4glWucu8Vztl1&#10;hh512svKdqtErgOArGabw9tsn8vY7nrGYpRjflM/MaBCHhpFwNAR93Ns7y/u+7F+9tubdOs9P9CN&#10;v7pB37n1Wo2//nKdfOU4HX7xSH3rO2N0yvXjNOInE3Xxg9fphjdu0p2f366HV/9KT6bcoWeSf66n&#10;Vv1Uf5j9Y9321nd12wvX6u7nbtKjr/xSL779GyD4O7045RG9RLz80WN6+9MX9PG8SZq59GPNXvG5&#10;5qycGWLeqjlauHa+lmxYpEWpy7Q4fYWWY4GXZS7RvMyF+jR1jiZv+ESvrp2kp5e9pr8seVmPLHtJ&#10;j654SX9d9ZqeXjdJr6RO0ztZszQpa57ez1qoqTnLNT1/g+aX5mtNba3y27rVtGmrBnbv1K6vgKBn&#10;n4rOQhWLL/7+n9qPAtzH+m6s8E6s8LY9X2orynHz0C5t2rpdm7Zs04Ah2N9H9Giwv1v9Xc3qbC5T&#10;S2W6motXqjF3gfqq0/XuZ4U67PufK/7aqRp+0fOKH/sHxY29W3Ee3WMMYPHoKh4W38nFoYua67Mo&#10;8M5rc8d+t4B6MvQwAgyFxqBw/d+3KESHn6hTzr1EKRUFWl+TorWo46K2el1z628B4MVKBHZJWNeE&#10;024BRAD2dCzsGW7xjQAwzvCz4gNyBl8CwIsfyXGdA/jOuVdJ52DLz/4NgLyH4+NY/bnTIxF/KrYY&#10;qxhaiI/HltrmGnLuZgZoQs6hu8251fkUoOhE4+Ou0DBUzJHn3QyYDUQAD/yC9fW5OaE5mtTsiYRC&#10;Xp+7urknRxR+IZ0l9JDB7gYIAjYrOKxr6EbGb0W6+RmAEXUXwr1hAF3iGe5XDPDc68bA8xBboX7U&#10;idZ83oMsnHyTxlz1R1W0DIWK/qq2XlW19qiyqUvljdFo6AKO3Sqr71B7/25Nnb4OALohw/WzHh7f&#10;dXdurXZCOCqe/9IRGXvRqTsGu1vHnSJ0Lcd0PcfG+XkKVCdzWxm77s/jC37LKVIXK4mHR6IfNN84&#10;Xx9+virk+VXWNAT41dS3HATAVtU08LqxJQJBbLGXfu1GE0cddrmB7TFAGo7tBwDY/y8A7AFavSi6&#10;XiDW279Zfai8PixvPzEIADei/jZt3q6NRB8q0HWLhmNIvXF4nc8EdcjnW/lMK9/XhpJsRUU62oku&#10;CxS2d/J7/kynq3RYtmCrDcE6FKLVYzUKsYqoMRgB5MFRA1htm0tau1VEFDb3KK+pW1n1Xcqq61Z2&#10;Y49yUJK5RNxPf3OTfn7/rdjgn+jHv7lZ3/vlD3QxCvD0703QoZeOVBJxxDXn67TbL9PEh7DJb/xc&#10;v/rslyiv3+jp1N/rpazf6aX0+/Tihvv02NLf6a6Pfqmfv3ab7nn9Tj387u/09PsP6Nmpf9aLnz1D&#10;PKeXZ7ygd+a9q4+Xf6LP18zRnPXALXlpZJmyTAtSV2hxxmotyVqnFXmpWlecqQ1lOUS21pVmaUVp&#10;qhaWrdW8ktWaDWRml6zSnLLVmluxRourk7WqLkPr67OUUp+j5NpsIkfp9WXKbWyA/C1IX55+A1zc&#10;oR3atOcLDe37MhJ7I7Ft735gt19b90ViC/tsRv0N7tyjjcSm7bu0ces29W/y07Cbm6QDq0B0taij&#10;o1ZtLWVqBXpNhctVlbVYRblpuvkvK3XYDQt06DWTNHwCCvD8P0Sy/T2Z+MifKMmJr2H+WmDhMe7C&#10;3LYUzDNdwF3onRM3HpXgejDUkVtGj6GQWTUdfpoO+9Zp+mjJDK2qWaKV5fO0tjxNp1+I0vnWVSiK&#10;2ynQhh2W1HV9ob7PajNqfYP6+zWKDeU3wmoP2I30hO2/VcLo+5R47u9Qp/dxXGzj/Tj2iwOYcWda&#10;Df4MqLj7280UZI73+AjgAgTdUAKIkrByHuk6KC23sAKsw8+1KgVobuG01XWviTBqCuAzLAL4DAE3&#10;cji1xdBDaTqNJsAPNfkvFhbYArhEAzC0qrvB5yaAYrsP0EIA6hBOA/Io1x5QgQeCR5D2CDxhFB63&#10;kgNH98k++Ucaf+2Daurepy4n7fZsxZ4RWKumzs1qxFI1YL/c+FGLsmjr2a11GQ061APCHsGD53j+&#10;N+dBOv/RfY59Dq7SCENvfYeHkhOyXT/r1mqWPBRCt0fXb7ob4Te5Dq4XdSK5R5M+5RL2+T7/54+J&#10;W/jOazR9UZbauoBzre1vi+qAXkMj9tfBul/Xxiwxy7qGJlXX1KmqulYVNahG1x3aOhuGwNF1hs1t&#10;kTpDxwE7DAANpm6sbE+04aR3YBugG1L/RmJwK0sEAQrQyz5e9wJGh+2x419eA7+ug8Kvuwci2/3Z&#10;EADV0WtbTXRisdvZpw2YthItDuczArxgmTk+J3I3As5ajrcKkJdzDiUIngIgmNvSBfg6ld3QCQy7&#10;2NarPB5ocTc++DM5bnr0Tt36xL368ZP36co//kyjUIKn3H6dTvv5DzT6vtv0nWfv121T/6r75j+n&#10;v6x+Qc+nvaI389/U5JK39X7hW3ov9229kz5Zb2/4KKi0j1Nm6bPU+ZqXvkjzreCyV2h+ziotzF6j&#10;JbnJWlGQodVF2VpfmqsNpXkALk8p5flKqyxUelWRMqtLlVtfpaKWek6iUaXtzcjZZpZNKnF0NKmY&#10;KGK9yMtO3gNCVVjS2p4OnhYdqu9ivbtddT1dauzr46mDFN/Exd4ypL6h3RrYsUeDbhzZwfrQzgPR&#10;7yWgG9jJe9jeAfaJRf/QdvVsRtYP8sTsbVBjZ40aOqpV31pOQSjkRsxWNTCuzJ+nkuy5WoG9P2nC&#10;bUoc9RCQAzAnWTVRSD36sAcgCF3hKABYxERsWyKFNIlCmXjOTVjIGymM11BgKUSnUTBO8bD2zgNE&#10;KR1ryzhS8UcCj7jDdctv79BaA7B0uhblLNRJ57snxrUaNgLQuaua01NGYrWxtfEjWXf9nLuvhUD5&#10;WfFxfImovvhRAG/0/UD690ocA6xH3Y8iRFGOjAUKEWjGOWHaLcWn3cY5UCix2a4XjDuWgn/slSgc&#10;JxtzTiM4X8MJC/qN0T9CAV7FsVOwj8TmBgtopeRGnq/hF0aniY7eYviF1BQ3UBiEbtCIWdkQ/K57&#10;rbi7nwF4uscI5CHi8OjRAYZO/gbUpwO/M1DBbrH2aNJudR8BkHnoeFj9AEH2dVXBhOseQrF8pe6N&#10;u9TavwO14thOIYxES882NQLEBqxUQ9tmCuV+ff+nj6POv6PhrgZwrxPnIfr43UDjQQ/ch5n/3MnY&#10;oR4TOHqZhAIcfpbrfTlHp/E4VzGMgM15ezL3szmvUT9V/GgeWiPv0JGjbtXy9FoU4CDqrwmIRVRf&#10;fRSAjdh25wgafo0BgACyrkE1NbWqrKxWWWXNgagEhjX1TewbgWV9E2qxyTCMtCBHGk3cIBJpNAkw&#10;BIS92P4IBBEE0TgAsPBeBIRhnQgQRNH1RCMGxYMj9j2G6SBqMhKUV6J387YQPTi47o3AlAgARVV2&#10;8f3tLN0S3QAA61Cxoe4QiJcTpZxHsVuT3fe5vS+k1hR3oADf3DBHbwOq9zOWagqAmpK7RpOzV+mt&#10;zFV6M3Ot3slO1gcF6fq4NEOf1WRqblOmlrbmaHlbtla0pmt1W6bWtGRrTTMqrRF4NZUrq7Uautar&#10;sK0FeLWqrKODH+vEmrWjwlqDEitoblVRc4uKmxtUQpSzb0V7KwqtFf9OdLSrpqdbDQP9ahocVNPG&#10;jVhXiA/E2nt5GvAHtLlvI9HKybd6nQvXtWkHT5LtXMzt/Enb1Ong6dG9hT9g61AA3OBWbOzQXg0C&#10;wf7tAI/o3cZniD6UYSxi78Vee0LsNpRf80Cn6vvqVN1dFFqCy9syVNacppK6FBXUrlVRxSIVFc9Q&#10;XsGnKqhcrtsefFrDRv9Oh417VIePeZDl/frGBb/QN0b9QIecebWSUDkJ2JuEowHcMRdhkyK9IEK3&#10;uNPdNe4Klrw+HftzCuA4CWCc4FSYkUo4AhDGH6Uzzh+lZbmztbp4mpbnztOZEylgRwNAd1FzHeO5&#10;gM1Q4zi8jBuNojsXkMViNGAj4s8FfoAv7rw/Kv78PynhvD/xPpZ9lDviE/48QAw2OShBq0oUZehC&#10;B2BsP1F/AYBEGIvQIxsDwEPO4nw9Mblbc92b41vRBo7jIiM2h94cbu10qgwqKYGHRIK7rbmBw0oP&#10;6AXwxery+M7IhOd8vyHIw8PAC71dwpSYTvjmmMK8JrcSTv8Bfo4AQAfve0J1D0Tg0aX9WSvHU27S&#10;ZTc9oY6N/wCC21EXQ5FuX7HgvnKEgQM6UYLt3Jcb9yu1uF+njOWhcEwEciExO5qjGNJ1vHSD0Als&#10;QyWGJZEA9A5D9R92Lo5gFNfSw/2HibO4vm5RP49rPR71PY7/adSvdMaV9yunql/1KBunwFQDrRqg&#10;F8kHdAtwp5pYNjW3EwZis+oDAKsBYKUqKiJRXl6h6uoa1dc3qKmpOVjlSOux6wwjdYSuG2wHKAZh&#10;pOXYeYSuE7SyQ7VZqVHG/q/oGYy8H1FzbCP62G7V6HrDf48D8IvGJgcQ9LYBw3CLY0dYHwCKrnMc&#10;3ESZ3kxZddnHfruu0XWIrQDbvVxc31iHLa7tMhh5YPC6iuOvwOLHFfW0qQTVVN7bqfLuThV3tqmg&#10;s1XZHc3KIrI7W5TDMrejUUVdDSrurldxT5NK+1pV2oMq6ya6ABdqq4rPV3Xzh/R2Ez0Aohf1xZ/E&#10;harHx9chWau7+ziAHtX29asRqLUMDKptEGm7Ea8fC1Ra22YgB7Q6UVzdO3aGdJbuHZygIcUF6Ntq&#10;MBHbDK9I9KDa+q3cwuTVuwAe0Ar7bpdn9B8AZrawm7djZYewtEEF+jMRyMUg6OgGdp2b+X3HJo6F&#10;P7Klf6PqB7pV2VuP2ixQYft6QL9CeS1LAPpS5dcvV3bdYuXWzVVRzXQVVH+qqp51mp5XrqNueE9H&#10;Xfexjrl2ig679nUNv/wRlN7tKDqe9kdfpvijsD1HYgddOe5eAYcDtqOc7uIWwtFAYowSTzxPiSef&#10;j4ochQU6h0J2jhKtABO+pVPOHqFV6XOUXvqZMspX6oLvomyOBhwourhzAdt5KLnzHyAewoI/GI0/&#10;BjseCdZdNzkO4I3jvXFuoHlACWMfCDA0BOPH/FEJRPy5v8ceWxXaFt8VBaHrBZ0qA3iscD2BkQGI&#10;CnSdXNLpN2q4B0QA7omGndNajrtAiSdY1bq+0w0oUct7ytVAD9VkNYTt+7qhAuA5rPr4vjB9Z1Th&#10;hQjDiUXBF2ay+ynHhsrzSNbR16Gvcgiu/dmGDNs9srTr/aKDRIRpNlGA3739ebUN/A2btUW1HZtC&#10;5XoNltO9HOrY5giDBLAtjMzMPgN7pN/+ZZriEt1lkXM6/kLA7tQdpwp5bhbDznCMKD8rPdtkJ5iH&#10;ZG2OI+m8nytp3J1KugBFPuF+JUz4veIv5L+5lAfSJfw3o34ZRoSp7tqjaqBXBfSqmil3jqZO1bCs&#10;bUY8sN4Q6v+iKtBWF9DVYIENwcrKirCsra0BkI1qbm4GfF83mMRajdu6ACDl1qkwHQ4UVqxrXQ+2&#10;tM9QM9woI72U5Uig8g6KiMWNRIAmas8KMdhnoBWDXwyW/cRgNDa60REAOgzDzZTpTZt3aCMA3AQA&#10;NwFAx8YtlHu2255Hkrw3qxPu2Drb/bX0DyKUgCLH00TU9Q0qzhWMnaFZO1L56Ob8Jk62obsbavI0&#10;6eKpAhAbWW8BlC3Yy2bspMHV7lw7op0T7uICdAKs9i0GFwDbwhNxM+8jV7s40A7eawVsLRvx7Jv4&#10;na2oMoBmi7lxlwdJ9Ozye0N4fXD3HvUTg3tQanv3aePeL1jfF7YP7t4dop/o2wXodgE/onc3MNsT&#10;ed/2tcfA3MkFYWnIRWysbS6fN/yGdh1Qdt1bUI+OKPQM4lbOK3bh3FJVz41Q1tmk/NYi5bQkK6tl&#10;sbJb5ym3ba4K2heosHUB2xcAxLlI7c9RuJ+pZtMGvbp4heIveUZxE15CUT0GaO7DWt6lw8+9S4dQ&#10;CJNOxiaegMo7fgKF5lxs4QjFW9k5CTbA8ORIzwDnlR11uuK/dRrwO0MedXjYUewTd5i++/3rVFaV&#10;qoLShSquytKEq38OAIHHKBSD6xzHPaT48Y8q/oK/chyx+IviLojGhEcJj1BNXPAwASgJfy4OcMZZ&#10;CRLxQRFGgBg3GkXo+kGDEBvtBpUDdYPuOXL8tZwPBfy473KO1ynJyudbwM/d/Zzbd/xEoH6pPA6g&#10;+79GZkYDnLaNQC7SSmvouaHCYeARbqW10rNSM/TOssoDeq7XC/GTALcweKrrVQ2+s28P0Aut0rGI&#10;AjDYYAAa5wEivDQAT7tZ3/35C2ru3Y/C26jKtgFVeITltmjuWseAaqJArDUUsVtVWKueof/SBzPS&#10;eSjx8PqGz9MWn2UYmt+9ei4LI2Unnv49wmMaco5OvLZyPtlw5/xGci7n3aGEC+5S4oX3KeHC3wE+&#10;/sNLH+I11//UW3XLAx/giv4G+DpUQVS2IjhaulVF1LBe04LIYL0OJVjXDBSxxa4nrMbq2vJWVNWE&#10;cH1gLcqwvqEpKEXb3pjyC7BDOTlCCkyv4dcXlo6uvoEAQFvXmN2N1fnF6v16gF3M8h4IbwvWlYju&#10;6+1mUAflrZPvNDQN0X64YggeUIlAMNhiK0LHxshy0EowbI+oxQhMKc98vh3etJo7gwMsBxBcG4Po&#10;au4fUFwXH+rCV3fzI50U+g6UVwugcjJxA0qtARva2NsLDJC+wK17G14cdeWx+Qd3fKFNu/aHxoTN&#10;jr37NbjPoDK4nHi8Sxt3AjQPgAiQeq3mtuHhgVGvoffFfm374ksNffEV8fUyND7wPY7NB8UmgzAA&#10;cq/6d+4BbLvVC0C7+W6Hk537HCjD3m0Rtdi5fQcBgB0cewe/38X2LhRjN/sYegZeh1Ue5+8L08Kf&#10;0Myfa+hFwMfN1cZNhj0oaKpSVkOm0htXKqNpnnJaZ6OY56mkewGqcJ4KuxbwGgB6cqT2WWoYStMr&#10;C1dxAz+v+IkvcHMDC+fJnfJjDUeJDBtzmw4/73Z9Y8xPddiomzRspFspr6GQXBZy3zx0knt8BAA6&#10;teJQ9xI4PtKX1CNBu1dBXILuuufXamrIU3XleqVnpuj4Ea5Qx9qNAVDjH0RJPKrEiU8q4aJnFE/E&#10;XfyMEi5+Lhpef5pjfEpxFz2puIkGYgSG8V6OA4hjo8rR8EMFOqwIgzIMihDQhnpCfu+se4CRW4l/&#10;jLq7FrBj8z1Q6pEXahhK75sjrtTxYzjHky5BEWF3XecVemCg+EKrbqS1NtJzxWHguZEi0lARg16k&#10;EcP1eP+q8gy8hHOwoef8HAjeLg8q6gEbwsg1HsLLcZYhaDBGAeh6vwBRvtOjcnPsV//sBUTA3jCi&#10;clkzD7+mbqJH5c2RqGz1EPS4GgAYnA33SfeWL7VqfaWSDjlbcUmnKuHwU/mv3MsDIIbxESeg4vlv&#10;UbYJnEuYQtSDR/jYbdNdP3kGAA8Tot+peM8ZM/Y3PIhQ8ePu45rz+rgb9MArixAR/1QVVrWqvVfV&#10;7QA5Gh792VEPpB11HH8YGxC7XIMqrAKEbgCpqK4LjSEHWoQBYFPb171HYgnTIZwA3W012B3C6x1w&#10;IUAQeMXq8A4GXawuMPZeLLqxwB3ALdIC7EYMD8iA6EJt1nV2IbZ62IbiBLpdvN8TFGWkTtFQC7CN&#10;RlCL7hUWBWKsDtHbuuGa4dcM+OoHeoJ7a2TZ2t+Psud3caFxjezUwJc0cECNRAuv3bOijoMr52Bc&#10;f1frBgRPaAJM+jyr064vwjR2Hr56y76/acsXf9NWYltYsg21FmL3vtDzYgtg3MzrCLhQbiwHeb15&#10;v4EXCwOQ2PelthExCG5GAYYAfl5aHQ4Avj6sbC+g64mCzuH1ENhdq06DvWsL0NvKhdi6Ndjqts1Y&#10;bAMvgI+IgQ/oBbXHBW+2Pe/pDeCrQ/XV8odXtraptLlJhU1uUc5UdvMqZTXPR/3NVnHXQpX1LlFZ&#10;3xKVsiztWaDynjkq65qrpu05em0piuCyVzTs6nc07NK/ApV7KXgUQo/B59GfKdweFHUYamU4BXfY&#10;yJ8q6SxA6El+KCxhlJBv2R6fCfxOUcI33If0OAoXUDzkGAAYp6ef/rNaAGBLW5meeOEt9qWQjbxb&#10;iRdgZSc+DPj+oviLn0SJPks8h50CyJe+qPjLXiJeUMLlxBUA2kr1Qh+jlSEAvODPKEeU4NgHsc/u&#10;hoUKJA5AMKoKk859UAnn8lsOlGEYHguV5QLt7njxx1yu0Vfcofufmaqrfvaorvr5Yzp6DMrneGyh&#10;4ee8vVCPF1F7sfo8R2jQcIqQI9hbIAG4AvCs8LheAXIAzhHH7yZ6iC4P3T+S6xzgBwjDeiQMxog6&#10;BIBAL8CH9QOTwJ/0I139k6cplDuwlp0qbexQSX2HSuvbVdbQoXKiEiDWGCxtKK4w5wZuavMeZeQ0&#10;6RuHjVJC/LFKOOJEJR5xCg8rlDwQDBNG2Rq7PtPnZ/Xq3+V4Ej37m8Ht5HHWbXXjRwPB0ahr1+OO&#10;9RSiKO/TbtUrn6aqe+jvQNd1W5twbJTh7i1q6HKysWNrdLmZbQRqtb4TMBqQbYZhZ6g3tIWuA4wN&#10;7R5Oq5foU3NHv1o6UUtdQILvb2HZ1oXra3fdICqRZWtnBIQGYw8Krs/AcwC4mL2NgMrWOKoEo+td&#10;cKYDvrQFkYFSxV2Wt9eroLlKBS21oaGzqhPLTvlrC8nXOFQ+bzUXGj/4jkjLsZWkvzMKRDgWWXfd&#10;I450I0JmkIfDAP9XX4sqelthGefQzzm6baG/V3H1kLISP19FNPLhNhRhBz66mS+o4OACACG9ldMA&#10;8NqEDd2890uWhhqgAl6G39Yv/q6h/X/TdsJAM8S2AbEQVnWEIWgVZ0u7CfW3eT/7sD0E67HUkwj8&#10;ItD071n1uRubw8fQh43ts4q0fUXVub7OcUDNuf4QFesw4A5Wd1769cH1ex1ss403BP1UakEaNwH9&#10;hm4gCAhrWVZ1YjU63RJdqaKWHOW3rVVO+3zltM0EgHPD4KslvYtV1rOE6wYAuw3ABWrZXqDn5yUH&#10;ACZe/a6GX/mcEq98RMMn3qdDRv8Sq4Z6ORMFYvvlwUTdkOBC7sJhi3TKd7FNl6IGLwCEKAgnQh/p&#10;zvJHK37YcTr8qBN15bWXKytrEQowG/tbrBEXe6AFYIp9TZiAervQgcW9+HEg+BTgiwAw7lKA57gM&#10;EF4BCK94MQrAJ1CB7p73GAE4xwPB0G/ZdYhE1A4HSxxeP4DSBLJj2O+8hwng6EaWkc4xJE4HMsdd&#10;oQnfv0tvzVyvm+5/UVcCwaPPc27glRru9I4APLfUGnIoMFtR1+u5EcPzYoQRbNx4EVV6wCsoONtc&#10;jz4zEsXprnfRSDznTq4tljw0IhiEd3y97hhlEN4GGKPwNHQcAaRsO/EmXX3zE2pqH1JVQ4tK6lpU&#10;7KhlnSita1VZXZsqGtpV1dga5gqpcjoMhTKrsF3f+MYEFODp2F9PYA8Mw/JcXo9X3LGu60ShY30T&#10;3ICDlQ8TvfucXCfpYbA89L8VrGeDO/fXSjj/N0qYyAPn4se4tnfqo0VFCIG/q6EXx9a/k9/ddSBa&#10;ed3St4PYTgxh47epqSfaCwO1GkZzAXD1hJeN3YCix/14txwYBsvR0h0ZPLUJeDrfsLktUqfolJnI&#10;CDSdYdAF9yIJPUZCw8jGAMSYpY30GIlEeI299bq70rVSrmo7uI7ttcpuK9DaunStq8vFWZUqv7ma&#10;B0qrml3/aCXq7+Gzke/4WmXG4oC6NCgd7N/e16uGfsptn9ssGhElTaru5bj7UYNEXV+X4lqxgrV8&#10;aR1f0oKE9JDTvZ55CSXVhFqqH+AJAEj6d+0OQDKYDL+NKLsIACPqLwSKLhbbYssvgSIx5PUoCAPc&#10;DMDoegx2B0cMlAOoPtcFOvo4hqAgbXOjAPSyx+ovwBDld5CljYHO9XpdXifC+r9FDIQHYLiRmwHL&#10;H+r+UIN1PAiqutpV2dUUAFjYlgX8ViqzfSbxsfK6PlZB93QVdc/iIs/ngTJf5UCxrHORWreX6c8f&#10;rwQybyrhO5OUaMBc9ICSsDOHjvmthp17Z2QMPRdiF4CosolAETXk9Amng3jAVCxxgiHoBOgjUX8J&#10;R+v8CZdiFypV37yWp3aepsyao/jjgMro+5Xkujz3NpkICCcCJyAYf9HjHAN291IrQSBoaw4EEy4H&#10;gCjCOCxx3IW2wX8lACbL+FBPCEABYWggQQ0ahiFCgwnKcCzgG8tvjEU1Wilii51MbQAmnA7kT/i2&#10;jjjzMp16wfd0zLmsj7hMh51+hYaf+h0dfvYPNNwQOM3pKragMUsK/Ay8aKttxOIafl76WkWsbuIo&#10;Ty5PoPg8Y52VX4IBSMSA5xFqDg6rq4OB6M9EPgdI+T7nN17+48dV07JZlXVNKq5uCCNCF1Y1qrCC&#10;9cpGFRMlFY0qdZ1abatqAGRbd5fSi7t1+MlA/Jhr+Q9Rtm70CNOMemJ6lu7VcYKt/1UhVcaNH4ah&#10;FXDIVTzD9p57gHMLg2Scd5eSJvB/Xv5nHp5PKQE7/PnqGm3a8Y/QvaxtYCf37h7u5X1Y8Eh0btob&#10;tnVu2h2iY6MhaSDi8Po2B+A53E2tzcnJA9uwpbglt6KyHmDIe809hiMABG7uC2yV6FGn61C9ttVe&#10;NgLBFhRia3c/4HRO5IDaAWKbXwOvVqtHwgOzerv7D7dhcZu4VuWtdcptLdWahlTNK1umuSXLtbR8&#10;vVKqc1TSVK36tja185uGq+F3AHiEFWcsrcbLmPIzBN2u0YaIaezrVGUfwqW3QWXdjarsQQX2dqqm&#10;BwXf2aK43p17UXdcQLekhjk7AZInJ8a+2vJ2oqx6gYyVWEydRQAYWRqCMSW4Bcht/jIaKLotLLd+&#10;BQC/+rt2Eju+/HsEhtEIkIwB0dDjN2Kx0fALsTeyNAj3oAABYbDBgNARlGF03WA0FGOK0BHgaIvs&#10;gRF8Ln7t7Q7scQ/AdF1BlxtriE4ktkEYU4xNyPQAQC6Wn1QlWMy81gyeWEuVCvyS295Resdbyux6&#10;VzmdH6mwc7pKu2ei/lCAnUtQgBX6zduLAOA7iv/2JCVc+DRgcXrJbym4v6Ww3aWE0b9WIjf6sDG/&#10;xEq6QEfVja2f68NOvZpC5D6wFJ4TJwJBDw4wQnHDTtKZ54xWae06VTUvAfiV+uWfgNfR3+P73LKL&#10;Shv/RyWOR6FdAJTcsDHBIHwMJfEE4Xo/FGmI55VwMTC8yCPVsB0VGB8AaDX4OJ+LNZoAQcd44Oo4&#10;8DoWABAYurU4YdR9WHsDkPM4+Wpgd6mOOvtSHXHGBH1rJDCcCOCOBewnfhcL/APOlf2iFjfSmBFR&#10;e1Zm4XpEoedlaNiwjUUlhbo+Q2tUBHRhhOpRAJDr6m0RK+ltURAaKqgoT0gVwnmSB5YEwHE94UU/&#10;fkxljX2qqG9QcU0dAKxTQWWN8surgWCNCr0sq1Z+RZWKAWFlRR0qqV1rc3p1LNf3kImP6ZDx96NG&#10;UZYe9dqpPSdj+d2n+fiLWfrcgaHnVPYwYycBzFAV4IYYHgSuv/Rxn3+3ki76g5K+/VclXfWcDrnw&#10;j1qY1qyN2/4GmHBtg7i2jbsA4B7gt5d727HvQPRu+4Lw+l4EAmUdh9e1kXDayOZdIXq2OHardyvf&#10;weuuTTtxRUPAcVtINWsnPKR+K8BtJppQiJ5bpL5jEBXZf2CYLK83oAi99JD8da0enh/FxbrHFfSw&#10;Ws28Z2VX19mpYgCY2pinhRUrNa1glj7ImqFPsuZoccFqZVTkc+1r1dzSEZKyrTLdYBLpkRIJd9EL&#10;LdKE1WdQgIDSAzTYYjf1daumrxVhYgA24M6w10CwqsvluUFxm7GqG/d8AXCsxL4CTP8IsRUrG6wo&#10;YArgA1RWcV438KwAHV9b4b8DNKAG8Kz6Yupv6G/A72//0J6v/kO7v/qHdjl4vYPtMRgeUIi2xNHY&#10;ikLcYjjGwkAN6xyLVSKQdHg9dpyG4QFFGAurRMfW7fy5kQjgA3qObidVGnyul0Bit/Pk6IhaZdcJ&#10;NqEC63p7eFogo9u44VuLld2covTWBVrXMlmrml/WmpYXtKHjZYD4hjLaJyu3Y4oKAGFBx3xVbynU&#10;z16Zo7jL3wOA7wW4xGFlEs8HDm40OAd7Q6FzpXfi6J8DP9swCv/ptn1WRRQcD9wZhne3crgQaIyJ&#10;1AkOO1kjx41TUf1KVXeuVmFDAQoLkJwEOEb9Th42KW60k5odnn6TcI6f017GAsdxqLbxVnbYqvEA&#10;bvzjWN6nNIxjHAYAE4FeAhFAOMEBOEMrcQx6XwMw4YJHQrjOMAG7nOgkaidXezxB4OZcvgQK+8kX&#10;/EjHjLlGZ156i069CICd/F1U0A2RHEKUnqfCDOonrFvpHdx6GwWhLWqo00MhuRthVLUFwBkYYYh+&#10;wAvUDLSEMVxjIlKfxmssZfwYIHfe3WFp+HlE67igGIGjuyeO/LnOu/EBFTV1qaypRkV1KP+aKuVX&#10;VSivshzolSuvgodhWalyylmW8nAsrcIatmppeo/Ouu4dHXrxMzzU3LuG/8ONO07z8YjaHhbM/by9&#10;9HQDzgcMDwGn/Lhe8NaIG7BNP5fzGHuPki78vRKuMABf4Hsf0KKMVvVv2Y86Q6n17wBWVnoRFdiz&#10;1cD7ktjPvb9f/du/ZBmF4LY9vL+bMrCHsrA3RD/vHRze1mOQsk/35t0heoBibxSMHYORhPAW50by&#10;+x41usl2GUUZRpAGcvUeOdr1o81ujTYEPUcJYGwHjB6Cn6hp71Jhc4PW1eRpTtFKvZ/xud5Y/7Em&#10;rZ+u6SkLtTwnWblcXyd6N2K3XQ/Z7hZp222H10NaTjSw1Q63WHvZ5pSXfkDb2wb0sMDd9QiTepV2&#10;1qkEMVPUXKW47fv/oQPx5X8Apn9qx9//MywNK8Pr4DCsDMpB4De4y2otAs5tQHMH7+/6O6D7xz//&#10;JfYS+//ufrb/qX18996/s/1v/xFA6N/w+m5/Pwrx4AiKEajuCHWLX4V1R7DShnI0DD/DMNQPRgEY&#10;FCCg87IPO99P9EbB58pUt0IZeAZfLGIAdMQaRJr6UYBI5ooOVEBrhfJbCpTRuE7rG2dpWf1bWlT3&#10;jBbXPqlljU9pZdPTWtv0ilJb3waEHyijbYZKBtN1ywufBwAmfOc9DbvUFthJxr/Fst1DQbP14kY/&#10;2/VRkQr5UP916g9RfjcS11EwvosCRCVQgOKdROwuY98arbjhp2rMpRcD5tVq2JStp999E/V3sQ4/&#10;714dOu4POgzldxj29PAJD+kwLPChEx/W8AkPaxivHcNRg8OAWBKKLdF1eKMeAhws3aCBjU0YB8wA&#10;ZAIWOOECYHgBALTCi6k93vcyPgY/r5/v+sA/8F3A5SzOywMxnOCcvhs07IwbQi7g4SOu0/ARqNSz&#10;blBSmBUvovISPKiqE5QdwC/Mhxvg50EVHJE6uzAEv+1hgF9E0cWf63B92a+C4guTNQE0gy1hzN2c&#10;E8cD6BLOvYtzBUquV4vuH7PFEftsNYlq5P8489q7lVnH/95coZzaYuXU8PCrKlJOZaFyWeZ6WVGg&#10;zIo8ZZeXqgAoVjU3amlmm066FLXsroYeJ9G5fsdfEtJ+XI3heWBC3mOYse47XCO3fPMQOOPHSuTh&#10;l3jOT3kQ3g7AgTrHl4gCTERJxl3K9b/yWQD4oOantXIP71EtoKnv3Ax8hrhfAeEAINyI0tv8RbDC&#10;Vn+GYAyAvdusDv8VgBHgAcbotm6UZJehFwWhP9cPOAdRiP1WibzXheLsGDAIrRKHsMxYa2DYjDJs&#10;dKNMJ8qwfQDoGYSowvZBNXZsDGHVWO9J2oFhcXO7kqvLNL8gWZOT5+qF5VP0ytJpmrR8pmZtWKUN&#10;eflc1xqV1zcB0o5/Gey1OYx3SADSA+FRb1CXbd1YciDY3Ad4u634GlTawYOsHcXeUqHcpnLl1pcq&#10;bo+B9I//0h4A5dj7H/+tvf/8n7DcZ2ARex3/8Z/aA8h2YGU3A7x+4Ne3C8sMAG1/t6Pw9gDNLzyY&#10;wH8AOw8wEMLrkQEHvnDwvr9vt0EJ+PYAzn18dq8V4v6/fx1st2LcCfB2fgEE+c3tKM2hoFSjdYZA&#10;z/CzJXaen1uAXQcY6v82x+oAt3AjbAV8WFyDD8i1AbZIXUW/OpHRjg7ks0eu8HYP9tjUGxmlor63&#10;N9QXlHdggVpKlduco1QU16ra6VpQ9armVDypOZWPaX7NY1pY+1eg+JzWNL2sDc2vK7nlQ2X1r9d1&#10;T36suCvfB4DvKOmSJ1FUKDAglTCKghgKHje67ZxbM60WsL4JKIFECo/7t1olxbk3AQBMCHNsnBup&#10;UB9+pkZefIEK21fxVMvSuKt/oLhvXqmkM7CFp1OATsNOe/2sO4AMv4MdTRx5l5KA07AxQHL0b3X4&#10;mPt1JKA8EjAeEeLP+gZW+fBxD2gYFjoxgNBwo0A7j5D1uLGAz3E+CpAIltcpMm4Zdjc6d7lzGowb&#10;Pzy/rofNOvl6HYIVPHwsVh+LnzDyFs7dy9so8K6/4zjP5nhDvp5bclmGVt0Y/PyQYLvrSr2/LW8A&#10;4C8AxS+VeC5LTyR0MAQdVnQGnBsTggI0+AxFrsUY7891GY365vuSvCSsyP07J115h9ag7grbipVV&#10;m6GM6uwQmVVZhJdERabSK9Oxa0AQy1bUXKZV+fU65nwU6rFXKtEDRBw9nv9trIadOEHDT7lEw065&#10;gv/maoD3Pawx4HN6j1OjgG4i90CkIQTY29pz/EHJjv2t4i/hP7j0aR1+6Z81N7U59E4pR6FWeAL0&#10;Nh7UgLCha2sEhv22sBFV+LUtBm5WdUCs29s3s43ocj3hxkh47t62QT67EaXHuqOLz/RhjQe27tIA&#10;VrkfAPbZNvNeN/t1AkKPQdnWu43yE+kv3WwodxPAsLHL9YibQ31l2OYAlvWdHsqqVznAbU1Fqebm&#10;p2tK+kp9krZaM9PWaUlWplKLS1HatSqtbVJlYyuBmmMZooGobw65jU7lCQM/eHAHg7CrB6tOGe7t&#10;Vm13i0pRfIVtlcAP8DWW8Jv+T4sUZzD9r/jnf+srIPhlFGb7omEAuqW3b9d+dW7fpXbXue3eGxo0&#10;rA73AcCv/u4hpCLxt3/8T3i9n/W9/+TzQNQKMSjJaJ2gQWd7/O8RAEjsAoYR+O3XkGEbUmpc/xip&#10;K4zZXis9p7XYurrXRquTHZ2kvQnAEV1O2nbytqUxT4gwLFBHL3+U6yWch+Q5D3p4MnWqrqMdS9mh&#10;avdu6WxTRWejittQf035ymxM0/raJVpSMUWzS1/SzJInWD6meeVAsPxxLa5+XqvqntOGxueU0jpJ&#10;yX1rdOXjUxR3xSTiFSzwY1gabGjognYvhfWuUCBDHRaAiDv7Fgq9K/+d+nETIPshhQVr5CRh58yd&#10;4PxAjywyRnGHjdHZl41TxWCqZq2fqSQK2CFn/EKHj75HhwLXQ1BBh/Kdw4HHsDNv1/AzAYy7rJ2K&#10;4sImJxyHxT4Oy3UcBfBYrPMJNynptJ/okDPv0KFA7LDzfqdhWOUE5wG6/s8AdAPIeU6MJqJ5gA73&#10;DIk/h3M6m3M5C5B4xJlTsbEnXsN3X8FvoPiAW9IFgN9TPbqeDSiFSn4rOEPKjRFulHCL7cGttv/2&#10;Oqi18Jmo9QWeEXCiGFmGFJKgEA1NQGTlGOwynw9qERACP0eCl4Yn4Iv8B8A1WODbdNRFt2hObpZy&#10;O3KUXrdMabVrlVqzVuk1a0KkVa9RauUaJVewvTRDmeUZKIwiLc4u0OGnXqG4b5yrxKN4WB15juK/&#10;OVoJx47nP7oUCAK/069XIuBL9P/s+r6geIFfqPv0a1cF2OZzTAby+fcoHuvrVvxvXPKwZibXqhol&#10;VVzTrsL6dqx6h8paulUODJ207Z4rERiizAwmqzT3YwZWXsbW/z28nxtKvHSjie1uJ6DrdJ3h4PYQ&#10;nbznbqaOLqKjPxKGYAjA3N7Lb/R5cNRIxOoSDUHXWzrcKl2NUvSIzzn1bUqtqteGiiquZ7XSUH05&#10;NQ0qqm9VGefmBO+qFo/C4zSkthClfKastlll7Fde7bxGArtcAQirWgFlZ7vKu1pVTPkt6KhVHg4u&#10;hwdUTmMBEMxXVl2e4gy6gyMGQau2oNaCQkT9AS+Dy8qre8cetQ1xYbCcvajACAD/I9jbr/jsV//B&#10;d7H8m7+TdX+XP287bAUZqe+zpf1KOw9Y4H+NUFdIhLQap9QAva3RkVkOTotxw4fhZ7Vn2+oEZrfe&#10;hm4vqL0w7I5bhPzakhhp7OkD65s7VIv8riZqeWrUthHtXLRWnjQt9aF1qqyNaK1RMU+NvCae8HVp&#10;FIRVWlM1W4tLJ2t20Qv6vOBxzSr8q+YX/VWLgOGyihe1tuYFpdY9r7Tm95TStVrfeeIjxV32Bjb4&#10;OcVf+BAARCVhy+JRgfFjf6MEw8CF1Te/W3/d+OFWUNcHhdFNIgAM3cQ8I5vHyfMEQYeM0Jirxqlx&#10;R44em/Q8yvASHQKMDkHJDb/wMR160V91+CWPYJke1WHYp29c/iTLx3XEZU9G1x/VIRc9rEMveAAl&#10;+Hsddva9OuzMezT8LI8DSLgRw4MhOP3FLcpOhQnd4gxwj2PowJqFJGjsPPCLQ2l6YqX46Fwi8Sde&#10;iwJCvR59DdtQt2Pv4rsA4FjU73m/ViKRAJASrNAOqLavQRe2HfT64PUkVJzBZWXoNJhEticBsCSu&#10;ZRIAHDbKS+AP/IZ56c+4rpVI4L2EUf6clSbH6qUB6v9gJNf+jBvZfrk+3LBcuT0okcb5KP/5Sqmb&#10;p7S6OcRspdXMUWr1XCC4UBllq5VVvholnq8ZazYo4VvjAwDjvnke4R4hbr0fx390IYoYODr30QOw&#10;hpFqIo0e8QZgaAACgK4GMLxtx/2A5D6Ju/BBxV/0hL51+Z81O61WxY2dyilvUVZFg7IrG5RT1aj8&#10;GqfrGBKdkcncW/pUAxAdtdhQq65YhPzAf4vm9k3YykGCMoOKa0fNdXQDMBSbW4ydGtMMtFo6/T6B&#10;wvO2SDh9hn0BrvtPd7h1etDwJLyMhq1zUI0A1rB1Ko9701Rh5yvb+0JUs17TNRi6GTp1x0v3463l&#10;t93jpqqN/QBnNVa4ppVy3GRV2BKsclljk0qbW1B8zcqlLGc0Viq9sVTpDUXKJDIac5XWwH9an6m4&#10;/f8JoA6KL1B/QfEBPwPL9XSGlOv+3BAyCHw6tu8OAOwCQL0AyS2+Btu+v6MA/w+QGqBWft7H9Xex&#10;hhWD8GAA/ksdINtjsAx1fVZ+B8Hv4FZfp7GEBouQwAzgkL7NWNoDAfg84GJTd0Th1frpUN+o8tpa&#10;ldRWq7SuiidLtcqbq1VSX6bi+hJurkKeqoUqaMxTbj32hyd/atVSra+aq1Xl07S45B0k+wuamfOE&#10;ZuU+roX5T2h50dNaXf6KUipfUWbNS8DyHaW1r9B3n/oQ6/IyEHwKJfVHJXIzDxt/jxIvuI8b+24A&#10;wk1uleJcN7eEhqRfJ0kbgKgzd/z36CEnXq4w8GgYSOBsxSWepMt/dJna9hTrZ4+gyI65isL9RxTW&#10;QxSUv0ZanFnGY7sTLn2KpcMtv06DeUYJVzyjxCufDbmJh132nI649DkdeYmXT+nwyx7XIRf/RcOA&#10;acI4oHf+7wA24AsNKwDPeX5EPGozfjTnMNK2EWBhfcPUn2cCEwPvpOuxfxw7AHT3svixQHICAByP&#10;Ejz/7mj9XKQhwlbP9tMtuO7wf2D9HMPx6/Uw5wjQHMaDw7bXoBgGBId5CcCG8xA55IwfET/UITxA&#10;DuVaHn7WzTqUOAS4OIZ7fQSB2j4EFTacOHTELezzIw0bcT0K+EaU9wV6edZHKtuYofSmz4DgdCXX&#10;TwOCU3nAEbVTUYEfY4VnKLdqvgpqFql2sEB/ncQD7zDg5+5vrvM7Aeh5eC8Pcnv8ZVwTHggnX4MS&#10;58Hmfs1OAHe1x4ifBgsc4pzbseOROsCE87hG47jeANBK/LTr/qqVJS3Ka2hURnm90suriAqll1UC&#10;4krlYBkLqhrCZO4Fta2oKBQiUdLYpTKg6Chv7g1q0fa5Aki6m18lUcP22iZHj+qa+0LU835DW39o&#10;2KgFOjXN2MqWHjV4O5+JtfI2AKaQMwgEAwCx4YZgF9Y6Ft0bsd4AsQfb7fB6eI3t7gGOPdj2biLs&#10;v3kPZXsPjm7XgYnXHbF5h0N4CKwet0BT9js51k6Or7NHlbi5wo425bY3K62pWsl1xUqpL1Q6saEx&#10;Q6vr1mllzep/BaDhFwAI/PZEoRUaPZyzB4Q27t2H4tut9qFdatm2Xe3ufsa2TfuBGfvtAYBfHAxS&#10;297o9/h9192Frmy2zYYgMHR6jEEba2Ax8EJE12MNHiFNxp89CH6xBg+rPys+Jy839fXi+w1Br/MH&#10;uTtfN9DraFENF6OqFZkM7IprS1VQWai8ilzlVWarsCaXmyWHGzlDedXpyq9LVm7temVUeS6SJVpf&#10;NkdrSqZrTdlUbr7JWlTwhmZnP6eZGSjAtL9oURY3Zd7TWlv8mlLLXlcmEEyvBoCtS/W9Z6IARHUl&#10;XvhH4PcbJZ1PYQ42EPi54t12x/luQCLhdEAYG7oJdWClEObVOPFKFOBFkRFU3Aocd4x+eOcNat5e&#10;pkt//FMK3PdQPIDqfBTmeNTCePfoeAQIuhcI1vvix4knlAQIh132NPGcki57XoksHQleXv48259R&#10;Ep9JnPiI4oGfwRd/bhR6sWUAHzHK6hU4nQ2IRnAunloTAMadyfFg69wCHHfs9wAgcQpQPw+YYYPj&#10;KdDx0VbYBEeoCrhLnlozkr5iCEbD0GMZA2Vk/ddcw7sI4ItySjiFa3TSddj67yrx2O8o8ZgrlXj0&#10;FUr81uVcq8sVf/SVSnAc8x3iKiz5d4hvo6ajccy3sai85wEcjrlcScdfHaYqfeaDN1W/NQvrNI2C&#10;NFXJDR9RmCYrpXYyCvB9pdd8oOyaD5Vf9bGKGmaqqj9H1/2ah9E3LlTiqZfy/3mIe0dkdJtElHyS&#10;qzNC9z/nAAJBD+Xlqg7AnRDqAt0z5LZQzxnqLt1S7e5wE1z18Htd8PNnlNHSquzGYo6hhGMoUVpV&#10;kVLKC7n3UDgVFcqqrEQZVmPLa1CmtUCxgXu7iXu7BZXYGpax8OtYFBCFqMj86mYV1raoqA6A1tlu&#10;tgfL6QRwRwWvqwBqTZMHYOgAipQx9z1upfxhzYMSxA7HVKCBFlOAMej1sq2PGACKB2IQZ7d5nwa3&#10;7tfgtkgLdmjF3r5fvTu+VC/LnqEv1LkFIbYZFm3Cug9G7LVzFz1walO/85c3q6y7V4WdHcpqbwR6&#10;5Ty8DMECrajboIWVS7WgYoHiItCL1vMBq1ijh6Flmzq4G+i5H+8uYEd07dghJ083bOaHtg2p08nJ&#10;QNBpKk5tsdXd95//Wue3/asI/FxnZ3g5DEFvM+iCOuSzHqb+QAuvlaLBF/oAO+Xma+XniHSFi+T8&#10;xfL1QsNFrwHYQ3SqvrtN1Zx8eUsVT8ASFdYV8WcW8CfnYh3SlVmyQenFq4lVyipbww2zWpkVK4kV&#10;AGwJ8FvMTTVP64pnaFXRR1pZ9J5WFb+nlcWTtAQAzst+XnPSH9dcALg4/S9amf201uS9rpSi15Ve&#10;8jKffUspLUt1/bNTAwDjr3hWwy5+SMPH/5aneuTGdl1WSIFx3dNZ3PSAIzJsExD8FwB+LyiHkAZz&#10;9HglHjU6APCW3/xY5d3FOnUigDzhZiWNBFauLxr3e6z2o0oc/zAFBxU34c8h3GIburexdM6e6/VC&#10;krP7/2Kb3Vsk4WInP7txwwUOCxzq99xoA/iIeCJhFNbdADwHAHpMQfe6OMsARAF6nuEzsPSeeS4k&#10;QV8PYKxiUbQAP5HzD5X6ADAOqIXqgAC3WPB90fWvoWer7NduzY2AMWHMnUoEgm4AGT7mdg0f7a6E&#10;P9GhxOHn3KrDR0bisLNv4TXbRt9G3E78TIey7yGjbtUhIyMqcPhZN6EcUX+oseGn3KhhJ9youEPH&#10;6I5H/qSmHfnKb/9UaS0foAInK7XhXdTfW8DnHZzBJB6Uk7inJqu46RPltSZr5Hc5/+Ou4/8DdB7h&#10;+XQP8IDlPRE4n/RdJXgKgTAUlofGQhmfzL4nY4c9TaqVf+jq5yRvrp8BaKU79l4eSK5++LV++Mhb&#10;KuxD+TWuU0pDmtIas1CkWUquydL6ihytK83T2pICJZdQ4ItKlVxYptTiSqWV1Ci9tE6ZZQ3KYOn1&#10;tJJapRXXKLUIlVRYpeSiSqWUVGlDYUVYTy3lPSKjpFpZpdXKYT2v3PmQDSoFnuWGYYOBGInKBlcp&#10;Uf46XN20BShRPj1+ousco9EFFHtQh71eOvp28Jpg2cuyDzj2o/wGtsELYDcI9DYCv007v9LGnV5+&#10;yev94T2n7Ti1p8uNMajDjkF+YyPWetN21QHDMhRhTlsTD65yra7OJ7K1uHqt5pQv0uyy2YoLrb6u&#10;owuqz9DyMlLfZ/A4GdrDUrVvw9cPDakd4DRtHlItlrPGAya4u9n27WHUFiu43ajA8H0x+LHNeX0H&#10;Wm6jMIupQAPPVjfYXSdTY3UjfYcBpvd1Qwff7QRo9wTpO0j5RRo+tgb1Z+vbYIvb3UXwJ3Q1qby1&#10;SoV4/qzKDP7MdfzBa/jD13AzrOTGWK6UgiVKLlgQIrWYKF2gtLL5xDxiNk/TmdpQOl1ri6ZoddEk&#10;wPe2Vhe/S0zWiqJ3tKzgVS3NfUHLc5/VKuC3LvdFrct7SxuAY2rRy0oue0upAPCG5z5Ghb2kOKxo&#10;3HgPMkqhdtqGbR43ucPzZyQ41w31ZCvk8esiAMQSA8DEMHctADzxQpTMeCV9wwD8pu55+B6tK0lV&#10;kgdMPYPCco7t6m8UFwPgOGBnCEYjzq24Tl9xw8b4PwE/h9XiA0DpT9hzllaP7uHhvr6j+Z5R93OM&#10;QDvkLRqArBuE53j0aOyZh9J3wrO7vYXJlVCDHifQA6ZihcOw+ccBwJN+yP53oIDvCzPgxZ13z9cA&#10;jKaqRAAXAV1sPbwec080fSWyzQA0GBPHuB4RII7htxzAMDR0+MESS3GxjQSWVpoGbRz2OY7XcWP8&#10;ECK8n1uFz0NVsjxkzC91+Pn3KmnED3TFr36p4k0ZyukBgO2TlNoM+JpeU1r9K8qoe1059W8rv/4d&#10;HMO7Kmr9GBht0Knf5vxP4sF1hm3/VSjf7wbQeYiwMCH+cSjCMA6ge4hEVGCiU55O98APPwoAjChA&#10;A5DjtwV2P+AJrnO9Q/e9/YmKBkuV0rRQya04lJYNSmlO1gZguK46UyuKM7k3c7S6IF9r8/K1JreA&#10;B3Mx62XcnxXcn1Van18RYl1eudbklIZYnV2itbml3Md+XcLrIqI4rK/PLVFKPr9JpOWXKRM45mO/&#10;iwBhUVWNCrHdhSjNYqx3OUrRQ3LVYYkj8wdvDEuHe5+4PrGjC5vcTfTAld5tao9GJ9DqQtF1A7De&#10;zTvU7yGutiF6nIYTxvCMBq8HtiK+tu1Vr1u5baltsd2i7UAdujW7pmdQRZ3tSscGr67O08qqTC2p&#10;Wqe5ZYs1JwDw7/+P9vztf7TrK89/8d8E4Pryn8DobyguJKa7hfX3yaMndLmDsQcf7UNidvepAnlZ&#10;7pGXB/sDBD0qzPb9fw/gc7geb8j22SAjDLRI2opPYrc2bUcFsu5Gju37sL0eWGEPhHcvk53stwPw&#10;becksdxhdBeA17V1m7o2A92NA+rY2M8TpYcnTZvqO5qwuHWqaq9WRXu5StuKlNeUoVRov6p0oRbn&#10;TteSnE+0Iv9TrcwHagWfa03+DK0v/ETri6cDK6J8hjY4Kj5FvU0lprD9QyD4vtaXTtKGMgpA6Qc8&#10;Qacog0gr+QCwvgdYJxGoApRhetFklOUkAPom1vldZXUs049enAIAX5S7ocWjWBJGubWXiNaXBfAZ&#10;FB4FBMWUYOsYcuHcKOK8QNcDXkehojC5FRgADgsjQSfpmdff0IcLkPJOqh2JGvJABB7GfizKzdAD&#10;eAnnP8TvugEDsEXXw+uxwNIQNPwC9B5QAuBLJBKcKO2k6ZBEDawAXkz9BQCyLbT6OpfRo0yHeUW+&#10;jrizAEwIztG2/iQUlbuHjbgD1YZ6NKRjAAwqz9clGjHIsTzwPvvHe39AGbZZFaKG4gLUnNYSUYMJ&#10;Y4GF6xa9HIdCRQ0bHqEvbVhy/Ofx2waKlbjt+HjOjX3jxvG74wEqyyRfCw88+v2faHUzrqDvE6V1&#10;vqPU9reV3vomoHtN6fWvKpMorJ+kfKCYN/iJPslZr8PH/QJbexN2F8B5rMPjHTygTrgcEF7BQwy7&#10;bfCFGftQx+4CZ/B5lBtnAJyD+vcwXaPcCIKadGu5j+8i9+75hZ5dMEvZm9ZpdcccrelaoA1dgJD7&#10;bH3rWq2tT9PKsiwAmK0VuXlalZWrlVn5WpFdoOVZhSyLiGLcCpFZpFXE6oxCrUmPBvusziogvCzk&#10;/UisYb91juxCrc8pVEpeEfd6OYqwQnklJcouKlFGAYHazCotV15llYrr61XW5EbFVlURXla3tqu+&#10;tUuNVonRaG7rJfrU5GWHc/ic1DwYxvLzwAd9m7aFHF6HOzSE8UA3I4KAZNdGbLZbofuA6YC78iGK&#10;UICdm3aqlWV970ZVdjnhulFZtRUo9mKtr0zV8rIVWojoiYs1PmwHQjuInYYRqmuLx9fbslFNXa2Q&#10;vAHItELoLoKDRGnVtLeopAXyYy/LOhvUMNClzm2bNMDnNn2xT5v2RbuzYVv7He7GhoUe3Okh57dx&#10;Aps1sGWLNrG+ZecObcVmb+a9jTt2InkJ7HW/c/g2bkTaupM5v8vvN/e2q6mnRY3djTxZ6tXUWav6&#10;tkpVN5eovLlApc25KmnOVF7DBk52pTZULtSqks+0NP99Lc55R0vz3tWqgslah6pbVzRVyaXTlFr+&#10;qdKrZ7D/DKXXEjXTlV41TRnVHxNTlVb5kVIrP2Tbh8pme0HtZ9jpz5XP/nnV05Vb9amyK6eFyC2f&#10;xp8/BQv9Ht/3kQp71+knr38SAJh42VPYP1vH27jJubk9XP2IiPKLO+OnwS7Gn34LAGTp7l4hFcIQ&#10;xDrGABiSoccpyYMixB2ulyd/prv/+goKC1URbKlbaJ1oTWEBbM7Xi8EvxBhgdz6w8/BWtriGX1CA&#10;vLbqYz0RGCb4827w8AjRrvfzoKqG3gEIAo0o/A4GoKfUDNNqxiDoVuEzUDOeN8STq2OLE0YbUFEI&#10;xmCGxQ3D9LtnTFT9WfW5t0YMggF+MQAafv8GQEdE2aEOvTyf7wOa/h0DNEDQAQADUMcBRDfG8J/E&#10;A724cXzXOD5rAHJdEsfdp29e9kPNLJyn7L7PUFvvhNSmlGaW9SjBujdQgW9ggd9TVvMbytm6RL9+&#10;6wPO+WdK8sAOnr7TPT8MQA+IeuLlWF03gKACT/6ePBG71X1kMiaU/ggeFFj3+FE8AM/BBZyLAkTx&#10;WanGjeNcL7qf/+bnemvtbGVuXAgAP9Hqzk8B4Awld80Bgku1oXmt1tekaW1ZBg/5XFRfodbmEwBr&#10;TV6JVqHkVuUU41gAYBYAJFYDtrUZkVgD/NYAuUjw2gqQWIc6XO/IKQoA3JBbqNQCQ7AY6BWhCg3F&#10;YiXzO8kFBTigAqWX232VKq+qXPnVKEaisLo60ne6qlGV1c2qqmlRNTa6BtVYa+XY2Kr6gxKeW7Cw&#10;BqK7tTmT40BnhT6UZC/irMeDNTjRujc0gjR1e6L2QWJjaCCp7epTdXunyltaVNxQx8OqirLOdSlP&#10;0bKSVYrb8eV+De3do627eKLYCgAA//RJREFUdgCiIW3evlWbtgKyTT3q6m3iYMpU1VCApC1WQ0cl&#10;P1Kruo5alTYVK682mz8/k6dfrkrbS1TT16DGzV1qGQJW2/rVspUD2bpRbYCxfWgQ+wzZN/eofaCD&#10;A2/ixBrV1dei3oF29Qx2IGG7QnRv6gZ8HcjhZrUYcl01/GaVqlpLeYoUqqI5TxX8ZlVzjqpbslXZ&#10;mKGy+hQV1a1Vfu0qjmm5MmsXATKsbNVsVN2nWlvyoVaj0lYVvKV1Vmtl7/PnTFNO7Szl1M0EmLOU&#10;1+iYqdymmVibGcqum67Mmk8A31Qu2lS+82O+e4aKGuYA2vkqaZqn4sa54XVhw+wQRbWzVQwgc2s+&#10;5ntnqHQgQ794Z6biPB/wpU8H1eEnu7s5xXu0lLPv4MZ3fRkKMNZw4Ep9A9AqMKRFuDX4+xQep8Jc&#10;QqEap4SjRirukDM07uo7dfT5wMUpHK6rG41y85h95wNCVEywumEkl4PCr73dOX1ALwx3BfhiSjCo&#10;Hw+iGmvxNexGAwkiMu5fVPkdFGGekYMjOrVmmHPElvi0n8lzh8R7Ss5zrNZ+C2D4rijQ/kUBsm6r&#10;mhi1xYZcCMPwAACj2xzO63OLcQBiNNzAhCIMDS3hc943sh4spUFoRTjuN0DFS85hLL9tCLql2ilK&#10;wHP42Os1ee1nyutbiOX8UMmNOIL6yUDmXW1wI1ctar+GaPtASxpWaMSPH1ISDw0nsXsWt0iPD5Tf&#10;ScDwZE+IhPJz10YP8+/Rfs64MSRCewInN4LEn40DGMV/j0uIP5cHoyF4HjZ4PMd/wW915CV3aFrm&#10;PGX2ztS6lg+1ru0jwPexUrs+VxpqMKMNtYoNz6pJVUZlrjLKS5RZgSqrqMC5VCqtuDzUCdrSrota&#10;2w0HxbpcFBIg25DPa+zuhnz2L6hQCpGK9U1he0o+kMsvYJnPdofXASDbU4BiSiGvS/JxS7k4oVxA&#10;WMBvFyqzFCCWFSsXhVhQUqXC0moVlTlqVOJk58o6lVbVqay6XuU1DWEQipDo3NCimqZW1Tbj9Fpx&#10;nAeiSw2t3WzvDMN6RRpisN5t3Yg2RFpbD4qzi/Cgsc2UyxrKZ5Xy6qwEObfKPMVt2rNDA0Nb8Nv9&#10;wKcHEKHkelrVBuiaWgugc7pKq9epCCtZCmQqsJXljZkqqtmA4lkJRJYrq3qlsmvWKqchXXlteSro&#10;LibKVNRTqdKeGpUTVX01quZ1VUcpB1QIuPI48BzVA7NGXje2F6Msy9XSU6Fmoqm7VA2dgLctB+hl&#10;IaXTAE2yCurWocBWhyisX6XiupUq4cYrblgOgJYCskXKrucGqZ+t7KbZygVo2bUzlVnFDYI6Sy37&#10;CPv6UVBtxexTAsiKmoFYMzBrnaei1jkqapur4pa5KmgCiPWfATJUHpHXAPwa/ZkFKm1ZCARZEiVN&#10;fAdR0ryQ41yksoZ5HNvnKmicp5rNBfrNB/N5ej+v+MueBTL3c1O7dY8nu7trjeTmdk8HQJg40jC0&#10;JY7UA8YAGH+WE6IpLK5L8nSZnkD7qFGKO+p8xX2TwmWojAFQbrAIw1EBM9tbKzrX+YXGjv8jnNtn&#10;+Fn9GX4GnxOfY/CLtvjGoyzjRgGRUUDCMDQAoxC0DY7UB3rdMGS/sD0SCedEYTgCoJ3xcyWeisrB&#10;BjsHMgDNoDLMggIEYqH7WiRiLcOhISRA7OAw0KIB+CINJ4DLDSSx7W4hPmif2HqAoGFoFTiW43RO&#10;YhSAVn9eRqYt9fl8Xy98NlXFvWuwvDiDuk+VUj0FG/W+1ldN1oaq9wDhJGX1ztMry2cB9XsAINfu&#10;JCB3LP+V4ecpPaMTYEUA6K5vhOt1+V8jo17/gCXQdB5osL88EEcDwDEAcOwvsOpc7/Pv18lX36UF&#10;xUsB7nStr5+i5JYpqFLu69bPldWxSHkda7h/U1VGmSlpLEAUFKukrkwlNeUqshIrK1NuSRmWtVyZ&#10;gDCjsFQZRURxGWquVKnFJQASJeco8LIENVeuNMLvp6H40lB3aUW5bM9WejGQLQVuZSXArQzIlQbQ&#10;ZZcXKqMiN3QTzKrIV3ZFobLL2E7k8Pt5gDi/BPvM0lGAlS4sq1JJJSCMQtDLA+vVtSzrVOGZ7Oqb&#10;VA0YPbBrGNy1LhJVoRHG0RaZJqCpI+T5VgPOqqYWRFK9SoBgYU2d8uvqYUK14jq3dqt1U6sa++rV&#10;0FWFlCyDooCnCfAAnNKaVVy4JUjXxXxwKeADNFjLwqplyqtYyInNU07VQiC4iBtjsdKAUVrrGv6Q&#10;tcps26Bc/ozclhTAmKrC1mQVNq4FVmtUWrda5ai1ctYrGtepsnkDCi8VOKarsjUNycpvN69XcRN/&#10;aCOwa1ypAr47RCPRtAJfvwzwLAU8SwHWEgC2WAWtHFMbAGydpVyioIUATvkNC4HYHJTZTOA5B2gu&#10;UkXLclW2LVF566IQpW1ArQ2oEWXtC1XSCthaAGIzyo4obpmtUiDp9/1ecQvQDGFgGqALseGLeUgA&#10;Q0BZDAzrthTpgU+XKf4Sj7n3QiQPEGuW6Mp3Wz4KutM83CUuDOLprl9n365EABgZAYXCcBAAE05y&#10;GswYxR15dgBgGEjAkBl7v5ImPKhhFzxGYX40quoejQxmEAYxiERo9Y2FW4KjEDQADb94lGP8GCc3&#10;AyjAFw/0Avzc2nsOSyu+/xOA7BvdHlv39iQUXQDo6N9pmOv/TvRIyD8JjSDxqC+rtACt6HXwAyHy&#10;YEAl2ipbDVodul7QoDw4/DnbXwPN8AOeB0Dn9wFgqAM06A6uP/T+vI7Y4sj7rjeMP4//AyC7njYe&#10;JRgAetr1evCNd1Tdb7czWzk1s5RZPQNHME1pgDC9+iOl1H6ovP7Vuu+d9/iv+F85ds/6l+jBD1xl&#10;4UEsQl9uIuQAXkWg5t3F0f2Aw0RPhIc/cxJ0UH+2vxH4xbtO0RMinXuPRtx4j5ZTHlMaP0aFfsxy&#10;qlKbPlVaEwDk/itqX63KjhSEQ4bqWnKJQtXh3mobSlRbV6qaqlJVYUtLy0pVVFKM+ipVIQqxwHAk&#10;snkvA5WWVkqUFCmVfVKLDT0CZWfwpRVnAb3M0PMluzKL8p+LzS1SQXUp4e8qgxclKqx11kUJqqtM&#10;xTUVRKWKq2tUXEGUV6uknGVQgIAv+joGvIMB6P1LKrHO2OdythuCIVCJofdHTSOvG4NqLGN7KVHG&#10;6zJAWdbQhGBrZr0RAdfAw6AehhG1TYipFsVV9hWpsjdPZZ0ZqJpkCu5qdlqukvqVHPwqTmI5Kmsx&#10;8nEhsQiCApqaZQBsqcrZXlK3ELXDk4fIAjJZrUuU0ckTqmOpMlnmthNtRMcy5bcDz2Y+37BYZXWA&#10;h8+XNS1TWfMKYiUQWqPytjUqY1nSynG0oPBaOA5AVUgUtQG89hUq8lOug/c7V6mkAwXI95bwe8Wd&#10;AJDI6QaCXfOV24my65jL+wtUDNyKDCkUW3nrMtV0rlFd1zqs9SpVtwHCVs4HgJa1oODaFqu8HSjy&#10;mbJWq725gG8u2+exfT5wBHC8jkARO8x6qbexf3lLBIClTXMCAJ0Y+5dZaxR3sQcefV5xEw0aWztg&#10;Fwq3VQuFmMIcekM4ydf9XQ2/mAV2X1EPiuDx4zzBzjdHK+7wM5XwzfOUdCbqAch4trD4Cai3MGAB&#10;EAzwe0IJE59SvEd4jkbo0hYLp79c4AENHlaC6/2sGg0/Kz8rvQA/vjua6hJ3NoBxnV8UgjHQxcAX&#10;tkUVYqyeMMnKzl3+zv+TDvF4e8cAgVOwfdhPW88w5LuhFQPg2b8gvIyAxKPlWB2GCHb4oAiwMwCB&#10;mJOxDcCD34/W//0vALIMAAzhde9vePK7ttNWpeP4f1BzcSfeoFt//7gaBkooTC4H83mAzlZe7efK&#10;qf0UdzFNWfXTVNSXqlsee1FO/7GN9aTvYQLz4zzwQbQOMISh6IaQKACjKjDOE7WPuIlr6bq/Ozgn&#10;oHc+1+J8nMJ5KEGOx1UnE355n9ZyD6+rm6S1VR9ofd1kpTYC4qbpysSx5ONCyltXqq51nRpa0nFx&#10;OWrEaTU3FaqlHpdVU6wm4FRTUaKqimJVAa2q+gpVNlYCikpcVAWgL1U2+2QDy6zKEmx0EcArUEZJ&#10;ntJLUH2h21+asqpS2SdFuZVpyncubVUBgCtRCZ8rw2KWozzL68uBUQXgqgJQKLjQZQ3AVdWyDdh5&#10;CeQ8T0llXSPHgrLD+tr+VkahFlQhACxHsVV4Wk/vZ3tMeEJ4RyVAMwQdrmMsIYrrgCHgMwRLG/ge&#10;D2sGAIv53RL2L2noUFx2xwrlOIBIDioqu2mBshuwj9i3nKYlygcMxe0AD4iVOYBHectSVbCs6liu&#10;8o4lKupcpIKOhcoHeHk9KMMBgLdpifIG2d63SIVEQR8KshcF2cV38VvlrQ6gA3xKCUOslOMo6VwJ&#10;yABv53K+b5kK2L+QKOpZodJegNe3mptttYr7vA78evlszxIC+PXM5/fnK4fI7VmgvO4FKuxezGcX&#10;EQCcZWn3UlX1rFZ9b7KauGkbe5IB4VrV8NuV7Us4L4NvkaoAYAUqsKxtPq8NvXkBfF6WEsVY5ULU&#10;ZWErEMQyl3SyvRPlyL6lWOpiopCbsWYwS8/OWxeBHwow8WIPLOCCf7cOGYsqcl0YBTtxlAcqAHzO&#10;/zrr5lApHgYFRf0Fe+QZw1ANScdfpASnwBxylhKPnajhZ/8YpWT79ntA5hbdyMAF8QAuDGZ64eNA&#10;F+XnHD+WHtw0vOdlyAX0iC9u+XW9HwA89/6g+g7k9zkC+CiAI4DCCADhtJeRhIe9j8YBKBqAIVHa&#10;4XMD8m504FyHj0TZfPNiJRx/jZIMrnH3BRC67i50cwOQbiWOd8OJk6od/l3XlVpV2Rr7+6wGA+Q4&#10;xlBfyAPFgLMNDjAz5GKg82vCvxE+G7HUB5SiwxAMCtDBdiep+7UBeNqPNf6Gu1XRUYSqWqmyRu7j&#10;BjuKuZHqlYYZOJzPVT6Yo+//FiV9gvP5ANmJTqq+WInHXAD0Jyj+OM8O54YQAHjSlfyf3wV81/H/&#10;/oDrxv89+laOiwB2CYAv6TzUMvY3frSt8E9RgsD5nJt042MPahX33bLaN1GCb2ttzbtKa5ymjIZP&#10;lVH3CfCaTqGfi/Jbpua2dWpq2aDGxvVqbUhTZ12Wemty1F2Vp/aqQrVVFwLEIt4vVn1LEUKgAEdU&#10;iBgo4h5GvTUVc57FgL5AWTVYWT6bAfAyKtcAP1d/rcDerlBuxUrlV+DWKjIBVaEqUICVtZU4yEhU&#10;1AIvwFUBAD0xe2WwszVAsgYXWKOKulrV1NeprtEjvkTq+mqI6qY2Pt+sigbAhn2tBGI1jY2q9X5N&#10;nsekJcxlUsd+Na4nbGxRNfuXG3rRsPqrYN8KluV8tjTYYN5D/ZVjlePSu+crAzhkAopM1FMmhT6T&#10;Ap7VsUA5XUtUAGCK+yOgKQVgpexX1slTphul1MsTsR/ADQC4AQC4EWhtIrYAv22LlLt5gfIHF6gA&#10;EBZuBESDgAxwlfah8npWqawb5ddl6PEbXQSQ8/uFvSuU3wdM+wBwPwDsZ/sAnxtco+JB7PBGLPjG&#10;FSrm94qBrY+hKEB2HjFX+b1ecjx8vqB/KcfHTet9WC/hXKr61qke+DX3ZYRo6NkABFcBQeDYvlhV&#10;KMCqjsUA0RBEMXItDD+Dr7QDpceyqA0AGoIsi9oBXsc8VChhOKIKC5rmKq95vioHUvXmslTFXQkA&#10;v/2Chl30Z8B0n4ZPIM4DAK7zch3gmSg+d4Vz9zf3D/V8t571zOE5MjxT2kkoQBRFovuYDj8bkFym&#10;JA+2aWh55jY3enhIKhRgnO3uRCB3IUrPALQFDtCLhgc28L5j3eL7AAX/j5F6P6e4GG5WYLEIQIoB&#10;EIXKtgQDyQrtQHwNwIMh6GTpBJ/n+Ps1bCRq9hsTggp0n90EbHCSlauB5Hw9d/z3tXCj0FmonrAk&#10;DEU3FrmKwIrZahHwRcAWDas2YGZLG6DnRpEDICT8GhUZ6hQNSucCxhSfP+O6QKfIuP7vfLZzzKFl&#10;mAfSMRf8WKllaartXYva54HfslB5/L/ZKK7Mps+U3fqZKjbm6IZ7uX5Ho+5O5jyd2IzlTTgOC3w8&#10;FtiNINjiOA9ue/q1SjjDE8b/MLT6urXXsEs4F9id+xOOk21cK7cKh4mfPGqOLfm5P9a97z2j5c2f&#10;aG7ly1pU+ZrWukdK/adKqZoa0rXSS7HjFdOAyhys7zI1oAbrG1aooWaFOqrXaKBqg/rLktVTkaFu&#10;LGxHVZbaG3PU1Jal2vY0HJEjUzXtuZSBQpURRa25KMssYJ+sjPrlWP95yqieAwjnKLV0plKLsN9F&#10;lLkSOIEyrASu1bXlEWXZUKWqBuAFjKqJGqvAWhQd0Cutx9aiOt0zq7qxBoA1qKoZRdfcqpqWSN1d&#10;pQc2aEbttbC9tUW1rQCPZX1LixqBZUNLmxraOnjdDhRbQ11fBYrP4b7B1bz294W+wqxXAs/yevYJ&#10;9YUG4MBMZQ7OUdYg9rUf+wg0coFPbt8y5Q6sAF7AB6iVbAI0Gw0aCngPqgfQFA/OA0TzlA/o8ojc&#10;rYuVO8Rnh4Df0EJeo8Q2o8o2YZP5fOEm7OzGNSrdtE6lAyz7gdoAF43fKQFqxUQRUQDccjfyPUQe&#10;v124me1bsLxb1rJcowJeF25h22Yf2zKOg2MbwFr3o/IcgwCPyAeOjqJB3jMEOa/inuWq6F2jhv5U&#10;tQxkqbknU43dyWroXkusVh3qsw4VWoOarUHdGoiVPBQCCKMQtOI7GH4FRKG3s09JsMJcF+x2fgsA&#10;HEzRB+uzlPDtZ+WhjBLG/YGCRSF2F7iQ+gLgPAS65wQ57UeR8DbnhIUCQKASEs6wBUZVeE7dI85B&#10;AY5AUVC4zv0ZBRflFlp0/w2AMasbU37/Aj/sbxjZBdUYBjhwvR/W1/V6YUQXYEPEkpsjvTywZd4e&#10;AyDLWH3d/wIg6xEAArjzfq9EFGCS1ew3xgKJS/ksBR2VlTTO9hS15fo8D3IQaxU3AA+KWENRZEAE&#10;ftMQDLbYYLDKBFYHA+9AeB9DM/IZAzQA0Ll1o/kup8z4s67vc6PH+ex7Hu95tB63Bo/+mZJGXKvP&#10;1ixQ/WAy/y8Pc1R+bvNsZTV/HgFgy3RVb8nQTX/gvL8J4N0H2g+uM4Cgc/w8pBkPtHhsbtyZrJ91&#10;I9fiB0o8KzIZlmei8+RIkfuAh12Y+B1b7PxPA/A8zp17JmHiTXp55Yda2jRJMyue0rzyVwDgR0qt&#10;m6a1ZZO1uuhtrS9+VxllH6qw9jOVNXH/AexKrHtV1UI1li9WR+lydRctV0/xanWXrFV7+Vp1NKYA&#10;k/WqauX+78A6d/GactHQm60alpVdqZz3OuU3LlFWwyyl1EzV2or3tYrfXJL3lpZmvaHVWe8qJXea&#10;8opwTeXrVFWTiTUtQZEBNgBWA6g8+Eh9o2HUrLJmlFhzNWKhUiVNFYCwCquKHQaSFai40JDRaABi&#10;iQ2ugyBYE426NsOQ72x3y2+nqoFgFaCrDLADovxWLerQ85d4GYswGVQ04tK2Ip+3zlDW1jnK3rxI&#10;2VjXnACf5creCAQBTP5mlNRWnnqbkf2DM5XX/wn2drryNvLnb/5MmVuA6NZZSt82W5k75it7J+px&#10;O1Z0G2EIblkIuFBsW1FwW9dFYotjDdsNt+Uq2sqSKNi6Qnm89nFkbwaoWwHg0CoV71inkp3rVLR9&#10;jfK3AWb2K+S98NnNQJBjLgV6pcDOsLbizOV1DhEUKHAvsCLEApda7aH6GnvS1MIf3NyToqae9SEa&#10;u9eFqO82CFcAQlt9QNiBGsTml2FzS7vmB8XnKCIiAAR8qMYy9nOUAs1iltWbUjUtI0/Drn4u9AQJ&#10;DQxj3AIM/Dz0uVsAfaO7y5vTIKwCXffnUaHdGjjyZmDzIwrMdUo8Fet07PmKO+xMAgC6cn20K8r/&#10;FFFzoXeHAee6vq/r++IPWN4I/MKwVm4djg1p5YTnAECDCwhgc2OwC4N6enkGx+yeHTEAWhkGAAIQ&#10;N+YYnP8OQDeinOupHP+ICsQOu67rG54j9yKAxvl6/D6rL4PHis4Kz/2iPe5fAN/tkXCKEMswKrRV&#10;IurRatBQi43xF0l9idhYgy9A1arQkHN4VBX3qnCvEEM0vP5FyB2M57Nhfx/HWM7dEDwX5cq6h8xy&#10;/uWzUyeraWtWqEsu4OGX1zoL8H2u7GZscNOnqtmUokff5CHHf+MBDhLOviWou3iWTmNKIBKBX5gP&#10;2JO+n44FPg016JZ91wWefC3xvUjPEI8O7YESDEVPkXABxzP2dh3//Vs0u3KeljS9qrk1T2lBxeta&#10;Uz0FAH6s9ZXvaU3Jm1pb+pbSKj9QQcNnKNW5qDfu1cZ5WM35qimfr8bCeWrLn6eugoXqKlqijrJl&#10;aq1bgY1cqormBYBliRq71qipbwMAXKua7pWqQAyU+kHf9AkAnKz11a9qScmzmlvwtD7PfFxz0h/T&#10;suznlFzwpnKLPlZ5xQLV1a5FeRbwvVWqbUP9AavaoNQ6+I1WlbbVcS3LcVIlCIZSLDcQbKjGmtYD&#10;QSs4K7mYmrOVZXtTAyBsVGULMGx1v34HsAOCVQC2AqVXSRh+Vn+1wLOOZR0grQd89Z4Bj3UPrFrb&#10;Gom4tO0fKH37VGUOfa6cIWBl64qSywF62UQOdjYoO0CWvRmluIn9BqcByGnK3Pix0jdPU9qWaUoF&#10;pMnbPlX6EDfE0Lywfz7QzN9GbMEqb1mlkm1AbNt6FQ9tAGrrVLh9tQqGsLvblqlgG9Z5aLnytgJf&#10;fjMLGGfZSg/x3g4AuGuNSnbxGda9f/4WIGcAAr8igFcCqEsBdtlmrDrh7XlAMAf45aEK83qBcjfh&#10;usr2pVja1aruWK/6Tj/tNqipdz1W2CqQJyCvvV6PIqzpQg1i1au7l6uKqOzlRulZgn1fpJIugqWn&#10;xSzqZht2vqJ7mSq6lqic16U9y1SzJV0zcgs1/JoXFH/5s0oaaxhQcD3opVWf4eckWHd9c++QERR0&#10;20NXhGON4m2RRqAA3a/0pEsV50nFDx8R6gEDAD2kE8ovcUJsSHqrvdgcHqzH4BdTfYDPExclnP9n&#10;gOHeHh7Pzykv90WgdTbwcEumYUd4GVmPAjBqhQ+2wK4nTBwJ7M6OqsBYAMJgz52e43o7D+n1jVGK&#10;O+4ioID94/ySbDlDA0UMgIYc0PNQUGdxPQy/032teBg4T3IElt/DX53DtXHakK2z1Z3r+ICYLXBQ&#10;fLa6hqvBaADa7kYBGKy0x/4Lo61EthmgEWhyTm4NHn23EsfdSQDUk67TnU8+AwDzKbC4mda5yneW&#10;AfDLbQKGWOFq7p9lGct1xEnnonAB/Gnf53h/wDWzCvSAB4Yb/6HtMLY45AeewHWINZCcdEWwyPGn&#10;umEEtT+CewL1GT/+TiVdjDIfc6OufeQ+pfWv1IqmV4hXtRoYbaiborS6j5Te8KGSayahziYps3EK&#10;gP5M+TiUAh7MRS0LUFfzVFk5V1UFn6s6a7rqsmeoGdvaiipsrFmkmgYcTvMcVeBaajuWcv8DxZ6l&#10;quqaxwP9cx7uH3Pe7/Hdr2hV5ROaV/SwZuY/rE8y/6SZWX/S0vzHtKHwOeWVvM3vzFBD7RI1NWSg&#10;LIsREtWUoUbVdreqvgMAdTSpsrNG5Z2lfHeByrHZle1lwKsKxYddxqZa+TkqGlGEjXWo2RpUI9Fa&#10;Gw22hWWDygBiGWAsazIoI1HR0ID6rAu2uhZb7akKXFdYG1WFVqN1KMa49B2TlbHjQ2Xt+FR5O7hg&#10;OxYAJYMLEAKZ3K2R+rycLQuUvWUeYORJgOLL24JqBHzpW6YqecsHWreVP2PrFF5PZ1/s4WYUEOAr&#10;3cbTA1CVbV2rsm0bVDqEjdgOALevVf72lcRyoIvVJcKS3zMAgxrl87kA0WAs3L4K9bcKcFr9YW9R&#10;h7bVhl+RLfAg0AOCJSjCUtRhMctCVGRuP9Drmads/siMjrnK5ImY0wK0WtzowRPODSBdgI4nXV2v&#10;G0dcP7hBtT3rUIlrVN2zipsbWPayxLJX961QVe8ylXNzlIZAcfZynr3AsQ/p37+a91fwvutMl6l2&#10;W4am5xUp6dqXFH/lC1i+hyhkFHbn97lQ2y5Z3XieYApm6PMKEIZTIENfUOeFUYASXHHuFsWjzlXS&#10;kedquHMAj75YHj59OFBNGm8AGnYeyAAARiEY/28ADF3jDED3EAkAjKg/9/KIjekXA2D86QDiIAjG&#10;u3+v1eC/AdCNJQnAL34EsPDyIAAmWgGeh7q0YjvxCiUcBbg9LNTpWMBzb9chF/CbhpaVm2F2jgFI&#10;xAB4xk/DdUo4LXKtwog5I37K70f2C9NhRgEYU34BpqE110D0No7xIABGxh7kfAxBX+MAQ47PLcFW&#10;fP7sKH+W8xzPQwF1fuUdv1FtXw6FdUUASmHzLBU2Ul4aAEyjW//XYcfKNe6i7yhu+FkBdG7hNQQT&#10;sLtOfI47Cbh5EITjgN0JVyj+hMvDPCkhRcZ1g2ewDw+7MB7heRwT1yb+In7/QuL86/Tyivd4qC9V&#10;ctsk4n2ltk5RRvOHQIlo/khZLY4pymn7RLntM5QXAMjDuZWy2DhXxRUzVVqENc79VBW5n6muZJ4a&#10;q5eooW4JoHAK11yUGLY51IHb8bjKZ4ZKOz7BzUxWYecbymx5XquqH9XCsoe0oPwvml38iOaXPKxl&#10;JY8opfRJFVW8oZqqT9RUu0CNdWtQfOkIjUJEQQUCog5R0YTFbkBooAx7ihAWuaruygWSgLKtAlUG&#10;sNqasLNNLG15G1B3hl01qhGF2F6NYvTcPJUqaKlgWaVC90hDaRZjo0tQkSX1VSpvqAKcVaoCmtUt&#10;9QQqFBtdCRydQ+hwwwkAfB/bOkXZ2wHg9lkAiacbCi4f+2rbm78VBQVw8qzGgFM+UYS6K/I+Q7Ow&#10;zp8qZfP7WrvpbW0YnKz0AezxxjmoMRTRJiCDxa3cuppYp3KUXynwK9kRAyB2dzsqDeDmANlsfi/H&#10;sQ3YbnXYQi/idwDe0FJUopUiQNwCnDdhRTYZgktUOBCJfF4XAO2irajCLezL6+zeecrsmq2szjnK&#10;QMYHADbzFG+2rF+h0s6VqDWO0eoOe1wJyKqAXUXPasJL3jfQHMCvvA+l6cafHqs+bizWS1CFZb1Y&#10;hb61xGqVAUYrwyKiemu6PsrOU8LVkTSYRI/MYtUTJv7hJncF/0gXTA/tdK+Gjb8fCFL4bAPPZB/X&#10;CVo9uPXQ84EAvmFHj9dwD655xPlKOvNHOuT8+wGgR3uJADDBExgdAKDn8ogC0PALAGTfsU6Y9iTn&#10;MQDathpgBwHwoEg4ExgQ/w7AAyrQnxsBbAIECSdBBwXornTA0Gk9ADDR82JY7ZwO1Ef9VIdM+A3H&#10;BHwNLiCUcM7tEbhx/mE+EM8LEvpIowJ9PULfaFcT8H0BgOwX7CzHDPhCTqC/y3WDrusDagnB0nLc&#10;WF4rPqcgeQQeR5iPxeHviO4TQBxanFGZBucZN+u079ys7PpUFNEqlQKUkhZDZYFKm1D6jStQNlkq&#10;KsvUGWeh0JNOCwOiJlihn3m9kkbdrESssBPaw7SXHv7qZGzyyd9X0qnXY4ndHY73PCeME5/HcS4T&#10;eHBczL1wGQ+P8b/WcdfeqrVtuKUB7t/uj7mfKa9dn6mw41MVEHntlDtAld3+sbK97ESItFGeW10f&#10;vUBFdfOA0xyVl6HySueoqgylV7VYdfXLVdO0DMhE8mGLneAPAJ0HW9j8mXIbP1J+8/soyrf4/leV&#10;1f6Skhuf0qraJ7S67jmtqnteK+qe1MqyR5Ve8ZSKKw3AKWqsnaV6lGV1I+6tNRk1mqUSIFcL+Bq6&#10;q4Fgqeq7cgBfGtcuQ00owUZUYENnHe+hFtsNwEbssuFVq4p2FGN7FcdVjhotVwHWOY8o8DS1wLG4&#10;Bfg1V6qkkfcbyrDLFVhiVGVLJRAFgihGg7SiiagnsNpuWY7LxP5mbf8ECH2GAgR+OwCbIbhtjoq3&#10;zlMxYCq03URRlWzFxg6tAmRAYcdKQAZwts1GqX2CFf5QGZumYjlnACWeJpsByGbUFVG9BTCgAEuH&#10;1qp45xpsLNYXNZeHmsvePl9ZQ3OVBfSysMtZ2HC/zuR7s7bNJLDc21Gc27EaQNf1igGMVqNb5ofG&#10;l/yNWPdBbPemeYAacNt2A87sjYuU2YeVBoI53XOV08n+HUDTrc6dQLKT8+pCNWJby7Cz5V1YhV6e&#10;ekRQdX1LVd7Pe/0Arj+i9Ar4rry+2crt+Vy53Z+rAHVZBABLAGQx8CxyGlDXXN7jenbNUvnWZL2d&#10;kaZhVz6ruMuB4IV/CtbK0zm6e5m7XLnP6fAL7tch7pxvK+fRiV2JfhpqgMIRd+q1qAcUxfEXovom&#10;KgnLlHg0ADz0bA075RoNA5zO54ufAOSAXWRCcyvBaABG5wW6njDBOX9jH1RkQvNI/V+kjy/H4l4c&#10;Z3NsrudD/cVFIwDQIIzCL7QMR8Mg/DqARUiZATieF8TfOYZCDIiS3J3PYxpaCZ3J8iyWo36CIgZa&#10;HuzTNthQigHQcAt1gdjeA4NCuKHA1QYszwKIVoJnGYIRFefh7RNR18EGhzSZaBykCgPkvN9o7G2o&#10;u+Q8wsRUnKdt9Tmcc6hj5Dg8Sk9omLlFw879vubnrFLNAA86LHB5Mw/PlmVYxhWqadmgrk1l+mT2&#10;FMUnfVPxh41U/BHEMecq4dTLIw0eKM1EroPnLElwD4+zOa9wbkDPStf1mc6JvPA+JVz8Rw27kP/s&#10;4vuUeBnXhs9ees/doRGwoHcm99unyuf+K+rhOJx+xb1d1D2be3kW99xM7vWZyub+y+mcCQBxY43c&#10;07UoOtReFdA7EHUGHw91wFqGGChvX4kowLm0OVWNMgQAsxs+UFbjO8pteUO5ra8pq/UVVOdLSmt8&#10;Wel1ryul9hWtqXlaq0se14aip5Rd/JKKy95URdX7qqyegRqjLLQs5nMrgVWaKjvyVdtZoLr2HDW2&#10;JauleY3aWpLV1parprYiNWKLW7qq1dRVr8YOlGJbnWpReNWovoq2co6zmLJbqPyOPM4vH/iXq7gN&#10;MLZV8r9UAHHgByQr2V7dVqoqXlehLKuBZ1UbEG3xwMeub+RztRWKyzb8tk9X7vbZgG8+SgugsCwA&#10;REXbF2FXAQTAK90G0ABY1XasIVG9Y40qdqzgfZTQEJ8FVIZmEeAp27ZKVdvWo342qG4b+29bo/Jt&#10;ABPFV7gDa7pzOVZ7Gb+zRDlY7mwrwO1LiWUEqo3fztz+mdI5tvShaShUjnHHDGXvcD3lLAIAAcjc&#10;rVxcQJi/GShtXBDWc7fNxU4DvK2urwSsUTjm8eTMc6oMtjSSQ8iTCWAV9wE61FxZ94IwqXlZ71yV&#10;RFu5SwfZtonz2chTcQDbw3sGX07vdGX3YDN6piu/bybfyQPDNhuVmdUxR5kdM7DbH7OcrrIt6/Tm&#10;hg06xN3gLnoOK+P6MGAx6i4ljv0TN/qDOmSiB0n1CCsAJIwM7RbhGwHf9UADpWRw2CZF55Edfuq3&#10;URhYYACYeOJVFHoDEEUXBeDX4akuXSfomd0eQVm4oeQhAAH8DgDwd/8bgG4AOQh+seX/GwDDurdh&#10;hwMA3TvFgB9DgaZwJ5wRaQiIH3krYEEREXHn/ESJ5wMi20y3wlqRAZ6YBQ6DxBoSbhQyBGOt5V4G&#10;KGKHAUioO7V1BoKhjs/1eSFFBuixjCU8h1QZ5/l5cAHD0I0nDsPHLczuhWMYhpbmyHGE3jkcZ9yp&#10;V+q1udPUsNXdzFBRzTgFgFHdapuXooGtdfrTIw8rLu5IJRyBCnRd51HnREbpOfm7nDuwP+dOQHoX&#10;D6w7lYS9HYb6dT5oGIxhIir80j8qgRgGAIeH/5PrMoHjHHGzfvbiEypDNOR2f8J9+ImK+mfx0F2g&#10;yi7ERi+KNBqFIQd2rrKBYS73Yj7qr6CB+7duKcAD1vUrsX6rUGYce8tq1XRQPjspqx3rVUtUtK1B&#10;4VKuW3Bc2Obcespew4fKa3pH2U2vKbPpFaURGY2s17+plOrXtKb8Ba3If0rL0h7T6rQnlZH3kgrK&#10;3lFp1VQV1s1QbjPlohXhwXe7t1ddS4YaGlPUXL9GrfUr1N64Rh1Y5dbWLDW35BKowZZiAkVI1DWX&#10;cJ2LAVw+oMtRSXsWIiZTBZ3ZRIEKgWIJUUlUd5SgMoEearOqrZD/qJDzKyWw4B2VALKcB1eJipqK&#10;VFBXorhcQJMbFNY8VBlqbwcWN8RS1Npyle0EfDvWqWpHMuBzbABoG1QN2Kq3c0IowXL2LUMNlm5n&#10;/yHAiNWt2paiapaGX7UVI4ArtmLcgaXdtVB5uwDtTqC0EzvL5/N3rVDBnlUsgSD7ZO6cobSdHxEf&#10;sv6Rsncj7Xd9qhy25+3wMaOwDF5bcexy3hYACPxyt/HHD6HOtvH0cj3l5hnK2TRTuRsBIyAr2Oh6&#10;Q9QaUbqJpx2vyweXqXKApzkqr6zPthbbMEAAziIgWMTnClnm9wHWPgDcz+/3fab8XhQgAMwDilke&#10;kaN9qpLbiPaPlNI+WentU1S8eZWeW7ZCiZcCv0tfAkgPcdP/Fug9qEMvekyJF/yBQsmN7jSQUOAp&#10;bKfb9n4/wC8xxLWhF0jcSd9W0hnXafjp1yjumwDwcOcCXimPkxdRgI/8CwQj8/0agG4ciYwBaACG&#10;nMEDDSBYrDBB+0EA/DcFGIt4W+D/PwGYcC5gd/2fW7lH3gb0bfVRQlZBZ90CAH8FCLDArhZwo4TB&#10;4/o/hy1wrEdMDIAxBXhAEUbqBCOzqPGdbkCyujP43LIMcAIAo31+4xzufmcgOtnZEW2ASTjbAOb8&#10;ogD0REqRiZr47pO/rV88+YRqt2aHnj8VrUtD76Ga5tWqb05Wz2CdfngLD4u4U3k4XaB4P6COPlfx&#10;Tltyd7hTULye5MrXYMwdShoPAIGe5/tNuoiH0cUPAD/+mwt/F5k4KmQLAOqxtuQ36ZEZbyA0Fiqz&#10;830etB8AuRkq6J6Ha+GhzYO9lCjpBzK9PORDJ4D5KELuZ1fxtK5SZdMarO464LNedW0Az/XfnQiU&#10;boDUhQ1tT0VtYfFbN3Be61XJPuWow6IGHu513O9WggAvvf71SHgknJq3lFz+ptYWvanlGS9qwerH&#10;tXTdU1qb9aLSi95QYdUH2NLpKnCDEQ+NwuZFHMdy1dVxzSpXqLF8kVoqF6oFq9zcsFyNTSvV3LxO&#10;LU3Jam5MYz1LDc2Zqm1KwwqnY2dTOJf1KNT1qMD1qN51KuhKQQlnqbw7F+jlqJqo6WbZlaWqrkyC&#10;pesZu4tUARRLAWIxKrSwvQAbXaS4gp1zVQiMinYuUTEQKtmJUiNKd2F1d69V5S5gtzNNdTszVLcj&#10;TbXbU1Q3lKIaw207FxI4VmJrK3auCqCsBJLV21MJlkNAEgBWYXXLUXbFOwHQLlTmHmC0GwW3C5js&#10;QrXtBop7eeLsRRXuWcL2BcoEdum7sNW7ufC7P1T2nqnK3YPq2vkp0OSpgiJ0nWXBDtQqKjQf1WgL&#10;nwMYc3ZMQy1OUeYQn9/2gTK2TA0wzN1qYFrdAvqhxdxQ3DRbl6h0M/DbxPFv5NwHscX93EAxW43y&#10;yxsE2AOAut+5kjxd+2cHG1zQyxO2dxZ2Y4ZSu6ZoTce7Wt32rtaxXO+x4zo/VBFq+JFFSxR3xYuK&#10;u+pNbPDjSrrkAQ2/CCV2HgAK6R/Ab6TBQoGjMEeUzo1KOP2GUEeU4MLj3DBeD0c5JZ3JugF4mAF4&#10;BTDhOzzYaQyA4w0/gzBmg5368jUAYwrQoz1/DcB7KejAIQDQdX4G3r8HMHBeYBR+/xcMAwBHcjyO&#10;URRyD6Pl4b7OvBnrDZgu+r0SJ96nJLeEn4UaBHrDJvLb7uvqAu+qgSgA/7cCNPycX+dg/d8mU49M&#10;bmQlCMwMQeAXqRN0SgtQca8T222HJxnysPweEsu5iFaMKMEDOYajUYMoysRzDWsgxAPpgp/cCWSy&#10;VNoZyfUsbp2tsqYlqmlbhxXO0/jLf8hD6QIdctIVGn7ixUo8fhwK/TzFnzBOcSdepDgPiMB/Fz8S&#10;NTwKdcnvud433knXY+9HpfNfhIRsHwPX0bPVTQDg42/Wy6snKweXldzxltI6Jymj6+NgdYtRekWA&#10;sBjwFQPAoj7KcS9io88P9FWq7V2veue5dqapwZDrNPAo012UTZa1PWzvycB6Zqq5PRtrSjnvyFQD&#10;4KjtSOG8VqqofqFyqz9RRuW7Sql4S+vLX9e60teVXPq20krfU3L++1qZ+paWrX9Nq9Le1OrsN7Qe&#10;KObWfog9BdTtuKS22cB0tkpr5qi2apFqiucRs9RYMVt11TNRp5+rvP4z1aA661GsjfVL1Ya6biKq&#10;m5YBwBUcC0KrBah3LMX2I9K64UkX0O92pwrYw/k4KrrXqsx1tT1wrGc112itirtTcHYZPBTSldeZ&#10;rvzOLD6bp7iSPUBgD1+M+irfsxbwrVOpgbZrLeDjAu1KJ7gge7JVvzsLEALDoAQNv/UoQJ4WO7kB&#10;iEqrxBAoQNtkLLOjCulesQvQALrCPdhR4Jez63NlA7Kc3aizPXOUtxeA7QE6wDGbbdm7PgGCU5S1&#10;C/VH5O6eChxnoBpRXjtmspwFCHmqANRCFGWBcw93zAqt2Zk7AN+OSVho/qDtPLW2vQMM31fW9qkR&#10;BclvR+IzAMoNBBSLAWHxFi7qFmC6eQ6qkePb6ABwg3MI7PSALTXgZlsh22xDCvpQmb1TtaHnXa3s&#10;fk0rO9/Q2u63tK4be9DzPtBfrT/NWwgAX1bc1W8r4conuKmdcmLFR9h6Ab8EwvVNoVXTlu5sgHHW&#10;TUp0NzjXBaIKPZBqkhOfnU8XADhC8cdeSmGnsHhAg6D0YvCLWOCIDWZ7AGDEAv+LAjxggYFCaASJ&#10;APAA9M4ASKcDMIfXgV7oq+tl6K7m1xEQHlCABwD4GyURniHOUD/scuzdt/n9i+9HCaIcDTYrogsA&#10;FRHn1lrDK6S4/EweJ9FdA2MKMMyTYvhZITuH8jTPnxyFoGdzCxDkM6jAREDmOjc3KBmAHnwh1DV6&#10;ODKPyONBUN0lMUAQGAZlyPm7DpYHSmy6zCQ+7wmYbEOPueQHWluDRcRq5rZNV077x9i7z0O+Z3rN&#10;Wo24+EYs77c17NSrlHTSpUo8zmMBAr/j+K+OHc86EHQD0KnuCfKj8LBLBLbux2wAe5CM0BJtdezq&#10;kHEcy4X3avhlP9UHBZ8qefNUHrKva0Pn29rQ/aHSexADWOJ8QOi66UIssXtEFdvJDGDR+7Hn7vLZ&#10;m66W3kw19aSrvic5ZDhUd60GFs5ySEYFAkCA19qZp5YeLGiPl/lsy1ZtO6oLu1xYMzcMBLyh+D2t&#10;zn9LK7Jf1/r8d1F6CA2OLSVrmjZkTlNy3ifAj/JQOQXVNx2rilhoRyy0zsFyUtYqPldl5WxVln6u&#10;qtLPVF35mUqrPczcZGXWvqOcmvew6x+rqvYzQDgX+zsf1cj+PGzKW7D9fuh0Afweyh7Co8ANQZ1z&#10;wn9Q0rGMJQKmE9HS4YbPz3BmFigLlI0azuldiXJerVzUY15XqgpRjnGle5apdC8KbS/Q27MB1bdB&#10;ZbsMtg2q38kF2w34duWoYXeu6vbwVNgNEAFjjeHHsnLneuBG8Llq1GLdbtQh2yqH3PLrukAUIAAs&#10;NwCBrQGYu5uDAj5ZOz4JoMve7TAMUW97pofXWag4Aytrx0eAbQrA+xTQzVThztnYdKzp7gUq3otd&#10;3ct37gZa2OlswJi5fZrShyYH8KVtf414hXhVGbzO3DkpAtTdgJXI3AUUd0xW9hDqchtg3AaMhziG&#10;bfz+Ft7f7PiY4DVWOstJ35s/VS5RtGm6igc/VcHgR6jCd7S+/1Wt7H9ZK3tf1bo+npC93KhA0XWe&#10;D8wCgJe+qrjLXlPCxD9TMIGFK+8BSMhpA3oJhh+FNt4KxBXxI3/K+7dQUCIF3oVl2FgKidM0nGPm&#10;NBgD8JiLKUB8xqO6RAEYi1hDSAyAAYJjAVCAn+v/IgC03QoANLRCzw8AaNj9X+EeIYael7F1IqYC&#10;w6AJUQDaVnsi9vjTfgK8b9dhVz2oYdc8qsQrAeEFv1ZSyHu8VYnjgQBKJwDQLcFWXkAwXJugBN1Y&#10;YAB6xjzDD6UVAlttAJ6BHbYldi4l+0auqae/5JiiOYGRoa84R6usC4C+W9uBYQSAbDcEsaVhOgEP&#10;rBByBPkOA9APmJG3839cpU82zFDl5iXKbP9IaR3vKcWpJx3Ttb5umU65mP/lGAB38pVhJOgwHJZT&#10;fo67SAnH8T8dixUOw+B7OCz2PYtzsdV2S7OBex7X9zyu5/ncD2Pd84NjmXC3vnXdHZrVOE+rBlBa&#10;na9pbddbPGQn84ClfPRQProMwlnK78GRoAaLAHQpSrCCAl/dvUa1qL167K6VoJVfVbfhtyyk9BiC&#10;dd3pauwGgD0FausrUGtvvlq7C9TclYM1TldFAyqqepFyymYqvQTYFU9VcuFHrE9TbtnnKiqfp4JS&#10;IFO8QFks0wFcGoouGwj5ePJRzAUeaq4BUFXNUnn1LJVVzVBZBWWoirJfPVnJtW9oTe3LoT4xBxCW&#10;1k1VZf2nwG+GShsp+w1TVNBINE9TUSdltYNz73hfOR0fKr91mgpaPuc9hEvzLGVgu/2/rGubrPXt&#10;HyqlEyi3T9e61s9xaobhKo5rAw+LdMWV7wNOX6xWxReouH0AcO961KCBlhqUX52V317DL0e1ALB6&#10;V4Yqea8C2JWjFst2rQGaqL+9gG8fcNybrmpgWLljrcq3EZtRlICwGJtauIungNVeUICfoQCnAqVI&#10;HV/mTqDksOrjdRYqLnPb+8rc+oGyt32M6oP0wK8Yy1y0y6qVp9wXy1W6D+qzno8CdCNJBIDvo/7e&#10;UfqO14iXlbbjFRThGwDvbWXunkS8rzTgl7rjHaUAyeSht5U6FE0IN3SHgOR2rDfbMrHQ2dt4vY3j&#10;2morzfqWD5RD5G55X9mbUZqDbytlkBtz4EWt7X9R6waeZ/05re97FZW6UL+fNRf4PYvKeQpL6OGm&#10;KJge5NI5audzw7tl0qkXqEGrqFBn5qkRsY3DQhe5H1IQf6FDUCyJzmVzftk3z1XcN0ZQuC4J84kk&#10;xhpBohGGuvKMcIaiW39dR4hKdAuwE6c9/4cbZA6M/uIBFQwvwwzl9+/g+1oRGo5WiJFlSJaO1Q0S&#10;7jqX6MESzkZ1Ya2TPJiBRz8e/WMd/l0A+L0ndeh1j2vYRVhLJwqffKMO4fyTwvh7KB7WQ35erCEE&#10;SB4YGSfU+bl6wNckEmEaUa/zoHBPGoPQ+ybwOQ8uEdJaQioMKsu21yAcj+U0BD3HhqcmDVBkGQVi&#10;GGDBdbJOrQktxwDKaTInfUdPT39NpTyAk7t4yHW8rdVtr2pD7ztaXjdHx08Aft8EdqdcwTFdhuW9&#10;PNQdRgLwnXJNSH1JcMv+GR76CgC6q5vrGD346dgo+C5AhV/EA+EiD2r7S533y19oDapuGb+zAmex&#10;rvctJfdwf3fzAO+m7ADA0OqLKnK2Q27IQpiroi4EQjuqEPiUeIi3DtvH5SpxBkTXIkCyGDuPUgSK&#10;tajDxr481GKuGnuy1QAQHdUAsLwpDRilqLIWa1mzXEXVC1VUM19FdTinugUAyqlAy1XchF1uWQGQ&#10;FiuH38wGNrlY83yAXNAJCFFwYVzNOlycx9ls/ETpDR7R5k2trX1Va6oBYMWL2lDtkbYnKxfg5Tdj&#10;9RuBfB3lrYFlE+WwbYrS2t7Thra3tKH1NWW0vMNvfqyCJgRKA7Br5EHRhCVvfl3LQ7ym5U1vawXb&#10;17XOUHr7QmW1L+PBsVJxZV+sVPn+1UAQWAHBsn3rUYTrAGGyKvekqHpvmmq+AGr70sK6t5XtBpK7&#10;scu7V7MEgACzcm+qqgBgZB8DlO/bvkbFm1YrfyM/5rSVoZlY0M9RegbgDOUCu2wAmO1GDiKH1zm7&#10;sKm7prFfBERZ21Bn25G6ht/u+YDP8FscASDwK/siAsA8FGAW+2UMfQwAscDbJytjJ9Z351vKAHwZ&#10;u7lhdr8L+CKRsusdbdjBBdyOlMcqJ+8EgDsAHADNDVbZytMgjMAvh+/NAcRZQDlr27uAke/eBlC3&#10;8v2b31Tqpte0fuAl4Pei1g8CwP5nUIKvKHfHfP1qyhTFeVrKiU9omFteL8COXXS/hl34e252CqVb&#10;Jg02q8BgiSkMZ/9ESR4e/1QKOIV5GPAbNva+oB7jnRbzLQB45EgAiNVi/2EGXOgFYvXnOj9DMFL3&#10;F2yvG18814dHfTEAA/yiPUDcWusRYEba6kUAGO8Z3Q4C4AEIxgBo+MUaR7zuFmJgZ4Annu2eIahV&#10;T6B0yq069vzbdPrV9+jIK+/XCT98UUdf9wQPAFTdkVjCY76rYajhJNfTjbsHEDpVxNeC3wSAEQWI&#10;tQ0AdMOHYUcECAK9aDi/LqhDvxcgGFGDrlN0v98wIZLVncchRP0ZfgkTeRixjEUMgp43JKTNAMGQ&#10;lmSAGoiot18+/yflb5+tdT2vaHXHq1rR/pxWo/4X183Q8eM5n29OVNIpbqy6huO5nrguRFwY+PR6&#10;FP2NIcIQZ57qIIz4w/GOAvRjeRBcwDVA+cVfyjFdxv93/u368fN/5n5epmVdb2tV97ta3zsJAL6n&#10;jG4ezkEFYsd7KFsAMBslmNlOIW/9VBlt01BDkWTp7BYA0eYeHcCwazEAXKpibKEh6HSw0u5VKEZc&#10;Xd9aVfYiitwFDqVU3o4zbE9WfUemWjqy1dSeofo2bHTbWlW7caU10hpe2cHnO2GB697Cdxt8RBgF&#10;ahFWFefXOlNZKLrsRsQPsEpvxio3TdbaAMA3tK7mDWBImax7V6kNlOGmj4mpSgeAmfWUw4ap4XVq&#10;8wda28y1aH6VeEkbWt4EuFOVx3fHALik9jUtqX9JSxpe4L95VotqnteSujcA44dKbp0FQBeEAIAr&#10;VPElB/8lB7+fAIRl+6KxHxAaikS514myfWsIwLdvJbGC4CLtQz1+kcIyOSjIUJcIHEt2rAiJyblO&#10;SN4MoJzXh0rL2smTynVxu4Gb6/ccqL+8ndOUvwtbCRzzsMSuI8xF+Rl+RcCvdN9ifo+nzd7FQG9R&#10;sMCFWOH8XQv4vjl876dBAWYEJYd9BWBWk5m7ket7PgB6k7QBIG7Y+abW70Jy73xda1CJ63aiAHej&#10;OHd/rDz//g63Nkc/P8TSyg9bnL3V388fMwREgV/aljeUtvn1AD9H8gBqANWXDAg3DLyglIE3Q6v3&#10;La++AgAB06XPKskNFVc8rIQr/qzhF3oYKtRXKGy2voAlwA/FQ6FP8Bwap90K+H7DvoDL8/M6VSQA&#10;EAvsqTGPvVRJ2LNhnsN3wuMAz3WAxLhYOP3Fiu9BIqL8wuAJoZXR6s+JylY9/w7ASPxL/d8Z/y8A&#10;tCIMdYHAAgUYAOhW5RN/qJEX36Hrf/2ERl3/O51142M6CnWTdPq1uvm+t/SdW19Q/PE/jALQDQIo&#10;oDCzG2rIaS3OiYwpQMMiDDIA9GJVA6c5gJ9H0DEEAwi9X0wN2g5zXKMAmVuDUX9xAXj3KzG6PBiC&#10;VoNOzA7z8B6oE/QxcW1OuVaX3/0T7oc5WtPzslZ0Uqg6ntKqvpe0oOYjfes8/o+jzg8DoQ47/fso&#10;XB5gIzzhOXEWx+z+wGffxLrB9yMl+Pg98IVhzgMvtA4DwISLOI7LUO1XPMV/eZuemP9uSA1b2fke&#10;8JuilL6PlNrNfdiDGurlwdz7GUprDjEXVWMATgeAU5SKBdzQyoMehZTaOlk57dNU1j0H0Dlxf5VK&#10;epapoHs+9nleaDXOZZkLQPO6Z4Z8woLOuWGMzcrQQypDzT25akEhNvfmqLkvW429OL6e9arBUleh&#10;piq7sNQebMRdRXsonyi/wp4FYZg6W2EnZme2IFJapiutZZpSOMb1rR9qPRBc3/C+NqAGk4F1MirP&#10;g7ymN88AhJ8QuLrG6cBvhtKaP9W6xg+0vP514PYiKu9lrWp9i+9zd0DgV/2RVldP0uKKV7S45lni&#10;aS2o+qtmlzym2aXP8PotrW6cBgRncm1mKq7iSw78KwMQkO13RBXhVwDsqxUq/pLYH1mWONhW9iXW&#10;c/8ylX5J8F4p+5cCx1JAWfrFGpUAyOI9SOXdS0MLbe42ALVtXoBf9i6eVLu5yFjgfICT78aNEF7/&#10;RAWAr3APdnffLBXsna28PSx3z1HxPqT2F4tCFLshZQcqEkWZNcR3breynAkwp/H9H7N0HSK2YCdP&#10;RmCatecTpe2ZouRdkwPs1hl+u17VaochuPMNpex5DwAawrbbfI/BuQNViJrM3IpSBYA5Q3yXLTZg&#10;TN36vlKwvykDqMc+FGD/m0oHeGleYocziMzBSSrfvVJ3TX5PcZcAwG+/FCZGir8aUF3+CDf7n4Ba&#10;xHJFBgSl4EcBmEiBj/dEQmfdoeET/0hhBV7uswsUEjyfhBOhjxwDAC9HaaGgwpy/rvOL1gECv4Sx&#10;jxKAEfDFbG8s9y8CwNgyZoGjAHQdoOF3kPqLKMCv4ffvAAzvnQXE3SMkABAlhx0edsr1uvjaX+j6&#10;2+7Rd3/6W5317Z/r0lv+qNnJ1WrcKj351jpU07UUfmxzAKBbbvmefwNgaOQIUEMRO/4NgGH0lNMI&#10;NxqF/tWoQfb3MGOJbkzxtbUKNNhQeokT7uP6ewnwrASJuAmR8PvxfjDFIOjP+T869Qc664bvaW0P&#10;AOx/Q0u7ntPizme1dvM7mpr3uhJPO4H/ZITijx0rT34UhjZzS3fo9cOxjLiZh4PrKoGhQW1wh9F/&#10;rAJRrFhhj0Qdf/EflXAZ98hFj+jIq36hmaWIh40ztK4L+PUChN5pSkP5OTL7cCy9n6O0ABmgyQFa&#10;2R2UiU6cUMdH2tDu+FCpHcASMJYBJXfnLAeAxX04J4CY60yGvs+VAUgz+K7MHhQaEHQ+YUG36xOd&#10;AJ6i+oEMNQxms8QiD2CReV3Ttz58X6SP/GK+d5HK+/gMx+JE7YKuOcrvoqx2zAzwSm78WKkBflOV&#10;3DFVKV2sd3A+KNa0lk+V0v6JUgBkastMpbfMVkrj50pFMaY3z+b1LKU0f6Y1AHJFw9sA8BUtb3ld&#10;q9smaV2TrfRUra54X4uL3tD8ohe1oOwpLSh/QnNL/6KZhY/o84LHNb/sFS2rfZ/v+BgVOQ0F+BVK&#10;LhqlAC4WZYCu6G/LVPjVUmJJNJaGbSUsi7/ChhJeFu9nO0qy6IvlKnSgDAuxp0X7nNqyANi54WO2&#10;cveh6L74XLl7ZgO7mYDuE+Xvm678vdFgveAL7G4IALmP2Isa3Ps53zULsM5REVAs2M0fNORBGADR&#10;5g+Vjk3OMLRsn4FpjhtWUIOuZzQYs/bwxNnDBd/5vtbvxEKgANfsfJV4Wau3vxzWk/e8hUWehGL8&#10;UDnYXrcip6H0UrdO4vuxGkOfoEa5sXbwBAOCqZs+QulNVnIvT1isSWrPW8rsf0dZA+8qZ9PbyqFQ&#10;5Ax+oOo9a/TEPKT2ZU8o7qrXleBxAa96kpv8ISWGuTewZaHOyYEVdl2gIeeE6NPd8HGvEi/8EyoO&#10;yzYaQNjSuXP90RMobG5dvAIFCAAnPkThdf3fI6G+L2EcKvN8p7x8bXsTzjcAXQdp63sQAMMI0BEA&#10;hsaMfwdgVAEeDMAY/GIATADUTpEJuYSjfgNwOJfTb9Nh2MCb73xId/3hAf34F3fr6lvv1cMvfajy&#10;ju1aktak3zzyseKO/z7nxneM5xjOR22dh5V2o0DIC3RdYDQVxqOjuN7MCiqMoOOeMtHeMm5UCABk&#10;3UNK8X5CDIJW084TdL9f2+uxAHp8ZDKkRGCXMBHFNfEPiuNBE3ehl1wXt9S7ldi2OaTIAEBgevj4&#10;SzWnEhgNvK+lnS9pccdrStuxQH+Zwf975LHEOajzUZFeOx7m/kDdJJAztGPgjgIwqEC3bhuSngeE&#10;Y0u46E88KK3k79EFv/qDsvpSlGn4dQK9bpRRL/dzN6BABab1fBgAmAtocjoXKLdjEeF6QO79Luen&#10;zlIGai69+zNlAiHXC1YCrIqB5WEczbxgmz9DSRJ9rPfPJxArfYCxb67yrOL6ETyDCKONq1WxEZc3&#10;mMznHeuBI6LIXUN75xNzVcLnSvrnAj/KOL+f34k6JTLbOOZGjrnhY6UAn1QseVrHJwCX8tQDfDm2&#10;jI5ZSu/8XOntLNvmomLnAs3ZBOfAekbrPD43S+sA6Sps7vLGt7S8+S2tbJ6k1fXvaU31B1pR9p7m&#10;5r6iOTnPa37hM4DwKc0veVJzip4AgE8DwNe0tO59rcBWr2qeorhS1JxhV/43Q5ATRdWV7F8SIFf0&#10;N0NvsQq+xMMTXncUfcn2Lxeq6KsFLB3zARZKb98i5WBT8wBfPla1ALWWv48/Yy9Pk70osn1YyS8+&#10;BWizgN8sFaH08r9A5QG33H38iV9MJz5V7n5g88U05RH5+z5h/2kqYFm0D3u6h23ALHsHf/7W95S6&#10;7T0U2QehMcXpMtmuV0QFGoK5ADB3FzfB7k+VynvJOwDWzogNXo/yW7fjFa3Z9rzWbH8eS/yykndj&#10;aXk/Y2iyUre/qZShN/j+d7C776M0+U0gmLmdJ+s2nqgb30P5of662afrdW7IN5QJDLP631PepknK&#10;2zJJOQMfqnr3Or28Yk0YEDX+mrfDgAhxV7q/LqoO++k8NScyO4LKCGrwl6HAJ53zKx1+8QMKLZdW&#10;SIaK68Q8OMIxFyr+qPGKO+7bwQInTWS/iW4I8fD2kVw/j/Pnoag8XNYB+BER2wv0YgB0P+BRdwf4&#10;hVw+AJgQheDBIPy/ABh7ncR+bgCJjAvoBhArplt0zJjb9Is/vqg//uUpPfTX53TPwy/qoWc/1LvT&#10;V+jPz0/Vz377mg45FWi51fsCHgLuJugGojEcg/PgRgNA4GUIhgFCowBMAHABglEAxht+7mZ3MAjP&#10;4L2z2GcEn7HyOgeQjub6uY/vefyOG0ZQnVaB8YbfxAdDV8Uw/y4gDPbYuYNYZw+66usSd9p4vb32&#10;XVzBTK3seksbNk7TouaFOuk7lysB+5tw5MQwVUEY6cW5m+FYDGSDDvi50Sa0XEeOP8Fq1urPw6Nx&#10;bAZg/MQ/adhlPNDG3KxfvfKqKrdmK7vtI6V1TeVe4+HbBUhYX9sxSWs63lZa+xTU0wylNwGulsVY&#10;3YXK60QsOBm6h3IJmDJReTlAqYDtJU4jQTEW9iJKoqDMw0J70OCCAcrvACAdAKj9lEuWeYPOiaUc&#10;b3ReLKqxbyWK04MWL1E+FjdYZ0Dq5Ox8gFZgIAPV7E7KPJDLQtWlo/pSGwA4AMxo/FQZQCyjfYYy&#10;u604gR8qMaPTqStAuIvjbTfwgGDzHJZzAOi8EGktc7DJqMDGqVrVMFmrm7gGje9pbf37WlnxnpYU&#10;va252a9qTvZLWpj/shahBBeVvqD5xQCx9FUtrflAy4DfssYPtbIFANrWlgLAUitAojjYXp4OKL2i&#10;v0XUn+GXv38hS4MPVciyYP8C5X85T/l/w45+OQewzVYmCi0Tq5rzBX/Cfi4kkMzd7/emK+sLJPgX&#10;KKn9H/H+p4AvovbyvwCOKL3svVhMA3Lf++wPPL54Hwh+CAQ/4n2eco69H6AeWUZbiiMWdbLSt3tA&#10;ByC4/YOw3UowF+jl7UFxYqmzAGIa6i8FuKWgAFMJr4e6wJ3PowKf0Spi7Y4XgOTLgO9VpWx/nSVg&#10;2/aWMoBsxtD7APcDXk9mOQkF+I6SsUEbel7Vhu5XlNzzitL6XgeAb3OzAEAUQn7vx6oeWqWPMlN1&#10;yNXPKuGa97DBLyru4keBE/ADcAmh6xaF0RXuzglzGszZwOXM23XIhD/okIsfZl8KoefTAH4eJzAA&#10;8NhLFP+tC1CAV2rY2T/TsAkUXuAXfwHws90N8LPaA3gG3XkOCnQAHvAz9AxBz9fhPDSAFaardP/Y&#10;/8MCx2AYA57D/YNjgyQ4pcf5jJ7DIxEADnNKzAnX69zv3K3f/fUt/eHPz+mxJ97SE89/rOfenKVH&#10;X/hAdz/0om777Ys60pA64xYljo3UA4ZeIQaUW8uBYKxVOIyROAKIsH/8mQaI6/2AiwFo4NkGhwCC&#10;sXUUqAchDeA8GxXmkZY97aQTnT3izjh+c3xUBV7INSPiLuRaXfR7JQDBRLaH990A5ZGnj7tQf/7g&#10;GZXsWqw1XdwLm9frxiefDOP6xZ/MsRx/tRKPv0wJodUXAJ56DdD7HsfKe66/dIOH1Z4HvPXgCCN4&#10;bfiFdBiOyZkBE+9X4sX8/vib9faqz0KvJcMircOq6WMlY2nXtr6rFW7hbOIhXvuWkgFLVvM8ZbdQ&#10;LjsWqsQjt/fi5LC6hYAqtxdIAUH3WMrqmo7yQn318EDvnqYcIGQLXeTBgz2y+wDf009ZxhZnDaAM&#10;B1kOouL6UWoovIzeBaGPfTrfmQ5U0wGfcxLTseaZRFYvcAPSWYZfFICZtrj1HH8960283wIU24iu&#10;TwMAM7HimajYXKfyuDtf1wJltWH9Oaeslvl8fp4yUIVp2OK0ls+x0p9qfcMU4kOtB37r6z4I9nd5&#10;8SQtKXhbi/JRh4Vva0XpG1peznWqfFMra97XqrqPUY5TAwCXN3+guOL9K1XyZTS+4mKxdBT9fbUK&#10;/7ZCBUAwH9WXbwh+ZUuM1UUh5u8HfPtRb1/xZPmSCwvI0omM/XOVhSrMMfy+WsgScgO7jP0Aisj+&#10;yjGF91B4X2J7rfpQdzl7pxDAb9/bAPA1YAhIvphMGITv83oy773H0iBE4e0hWLqHiNNoMnbwhASE&#10;GSjBLFth7HXIKUQJpvN+6q73lLIL+Dl2v6c0FKG3Je9+BfC9BASf19qhFwDfS3wPahD1lzL0JrAD&#10;gFvfQfUBz618dss72G6U30bgN/i6Ngy8qvV9r2hDP+AcAIIDrwcrnN39gfJ4WpdyQy2sztWx1z+l&#10;hKsnKf6qlyhYj1LYf69h51IA3QASbQV2Am9kFBh3xL9LR1gpWpV4ZJWzPIE6BccJ0hT4xBOuUIKH&#10;xzoeC3zW7Ro2/kEKjtNdPMS98/wiVjcAD9jGIj7U97ne0QC0/bbyBIAGX7DAqK8o7P4XAD0m4EHW&#10;9wD83HXOAyG4FRuIJ428S8Pcinz8d/Xtn/xJf3jyTT34xJt6/JkP9OzLn+nJVz7VA8+8rXsefV43&#10;/uoRnTSe8zr5BiW5AcR1byEx2XVvHJMfEFybSA+RyPkHeEQBGJlS8kYCGIZ6QIPQ3QiviwDIs65Z&#10;FYaWVyDoerhzAKnHUeTBE6CLHU6Y8NtII4jt70U8KC76nRJRgsMuRj0DwoQL/qCksVxLAHfrw39Q&#10;6fbVytw4Xx9kzNfwS37B97Dv6F/rkJG3aNgZAM8DnJ4E/ML8H1dxDByLR4X27wM894kOMDb8RgG/&#10;kHfIebq/svP/xt+lE665U8vqlgOV6Vrv+jEUS2rHVG1om6xVTW9SkF/RsoaXtaLqFa2u5KHcMEPZ&#10;rTNV0IHK612i8t7VKutbh9pbHqCSidpL6fyYBzbg6PlA67lHU7o/CvDKQQHm9S1ACVJeUYap2NLk&#10;nulKsd3uo/z2fwb8KON9AAhFmQL41qHy1rNPcg9Q7uHYsONpvZRDXqfxO5kdwBD4ZXegBFsRQc18&#10;TyOwdPpL81Qlt+DK2nFUtucAMLtnHuoRZerpLJy8jOLLap6rbIPdozi1R7ZlYoMzXC/YMF2p9dOU&#10;Usc1qeGcqoiKj6IxResA4roqFGL1O1qHRU5u+kTrGj7ViqapWtrwvhbWvW0ArgF+a1F9a7G0a4Hf&#10;GpQe8PtqXYgCVKHBl/fl0hD5KMB8rG3uF0jiL4Df/s+JmSEy9nMiX80EcLwH/PIDPJfyHnL2C0Bl&#10;FbgflfclTx3b3P0zsL8A0PbYtnYPVnPv28ra9zqKEBDuNfAcB4EQRZiFUnTkfMHFxRano/BStk8h&#10;PkDdfaAMJzljlR3pwHAD6m/drknADoDtmaS03ZOVsQdo7kbRoQaTd7yt9VjeZICXPvSWMkNeIMDc&#10;FgFe2pZ3lY7q8zJl81tK2YQ93uTWX2KjW39fUcqg4zWl9r/GTfAmT8BJPP1Qr/y5Kb2FOvfOVxR3&#10;1WsA8AXFX/yYhgG2YeOtLihwoSuWGw2wex70E6AdcuEDOvQKlOI4Cp0Bc9ptwOYnFKBblECBTzrx&#10;2xEAnnA5n7tVw92gMuGh0NBxoIvbaFtdwtBzhHw/211+z4nPwC9EmPkN9fn/C4Dehg2ORegz7BhB&#10;wR3pYJ9zfqlEtwSfhqU9+Xu65f/L2FsA2XVd67rdu1tkFrNkki0zxnYMsUOOY5+wkxMwxCRbtpiZ&#10;mbmlVktqZmZukZktamYGkXPurfeq3h3v++fabSvJOVW3q0at3RsW7L3mN/9/wphvLLU35q13wJux&#10;eKfNX3XI5q87bCt2RdmCzSH229fn2aO/RuWOfBoAAiXNfuidlaFpbA6CAiDHxOp7KlAdCYKgbKXs&#10;pQAI+Jz9lfoDQKOf8XrLlUhCilBW1FliQdCvutTWitLUKn1uNsg9fCeal3w/FcUDXueIF/xG/E7B&#10;d/O9jv6lPfibF7GTGXasOdd+P3c6+6RCmghE+d18OpYy9/D7BAwHfEO1EpwGRz/lzs2lwVclxvGD&#10;tUC+wC6F25vEQYr0AVVOv7Efvv4e0Em1jLObLf30dsBHpV2+wwEw8WuUzZfLLQEApnyxChWIo8Fi&#10;qqOjFEV3tPIwEETRVVNeKxEiFWpfA1YANK18m6WUb7K0CqAACHM1lEZtgCjE/JqDls3jNBRcauUu&#10;ALfXsmtQn6i/nFrgV3OY1w/zuVBeR4WhIDMrdwJSAAhQM8u3cIxtlsW9n+cGK+92ACw4IwiyPaXe&#10;XAD59XZLxcKmfM1nzu1DCSKiBECUpRZRK+Fx4VnO5wwWWXOJz0QAdhxoOWIMZVj0NXb5y1Ar+AJF&#10;C9QKvkBJfg5kiaIvYNJXnC9qL/sLYPj5Jq+X+Zs9lvLlHkv8aofFfLnRIj5dJQCmA0B+TH+U8X/Z&#10;5TTsbyYKMBMApqLyEgBWjIviS7GAiBPA7hZdAHwX93sBCAtQdPnfUpsAwZJvw1GP8UA02YGz8DIX&#10;gvUtAFgFqL5C7G/RxQMA8AAA5PM9giBwO78RqK0lUFE8/h6Anh0uugBEnVVG/aEcC7DOuai8nE4u&#10;tmMbj7HGUoVELlZZz6V18kWj/NIBoINgJ5a2a5vl814lg80WOKUesdGF7dusqFXjCKkdsb6ZTYIg&#10;AJQNJrJRg9nNGgKDOmxa7UHQPwwmBwBm1a7gBuFx5XogyD65YY92FNuz87dZwA8XAMCFKIwZqIv3&#10;sFdSbVqTF4uFGgzSWhjjgBx2eMDjMy3w4XcoCMBp7B8sSLMp3MR/TwEGD30SG6ypVj+g4L1gfSic&#10;Pi2Erl5e9RYLfhP8wLsygJ/L/KzQY3V+9OYBVAeIZoIIboKcywKtc/Lgp+d61wj5p7gSgJqBAQAD&#10;hv/SBt7xG3tt4W57Y+EWm7x0m81ZE2bLtyfb6r0Ztj2qwNbuT7GXZmyyX7yy3PrKBqNwg93gcACt&#10;IStKWKAe2NsBswYjCxbqzFCniJYLVW+qAKipgeN64SfgCX5PEz8CgKgwpwLVHgckHQRf4Jylvn5n&#10;QSivIM1AQXkJgm5myL18b0Tv0JggdYwAQKUt00Ds4Q89bUkfJ1lhRb5N+DH7G/xDAMd2KMdBkQcO&#10;uQ8r/ABb4KdQctThT6AEn3G5/4JRr5riF8z1qKfbjQEV/O6UGn3ZggXA235mf9+81ArrIy39DBX0&#10;uc2WUYFiqsDynd1kKac0Dm61JZ3iHizfCEB2cq8hCABSSc1eLCTlqyLMCsvDsI6oLgCUdXYn1nmL&#10;pZwl2F8692cWAMxGteVW78LaeoovjX0klm93kSzAAcRsgRH7m1N7BJdzhIr+EM+HEHtQfuqV3uE6&#10;ZHI4v2w+l1PO+UgB6pyw3IJg/hn+1/hEDXPBgqaoM4JI+gq4nw6hvEiFIpxQoprnXACw87DJ+Zx/&#10;McrvWHmMG7uoaW9lqMLiz8Os+DMYooHVX6F8geLRr7VcLSBVu6GG0gDbjC+2ogC3UlHssITPtrtj&#10;Rn+2zo58tMICesGnOPrt93H8H1koQiCIIiy5GI/djAZUwO98DOBBmp7nBNV2h4IrvCCY8fgycEPd&#10;FUrZYX3LAOdRYFrGPoq/BZ5Y45LLh4ElXv8iF3Ah3ErZlzpKSi6oM4TPoRSLL0ntCXrEha3EDl7b&#10;xWuoRgCqjpRe+Enl5aDycjp3+OEn9ecBMKdrq2Wg5FLbkcHt6yxNA5+J7I6NWGV1nKgdEVB28OO5&#10;nl9seDvHb+PzADET8KU18hmpQOBX0IZyxApLDeZih3NQg7mEttkNgFAAxBJn1QDEGiBZtQUQbraT&#10;XSk2ae9hC3gUteAAOMuCHplpwY9Mt6CHp1Lg3rTg218CgEAEq9vn/ret3+Ozvd5I5cgDisECo8sd&#10;90tUxrPmw4oFDHrYFSyfOkHumkQB8qyvU39ugPP/DL/excy9FPbABgD6tOSlgHZFO9+VHR2a8aHX&#10;BcF/je8s8K0aCA1QhjxrE595w6ZviLBJy3fbe6v22rzN0bY+tMg2Hy6zjYcKbWvEUZu9Lt7eXhZt&#10;4x/jWkcDcnUGqdf1u6ACcIORCf9QITc0RjbS2WG1H8oGy/4qsL5jfkwl8YyLQJSl7KizwwIkStF1&#10;nvT2Dt+KanP2k+tQp4jS6GvGiED4TwOmCWWvvk2LJD1khwpiLLI4yvqNud39DkHDnqJCAnJqmx18&#10;twUNuZfn9PugBEfw/MgfWeAIzknZfZTq7EaUvAMw39kdHFu9v1jx4Pu4D+79mwXf+yz2GkFRuxcF&#10;iIWTYkNdpZdvtrRzuBn+zwB8mTiNbO4xASgPEOUDs4Ia7mOsaR4AyT4LwKSyiIxvAN8p4HkW+wuk&#10;MqsUvFZNZS941WBlq3dbKoowieeTgFlalYbdhGF9w4FfhOXWRVp+XRSWOBJoHsbtoLQqESAVsrJA&#10;lHPIA5p55yibSsqKGi0mirDfBWeB3+k9lvXFNssERmlf7rKkL4gvd1v6N1hspZOrOuyUaB77zD0H&#10;KNX5cxqxcybMyjSzpQKFiAIs/TLMij7FbX58wEo/PehlvD4VYcexyloHpfQU5/wVzvDL7Zam9kEi&#10;4bNtFk/EfrLBoj9eY+Ef4sqOovgUZZfZAr6yb9OxrnqMCryYZEcvxFup4Ncd6Ya2FPfEAD7oev4A&#10;NhLJKftKFJ8PAXxc9KVdKDxU4KUwZ5fdvi9mAL4U/sdO81yxOkguqqc4zo5firNjCtfBcoT3c0Hs&#10;o/TSdiu5tAPgAT6gVwpgy9in4uhl9n1RPcvAV1ZX4FPHiFJmAb4CQgovB+WXDfwy21B/reuA4Rr+&#10;XwfwNvL+bW5OcH634LndslB/Wh+lQApQM0mwwRnNqwDgKraADvgVAkXNBMlzAQxbNlk+kSuVWL8a&#10;+C2zjJqlllmDCqwFgHW8r26zneg8bKsz0y3g8Snme0a9wAvN99gcC350pvkemmpB973lek19ysQM&#10;pK56Yq4F/WCGBWjuKoU9aByFxU34FwCfozBT4AdToIZoDYlf8Bng9d3MDgptLwB7re93ANT+KMTE&#10;lQD03UJo+tpNQGY8EBz3PQT/FYBunKCU4r+ES5DgB6BmgwQMe9Z+/LeltnB3ss3eEmmLd8fb6gO5&#10;gO+47Yz+yHbGfmgbI47bmrASW7G/2O56Frs/4lnrg911PeL/CkG2GiakjhqXsNT1DGOF1cOrlPPq&#10;UXVq8Ofm04wLrKhvtNZSfhrooALVJucg6Flh1yurgdJAUPtyw3CUjQbQBuj4qFCtWywISqF7AHzN&#10;tIhTwPCHbFNMqC3fu9YC+gy3ICqhPmN/4jL3CHQu4YHa/kaoY0RKVOBTmyTnRASq11uzVqTm1cut&#10;9Pda9/eev3Ev8B3z3I0vvAKMUiwblSYLnFa+1VKxrArBMINtlsAHvLKrUV3V3McaG1i9BRuLk5Ft&#10;xb5mohqzz1AWTgE51F+GIOqUJCACVln+gdVZQDOnFhdVt4d7eKel16I0awFQLeACfAW1UcBYgQCq&#10;QRARhdXRll8V7trwcipQW0ArD1tcoB5gFFxhJZBSp0YNYofH+Wd539ccE+hlY1szvgyxVJRb2jcH&#10;LfO0Mrd7+8oGpDmVXJMUqlLLnaI8n1GvMiJJOQ6BYdGX+y3/Y471Iervk0N27Asc51cE6q9U+Qe/&#10;Yj/ALwPYpgPb1C93WNynm4HfZov5eKPFfgwEP1ptAWUXU4FOKmBR2x9q71IygEoCQKg3wFd2PspK&#10;lcUF9fc+rx+9kGj5KLbcHi4G4OSdBzjqjECNFVwERhcFQGTvxYPsS73HSQAsFZBhpS9ITbL/i4CQ&#10;52WPTyguJ7HVIOtoVCcXeGkf57KXcxL42GKXBb1j2Orj/4i2k/+FDP42gucBIRBUpphioFeimRxE&#10;7xS7gvbNlo9iy29G8TWtR7UBJcCW06FBz0ATAOayzUINZnZsAY5ATZ8BmrntgK91paU1r/QDEGve&#10;xo3lhsQAylYUZAs3WzOfadpkOSjF7Mbl3iyQ2mVucHQO8Mur32zHOw/a/g8L7KqfArUnBcAF5nt0&#10;jgU9pIWLsMFaHJ2CHTj2P63v/VNswI8WWuCDU928VZctRYNplRZKA4I1hWoEhWjI0xY8nAKl6XJA&#10;0+dsr0AH8G7Hvk0UAP0Q5Hkv3dX3AOxds8NtrwTgv6TD/2cA8v8VAOzNBahwC5hP4DnB+KY/WvCY&#10;X9rrC/fbgq2xNmfDEZu5JtT++t56+9GvptujP3vbfvjcJBt//ws2bMIzdt3oR8yn5AFjf+yy3QRp&#10;IXX1uAp6GoLitkDwNr4jddZ8pwKBFypQMywc0NxMEC0ghUJW2nlBUPOQ3Wpr2NORAFAdJHptjCD4&#10;PN+n2hOxwy6hKvvVjA8A6NJnCYDqlHEARAlSUampQR0hU9Zvtt+9yWsBw1xKMk1304wPLWYUcCMK&#10;T6B1PdFSpPqdOCcN0nazVqRa1SOMgp0AyAFg4D0AUAkilBSCa/rtwmVW1p5hGWdQf6cFQNRbBY6k&#10;cqOlVay3jEruORxGLvDKAV4CWbZsKEDMA15Fdait2hCe24kKpHI/Q2Vcwf1eA4BQdVlVAAK7mwk4&#10;swBdVi37qUPFNQBOIJhVz77qKc/1B620PsZK6oAeUVybRCRbCXAuqUoEbLFWKNUmy1qpHmaEUKWG&#10;xGhoTKSVVXttepqbnKdkBNjSHM3qUEfGWRTluRjOLxpIR2CbsdeVqFa1KVYAdiILFZh5mms4jao8&#10;g+ABosVnUJRfY5k/hT8fwpqPDwK/I1byNcfEAhd9fchyv+DaPkf9fYba/YItkfDZZheJPJf4+WaL&#10;+4QKrBQYlQGjMoBXcjEOkEF1gFd4PgKFhVXtkU0FOJcFqgweJ1tmd5glteLhW9dbZhdgOQ80LqKm&#10;sKr5WFgNeym8yEle5GQu4ucvRFnJeaB6IQ0Ioga1BbSl/wCy/9DQm0Q3o0TjD8suHcYqh6IYDwDB&#10;A8B5rx0Fgkel/L6NsmP/FW8n/1eSneSzx1GNx4Cxm0GC9S3rQjl27nRRhrU9hpU9SXzQuMOONwDE&#10;5k2eIuzYjOLbRlATdlIrAr0MLG6Wprgpi0zHSp5fYentKy29eTVWeL1lyfrKAvOeAh7LDjs1KAUo&#10;i9y0yrKalltWA/CrV4+wAMhn6re6bNtRp7Jt2AsA7zFk96OzAZzS1s91vbZBFO4grQ0y/iW79kdL&#10;rc+TCwCj7KxgxfNqXFcoQagG1Y5CaQzH1o1gO+ZX1kdDTzSOj60WIg/U1DY31k8dIf8CwJt5H+FW&#10;cftOEQIbtQECQGWDcW1/fvD19vS6/2WB/fATCK8EoEsmqvTy2NSgm39rfbGfE+7/pd044UkbMuo+&#10;u+raWyzQNxxgDCEG+WMgcT1xnQX0G2W+EY9gCdURwvmoZ9y1AfYG/2setPLkqUNEwFJHhnqGNT4Q&#10;oAhobnydG2TsqcEAqeWRgGikeoa98AFCN25Q7YFubrGUpHpm/wjAgSzH82GDg2SDpcI1NOdeHt/3&#10;dwu+5y2u90W789m/2ag7HrAArinohntRek/wGwFhJTZQR40Untoc1UOtc3IdNpyfrDf216XBvwn4&#10;Yb+VAUbjHzUOUgvIB9z2C1sQsdVKmuPccJfk02stuXyDJZSvs+SKNQBwDeDaAMwAm9QbCjAdNZhR&#10;gePhcX4togQ1l4MVTTtNwf9ynSV9vdYyzqnDQ8NVgJzr2NiLwpPKw5LWANP6nQDwgOU2Ykebsd9N&#10;+62k4Yid0LrcDTi4ulQrrU2z0up04EcZrgCCFUAR5ab2RrXbSfkVaXZJpabA4fCqE+1oFQ6yXOvx&#10;sO9vOKYSEmjGSnUcSjIZ2xtvuVjb3EpsNnY5CzWZUQ74ALYiXTNaTlNeuZbcM0DvzG6vQwU1mfsF&#10;VvkzeIOSLPjqIBFmxaeO8NpB1GaIZX2FvXYqUO2AVCRfwi2UYdKXan9cjwIEbqXY0ZKLMa6dL78b&#10;KncewUIiSbsOYSnDUW/RvCfBqcTCnnhLaNlt4dWrLLZuhaVpqEjXRjeMRUow/8Ju18mRfx7pfEHt&#10;hJxUD19OTyQgjOc4KEGiCPAWX8Zea8iNfyjOMWeLOXn3OXWuhPD/bjvavduOdR+wExci7eTFeHuf&#10;9ytOKhHCBb7o7lAgiFqUAkT9lQDAox277f32ffZp+wH7tO2gnWzhS9KqdVhcwS8TFZeJ5c0AZIJf&#10;OlCTVdbQl6w2VJ+yxHSsdVDUYGsBUO2AuW4OMNfcjJVuUe+wpyxzW1ZZTstyQLjc6xBp5Hmgm89N&#10;Vdwaaul1xTbmd3Ms4AdLAOBcC3xolvkenOOGubj1aAFP37un2nU/XmMBD2tOr8bvUfCldgCfA6AK&#10;jQoQ6sVHoda4M9/YX7u2w14QufF8autzKtBviQU62V3BTgsWET6//fXaALUFjEpd5VQgBVJqz3WE&#10;+JWfOkL0vF/5/asC1HogGkYjC9wHZeMb9CBgG0xcRVzrQOfzDTZfMAAM4vk+Qy0geJj/PUDQx+Mh&#10;D1rf21C8dwP0uwG56wjhnNURpHZAJThVaisHQsCh7NHOCqMEpabcFDmBBuDI5rplBQgqDKf+FFKC&#10;hNcmKEBJjalHWWoS+EoFKvGBBp4Dwe+SqCptPwot6N7X7ep737CgsU8B7RFcyzAL7H+rBWopTGy2&#10;1HowdtottjRe7ZTar7Z+4Lkchy/yPb3I904oW40fgIFYYGWr7v/Qc7azBJfVcMiSzq6zxLNrgN8a&#10;iyMSz62xVLZZVRsBn9d+l1a12ZLPbbCU8o2W4drydrr2veRvNjubF/7+Eov7fJWlK0s5ijCvBmjU&#10;7gaAwK9G9pnyUEll3rDH8htDHQBzm0IAIEKkMcJOAsATDWl2rC4NRYdbVCbmSrYViBgB0OXbCwN+&#10;Byxf9hfbW4TyKwGApcCtpArbXAFT3AwP9l1O+a6JREkiumphSnUC1jkKEMIe1GQW+8kQvLHqqajA&#10;ZM47mYog9fRGN3c4+6y33ETBOY53JhSwhqIogevX/A8IS7DTJWcA7NkwK5DtxkJnn6Ki+EZ2epdl&#10;ngqx9K/2WDJKEAuMwiNKUHyFPRGW5+AHrbvDAaAgyI54vggrXNiDXG0/YjENW+xw5QqLrlluaS1r&#10;Lb9zk5WgwAp6kKlqF7yAFHaBT1f08LiH2kHT4gQ+bHChOlYuxQI5QRElKCWKzS7s4fi8N78bbw/U&#10;jncBso5d9nHHAfu8I9I+64q3D7uBYDfw60YBAtajyjDdg+xWxmhUYEnnHjvWuc8+7Ay1zzoO2yed&#10;4XZSiyq1U7O17bHMVmoULKyGzajtz6lBHmcKhm2o2rbVbIGfkqpipXN5TWMMc9oEwLXAb5VlN61B&#10;+QE+2ePWNex3FfZ5OY9XoAr5H7WZ37jLChqw8AA4r7XE7ngF+6u0+I8tssAfoAKxwEEPvAsAUWu3&#10;/N2ueWKFXfUjZPkDKMU71Y4HlDQrxKWGVwiA2LWxFPRRFPJRz5tvHIVrPAXpRtSa1BkqUDDTtDnf&#10;Ha+bT2MBewHoh59TgQ56qENlbJE6BJrqDdY83t7OEA+AgMYfrgPED7x/s8BSkbdg4VBR/TXe7eoJ&#10;Fhg4yAKDgFsgCk8qz4Gwn90w5Ga7duiNPO5vAwaMsdGj77OhY+63fsN/YMF8Nhgg9EEFyvZ+B0B1&#10;glzZIyxw+CHoOhN6IehUoB+CbmygAPhT4Af4UM0Bw5/2tvpfz+t1JSRw7YG/BUx/YL9qh+O7vJPv&#10;0d8z7BKm3gPYAHP/u9+0AVKeV9/GNQ61oL6jzafrHXg/1vsZ64eK1bKmyiatJTt7Q9mm1Yapx0Gc&#10;uzcEhpjIfrUI+z38dnf+wcb96g8Wdy7OkoFZQvl6S6xcawnVqy2hcj02WB0f6vTAIgI5AS+1Ekt3&#10;diPqcLOlY4MFjsQzmyz283UWfnK5HTq+xGI/454+p89xP2OZBb6sau73aqCJnc4AgDm1gFEWuGEf&#10;Ffg+FCEiRMtCNMTZifoUOwEAj1UTqL+jlckAMMFKscDF1ZFADNhUA6EqrGlNGCo00vKrY3guDrDF&#10;WD52OA+45WKPNZawoB5BVC9bncT74jivCLYAkH1lV4UB8L1c6zZL5Hrjzq63+NNrLP7UGksSBMul&#10;bgEp+8opp2wpAGEBwCs6E2alZ4+4KOL/wnLYU65OGcTPOfVM7+G9WPFvgOAXOyygBLVVekFtaSg9&#10;YFLYI9AJhpEougjiEHEQiHEQFGFmW6glNW21+Pp1liLr17HFirq3uelpReeRpeqYuLAPsHnDY/S/&#10;QkNmii9FYn0TAGAS74kHgtQMTn3GWxn/C4ACbo6yRXfts2NOxe20j1q222eNe+yrxjD7rCXCjrdH&#10;2FGtYaIV7LqxzERh50F/8gNFCHY4FEgesk+7jwDMIy6VVhnnX9DBFwcEs4BgTtt2gL8LyO3hOniO&#10;Y2W2YYlRfRlOEXKT8Z7c9h1uuEw+15qnLNNAX0NhekOqMA/lmIdqLEA1FmGzi/hcceteK24G5M0h&#10;KNNie2r2JtTfCgt4crkFPj4XpTfNfA9o6Aq26r6ZNuAnGy3o0aWmZAZu4LLawWT3BD6pPyJIU+HU&#10;GzwGJThaYwIBoObqujF6FCq10QEi1y6I/XXRq/L87X9u/V/974bKvMZ7XqNQAkH1BmvQteywH4BO&#10;9Ql8KFQ3vu8K6F0Z7rMctw9Kp6+GoAwYb0HALyj4Bhtw9WgbM+Zee+C+n9kzT//GnnrmP+yJnzxn&#10;j/3opzbxrh/as8+/ZGNve8yCh95jvlFPYYN/5+YDBznoCYScr9oA1T6nISMaMycIKkcfSsu1BwqA&#10;GtoCBL1kCVhQqTsBTp0OUnyyvi48Fej+53WvTY73S11riI1mZciaaoYO6jxQ6bHcOEGOedffrM9d&#10;qECdw/WoPt9ICx6Afb9mjEuEoMzPgeOe5jv9nQUD8WDN4nHzvLkOzfV28ReuUSqQ42gQ9O1A8E4q&#10;MBRmwMRf2pPT3kJoxFtiNZYXMCXXbLb46jUAEYuLuiuspqKvoZwR6shIrdyBRd6KAtwG/JQ1eocl&#10;ntpicV9stNhP11vcZ0D0KxSjhqf4ByynV6hn2VOTKSjM1LPc8wAnCwg6ANZrSAww03Q5rZNTl2An&#10;geDJ+lQ7jm0tq0TdYVuVRaawBqdYiwrjfHJr+WwdgKk7xGP1GMdaXm0M0Iu03LpwAmjxep4WLGuM&#10;wiHxul6rPsz7EF61WGH2l8F1JZdvsgQUcLxU8JnVXJPOVeeptk7KcQ1MqtL4QalPVKesd8VhKz2n&#10;VfK8LDTFSuzAd5LPd5OnoTnlQP4U6lfDYz5HAZagmkrOA8HzkUAMGJ3Hl6P0nOK7EO7ZUaxoPlDL&#10;7aZ26FQAjQ6I2qHe1+3Acgef4YfBAmtoikIQLDiP1++GuF0atsIXqU4RrG6JAHg+nn1HW+GlaIAY&#10;Y8XY7yLOIReQZXbwJQKdAixncdN6O1q/3k7WbbGP6vbayYYDVtQSgp3lGABGyQkKgJ1SbBV0sNVj&#10;LHERwD6K9T7RHWbH3bxjJVHgHLoESlQpwMsjCnisLDU5gDGnPQTo7cYOI5XbdgJEahql10KBKmFr&#10;oVJmoXZz2ze5KXHZLQoeowzzOzcA3vVW2rWJ2OraIQXAosa9VoK1OH6hyP605YgFPL7aAqXynppv&#10;fZ6Yg92ZSmGfbP2fXGl9frLBAh6cQ8ERFNUWJKUm1QXgbkSdsFXy08DxFBrAF6DBxmNRQGMAwFgK&#10;Ue+AZYHqVpScIAjo1Mt7pf118JMqlD2eiEq8ja1Tgx4oZYV9Aul3QWEn/gl4Upu9KtCpTgq5BkHf&#10;9IIFaeW662+xYSNvseFjJtgtEx+25375Z/vDb1+1Jx77iS1etNg+/vwje/7F31pQ/xvs6uvHWf+B&#10;wOO6myxwGFC5hX0ABfXKSvW5pgAHQCk/wOwHoLPC6nXWDBoNi1GniGbLOABia7UQk+YK+ztEXPuf&#10;66n9iflGqIcYAKpdUJB0nSIoR7Unqh1vAt85x9ASmz6XTv917C/f2Z1AGDj3v4trHS4bfCtKEDV7&#10;vXf+LlHtsB/wff/SD3E+76w7lZI7fylXD37Kku3S30/kd7ub39kB8Of22s5lVnwh1pJRfcmV2y0J&#10;i5pQsw51RxmrCQVAWgOEgq7hKZX7sIk7scDbARrqD3WUdmanpRJpZ3ZYJoonF0uZW4U9RKEVuOls&#10;u11a/bQzqyzlzApL/GapJZ/CIp8DkrU7HQCz60IsqwbIOLhokbAY1xZ4ojHRTa1T5hlloS7WEBfg&#10;V1gPF+p2WXY9FrN+j2WgHnMacHOCXGMsahKwNaAAmw5YVsNey2qEDY1AUlDU+EIdS+dWfwjIhwBm&#10;VO3ptS7VVSoKMJ3IOLOB66HMVQKyKq6rep/lV4RwDjoPzvMsZR8l6NZDxnJredqiCt7DvrSYVO5Z&#10;IMj3UXgayKtn+EMAWKR2s54DDoBlPQmosCQgmACMgNMFzePlS7uodj0Oeh4YYEs1c0N2s6h7N+/b&#10;5YaqFJwHEOcp9Bd2syV4vQD45QKPbKWQwo6qLbHs2xQsNxb4AtL4Ar5fkD3vWe28DqQvEEpt2WlJ&#10;zRsssXGFpdYvdcNLcmvXWAEQLGigBmvehg3FlmJjc934vb0ADZC1Ib07DmGfkdhArwjlWtSzH4UI&#10;5Lv3ocI4hy5ksjLEoBQLUYpFnbyXyMMi5/LZrLb9qL89nPNeoLiX/aNqOwGtepp1jVqoCUvsJV3l&#10;2EQuSjG/YzPH2cT3tw3QbncALGzmO6vdQQ26w96/VGiz43Ptqme3me+ZjajAeRZw/9uoOxWOd+ya&#10;H28EjKuwv9Otz50owrvUfidYyQKjiJT1mcLvAKgB0w6Cf/gegGMotDz+zqqqQ0NteoBP2ZnV8aFj&#10;fQdAlGHg7RxHc4bVWaJB03reD0DBTR0dvb2+V8Lvvwstjq409kEakjLoXgsYMNIG3DDSrh8x2m4Y&#10;OdauGzjC+gZfZSOGDrK83ESLit1ng8cNtQHXD7HrscNXDRlvgdeOscAhd3N9zwJlrut2rsPZX87Z&#10;jQf8ZwC6ZKUoKldJuHY2dYhIBf7KQVB22NfbIQL4NAjZLUKOGnSZmdUxAgidFdbzGkajYTVaBlMQ&#10;dCqQ7+IOtQUCQHVQ3M153PWi9b3nj9Zn/LMWPOghCxqM9QXcwcMesCD1ZmsFPzfvmN/DLbNJyO5K&#10;8Wm/twrWVF6AUIkZAib+AQsMGO/4kwXf/4JtL43lfjtk6XVrLa16t6XU7LKU2i2WjSIrrT5iH1Qr&#10;R18MVhRbWRFqaed4/Qx2WPOEsXvpZ1A3Z3a7VPA5KKAiIFPWFGuljdFUxrg7FFhO1SaspOCyks+v&#10;5LHaFTcBPtQSrqWgGbgCo3yOV1QFTOoi7WhLrB1tQqzUoKyAVkkN8EP1aS3wQhxaXiNls2mHZTRy&#10;HrierKYwQAfgmlGAzVGUW/5vBo68z70HSGYCz2zAl42qlQXPqt1raZVYX1neL5db4hcrLAvw5Z3b&#10;YvlEHjDLw+LnSc2idPPOeh0ibqrdKUTa1+zHzTWGW7LFfB+CXz5WOvcczDirBKucw0e7LK5EChBg&#10;lVzYb2UXoTxKrEwprFwmlwgrvQQwNPj4khIYbHOA0xzbEhShsrZ4io+TQBnldm8FONuBJwUeCBSf&#10;xxr3CAz8cMAiF0CVAEA31Q4FWHQ+BkCGA9EjwOgggNxv2ajLNNRfEuoutnGTRTWssNiGpVjupZba&#10;uIwvFcsp1SX15XpsN7BfJUPgwmRV24AVaq4ItaeUW0WAXRAuQLHKFhcKwp1akY4ftROb7c8XqByF&#10;Aqc6f7IBYVa7zgeYSlXyPsFSabYKucY81F0u16Qxg7koxbyWHS5foMYOlvBacTePu3ahTPU879G8&#10;4OrN2Pks23Pyfbvlj5uxvXPt6h9MtrufW2AvLQq3Py5Pt36PowofXeiykfjumUSB0xAWwYpCrwKu&#10;gj7hrwCQwtQLwBtlfQW936EApQI9AKrjIuBGAHGzQKbgs65zAyje9BIFj8Is8ClDjAZPuzyDssCC&#10;H6+jIHsV3j8BUEqPrTcUhcd6vTd4Xllp+o15ygKvGW8Bfa+3foOGAsBRNnjEOBs6bIz17Rtki5ZM&#10;s0+/KLU3Jr9ifa67xq7n+WuGjLYBQ0Za4HUjzDdwgvnGY6EnoOYEfFSewq2S5jo/uH51MmgrC6wx&#10;gU4BAhOXLAJlrPGSUnLfKUGgJqsrlScYCngjFOpNZztcc3c1eBowjv+515vL59XB4laKc8NiPAAG&#10;aZbIXVj9u/5sfW/9tfXhM33G/wTl+2MLvvFpCxrPfpR8Afi63mWBWG2TveHGHf6GykKDsNk3Vjhg&#10;Io+BX8Atz9tNL/zJMqsKUEu7LL0Ba1qHra1GRACHvNow0ywJzfM9WR2PxYsGBoct+yyq6kyIZZdr&#10;DB1QqQqxjMo9bFFy1UCgPsL1KJe2JBDxbgnZ/EZcTt1GS0dZptWst9RagFiPBW7kPm/FEWqVxaYI&#10;4EYZRbkVNCCGtO52s3ITAkYlSEApFjQgjpqo6BEl2U1yRNssEwGTiYjIbD1oGW2H2UZYRku4pbcc&#10;sFREQSrvTQWCqXUEijMDgZBevYVz2YzN32CxqNLIrxZZ7JdLLOWrlZZ7ZpMVnd1uxee2sd1shajA&#10;fLZ5p4lvsMNfIIi+QOF9yfZztp/hTL/c4xIw5POZ3Mr12P7VllW5zrLOAfnPUccnd1tk3nYLKHVj&#10;7Q4ApcMAUGProlwcvRQOrJCSlwQ8Dq5paADPARBglgJBDVD2Ehl4iQlKzu8DnoLpHl7X7A0NNoba&#10;mnGh1d9QfOpNLpH6644g8O0oMkEmB/Blo7QygGBK+z5L4IuMb1lvyW1rLb2Dk+9Yg9Ljgt2A5c3E&#10;Rj4jAG5yszp0DM/SAsBudYgIgkhzZYNxCyyxbQeKHVxjD9foFmcCgj0AELWYz7nkdoVbNko0q+Mg&#10;Nl//HwTu2AcsfH4XPzLqT3ONs7HADsItgBAlqgWUlDK/GKWrPISFgFfWOauJ1xsBdeN6O4ay3pYX&#10;Y1ff+Uv76d+2WExhlX1Sc8G6zWxmWDG1/0wL+MF8LPAUU0YXjQ0MUK7ACVpHV+vEqt1OKktgU1uf&#10;lKC2AM+BkIIkG6xwbXeAStDTynOuPY/CNk7/y5K9gbUDgC479D8D0Pc/ANCFlJ62fhC6cO8heKyO&#10;iD4jsH8DhmMNr7P+g4fZ9cNH25ARN9r11w+12ybeZKXHMiw6PsTuffguu3rgYACIOhw+xq4aBvxu&#10;4HPX3YhKe5xjAAtA55sABN10MY6lISouX+K/BBWEW9AcCHrrCQNBTZUTxBwEgZFLPooddj3DP/u+&#10;TVA9wsM1W+RHqERinAcwnwacK/OOlJsqnzs1S+M1FNrrWNVXLAgA+m4BcG6AtTK+YIdHP0Gg/tzA&#10;a/avtkc3O6V3OAwAHo8t57x8txDqELmd3/BOtXnq93nGfjF7ipV0FlhG7QZLa1phyQ1AClDkNXIP&#10;NnJPA6RSN10sCuupgcnhqDQpNe5hAJlfj5tp4P5FXWWpjRBrmQ/ASlqjgVqclbUDwrZI13yUh1rL&#10;atxsafUbLKV+o6U1bnUALGgJcW3spa1HrLCJMoAizFW0hFLhIw6asLecTw4qLrcRJ6SxsAgTNQtl&#10;sc2g7GYAwfTWfZbWesDS+EyaRkJwzFRcW2rzRktB4CQD4KSajUAPAFcB++q1lojtjz67xI58Psdi&#10;vloC1DdZIda+4PQ2yz+1Caht4PFGAjeoYTFfb7dMoJf1Ocf/AjEEDPO/gEdf4/DO8J1VAMUqraGy&#10;Etu/yjLOrgWA2y3lxA6LyFUv8CXNsAglDnkQvBThDwHwMM+j3NwUNMEPywswlKC07OJBgHnQbUtd&#10;Rwr7OM9nLkbascuH+KwgCRRQhUWyxtjREjf1TWMCI9kP/tyf8VmrweWhxnKx1znsP4vIQLmld/JF&#10;dm5yyQpyOtfzHrW1cYFYTA960F6DmrW6G8qroEu2HKCpDVDtfVKBPBYECwVGFF5Zj5K3xtrxSxra&#10;cxgrzutuZsshywaCmajBdNRoBpHlV6VZnVhizTXu3GGZbZv4cddbeuM6y2za6Gq9/GYsbzvfYwdW&#10;gWNI1Wa17bN0nk/nhkhtWWsn/1ec/W7Wr2zAqJssp+yMXfzfZv8P8Kv+r/+yib+ebQF3TreAhxdZ&#10;4IOAUCu8yQI71aFJ+AALGLoZH1JfwMbbSoX5oaTOCvXaOvjxv4Mfrzv4EQAx4EbU4K2C6ZsoGuD3&#10;fwHAK8NZYm2vhB9bB0S1/2manpZ/7DsYAF6LqhthA0eOs8HDxltQ8AB799037fj7OTZ34WS7Yci1&#10;dgPQu2H4OLt22Gi7msdBNwwDgGPNN+oRrg0VJguKylMbn1sywAXncEW4dkCnEPlfw0pu0fhADY3B&#10;Zmpsn6ac9UKwt1NEYwM1QFmLSymN1YgnAaDgBXjHADClsBqLMtSiTRrYrPZFQOWmq92nBLV/R6Xz&#10;/SqrzPAfEXx2xOPED3lMaKt9sm8lZvBCw278a4JgnQNultWW7RUACa32d/MTNjNijRX0xACklZbc&#10;vBj3s4b7CBHRRiWu7OctiIZGyk4DcGo8AhQPWUHjQW8JVyxmUStKrQUINmEtG7h367l3GzSuj+db&#10;UXOAraiNx+0oQ+7R7JbtqLH1lli3xpKprDNQhnnYVC09W0LkyrJSwWe0qk18L/f1XhTeboLnOC9N&#10;F9X8+JxWjZVd75UN3fMIgxQ+l4LiS2neBfh2WRouSWOHk5t1rNWWULvKEgBTQiWgr1puqTUrLal6&#10;pcWVL7WY01z72dWu06agYrflArvMLylvX21yiyIVl+9FDe5xc32zvkYFAsLsr2DCVwD8Gxzbacr7&#10;ObURIlpQfpmVALACIVW+HpCiOj/aYQll2yzg6OVQp/QUAtcxTUe7HG7HgOAxIHgMCApuJUCpuAcY&#10;om6Uqv7ohcOA5AggiXQwOX4x2o3lO/ltiivsx/8BUJXu6hIWW8lNtQ/1NgMbbYuBqBIhSH2WaNA0&#10;r+dxjPzzKDWgW3BJyRP4gbDXGVjdLJRgDiAU9Lx2R7U/IteVQAFr6kFwO7BDhQHUYsBawnlqKyus&#10;rdo5vfT+8Vyb1CjSXuMUgXMuoMzo2o8F320pHfxoKLo0FGU6/2d07CL4wdv5EbC+WW0buQHWO0ue&#10;xU0jAJZwc5a1s8/OKJToEUCJnacWTOMmSW9BwrPvkII1NnPtPOv5f/8/6/5//rcD4IG091E4f7fA&#10;BxYAwIVslQILAN49yYIffM8toB4ECANvf5mC/jcKjdeDq15blyFanRnquQVcntoDjmpXxPo66AmK&#10;giMwdG2BAp0So97tAdAlT7jtdbdPr6NEnxUAKZBXqj9//BMA/fDzwPwHCwIagdffagF9rrOgAdfb&#10;gMEC3Bi7DrCNGDnakpKiLCHpoP3oxw/bVdcOQBmOtoHDPABeM3yE9R00DBs8xnzD7+N6gIQACORc&#10;anxZ0f8OgL3tgXpNoHQAVKhnWOPu1CmCmuy1wr0QdIkTpNQAnsvcoowtjwFFIOjSVwGvsYBLsFIO&#10;QqWvUsJSDVgGgEH3U1Hcxr6H8d6hSnbA5wU/fwQCQR9QdRB0gcpUXkC+I59yFN6MGpT6u5trIAIm&#10;/t6uevCHtucj7j2UVFL9EuC30BJbVlCBrsNx4CY0b70NlyMQYi/zWlB3bfutkHutsDUEuFGOcC+F&#10;HSjB1jDcCeWnaQ9OBGGBastuCnHP5fHevDbgBsyy2nYAo/UWWweIsNzpTTgcwJUPcPPad2FfsatS&#10;bUR623YgBjB5nMY5prVu4NzWcI/rHAm2afyf3rqJx9hZ7v1kt0XttaD2KC9JLUCuZbklNS61hDqi&#10;hsfVyy25ZpmlAv1Ugbh2NcF+UYea4ZKrmStALxWFl/0NYqoCZtWgUCsOmRI95JzZ49oCc07vtHwe&#10;F53jezgDb8r5TipRqVWbASAQrIAhlShK3pv3FQ7ts11SgKg4pwD329FvBUPNtQWEgh+WWJBTlAlc&#10;spaAogzbehy198GlWNOaIlpL5OSFRDuhBZUup9n7/5VgJ/8heLJP/3Q2zzYrBD5gel42eR/HCnXT&#10;38q+xZJepHZDURYD42LOo5jzUo9yNtDLclPY1qL+lCBht5suJ2UqCBaordEtd0kAwsJuqVUdQ5lm&#10;BL8Qzh/Ao05PXI5zWa+PA3jBOB+Lm9d1gGOg+tr3AL5t2O4t2HB+8I7tgA8Vx+MMf2iYjJcqiy+U&#10;miy7SQDc5nqmi1sPWz61byZ2IbOFmwsAZnET5LYAzQasekOYfdHzuXX+n//XLv+f/2NdEPDZvyDD&#10;b55qwY8sxALPtaCH5piyOmsqXJ9HNFtEA6XVIQL0gKCX4kpjBNWDq+e9x65XV+P7CC1G5AEQKDgA&#10;AgigGATkgvReZYW+x1sjRENwegHoDWXRPoCb1N7/BMDeuAKCwagun8Bx9VgU4DXW59ob7OrBo23Q&#10;yLHWp28/+93vfmtlZTk2e/ZbNnjI9Xa97C/AGwQAr3cAHG79sMyB1460wMG3c74/cb2obtyf2vlc&#10;ux/n4Gzw96G2Ua3YpvZC2WGvTVBK0K8G1R6o6W5KO+/a5YCg1hBxyRNkX4GTkhVo7q7W8x0FAAWu&#10;0bK0vO4yzXidIy6H30Qge+9L1ueBV6zPHX8AdrxvOAB0KbAEP6lBKUovXBosF4LgMwDQa2cMvPUF&#10;893JOd+Lwr1f3+PP7YG//cq1k0XXLLKkOgFwKQBcZilNWLemdYBFY1Sxm1r0S6MYqKS1jGuewMg2&#10;V009OJaCTrVpowC5B7Nb9qDOgASwVAdEFoosCwWXxf2a2UrlDtBSqKDjGlZbXNNaQLWZc0DZcZ8r&#10;0lUWeI/KRBrHTmOb6uAH5HA2SUAvEZgpkppRcTyXrvdpphj7SgF8yQA8CTAm6r3Nywj/+xtXAHpg&#10;B3xT6lZZesNaFOgGILweO862HnDVarwiKu8c53pqlxtMXVoVZSdq44h4K6o4Ytnn9loukYcqzD9H&#10;ZVCOEi6HV+WalQLsNR2wkn1VbLLsChybchX6gYkClF2VAsTCuQSlghQgdOpO6334A3iUnccS9xxy&#10;a/Nqecr3L8Sbt65wmn18KdPev5Th5guf/JaTQ0Uel7oEVGWAroz9Hr0U4v53UARiaisU/E78IxLV&#10;qPT7kaYs0y7RKmDWtghYKr+frG6uANgFwTXmUL3QRKHscJfaA5G37cstu30VKnEzdhgwapEk9Vrz&#10;vjKUZamGwgDusgscQ+1/2G6NC8wjstv3cTOg2PTjtW8Efhud/c7o4IaQ7eV5b7B0LwD5sbQiXPN6&#10;K1AnSIumDgG9BuxBo9r/+JIBYEHLNgLp3sIPTY32fkep4X7dX2r+5zbwzndswH2LLegxtQFON9+D&#10;8x0E+/xwnkuIEHjvZOwxoJuI9boD66XOC6m2iW+5rVLeK9Su54ayoOIcxFynB0C4EXC4MXyAEUgG&#10;TQScdwE99hsIBJ0CnABUrwSg2vT+G/j9GwAVAiARrB5YDf+4epT5rrrW+l830K4DbtcNGWr9r+pr&#10;Ift3WUz0AXvwwdvsumuvs3Fjb7Pb77zXbgCSA0eMsYGjR9l1KMJ+g7DAgyegkrCmE4G3ACgFiBr0&#10;2vz+GX7eY87Dve61GbrlRdUmqLZSZ4XVMwy8NM7PWWGF2uU8G+wSJgha2FgHP6fcnuI1AOi3rr09&#10;xIEaunLnX0xrivS/k/MTAEc8wvsAoGy0yz4D5EZptokAi8r0K0BnhZ21xgpPAIB3c44PKDj/W5+2&#10;yfvmWVbXDouqmudUUVI9ATCSGwBL/QpAqIkHyltJQeY+zAJcWrMmq32TA6OmdmrIWQEVej5qMLsV&#10;BUjkYnfzUIbZWN7MFtwMEMxsxcq27+beBlR8NpH9JLJN6lDlv8krAxwnHZCloQbTcD/plEEBUOov&#10;HReUjihJbVvloBbfsBioLcfuCoCaYSXLi3Js2+AHoN633A9AgmtJwgYnAb1k9XbXrwN+OKsmoNsI&#10;XJs2WloD0Krf5obXaMGm/KpDVlwTY8dqk+xEXQoATLbiqgjLqzxgOUqd5bJde1PxND6xpFzDYEKt&#10;UENs1JGkNVQqsMmownwi++wWAIjqOgZojmE5j15WinqFIAjoLseaFktSxpbjaje7GGUnUU7vY3e1&#10;POX751GAPXH28fkk+wzl94lTg9F2UkrrEhb5W9TltwKrkhnsRxGG2PFv97kovbjTxTEgefK/IuyD&#10;/83+v41C1aECsdp53SGWi3LL6dpFbLfc3oXM+dLV8+uyQHfu4P8tlqFML61rgNIqbgZukA5qD774&#10;1Fb9SOqxxSYDw4KOfVgEFCE1ZFE71oGasRArkIelEARzeE9mJ/Ie+KV3evOcM7Ddmu6X7maIcJPJ&#10;/up4SPmU+qXUXCsso57XGrkx6vnh6jbzQ8pGAD5uLmWQyVcKLs5Nr3/YnWdn6k/Z/u0h9ptfv23B&#10;Y/7D+tw/zXwC4KOzLPjhedbv0fnm47HvQaXOl0UFgHe8YT6lvLoLILp413z3aP2PKV7wf4DW/5iA&#10;mrvFrwbdjA5CjzXjA/Xnk/W9h88T7jEKMFCq0m9/XZvi/6D+nDJ0eQNRQa4DxnuPBiMHySoOvAv4&#10;DbPgqwdaf2zv1UNG27WovN+/+HuLig63117/G6rvGut/9TX2q9//p02aOsOGjb/Vht08wQbfeJNd&#10;PWqsBQPEgOvGAaMfAAmgKqvrAIiiA26+27Dobt0Uz3q7YTDqIJFC1IJH/vZAr2NEANTUs98Tv0VV&#10;/sZ86olVR4SANk5JEbDtSpsFpGR9Pfj1ghAIqnPE5fHjfVrASLkEJ/zK+tz9R+szgX0Of8aClfXF&#10;dYQAunF8ZuyPLAh7rSw0gcpFCPhczkKnJn/B8dW2CFTv4PP3/Q3F/2e75vEfW+hnu50qiqteZInV&#10;KwDDKge/ZNRgCnYxuYF7DmikYyXV9qalGXKaAQX3fqZGRGgp1y5AgArM5l7PQuFlq2JuO4wtjuQ+&#10;DwOaALBFrmaPG2+bgc11qq4DWHH/p3bushTKQCoQTFdKuA7UF2Ums30v793m4CYAShhkSiRwb6e0&#10;rbCExmUE54yKlIjI5L1KMJKOTdZssTQEQCoQTKXceMH/TWsstXEd5QjFV0+Z1To79XwG5Zem59RL&#10;XS/3pDnKIa6Dp6ghxsoaU+xofYqVuil04ZZdhdqt2OcSKRRUUb79S4QWV/H+6oNWVHvACmpRh9W7&#10;scMaRL3Dm/5XtcECSrtRRReUZsqzwSUu1C4nMAKzf2iObrwdU+qqizHYR577FvgBww/PR9vHPTH2&#10;cXe0fUR8cPEw8DtEoBBlobG1R//BvrHWx1B0xy4fAHJSgupJ1nAZ9S6jBP8Rasf/VzgK8AiKD/gB&#10;vQzVHmpMdRDji6ZG0vS0DJRXNv9n8SWn8eMnNVC7NPIjYBHS+DLVXpJMLZlAxPNjJCKl04BTRpO6&#10;+DVOaQ/KbD+KDQhiV9WoXKgbpEsdIUCwZ4dloDLTu4Bcl9YM0cLp3HRKj6U5wa79j+NxYyZgVWIr&#10;FUssrma5xdev4QbgeNheDf3RIPGCbvUcK8P0WuzHZitrj7bdCatsw+rFlhWfZW9OWWvBt2LR7n7N&#10;+gC9fk+iBh/XVDktcTkFBQT0FChFLW4ecK8SqL5nAVr97X4U431aYIn33jed13n/RGytgyBq0I3/&#10;I26VbQaiWg/4bim/91AwwNMBEOWohAkoP8HNZXX5nwDoOlY0rOZFXv+9U5jqkXY9rur9vHq8Bfqu&#10;s8Dga63PNUPtmkEjbexNE+yHT/7I7nvoQRs6ahhAvMGGjx1rr01+z0bcfKtdi+q7evho6z90pPUd&#10;MtL6DB7h2eAhd6Mqf8G5+dsBBUDg5s2o8ADoIMhjb4YF5+yP3t5hN49aKhAr/D0E+a4FMZdSXxCU&#10;FZbKQ60BsEBdx2is7Ci1CT7OVp0ZT3m5Bcdo7jXq7eafWt+JLzirG9D/Dgu87n4LlpK8EdDdisLj&#10;9QAthi7lqPyDRJA7FqFpgjc+x3fGe7DBWgMkADX48Bt/AhoHLL5mPvcVaqoG5SdrWItS4j5LrlvM&#10;Paf0bNyL6hghsrjXc9QWzf2ZS6VfqMH6HVhB3EwmgEtXR4UscPthnotke8jZ3rQWNe/gVqj0s1CB&#10;AlVmF3BDPabjitJQkimyuIAuE1udhVjIQDGmN+8gtvFY8+gFR72u4wMxylpSvQJwNUuR8rrKLGIh&#10;nfIigZLpyu8ap2IdFAF5OuU2tUEAFOwAKwDMAIQCYEot+wWCaQ3AqgEQ1+1FDVJWG+KsWNlpUINZ&#10;lWGWDviyqnhNa5HUoAId8A6g+vi/FijWUwkos42y3dRst4wauFK9Hke2WuMAD6PEDlvJZWwnasyl&#10;uMcSl2ilt0vKAhPn8gAqHdYxVN+JS6jCf8Si9IBgd4Sd7ETp8cUqyrCV6hU+DvxOouYUJy5H8P9h&#10;9qNOE2CIutQqb5pVUdCDkrsAJC7usiJUYREKMe8C8GtHkjeusgRZANV6zdQW7ocHRnx5GdR8+pKT&#10;GjbynvXEGt5PbdICfABmCl96EtZUQwjSGvixmtQWxxfYSDTstdymUGypessArqI9HHscYcVUBPmc&#10;W1Y3P2A3P1Ynx1RarHYeoyjVAZLbsdNyVAsC3YSapRZXtdDiKxcDwKUWzzmqzUO2IZua08tSvd27&#10;wQCoW2WuaZOdbIi20hN8L5mx9sWxE7Zq4wEbcTdKEGvV9/HF5ntiJQCcBewA2p2A6i4pPUJtg4BP&#10;8AuUarx/BqFOk5kW5GI6gPMrwdveJFB8qMfA2990vb2BDn4ox3sFQKlG9QB70+A8AKKe/PD77wGI&#10;mhQE/QD07LXa2X4JDLC//VFvgdcQV1mfqwbb4OHjbAhwu37wULtu0CAbOBQo3jDQ/vzXl+wXz//a&#10;Blw3yK4fMgJQjrABNwy1vtcORkHeYAF9B1rAtTdbnxt/Yn00S2IiCs+/cJSn+LzwEiPosRTg9wB0&#10;4PMDUFZYiQeCHASxw5oyp4WJlFJfQ11cRhhBCiBhiQPGyLJiZb8LLK5C2aXH8tpYQAg0fWN+bLc/&#10;/Bt7+T9ft5vGT7Sga8db8PAHrN/NvKYKzQ2mpmL4DrjeHGX1Aju1LAjegiK9UxXIY/bK1lmW17PX&#10;EurmWFLdQkuWu6hfBgTkMpYCCW8sbJpssKIZ5wH4NDwsR0PEOgVAypTaB6X8mgFds0CmDrxQy6Kc&#10;ZuJ80rkvZU014ym7HaXI+7MAWRYAzOySA8IWc58nA1aJj8w27l9ZZzeAeSexg8fbUZbc4+wnB9Bp&#10;UoCGfKXWApYa7vUGVJaz2YCMsijYefk4VY6kBtdaKvBL4xgZUrCU0wzsrgvsb4YDIiLDtQ8iKrDH&#10;qXXsS6oNO5tXHw7MIiy/9ohlVmrM4y7UHNehOc5ATj3fmQAvtVrnw/5QkZkNAivHqoMNtassvhbb&#10;XrvEAsqUVw/lVQL0ilB/heqBBYTFri0uCghG+afJRQFCATAOWxxjH1wGbj2Ar1NqSqPA8enIaa39&#10;ewx4vg/8PvgWVXhJdlgdKkdcG2KpZmd0abyehrFstOzzm4jNlnsBf35eP8IW4LXWYqoXWnTlHOzA&#10;Aqe2UuuBn0KrselH4VjprTuB3jYUILADfgJgKl+q2hzUhpCJ6stv2WuF1KxqE8lt01gm9ZwBOkIz&#10;R4rbjlhxBwA8r6QQPAcAtWhSZsdqS2tfyc0CBPnxNC9YY/vcwGisgyCohmn1XKUA6hSAncx5q0FZ&#10;AJR1yASWrudMvWhAPK15CT/2civlByr5GPudssdOpsfap6UlFn4ozu574k8UsN9YENY3WAupA8DA&#10;ewHdfTMc8ALv98AXoHhgBlsF1vl+7LILtRnyvrv5nNYExioHySqzdesEa71g7eNeAqAG3iVIaviL&#10;epGl7ADgzZzDTV4EogaV5eW7UO+wICgAEoG8x6ehJrJ2Q+61gH7DzRd8vQUGXWvBVw2xGwaPsUFD&#10;R9sNw0bZNYOH2VU3DAGEw+3Xv37RHn74cbtawAu+mgCavqsA59Vs9ZjoP8J8Ix+xvrcrTT4KT+uD&#10;XAE/Kb9/A6AGRrvB0VcAEPipFzlIsy5cr7AgqHZBD4RuZTbNXhGUAJtyEn6fTl8hALLV/+NQg0Aw&#10;aPTPzTfkCXvq6T9Y9qH9lhqy3ib9+Xd248ibub47bADKUQsj9bkVy+zSYyltl8YmAkUHX2Coc1BP&#10;9e3P24CHfmC7T+ymYl9nCbWz/QBE8dUv4f5aQsFdxr28nHt/CbHUATC1GQgqa5FL3QYIcRlK3pED&#10;BHPadrjOjvQm1A6qTcNXcjSsC+hlClwtOBQgltMiiyw1t57PA8FOANeBynMdHH5ASclhm127NlDJ&#10;rAds9Ro/KDe13XLZTz7HyqX8O/jUwgFllQGYAqAHOoIyJBeVDgC1b/c8IkUATKeseu1/BNY+Q06u&#10;AfChgONRwrHViIuqFZak8YK1HL+Oa6kD3kRmDYCvQpAAuzRBEtClNm5FHG2yuNqVFluzwuK1nwa2&#10;VChxdUssum6RRdbNs6j6ORYg23n020MAUMpvHwDcawWXUGNY4pJL6pnFS6OMSoCXLLEU4QmgeUKW&#10;tmePHe3eaSVI7wIKuqalaSW2oyi+E2orRP2d5PPHz4e5DogS7HZJtxIS7DOtrZujNjVgk9UDCIks&#10;LVzUuQmQrLP46iUoK7WFLLX0OlRYHdaXmkGzLwq6gHR3KDUf0hcoqSfL9Typ1uLLVfufaqeCjj1W&#10;1nmQc9Sg58MOXrnUZrnYA8EsF4gWcXMUdYS48YPqVMl3llVtf/xQTq6rvW8L57oXiALI9oPAk320&#10;oQRlEZp4L2owU+pTyhTbnqZsM+w7i9o0g+9G7SnJ2JeEqiUWc2qpy2tW9DHXkHHATmSgrlNi7XhK&#10;ksUDwd/8abb1Hf8Chf7v1ufed6zPQ0DtwdkWoPGBDwDF78D3PfwCH5hNoBgV2OGAewVC1CERdA9x&#10;r2AqgKIQtXg6AAwAiN58Y3V+vATgUFRKafUvFrh3qpuWywzSexwk/4B6+SOP/2TB6mAQHAbdaQED&#10;sK99UG/BRJ9B5kPJBfUBiP1usECAGDBAabCU/6+/BzuBL0jAu9ZTjj7BU6mxruN9vH8QNvimZ62P&#10;ZkloSpxg57LBcE5KlKDHssX+oTBXKsDvQ22HnKt6h/3DY2SHHQydIuT8XRJTVCzqzA1cVmeF2u6+&#10;68RQZ4iGsQBAte2NRsUNecqeevw/rODADvvg8GorDVtlmya/ZL96+GG7B0U4btRtNnDU3db/xqes&#10;/4TnrA8g990GBAklStA0OEXA2B/ak5P+QsWcYLHnFllM+Wzu+4Xc9wuAgOC3FPgsQ2Et5zEVaN0y&#10;vxCQHQaKTcu45wVD/qeyzmwDgiiyXEGpHjjVSwTs4N4lKHMFTVutiCgAEhrErDVvsnA4uYgRrZ6o&#10;jj71NqtdUc1NamrKauF5LKgAl12nucJsG9iiCPPU2deEvWyCG01U6s2IqBZsJ6Iog/KRIthRLtO0&#10;T3WasM/kJpySbDyvaTiZlpxQOdKqi0o7p17gFACYCLhiaygzfBdxVbCgZiVqWKDbQVDmUXbpAC+t&#10;boMl1q5G0Qlyq1yPdlTdCouoW0wsIhZYZP1Ci2qYbxH1cy28frYdqZtph+spB0cB3VGXfNQbs1d8&#10;CSi4bYgbhlIsVXhBQ07C7KTLxhwLADVrBND1bLWynk2op82uPU8DpUtRgEd5r+IYnz/G/6VIe005&#10;UyKCkq5wFFmY5QEUdefndqEEe7ZYHiDMJTTkRW17qUjVtBqkcy1fDBeYXb/JDTcpBliaz1vao55c&#10;YErNlt9FDac8f7KZytbSpcHR2zjmXgCoAZ0Cl+C3x7K5CbLagS2Qy6HWLOzYACi9BAd5mlXSoQw3&#10;XqdHIl9mEvJbU3vy2zhWW7TltYRxc+2lBuQHkHR3ShOZjXRX75VqII2Cz+6gdsUCy867oQLV/Din&#10;AbsWh/4GNf1pohWkhtqJlCg7nhhtRUfCLPNguGXEF9rL72yg0P3S+t0NBFGDgQ8DOA2RYet7UMD7&#10;Hn4OgPcLgHMAJTUajwPu+z4C7+P1ewRFvZ/P3QcEBUB1pDgASv0BN9SdEiCoc8NTgN9b4F4Iuiwx&#10;eg8gccNNblLnB/Zu+GMuCYDvmrEWNGCYU4IBfUd4EAu+wXz9h1nfgTeZb+CNFnANNrkf79Fg6f6D&#10;eEz05X19vByBPiJIr/XlPdffhtV8CvWGcpKiuwJ2PlliQU8dH/7nvntNHSG39oIQyPjDqUHFLQrB&#10;EAj6kyi4qXMOgqhBtdu5GRzYYsHQ9QY/gyJVYJM1kHroE/bQfT+34tAD9n7Iajuxd5Ed37PQYha+&#10;YbN+/SP7wyP32NN332UTJ9xlI2+6z6695Qnrf/tz1vfOX/O7/t763MX3qXnA4x62hREaTB/lBv9G&#10;nppvUacBYNViCrjgRwDBdJRLKmIgFSWUXk0lr+QIWDmtSJjBa8pGntO8EiCts6LGLVaEXcxXjj8t&#10;y6CZGoCsoH2LFaP4SnFGJdynubXcv/VrEAurLZ/yUOQ6GykflAk35rZrA8/zeZVTtSU2EVjrXAXq&#10;Ma8VUdCqpCS7CJxWK2VcnYwIk0IJAGCa6sYKSpjIUsshqZ0ckBHpahcUaFuUdHg1ZXM954KoaN4E&#10;ADU4ezUqbqnF1i5ku4CyuAKntRF1vJnQdp0lIz6SG9dYrJQd75G6iwJ84cQRwHekfj4B9BoVc+xQ&#10;3Qw7WDONmGJhde8qHyAq7jLx7S4gqHU4tgO9nQQXBBSLtNW4OyB58n9F2fv/S+no91sZlrXs4kZs&#10;4wYrubAJQG5xvbpufxcAD6FMzqUXsMUattINVLsPOHCVahZIV6iDooa0FPO5wgtbLV8g5AforcHy&#10;AU1BE1+mapVmIMwXfLQL290TYccvaI0Std1pbOI+fiilrFrvfsh8QKpB0S4JQmcIPxRKkR/Q1WTU&#10;MFmou8yO5dSWi7EBiwjNM17B61oInR9Cvb7USgnVALBmAzchsG4N58eO5Yc/yE2A/UZupwDojAYk&#10;O5EKqJ1ErxEUVZMKgqg/fvgEau6kKmq90wD4dLx9UF1sX547ZsVpYcCPyiQ+0oojjlh2WKTlJ5fa&#10;X15dbgFXP0JB/JUF3/WaBT+EJX5sgQX9cKEFPzLPfIBQCys5AD4wl5gP/OZ5AASEAfcDQ6IXhoGC&#10;Hzba5RmUfb4HiywAKmv0BKylFJ5A58AHAG9kq/hXCKIO1eYn++sm+d/0ewsSLIY8YAHX3WqB146z&#10;oKvHeGMBrx5ngVePtsD+I1F/Y6zvsNstePidFjiY910/3gKvGeMlP1Do8VW8l/ANGG3BV4/i8UgA&#10;eLMFjnyY83oOlarOkCsg5wegC2d/eV32V9Pn+N+bJ0xoepwAKOg5+HHehKbXafD2dxB0y216PcQ+&#10;dVRgidVp4YatuE4SDWv5Keej/wHg8B/ZuHGPWdLmrfbxwU32/v6l9mHIAvtg9yxLXPSKLf3dU/b3&#10;p+6yF5+4037x6H123z0P2KDx9/C5e6z/zc/Y1XfKlv/Grn3gJxb+STKV/X6L/gbl8hXK5Svul4oV&#10;KBsFlrdmsSVXoIDKl1rSWZTeOVQecCuu3WrHUXInGzdYGaqnGEAU1i63wopVlvfNKu611ZaDeBD8&#10;NIEgr2MLkNpmpSjCgloq7UrgU6/7fRWCAXAiaFRu9F4NNyuQkNBj9S7jmAQ8laX8VtxLmwZdhyIg&#10;NAB7N8DbDWABIVGsTEhdVPSU5TSERQoQVLghMQ6Cq1GEqFiOq2Un0ltWAEHKH+VOw3syNX4Q0CUC&#10;53gAH1u30BJQcMko4VR1bDaspUyt5jlcVQP2FvjH1S8GfCg8rG0k28jGRRbesMAiGhXzeTwXxTfL&#10;wW9/1WQ7UD3ZQusoA2WX+UK+3WIl/7WR2GCFPC7U2r2owILLu7DDyFtNg9MaHf910I7/1yEAqN7b&#10;VVZ8eRXPr0M5brayS8Dw8noebwR+m4DTFjuKKiwDcEqQ4BY0Zz8awFyqnmY3lxi4aZ3fy8CPz+Ve&#10;2OBUoDpICrGppe3AoTPajnXG8zjK/X+sJ5x9o6DUZufgB6DdmD8+ww9WBERLOG6pBlorDyEqMJt9&#10;pbkesS3UMhu5IZTDTxmcqTlb5qPgFlLbyl4s5YZYQW262rXvCXBpVViFhgNI+iPUpBHAT6Pqt6JK&#10;qamqN1kmwEurplZzgWqtB4hNm7HlXk+Zcia6BtdylKSW/StPtc9rSq2y4X0ry8eWx7PvaCqEyAg7&#10;mppj4WG5NkiDdQeiOoZIcTxr/e58yfo+go19YpH5frjIAh8BeBow/SCQA3wBDy1iu8BBMODBuahE&#10;L2SNpRQDpfqcfdbWm2vs2gU1mPpWrKWsr8Ag6LmB01KB/xo87zo+BAqAojbC8b+yoNHYwsETLeAG&#10;oIbKC7xBqaFuZHuLF9eNt4BrUYbDJnItd1sgIAwYDNj03oE38zm2SiWFevTASQDFgOtGuWlxgUPu&#10;siDNz5XqlLIDcAJdL/wc9PT/fxNuZsiVdphr9B4ryYIgKJgLfthSB0G/ElRGGKDrhqsosYEC0HvZ&#10;o1GGWoVu9C9syKhH7dDyJfbJkfV28sAS+zhkoX20e7YVr3/bDk/9tc3/j3vsjadvtjefud3+8+nb&#10;7Bc/u9euH6HEsMFc5618D3fbhF88x/2TTgW5y2K/3mxx32y1hNNbXI6/VFehrrCkymWWcA4HcXa5&#10;JZ/lPjpL2arYy3100E4TX9bvto9QRMeBQgGwTDsz1xK+mmNp3yyw/No1lCXAJoi17QCAiBGpuYat&#10;llG71rTIv0Yo5GlpC4mHDiUwQT32BuVK8+/zNKrBjWuVxT3kptwVt2s4GXbXzRrZTjnbTGzkc6hN&#10;PpcNTNP5bHLrJksGhEkAMMGvArUGd4ZrX9e6O2rTxNrzOAMLr6l0KZQhte3H16+0GBRgfO18S2pY&#10;aElNiy2xeYnFNix24ItvAoKNfDf8H4vai6iZhfKbZZFNguD3ESEA1s620Mpptq/ybdtf844drH/P&#10;Akr/QU3yjw1W9O1aYo0VfLse6AHBy9QS3xKXUWIXARgqsUTj9/4hZbjGsnrmWvbFeZb37TI+vxaI&#10;rraSyytRjCtRc4Cxh/31AEUHJM3e2EhgmbHYR7/1VKcUY9ElZPbFtZYLUPMurrH882uphdYDNt53&#10;HthqbrHmD6P8irG7JcoUrWltbnrbPkLzk/lhgaay0GifGmyt8YWy4cUozVwkeWabcvspJT41IfY2&#10;v10LoK/mMbUk8juD2iQFm5rGDZeFpM5uBHDYh4zqrdSiSH3Xc4x1b6EWbOI7adhjefV7LLcOq1un&#10;VbTUFrEeWwwAsRxqAFZvtRp71ZMdX8mPTS1f3JBg7zdk2let+VZ2Itxy4lHXcWH2YWqqfVL6uf3h&#10;pVUUDBU0CudwCuAgDbT9mQXd/ifr98Ak1B/Q+8F8oKcAeg9p9gjW+CHg9zAgfHgh71lgvh8sAIZ+&#10;FSgQSjG6dkQpwPfcsBrfRPUAA0CNmXMJFgCGm0/MVgkWXMIFYKfHLn4P9H7nHisnocu4POwhYH0L&#10;IEPxyeYOutlF0KAJbCcAQIAIAH1DscgC4PCJQO0WCxoMHJUDEGB6kBzn4Bd4DVvAF3CdxgOyHcTn&#10;Rj+F+vy1H2r+8HdyuDVTePzdjBD/bBHPAisEwX8PL4OM2gXVHvh7VGZvm+BvCL8adB0kxHiAqMWo&#10;xj3PdQuIUoa/dADcv2i+fXp4vX2wf5l9GrLEPtwxy4rWvGWJ8/5om196wuY+f4+989MJ9ttnhllK&#10;Lmrrs4P2txm/sWG3jLDggf1t0topVtycREWq/H3bLP1ciKVXHeT/UMAIPCo9AKZSwaYpe3M11rVq&#10;hx2vOWBfNhyxM8SXDXvtw/otdryJssu9lggAo7+eAyxxOHXrABQAw43ktG53ECtUk45scRNiAGWW&#10;C5i06JcG+CvVW2/0QjBXPb0tvNaMGsT+KlmCm3rXijhS2z/7d8PSpPKacUzKgsRrXpLh3ZSFnYAN&#10;NeiUIAoWAMruutlUADG9GTWIfdd0Vw010zS6FERGClY4ATESW78IhTcf4M2zOKxsbNM8i0G0xDQv&#10;tXj2lcQ+NLg6FqsbUTsdAE6ziOZZLsKbZ9qRRqJhloVWT7cDVdMsrHaaHUIJHqnHFQl8hZepOS6v&#10;sLxLywltgcNlSH55CxDczuteFAPFIp5LPz/Hottet5j21y3t/Ewr+MdSXl8IyOZbwYXFKMalxEor&#10;6KH2AWZF3etQZ2tQYxtQZdvtOKryOCqz7OJmlKGgt8byLiDBL2/CekvFrXMw01Q3TZdTxhm33KWG&#10;ziiQ1t5jzQveyj7Yj9JvXdjB+2XnD9jxfyixAyoRm6zsMMoU400Z4oflxy7ALhd2cCxujEINHcAe&#10;C3pZACyXH6CgdReAI2qV02+X5fI4txGb3USl0ISdbw61suZwK25SxozDLjuG2gKzmjXrozdhqnq1&#10;1nNDqFeL2rx+u2U2hFp+Iyq2LdZKvoi09Lht9lFapJUfO2kHD2TZ9bcrscCb2LpXLUjAUb66gY8C&#10;gkewmz+xvhNfsv6uXVAZpRcSQJDHgQLeI0tQh0v5f7GDo1OHDwJBIBmAYnQQlArUeELNIrlN839R&#10;UcDPpwCASqiqtYl7oecsL+fhhcDH/+P8S3VqLu3gOx38PAACM6fs1N4nwMkWewAMHHIb18J72Qag&#10;/Hph+U8ARAUKgM4iOwiiBG9AKQ3/gcszqJ7c7wDYG1KuAFCDopUtx6lZB0CvHdBbO0QdIV5niNce&#10;yDVoqpyumc+7a3cDpr3xgi4N1k1eRhmvtxgguhyD/+HssTd85gUbPPIxO7BkkX0cutY+2rfcPtqz&#10;yE5unm75K/5uSXN/Y6FvPmOr//CAvfmT0Tbl7fvsCyrQD7rC7ZPzKZb59WE7VKp5rrHeODb1ntah&#10;qJrirag5mXsv0jKAYnLlSkuuWmZZKLw8wQcHUty0D+t7wD5vPmJfc/990rDbTtTjwlBO+S1Apnal&#10;xVUup0JfbbkoqTwgpckA2UrfpqYl7nUtEFYIbJR02C3s1YLSQyRIyblVDwGWtwWGOKd83q9lHvIa&#10;ERBNvBdA5Sn9laataQwgoiFRHRfKLEM5yWrG2bSGc4xIQBnB44McQ0Nj1NGBLUeISIzkqEmqZb2/&#10;/c8/jI39pjRvt1RAmsi+Y3FnMYAvpgll1wi4GqZZZMsci2pbbHHtHBMxEw8Mo6X86qZid6fYkSbF&#10;u3a48V07WPeuhdVNwfryGPBFNsyzaFShIiD/8nJAt9RyLy2ynIsLLeviImKJ5QDCXKmzy8Dg0lYA&#10;J1Uom8qX2/Gu7an4ve2t/L3Ftk5CvS1A9c23vO45BKrw/BKA5gGwCFld0rEBuUy0ogA79tqJnv12&#10;EqgdF+SwrYWd3vxdzRHWbJQyrHJBjzpFkOXdKLTulZbdhTLrxJ4q2pdbDtv8ntVWiGIsvsgxgGcp&#10;kC67vNuOfav9hKICjwBBrKUWXtfUtw5qrA5qQdcgvJFz22olnfuIA0j5EH4kbjBukkKUYhG2ubBl&#10;lxUqPVADNw5wzOXH1uh7NfqW8oMebcOWt/ADNx/m5sBqczPlqKZk//nUpr2LJuXwg7tUQa1KE4QS&#10;beV4FISi0xGWHLvZPslOsA/y3rcX/nM5MHrV68G9E7Wn9Ffjn7egkU9Z4KAHAcf9FjT0MeuPQumv&#10;tYTVOfIIqg/wBTy62AIfXWK+R9jHQ0uBHXAU/NRDjDr0/WCe60wJ0DCYu98xt4C6WwgJYDj1R+EH&#10;cD6tLyLI+VPw/3NIAfK6FmrX8pPDH3GACrweWF0vCAIyWWBng4Gb2vCUG1BgGzwB+GGV2TpIYpN7&#10;36vHgqCD37XePgIF1OsBoN6nhcbHPmVByvgM1DTdrXfKm8KztgJfb+fH9xD07DDX913of66Bz30/&#10;Xe7F7wGo8YICptoGgWAQW5+ssR+Cao90yRHGvmBDxjxhocuW2EcHPACe3DHfStZOtuzFf7PEGc9b&#10;+DtP267XHrM3nxtlUQnv2ee4mWJ+++K6Q9w3WtIhErDtx+buxj3speLlPu1ItGOdaVSyUZZevQ3l&#10;p+FfOBXNN2/HAXGvlnKvHkOFfdC4H+tLWWpATDTifnTvUslnAiw3BraWCrhhCzDaBmS24XSowJsp&#10;Wy07rIT/S7HExcBRyTwKcDZFbbK0eykD3PfAsJDyIJWnxL75AC+3kftbc9qBYA77z6pba5n1a7we&#10;WyKhfh0A3GzxNZx3nWZuxFlRQ4qbuVHSGIdrCkVgYL0RCTmazYWQ8XJrUrbYahkKjT1M0/mjNjWX&#10;OLEFADYttajGWRbVNBU1944dangbuAGytgUW3b7CYlqWO5hFNUy3CGAX3vAur0+2Q01vW1jj2xZa&#10;945r79tX/Ta2dyoABJ5AMKYBAOai3HIvL3B2NuPCHMtA3WWcn22ZwDAbiOVd8CxxEVa5wFnfhVD3&#10;Pdv61Qu28ZNnLab+LRTZIizpEizqfEC2EBgutyJsrSxwCSrrGLXJida9dhzVdJLa4MP2KPu464h9&#10;2IWdBUgFapfoPGhl5/2w6uFHAH553csAH+fWNduyFJ3zkNQLkMrzgaCAuxgAcizOsxj7XAqw1R5Z&#10;eoEfF4hqet+xi4ex0GF2tCeUm0dDXrwarpAvvKhzO//vsmKg7PVc7eEG4H8lNFUOQ9WAqv0ENWR2&#10;btsqy2lbAzwBZwf77oqwsk71au+nRqM2d+ATXNnyQ+YDv3wUYD5WI181LZ9Thuw8buKSHgrDuShL&#10;iNtsH+Zm2P496XbdHSiye6eaTxlhNGj5tpct6ObfuYWCtFZGwNAfAIf7gAIgHPUT63fH32zAwzOt&#10;j+D3yEIvHgaCDwLEB1GAD8yyQFRfEOowyHWeeHOLfXeiMLV05i1AQstZSuXJAmJvfVhvl3JfSVZd&#10;YAt53r3G84JkMOrHp8n9A+9BuQEz12YnCAKv70Lp4YHg1X5rix0OGHw7EPwXAOq9Un/E9wCUQhxv&#10;PgHwWqzw9ROoBFDAgEdDWdR251LK+0Nr+nrT5b5XeFcqP5fe3r2nN/QZdYrwGQ2LkQ2W4gNyWmDp&#10;u84RvnsHQH/7oFs06WbgpzZCADjyxmcscu0a+zB0tX2A/T22Y54VAsCMRX+xxOnPW+zUn9nONx6z&#10;xZMesU+xtaXqIQUyx+sPeRmUNVRFagmApddrgLE6EA5xT0W7jMwZbmAx1rARG0sZKQZ86tQroSIv&#10;A1DHcCLH63hMBV0MAIsELu5lt+YNTkXDRDLqtwEpom6rZbK/bGVV55glfLa0ZTcgpKKn8tasqGLl&#10;/2vdT0XPPdoI/FoQB4qmvbgcnmtA+Wl5WY3/A3RZNVjYWk1hQ7HVbwJ+Gy2xDgBWAK5yrksLHVXF&#10;W3FVkpXWxFlB3UGAjxVuWmcZ7Si+LiCKANKMkoz2TYBvvRs2k0yZSWzaYAm8L6FllSW0LrXYltkA&#10;8D0A+AZQe80ONU62I1jcI80LLLyJwOKG171nEfWTLQLVd0TKr+EdO1A3yQ7Uqs1vEqLtDR6/YxEN&#10;M+yIrDJqMCDv2wUAcD6qb46l9cy01O7pltIz1VKBYEbPUss5r7a5DcAPy3gZAFxYaIlt0y2s8mU7&#10;XPGSpXESJR3Ufp0rqbmWWinQKr24GhChyLq32lEk9cm2vfYxaumjlnj7qDnFPmlJto9bY+0DvvRS&#10;aqACJLmmpxV3amiLBkqjxLDM+ecXW17PHMvhfLK7ic6Zlt0BCDtmEbNRh1hu1GbB+WV+EK5gu5Ka&#10;BUh1b7aS8yg1VGVZzwE7igIUAKXuCtu5WQCcsjcXs3XPtVHTEQJiCQAs6AJiqNZ8ZHkBP1Z+xxrL&#10;7cJS6LyUkaZrj5VxrqXst6BbyVL1fmCJ8itQAMBCZH1+MzdvI48BaWGHNzRHw3iOdkfb8eo4y8ja&#10;a58dP26vT95GwXoZeGnM3jsWCKTUQ+umnI1/gQKnMWoalgF4hjwMcO4FFD+wPmN/ZVfd9Zb1e3gW&#10;gEPlqV3wfqXVAnhae1jhOkzUE6y2P019Q/n1zvlVh4eAJ8gBPKXY7wVfwBWhZTm1PnEQljBI5zL4&#10;IeCErb3mRvMJXtdJAfaqOgDX2wmCAvQBtaDBWN8h6gC5AoCCnz6nDhB/J0gvADVkJggABqotEBsd&#10;OATYjvsJ4OL4t3F+LqMy56X5uBNQp24dD67DpZzndT3+17jiPQKcwOfj8XeAUzujVKYbGqP3ePt2&#10;71Eae1VGt2jhJH6Pcf9ho2/5qcVv3WZfRm604/vmW+n22Za/brJlLX0ZFfifljz317blzSct7sC7&#10;drorAYVHRd+6w47X7rRSIFTURCUsiwo8surWo9ZWcf9wn7Ttw17uthxey2xYbdmNWEa128mRtOFI&#10;cFK6n0obcVQApagOKAlMAE05/pTPr3esnuCXXgVgKjdZegXAqeLerAOmDfv4PDBtotwhTEqxqyW4&#10;mQIeZ9fvtmxUaXHTASvTa2z1vsJGgXAPoPSAmAtUczh2DjDP4nxT+T+xepNbxS36m7WWeGqHpZ3e&#10;bzmnta7IIcut2eOGtSU3Lrfk1hWWin1NbcM+N6EgG1dbUjPbJhym2sy57li+j/jm5RbfsggIzrK4&#10;tilY3zdQgH8n3rLDWOFDgO8w1li2+LCD27sAEPuLDVYnR0j1JNtX9Sbbt2x3+Wu269yrtq/yTTtQ&#10;/Y4dJPwWeDlqb7Gld821lM7pltQ5GRBOs7RO1GAntrgbEPYsw9pilXsWWSbPpbagxlqW8KOssJI2&#10;4IcUPd6xwo5iTY9dQI1d2ODsbQk/6PHWffZJW6x90pxkH2p5vdoEO1YXSc11iC9dNY0GU+7hy9/v&#10;WVGsaUHPcpSk1OR8QDiL406jxngPFait4IfdPq/XFnig5NxyUJ7Z57HI3auApcYxcaNoKAxKU4rN&#10;G/TMTQSUi7t2AK9drg1Qg7iL2nfyHoDZyc3Ja8X6LPArAoJF1FTF3RussGsdkFPb4VZe17CeENcJ&#10;U9CjXISaisRr/rGF+myBAEitVoAVLpZq7KTmBcIl6szpDLOTjeFWfDLacrG/9zyF4tOQlDtes6Db&#10;AaGGfNwCnGQ9tWbtjRRAvxUNuvE5C9LYu+vutICr7rKggY9bXxRc37tft34PvGdBD0wDeNMB3zQX&#10;gQ/xmOcD7noN+GnAMwqK/bl2PmWSHkdoZbkxKJ/RvDYGyIz7lQWOBQhadU6q0E15+62n/pTyiWMH&#10;XnMTkPJb2F7oDbwFeN1qQYNuIwDedX4rPPgOAHgXAGQ7EBiqbe/6WwgtJgQElQCB8MlGq21wEPsb&#10;yPPXjwKOCh4PfwhF/AsLVl4+dWYoCQNgCgaGUnJag8Ntpfb+KbznvYHQqEKsrtfzC0QFOT8MnRoE&#10;cq7DRVPZXDIGQMjxAjlOEPDrdzPfvRQ5lcC1w+63TfPm2qnEPfZx6BIr2z7NSjZNsRPbZ9lHu2dY&#10;8vI/2ra5z9onn++yj6nsCxt2uIHJRai9YixlIZYyj8oxG4WXXr/cUhsWowJXAsoN2NV1hHpp16PI&#10;BEVV3gTlJR8FpmaZEqKUfRXWUWHXc18DJUEwX3Bq3AUElfZ+g2VWo7ZqsJnVCA0gVEq5K1M7dPMR&#10;O4oVL2k5bMVsCxoPW079Acuro6zUHKSMRtj7TTF2ojHKjvL+siZsO5853s62NdSp2AKiEDgWtKDu&#10;gGpyzVaLKl9uoV/NtIhvANeZdZZ6Zquln9Pynai6aq+zIq55viW2Lrek1tWWyDUnNC1jC+yaV1kc&#10;MNQ8/niAmABf4uFMUvMcS2yZYdHNsriTLBKlF1M7zaLr5mJpUX/12OK6t1B2wK9mOjCc6tTensq3&#10;bFf5m7YHCO6uft12VPzNdpz7m+2seBlL/JoFlHy7yYq/xaIBrYyuJZbSNosTe8+SO6ZYcvtUDjqV&#10;52ZbWptgOBfJOtdyUHn53Wu8Ag/Bi6B5MSdZ2rYcmb8S4KzmtbXURKimxvX82DvtQ+T1By3RdrQ6&#10;ynK1mHHlAbeSVD4/kgY4azqN2tGU+VZT5PJ1jPOLrODCIrbYdICX1TGNQAVyDrk9amucx7nM47WF&#10;ltPFzdO11DK7lwPJlW6Qs9oVpLhKpdQ0CFv2oRObC/SKu4BeJ8dt3YK93czNJUBxU/mjFAiXIs3L&#10;OjfbUdTdMReb7DhgPAH8TgC/Y27tYpSjchB2AT3XsQIwOzcBTqnATQBwo1ODRc42A14BmGvMx66c&#10;aEUBf55gG7aH2TVK06SOhnEUNnVGCH6Km7X12rRc9hO2aqhXIQwe+ZQFDcEWX4savPoeQPQw6uw5&#10;C574Zyz06xZ0P3ZXcZ+yyPBjAz/XXia7eyPQEFhlcRWAzjeGwj+aGKvnKfwoQXc+/jZBzZ8NGvWM&#10;1x55HYCTUgNWgQIWqs51bgy61YVSWgWpzU+QA3ZBw+4x3zDOc8jdwA1wOwhii4Hmd1b4egCI9Q0c&#10;BEjdPgXGkUB+hAX0H87nJnLdz1hfgckBkO9JNliqTdBCxam9rvf/AMUEQnNyFUphf3NvUAEAPk8x&#10;CpJUAn5ABrFfl+CVz/S95Xnrf+Oz1mfUj/i+H3ULHwUOesB8Qx+1AN8I+/PPfmofR27DBi+zo9un&#10;26f7FtjHu+db2tK/2Z73nrHY/W9aJff98XqUUx1uoxrw1RJugS8cQ4Pa1TSedJmlNS6wjKbFQI97&#10;GBhkN+M4mtWUIockgbAP2KDwAF6eMiVXY5mruZ/rgFAD9yGqsoCypPbCHNRhDtY0p2GDU5fZNdyT&#10;qMKSBtQcABTQBL8yWd9mXBfbvEZlkaZs1vM8AuX9+jh7vyEOEFJuG4BgUyT3LKH1QpqBpNYDAbRu&#10;JogWQWrYgwrcYrFVS+3wmZkWfnaBRZ9D7ZVvsLTKzW6oWGz1IqA1B5UHALnOJK4x0Q1lWQIEl7rH&#10;SU2oQXWsoAyTlXXJJVBdaHH1c1CFfLZxPu9dbAn1yyy+zt/5UfsWUHybmGbhtTPsUPUU21/5tu0t&#10;l/J7ExX4loXUsq15FSi+4sIBUMNGSi/xRV7U4kYbLa11MSc125JaZlpy2wwoPA1iT+Pg0zihmXj1&#10;+cBllRX2AM6ebYBE7WMr+MJRYs3AqmUp/6MUNbiYHzULmhcCmaNI8zKkdEHlfss4vcOyKqidare4&#10;3i1J/EwNH+FHy2xWFglNnAZmGqiMrc4DarndS3h+Hs8rFgA5zgP45XRj4bsXY02X8RiL3gX8gLDW&#10;75XVLesKwW6qDVCBpHerw6mdj5sKSGlN3/y2de46ZNlLAJ/UWhnwPNG9zd4HeO8DwQ+B3Kfnd9iX&#10;F/YS++1T9vUhcUxKUIq1A9i1A1LXtrgV4KnW5iZv2UzwXJtmsUhpbuf72cJNvhF1vM9OVmfYn15F&#10;il8DyEajrgCTVn5zwzzUIzzxZWyrlmXEuhIBd73Ccy9ROP9iweNRP1rfYhgF89oJ1qcfEBkAWK4H&#10;UCN/4pRREJYvcAIFmwLtAvXj9ej6IXgj4NBi6wBPINRC697rvE/WmG2QlJEm9Sut05D7AdZE1B6Q&#10;k5UdDKgGo+YEQKfcgJf7H6urNj8pPWDnGwqgh/NZPwSdIkQlurZBVKNnnTWWEEvNPoLYl8+1D462&#10;wAGaVTLUtScGDr3f+tz4M64LaLu2Pa5Ddhi4uYWMlHhAnRQKDWG55ZfA7jniFzznRaAeo+YCAKWS&#10;FvgAXTDRh330JfpwrcreEiToDXnIgq+/w4I0bk892ldjy6+9xa4Z/Zj1veZWe/CW2y116zLL3TzL&#10;yrZOt492zLbkeX+1kMk/tz3zfmEfvr/Fvmk+bGW1qH9UWHElggAlVMjjAiKvFrWH1cuigGc0zrLM&#10;pjmW3bKQ4J5uXcl9shYrTBnT6AO1G2Kf009vtNQvgdo3VN5nUJU12GIpQc191/CWZqCKisySuqRc&#10;CYL5qMgyVOTR1gNYXypuogRoFQmqhCYc5FE+c7T4EbA73pBgHzZqHeB4K62LQjVGoBpRjE24Nj6b&#10;X7vdcmspP9h3zdLKBraZdZxX7VqX3TmxZpHF1wA0zVypwt5XbbCUSvVOL7CYqnkWX7vUzeJIbZYl&#10;xi43LrNkTevDAqe6pCerXeKTdKXQojJIBo7KIp2CQkzFVamjJKVhqyXUrrbo6tkWidWNrH0bGE6z&#10;yLqZdqR6moVVTrED5yZbaOU7FlYz2XWgHMY6H6p72w4CzEO1k1CAWDIlCy27EIKKUQ8SF1Avui6w&#10;xAYkbP1Ci6mcY9EVcy2pdjG2dw2FHVBQ8EtQV0UdOyn0Agk/YhNgapxLbYZaZJuJzM0ChgUd6wCA&#10;fiB+QGqsbOCn9oiMGn4kga9+DV/cSkvmy0uqW8dxlSl2ERe4xJTgNL8bNde1xrI18RuVmSk4ti/C&#10;5i4AeFJ/S3lNvcOcQxtBrZGLhSgEOmUd+1BzoU4Blnbx43fxv9rhOqm5AF2+Zo+0S80CQWXUwPLm&#10;8dkS7OtJgPhB9xb7sHOLfYRa/BRr/AXw/AKIfsp+PkBNHmU/Unfq/FCniTpZirG6RepoEQClLlt5&#10;Xjab5/Q+WZwMKoZcniurTbEHnn4WlfMwagvFceefLfh24HfnKyi3Ny34Qc0Hfs/6aBH1+5UO6+8W&#10;eI/WCEHhaX6uknyOetL6DLnX+l4HdAYAof4U1P7qVUV5Db6X159w6Zz63IQ6BBJBbkI+hb83AKDW&#10;HfZ6eoGK2h39Y+OU6LSvFvBReqdh6okGWlq5bTBWl1CnRoDa9wQ919PLY7X1Sf0Nkd3l8aA7sM33&#10;W9CIh8w34kEgBgQHY4dRdIHYZClGqccABz9sNfsNkqWWJdYQmqtGWaAUoEB4Pdc08hEg+HMLBlZS&#10;aYG92Vdu7h27B/SUbUUpr1DKGrsXOE6p6BU/AW5UDuN/zD5Qk0T/8U9ZvzGPWx8Nt9H3pbT+V3M+&#10;VwFgoOvaJqV2uS6nePkO+o19wq4a/ahdf90YWzd1kiWtnmoZy9+wkjXvWMzsF+3wwt9b2uF37Qzg&#10;OFm310pQRqW16620crUVEflV3NOVay2raiVCQNPeZnFPTLX0pimowGnEbAdBKcP0Ou57ykgeQiG7&#10;BlX0zVKL+2SBpX250q2Oll+zDWhRwbZQEauzDajkECpbmfU8btrgKuLStp0OguoAKWrcaUVANb9R&#10;0PR6h/OacGCNh6wYy3u8MdFONiS69YC1EFNxIw4K8BU18J56xEvNesDGedV6s0ky6ldaei2wA35p&#10;Sm+P1U2rXmG5NZR9qU/KeyEgzAGIms6XwvNaiU5JT1OV0k6Zb4BcetMKy8ASZwK6LDdFjv3yXBoK&#10;MaVhKe9f63JtKpFDesMOYLvWostnW/i5SRaO2ouqnm7RtfMsomqWHSlXTLcjVVOA4nsW3fSeRTW9&#10;Y5GNstGT2b5nAUXsqLQDAGrNXLZ5rTvYMVTWosxI1iS2CXj62NOah7ieL2mXHe0ItTKtsIbvl3Qu&#10;aUcOa+4rtM4Agml4/HTkamYLkh5FqUSlBa3bnOIpaQrlSwyxHH60nHpJdNUeWAC+RA0kVl4wpZpK&#10;5AtRKH1ONmDK6droIku9RwAruwOL0CkIUnOiFNOa+cKVMaN5hfvyctX2BnhK2rEe7ZqjuN8f/sec&#10;s3p/pdhygXo+8CwQPBuXW0bdMq5zJde5wY5jZ49LDQL9k2zfR1V+APTfb99px9qp1VF0ApystHqX&#10;izq4EWWjAaEA6PUGY4fdGC0NjeH8kfaa5qR1jbPORNnIOwDL1Y+7zongB7UWyFsW/MhU6/fYDDcD&#10;JBgABj30LgB8GzC+ip0ltEgS1tgn9Tb6p6a07gGD2c/1QOXqGy2wH7AIHmSBfaWc+H/gRAse/qD1&#10;Gf2E9R1D4R//LIDD0goit/zaWcfeDoBg/hf0+t70S+s7XuvpPgn8UG8AS2qt1+Iq3Pg+17sr4GFt&#10;hwK2odhcFJ8LZ3fvtGDgFzTqEQD4sFNxvSpQs0j0eQdBVKCsryAoJRigoTHqFHFT5bieq4ZxLcDw&#10;BilKlNmYH1m/m3/O+aPobn4eqAt2PyOUvBS1yut9qByCRzyOBX8E+/qwW7c3aMgDKLu7rA/gDlZ7&#10;5XVATaBTOi99X32vt4B+A73V7dTDLVU7Cgs/DkCOut8DOJVK35ue4Rxvspd+9bzFr8ItzXvZClZR&#10;CBf8yUKWv2gffbTdPlfPKvd6Qf0GKwEWxdXLLR845FThkCpxNdULAcdsS6GApjZOopC/acl1b1lK&#10;/RTK4RyCMoQQSa2bz/vmWybKKr18oaV8w31/erkVVFCBA5ICQFKE+lNlrEo3G/XnpmnWr3NtjHlY&#10;aTmxEsqhkiEUqwNGIxxQi/lsnW1uUqKDfdjyMCutj7SjtVJ+4ewbxafhYM0aR7gFt6f9qrwqGTDQ&#10;q6fcaSYV55ZWxflVYuFhR141wK/ZaserttuJ8m12vIJzO73acio2WUbVNq5lB6pRS2PCG8pcKpDL&#10;QO15wfejKXKUZwHQzYnmeNk1Gy1Xq+RhtzPYd/yZ5Rb+5XQL+fgVO/TNJIuunGuxADiqcrFFVCyw&#10;SP6PqJpmETXvWnTDuxbTONkigGA4ajCqGUFRCP0FwWKN7G6D8MqO3LyXg3GCtf4pXyi1tApAVE0B&#10;bwyh8KstINqONsfYiXZqiu4EO9kTa8q6rHUy9KUoi0UGklY9Pql4+rzmrdRA++1kOzUinz/WGuo6&#10;QIrdyHRUURM1lqR003ZTqillikhulPz1EhNkoTJdgsU2YNjBl9AFrIBfest8S6xDUlcvcO0BKY2a&#10;V7jGDbDMBzAa01TQuofr2ueur1Bj8NqwJJ1RWOMIpwTzUHt52A3Z9vQ6fsQaoA18C1rXoB69oTwl&#10;2OBSlGAZICzj/Eq40YqBoWytepHVkSLLrQ4SQbVYdrhN8NPNR22PlVHNnOtqZzVwr+P72mlp3xyx&#10;YRMEhF9Y0H1TzPfD2dbnyTkW9Phs82n62wP8SCjBwHtfxwoDPjfgV+PesKeypWOxfKNQO1rmUauR&#10;Db4PeKBUrsWSXjXWK8T9bqBwU7A13xZVGDjwHiAACHh/HyDR/8afWL8bf+pUURDgCB6t9i5UI9Y6&#10;gPdpHN4/qTzZVqfcOA7wCtJUOEFh6H2AkuMDy0C1lUkx6rMC4MgfcJ6PcI4AkNcChmCJAaZPMVRg&#10;RXGpM8XZaKCnzhA3i0Q2GDhdMwJIDTHfgCHevOFrgfCgez01iHoLHgvoRv+Q4zxiQYDex7n4Bt2F&#10;jQbS17LPq6XmAJzmGOs76a+kDYLdEA96/Yajnkd685elOq8Zy3eIIlX75VAU7Eiua/wTfFePcQw1&#10;MfDd3fw0x7nNnn7wAYtaNt3SV7xj2ctft9A5v7XoA+9aeWu8lQGUnHpNp1xvhSi5Qu7RbO6vzOr5&#10;QAChAPzSsG1J9ZNwPn9n+6ol1r6OG5psqfXTUYWzLZ3IwBo7h9WAKsRa5tRo2hvKrop7rE4A3EhZ&#10;AnAa1cC9mEs5cjnwGlXhcg9S8RaqLRo4FguUVMbF3J+6RwtwJdk8l9lIeUfd5dXv47yP2DG1BTYf&#10;xB4DRspnNuUqmzIhZZbmrCplG+ua3uABMBVAp1UutMyKFahSjlG/047W77XjuL7j5bus9Az7/gaH&#10;VQ7AqrHctfstp24PrNnEPrC98CK9hX21oPSagX7TYrd/pZvLrl8Feyh7jQespIZzqgqxtDOb7chH&#10;823/+2/bluIXbd9Hr1lU+SKLQ53GVaMMK5cCwPl2uGIKlvhtO4LlDed7PlT/poU1vGHhTVhgzQss&#10;alZvjhpY9wMp6N8eaoU856iv8T9EFrVYVp0GBO+2o22H7FgbAGlJsPc7Muzj8/n22aUCO3E+li90&#10;L7WKOjR2ctJbkaxequvsBg0eDsNORtlHXZFsw4DgblSUFCXqEKAUUTsVo640PEWQUxrtlMaVXjTo&#10;S1dSUVQUQMrrBsgdfFEt81CKXhJJpdjWmr2aFuem8aBm3eDmthAe7+ecULhNALAFAHZw/l1RboEn&#10;2VbPwmsu8BIgSE0EAHMAdz5w1KDpQgBY3LMD++x1khSrI4VzVYeKC54rAJAFGuCJcszH9mu6naba&#10;5SrJglRp81oHPjf9iCgAnvnl8TbqbtTbuBct+KlF1ucpzeyYagH3v2MB97zpMkUH3PGyBUwEfBrr&#10;Jpsqy6qVzvyhpAkBWvNWWUuGP+bA44aNAB5vLJ7gN5iCL1XDVgW/D4qqrwB5EwUdO6tkBljogGsV&#10;gE6Pr1dHBQoN9RiI+hPs3Fg+F9hbKThsrk+9u0OBGuoqcDiAG/GICx+qK1BAHnyPBY/6gZc0FZsZ&#10;gBILGOpBKkhKUB0iwC5Qys91gEixAj8Nru6dEXIdyg8IBl2tGGU+tcVJtQFIH9fo09hB9uG7Btt8&#10;Fa8pCUNfQKf0XL0RTEXQRwlXiX6oYyoFl3RBQ3BQcj4pS+y67Hkg5xXEd+hj6xum9kus8dgf2tW3&#10;PmN9xj3OtaAoxz5m/UbfZ2PG3mQHl8yy3DVTLGreH2zngt/Y+x/ttC+7ol3Pb3Ytvzc2r4AKPR9h&#10;kFkHyGpQc1i19IbZWMCpltD4lsU3v25JjW9wL79lyVi0dKxwZrPaBecCnQXYvsXcP8soSysoh2st&#10;H1WZU03lWsc91QgQqVyLWrYTlGeV20bEhAYtowbzmrkneT2Pe1DNQ26YlsoKFXUBylDtjDmNcmRU&#10;4ljhYy2UceCncYJyUjkIhKxWFKuan1o9laYkBnJc6UrVRbnJqBH8APw5zqV6u5WKJwimsrq9VlZF&#10;OTyLUzrDsc7tsNxahFbDAb4LjYHcCORldSl/LeynVfBTExzipmGhJbBv9WYfwzl+3Bhpx2vCLfvU&#10;Dov9eKntK33L9pS9bDtL/mqhH0622HPLLaF6k8Uj3mL4TBRqMOzcVDtUBfiq37Cwqtdsf9XLFlLz&#10;kh1sUC8wSqyoWV3fIdQiIQDwgEtyqhkbxSi0olbl9gqhFtGKUrK5uy0foBQBwaIWJHJrsp3szAGC&#10;hfbB+VQ7jqo6pvV3OyJRdkf4UUIo7HuogQ7yXLh91BNtn/aw7Qqx4wDgBGpJFrMMeJR2AkJ1KACc&#10;LGWRBRpKhppYu9Tl0ktGAiubixZI1wpwGpeX3YFUblvi2gA1Ra70wj6Xhqu4W2pWszuAXssBfvwD&#10;nA81R7OXBl8r3+sclSuwBOVa0M6NpM4cftRszUvkZs0GgLKsmjonZVfSvRNgaqiMQplm1JaoThAA&#10;yLG1CHxhN+fWxY3WpWU8kfvt3KxtKx0I8zTpHKDmcm1ZKNW8Vmru6kQb+8jPLAD7e9WzqyzoB9PM&#10;p4XQ7/67BRGBE5UyXbMdXsTmCX4AT+DTKmeyv5qqpXDDVlCDY35ugVqYZxggHApoBgFC9bYKJNeg&#10;eq4aiD2m8AcDwiD+D+5VQUpNxf+AQymrNBVNiQ00tMUnpYeV9Wna25Xte87yAjCn/oAfwHMLBGl5&#10;yRGPeQoSWx4IHH2A0cFPrw9/FKA8asF8RirNAfd6wa+3F1ntbL0AFPw0L9hTZmoTVAiCssW+AcMc&#10;yAJQhgH9lEaL68D6eyHoKbcgllYAVOqt/oP975edBpL6Xm5QBw6K1sHufs4V9fpvgUof+bD1RfX1&#10;v+Wn7hqCULX9sMX9Bo+zTdPetdy1U+zAwl9bzMF37GxLjJUKHsAnt3Yt23WAhXsARZNTrzm6SmFF&#10;wW6aRwUvAKIA2yZZcss7QPAdS2lGATZPtbTGWZS5RQBoqeW1qz19JZWyKlPuLWxoFrY6B/jlAaJ8&#10;nitqogxQXksQMIVNKK1GrC0CJLcJWDaucR2TGbiyPHX+Uc50b7uB/uptRgXmt+BscGVlrXvdQOki&#10;/tdQLsEvA7eV0Ywlb0bBotLU1p5JmUlXW2XjIpwi2wrKY8Ua1ylT2rTPiuvVS73Limp3Wn4lsCVy&#10;sL/ZKMPspt2AbysVwGqX+DWtSc1ZajbD4jfOpxJYSGgpAKCKEz1as88+qDxoRad3W9SJhRZaPNkO&#10;lP3dQk++aqEn3rTwT2ZaQvlqKpCtQBNAIsBi6lbZ4fJpdujcG2xfJYBf+Z9td/l/2v7alyxAUCpR&#10;rjs1cPLFlXbuAwq7KegUagBV1MaJo6KylVIeVaelHnPadgOKffyAB/hiw3lPHGoqGfgl2HEAd+I8&#10;1rgnEcAkoSapBdm/komWEMdRfh/0hNqH5/fZ+yiq4wDjqHpgsZqlXRpgzI+AOsoGEsoRltagzpEV&#10;AHCpJdcs5/hIaECpucDeUpgAqpsaTYkXLuw3LeZ+4rKXQKGsKxwregipf8RFUethrvEwNwbPNR/h&#10;3CJ4D48BWgFqTQBUz1sOii2rSTDkxnIKcIu/bQ/wde3mXHdjiwXAPVbWg11QQgY35pAfWL3iqL9c&#10;4JcN+LKoLb8HIDer2kllY/iB06ntsmrDbcJPf2kD7n/d+j86AxACOvVsAj6fsiCrN9gNz8DyauiG&#10;1t9QuGzGQFDzVTUExI0P1BxdDVR+3oJG/cx8IwTCJ7FwPwA0AiHqCjvp1NMATyW54SWCxwDgcJWW&#10;pRwFeAQF9chqvq46OyY4m+sT9IYKev6Qehuq4S2yvSg/TY3T8pD/BEDAqBksek3Pj3ocO8k5Yb+D&#10;UIFqs9RMD80bVvIEr0cYIF0xNEadIS404Fr21EFwDGoPKPZaWrUPCmqCWz+uR1spvP5Y5gFDUYXD&#10;ef9IAvXoB7z2r4w0Xhsmqo/rUCdNEJD2AkiPfBQgYt8FcLVjjsMG3/Zz82G5NS6xz5iHLfiaMbbg&#10;lZctc9M027v6N/bBx5vs08a9qD7uKU1jI/IbgII6vqjEFXnYugKglYvVS2ucAfQmW3LbZEtpe4/H&#10;71myomEKhX8G9/wi7sullktFn09Fn8/9lEslnYNqUg9yLqrQjbzAQuaj5EpagJdcXdMWzoGypPPA&#10;HeU0rcLmLkdRLnf3oXMnWNp8ylpeyzrKOxaZe1fTVkt0z2OXBT+9N7NlIYJkLpCaizqbhxNb4ip3&#10;KTY1Q6XzXEY9irYWgNUt55wQDcC4AAj1jn0sQJXlVm2wLGx7hpKHoPyS+W4SUI4JNbOwu0TzHLbz&#10;KPcAle8oQx0rVZT7yjVWUo1AUsKIz1fZoaPTLfzEexb3yVSL/2yqRX80xSI+mmExXy+1+Mr1lsQx&#10;E+o3WxzfdUT5FAs/+6pFnP0L8Wc7XIX6qybqcFbHOmNQXxHO9pZ1qTBD/57NVtqzyYoo0BorV4DV&#10;y23dBfh2UbCBYccurKba+3YDxRBqpzAAFwG8gE53lJ24GGfvX0ANdqVbWXsi8IngB1IOMc273Qsg&#10;99r7F3fZyQvb7Pj5zRxvA4ptLZ/nywdqRSi8gk6BZKMpfZWy1mqNAPUAaU6t8pNp7nAhVrnAgQfl&#10;pSE55w+4BAgnL8faiUvxwDjWtfW561N06Do5Tw3+BIBax7e4XeelFOF8yU3UymwFvmxulpyWNZy3&#10;rKoAqN5dgY9oB35cvx4fPa8lN7GyXQIzVqSTc2xHPbazP+yC5Hw2tacHV55n/2n18y1F7T5NM3ku&#10;zH706l+t/+3AbexvUHbPATQN3xAIFRrqoSEsvweCKECFlGBv5pLewbyapkUEaTqXctqNedYCR/8E&#10;ED0NiB4HQg95wBokWwsIZTkdWADetQDkWuChx374udkcDn6ASR0dKL/AoQIgio399IbUn2+Yp/Ac&#10;AAHGPwNQz/+Q535ovtGATwlO1b4oFTjkPo6Dvb7hdjdo2lnsgUDQjQ1Um6ACGLrB1pyP2gTdeWN7&#10;1UOsUAcJalCdI1eGa8sT6BTKOdgLUf/AbTdsR22aUrPDuJbhnAvwczZd5z6K8xWs3QpxnL8DO9eC&#10;DQ6+5ccWfLPaXAHjSBTugNG28E3s1cpXLS7+bftaQ0uqVliaYFDL769OtXqUG4U9u5r7qhro1Emt&#10;AaBG7pHGuZaC3U1pmYoCnAIAp2D93rWkhvccANM1mgKVlYXykhLMaUVF6j4VyPwQzWtbyD27ECCu&#10;tsJmdXRsQ/2t438cjQLlmaXgM9ktEhJ81u948rgvC9rXUOYBX/dyK+xcRplQRyLny+ua8JDRusDS&#10;WoBT82y2cy2zY6FldSx28EtrngkUZwCu6cB8NrDUPa+hcZQF9UIDogKUaEHDVq4f+AGztJo1LmlD&#10;fPUii6mcYfE13vVqm1g1ne9tsWVrGmD5Sss4s8xSTy+yDA2s/mi2Rbw/1SI+nmpJX8227K/mWO4X&#10;cyzrM87r0zmW8Olci/1igSVVSAmutYS6xRZZ8bZFnPurRZ39Ixb5TxZT+4pFutkkALCsOxpVgwrs&#10;UnqpXQTQ66E2OE+gqgq6tgAj5RLDxqp9r30vhZzHwCC7XSDk/24tYA5QlKOP7VEti3kxEXWXDABj&#10;gcUhPgs81WHQvR2lhvW9vB1Qbee9W/gc9qCbG0LHBYBqwyvifW6gcpuOvQtVuJMfii9RHQ3YUK0r&#10;otDjQtRqoQY29ygBq1JoxRACIHDvEvwOAz9sL+dR2naYGvIQADxEDYU11noHgDUdW5LZpOSo3Kht&#10;6hRRIgOgpsHMGs6iYS06f85HqljDemR9S7p53tndFa59JEuWvJ2btX2RpbfOczdMBrVmNpZB+87m&#10;hs1SA2+9bphpdvRCmP1p/pvYzjtQH88Cr+fcuDTX0SHr689/5/Mn/nST+ZXKCTh64/NQfLLAQM8t&#10;uaiVx7RGh9azVTr3kUqn9binwLByAcNQglJyDjYAQCBwwMNuurF4QMc/ds/1zg4FUA58fvj19u5q&#10;PN9QKT/Bz1NNPkHCH7K4vqEccyjbUU8CP6CHagoc/UPgyOtqBxzMPrDWamP0uSExHEM9zTcI0gKh&#10;OlpuM5/GFOqcHBDV1sc5C4TqHPkuUIZ+yDnr7EIK0rsml5lG+1EFAGzdd6Dr0feB8gvgGgQ4ATxQ&#10;8BsN+Nh6wfcnqGN5A0Y9gtp+2vre9gvzjZMK5HNXjbZJL/3eNq960Y5XbLJCCl4OdjAFVZNSPcfS&#10;qhdgeQFOLRVgJdCrwhJXU7HWrUcNKqvzYmyglNUswDfNElB+CfXvWWL9FFQgcGmcg+3EHjYDIiCY&#10;DZDc/SQgNhGos1zNj2+eB+ywyo3cvw5+ai8EVKip9LoF3OMAGaua1YylBIDZak906nEF4mMNFTnl&#10;r4sywL4yZEf9xxPkMlrnsp1JzOLxbO5tgNOMYgN8KdzHKdj1lKYpPIdibdP9DrSx+VlALKeWctSw&#10;DTWK9a3dbJnVa1GJABB1ps7LuOoZllAr+L1lsRVvWlz5e5ZayecrUatnllrqVwss4Rsg+dUUi/n8&#10;HTvy+SSLOTXV0s7NttyvZ1r+Z9Mtj8j9fIZlsE35fJol8nxsxRyLrZth4TWvWdi5F1GCf7DYqj9Z&#10;XMOrFtOiTpBXtSxmpJV2KwHBPgBCYe5ZT6y1oguosYubsJpKW7Pdg596UTs0V/cAUOR/IFiIlS3B&#10;dpZ+G2kll1BUFw8AIdSkMj+juEraQlFZu3kvX4Daxy4AOPZbdmmbHbu43UouoN744gsAYAHH1Rze&#10;Qo2t69RaIygtTSBvP8j2ICAL8VSYS3a6301F8yAIkFCDReeVfHU/P+QRjh9lx7oFPz7bzvk2K6ff&#10;XqBH7dzI55r2UytrkZct3KTLUGXUntxUBR3KYEONBWg1YDlPPdQuGYIX+fyvgc0aUlCIZdD7c9qw&#10;tNx8gl26bpQ2asoWftT6d12kycZwA6ttUbkHVfMKihn10+0kqvXHrwGrASPs2pufs74oPJ/AB/B8&#10;av8jAu/ADt/1Mpb4ZQu67a8WpIwoymAyXjM4fgVUgJ/StLv4GQWWGOllLw5U77A6R5S8QENlAFOA&#10;7Jx6aAUy//Q0dXIEDgTCAwGSoKRxer1Kz4FP4QffFb28Un5BKKFgoPYdAAURHWewOjwAxhjB7wnO&#10;FZCM0vGlRtXzfa/X7gb4gjgHn46pXmM3dEbnxHMKAdKNPwSCDoQeDAVCl0XmyhD0HMj9ocHWrqPm&#10;e9vuQdy7DsHb2Vu1T1JJBAp0gt8YL9wSmf5lMtXmp17sAPU43/asDZj4rPUV1K8bbS+//LwVHVtP&#10;xaoEBkstvWK+JZZPt4SKmZZSiWVEBWbXoKqqsMSV6yy/fIuXsr52vWWihFJrFlAp8pnGmRbfMNXi&#10;AGCCAMj/qU0eANNxKAKSFJnup6zmBa4N0W1RZ1ncf5kOeEqftYR7m3usjuPXTLfkqhkoUg2rAWaN&#10;7AMl6MUy7u9l3POrgCBlEFWX1YqqA4Ap6oVlm869nd7Cvd0y3Yvm6TwP8FCqKc6mc55NWHcitXkK&#10;NnuqZVPB56CAs7Gv2VjSHOxrds02y6jaZGlUACko4UTKXSJKL4HzSqyfBgAnWWz566i0yZZSMc+S&#10;tTwA1jb85CQ7/MnrFvHFaxZ16g1ANsnia6dZMt9v8mdvowLfs3yAmP4p8PzgJYv76GVL+Ootizz3&#10;jkXUvGmH61+yA9V/sLDq31tk7Z8suvFVi2p6zcKbHQCBVA+KSOt+oMyKz29iuxGYbXHp8d26tqgf&#10;JTgs1IDiHmViVifDXoC5x4r5XNm3h9zKckXAr/A8iqyH93btBSLASapJQBH8sLt5F4CqVJ8yRJ9X&#10;8BrSW9At6ObGwPrmd6DoZDU796NOwwhg2nXYjioR6nkgyDGKdWytNaKpaMBPyrLIPb+PcwsFjKGo&#10;WrYdWqFqBz/IZsuoUQbnDZaudojKjdyk6/gxVnNjeLVhQedqz4KjepUVpqAV9dm61Q+/jQCSmtU/&#10;ps9Nc2tb49plMrnxVAsmN2JXWrlZ22Yh56dYLD9oQt3b3CDqzaOGdh0sq92Nl8lNm90wx97ne3x1&#10;CZb2hsF23YTnsLCytwKgZoG85LUF3gn4NPYPAPpuQQVqsLKbvqbZGYLfL4EOym+UbC8WevQvscAv&#10;AB3CdY78B4X5Bd77nB+QguMzFHwKu9ruhgIzgCRL6hukXltvrFugFJ6GtrgtwHLwu0L1aW6uH4CC&#10;n5TddwDUVgkTBJUxqCjBb/RjHF9QFPzYr5QX+/QNBYICoRsaw3HdsJu7PDiy9QmOgNAbNA3QFLLK&#10;bi6xAhACO5dkwXWkEEN43g3S/r6tMpBjBWJ1NSjbdWz4Ae618XGeWF8pvoDe82Xr4DeG8x4tJSuL&#10;zzUBw8Cbf2pX3/kfdpU6RAYOtqUb3rFTrTGWqwwmVfMt/tR0VAqqphwAVS0Actxj6rDgfsuuYHuO&#10;irV8q+XXcH/VbbSsWu4LbHIqCi2hYZabeZUACJObBEAqVdxJKuDyIKh7jn2qEgWO6VhoDZXJZCu1&#10;5+CH4susR6UBiqRK9lONOgKwstGZTUu9tkBC415zsdP5bcspK5pBhdXkXk1uXOh6YJMAbBrHSKNC&#10;T2vF4hKpLdMAXa/q474HiIJfYv0kbO0kIDeJ65pi+dUo0nMLLe0UKu4U6rd8o+VWcN1AMF/L1dZv&#10;tKSaFUBQnR4cg2tNQQkmlKOAz820mK+n26GPJ1nYJ29aGPA7/A0ArEQlNmKTOZ/E6qkW+cWrFsvz&#10;aRVY6NNvWcRnf7WIz/9icedex/q+ZeG1r2F1X7KQuhdtf+0fefxXO9Lwih1pfMUONb1iAVrtrezi&#10;ITuq1FGXQ+zkt3uxp8qqvMslF3WrpGnoica8SV1d1IJI+12mlSIsc9H53bxvL8oPGPFcgWDkkpei&#10;Gjup5dQ2BuAc+IBeXs92yycKpTaVKZooxGoXnd9AyP5u5DNYTqWmkvrrVnhqz8sAvQdgCswC3k4+&#10;qy222C3KhLLrQaUClXwUpM7D5Rxr3cwPvcEpvcRy5PRZapyz8y2lfBFfHJaCG6+oYz2qcQuA5XPq&#10;ANLMFeVXU2LIdg0D2GRK2qhBo4X+nrEc15YyzzKpFVMBnmyt2nMyqGVlfxKrqBlruUmwMelNshWL&#10;La2OG1ltQ5r3yU1W1LzejtdG2VN/wsaqrexGTfECcne+YsF3/d2C73gFJfiSBWkJSM0HvlnT066Y&#10;xTFOHSB6DAxvBnS38D8q0ksOoIn/GjqjeNFBMwAgBgiIY5+nQAPDERo6w3GdRUbdqOd4mF/p8L8D&#10;JOEbCiQ0zEVDbACfwicA6jX3foEPUKgNsHdfgirWWBbSWUm97pQWEHH7x5I7Ww4QAawg6w2SljJV&#10;9CpQQeyKQdP+kLrzQqC7hedQhpqJMpTXhvH+4VKtsureftVWqTGCGpQdDLQ9cOtcFQDOtVOiVFGs&#10;gVoC0y2DKeXqh6LsuxsDSIz7ifW9Xb3uj9rAiSMs9ePddqI5DEu7GuBhvc5OQ8nMAoYLuO9QhAAu&#10;u369ZSi/H9Yuu2qd5dVQ0TZQaTdQfhp2E7vce5LrF1k88IpHScU3onK4p9KAn2ZGuSVi3dKY6pCY&#10;5drckuuBZC3ww0rnN6zA4azCcgK4OkBWCZwqZwI/Kly1GfqHZKmTL8u1D/I/j/OBYIHaqrHTmsyQ&#10;0riESnwREJzDMWc4R5PSOgvYzXSRgh1OwQ6nUOEntc+15FZAW/sm1/Y60HvDSrj3Syq5x7+eZdEf&#10;TbYjJ9+2xI/nWNnZjfZB9S77sAGG1OyxjIotqNQNAJ3vR5077Ss5VyqBihkWde49iwBsR6retfDq&#10;91xE10+1BCAc3zLVopQAoeo1O1KBmqt42w6j+MLOvGmhZwBc5WsW0zDZops0/e3vwO9vtq/uJdtb&#10;9zKPX3HhhsGUXjhsx749bCe+DWW7107+Yw8A3GVHUYOl54FU5wZUDhZVA4BRXMcuhjpYFqvnU9lU&#10;AEYR8BHQ8rtQeEBP4BEMtRWgCgFUHq/nAlOFA5zaGoGiLLDaGgU/wbBYx+Q9nq2VouMYsrcAT+18&#10;hd0cR4seuc9v80LwE7iw44p8PpfXCYAFYfaV00lt07LRm6NYPs/iz/CjnV2AAsSWVGv81AYU5lYU&#10;5nbsM8dVNhisdu/gZl27ht5o1TiNLyzsYL+tG7iRpBxlRWQ9ZhHUsNTg6RqTWM3NV4UyrKaGpubN&#10;bKD25gZN4aZIrQKavEfDIIob11jV/863ZQe2UJABC7Dz3f2aBd37lvW55y03DzhgIjXV7S+Zy3Ls&#10;kiQAM03YxyoH3fonC57gXyTozr86uxwo9eiSg/KcP+FpgD/nnwdOfw/y2F9SgLUCGmpw9FMEBX7U&#10;kygcWVU1/iso/FJGQFIKyUHuiq1TTe5/7PVIfR5g6DlBcQigEGCuBKOst+DpB6Cz0oKeH1JeSH0q&#10;eiEokGHLnZXFDvvjShh6MZH3AT4UpevYUPuehq840Oq4wFtT8RQO4FJ/Og9BWQoQ5SrIAb0g4Kce&#10;3yAe+wQ/VKC+Cyled+5jf2R9bv8Zx7vJnp/8CytpOkTh32Bp2N+kam+x/PjKZW4mlWY4aWZGVv06&#10;XAgFHCBm1qC8+F89pS7nntbaaNyHKtrgpoE6AKKuBEAPQosB3QogozGxmvWE6muWagI+UnrALqd+&#10;qZW1rrOytvXsF6AImDVYySpVylT03K/q/MjWoH8NpdGEgcbVAHClA2AeylL7yKhDsVFWkjnPxCoU&#10;XK1sM/cw93pa4zx/e6U6PxagCFGJrfNQgNj92rcB7iRLL3/XCmrmWEEV9vbzaRZS+oodKH0NezrD&#10;jlVutk/q9rpErmU1CJWa3VQaOyxX2dib15nWCsnk/FJRsAm1M1HBMywWBxXL/mNxWfFSfm0z3IyO&#10;yHpsbt0kAtDVT8feTreoOpS33BeKNL51qsU0A9AG5QF81fYBvT01RNWbtofzDKl5R6vCoeguh7mV&#10;3o59u9uOXdoB/FCAgKBMKkvJPbF8xe08hxo7oXU6tE6wfzEiN+gY1ZbbuZZQL+hG4KT2OACJWlPI&#10;FucCFYEoV8NcAJjS2JdexmYLYCgvheBX1KPxdIR6oYFiEZZcCrGwu7eXdQ1QU06+9W4fSomfD7xy&#10;gFR2J8fo3klst2yeU+QIgIRWv0/vnaVSu8JysSP5tRusoF6ZcXfaMaz0Mc6zhPNUsgTNddYAZ6k/&#10;t1CMbLzSXnFtuYA4CzWoNr1c7EQetiKXGjpHdoLaNJtjyPJkIO8VmS648SkQaeUaK7XY8mqXWX79&#10;civhBjxzOcWmbp7vrFa/hydb0ANaxPxtC3DJD1730ljdAQhRg4F3oAalDomgiVhilGHw7Vhk7LEs&#10;sgDqssbcDABv/JMpzb3vu3U9UIbjAaAbSE04NejvPFHHiVsKUvGT7yJQq6GNFiAVP+Y5Barxu+d+&#10;5ELr5qrTxcfjoFFPobaA3SCBhq2zxn5VqTVEhup5AckDoOD33wMQ9eZXgc7CDsUWC4T/GppNgm2W&#10;jf5+WI5n3Z267IWg6+X1QsfvVbOeGuX8BGnZdyyuoOcDhj4UXuBorkHT+IY/Zn1QvJpSFyBFO/5+&#10;G/X4Q3bwhBKArrL4iiWWUE2hB24J3FsJ1VsAoIZ7bEVxbaFyXEcliHoDkKmASaBRooK8xh2ufToT&#10;ZaS5rXEU/qgaCjQFO6r2XYuuplBjJ7XubVLdGgC0wgFIw1LUQ5yKm8jk/stH+R3jPi9TJiLuq0zN&#10;jKpdBASxmHIeKLo0jddrWYajWeUN1G+lPKEKCzQkppl7t3qFpZ9daYnfLLe4rwD4GYDJMXPqsbDc&#10;02nVmvK2BECxbdQYwOUoQS1YpI4MrGsNjqdGVhygagjbmbkW+v6bFvnJFEv7eoGVVKyzY7Xb7Wgd&#10;AqNmF6p1N3DeRewA7FhioOytb6x9q+dZiVmAK6ovDtstAMbzf3TDOyjAtywKEEZjwWPb5gA7gvfH&#10;utyBgBMARjYByubJWN+3UX1vAL/XbFflZNsBpHeUT7aA4p5DWNiDqLp9Vgb8yoBfGfA6ipU8pgQC&#10;mufbcsBK2oBkV6SdvBADKPhMVwjKCBgoo0q7VpaixmnnS+wAKgKn2gFdO6Gs8R4UID8ydjSvix8H&#10;YEr5HftWa3jwRWg4ixQe8BNktB5pgXqkLvbGWv5XQtKVQHQFAOQHU88xkMxXJ43g17bZMoFVtiwv&#10;+8g9z35QnlrRLo9ryju/g88BMk1Rw8KWaLBn8z471nLQTnQetONcb1mXxvZh/V0OQZQgQPXWLtjk&#10;Ep5KdeayD8FU63xkIdtzqT2LuIkUBfx4+UA2p0E3zDpik+XUbbH8OhRkrQaArrWsipXEcuCL8tRQ&#10;CG6uby7G2YIDS1B1P7S+j021wAemWgAADEQF+u59EzX4pgXf+4b1ue9N4g0Lvuc18/nbBN2C4f40&#10;WS4dvNoItZjR+D+YT6msXDorLLDW+hindXz/iLLRVlAktNKbG1uobCrewGoPkBpsjcUb/4L5XKAW&#10;/evmup5mxfhnOQYKcqxgqWStAHGkAIgSlGUeKNspdaVQe6Bnob8DnutI+V4FKnz+1zx4yb6qw0I2&#10;2APhfxdeW6Gm9/WCs3cfhADoIOi32/4QANWOKRvvAOhCsCZGesALVHul2vz8tleqNkipsAbqfHn/&#10;kDE2dft8K0L9xZyeCwAXWFwl6o/KLoHfPaFmu8VXA8caVF3tKkutX4ZVRTHhChKrZwGRRVTIFPaG&#10;TcBwmyVXbOZ9aywGxXWoYrLtPf2yhZz+ux2msEZXzwUwShICAKloU6W+WgAgkEhtFtQADvdfUetG&#10;YErlrPZEFFxyFVBGxSW6sXbzOS+BEwDi6pQIRErQGwajsYKcC/dnypcA/PMVlvjFKss8t9ENXcmq&#10;BN7nuIZzKy2tahWqEGXLuadS2afgfKTWYqunWVz1TM5RA6UFV2V5AqaVALKc861A+XLvp1fwuer1&#10;XOsmYL/Zoms3otw2WSTwj+K8lR8wXVa4HdfUjuJsmwn83nMAlBKMkxpsmuqei21F7bUJgKhCIBnD&#10;46iWKQ58EUBS6fEj+ZxS6IfWvWf7qt623cSuyndsR8UkCyjoOIy9DLXSC3uB0S4srjIdKznCYYAX&#10;S8TZ0c44YBhj71+Itw8vxQGLw6akAuokcO1rLeuRx2tQRRoDJ8CpUwKFSBSgpNQp4lll2VVUG+Aq&#10;vUgtcGk3INzP/2q7U4cKtpnXlWswv2eVFV7QSnPrrPTbDVZ0aT3PeVmZ87q8gc/KzJyHqlTkAD+t&#10;bK82ywKpRtRhITa+6MJuKwbuJd+GWOklL+vNUa63rCPMjrUdsZNtUXayM9xOdIXxHO9r10BnzgUb&#10;7XquAWZO+0YHZUV2x0Z+GG4IWWDdbERxB0oWKCqTjAacZgPA7Ho+4yaQK+1QGFY3xIFQENRNllsN&#10;JKu5jtp19kHrAUv6MtmG/vQPwO8tC7h/ivnuA373vGGBd/3dwS7Ibb1UWA56itvULii76wegBk33&#10;romB/fXd+ldsst6DMlTcir2egHJ0AUBv91vr27HKRNBEraz2N+9z2ocWDFLyVDfcRuMMf0P82nzK&#10;C+jiOcDoh6CWixz7YxQT6k+2eTCQGKSOB4FPCsvffuhXfA5SPHZjCP0ADBrixT/DCwAqvrPD/xrq&#10;OEH1XQFA18Hi4l/2dSUAdUwdW/+PuAKCDtRSp1KKei+fG9EbvJ9jBAN2DVsaeu/9ln0q1Ypqd/Ob&#10;YhtR9wkU9Pgq1FPNOlTbemI5YFjM/0ACZZRQNYvXUSh6rCYRlFpqo5IBrANSWlNjlUUCu/1nJ9mO&#10;r/5iO7/8m4Weedti6+ZhhZdYMqorpQmIYD0zsJ6aM5vcgiJrwWWoDDZ6iUU8++pXpAqUYDwQTMQK&#10;Z7ZTWbsB+4DSDfxXqBNmFfYV1fYlyu/zVYCQCvvcJsuq2oxzAeKn11ny2bWWVrkeCK5zY/mUsj9F&#10;dhWgx1RMtejyaVwnsAOmGS0b2K7lGgVuzgVFGoeCjNMyn9UrLY7zjG5YbUfqVtlBvqdDRGQd3x2A&#10;T25GvWpKHABMbAWuTUpkgKWtB4aNcyxByrB9psW3TwF677iIapnkIrL5TTuM7Q2tft0O1SrxwQw7&#10;0jjbDtXPsFAUakjVZED4ju2rRgHmtR62Qg0VUUos4Hf8YggKDzhoGElPoh0/n+y2R3ti7MQlYHE5&#10;wgFQU+Q0hi6vZQfynhqMH1EroGkuboHG5aGi8lFTblFlVFmBxstp5TbgJAAWn9/OMTWkBTj0YKnP&#10;ozJRg4XngUj3cpfiKq97BfBab2X/2IJdBjC8JusrJaY2R/VQq52xGMi59kanJDnGBQCIfRYgC7HE&#10;xUCvzC2ShNK9eMjKOP/SjnArA37HW6JQgvyPyi1qBtSt2N9OoKl2RHV+cD0CYA7KNsvlKQRg2N8c&#10;TSFCeWoOsDJLlyi/ILWqBlBn+5fVVKLIwuaDVqzV4wRBbE6R1lOo4fPcQBmVG93I+NK6XfbFt5/Y&#10;z2YutYA7UXX3vmtBd8v2ag6wYAfkbhPgsLW9j53aUzsfIfjpvWovvPM1QnOI37HAe7DS902xwAcn&#10;m+8BLwLu1fNeBN09iXjDHUvT7rQIe5DLSP0qIBQ0BVAtQCQQauGg33kQRB06RSgViPILdHZZtvgp&#10;Zw2d3R2EKhskywosHPg8+PXCzuth9kB4Jfx8V0JL4Xqe/eHU4L+Hs73AMMj/2HWguNe+h6E7Tu/x&#10;CacwdQ567GyxwEe417z3uhjOe4CfbyTPj2Y7/F7rC9wD+txkby5ZbGcufWBFFVTCGrB7donFowRj&#10;zi2w6EoKc9VSi6qay3Ym22kWUwkgzk212IoZAFAwwso2r8U+rnHgS0BNxQGJSBRiCADcV/6ahZx7&#10;zcKwanENcy0R25uMekttAbYaqtKioVdLLJH/lVE5SXAEKop4QBNbCfSqF2GbgWEt72tYaukaudCN&#10;cwKAWa2rLb1RU+OWWbrUKfY3tXyFJX/N468A2OmNKEDeh4pNx8qnViqAYdUm/kcIVG+w1KqVKLlF&#10;wHsuYOO6gLt6wZNqOR/gptXiklB08U1Lgd1iO8J7o3RewDmO90RzbhG1S+1w1SILx1pH1y3jWpUY&#10;dQnWl/0C+bgW4No0BXU41aJqqTykOLn2hFbZ3ckW3vSKi8P1fwN8L9kRIrTmr3x/L9v+ije9ZTDr&#10;ZtvBmplAEQhWT+f16XawdoYFFLaHU4gPWRGWVoOKNcxEkDjaHYkiirdj3SjAnkgrBRpHLxyyY5ew&#10;v+cPIpkPEIewfaGWXbcdxbOJQo9d1NARVF8eFjJXA5nVE9yJGkK9ScF5IYgJYIBSOQV7DgKsUCtA&#10;sWX3cCN1LyYWWk7PYuzraiu8tAUQAjvZ2q4tDmpuyAvgK720h9jrltAsvKD3CJSyxsBSmaU7pUh5&#10;v4b5oATVY12iBZI6jlhJa4SDU37DAc5/p//8AZfUHKrSJUyVqgOA6gnPatkC/GS1uR6uq0CdMhqA&#10;7TppKASt2OJG9bKts1zeW9CqFba4Lhf7rLgN4GsQtUbpY4kLtLp/DXa8eY99+b+P20vrVlvAPX+3&#10;wPtmA6PXvXY9jfkj3JQ41wnCVsCTclOW5/uwyg8BzEdmErOtz6NziXkW/Mhc8z3Mfh6eaX15ve8D&#10;71hfWeh7XmXfL1nwnX+1PoSyRwffhi2e4C00pB5kLcSk4Ti+8dhi2d9xKD1g5xv7Mwe7wNFq6yOw&#10;uq7n1A17wTIOVzsZSk9w0ZhCzR92UPIrM9cu5wFGYwCdenMgVPTa1++h9R24/PHfgvE7e+x91rX/&#10;XbGvK0Hrqc3v9+eFH3T+/91x9TnNDPG3HQYCx8BRqMMxPJYldh08E2115G77+EI2ap7f/dxiSz43&#10;36JPz7SIMzMsqnyeRVXMs4jKaRYJ8CIrgWClVBIKUHa2nkLesNySqDC1+LfWwIirW2mx2Meoujmu&#10;5/Nw9TsWhl07XPMe6kcFH8XDNqFljsU2U/ib53np4pV1CVUoACazrxTAmoi6jJPyE/xQjgnY7fh6&#10;LHcnKrETa4qTEQxTGoEpwEkFPIko19gzxNe8/zQKDLubUiGVp2wt21xkKilKNeW6ZqflV+9AMaJa&#10;KzlGpWZfcDyn7pajfKkEqqR8AV39AottnG+R9Vh77HBY+Wyub65F1HjQi2QbpXbPBt4H+BTxyvjc&#10;tJDPzePaZ1t04xTXAxxTyzWjJgVIvR7VyPdU9zIK8m9uetvhuldRfS/bgUoAePavtvvUX23v2dfs&#10;QMVkOwQAw6pnA8BZwFBAnG0BZSi74s7DVoD9y8f+FSptfDeKrDMC6xsDCKNQOId4TguNa8iMZnxI&#10;NR6xoo5ICrW3kEpew263DkEuhT63Yy8KTgAEcgKFOknUhnd+NVAjsLh5qDgNidHUuoKugwAr1FnL&#10;1DZsQccCtz5JZrfS8C+wrK7lvHct4CS09gafK76wA+jtQBnutLJvd6HwBDkPfs4eY1fz+aEdfDkH&#10;9QarN9r1SmNxBfBClF9h02HLbdhvmbXbsA6oPOClld9y2jnPNtQckUlNmakJ4QJg21YAiC32A9Cp&#10;UOCnRZSUKijDjfEDgm3qPceWA7wcfzuipvcV8Tlliy7QxHPsb17DKpTjBvvwv5JsedJugPYH0wLm&#10;vvtQaeoAwZI6xXebenhfdqnu+z7wtl316DS76vGZNuCJ2TbgqTnW/8npgO9t6/PQGxZ8L8ptoqbP&#10;AbAbNSbwZ0AKezpcnROPU9CB1eCHUU0PY1NRZoMo2Ni6wIHAgggYCAAGApUb7iLu5LHCG5jsBilr&#10;TN5gntOwFPXGDlXvKzADPkGExvX1TnHT+2RVe0HoQUuQEeA8SPVue+NKAP5TCFC98S8AvPLzV0bv&#10;kJp/f+2f4fod/ARmqUft29ljvh9ZY7UHjtH2UZTgo3b1nQ9ZSHGY5TaFWLo6BSrmWuy56RZ++j0L&#10;O/WuHTo91cLPTLPwiikWXq5OjPkWD5RkRR2MUEMCUgxKMIbn47F98Q0r3eO4hoX8P9/ZvQjUS3it&#10;ekABHv/H1KEiAUE0ti66iWNihRNRgUncd4nsQ1BVCrqkRim+xQ5+iRrOwv7iNTyrFbXXhrrDxaRz&#10;v6oTI6MFuys7Wo4N/WqRhX0+zw5/rqE8ms3Ce3AzWmpT617naOgO4DtWvdtOVu+1Mh5nVmPjyxdZ&#10;ZhXbivWWCDRjK5dYjFReDdcD+JTKPhKwH6oEPOdmWNhZvqsKoIdVjwaAsVxzHAo3poXn2EY0zHJr&#10;fURwzeFa7lL5++qpCJROn+9Pi6ULmkdqpgC11yy04lU7WPWGhddPtsO1k1DOr9qub/4TAP7F9px6&#10;hf/f4vUZdpAKaD+V0X7UakjFdAs4eiHWCjsOAS4A2KGZFagjzeLoBoA9EVZ2/hAWVcNeQlBPYVZ2&#10;KQLwxAJBoisOUMZZaWc01jHMCtpCAU6o5aIms7G/6pBwHQ+C3QWAcH4tCg+4ALKcng2AUO19KMAL&#10;4UDkMD/IJuQyNWmrB8CM7tn8YLOB4nyAusxZ4tyuFTxGRcoOEwUXNqIOUVJat/g7+HnKT3OJXap6&#10;gbBLqhN4YpGVh6+gXavbK6MNCrBJClD50zQeSW2ZKyyjeak/llu6Bi+3oHDbUYlEFtY4qwOouUAl&#10;dmJpO7C0rcpfiH3gc+mtaqdZgU1ZjmXhetoWUvMuAZzLgSFgbeEmbFxsSfXU6I1zgOomO/hZuF33&#10;4z8CQGV+VvJT1KAyQ9+BYrv7Fbvqobft2kffswEPTbL+9/3d+tzxFwvWmhga0jIaKzoM+zmQQnoN&#10;BXgAUOp3mwX0n8Bjtv1uJW4ibsS+jfVSYfUbw+NRPB7tbZUiK5joM4znlCWmN/i/z3Der8QJSjzA&#10;e67h/Vqy8jr2obU7NBZPw1OG3YkVBXpKpaUM1W46m4av3PWdRRWAlAqrV339G9z+m3CA6lWPveEA&#10;6N+fX/n9K+yuBOA/PXah4/aGXve/h/32WmMpvkA3RY4AfIHjsPk3PmYjnnzUIj7fZ0kU8OSaaZaI&#10;tYqqQI2cfdsOnHrLQr+ZbGHAMLIC1YLakRJLblxtyVR4eqyFgaL4TASFMboWkAEp2USBMJl7I7lV&#10;thFA1vE+lEosBT8W+xfFsaJqBcHpbq3cGKywVk2LRxHFsA8pyET2ozUzEptQZc1ae4Pja3B13Sz2&#10;McepvswmL9lIlnpcW9Zhk9ehTtfavs/m2aayd2znSSznGeyzOm+a1gPUVajLZS7RaRE2+GT1Lvuo&#10;ao8dO0cZAJyZvDfrLIrxmzUW//Uqizu7Aggu/Q6AMfWz3VodYSjig+XEaa5DVljql/0mAOsEzjWm&#10;GfAB97Da9+xgHZVJwxQ72DCZx6+j4AAcyjjKpcAH0jXzeA6oVb0DAN+2g5Xv8RyfrZpuIWcm2fYv&#10;/kj82XZ/83fbd/pt3jPdDnDs/f4IOTfVAoq6jlge4MpTUoBOgU7T4rCGAKkYa6q2QTemT5bz4gE7&#10;+m2UHf1HIrYzHiAmYI3jzKnIjnA+H4ZFDQVsALB7N9vtKDeNAdxsuQAwxwFwlWV1r7TMrlWW0bGa&#10;19jvZWz4+XDAst1SAE6akghggzO1DkinFkRfBfzWEqgyAKjnsoFg3nkpS2CnNr9LXruf1GY+YFLv&#10;rbI0u3m8Het5DvUIqKTUHABRvAJ2Qcsh04IuOcqd1oTV5aZQtoyMphWW3iRFhyps2QHo9hPY/fa9&#10;wB0Qdm73eoNdmyDXAuxSW2RFVBtz4zXN4cbD7mhaEz9gAhJe66yktM4DjBrVTy1PIfAWcKFmwybE&#10;VITb+N/J1r6DvdX4P9nUv1if2/+IVcWmKksMVjRg5NMAByVyHYX0asEOZdb3diAF9PrfZYHXPGi+&#10;6x61oMFPWZ/hz5iSm/ZRjHrcNGUtSGmoBj9gyozsG4w1HESBd4oPcF2HcrsGcF1zM6BT3GKBhO+q&#10;W8034Ga24yzw6vEWqPWArwGo12omBnB182uB3dA72P9dzv66TC8DFb2KkXMTgAjZ0SCUlbPM33WQ&#10;eNE7Ps+Fe48GY+s9vaH3+eHpYPXvsOuNf+80UfA+qbx/DQHVDz/1EHvwU0+wPzQ97qafOwBO/P3T&#10;FlO+BQU3GWX3FmB51yKq38LWvWOHyidRwCcDv+muV1SdAkmypkBHEIwHUtH87hFV7xFYO/WgNszD&#10;2gItVaJt67hP1rre0LjaxahHrCD7iEfxxNSgpKq9MW+RdUC3ca7FCYCtwIbKN15WuGWFpbQtd0BJ&#10;bJ7jbHM8AIzBAkagUpNQmVnqqONcclCBadznibVrLR6re/CrJbb56Lu258PpFn1OCg5LXLvMwuuw&#10;88A4zmV8pjyi9PJOUZ6/pqL/Bqd2CsFyinv/yxUW9yVQEwBRgLFSd3Xz3UJIHgCnWmjldAurmQvE&#10;1d7nByCKLpFriZe6JQ4Bv/18lwca3rX9de/YvqpXbX/Fy3y3b9iRc+/awbNA7Jws7RwUH1vUXVgV&#10;apHzDK2cZXu+edv2fv2yhZx63UJOTwKAk+3Aufd4bYqF8p0fJEKpsAI0vze3ZR8qEPhp5TSBr/uI&#10;m/Ob36lEB4IYSu3CVoAjWIVZ6T+wxd9GW8llLPAFLHEPKhHbXIhSzEXRZWJ/M3t2ALwdfBZ48Pls&#10;4Jfl2veWWEo7N4QGT0rpdUjNcfwLhy27YydwoFZSHj2pxO51gG49sEHB9agtDxXZxX46UZFdAE9D&#10;aM7v5vM73CwTNywGi5mPSivQymvqpGneBghRg/7EBnltmhmCVW9RjkKuD+WraX56n6a5aREadd2n&#10;N66jhtyKUtuNteW6UMk57YeAtNTtHgLpj2pLwz4oHb/mTSY1CnyKeW5OZ5xScNdN4gZ4h5tIcyXn&#10;WHLzIktRuw2SP4Yb40jtPGo7WZx5Flt90G5+Edurjgut6qb5v7f+wXw3qwf21xYw9peoEhSIlN4Q&#10;1Ihi0CPWZ+hjFjz6aQu++RfW7/bfAM0/WuDEP1uA0mkBUalELfAdfMtvgahCCy/9in2+gHp83gKV&#10;gEEdGmMp3KM1j/gZAPAUAHmS4zyJWlNKrScteMgPiYd5/AMLVootWWiX7qq35xQlJSU2XJ0FqLbB&#10;QEX5/gZjUTW9TVDCVirllE+ZVUZixQFLoDpNXE+xF+65K6K3d/a/g+D3CpFj/V8DkHBzjjk3//m5&#10;c3PhqVHtX8f1zk9DYqhwxlPx3PKCA+DTM/4IWDajSF6z8MqXgR8Fk8cRtW9TmQEZ7KYquZR67nOA&#10;o7a5JHV0oL6k/mLqtHYFKqsGhQjIYhs08Bk1h53VWrhaIzeleR0AXOGsZHzVMvaz0iLLUT1nptuh&#10;c1jrahQh+4/hnkqgAo5v4hgtawAogctIdMoQy6h9N8wFfqilL6mQK5T0l/tWqexRnCl1HM/NzcW+&#10;Vm20mDMrLfrUMostX2ZRAC8MoIRyjx7AjodVYMN5LvbcQjv0+QyL/AIIf0ElcGqaJZ8FuN8AtVPY&#10;+XKus5r3Ae5o7H8kKvhIFbCqmm2HAWk4340DYC2KtxZFWr/UcjWJAAUXXzWV9wG+6skWiuXfVznZ&#10;9pRjcbG50VVvWgz/C4IHZKUFQCqZgxXT+F9LYs4kZtv+s+/Y/tOv2+GK9+wI53+wfIaFlk/ltWnY&#10;6qnY6ql8FqFR1BmCSsKGov7U9leqecFdyt4SYukt21wK+mxAlNOzHvAAiG6gdnG/FV4+YAUXsc3n&#10;NTVNw1n2AkeAcgGIAaG0ri2Wc8EDYFb3JsCHHUTVpXbNt6QOaiVNZ2mdYcntWEOUVHYH4GzdgZIC&#10;evyjWD0AAHnFSURBVFrzQxlWOGZOF7a0ncduoDVgVCMu1ja3CxhfwsICzvye/cQery1O84iBlFL7&#10;FwD2gmbOT4tKN2/H6ipT9W7L5bkcBXDLa+M1ARP1md/KeTRwnQ3YWQfALdhhAMh3kc0+M9v3cX6c&#10;Z/sey2jfZmmtG5xiTcKqJKmHjlo8mRtf20QKQXSVJm6/wg/2LjfvPMvADmukexbXk96mtVCXWCQg&#10;DG9AJWiyOZb8nlfetcAHZ5lPa/vercXR/0qh+5PrjQ2+/c/WZ+KfLAg1GHj7nyzwjj9b8D2v2oAH&#10;37KrH3rL+t/7mvXFKrtZIeq5VcIEIvBm3qspcVpG0i0l6YU6PdSzG3iTFkT6NSD8FQoTMBJBSrg6&#10;5pdY62fNN/rnxM/MNwZAKmS3NSjaDX5Wzy+gHP0E28dRSpohoilmDwPlRywI0CkbdPAoHvO/b7RS&#10;TQFuwsd73eyLf4nvhqT4AeTU178BUOEB0GvD8xRg7/b7uAJ6V8aVAHTP6bMKAO7g6u8VdteCaua8&#10;A2/6MUr89/wmT9uLm6ZaUttWC6Nghp75M9uXANJrAAm1j9pKo0LMaFxiqbofaqnwgJd6fROa1dY1&#10;A0hOA4CC3zQeo86wiDH1cyy6YY5F8ZnEZjWfbOBzay2hSvkwV2G311nk2cV28JsZtv9r7F459lnO&#10;QfYR+CWg6FK4J1OxtCmoR7UNxlGxahnJuPqFFnFmrh36Ekt9GqVZI6ByXrUL3aDmVJSehrXk1FMO&#10;Gne5FRsTKlcCkLl2QJYStbofxST7KphFlM+1kC/ftb1fYC2/edOOYP2jUGXRp+exBeROsXKt7D+q&#10;agFWf4EdqpjPd4Si5XuJ45zjqhANXE9exXI7XrPSTgDCfC2+pvZBYBaqQEXvZxty7k0qmzc553eA&#10;9lSLB8gRWOEjKOLD1Z6yDOMcD1W/i6gAemwjsMRqPoiuXWCRNRy7Rm2K0y2mhe+9hQqk/m0LKNB4&#10;Nxd7LF89wd3YQkJWT0vPpbWtR6Uhy7GdqQAoFRClda9H4cnSyoKiqlB46pAo+nYn0NsGADdYGnYz&#10;i9eyUWVpfC6li1qwC3XUNdcSOqlF2qdYbPtUS2jngluxB6ivlOZN1GCyAMuowail2pcDwtVAWA27&#10;i73sFEj9tPZ1ltUF2C5EogIjgbCUJ7Dt0qwNqT+uo4XrUBZoLbaO0ivUqvrK0NsSAgT3ofYAoTK+&#10;ANN8pdhHzeW1bXTjqDKxB+nNXCOK0bX3AccMlGNmO6qvbRfPb6dy4Lqa15pbF8FNVFcGDWX3nUMB&#10;4AesfMv2n3rJDnzzMrX2bGp/rqFhFZDTWEKsc8cGSwaIkaiBgxoeQSEo+Ue0/WLRIgu4Z7oFPDrf&#10;Au+fbH3vf9v63zfZ+tw7yYI1KPqu19hOsr4/mGL9H5lm/R5+1/rc8zoqD+BpaUv/mr5uiUv15N6o&#10;ZKpA0M0L9ocDoJ7rTbTqTZHrXSkuaDyf1brAY/8D4L3APp/31OfY5yxgnH87VrNHsOP+GSRSjxoS&#10;4xv9EwD3I5QeoAMcPlSebzQQcfBDSblZFVJ1PKf5t0TgMEJbf/h4TR0PCreIkv7/NxsMIJVQVe2C&#10;QwRAlJvrTPm/gN8/hV8xYn2DRtwPsB/inHV8wU/BOWnWx9inqISep5J5yQJu+7G9dUCdD5ssFHu1&#10;B6u198xL/I4vW1TdG6geIKgBwZq9gUqLRYHEoVTia1Fjgp1Tf1MplPzu2ELZQ7X1OQDyunqB4xuX&#10;uQo2tXEDsFoDLLCWqEEt9nPkHAqqch5WGLA1LOGzBPeXepITuX+TmrSy4mrur5WWLGXYIDW2FEu7&#10;1KJOoShReIlVlLkaIIv60yJgGbUrgd5aK27caaWUlyLKixZHi6xc6JRbGArqMNcRweNo4BbFtUmJ&#10;hgHEIzXAuPIdbP/bdujUFJTmTASAlqhYCrAAHgCMrmI/FQs4b+y8wFiB5f8SB/jJfCs7tdA+BpAf&#10;VMyxfD6f8MVbFvHVZDv49Qw78PVMO3xaq7sBrWotFDWNMjoTCFLWKHvxVCpRtYtRjLwH8Gmxo/Dm&#10;SXa4/g2LrJtC5QCIqRgSGlehsjkP4BnV9K5FN09xq8QFZGEls1FOWZ1bLZPIxr7moK4yOynkgCG9&#10;k9qkE2ndSW3RCbEVwCylW+10Ky2zG8uKKstXW9zF7ai9Le4z6djY9C4KfBfg7FoK/Bby2fnAj5ug&#10;fbrFdULx7umW2EFt187r7eupUddbHIoqBpDEIt2TWhcBHn2J2EW+nDhIrgGSqa3sFxhldYVx/FAs&#10;N9Bt53hta1FomywHi5sP5PKbQlyma4FPClALxRS07LeCVg3jAYbdm4n1piSmuS6t1RpUH9fUrDY9&#10;FKBWoAPm2RowChw13S4PwGo1t8xmIN+ITWnA/mrOpVN+szlHZDbwC/n/K3vrN7mOc213QDIzxcyU&#10;xGEmh8GJncR2YpbFzDBi1mhGw8zMjCILbFk80jAzzwhtZ+/r+wOec7/VM7ac7O/sc36oq3t6ulev&#10;tbrqruepeuuttmmKrn9H8Y0zlN5Opae3y++3kAQqHvam4tIeVN9WeqylSuiyCrRCez+N098CNmGB&#10;l8nrp5vl8wOb8FigW76zCOXxvif279lpuv47C3SjLZkzi2ubmz9gWV5slcbL2NpXsbj/0JRn35LP&#10;sxYM/SZ2FyVoa4dRgb5P8bdbI2xhNRM5B936Yk8xpehry+cMnI/ZmKMVgyEW3GBoqvDBPzpl6G17&#10;Ej/4W0+xJXQOfr8EIJbwFNjZkjdTaZNL0dys6kSxMTaz0e59AOe+L8q/j/l9aUxwotjrHgB6IPjF&#10;LO7/V/jxHhvvszi/iSBpH4OfwdqWvz1o8AOyD6JoTd3adprPv6opX3uXDuPnWpq9RYUotEQabEzL&#10;AsV3zVVSz/tYxHcAA51e+0IK0EAVpWPXMroXoEgWAK3FKBcggc3L7FlOw17B/2xyg/o9YpMhpgT9&#10;HNiKabQWH1jQt13Z3RucisnuQ81QDHqemWM6UQCQPbARmG4GThYeAvjMQo/bBuOoR5d3bwfQAZA9&#10;QSq1lFT9gUAPITG82wXuV1sOw6E9OjwUqg+GQngddzO0S7bJeU6XJ6Qll/qbN2gTNTZ2t9lB0ICY&#10;aWOLAD+pZTHAWqYclF4F0LGIigqz/X1YaY6R3uan1JbVQJL3N65RWd0WHarfqhNt6/Rh6yLtrZ2p&#10;8rqZKqifAQAXObWaWg9s27g2y7Bj6bxGcEqDKGycU9UF1DGQzh/aDew2KgM1nT4C/MZnK3V4pjIH&#10;F6HIN3CPsPYjQXQ+NlGEchxeovQBU4qLACBKzkrVVaAFyDwFi2aPNlEBwEqubARU9GaX/Vwpvori&#10;+Ywe6jN6EAPcZXqPqwDks1BgFOI+XwE0yy8jra9s4D2UTzYAzfUoPiABAAuvLFPxJ6s4FnaR95Xy&#10;+dLLAdhiSD3OzR4DlheQ9iMT+xJ3WtaLLYDIFkwDH9RpJda14nKEyrCUJRYQygWWo7L2jodgcQHV&#10;SAwQBIRmd0ciVD0Upv22AfR4ig5fRiW6CRrsNudq+w1X2gTMmO1MtR2L6xmL3Hdphyv7L+5yatGW&#10;x1mKr31jQfwYuzmnbXzvFhUA6ZwBeisbYO1aQMOYo/imWVSIuQBwiYsDy+5d7UpOP/cQkFu8U1Lf&#10;csXy/vjOucoZ26U/B64Gfqs09cXtgHAeUHoL+LxOQwQ+j78M/Obqpm+jBJ/Ctlr+v/sMQMAPmzvl&#10;azN1Eyrxxhdm6vrnp6EKgaC9/sRb8n3yHZ7bCg9bDTId8FFsJchXbUndRHme8iwW+ll7j2d1iYtD&#10;NDhaMgWnDLHJBsKHgKCl3X8A1feABUFjhy0Q+iFssKWNMtjZpIJTZjz/HFYT9nLi8csg+/L/r/37&#10;P8o1/58EoMsw/SUIGuS+KN7XFgMf52gTHT4PAlQ7Z1OmFFOpPpb+ymZ9LR0W6s8mP6Y+93fuh1ng&#10;H8mv1DrqnUrsWKL4tiVKAnCpPbOU2vk+lnC6Us0a1vO/pqXUhcWKxyYmt8/BBtJAeW8O9cGUUlob&#10;EOxc4eqFhb7YOGD+0Fq39C3XYun6NigXdZTVtUZpvD8dN5FrqzqAn02WlI7708gtng5FOMDnKBZS&#10;YsMrxVjNQrPfQwBxgPZlgct9ISoDgrYUrdIBEAEwipMDEG5PEEvawHstTVUe8Mvu3sS5WigNr1Hf&#10;i2hfFrtYjPpyEEQNZjkob+Ba1gK59QAbFzcSoqqRcL4XV4d1z0LlJZxfpvhzixVzGridW60i4Lav&#10;2U8HuAfVrUtV0rBYpdyrgjbg1LJMKU0cs2kbALSgcgMw96Z/hVtyVziIcELh5gPwHNRrJu0vE/Wc&#10;0j9fSQOzlTY4T1n9WHKbhOF6CgYDuTdblTW4FvDZ2KFNhKAAq1GABj8HrCuoK2DnoIXSs1Jp8MOm&#10;mlUtBl6FVvh/2af8AJ+hZrDGpQCiEoBVfxIEAE01+gM/bOxlg986VX6yVpWfruf5WpXw+eJLgO8y&#10;j6hBA2rRZQPsdl6ntwA8xYCn+Coy/Qo93Ag/ti0j6rM8ZZYvMAK7Gu6UXuWlIFWh0Mou8jl+jEIq&#10;RhkKq5qeuWoUmzkc4SB4YDRG+0b5jAt0jtdhm62+HK/9V4I5X4CH3S4b30ivibIdx2Jf4NzNagNg&#10;y3hRfWGDLK39Qa7TbXeJAtw3YnsYA3qDIJUjz6LZAVuyxRd1ouro0ZKaFii5cb5S2+d7ZvxQe+nd&#10;i2gki/nR/LC/G5U8sErRXfMU1UGjQaL/MxEF+JMluhEA+nx3CZCaCXyA2VeB2/fn6jrbGN2yudz7&#10;c/nc8zNNffiPut4pvrc19fn3NOU5VOHT7wBEUyoWQ2hJFGxJ3TzKfPl+E8v8nWWa+t3lmvq9pZQl&#10;PF+i676zGLu9WFO/tchlovHBVvta+foM+VgSholld94WjG3ZZVxihb+6nIOWVcaTRMFA+KIs/b1n&#10;5zcD03/Cz00wXPP3F//3vPfLr/3n3/9eJoHowmrcBIZnTHAy/5/b0Y3iw3NX7geSTpHyebPYQM/G&#10;Jj3JTy0RAvCj+D7yY2AP0B9B1T75RzqCl+mQ/qqp3/6Zdh4JQEWsV1Kn2UAaXucSpXbMc+mY0poX&#10;KK0eNdKAVaXh25hYWvNSJQPFtCYaZtti5fNanhXUUn7vWuwdQsDGksd4f99qVCPWEnXo6TTX8BxY&#10;AkpTiwYeGyqqQAiU0GlmD6KusNpZKLEcAJHNo8XL5brldrirQdwRQKroD1VFb6jKej0ArBpA/NiS&#10;zdFQnFEojyHaN4Ry7N2qvK7NyujAtnZsxNXscsNTZaPYcf5v9rp4BFU5giJEYeUMoE5RaDkGKaBZ&#10;gNosBThlAyEq6Nqtwp4dympfq5izcxV6/F1FnZmjjEZcEfekpH2eSjpmqqhjkQqBeyH3Mq97pTLa&#10;VyuzfbtyO4K4TwC0ZxvtB8jRcWSini2mMMu+e2SHKymIpASOkdhJx4PSTutdxDnZChzrRDhO326O&#10;sYP7twVLb2OR3FOK175P8Po06grAU3Z5k0ov+rlSYcHIltb9EhC4uBmoAQqzwRfx1FjTEv4uQyGW&#10;oP6KLwJCLGT1VXqPq8DHAIitLb/EMbC91Si/KlOB2N2yi2s5Pnbx0gaAx7H4u5C/C4FMIXa3mOOV&#10;XgYqnwCXzwI4xg7gtknFlonCltwBssphzhcYmu2tvmJjhDwfo0cDRrZvSMUIQAdQlcMo0pEo7RuP&#10;xLICy1Fkvk12XI1H8YXTk22lF1nPOWHr7ZpQnqWArxTYFWHDLT6vZNQmJ2wTmPU6wL344II/QA10&#10;qY0qsQ1V7pzCqBiB9MJblcQPndC6SgnNy5VEj5ZcP0/JqEEXvzS4BAUAFLsWKYueOhvlmIz1ieme&#10;T5mhxP7V2nG2QNf9ZrW8v79Bvj/205Qf+enGn2zSTT9ZB5hmecbg7ntRPvf+TNfd/ytd/9jLmmL2&#10;1lJdASMvs6s26fHcdN6/QNf/YDmfXaEbf7xMN9i44fcWArt5mvKtWZryDVv+9r6z0lammGo0iH7t&#10;HcD3titTv/6urn/hfcp0Tf0aILRiuQkBrjcW2o0p8t2mTl2Iji2NwwZ73w+gbeMjG0MDhtcWl3PQ&#10;7SL35fJ/hdv/r2JhNPY5m20GiLaGF+hZsedfFPufAZDvfQBbbYrvEc73kZ8CvZ+g/Ez9TQDwUa4H&#10;APo+xz1+7m+6+Ue/0J7jAUrqWI66s5i21UpFxaSiXtLo+NIalymtFivbjDto362CFixgHR3e+VXK&#10;tX0rGjeqqA3n1LNL5SitEmxrMRaueNiSoQITGnlaB8dCXWb1eGLeMlCAmT0WE7gehWgApM1d9Fc+&#10;VtjUXyYdaZaDH+DEWtt64ixLCY8CKqU97LMxvaFIwBeqku5AlXT5qwJFuBfLe3CUNmEbowPDqj7g&#10;1rUF8GxSJiWrc6uKsMvltLky6nzxAGIDRVlsNpgOPNdWcAytc1Y4B7Dk2R4fQLAYVVbEsfI4Vl4P&#10;ChWwJbXMU2T9O4puel9JbXQUHTOU3fUOim4agFqgAq4jH5Dl0QHk9ADULuDWEUiH4c/nt3NtKE7U&#10;ccYA9xwFl8o1p6LoUgbWKZZ7FVz7vkJrpykZEGbZhAedR2Y3nRD2O6NjC78NSpHfI6cbRWnKtneD&#10;vD64mqH9qKGqi7Y0xoIw/ehV8NoAaT9/24qIw5+G6Oh/WZIBegjsbSkKyQZXy/lfKZa1mF6o7CI9&#10;iq2XvWKPNsZlEt3AuVl7LabvqmV2MAgCVOBYdpFjuLIF+BiA1gNFFJx9DiVYascwCF42yc176HXK&#10;+ZGKB4FNfxB/W8YIT1C0bVl55GKcC2epGKanAkwGwnIbx0D1VRn8xqgw2IJyKo5NRJSN7aSXxDJY&#10;7JFZbUoBALSlRfn0xBazlGGzdJaQ0vZBoFMwCFYDTRdCQEWosjxvwxY+E8t3x2ERwrmxu5XesZUb&#10;Tq/cstz1+hYTljNgWSywwUPLOTaVhZ45j4pk8VAx2KKY7ulKp/fffDxHU3+PCvxxAEpwq274+Wbd&#10;/EM/+WJLbfbV7fv7FRrqA79G/b3kJiy8HrFJjFexrv/UDd+Yplu+M1u3oRZv/i52+VvTdcPX38IO&#10;/w3FZrYVq3ovaucuGv6dqKA7KLcDCSv2/A7gYStDgI/N0vqi6KY88jtd/+RfNNVCZ555jXN53S2d&#10;87UQHUuU4GaS/4xFtiwxv8FG/hywcJ62RM7SYf0PxS2bc+N9XxTPGCAwAmST5X+G3P9WOH8DoFN4&#10;EwC0R1vPa8WSGlBs0sNCdjyJErhuNwbI+QFAt+LDzt+Soz7+G2D/J0154Q3U9Gu69/cvKfxskGIa&#10;FiixcTlWzU+JdHYpjUuU0Yp6aUSdNOBI2gJV2Ir1aqDh1dB4a7Bzp6l3Z+nYW/don62x7aUN9W9R&#10;IUrFkiMU0JhzUC6ZXUuB33KcxQYKiszCYXgsGN7uAGgBzza7mcv7s6wMAdhB1NOQxQkCxK6NAIbz&#10;QF0WWJLWUeA3HKVivrMQ+BWirsp6aK9ur+9IHRgOA360Gxsn7MRaduxQXudOFXRjfXsBIGqxDCVY&#10;BLALbRwQ+JlVtwmbLBxaVs9agGtjhZsBHudpkzaAxoKh8/pted9aJeOCYjvnKLp3umL63ldiz3Sl&#10;9U/H9luyB9oHcLe1xPm9y3i+hraOswLW6a3bsdZbUbQclzaSNbxUib3zPGEytKuYrsXaU/++Amre&#10;VDgATGpZiNKjE+ldgeDgsX0lvxH2vHGb8tpCVdQdoqJem1jaYmEw+frgYhoKCYs4vksVZgVRPmXD&#10;lkQReI3YXgGROv5fiTr2r3iXeaXqEj/gBQBDKQV+tuC5zJbWXAZ+Nn4IvCpRcpU2toZKtPg/A2AV&#10;8LMg5moUYsVFbjY9mAGuAqtbeXWLg2UF1rkC1Vd20aBqM8I7eB/ww9ZWXIgCgrFYzhAnwS1gei8A&#10;tsSlH15M0QeXklB+4S6zRvlwgEpRZWVWbOLBrPSwzdCiQN3SIZuKp8fB4pZggW3toYUUmJ3IoCdK&#10;4uYl9S5R5iA/xsgKB0FLd2/51CqojJX9KE8AaD3oB6OxADgZhZikchRnPvaiAEBa9g3LjmHWN59j&#10;FALAPBvk5hgFNsA9Hqhsnif1L1JCD70hEF5QGqHrXg7U1JdzdMNvwjTlO6vl8/hbAAnVd9cL8rX1&#10;tZZr7wFg+Iilr3pDN2FRb/neAt36w0XAb6ZueA5IGSzvAXQGtVtfkNfNX5XXTc/K68an5X3Dk/K+&#10;/jF5XW+rQWxVyMMUWw3ygLx8bcP0r0ys/uC5/f/Gp+R983PyvsPGzn6kKW53t1/J99HfyQeoWvF6&#10;/NfAD/trisnCR+4z1QVYnMLifF2qKYMK52ThL7aGGEhajj179KTnn3g0GLrwEx7tuU16uIkPK/8T&#10;8AyWX4BzMkbQ1y1jo9hY34Tis+cGPGeP3RjlxFihhcDYazb54eww52GBz6g/36f+qCnPorS/8aa8&#10;vva6Hn/tVcU1htPQliujea1S61cr4fwipdQBrRag0IQKat4BZAKV3x6g/LY9ymsKVl49HXh9giob&#10;01TZGqHqnhCVAglLOpqH/SswBWVjxNS9rG5UHOqvcJhGT4dbhIorHEJR9QNRrGYG78/qARaAJc9i&#10;Sm2s3IXPbKVu70b5BfKejUpHNWbxHQX9wSoZjAQoe4Cbv0o7aa/Y4eqBKCAYhR3mXLpo/517VNmN&#10;iLDsL50BKuP9Fd1BKqNOl/QDw0FzZAAQtZo76IeNXI3ipN30buS8tqCugHUPsEa9OQBiOXMt9AVo&#10;pwPpxL7Fih54X2H9bwPBmby2GPGxhuPRFhEDBr8SRELZqB+KeCsA3YUCxEIjKvItUcLoemUOLeM4&#10;8xXfM1+xvQsV1jZLIY3vK6ZljlJQzjbxlNK+VEndi5XavUTJbUuV3ISSbkZMtUdx7aaCUeYdm+V1&#10;+HKeDl7MQCLHaZ+ltkJ92S5QJcOW4XWlCrste3GgPrySoGOfperA5VgAhRy2KXpUY+m4TUAAKAu+&#10;BGxlFioD1Cp59BR/VX2CWvp0MzYYoBoQrwQAQW40arGCvys+AShXt/M+HgGkg6cdg8eqK3zWJlUu&#10;WNgJMp7zLBvhxwK6FcCv+kKADl6KAX4pKNY4lWNJS1B/ZSOmBPkR8f8l2IBibn7R4Epku+1fgM23&#10;4NExlB/ALwM8xVQgl4hyYKNSutcpum0VshqJbVP/WIsC7kfZ+ApV8llPKnGsPqCttl35xyxxbKJb&#10;XleO7c7HWhQOBNBbYusHFit7eC7Sfa7yhxfJovJLbLncJSoVyrXgwg5U4VJl9k1Hja7Sto9Tdccb&#10;obruz9lYVZTggzS6e/9EQYkAFsu152XBy8+/g6VdrDuwt3d8e65utJlemxC5HdAY8ICdt4Hrlqcm&#10;lqR9Vd53flM+d1sa+x9RfkoBPvf+0AU2+96LKrrb9gR5gfcCylufAHwGxweBIkD0utsVb5+vyOf6&#10;h+VzM8e2Y9qY24SNdIkCLA7PNlm69wXOZ1J5YXkNgJZV2rJGu8L1fJ51mue85jZtcoX3WVaZCVh6&#10;EqpSTDlOqMQvYGiwo9yDYrUVLmabXVygFVuXPPEI3Ox87NFljLZNnlymaYplj7bVKzx6sr6g/LDC&#10;Po+9iGr+NQr3D6jdl+Tz/N/k9fwrev69V7FZoTQ06kurKYullOXKal6lnGYg1kq9wuJW9NEJo76K&#10;UVrFnXTeHSmqasrU3vpMlTZH8J5dQAKQdK+goIAs0gErmT9gFhD71rma55uxnDabi/10imirUltW&#10;oTRtlclq2oEtKNjg6nEBnWkxzqbiQiivRwLQbahAzq8dVdYNQHtRPj20i55Q7e+N0L6BaMAXDdwi&#10;UYX8rzNY5e0RquwI017eU81nqnsCtLc3mLoeBpio00DJsrTkjaxTet8a2goFe2tKMxelZwowv88U&#10;oIEdaHVvAIrrARxAxD1lDC5RTM9bCmp7VVGdM5UJ+HJHbBZ7DSBFcPQs5L3LEAfAHdjlAdGiVs69&#10;i06gH2VKB5DZt0FJ3J/4npUca5niXAzgxPfzXdncN1t/ndq1CAVoq0ZQ5y0IjzbOv5VrRVEWd25R&#10;UTsK8IOL2bKUWB9cTtLhTwDJJxb2YQumgSBKMJ8LLO3boQPjlvUkQQeuxgA7biIArLwcBAxRWAY/&#10;7HCFjf0Z9C6jjigGMQOYW/oGAPd9skX7P9mmA5/u1IF/+Wvfp7zPZpp5T6WBzqAHgKusAEIDZpUp&#10;Q1OJF4KAGwAcS6TEU2wiJEj7LoXrwMUkzi9d+1CHlYCvfBiwAqJy69V6UFrcMANg6chqtzzNVmqU&#10;2lpJmzm+QLHoe7Ma9FQ5/HBpndsU17RZCS2blNy+Tpndq9zYSi4wK+hbAlDXqxJLbsuJLIdaNWrP&#10;AketJy3rC1YO9iG7i56QCmLL4LJHZitrcCa94By+H5BeMLVrEzBxdARh9O70fgNz6FGXKLIxR7f+&#10;2U9e396IpXwbuAC/h/4iryf+DvT4+3vLNPVn63Trbzbplp+v0nUvzER10TDv/SUN29QTjRfY+D74&#10;Y0196KfY11+iIFFqj//+c7Xm9g22LC+A1MeSJTz6R6z071F0v5XPI79G3f3cE7hs42l3fUM+t6H+&#10;bgKIKERv7zvl5X0H5S55+QBFlKLti+t1G0C0DYrc3r2PAVuUpqWn/4qpRrOYFszM+QE4A54X4POy&#10;7Tod8Ax+v+B1gPPAL9z/DIxuMgUYusJnvygeGHqOSQGGNl5o6s8zdsj3XTsjbLvNudAXe7TkDKjh&#10;e57ndUDvii3j428rBkOzwg+jdB/lXG0D9EdQto+icJ/4A7/JL/W92X9XTn+Ycvo2K7cThQWMctqp&#10;I3Sa2S0rldVkIFxD5wssbJkXbqGkNwzgJGt/d5oqGuKV3xDAe2iwfD4H+OVjewt6UEJmhW3mF+Fh&#10;4VMWh2cJA/IGUVM8ZnetB4C4is4VANHyAW6gPVpOQDr0UTpxN0FCQx8NAUpWl3l/O7axC0uKxS0Z&#10;QtFZot6hEDpvlBBwK+gO5byDAEQYcExAlUaqDFiW9NJ2sLKllhDBxrxt9heXZCtLbEgnFWClcO62&#10;yiIDINkYYG6fTVpaRhiu3SxrDx0CpXh4J5bZJgqXKKr9be2u+7vCmy1UBeUI5NO7/ID1KuVipQux&#10;8LnA3aCa04lYaN+jaqBc1haEqg5QQeduOofttM1NSmxHEfYCV3Nd2OXs1q0o8VUudjCde5puE0oc&#10;M433ZjYHKKs+SDmNdBjck3Lg6rUf9bf3AsruCgD8V5xs5zYXfIwdLb+4Hru5HltnWVFCdPBqNOot&#10;HOgBGRszvGwQtImKCaV31RNGY2OAVqqBoB1r/2c7dPC/t+vgZ1sB6Ea+Y7M++G9g+F82NmiW2KDH&#10;Zy2bii2FswXawK/60w2oQpuJRhUC3eqLCdp/OZNzxbJfBDZI/apxi/uz8b8U7RuNURUANAhWDtOT&#10;DXCuvdh0VF0Jlr7EADgGAAGO5UazqXwLRrYZZAs3yOQmZbTtBGChymqnB+0IR3r788Nu5UeyMAOP&#10;NbE8axVWISgVfdtURm9S3sHfnZHI6yBlAs/0Fn6Y7pUoP9u7YDa22oJk30cBLuB76bUt4Hs83AWA&#10;22RMHhUjn55w49EUef10MVZruZtgmPr0K7r+hbd10w+X6LZfbtLNv97uMsBc981pnqVsj/xeNwCy&#10;m579m2782t9149df03Vfo7zwlkug4P2191Aub7jibXsMW+CzTZgAVNtc3etJ4GnL7B63JV42jveS&#10;Gys0e+v7MOoHxemLRbXNj3zvfkFTb30cC22JEwCf753y9rpNPt63yWsKQKR4T6Vcfw8KEijeBTTv&#10;BZ4u9MTsp8HZVKCpO3s06HmK1/0GPyBuu9Vd87pNpngASbkPWKJcPZs4TULRA0OLJ7RNjjx2+BoI&#10;Oos7ofQc+Cj3Guw4LwPf5MZKBkJ7dBBExdr4oClaW4Viu8A9aHuDAEJA+stFr9CZAkCsq4WyZLSi&#10;XNpQgO0rlNm6TMn1C1CDy1AvBoU1NNZ1AHIrnXGoKnuiVNKGS2hG/XVsU6HLjUejp+R3rUPpALDu&#10;7crv3MzxUDPdPFIsDMR9H5Y2E+BYGE0hALQgfINgqYXQUMdt5jcHx5ODVbVJuUwgbasvzJ5a4oGy&#10;UUTKCC5tEGc0YOCgfmN3s1pDsMa4q/5UVQwmqag3iPq/ATXFcfs3u+VylQO0FSCXbxMefVw36stW&#10;YGT0GABRgRauxv8LUWLFwLqIUkzbcxlw+O7snk1K6VyqiKZpCjz3lsLr5yq1k2sCRJm0IbO5Zf2I&#10;FkCdjvCIa+A7mmBER7AOtUSrvAZndc5fxc08ogqLOgKVj4rOa0IdtiE86ncro3aLkmuAXhPw43wy&#10;sOYZWPLsrkClNAYoqWan8hq5F4ibss6dAPByKrY3EdUXA6wi3CxuNdCyEJgyS0eNPay8aIAKlGVA&#10;qboSAvRCHAAtmNeCnm3SwsbyPLGDQOlqIFAL4L2ADFu7/7Nt+uD/bONxIwpwnQ7+13qAuE5Vn63i&#10;/UDOxgpt/BBFVzXuD+RQVoBv72cb+DwgRCXaue2/kgL80rX/agLng4W0oGiKZbPYdyFc+1Gp1aOc&#10;1zB2GQBWDVEGAlVus2YOgCuBz0qAY+t1beySHnHEFmPbQC2VjAqZ04Zd6aIX7M3ALiRTMaP4AUPc&#10;+EsB78tHDRf3U5GH4lTZH6HiDl5voXLzA+ztjFEF8Mxr3EkD2O7CCNK7qSB98+ilpqMA36f3nK28&#10;AWBnwd2oR0/ZzvdTYcbjNa8wVzf8KULXvxjs4vK8gNz133hLt3x/vm74xixNfRxFeBeK52Ya6w0A&#10;5oan5HMrKu1OGv7dttMZDdUCki1pqe0F8sQ/gRzQA3xu1cfEig9LbGobIzk7jRr0fhT4PWpJTjk+&#10;EPRyG63/CQX0Bxq+rfD4pXxt7M/CRgCL9x3Py+eWJ4Dhw4DvPtTg7Vjkm+Vjxec2VOG92HEPBA00&#10;lg7LKTQDltt7w5SdKT2zwwa7SQB6VKCtJpks9rcD4FcAoCsTEJxQh7Z8zmab3coTFOFkoLRB15Pg&#10;wMb4JmyvZapxZRKEHhh+UQyS9j7ebxbeLcXjfG2fEBt+uOtJzQ6dDXSCgN8aN96U1Dxfyc22cmGh&#10;0loWK7lhASBcSoe6XMkAMakRQDQDOjrTks49qA/sLI23pGu3yi2FFA20tAu4UP9K+F95V6iKbdwQ&#10;SObSwF3pNIAAM5SSzaja+GB+vymrTQCNDn5orQpscg3FY5Mg2RYUbfXKyoClnMKWU39LhumwUaWW&#10;It9WaOT3A9u+PRw/EvCmqLoPQTSQ5CZIClBJBXxfad962hHteAA2DAaiCKmzgDsbZZVpYTqm1gCg&#10;nZfdEwvtKaE+23K7UstOM7gZYG9Raut6JQKmiPOzFVozW/GNq3htC/cMALbvUB6QKuuLc3Y8uXkL&#10;71utpDr40BaoI03hKj+1Q7kfo45Pcy/P4w5bEF6N21RQs0GFtbuUDwBz6rcrvXa1UuqXKNFWkvCd&#10;SbTFpAZ/xZ7l8RzfQ/vMawD+TbvktfdKPDCJomApr5iqMzVnqzds1cc6ILiR17CjvF4BpMpQfeWo&#10;QVOBTgFe4Ue8tJ3XPWEx5Z/wNxCtpNj4nq0CsSDoys+4iZ/6AcfVqv5sNfBbqdKrS7HMK53Nrea7&#10;qy8B2IsGTlShywazkcL/UJZ7rwC3C8lAMon3hGKJOccL63lcC8BtthoIXkaZju3mh/bnxod5IIgd&#10;toSPZbZ0xrbzu8B3X97mYF4xbuMa/lQcGySmN6bnKaOHruxJwQKk88On0vMl0lvGcQzbtIXeCehV&#10;DWJlRrKwvolOkuc0oSTbw7Qf+7CvK1qlreH0UOFI8nB++F3K6EY59s0HoDOxu7Ow0rYqgErcbYvF&#10;tzqolvRj8cdz9dLuaN3zaqZu+WWwLH29zyM204v1+goQuJUGed2TFGzmjTze8jSFBuzG/LCbN6Fq&#10;bqUB306jvwPY3A1gvvJbLDLqzpa1WRCzrfl1ALT1v2atscFA1hvgWfG1fUDc6xRnlQ2Kf5T3w5YQ&#10;1dYC/xogmBqzFRzfwep+Hev7DN9tqbSwxgZA71vlcz2K8JavcB6P8J4ngTPnZ4rMQfCaSRGDmFOE&#10;k3bYLDLnbbvLPfhToON5vHas0PNo77HiGS/0JGYFUm7MkA7Cxh2/YmOCNqNtapB74oKjzQobDA1w&#10;1zxOBEh7fYX3WbFYQdsLZGJW2Kyw90M/k++TLyh4P4pjYCsqZQ32chkNea7igV4CJaV5qdKaluMA&#10;ViqteaUS6mmENOTspi10lKgVoJbPY0FroIopFe102DyWNfN3Y6D2dSdob3eyKtsTVNQQoZKmSOoU&#10;db43AaVk4SDYYLPFbsIEKzeI1cTBFA0azNbSkVpBpdnYIbbTLQHjuSUlsLW/Tpn18j8cTwHF6l+R&#10;g1qUqvvTtL8/Q1U9sUCZcwJa5ajJioEN2gv0jo5E6vBolMr7TB2i2ABdDt9nWa8zOlcprRXQt65W&#10;bgc2uRt+AM0Sg2/3eiC3AWW8SXHn1yj2/ArF1a5ScuNGXsfKoshScU0ZrbuAXyxqOUzRdVu0+/RK&#10;RZ9dq9Lm3TrcFKS957iWk+uVe8pPZec5pzoYcQ7lfGy5imq2qRxlXcB70+v9uOeL+I5Fiq/1U8L5&#10;7cBvp+JPb1HKeVRx3VZl1yN2GrDAVZejVHExzKPoLlvYiQU1A61PN6n0E26axexd2KiyixbwvMut&#10;1rBJkOoroZ5lb3zGhbRc4qZe2qpC3lPEa8VYWvu74CInaDs0XVqm4svLVXJpuUqvYCMvLOT1hSr5&#10;ZDnftZnvxEIawPicxeVZuEzlZV638Uhes7W4VWNJ9LwJgAsVetFmljdyDqjKK9uAn9nuAFn67QLk&#10;duEg1nIIpWpyf5TrsR2mgF/FJT8X7lN5gf+NRgA1FN8wFRJLUIxatOSoh4azVDmYodJBAGi9YS/W&#10;oC/GDRaX90Zr71CaDoxmYwniVNSNDO/aSWUJ077eRO3tilF1J51KFzZ9IAuwxSuPSpfTt5TKOBvl&#10;ORMAogjNSiP/S6jQxR076PUDdGAsVz9bvkG+3/QDTjNQNX/Rdff/RlNsAuSOb8r3TsuwjB19GIX3&#10;BFB68k+a8vSfdd2TLwEqU24Ui8V7/I8ADBUHyAx4Po9bNpm/e+L1UINmrW2vD++neO1zC2xlcj2w&#10;2WGOz/FMEdryNx8rj9jz36EGPdbYJTOwUBMg4n33U0AYCKIEvb1ukQ8w9L7BrPADQPBRed35rCcj&#10;jEt5bxC0iRF7RGF9DsPJMgFI9z/+dooR+2y22UHPA74vTZI4e23FbDFwtkwzNpN87/cpqEHbotO+&#10;240LGogpDnY8Xhsi8yDAdMUDPxcT+CjX+viv+P9P9dAvfgvEkp0CyrAJho5VSmxZqOSWpagZLDCv&#10;ZXVuVFYb6r9lI7ZrI5ZsnbLrUB4NKBSUiJXC5hAVNwTTcGkr5wJVcJrH86H6oCdLh/ryta89U6W1&#10;CTrcmae6Cwd1arwS4EUCml3YRSytxdthbwstLAVFZ1mSLTTFlosWAC0DtGWfKUEBFqH+ClB7xdjo&#10;4m5ex2LbBIWltsoxi4sCLetDfFDPK/oSeR5NvUfAAM+KEcQDKtN2hTs6FKoDA9h3oJXRvA4Acv2d&#10;K7h2bD+WP6lxmVIauActqFEsfGHPNpTlBmXaCpHmzQBwu6JPY21r1vLc7o2Bbxuf2ayk2rVKOAck&#10;64KUWBeg0HObFFCzRlHn1quoabcONgdpH/evtA6hwvsKT/up+CNY8hHt6qMVKjuH28SBFQPBbBRl&#10;euNqpdZzPijIlLpApdYGKQ2VmFFPx1XPb9PA+Tetk1flZdTNhQgAiLJD6VVcQfFdXYeSQ/peXQO0&#10;1rqA5RJbr+v+v8OtjT30SbwOf5opS35qEyEWsFyIEssDgPmosfxLuwEclL3g59mpaWyRcsctE8Nq&#10;oOinnNGlyr2wBAACpf8CUJ+h2lB6hQ6aXLQFJQNWm0muQPFVXkhE/aWpcjzJxQOWXzBQr1XVJ5Y1&#10;mnO2YOwLQBdrWzTsWSNYOk4vNr4L20vPN2LLz2xj5zXOOpcOUeH6A9yYiIXyFA7uBHi2yiNdH18u&#10;1MHRXAAHAK1CALHSgVjUIBbXtvEbSlD1SCKQpIfuBbpUwgqbEUYd7u2NVXU3IMROHODz1ahHSyqZ&#10;32dT+7M59+n0ujOpyAtRAX4qb+Cz9FDFJ1epvC5a33lnPmrNkhvM0x3ffF93ffs93fLN2W6D9Klf&#10;e8Nlf/H55iz5fnumfL/D+75Nsf9/azavUdyj5/8+35ohn29Mk+8L78rna7Zf8NsuS4wt5/J+ChX4&#10;pEHRoAf8HnvlmgIALeAaW2zW2IqPbaRuAEQFWmp8n4d/BQhtwsKAY3bzayjBx+RlY4DeZoNvle/1&#10;d8rnZqzwrVjk2x+Wt9nhewChTUS4sJNvu+JWjLgxQo5j6s1NcBjUeLSQH/f3/1bscwDTfW6iOJVq&#10;dngyztDO01Pc/sRu9toKn3Wws9AXyqOoSUt8+jCWHMXrbRMgFPvMj997XRX9mTRsINRlY2SbaPDr&#10;lUXJbl+vnI4Nyuqw4RRA1RpAY9utpLNblVqzQ5nnAlRQH6WyJhRefYpKayJpyLuVdwoXcXKP8s+F&#10;qaqDjrMrG0WYpBIAeGZwv7ouNah+/KyKezKU0eavVBRVMjbXUsrb/sNO1ZnlRG25vT8otoF66eA2&#10;z/+wzmZn81Fhxe1ms3eprDNARZbuqtlPBR1AEcVX3MNrKL0i6qstn7PtN8vMNg+gAnt36kBPhPZ1&#10;RikHC5kEYNLaVwO+5W79b1rbCtTccgedjNqVfA8qq5PrbtykbGxqdssOpTRtVfzZLUqqsYkKrC+v&#10;p7fsdIHO6djUNCxpekuQMpoCUIlrFXp+ocLOLQCOK5XZgLJsxFq3bafd7FB2zXplHlqs7P3zASBt&#10;p3aHKjpCVISizu3wx07vxJ0hhlDXec1hFBxZS7Bym3cqo2WTUrnuVDotr+rLNOoLYagss7/+QNBA&#10;ZwkK1qDk1gCl9SrDjpZZHj9ThldNbYXqw89ydPz/VOvD/y7WPgfBMBRfsApRhoUW3sHxCoBiPvAs&#10;uLxKWSOLXGrrHMv6iq3ORVnmo8bKzeb+FzD7bBeWm/df3AAw/QAh6girWnHFrHayqi8XUPIAHxVj&#10;DCuK7a5AoZZfAdS2lO2iP68DQBRfsYtLNGtuapJKMEpFGbYZWaSyxfSNcWx+XAvqtM2mS0d2YANQ&#10;ikPhOnopRyevlOvIaKEODOag9rAEIynOfleMofhQiYVUEEsgWWyVxWa7BrdgtXepso/72B2N+osH&#10;ghR60qoBbDYWu3hgBZ+fj+qcRQ89GxtDB9CySgVnsDMHViunaqEy9gfpB9M2aMp3twOpeTRK4PMw&#10;0HnalrRNk89X35T3N3j9m/MdBH0s9dVXgZttpv78u/L96jtuvw9bvTH16+/ouhesvC1fwOn9rI0F&#10;2npeFJ6DnI0ReuD3nwA0u2xjgP8zAL0dAG0HOFv/i20FgrZZkPedT8jr+rvlBQC9fYDg1NvlcyN/&#10;33KPvG+7HxWLHb7rSQdBz1gbEDQQumVrBsOJ4GUHtC8g9kUBcP9e3Hvt0dTkhKKchKIBkPd4ADj5&#10;3BNC44A5oSzd+N7DPwN62FxXAN+jv6HY8IEV1N8jXOvdX9Nr6+fpwEg2Vo0Ov2u78tpsDw3qLaoo&#10;C1WRUb9WGSia7CZ/ft9QZdYHKg3rlnJ6hzLOBmFpsbMt2SqpSVDhGRTgeRro2UBln8JWnt6j7Npg&#10;jhOknPpgZZ8N1fG+agDYovqhcyptS0PJbFUyiiqua61SujYpr8M2YAdwNslBXSxG+RWbLbZxPupd&#10;oQUi8x4Lzk45hzWvW6XcJkDYYWOOfL6V9mmTMVxLPkA3C50/sI56vhF4AlcAW4paPDwUrZqxQp0c&#10;zAfQscB+GzBep0ygn9W53iniXB6zmrn+ev5u4n4Am6y6nco9tx0IbkbtrceCrlfq+S1KPk/H0bRD&#10;ue0Gq0C34iOXx4JelHEn96J1o+KbFimqbhYwnIedRWVb/sGWzYBzK2oOZffREiXtn0HnsUTFzdwH&#10;i74AepmdHLfHHxXKvbWx1LYQ5beH8Dff1bkFlY76bF2lmPrZ8tp3KZTGbTOswVjIYIABQFBeRUCl&#10;2NboYjOLUISTpfTqZuyo7fubr4//zz4d/e9ybGg6oIoHmjFAMxZ4RamAY+aNI88vIb8BXfboMpf3&#10;Lstie1B5edjWAlte98k2VX8KfK5A7AublTfmBwRXqwR1V/6pKc5I7fukQB/8a78OfFaOUgWAqNVS&#10;YGlZaSw7TTGgLQW4pRae44qpWdQdkCyyJXZ8Z6Gt+AB+xeMrOQbXYSEwgKsM61s2vJPeLkD7x+Pc&#10;FqAnLgHAoRJ9MJSvg2M5vJ6uvZdSAWuMsrEe2ZaIsnetG4uxZJVF9LzlKEqbFKnqjVElUryqJ0pV&#10;/SGoR+tRLZHDUtTrImA7V7l985TVu4wKsVgpJ5cr+zC2/PhWVdUW6KX1GZr6qwRN/fFOeX99gSdp&#10;wfMA7xsLXNor728skvcLqETbK8Ts6kMotfuxvff/nsYMnB6kPMTzB3/nHm0Sw5O2ivddMxZooPuf&#10;4ff/BsCX3PGcCjQbbgC0iQGzphZjd/fEWKDvrR4I+mKHUYFeN98tb1OBtz2EHX4cCD5Fec4Bxcbj&#10;Jtft2o5snlUcE5D6X8rk+yxI2ik6pyIn/w/sgJ4Dn4PhJDQnnlvwtY0vPmRje5SHX+Q6J9SehQ3Z&#10;qhZXfsd9QP0BRa8Hv6EFEWu1fyTNqYuSdlwODT37PEqwFkVybo0rWfyddY46jmXLa6IxA8GcOupC&#10;G86gM1sVLRnKPx+uzDMAFOVSgEXLO0d7qQlxajHsxGqU0ialnNmpquY01Q0f0/G2ahWdC1EGFjKp&#10;bqWim9YoDoud0b4FpbVZOd1WNrlQmSKUXwGKsMBsbjc2FEWa3uSHxVyq+JqFAMSGX9aosBuhw/8L&#10;DBimELstYYfl+1sF0PxQjsCvc7v29Qep5mKeOi4fUcv4IR3qzuD6gXUrbRug5Hdt5nj2CIBQeukN&#10;OwE/AKoNQ5lF4nCClHXWT8k1S4HwaqXUrFPCGT9gzOdQf3lAMAtVl9uFgOkLVknHHo6/HZW2XHEN&#10;85RYv0CJDdjshjVOUSY3bVECkI0/sUSRh99R4pkZgI9zpz2mosDjcVaJKPJ01GIWv1FG226ltW5x&#10;Y7ZujXWPbcqEeu1YKK+9WETbxNh2O9t7OUrVVyOATpAqPsU+AqD8K0jty0uVfWmJCq+udOOCLh+f&#10;pYj/NE97P80AXvGow1hgGY/6iwV+EQ6ABTYeN75Zhai6gguAb3wjAKRgQXMMTp8AjU/8XfiMJVSw&#10;1N7540hy1GfJp2sBHJDC/lYDpYP/2kspVRmWvQBlV2B2+wK9jsscgyweDwJ80VhmAPQJlv7KHhWh&#10;/mx5W8EYvZzl6cMClwHX8ku2Ocx6YISyNZk/slOVY3t08FK8PrqcS2+XrwO9udhZwDeYrKrRBGxz&#10;rHIHwpVuGXm5iZk8WoiChRGUDqOeR8NRi9HaNxjrgV9vKOoPCA/Z7NsCFQ/NwwIvUKnlIutfqPTu&#10;hUrsWKz4+tXKq9uuva179MHIXv0trFDeL2XI+w/58vplorx+EUOJ1pQXw3TdT3bpuu+vAYb8cE+9&#10;7WDm/QCN9b5fAREa6H2Ue1+kYN/uQZnd/VMKj/ba/QZEgxjKz5KePv4/APBRA58Vs8AA0IA3+ejG&#10;AD2K1MsmRFxSVJTRg2aD+R5bbWGqzvYIuc7iBG9xITLe1wFAVKC3s8IPYIUfcRD0uvMpF3bifbdn&#10;1vXzZKQ2YeFi+YDZ55bVnnteu/Z/X7zHXrPPXftZS5sF7NxY4gQEXTFlaeOG3BfO3Xa48zaFZ5M7&#10;Znctv6GBz8ZRbQzUHgGi1+O/ku+z39XOkj2q6LMgZlxDcyCqDjt6YpHSzywBftSLGsqZFcqhkefW&#10;or6aAoFkiMrbE6hT2TrYl6uKthQVtoRg6YAkyqiwBevZhGuqD1Xqud0KP7FJsQA0vWGXClCDhy2A&#10;uiZcWYdWKuWDOUo6vUix9SsVAxBSWlCdbWa5t06EcZki2yC3I5tLpOqPCvR3cMrgvak2I41dze9d&#10;oULUXpHtYWxq1qlIFFYfAOwBgN38D6iVApADXO/Z0QI1DO5TTVeVqhuTXchJLqrX7kMBajAHe5vb&#10;vFvZDQEAP0iFzVE6jNL9qD5TB89FKPfEGiUcR8WdWs35r1H8qVVKxcbmNtCBNGzDOtuEiK1Bxoq3&#10;hbklhFltG5XUtEzxqL+kFrPYnH/9JiXVb1FKM4ry/GrFnZwBDAGgrZ4ZWKuk7tWKbePeNK1EKa9X&#10;RvcOpaFwE1r4/rZFSumer7T+pcoYXKHMoRXysl3iy7GAleNhsp3ZDv9XGmorTvv+Faqyz+g9rqxQ&#10;6sXZlJk8X6ziT1AzLikCJzpORbgYDvSg9qdhKv40EgschrUN4nXL74cttf0JLuwAOiihsW3KHEQC&#10;I7FzL27n/QFYYACC+rMJk3wDmlnjyyg21GYeoMq2tDtj0QAtU5WfpqEwkbOXsRzY42yAmTFCb8t7&#10;cmx/1QuhKL8wlQG/YgCbj9XNGfZTHsWlHAeAxbahMpAtHbdQGAuPwZ5adPsoHQHgPjgO8HoSVNIa&#10;raLWUJX02G79XN8I1n4wFOhtUVqbxXbZuAvQxTZXDtveyFE6eNHSblEGo1U9GIItNmVJLzu4AFDO&#10;o9ItomdeAQBXuLRZyX0rldBpy5qogLaP61C83kiOk9efgjTltQ90w18P6Ma/Vsv3z4Xy/X2qfH8a&#10;rinfW+3Z99c2Pn/qNU0BZNc/9hdd9+hLmvLIHwGTqUALW7GkBNg4K0DSG6Vo8PN+BPCh8Fzygn9X&#10;f/8LACeL10OT3/Mbnnvi9gw0bhbVbPBNwM4X+Hndig0GgDcAwBvvBYKoQ4sPvP1RDwRNCd5tELRQ&#10;FJSgs8STIPNYYg/8PMpwEm6ewt/3eF5zGWcmJzesOABaPKDZYdSgxQea4nPlp/KZCL1xADQVOwE/&#10;L9vf2DZ4f9wmkgD9EwD/Sa75Ka75sd/q9u/8VIkn41XYSX3twLG0BtGIUWsnZivt/GKl1SxRzEez&#10;FXVoJlBcggpcp0IAWN4erYP9gKA/240Nl3dEq6yb1/u2q9S2kcSaFbaFApFgALgHFRiAYjMAoDCx&#10;12UoqrLTm1X6MZ34ccTImWVKqqWh165CHa1UZjNqrzsAeGxXJtYxuw01B9AsC0uJrULp3uPsYD7n&#10;nQ1U3Ext7xrZuuNClGJhzy6Ul9VBhILNDKOkLKV9CedV0rJbxUCtBGtefJL6f2iPso4D/nM2vrYb&#10;0O0ChtjhGkRNbQCqj/Z5PkwVTbE63pyp41j96o+2KuPIAqWcXgwct6IANwCulUo9g3LGHmee36pE&#10;U4X1a7ke2kEz4ql5j9KaNyrRANiwwCVfLaLtVdgyve4ICgLDxvrqcWOty2ljnPswKnzAEgyvUnIX&#10;AOzC8veuUwrWPL5llUteMbnG37YateJlKyIqL2L/UFaHP8nU0X9l6chnSaguZOhVepMrixQ//rZi&#10;R95wiQYLL2Mjeb0IoOWP468vBACq3Sq4CvU/CUAx7uBvrK9B7/JuWbqqSkuUYOEtKLdCVFcWJ2oT&#10;JIVXqUS8N/ci8n0ckAGlrAtA7+L6ieKnzLE1ShvajH22SRW+D6WYB/xyAWY2ljkLCOZg2bPHUYTA&#10;3DLK5F/wQxnSm41Z7v/Fbu1gztBK5Y9YWcU5rHVL32xrQouPsojzTAtE7bdlcyFU7hDlWW9Gr1bY&#10;beOE/nQQloEmQrZ7VkGvxQJyTcMoTaBoK07KBvh7NAgARurgcDTKEVVoMVf2XQMrqaBrqIAoXCyH&#10;5VdL71urDCpbRt8upWKjbf/XRHqvXWcyde872+Tz22Td/FK+rv9Dlnx+EyvvnwfK53tbsMCLscCz&#10;XZqqqV97V1OefUNTn7Ykpn8HbB64GcC8Lb7PFQtxMcDZ2J8Vgx7vcf/jdZdBxv7m9X8D4OfxgU71&#10;2Qwwr5mNNpg+aCrQxgJ/I1+D4IM/le8D35Xvvc/J9w7bae4OB0DfKXdigycB+BV53fKAvJ0Vtplh&#10;YOkg+Bzws0DlifFApwRt2dq3ZUvZ3KMrgNDgaJC728JarFwDvoliM76TxVljIOht45QP/IzyC8qL&#10;nLupP4/1deN7j6ACLZHDYxRTfE/aLPtf5Pv0X+XzNPfpgV/rmT/+jcaZiV1bpyzsZzZ1JKMZW9W0&#10;HChSB5vWK/TQHO0se0dRR1CFqMPy1mAXHnVoMMvBr6yNOgTYSnh/xeAW6o8BaCfHDFRi7U4lndoG&#10;OM0W2oqiAKygv8r5ngONgfqwfo+ONu5SZf12ZdRtVYKNg9Xh0Jq2AdFAFQCEgg4bm9ymUoNr907U&#10;lL9y+EwBsLa1sFktFm6CCKETN6hYavv8HtorKtHOo4x6XdZt54cqBX65dTuUfHyDAstnaVvOO9qV&#10;M1vxRzYqHeue27RLufUc8xzCBjufeXKXso/TTk8GqfjUHpUfpm0WzFFi7mtKPfymMuvmc55AuGm7&#10;Ek7x/UA98/R2xX+0VlHHVij2/CqUmh//59gNfG8jnUvLfMW3zULVLsZVbdORvihKog73xumjrjAd&#10;5P6UtW1RcZeFBOEyBxEnvSuxuNjtHtunZZlSucbEVltqtxExtEWZ/djpLqx1B0LCkjBWXdqj/Vex&#10;tFdTdehfiSjAcDexkD22SGnjsxQ7/KrC+/6khKE3AM9CIAiNsZBFF7nZNtsL6HKv4OOvbKH4YW9X&#10;Y3nXqfziTsAaqoOXI3ToCmCg2NaXNltbAsCKLm0CfJuUadlXzBoD48zRDUAPaQwMc1FqWai25MHl&#10;SrLNTkbXAbtNDnwZtih6jErI82wAmjG6VunDy5UxvBRg0mMMzVTmyCwAOBcVSAXl/UUj9BK2STO2&#10;1NII5QCgzG5kdQeyvG01Ssysw1ZZupwcYGVR8BY+UNS3CZsbAAQ5fyBYNYYtt6BrlGnZQJSK3bKh&#10;IFX0B2vfSDDqD+vbS2WiEpbZoHQ/CrM3gP9Hq7Q3mgoXgtXYpby+ncoZ2Klk28TFkqi2LwOIyXoj&#10;Il5e30Kef2uTvF5YJ6/vrHLp8X1emCvvr85w64B9nrFQFqD3KOB62DLCTKg5A5mNDRoQJ/b7cOVx&#10;3jMxAWLgMwU4qfocICfVoAHQAOniAm1TdAMgMED1eVsqfJ57TWSDdgHSNhmCjfTs9WH7Aj+rqbc/&#10;Jt/r7sIG3ygvL183GeJ7/b3yufE+IEi59X55mxW+8zEHQe+7n3HbZpoC9GxPOTE5Yut2KQ5+WGw3&#10;QeLUHhC82yBowLsGiJPFvceUoSlBGyO0MT8U6v0WK2jxhD/3hPE89DOuaUIFPgoAUXneAND7CQD4&#10;FNf5DNf89N+c0va69wf6zZx3sa1xij65BPiswJ6tcAvtbXWGZW62YOXIYyu1Z/9iLB51q84fF0F9&#10;6U7S3p4UVXTGAL9ALN86VBsdcfd6gEMb6twFSHcq7txmJdTQDgBAoYVXoTJtvXAZcDzYFq4PGyJ0&#10;pDZM1efocJsiUVN7lH5+BwoKNdYIwFp3qLRrJ+Dbpaohy/kXrHyzkrVY4EaUmY1HoibNRsZzDmnt&#10;Vv9pg5a8wCYNLPbPkibw3UVdtOtW4Fa7XbEf+mlT9ptaHf+KtmbPUOi+ZShexEczttvi6c4BwlPA&#10;7+h2bDrt8fA6JVbOVXDib7Vq+2PaEPmEQipfRN3OVVod/28OUMqZzUo5vllJwDTi4ArFHF8LAC3I&#10;25YH+iu5Yb3b98Tgl9g+V+mti1XStU77aVf7O4N1pD1SH53fo0MndqviOFb9HMKseRn3bJVyERsZ&#10;3bCrd5oy++bSrrHPrRvcNRb2wSnUYUrrfCU0zZZXCaAqu2ib9MSo+mq89mJ9q/9rl4oBWcbQbCUN&#10;vKeovpcV2vWi4ob+ouzLMwDXPOztUiC2jucW+kKvBdDSLvkp/dJiZV2ej1pbjm3cpL3jQTp8JRoA&#10;xmm/21QoBjWITUXJFV+khxjf4mxu9ugOZY9sVzaqLNsSEwC7vFF6V3x60sASJQ0CNmys2d7scRSU&#10;yV2gmWMAxDqnDQPKIdtFynaTmquUgekcc6ZyRucDvzXAeBvWF9tqu3LRC2QDQMtikeYGRtdRbLwA&#10;FdqPCsUa2HiCBXnazUpvQ01iVYsGg1GDkaoaR+FxvypHLTwmUYW9VGx6pr3DUdrP9Raj6HK44fnt&#10;O5DtVCwqZGlfuBs8rx5MUVFPhHJ7qGB9u/mObUrpX05DWuMsQE5fjOanJmJzLVvzIspy+XxriXws&#10;Y7MlIrUQFbNrto723p9QXqSRY9lMmTll9zdPvN8Tr1FeB3SvyXIFujhAA6MD4JfH/v7DCk++7gDI&#10;cV38nwEQKEzsAeKZHf21G0NzgdEGp/u+CtCelO8ND8vH+05NueFGffcn39XUG26SD0pwyg1A8Cab&#10;FfaExXhZ2MydNiny9IQN9qhAW69rCQs8EARuk/Z3YtzPWV9XDIgTULzGOk9aYE/xzAJPjgGaDfaZ&#10;DJ5+CDv8MFbYFKBNfjz2O+4FEDQFaAB8lufP/F22sZRNgMwJWayM+kBFnlim6HOLFdswXQmt85TS&#10;vkK2e1oe0Eg776/E07uUch6b2BCq9HNhymuIUmlrHIoqVLnN25R8foWiz8xTWsNqIAO82nBRHbyf&#10;5+k2GdCJtaTe2KxmIRDKb9yhnBqczymEw9lQVZ6L1pGODB1oT1Eef2ecQDFiP+19ZV0oRkBWPYQ7&#10;6Q9HGYUB4XDPGCMQzK4LUBrQSmvbqixsbxb1L6uP+kqdze81JUi97OK7OnFm7QCtcZsSgXnckTWK&#10;2rtCoZWrsPirlXyWtt6Eg2ngszXblX50g1L3IiJ4T0rVbPmn/0krAp7TvO13akfu1+Vf+nOFHn5f&#10;Udj4uNMb+fxGJXy8TnFHqfcn1iq1kfOhA8mxvH+oz8QmINo8H6U6RymA0DaCyu5cgcJdqWK+94P6&#10;YJ0+E6GzH4bp48PbdfjEElWdna+8moXKbET1tS3AZb2PoHhfaZ1zlEH7yuN+5rajVltXI3BW066X&#10;GgA3ArPdKr0QiWWNUtkngSr/DFh8sg4FthigTFd03ysK7nxREQO/VeqFfwC891QC5Eovr8TqovjG&#10;AYiVi8uUeWmusi/NwhovlO1tYCEm+67YRuK22iRSFRcjVXoxhM/tRCUi3S2v/wXk+xg/4DA9ySD2&#10;dghQjW1zY3jpgC0F+5o6bApvEwoPcI1YofdCLebYuOFlbCzfnzG6ktdWuT1F0wbnAEDghxW2wGpL&#10;729xhYVj9Hi2Q9YgFhTbm9aO/e2m8trM2Sg/uiWkHOK7hlCGfasU2zRXUefnACcqOZaiqD9M5djc&#10;itFI7HCkivviUYixlHBZ/kELvM6jF8ts2crNxi5b+iEaRnFPsCoHgeZANJUs0KnMQnqzgt5dQA+Y&#10;t9Ej1tOjdqTrzXAA+K358v7pFt3w4m5d9/1VWNy3aPC/xzICgbuweXejiCyTy/2/1FQbkzNoOfiZ&#10;4vPkB5wstrfHF+rPE/rilsJNgm4CgP8OQgfACRts6s+FwdiqkIlQGDdm9qBNsKCkHJwA2B3PyNey&#10;yHjdpHsfvEfJ+bF64Mn7UYPXaQpW2OdGlOHNE2uFb7OxQIOgTYjYrLBNiHiWqXnfZxMjQNBmhy1Y&#10;GRX4ZchNjhF6iqnDL4pNgNgM8SQEv8/7J4rNArsZ4C8D0JSf7xNclxUb/3sK5fssz5+hs3jiFU19&#10;/rvyr94NoABC00ol0sgSmme5XI8pzdS71s3Ks4QCwC6/IV45DbHAL1wpJ4KVcTpM2TWhLhQm4QwA&#10;qFmqiJOzFH+WeoqNzcai5rYF0SgDgR/W08bsuqg7Nm7nFONu1NMuJZ7drazzodrXkaaPenK1tzZB&#10;JSdClX8mVGUt0SrBbpd27FFpJ/WwO1gV3aGUMJW2hSjPlok1+CuTkmXrZ4GfLRjIGsDOdq1SZqct&#10;Y0NgdCAOOoBRK3W42UJVttCZ71RJB222MVSZNQFKr9mmjNr1Lu1XVu0mpR1bpwRTvdjklGpEU9V0&#10;hRX9QwH5f1Tk3peVdPwthX3wlraXv62AA/MU8tFCFDQqrM6PjgLL2ooDRIlm9fHdtIdMbK3F6mW3&#10;LKLDmaG0c3QyLcuV24eQwZF92BOkpu509XcWaaA2Q+0ngnTioxUqOTRdyYffU9IZwNmyBOs7T+m9&#10;03l8R2kdKEFbqYLFzmjHZtuSws6V8rLknyUXA7C8USi6MDc2l2eTEFfWYm/XoK6WKnXsPUX2/16h&#10;fb9S/NhfgM0/VHR5OhBcCMSWAkBUkoFndIEyxqcr68I0ZbkMKCuc4rJkqSUXglQ0jrSm5I/yY4zS&#10;s12wdcQRwDdMhcCjcAgIDuxypWiMXm3Uxv4AESBNxx5noRIzh3cAQUBhf2OV8y6jtK7YOOBalOFq&#10;B8D0oSXKGJyn3JFFQG+jqrDotmbZZoXzsNY52GWbHMkZ4Dn2NGdgOwCmxx0HgEA1bXClEgYovcsV&#10;0zJf0XXz+QH8VGCTHsMGPqwF9jafH6sQ61vYF6QCy6RrUfe2rrgHuPWFAkVg1xuuXLMTyHoXaApE&#10;8y3jbs8mN75Y0h2AegTOXUH82HtoTIX6485sef1wm25+KU43/tIfyzvNjUF53Y7aueMF+dyNqsLC&#10;TQVCUx7/s6YAM98nUXu25vca8E0W2x1uEoKT64D/HYA+lP8E4CvXANAmUV7iuYHQIIgNdtmfsY73&#10;exImuLx7d31dU21Tda+p+vZPv65DtcX68R85by8v+U69Q97X3yXvmwDgLUDxNkBpEyITY4FeWGFL&#10;SuBzjxWDIErwPg8EJzcvuhZ610LQwPfF838HIN/vAG0AtEmRH/1fAMg1PWGzvsDvyZeB3x805Tnu&#10;0yO/1f2/eFHJTUAN25qEckhtowG30dCwZtmo/UJb29sWo8KGRCxhgnLr4pRTH83zCIqB0F8xH65T&#10;1HHqVM1ilx4+5tRCxZ1ANdXuwk4G0vDpGOk08zp2U2gv3REq7IpSLjY6j2PntyaquDVZ1V2ov65M&#10;FZ2OUMHxEOxfpPa1J6qiIxrgUT/bg93kS369rY9FVdGxJp5eoxRgm44CzetFcAzwHf07ldm7Scmt&#10;qxRXt9CFnWS6SZLNqFPcUR2iBrWVR52tHI5WWQ8qtj0KxWrBxQAfQNo4Z+KhlYqtmqfokncVB+QS&#10;972v9GPzlXwKBjQsUl6rH6Bfj/pbqdCPFmB1beXIGu4dyo/HNNsyoG+Dkns5P8CcbQqYc8g8O11R&#10;B/6i2CNvY4kXow6Xa3/PWjX0hmmkJ0fjbQCwDgCejdSpU9tU/vEylOoMhX08F3u7zmVyMgim9b6H&#10;DZ6F6sVF8n2ZfF9mp33vCnkVjdmmRuGq/jQJWIQDhy1ABmmOoioEMDkosMyReUoe/qeih15SzPCf&#10;lTL4KgrvPZVenY8FXgw0VwCjFUrsn4tVnYZie1up/dOVA0iKOJ59Rx42N2sI9YWCywNkBai+kssR&#10;qrgcp5IxfuBBfjDLoTcchHXmRx0DKmP8QCiy5MHVSkPxZY/tovhT6LnG+KFM8Y0vV/bFla5k8TzD&#10;wQ8ZPDTPJSEtt8wygL38wh6+l2sbgf5jfsARSTyE8kOhWsnnu3LHgCGqM5XzThxYjo1ewQ9jW/Kt&#10;c2t6S4ZisfDJqLxQILcJiKFAu7keg9ngJrcw3dZc2p4I5cOxlASnGHOxM5bXzAJNczvW8LhObpau&#10;Y5vLHmMJJy2TTF5zlMLPFOipWdGa+rtU3f6HBHl/dQHwQ2m5Ma9vywe15YsC8zVg2UZFT9nKjjex&#10;abbrG1btcV7D9k7Czyyw92MTO7y5YmOBBjuPEvwcgJNAdGOABkDeYwC09cO278dkGIwlTHB22LM2&#10;2BIvGAQtzZUFIduM7HV3oOa8ffT63D/pRF+53l7GdwJAn6l3UbDAN04A0KlAC4vxWGEPBC1Q+hkU&#10;rq0YwRa7xAWeMBm32fpkMUWIPf7i7y+g6LHFkzbY8+iCpO+fiAW0MUEXBP1jeT2EfZ8AoKUN87KU&#10;V7YOGtXn9RTX+DT348Gf6Rtv/A0FkqTk7tWKb12k5LZVlEUuFX4+1q2kM1hFzUCqNl65tbHKbYoC&#10;FhG8hkJrQAWe3anEE1i+U8sVX7vEZY9OOr9cCadopDW7sMX+NM7dqCHqdwv1pS0U+xqv4s5EOsdU&#10;Vfdk62BXAeDLVVVbqspQmPmn6YhPBqm8hvbbEM3rMaroikUFUpfqg1BrwOT8Dmz5eoUem62Y2qXK&#10;sCVqAwiRgSDl9ga4oOGUZuyorc2tw20Z+Oo3ojjXc144ISCY1bGJuh+u0n4UZy/Ht6zSttKjEcic&#10;9FPCB9jYfVjf/UuVfACx8CHK6/QCpTUuchlyCnu2Kr+D72re6QKcszoRL7SH9C6sMA4ssX2NEmkT&#10;SbSn9D6cU4fFVi5V9P4/aVPmdxRQ/ifFn5+rtNa5KsWRnT63Wm3Hd6r+6G4dO7pLH9UE63BjkIrr&#10;Niny5Hz5fzxP4XVb6KAClIqyTe2arQwLf2lbQSfGuTYsVyrnldq+HAU4uAOFFKsP/pWpsgtRSGJs&#10;Zj8AtHG4QU7WZZ5dAlBmKHnsTcUOvaqkvn8oe+R9FV+aD8SWAkEAOLpUCX22t8U0xXS9qfiu95SN&#10;irJ09pZtOZ1jpvXZFPQqB6LSyxayAiQAYNF4BNY3gIIdHkW6X7K0W7GqwDpn897UIT47yg8BoAyC&#10;OeMowTF6j+FFShmeo/SxBcq8sJhzmI/6mws05wO0xXyvn8rHgct4jIpHqIRAKgWYpgN4S4WfP4Jy&#10;xE4bmLNHODbflYUCdBMqQ1zT8EogaYvMgaSl0R5MUeVotsoAoSUwyLWMGEDNtgG01ETFHNtSBRWj&#10;6Cp5T+Uw14Y6zO3l87w3ix4ou30JqhA12U3H0LFDZe1h9Nxhqrbeuz9NAacKdec/gnTnq4W67nub&#10;aLSokbusQdOAbf/dx4GS275yYuMjs8ZP8PfjnuIB4BcQnASg16P2CBQfBUa2b7AD4H/aYA8A7bkB&#10;EDA6AL7s4GcTIm5m2AFwYkmcAdDiAR/ACtsa3ft/KJ87AeBN12tl8GwdosGuDl7sgOjtiwWeeq+8&#10;brBECRNxgTYj7FQgELzLIGgFCN5ts8OmCDmWy9yCvZ5UgtcUT7YXU4fXAHAiPMYDQXud5w6ApgAn&#10;IGjxgbaGGLh52Uzwo7+eAODvua8v8YgCNACaFcY2/3bxbFVczFMqv3Vs01LF1K8AhECMhmTLropR&#10;bLm1ocpCjeU2AiD+LrBxvHYLl7FQka1YYD/Fn1rsFuqnNWPR6nErtduweHuUfA5r2bwHi41FbUYF&#10;As/SzmTsazqKL1f7Ogu0v6VQ+1tztL89TRX1kTrYGK1jbfH6CNhWnQOETeEOgFU9iahAWxeLLe6J&#10;BEJbFVU7X1ENgAkFVWBZnXFZeb1Y4i7A27JdFmBsW1BmNtIO6g1AW4HYOmWcp921wYJ+y7CUovKh&#10;BJUPhOJeeF8zsDyLEDlBuz0brvJzUco5sU1JHy/hOmcqsY7vw4pm0+nbDHNpv63ND+ZYqNLeLUrD&#10;hqZ2r1GyJTcFVPFY8JQOP2U1Yk9RjxF7f6091T9HNb+hiNpZimp5V8ln/6bC6pdVmvlXZWe8qtTq&#10;mSqoA+rNO9z93PXhm9p46G2Fnt+guIZdbo+exFbg1wkrWpYpqYlOh98vFfub3LkUAPb7q/pirA5e&#10;SVPZaBQ3BCjYhssDqJXO9UqwXqrOUkvjw4enKx51l9yHpByYodzhuSoEPIUX6QXHUYqjXEjvAsV1&#10;TVdi52ysJRc+uFn5gDTdpp77F1AW81mgMhqAwgxTgcEP6GUP8sNjRbOAR/FYuPZeTVDl1QigxGdR&#10;elkXzOICq1Hs7xgSfYTeaniBUkfx9heQuaNQfgT7zWPu2EIVX1gmy1xbMWoztrFY02B6F+S+zSYP&#10;reTcUYHYazcWOLie1wCUheiM2Uw0FQEAZgNKSzduu0pl0cPn0BsX9mRhWTPoBWNVbMkkscG2EUw+&#10;gLcYP9sEuxg4lvVTISi2JWA+VsPGHDLaFgDS5bxmMVoWukCl6LAVAhGqao12S6wSO47okRkxmvpi&#10;EBBC3d39E/ne+0PPLOyTb8nXbVUJ/J6aRgN9HxX4FvCyyQ7U32M2STIJwWtUoIOfRwW6TZNs8/Rr&#10;FODnqs8eP39uFtgA6IGg7f5mEyK+BkHOxWaC3WqTiRUnbr8SmxQBgl53PKvbHrlXwQUbVHQ+VpFF&#10;wZpyu60OucMB0MJiXKzgLZMAfNijAicB6CwxNvrup3m0XH2TY4OWtcUDQR+3n4cB0FO+BMAJ1edJ&#10;pW+PpgCB3+dlAn6TCtDNAk9MgjgbbABEBT4J4J/mEVi+sn4hAMxSQttqRaPeIuuwW9agOqgj1I8C&#10;lFRGHeqtIcQtvSqw4GMaeR5tqLBjM1Bcr+TTyxSPQkk9v1DpWMM0VFf6ORRaDeCrCwE0wRMKcI8K&#10;2+JU3pGhirZM7etA9TVna19roaoa07W3OUF768JU15umnoEctfSm6khtMCrQlmImUPdSVTqQor2j&#10;Odo7nqlslF5U02JFN89TQvtily7ekhck26bj7TielvUoPzp9FF0+sLaMKvm11NmzOLYGS/pqAf84&#10;leEklQ3GUn+x2D02SbLFBT+XNSXS0RXpcEeRSuoilXAcMXR2llKbUIGo5KTGhbSf9W75qMEvq2ed&#10;S6JqCwESuzgfhFFizwrFcm6JiITk+sWKP/ZPxX38eyD6CsB6X6HNMxXe/rbiav+i5OoXFZvyA4Um&#10;/1iRB19T7DngXrNQYWema/uRl7X18GsKrUFpA/NojhVZ974SWrh2ziPRMvZw/bYPd3LnEizw4B7t&#10;HYvSB+MJKh0M50RpmD1bVNa9iR8SH960VRm2ULmDm9SH9Ad8qX1zkKtcYN9slNMi4IetsxTzF5Cv&#10;Q2vdhs+2s5XlASvu24XlA1qWvrp3piJ6keIWpNi7SWnD9DLDkJv3pQLc5O61SjabiBIsvxip4ouB&#10;SgKY8YMzlX6Bm3gB9Ta6RikAMXmYHxC7m8b3p4/OQw2+z/He5XzmYLmXyTZ3qkIp7h0BphfoCbHW&#10;WaguS9yYM7QcK27ZYrG3qLHMgXWU9W6bvWwUYSYgzBwGvFxL2hC94CDKsDdIOV0x3Jss7R2o0Iej&#10;B3RkuFSVfdEoQyCP2s3rtQj7VS7dUEnvHlkq9JI+GgJATG3BUrcsVm7XeioQqsBShpt1whoUt0Sr&#10;sjFeB3vTsRrn9cy0YBrgDBo9iuq+H6G2ANDT0zTV1gM/YxukA79n3pPv0+9iewHghAL0ANB2aZu0&#10;wpTPra+nOHWHovOoPHu02eNrioW9WGzgwyg93ucLDCfHAV1qrkdt7M/sr02IYIctbyDq0OUSfOS3&#10;8rWtJW98UN/+xXcVX7VLiXt3KKYwRDffc7u8fG6Sz3V3uZAY7xuA382UWx78sgq0sBhXAKBNjtyJ&#10;CrzreTqCL0NwUvm5cUCKrwHQ2V8PAL0swcFEKn5PlhhbAeJ57ske44GgS61lCvBhbLwLg0HZuqSw&#10;lCd5bgB85Pv6x+75OJdIhQOS8Ob5imhapGgAmEhdzjRn07XMRRRkddoY8A7qAW2B+pyHgyrqpsNv&#10;9lPyKRrgqQXKwoJl1NCWjvP5j7co01ZKNMUoo4k62rgTy4yda0pWSVO6ihsTVIXiK29O0b7mdO1v&#10;SNLe+ljtrY1QXVeGBvsLKBk6VxuuD2pCVdqCO+lPUc5gsirG81U5lq+8wWhFNa9ReMN8RTbMRA1O&#10;V3TNHGACFOrmK77O0kbZ+JgfytPWNgM3LGSuLVVDPeZ0eUJlivpRfr1hbkw7sw2n2LJJ+UC7vDND&#10;5W35KOBUpdcEAPbVMGOJ0jvmY3E5fjPX3b5M6d0rlN6JAu7i/rXMUkQzLOhYqIRugEmJ5r3R7bMV&#10;1zRHoaf+pvCa3ym+4++KaX9Poa3TFdP2DgB7RZEf/kwBpd9TaPmvFXHsr9pz9h8KrHlbQaffUNCx&#10;VxVy4l0+z3ecWazQM+/x+msKOfO2Ymrn8Hk6HlxYZrdtO4oFtq0jP0AhHR5PBITIW37kin7bHDnA&#10;ZTyuHo6C/FGyXHmZXEBG7zwlUWI7Z6EE56GYVqLSbGKBXtAmNoboLfo3qGpgi45fCNOZsVgd6gmm&#10;IvgprnOewtpnKbx1oWK7VytxeK2bbIjrpTflhGI6liOHbRbWXwUXqAwXtii6f5ZC+15X5Aj2e2ym&#10;4rG5qaP0GqNYiGFu8shSlN9CoDUfeC0AxIB3bAPWd4uqxlC3lhNwNNGl0Sro3+NmXHNRgJbdObXT&#10;4oU2u+32cm38jmvIG9lNAXYjAQB/E3Z/g9IHdvK5cNQePWBXjg70lurEyH4dGyhRdSfwQrWWoXKL&#10;BvxUiBIs6tsMBG0/VNuHgR6ve6ObNUxr5f+2T4QlVOjbooqe3djfcBU1Y3+b43WoL0s5dR/p3l/M&#10;pyEDlbt/DGRQJc8Buq/OcRuWexsAKd7P8BpK0PvJNykoRUt86tQfMPwSAM3yXlMMfCg6DwDt0SB4&#10;TbEgardixFMssaqbBHH2l3N6EvCZRXSF55aWy9LtP/oiIOF8zapOuVVvzfmnYoq3KzRnrYKStuum&#10;u++Ql+8t8rJJkBtQfzd+BRVogdEPytsyxVhc4CQEbZXIHajAO4DgHajAOy1b8/MTSpDjuxAZC5i2&#10;ghp0ZSJQ2hUUn8vkbON9Hui51F0uGNpTJscALR7Q28JgHgGAtiUA1+LrksL+Cfv7R+6xqeEf6c0g&#10;LFRvoMKwT1FtqCmUSiz1NY6Gm9gzX0nds+nA5ymjbyn1aS0d5nqld61xy8ryUTy5rXSmqJLUs/zf&#10;LN65tYr70E+Jx6gnjakqaEnEDu9xqyKyz+5QyjFAcgxndDJIhcCttCEOBZihw62ZOtCYpOrz0Tpy&#10;LlZ1DcnqbktUA8rraE2YyhqiVNCVAIQRNP3piJp0FGAEynWrIuuXKq6etlczT9EngB8QTsLdxZ5b&#10;oJhzALlpFVYYVVq/Wln1OK6GdcpuxR1ZRmvqdG6vORl/bDqCpRlhYBMVLbtRjtFKPB+v8I+DFXJ8&#10;HZZztdK4L+mIpKROXGPHbMW2zVEsEEtqf98F/cd1LMDS8hrQi23HNQLC+M6FwI7X6+cq+NQ/FFr7&#10;J0UBwIjOdxXQ+p6CW95QZPNfAeNvFXT81wo78bJCTr2iHcf/Iv8z/1QYEIw6+ZbCPnxXQR/OUsCH&#10;07X72OvaffyvCjzxD0XUvI8FxjF2LleuJX0YXCev/WMROnQhRofGUSCXkrTfNvcZjddhlJNtMF45&#10;GoEqiVSObffYhvoCXjHtc4DVbOCwSBlYyawRlByqJoleL3NwmwqHtmvv0C6duxyrjquZqgWu5UAi&#10;tXuVwlu4OHqhcDx57OgKxQxwwT0LFUUPGt+9Aej4c4wQFNgebO0mxQ/PU0T/PxTS+4pCB15TzNC7&#10;Sh6ZrZQRVN/QAsC3VFmoweyRFSoaR12N7XBBqcWDOwDNLhV2AhxLUTWOLRgJ5aLXqmBkGSpzmZPi&#10;eRaKMozqxVYXoP5yseK5A3z/gL/SBrZimTfxg2GBsbt53XFYhASVUFnLWuKUew57W7dN5d076Cy2&#10;cZ/WqnBgNYoPyNqkRw/qF3uUAWiTmi1Ac5eK++lMUJN5qIKKru2qaA1RcXOoytrDdWy8VEHFuaio&#10;39Dgf+VspfdX35TXNxe4JAi+X5sp7+dnAMQZ8nkOFXgNAH2eeINGCwi/BEBTfF8G4OTY37/P+H5e&#10;sMDeVj6H4IT6s2LjYk+jCp8BjE9ig23lhKknA4rtsWtBzLc/qetvv1Ob/VcpMnObEgp3KTozSLfe&#10;fRcKEADeAAhv4rnNBN9kQdEPyMcB0OICJyBo8YGuAEKOZ6E1Xjax4mIFPeOBLkZwMmD6nm/K555r&#10;AGiW1+BHcfCz2D/O0fN8Qg1auRaAth4YAPo6mGPpbR0wkPd9mvv2+I81I2YldTOQjp+OnM47snWZ&#10;wloX0TiBSTfqpOstxfa8qcT+d3Ez84DlSiV2rlQqVsuGlHItsL4JmJynvdTZxAcOo8Zfxa2Jqu7N&#10;UXlXMiqQDhrllX1mi1KO4LqO2MqKXco5ST2uCQaASTrakQ4AscD1Mdp7Jkwfng5VY124GmpD9fG5&#10;EFXVhyu/MULZvJYLmIp7kgBXNB19EIpsB8Bbo6iPFij6KM7qxBIl1yxTwjkL7F6KVV3pgeEpHB5w&#10;TK1DqbbYAgE/dw22G10arjD2/GoUIw6qxbZ+8EdBhvK5aEWeDlFE7SaU8RIYMUvxWNak7mkIn+mo&#10;vfdQoe9xP2Ype3A57mslcIQBLbMV2TgDez5LCShGs8RxrYsVVPNPOPESbPi7Qrm3/k2UhtcU0fq6&#10;whpeVnj931B+f9XO4y9pw+HfaweACz71liI/fkvBH7yjXfvf087DfAZFuOfkqwo69SYW+R3F10/n&#10;PixS3sAqFQ6vltfeSyHadyFU+8Ztk6FI7bsYow8GIlA5u1Exm2i0KJiuQCW37VTo6aV8ySwF10/j&#10;RGYqAXCl0uBTejdA9w0Kb1uvRACYM7pDhYNbVQ44jg6F6fCgZWcO4sK3Kw7LEMIF72mxrfHw7v38&#10;GD3LUISbsZr8aCNJTr5nILWzUV5Zw2uw3Vjn9lcV1vmq4ga4qUPvKWnALO9cwAcAUXO2q5St7ijo&#10;txlXi2rf6exnbutOrHygKoYiVMZ5FQ0vVQl2uhAFmWvL32wZkC1Hsvg/2+vAkkT22ZrlLdjf9QAQ&#10;6JsK5D6ktwZSUXYquX6b4s+uVvixOfSi2Nr2dVh9y8tmCg91aZvEtK3FOtCbd1Np2ulZ2/yAYaBK&#10;BmKwEPT0NKQSlGFpyy4VNdksYoA+vHJIb2zaRaO3wGKA89X35PP9JfL67kp5WzD0N+cBRCAIAL2f&#10;Qw3aWODTb6FS3pKvgfBxg+AE/B6bGAOcBN+kDf4cgF+eALkWit4TEx8uuPphs7jYQacCzSLz/GEA&#10;8QDAsP057sZK3gn8KD73YDlveVwPPv6wAsLWKCKV37Qi1AHwxjtucwrQ+8Y7JwDoWRrnCwANgl+M&#10;BT4i79sedcUDQVOCz8h7cu+Oz9PWfw3woQbdChJbR/wtYDgxG2zjfJ8D8Ice+JnltYDoCQh+CYA2&#10;Bvi5AqTTeQSw23U+yTU/xT158vtalLGGjtCf+utH578aJbhcoTT0MIRAWOfbCkWphHW9oui+1xTf&#10;P03xvSitTpwNaiPD9tGgI7TlZjktW5VWtx4QobBaLYNQog4OZ2pvf4KKqacFTVtVUEf7OROsEgBX&#10;dDpAeaf47Hk68sZw7W2IBn6RquJ5dV2QDvP62YZAnW/Yo2N1gSo/76+s04DzFO4Da13cGq/CbhSh&#10;JebtjVTyuc0K2bdA4fsWKuWUH0BeCwSXU59RticRN1jHyOOzFHbsfcWcmYtlXILoWUEdtmSv65RU&#10;v17Rp1cp7uwql2w0rYH2cA6l2pisNKCc3LRT8S1LFV73rsLq31BcO6rPzQug+lB7Nhdg4+7ptLVE&#10;VF9Y7TsKPPO6IhqnwZCZim6doSgscHDtG9rT8CdF9vyN+4q1bcTK1r+DAnxXkcAwov5NBZ56VVuP&#10;vqyNh3k89rYCPn5bIR++oZDDKMZD0xR4jHM4+57Cz01T0Mn3+PtthaEQ4xumA/W5ygTGXvlYRduM&#10;p3DEZmu3yfbQrWrfpGpkcCVStpxGbOtjs2igQceXac/HczkBaN2FAhvAgg7Sa7Qtg+CrqRj8sKim&#10;3ItAk2PGtWERWqB91wblDQcoF9DauF8snw3veF+RwC9+cIkS+7ghlsH5UrYqLhcjTzNQTeHYB9TZ&#10;ED0lkjmi+R8A9h9KHJimlGFU4MB7KLSZ9CTzndxOxY5kdKxxAcU57TtRf6jXEY7ZF0wvGIhFtczQ&#10;61UG/MouzuO4i5Vt+xd0otS6Ua7tVASLg6JyW6qrdOxsMvY8qX+5Uvr9AOA2JTfuVPjptYqtX6P4&#10;xiXYCRtTWKC0ptXKtPETrjeXHzWzdYHSm1cqy7JRcFxbd5mJ4suz5W89wXwXvTpqN9+UQeNm5Z0H&#10;hD2ozs5Deux1P6A2mzJfU36yQb4/2yTf79NTvbBIXl/HGn+VH+256fK2jdKf8QDQy4XBAEAU4OQY&#10;4OcqcHLSA/j52IwwoLNVIS4l/pfssKfY/32t8HwyBMYA6IolQnjgD1jJ3wKTXwKbX2A9fyrfe34i&#10;3/t+pim2X8d1X9GPXvy6AiJmyT9mjjL3hSgkZSfgmyqvqbdifyfWBduyOCBoAPRxEPRYYZc49bYJ&#10;CDo1aAC09FkGwInwGFdsUyPP2KAPAJxUgBYP6GZ8JyywAdApPgMgZdICmx3+AoCeMUBTgD62FO5R&#10;Gw+cBCAK+PnvaWPlRtTLZtTNckW1rqQAws7Viuqe7xTK7paXUSkvoQhfV0zv+4qnXlocaTzATAIc&#10;2dSfPFxUTtcupTRtVFKrbSC00y2l3DuQKEtDX9q6B3dB3W0OVCVWdh+2dy+gq2gMwm0ANqCWf3yP&#10;ymoiVN0crYMdEVjiQB1t3qYPG7doP+qruAbRcmabSmuCtK8uXqUWltMYq4K+FDrmWJTdDtTfaiV8&#10;RH2t366c+i1KPgXQPsaBnVip5DOrlXRmmUKPzlDoR7RRBI9NMiTW2az1WsWf2aCoY9T/k1zXmfVK&#10;Qa1mnAtSVm2ccpqSXBKHZFRjVP0sRTQAtfbZtG+UprUlVHFytxVEDSUK9bfn/D+168zfFN70Dn+/&#10;rxCAGFo7W4Hn3lVIE/ey+y2Fm/3leMF1sxXeMFexTdzzs9MUcOwNoPe+gs4s0fbjc7UVxRf00ZuK&#10;Oo1gOjNfYadnYHtnKrZhEc8XaDfXFAzYI4FibP27iqpFJKSOok6GgAcWMnNkJT3FChrkXOUfeltH&#10;zi/Vx9i2I8ORWNgwJXGD42tpzLzHbKft0J43SuO3PT2xfVn9W3ncrOyxTcq+uAG1tkIhnYsVA0BS&#10;sKXpADDr4m5l2iTG0CIlYYFTRgDk8EYVXKBn+1eRqq8WA4pUxTdhQak0WXj1lB4bc3yHivWeEgan&#10;KXVkGiCdpqSed4Esvr5tgZJbl6LQUF7NwNaCjvsCVDFiM1dhqnSbJO0AgGtUAQBLRucDm8VKaVyj&#10;ArcRS7iyUGLJ9G5pratQgvRu/FgJPUv58QAg15bWuVMxZ7cp8OhyLMBKpXWsBLh8J9DMasImowjT&#10;zs1VTvM8evlFyqHzyOtATVpKcDqALFSyPaa1mY2wgXKsTj+2yAaca2zvhQStKM/T1D/ukvfPwuX9&#10;/QB5vxgir59s1ZRvr5CPAdDKBAC9TAFaTsCn33YANBvsxgAfff1zALo4wQkLfO0kyKQCnFwed22x&#10;/18LQB/ssNtC002EAEC3EoTykM3+/kYuPT5qcOoDv5SvbVR0812at/JlbQl5SetD/6yEyi3aGL4S&#10;MPoAwNvkc/3d8r0e+N3wFfkYAG/xqEBPYPQEBFGDBkAfs8BuPPBJ+dzpgZ+bGXazw9himyBxIDQV&#10;OKEA3bK4iUmQCQs8Cb/J8UBXDIK2JM626HQJEQCgU36mBFGEWGBfmwB5/He6+Qc/VPiZ3UpsW6nw&#10;2nku1VJCxybFdqxVJBY4uA010vIqj28AxOmK7Z2juN65iu9ehFBAFFgCTps06LChlF1K7dysZD6b&#10;3Uvna/GDbZEqAWjlTZGyrMbVXRHaj909RDnSid1tt/9HqrguSRXnUrDAGTrSk61DXQk62BqkvS0b&#10;UYRrVHp+lfJrANuZzSrjfPediVLJyRiln4pUamOM0lqiXHr4ZKCVWYOqbNqtXAvPAWZx1OuMMxuV&#10;37ALa46j+3ihgo9MQ1FNUyjQSKxZqkxbqVQboLQz/ko6sUmJJzYo9bSFzYQopyFB6XWxwN3c4nol&#10;tC/D8gIgoBbdMVdR7fN4XKQY7G00CtEmkcKxvSGNqOemNxTW/LYiW6djh2nrTWsU2bAcoTUb1ThP&#10;EXXztKd2gfbUAbKGZQoDxruPz5D/hyjCc6sUDch3HF+ujQff0e4P31RkLfDlM2Gnpyvk1HRF19rS&#10;RT8suq3CWQHUZ2r3kde089Cf5JU4vlhJI4uUTEm1zCk985Vx8k2llb6kg4fm6nxLiM73JenoQLQK&#10;UEtZllFhfL1yx+jBRlarwMbdLm6S7dieOwz8LJwE0GQAt3jIH4+FjOxcp6Cm9Yrr26pUFGfmBSrD&#10;+DZAtkMJA+v4XhSobVL0SRpKNBmPHg61NyOlNyila53S+lcrHUinj6AWB2ehGt8DnLOAFDeoeaYS&#10;uZkpjSuVUoulbbO1uFGoTn9l9GxT8WCAKkexGhc2q2R8uQqGl9AbAvEWP+W2AMW+OFUPZqioEwnf&#10;uEdJfGdS13IlYu8TeqjA3cv522KJttBjbFHEyRWKPWvfh1q0tEK25pceOP3sGirGAuVijQrabPB4&#10;i3I6tinXAqUHbHnfZs53lZs1TOteq1xes02e8wBvPsqyfCBdM9Oz5ftymnxe2S+vX6XL6+dR8vnh&#10;dgC4UlO+aYlQF6BGUIfPAsBnbEb4Xfk8ZWmxsMEULzcOiPIDfD6PA8AvBUB/2QJfC8JrX3PhLw58&#10;/N+lzqLYniFulhg7bMvE7NFg+JhNgPxBUx77va4DhN53v6A7n7hfAclztCzk55oT+DMFVa/Q+vjl&#10;KL7r3TaatlmSbZvpfeP98pmAn0cBWpYYyu0e+Hnf9jjlCSAI/G5/Wr63PwMEbVb4SdSgFVOFT3uK&#10;gfEus8WeyRE3O2wrQyYg+PmEiNvhbUIZPggEbbvLh34in4c944Cm/FziU6cA/6CpT74s2yT9sT9/&#10;H3ewk99/rkJPL1Rcw0Ya+WYa5wpFtM5xjTi85T3FGfD6ViiuhwZH3YnuWkwdWocKXKsE2kBy53ql&#10;dm8BgFuV1bVT2W07XSKDfBTUvvoEHWlM1+GOJO3rQQz0xulQT4I+6knVB10ZOthTwGMl/y/XR90V&#10;OtFfRskHkImqbtuOaFkKwBYp8wwd+CkEBWAqPbVHeR8FK/noHsUcC1DcmUDFn9ul+JptSjwJhE9u&#10;UjIQSzu5Xjk1m1VQu135WOicUzuU8qGf4o/MV/RHsxSOJU4AHLlNAVjqOBU1x8kyVyee3qa02kA6&#10;/Sg68igl8zypAaBS/5NwQ1GNMxRYQ+dQ+zb29T0ghhWteV97zryngNPTFNliccMAqvufqLw3cXlz&#10;lYA4SGkPVIy1tbMco26pQmsWKfjMUgWeXKSg00sUeGKxth+erV0fzVPI6dWowXXadmSeNn7wtnZ8&#10;9Ba2GvDWTdfuj1+lvK7ImnmKQqBEnlqHOlyrkI/ma1vVG9pajSBIGsU+AoYU4JKMLczqX6yiprkq&#10;+3iaDh1bpLq2CDX2pelob7hKLcHiKD2HpZxC5eVadpXxTSq7tBX7bKEka1GFa1F4K9zsbLLNtA7S&#10;U2KjA+rWYHuxlSMA8hLW9pMoZYyFoeqwA4PAE2WYNxYOHEKBED9S4yZu4mal9VBZBjcDXEuCwI3t&#10;XwRYZynNLOwgP3a3HzBbp5Tz65TfEqwDAxmq7E9RVncQthPADViKqiBVj9qWgKjbflRu9ybZHgjl&#10;XFN5T7zKulL4bKIym8KU3k7l6FihxG6srUn37mWcB4q1HRi3YYMb1ij6ND3aKaQ4P0x2Cx1Apy03&#10;Wk9PuIrj2d6mAajQQCzHLs5jkwuxSevHZnTSKNpRq52rsPnbVGJL/lr9VcT1lnHOM1IyNeWVbE19&#10;/WP5/LEAAEbL9wfb5AsAfb9p2WDmyQcF6G0AtFAYFw/4FurPFOCbHgBOTIK48h8A/E/Fd21xAJyA&#10;4OfFUmZZcQAEeo+bNXyZAhixiD6P/1FTHv2dplhA8U0P6Vu//bb25MzV9tzXtanwbYUcXaW1KYvk&#10;e8dNnj2DLQj6Rg8AbQzQB+Xn4Pc5AFGBzgI/5oqpQB9ssBVvixWkuDCZOyjA0dvs8Z0eRWgrR9zS&#10;OberG2rQdnUz8P0PxQBoqfC9HAAtK8wkAH9NMRv8e02xzaHu+6Z+PPsPOAZ/BZ+crYjTK7GD25Xa&#10;spl6spxGCyAa38O+0REDvuQ+P9TOUoXhSsJtRhNIxlCf4rvM9mEZu4COrbXt2K3kc1sUe2StCs4E&#10;6Vh7tmo6y/Rhe4YqUHzlqMAP+uN1tCcFEGbqQHe+DnSW6EBrgY52FeskAKwZK9OR7lQV1dO5nqS+&#10;0jFnnKVNnN2o3LMbVHh6h3I/RuWdClPqyQglnAhR9DF/RR7dpuC96xS6j4792FZnr0saA1RYB5BP&#10;blXyIc7xg7VKP75KaTXLUE2ottPLlHIO0NrESlsSMKSt1gfQ9kLdUr1Uniec36ZoFGh8PQq5cZlT&#10;Yv4n/qkdJ17Hov5dO0+8Jv+PUV7H/qmQc7MV045A6puNav6HA2AQ1jemaYsSmwMUiRqNOLPSqbfw&#10;84sBHarv2ALtPDpPuz6crx0Ab/exxQrm99hzchn2d4a2YIG3f/iGgs6+oz1n33BjhMFnXud3e1eh&#10;xxcp5Ngq4LdSgfsXamclKnDfDHmloeIyUWzplnDAVj8MrlRF32p92OWnk6ih8x0RahhI1bEeYIEl&#10;tQmDzAELVdmkPJRb8YVtqri8C2WFHO5BpVm21eFFnvi8kTWoQX8sbgik365I1FxsH4AEduX/naaC&#10;y6mowi2Ad4NyLu5Uzmig0vsClYpVSG3f6iYesi1ifYTjj/NjjiHBh7DaQDaXzxQOAhGsbkkntqE3&#10;Xh+PlujjkXJV9WYotytUhf3B2ttvEzohqrSxTEtb1LdRpXxH9XCM9g7F8/8kldPr5jVEA7BgZbTw&#10;vR3cj95lyuyjcE0ZqLZsU769nE/HOhrAQkWencVNna6k2iVuZ7fCVtv3dbOqR4JlW2jmcb8yugLo&#10;8TcosXcpnYDZgFlYgLkue0ge9qeiz1/l7Zx/006uIV5zUzPk/fsE+bx8UD5/yJPXL1CAP9gsn28v&#10;dynxvb8+FwU40ylAC4dxALQ4wEn4UVxM4OcA9Kz+uBaABrjJMUBb/vYf8JssNiHC/72eothM6NMo&#10;wqdfke9TWGSXIsqOY7GBWGHby/ee7wC0u/X2yn8oomKFQg/OV/jJVYqqoXcuWqEbHrgVG0y5ySZB&#10;7qUAu0kAmv11S+NsMmQCgqYEPx8PfITXrynXzhKjEt04oQVPmzW2/UZs+ZxtdfkAIHzwiwmRLxcD&#10;IOUhU4EeG+wZ+8MGWwHqPth9r/u+oX/umEPHCAA/XqyIE+sUc2qzEurWKaF5MSpnpsLqbWB+Bg16&#10;IbCjwbYsUgAqxP/c+yif+YpqW4ISXKVU6l5q12YlUbdtPDniI451eIPK6+J0frBKTUMHdbwrHxhF&#10;qqApWNU9MdrfEaOKlhgVYmHLWpJUWhevyrpEHQKUx/qy3Vhg6ingahmpAU9OAx3x+U0Ab4UyT6xV&#10;KUptb3uKqltzVFKfo4Jzma5kncbxnIhW8sd7lHM2CBW6G/W3Sxkntilh/wbFVAK/j9couw4QmntD&#10;YMSf3aZszqO4M0U5rZFKxx1md4TRZrC9dXzOZoABcOTZpS5bTlTNAoWdmaGAk/8Een/Vro//CsD+&#10;oj0n3lJsiwU+A7guOpXON7T7/GvafoL7WL8Whb1dsShAS9kV18R7sMNhHDMYBbgb9bbz6BwFnViC&#10;vV2u4FPLnDL0Pz5b244aAF/XntP/lP/Jv2vrh3/S7hOvKPA4MDw6S8FHF2vPwYXaXb5QAeWoyv2L&#10;9P8AhiHCNlqWJVoAAAAASUVORK5CYII="/>
  <p:tag name="ISPRING_PRESENTER_PHOTO_2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PRESENTERDATA_0" val="VsO1IENow6J1IFRoYW5o|QsOgaSAzOiBU4bqhbyBoaeG7h3Ug4bupbmcgY2hvIHbEg24gYuG6o24gdHJvbmcgdHJhbmcgdHLD&#10;rG5oIGNoaeG6v3U=|dm9jaGF1dGhhbmg5MEBnbWFpbC5jb20=|aHR0cDovL3RoYW5odGluaG9jLmNvbQ==|e0ZDNTBFMzVGLUFCNkUtNDYwMy1CMjNDLTRDMUUxODRERjQxMH0=|VHLGsOG7nW5nIFRIIFRyxrBuZyBWxrDGoW5nDQpHacOhbyB2acOqbiBUaW4gaOG7jWMNCkzhu5tw&#10;IDQ=|SVNQUklOR19QUkVTRU5URVJfUEhPVE9fMA==|MQ==||SVNQUklOR19QUkVTRU5URVJfUEhPVE9fMg==|MDk3NDc1NDQ0Ng=="/>
  <p:tag name="ISPRING_PRESENTER_PHOTO_3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COMPANY_LOGO" val="ISPRING_PRESENTER_PHOTO_3"/>
  <p:tag name="FLASHSPRING_PRESENTATION_REFERENCES" val=""/>
  <p:tag name="FLASHSPRING_ZOOM_TAG" val="50"/>
  <p:tag name="ISPRING_ULTRA_SCORM_COURSE_ID" val="A76DEFB4-A5D5-43F7-BDB5-1AC15D5101B8"/>
  <p:tag name="ISPRING_CMI5_LAUNCH_METHOD" val="any window"/>
  <p:tag name="ISPRINGCLOUDFOLDERID" val="1"/>
  <p:tag name="ISPRINGONLINEFOLDERID" val="1"/>
  <p:tag name="ISPRING_ULTRA_SCORM_SLIDE_COUNT" val="1"/>
  <p:tag name="ISPRING_SCORM_RATE_SLIDES" val="0"/>
  <p:tag name="ISPRING_SCORM_RATE_QUIZZES" val="0"/>
  <p:tag name="ISPRING_SCORM_PASSING_SCORE" val="0.000000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CVg1RTmfYV+4oHAACwGwAAHQAAAHVuaXZlcnNhbC9jb21tb25fbWVzc2FnZXMubG5ntVnfa9tWFH4v9H+4CAIbdP0xaCkjcZHkG1tEllzpOj82hlBkxRaxJVeW3ORtpQ9jjNGWbQ+jlDWEbG3WsI72ZTZjDwr9P7S/ZOdeyU6ceJGUZJCApeR859xzv/Ode67n7211O2hg+33Hcxe4W9dvcsh2La/puK0FrkEWP7nLoX5guk2z47n2Aud6HLpXunplvmO6rdBs2fD56hWE5rt2vw+P/RJ9OnpGTnOBqwsGL4pY1yVBxgavSbwh8wKWDYEXlwyiGgKuSApXqngogJ+2jdbtluO6EATyNtiLfsdp2vM3UtRiTlRC1JpR5xUscyXBCwKviwTTPx+awi9LFZ5IqmIIDQBWdK6kmAOnZQaQQrQeArzbPx+2jgmRlAog8pYFBs6603GCbaTbQQC5OC+qLJUxV9LPn0Gi1sfpI16vaO4aZUmFtGlakjUGCSsMm46HXNP3WeIKANZlfg1rhi5iAKXQKjH0Rr2uagSXIULKFqcbdpINcfrI9QLUD3s9zw/sJnJcRihzKsNdr1Bu9CVJMcA9W1/6WpIlsmbUVJprEvouAueX5kRRtRovT6FvbFwCfF3DOlYIpLNeVYnKleq+3bfdwPZRr+0FXhE8SjNDMdRFQ1QbCkkZh+buN7DOdl5p1ASszdGSniMqgfWM/6TPFXC0DH5mEGoZnJ2PUCs8JKDGa0tJTkQNw4uysSKRKlcSfduktHnoBG3k6D2fipI9MDthwq9UO7PcjZWOr9dT3RjHLZjWZpa1qNag/tYMWa2AWEoVriR7LQ9Z0XsIJtj+6NM7d7du3b7zcSEcHRgln0BCDOr2zRxICtFUOZEFQ8GrsN/EiYd/91AQj/asYvZqg8iSAtQ+fPrhbTx6AbGsO9G+WwwFyLwMUfjx6GfUiYc7TqZ5Q9OA/Sl1JZ1JCc2RjJmUCADiQiHEw10Hbdld6E7RS9D4ePQTCnyTZsyP3rhttB693EaHz+LRYxQUSEJZrfFAOKhBokkiJTNX0uLhXpCgWNdQEO1YqAUPuwAf7QLs8PeAhbIO79wp//B530VdJx49cpELb65n+19RZJUvM1bWoBz4CpUXDw0c+yGoJGhnL9GDhOusBga0zq6hpvfQ7XhmE234NgCqOjJ7vY5jpaqbFkq9Y25nRqHxK9D1oDpUWQfBK4/fcKUlyAIkox0NrXTBg3j4V0FAjdexxpVWvWjnHJYGK5LV6J1Jkw9bY0EcxXCqUqUqwy+hYSjx6EeHLuYgKIZSx8AOIRpmmqV6zuv6iqoBixXg70EPdalLtAkPr8OUqzN5lAUvKaIKZSOSYy5qx7E320xMgK9Dt5WNBsHyjPtpGcKSgZcGYZIyVYFtVn3AhpcQavDh7YcdWoG0QgKfysZzC3w7COr/hUODGT1xZpRprsqQ+YYiVg2BTGRaNkPXaue0g6KeWVLHCyjs21NlkhlTigbn2VUQKiiOavSDUilipS5xJXWpiMUahsOoGH2fZXPsVAwyOha0Iw21YDe+gS7zDraPqaQfbtNKAl5ayQaeVlOQO6a5472FN++uFwtEx3DCUIjEyzPE/D8cw+HQY1G+piL+RxKI1fYyXUP7EXGZFuz9hvS5schLMjtFnKJzWiBpJuBVF4E3eDOI3tB6PPqXAV36boAehCYNDlgN6v6Y5sREtMudin4ubWVKGa/OFY14qvudUYc08IN88aCpgOh0ZzYHpmvZ54mN6s2ZgZ2VLppn5/8JcDKJ5N1y2txd1KHt+swt70bv6dJGT6jp7PjPu+FT01OeTbfi0TPUguMH+J8VVxr2Zaaz8J7nyNeFAkxHJQynNhAU3DWdTn6rKnUrSCDc8fCVm99OUhZVOtUmBILp1W2xM7JTpGkfwSlqiriUICaaPAEfwOnxgh70KuwUW6jSpofRELWhU+e3Z/PdeJ4D2v1qXjCgFSzoEoE2vGKv950gc0hmglPoMHJKbC77PHJsRJjqz0QiMhubxommbun0FI++pXPD6DlESsPO4aBRw+OkJQ10xuIpW7ohSIE7NejMmkbi0W8zVmtRY1CT6E92RGTFa7F2nOjfvYsEmiSDnBlYFv5EfQoRYEp5LnvzdcxrcKgUeUWkJ9HDp9G77IN1agTlTjMmE31ykI1H30FsbLJ6ENLJMojedGlrGu5t50RN5u0yXuQBOU0OoSibNPfdnCgnAls6EdJnhWDomRsaBp7AfaF4gd3/sjAIXc0EY/nwsTvh0InNy4ZuCIySuqEuLsLJe2Mjy4LwwvQiKkAhC8bfPIbpJcrYlDjRfjLoPcq0lqCiLusWIum7bcb7w2eJJuaiOctVSi2eEF6s1qDCYf4g8ejrHvV8AE42o1fdIkhjkopqQ4NpPtUI0Qt9mL+IE3RshLfMbq9jF0Glt4XQWdhkTgck1klBcCAHw4BdUhRaLtvzArt9zHRydVZov4/s8xw0+l6eFkKTQaS6wZfL7IIxuXnY640vxtrRPhCGEiJkGpmkDLr7+PIxrwOxyivQ/2b4YGMmkKQPA4p5MV8axpPrRXpHxu6jZM+k34z989UvWfbJJXXaPUCEk+ex0h0dvdhlwDTY5KnPvlubv3Hsq7Z/AVBLAwQUAAIACACVg1R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WDVFNPpO8mngUAAAIdAAAnAAAAdW5pdmVyc2FsL2ZsYXNoX3B1Ymxpc2hpbmdfc2V0dGluZ3MueG1s5VlLb9tGEL77VyxY5BhLTmzHMSgFftCxYL1qsXmgKIwVuRa3JncZcmlHPTXIqSiKNGgvRVA0QZCiSRM0RXKpdOiBRv4H+0s6S8p0ZMkK2cRG0hwkgcuZb74dzn6zK6qXbjo22iWeTzkrKTPTRQURZnCTsk5J+UxfO7ugIF9gZmKbM1JSGFfQpfKU6gZtm/pWiwgBpj4CGOYvuqKkWEK4i4XC3t7eNPVdT97ldiAA3582uFNwPeITJohXcG3chR/RdYmvDBAyAMDH4WzgVp6aQkhNkGrcDGyCqAnMGZWTwvaajX1LKSRmbWzsdDweMHOF29xDXqddUj4pFpdnVxcObBKoVeoQJnPil2FQDotFbJpUssB2i35FkEVoxwK6F2YVtEdNYZWU88VzEgbMC6MwMXgydyxhVjgkgYkBvkMENrHAyWUSUJCbwj8YSIbMLsMONXS4g2QCSsqqvtWqVla1rXpD11pb63qtmnDI4aRr1/QcTnpFr2p57LPCNze1llbXtc2t5Uojp0d2Uoc+Wm2pUs3pc1VbblX0vJHqS7W8Ls31Rj2bz0qj1lyqX89Fbf16U9usVuobW3qjUdUrzUMvKN6h2lMLw8WpQhHzwDNIWpuqsAKnzTC1QQ+OVKxPBCiKjb0O0fkahQWzjW2fKOhLl3Q+DbBNRReEpwjCs0OIu+S7xBCbcoWUFOEFRDmESwCBGCybdPnNXUyX34WFoakXkuiH0xrLUk31qGlxwU+Z/UxxLqV/cXYy/WOIqqCHLmbdKu+cOvu5+ZT9ufn5yfTH0VSxENiwQCThgcTc1MLrQwdmVE4bG4LuggKTI7PcDmy7Fbgu90RZso5Dvz6YUjgGRt3mbKhs5TVqc9tME0acNjHr2CGvtZbWDmVrYDmjoG1YYDaksuEShlqYQTujAtJrpAB+0PYFFXEbWxtYL3kU2wjwoN8SVGuNpNuwsOcPraj0ycoeYpQ/r3NB/C+SZCdDx5pe2b/NUDvqPWRIeJh14Dt8yizUDu93MyFoDiydLIZXSdungmQxXY56DxgywhfICaL+XaBGo97fLhJR/5GRsk15yvHfR+kjQzpTwPkLbuzfffU86j800E3ioB0rfMk6l7JzcS0ISpHFw/sQ2oLvOAZFOzTq33ZkcPjICPcMQKfIi/o/w10r6t+hY6gx+JrOHX43noJANwI8Gh0Mx0U6k3TbSn1Vu3YGCY6wuYuZQfJHFzCZZyNxo/4vJxM1eUZx1Nvx7ByI9RhGdsOnsgYOTSalZSy9IXbTb1cF4tXzVw8kfPjAOIUSGIrthC/leP9ODH2a1TcU+cQrz4B1jDpR7w+IMC7ygNg7LzqpOgzZ4RM2uegyZOMtS06KlogffTvq/zQm2ft3U8YDncwhtED9m1huB/P2AhDPqPfMhcG4qkejhQ8TTgdVByMv/tu0jgkhLMJjPo/ldP5MQhoWzxSkOHPu/Ozc/IWFi4vThX++/vXsRKfBVrhpY8oO9sIrxx5rsnkdOdy8wenYI05mv7w0Jxx3MnuOOVlk9j169MnsOHIAeoPnhGPQGzwnHIZGfNe458AWlZgjlTD+LJ3BvSKnu7SiV65U9OtjAOKSHt0LqgW5Tx2/bY137+/rrnUDpEvKKQgDNNOnzmKWhV6N+t9ByzviKnWj96ibBUCn4ZMgVs9bWcwvQ3M1rLCXCdqTmw9b9oNsTPJp90r4QxazjfXwx/rlLJaNjbw0R7fiWRD2v4ft2a0AWXHrANmHlvYt6sDgPdjfyPbwQUh8poX9jrvDianmh6Ffb33sTgTwZPRLl8KzI1eHc2L1+3G0mZN8Sv/jtL/ff0rVrQPVz6bvUe83dqrraPiJtLRaZblRXf0IhOs9zWBylb5tGHq9kP7tPfzOTN5xKKMOpNWmJklftJXnZotqYfytqSlAG35vWZ76F1BLAwQUAAIACACVg1RTgv8876wDAABQDAAAIQAAAHVuaXZlcnNhbC9mbGFzaF9za2luX3NldHRpbmdzLnhtbI1Xa2/aPBT+PH4FYt8h27oVpBSppCBN67pqrfrdIYdg1bGR7dCX99fv2LGDc+ESVImc85z742Maq3fKh3uQigp+N/o6mg8+xetSSuD6FYodIxqGKVHwRAq4G71R0FtBMsHzXNAN5YSNJtZEMCFfQGvKc4UCJxnS7G60FsWO8MOjyMU4Jev3XIqSZ6P555V94omFtoy2hx1IRvk74qLZbbK87ccxqvRPDcV4Q9YwFliJcZwsZl+iawx2EpQCk8y31XSafL9gw0gKzEeJ7HOVxTHMuZpbRnuqqPZGPx6+9BthaxHb6Ov9YvmwOgUXu3LXhC+/rWar+xNwKXKTe2twyySZTS9YMOQJsgHhD5H5XIAj1Q4miHG/mH4/1VgN/+kLva864oAb+5wC5tAsLIrSm+xUYZggyBb+JprNTnQ6LbUWfLwWXONhGnMhCzwt5zNq2TiiXWFhyVyHiOBHSqaXDWoi306zm364YjTDJgmZWShE5nOEum/ByY9N8lKwZzOFxkYwfE4ZzLUsIZ74N6NRW/Hxp9R43GG+IUyhOhR5yDNO4JmUyrtoyjzqL3xQngUQJ/D6N8HKApIqywDWlHt0kixswwJgLarzkrDvoAKhxz0hJTu4QOhxL6bnfzg7dMBtjbHwJ2hB7OzO9PlTDJzgd98c/2ZVxv2j2TsqiOcEFlCIDOaWDq+0ADOYeGJlJolJK4uYkz3NicZb5bfBpAebuoonLUVFoV7GxJpqBl0erUUpFSaByjdXnCNNj8YYVJRX9/oRNtpjm0LfenNJhRS07yF5nW7fdV91qXoZary+7kZEa7LeFniU1WjoTHCFYXvtrdmGm1sCsSB/8o0IDGzMXouCyHeQr0KwqwJwoUFd5VhUR68fWzfPTq93SrFz0J0eL4sU5BInTsFTrSkzqC3Ntwz/NP7i+IDMq1z3T2iNod6iL05oTeNAYIcMRK63nuLVi5EXJdOUwR6YDxJITJknCooV0rpbpeFOk2+BpEG24LB5rrn1ceRCc60E8g76DbNpELilOb+HNUmVreW4EvwOPmYQbGW31gyrwpiVwBIl9IjKnl7hRIK+kVKLF02kdgGP77ZUsod7Tgu7PlCsawb1aYwFE2LnWmBVPs2O3Ac390ntqK6qR9NvYFbj/GufgdU0N+MrHrX5RgKEW9EKB/Wu/gWHVBCZPdWAxvLuURtbrAzvMrtgcTEXOx1PApEdRTCBgnJq/g9ISqVFQf+3fpbucvCn4RxmgP5QNx8M/gFQSwMEFAACAAgAlYNUU9fGmh6YBQAAjBwAACYAAAB1bml2ZXJzYWwvaHRtbF9wdWJsaXNoaW5nX3NldHRpbmdzLnhtbN1ZS2/bRhC++1csWOQYS0lsxzEkB37IsWC9arF5oCiMFbkWtyZ3WXJpRz01yKkoijRoL0VQNEGQokkTNEVyqXTogUb+B/tLOkvKdGXRyrKJHbgHydBwHt/sznyza5au3nZstEs8n3JW1i5MFzVEmMFNyrpl7RN97fy8hnyBmYltzkhZY1xDVxenSm7QsalvtYkQoOojcMP8BVeUNUsId6FQ2Nvbm6a+68mn3A4E+PenDe4UXI/4hAniFVwb9+CP6LnE14YeFBzAx+FsaLY4NYVQKfFU52ZgE0RNQM6oTArb68KxtUKi1cHGTtfjATNXuM095HU7Ze2jYnF5ZnX+QCfxtEodwuSS+IsglGKxgE2TShDYbtMvCbII7VqA9vKMhvaoKayydql4UboB9cK4m9h5kjqWblY4rAETQ/8OEdjEAic/k4CC3Bb+gSARmT2GHWro8ATJ/Mvaqr7VrlVXK1uNpl5pb63r9VqCIYeRXrmp5zDSq3qtkkdf1X1rs9KuNPTK5tZytZnTQh3UoU2lvlSt5bS5UVluV/W8kRpL9bwmrfVmQ81mpVlvLTVu5YK2fqtV2axVGxtberNZ06utQyso3pHaKxVGi7MERcwDzyBpbZaEFTgdhqkNdHCkYn0igFBs7HWJztcoNMw2tn2ioc9d0v04wDYVPeCdIvDODiHuku8SQ2zKDilrwguIdugucQjAoG3S9pu9krbf5fmR1AtJ9MO0MlGWUjpqWVzwU0Z/oTibwr8yMxn+MUBLQIcuZr0a7546+tm5FP3FubnJ8LNglrAQ2LCAJGFDYmylwr9FB2pUpo0NQXeBgcmRLLcD224Hrss9sShRx6H/LUwhHOOmtM3ZSNnK36jDbTNdMOJ0iNnADjRPa41paBs6yoa1a7qEoTZmML6ogPU0Ugs/6PiCinhsrQ21lzyKbQSjCeYrQfX22PoaFvb8kRZKt1IODWPx0wYXxP8sWd1EdKzq9f27DHWi/mOGhIdZF77D58xCnfBhT8lDxYFeUVG8QTo+FURFdTnqP2LICF8hJ4gG9wEajfp/uUhEgydGijbFKeW/jcNHhjSm4OdPeLB//83LaPDYQLeJg3as8DXrXlXH4loQlCKLhw8htAXfcQyKdmg0uOvI4PCRER4Y4J0iLxr8BE+taHCPZkBj8DWdO/xunIJAXwR4PDooZkU6l4zXamO1cvMcEhxhcxczg+SPLiCZF2Nxo8HPJxM12aM46t04OwdiPQXJbvhc1sChyqRlyYQ3gm763apAvHn55pF0Hz4yTqEERmI74WspH9yLXZ9m9Y1EPvHKM6CPUTfq/w4RsiIPgb33opOsw5AdPmOTi05hNd6x5CRpiXjrO9Hgx4zF3r+fIh7yZA6iBehfx3Q7zNsLgDyj/gsXhHFVj0cLHyeYDqoOJK/+W1rHhBAW4TGepzKdP5KQhsWVghQvXLw0Mzt3ef7KwnTh769+OT/RaHj2bdmYsoPD78qx9xg1qyO3mbcYHXunUbbLC3PC/UbZMuMqoWx79K6jbDh243mL5YR7z1ssJ9x+xmzXuOfAmZSYY5WQfXlWMK/KdJdW9Or1qn4rw0Fc0uNnwVJBHkyzz6nxcf3IMbXz4c6pG0BWkkCBCmB8PncWVFq7Fg2+hSF3xFQyRf9JT8WBTsNnQcyXd1TUr8E4Naywr+Tak8cNW04ANST52Hol/F5FbWM9/KFxTUWzuZEX5vjhW8XD/ndwILsTICseFkD0MMS+QV0QPoATjRwIZ4LUlVr5Pc+DE+PJs8FYmTdrOpGyEpI7GcbSJdXsyH5wTqxiz/Ao+XAb8z9e6cwW8LPGNmoTh0qjU5rfDeuA1tUIPOr/yk61bUZ3o12pV5ebtdUT3Raqti9nohfe7/Ilv9LXBSPvB9L/W4++9JoC+egbxMWpfwBQSwMEFAACAAgAlYNUU1ALiDTJAQAAewYAAB8AAAB1bml2ZXJzYWwvaHRtbF9za2luX3NldHRpbmdzLmpzjZRBT4MwGIbv/ooFr2bp4tzAm2MjMdnBRG/GQ4FvjKy0Tduh0/jfpYCuLUUtF/ry8LZfv/T9uJg0I8iCye3ko31v5w/2vNVAa0oc4crWyYheaT2QpMzhqayAlBQCB6m/f/2RP8+EzzigrWl6etS20vALmP6yw0SaOPdYCI8mPVrt0V492ptHe7cK64vqCjJOOT0qxeg0Y1QBVVPKRIVbJrjctcOsz4FZDeIPdIczsEwRLFIcjpFnR4SWYT43uYxVHNPTlhVsmuLsUAh2pHlHJ+0w6f2Jg2j6fejtomW8WZoAKaW6V1C5CyfxKpqhcZILkBL6da+TMIxvvDDBKRCrID1+QS3jYUEOXZeyVAa9WM9MmuMCBqeEUDrPQxujjZfL3a0262Q25BS8qbF+c4JPIIZLzlEU2VaMH/mA21wnUXJncYIV+kSGvd7EcRR6UcJwXtKi49ZIP15Ob1bb9oar8MbuTBsY05SJ/Lt7gPRjMufD6DtrXbPKSYIuGox7t/dFReUT6T+zQnnvu3TW3fqWGE05F2QekP+WW9ZelJs9ev48CbBSONtXTaQ0adqcAhYHEE+MkWbzL2ZSEN+estGKXLH+EbttXXx+AVBLAwQUAAIACACVg1RT7F3esXIAAAB9AAAAHAAAAHVuaXZlcnNhbC9sb2NhbF9zZXR0aW5ncy54bWwNzLsOwjAMQNG9X2F5L4+NoWk3Nlgo7FbjBkuOXTURgr8n2x2O7jB9s8KH9yJuAc+HEwLb4lEsBXzO1/6CUCpZJHXjgOYI09gN6gvpg2ttsMCm9ON95tyi8p1yky/h+naKbim5rGKk0MOtrVfhiMex+wNQSwMEFAACAAgADqQ1U4NAh9PHPAAAO18AABcAAAB1bml2ZXJzYWwvdW5pdmVyc2FsLnBuZ+28eVjS29s3qmW7rN2wbTdqsttlpaWUmVMKmWXlmApajpWaI46poYLNNphmqeSsmag40KCYotKwC5WcQiRBxTIkByQHQEDgoO3fDvfze673Pdd5nus857z7Dy+vtb5r3eseP+te91p666TtsZXLNy9XUFBYeeL4EQcFBaVMBYVF5GU/yXo8xv02yn4pRjgcO6xQ2aY2LGso+ZrZmCkoPE1eMXt2iaytHHr8dISCgsqFuR/F/vOAi7J5HSeOmEEuerD7EInVw+4AHlHRgFP+aJeKQwluXfxvp31u3T5S7uTifLw69TFu2/YVGiOff0rQcgg67WSvWorT18Pe7g7TPLFr8vXvAR+6rM55b357OmHzYa895k8X3/jjJ58+w63c5b4Fj1tU2amci1hmTDCS5cZ677Y/Ysg4L2+6M7uW0W4UIc01YrDqOPDQTgoRPPH6rQGSHLHBU0Tj4KffEgSuijLeB3y0DSxvpO4pxaKuomvip1ajdi+Wdb/UaU51cf/JhiE2BbvrLJP1KGxrTte5imaBp6yYi+baoSXe1qvDTd0PrJ1rrUpLHH6Fin8bnbZ/nuzJ5ofqkP1zXwZOXdkx9xu9Rm/uy97r+cqyX5c0lWzmeq23+s1RO3O78Aq6PW5obkZ2yUhEL8hTHEvgf8YTWMVA5NcEcGxBqsPwkmHl4ZXQdsM/Os0cD2yREcFHjrGqGYIiBnJi1hc5XJSMstTkBqb131O35yb9Yibj7OWiJHE9TwyYqUWBHLSKurDY6ZuY6MRlMgsrrA8dYx0oSt0MpRy0mOdmxYvgjumBV1dzUh1GIZFJBnRMDPHmHLtnFK/sKOraCs0ZbMVh+vf9PsfzqZfl+Sc0I5Eac42BrXMDoFYdSrIlzZVsLEvL0ucmXkpYlpnq4Kw9x4rC6l/0NIsqXebVoR7eJ5tdhIP+xefcpJ5/mv8dzZGHMUMZvjr9324YuJkIvxZuWK1u8iKVyImXijxdDmvOD+tR0Su1N5XOTm0IiaXTddThX1JQb4osD+8qcoByNv4y57t7DnU8xsRMvN0AvFpIrR864FNSZXVYs+gvh7iUf4LLnUiOn/1sExJDDp3+oGMHEnyxcnVgucmToH0twgoxWK03hV5fkDaW0AavI3Nu80TBjCzoTgDPfiJ1WkHPXNiyaV1RG16O+HC9ViGqXzweDZ52HjxvdfFvX01GxDKB3qrKpNTdmKnNj3ZgucstWxXMBL5kDvUaGMX4o3qnTuSEyC8ck3aPhbMAsu+La1pMs1QuMnNPKhO6hPJKDIQsyq5pYMNQqAroq3Z3vwKH8RXVOShCKGqvliJEZ9RqWVF36V+h9ZtfHSFNYWchSoUWdDWbfk88rmqatqaUUrCtPDyDEegxlUmKfA5T7BKXy0+JT7PqnET1jZ+bduBlIFgbXZhh1UGHC502VUO0I0rGDBQhFjAmdqj2Z05V2ciWbXORdGnJsszxYz7TDovS8ZsbUu/5MlY2RveF1gNSLjgaaLQ/1ZgNB5SQ5RkzZluG3l9TtPxUsMuVgmsGCUoGyq8wsC8fXX30HKrf24QBSvBl8sMbLJ88GBhCWyjc3Z59Ym+ENfNhGYx5vybxHa3mPYw0ShtfHDk2BUn4gSJr9HJsNaYNp9E9zzXiTrygHC4o66r04gBr8WVWUl5zBIdjVFTpKWebCzVp9qBNpyM2FKJodxt83R3SD5XS7F4XOeHTawPFTbsjxXJAhMaXJuY3M12hX8PIKrPbv9XeOqNx2aa6PSqveCyCqhutva2uK1t+PB2b+Fsd+4mGiNT6wnUgwrF69B2zJ7oMX1crOK4jdozAyGkymBA8pVt7bafY9H5wna5DmXGSCctJmYbxGXexeFhqJO8PNa41vzzb3tWMyAuOmf5QSVv3mBv/SRtrvuhJ4gXLlxHLUWRuYWUXdwH1mmBdv0y4F2cUMh5ZNTrDg44zUgftjqf7hIiAXX1DTVhK2YLhUe4uUVBlL5Wx7A+e1qSnEOJmZ6O2+vObVqYpaBXmBY98eOO4bNhpgdeJ68Z9zp0Gb0OqvMwOYPafpDxtnyUFK9941nAaxSiFL5DAc1OG45It25Qdw+FUzbseNOimyxDThMSXdc0tiFIaM1oZv6phtpJwurYOKR8sbOfX97TGSrYrNN/Mwdc95UcGUJcV4jfeSkPseExfNym4ExGxwDvRKkGQy8cedBqKPf3xyWmXymOCowXUvqjrccr5XfV/M21l6aLkxDN1yYUoDC1ycCrxQl1Zi08kZd9/oFppO/zhWRbGnX+8ruyML7UoQvK5t3cBsTJ3VDoT2FLhICgLpUS8L7ocbY/3iDhQI48a4yO/ArWz3AUr4JSIRPyLI0/qDLotsfxSiJw398FyaEU+BvabGiCmxMSoOjZGx3l6A2vIecEYdp3mjOWnY5IYD65axOAUvdy9sGx8EjtQ4bLQ0795UW1eOQtGI0odX0wIKgmG0Ru2lTlh5W0oamkllCl4F6Xo4yU0Oqx/Jo76dV98WPACK/RRK1P0d/c9jqFGJNIx7medLdJKa+XNW2xf62m/7soXicXurkqR3lvY3V2TG1jBWHnx9bT4yrQbv6UQPkbl7eZntETQI5PRLyryS4Ur4mX6bJVXQ46Fxr2eG7+1Iuo1L44npN4rjwG51qzTg4oaW2OP5DjK8zbcVXlmB3993eo0wm8o1Ycc1YaqSFdUJfMjRsxAUXmNC7GCXZdsP864gElT9Wd9eDHyrCrlmrXypeDCqL7EWZyFY46rPGl/CqJW82ISq8NqEKeyl3m/ml6/PZTqmY1PRmn0J8jbn4xxi3Fa8ntxqOO3a7pEj81U0t2aCA4aX6LkStlXmrUAEito0Y7f3NBRdJkPq9W1FIWl/OKyyeYCdVuCSjgsuVVGvnYB6TKtX2/1rhjGaaHesTcvuXCzPNYSJYIWPpl9W5u1EDxblj2C7VIxQDh+SzRu+Vrozr+1ubmkWE3knlhPczbKHbko/g9TLPc+GwUdfy61dMHrBVN3YVLUfMfpF1zjTce1qkeBbTm0ld3OGPkZrbTIHlo5qUGl0dvVueFpdLAt0tmAB8KFN5/lqtkaqeE5C/zitLIZJnR7ZYy/i85dq6/hFKtBCwNefzB4q5OFpc8fjuidvXV3SCPh7+kslZEhefyyrYkSF9V4HVPxESQewuAibybG0aKb+5/SQxQhuKw1u+iNzQRLZ/f1D6lOfW4L/KG70qpxlfIJ3d9HjFHv7gaP5bB9H3+A1hBINkonKcsqlbz+vpDKZNDi++g6wsl0QltRmPJdFXX28mgaL/puVd0JusJIh2g3O2bl8y2REQskc1d2xuRvf2VVNsutGnXbjIpcLVgRpHxRt0Vzq0137Z2X/ruJ97ya9zGNghaXjDyr/SYLB5x8OFTt/mS7LtXN2cLU58KHRCvys7tqvq9zlbyUo897OhjQC7Y96qIs4JNQGaPZ6/Q6T8lM+XpwYXiPC3i5lmJXOSvcfeR82YKBKh8gZ5sLZIpuvNNy85FbY3fyFUySeMc0agtmoSuKW4r8iR6301PMRcFjCAxF5w3JB2EkyXrxM/BTel2PvBuK7BOSAoyn3/XznwpJ3ypj9k9ecyrWexZIWTDIUaaUb4/7PorcFqe63Yhuam3a32rzMqRYXnAkVLVzLXyPYY87+/yXuynWNc7yGVtqpvv/Sc0qj4ZPK0NeXJSKGNIP0ZZ9C2BXIvyWAI6bkJ2SUI0HxTHkrP4Lw53HAA0zM0Sw5ENXVikrT4acbzd4xg3jw3x6jskS6ckXvxMzqDh4qyzt+3Dfs2SPFCdLJAt8JpFVLYPXAmD9zgiK85ZIk1KlcCM0El/Ka+TjiCifSeMQFmtjZfie3fJwycauN+xNsLxIttBlTuAZ4nES0QCqDMcptjbGTDbvlKXmkCTg6M7ygLSXrAzfXPgw/g5pkLHhY9CbKiVTZeyq0vXnfETw+LJ8f9U93DTuc6nkoqhFCG9kyW9TVYRVypkq+tshN2Hf7v2mcflEFmP61btGblnAVovtpwLMrBt5ohF+SgsuwkTZl6dNHjpA2efj4oFSOgg7KKirUPNMb32qcXzkahFMY8af7kcKScZCc9/wEM112motSNev3Zi8bo+rY8XLM8Pfiw6XIT3xI9nHDixQs6XCU6CfpeGH1+nrQV8Cy/QD0K12Fz8kK22uIFQoafRYpJPqEB9TxFVPduh+Rq8++SzIFatNTgDD6DAPHIpZlq85JcrXpDdJcJ9sVbkPFIIYow9bcDSh0Xg5HqsLFtlqdDQ/5Zk5SHtpE9xt+S5QM8fYlVGUSmoRdk8EubDFtlouPPzj2SsyVTy8PcABRXfv+SseU+d/snp9R8m01Lyb4bRu6LFKzPaNI7tJ3LM2V5LZu3LWXynSJWxxDfiV98VQdGkHfbiGYbGFaaThRuJFQ9NP7O3Sorc0PrfF/ZLB4ACx9klg0lv9mWZ9Gmgq0nlvFUK9tJzOy4osjO/bb9quSexKJ/ERPqp0f5bDAhPxltgg7nU6o308tMz+0PcLGFV7hvQUJflQjU83Xt91+rxqyfSoxq/DV9Fq/EpxkRBWjHt1Gke5Ujzmqxpe3TKpnIjDOuIodqTBoGIoLo9qQNrh16KP25auC2M0OtJZ9tAhXwBMdHonHdZ+IA3BpZ94QgFwjBb6otJS5XUYy5f2S5Qzul9nXVup/fMt0EVjb3EjbwupMlK4RoM0bXYc44l1D07nbHt1AmACK1vup+JUnWKufF6IcCY6X7cuxUlh1SyGBxX5xTkpEm+L98bWeVdCuSaYlojA9q2jEGIvmBi0v12kJg+oPOfXV9YHB+0+e2zdDW+XFa7C3zToI1dTzLs5gQfPlWATP/bcOHxah1SDSLqChuAehO4gwVB9Tus6vsCHZtaObfcLSBMHAbcFYm24bs9zlE7QAzhHk+DUKVgaKwf2RQDBynJNOCSN1TFem8qGcQhVKzMnT3VcMPzXTiParXgE4DFNuXIfWWWtuq7rdf61X5RPYQaG7nFlGd551dDHzzxwFCyKKczfllxDvOevreb/yvpgtzuxQwtrFbnH6B1y2k4rWTRQasrX8g5I8xqu6fQg8S6K4p5XlJO1puhC5aKou22YK2jQGmuNmZZwWAyPQbATZLKoBFSPZ/wsC7LAF1QObT/zMUDx8IobKh//0A/ym1ob4+3RzV58u1NIb6nfQ05v57lo/Ow/9YwQx776MI4gC63qwfdUnlvNaFXL1+L37frCl7vopGlQub+ZzcFcnHURNBZGixjxzAoq3hI4dLQbRky5Vwwwo1zJVyPinvXzjM738TZbJHmp3ua2g+n9P50+TaAxjOTTxdZSpXWdCbvh2WvOHTTeofg26rFVtaTS0u9ZiEAfuzpjVanaqP7GEy/uD+O1RD0/edFTIBUq7yDb8nnQXEYj6wHCkytIGrkHqxHQqb8xWILcQHl4aIW+fjwSXmF9UD+0dtjylMOSbcq5whSzhK7KFPOMdPjzxQWO5fXnWcaZmvL5gYHzJsp9q0oVwwPs++WOK1zDTZQv0xDXf9+GDZ+ldxpDfb7YxyILfznJWqPHhOdGLFjQKX7YOaKl2rTb3LxgD4q5WrloYXngn4rTj2alqp7pxW8D9x1GZgOoAs8Fw/5XdcHf/Rws3avnncjE26kDYm9Z4Ugx6g+SD/5Uh4S/lSepK2WdAa5/xcTAx/ZA8PSbPMRw4WMHS7HQMrnkr7FEpIdohCFq2ABsnMF6CI+XpjoQnIZXDv/yY7ZWHrVxdnfj6OfBvIufipLTLTUjw3rWflDF5IYt+y5KnMdi28vf6YGwisWHvvtJHvWS42/fN432wJea8xXfPS9ZBwZ+/Z7eDUxtDl3+PUC+wVcaLvku0Ez9T9mL/m+TnWdyMrA/dmLcFzn5uQcQJ/n8XCpkKPjqNPxmurWhYGRTwpq/lEEYtCKIPx+L521oWZ31Em4VcvxvGmkjTJROLt5x6PExyL/c/pIXGAsF7FGMkYMapfdOcuZ8GfTPp/8Bn/7YCpostfM0EXQ5bghBklyBHuKZwYMNE7d26qBEA0Rkee8qVoFc/HxkuXPgQt1DMd8GXnU2jnUeA5oX2yHHr4fTy+XDrGT7b8L7x9Q1Fz/28jm4SVkj1Bggt+gRIKq+YeQpseXl1zrd15rbHmPEz9LlDjKPTizTC/yVDNrUB2HnRUJ+YOnaienn7ekFHTa/6FdUyC3XxAwnJnq3aITSCfobMjy0CXdIX7vlMYbF3pYnnDbb6ihaEX66kWb7QECcLaq75kaJesFYUCe+Gzybs2YEsy053KjfT6T8ZPZAHRciX2aOER3sP30DbHP4UecydMq14yFxn2+Fi2yGnEfD4+VRH255CXIdZGOh26rmr1eXOo5oR5S4JYtK5bhuIzfaWyhnnGcc1CygNGZd33kT0z2IlD+ATe3f3HrBMX6lzidoNWGoDjUcZizP7ewXLBFqZtc73fQIsa20fza9Jn00VLqA3R4+auC8p25NmtVXjNgiqcwlQVQsz4Ldusk/YH07h6uxsYha6UP44vBxW/kKC2o2skZr4Jabg3PFftdxRSgbPMutPSC/BLwnOh6d1RhU2RPt+I2+HP/itHzRyqNfkhSdrmgHITFSA6Qpg2XpLGSpvIS/+33WX0DuF70w1QUmWZb5YuUCkrafgI1s/KaLSViZNEXy0li9fixjlr4cbrt17PP5BdcDpYtyL7JHPTx1wHTVvIuPeuPjJiOAqaOhhAXqglO8ktO2tqNMJpsqlEx77KqlwNjpznD4eJ78ORtsB+JCNk3/kcWY7A7POc3rS5xF81vZC+SaSrFD1P0ck9lbjnfh1Om6BFD90C9KxeGiBRcPDcIJIunJznD/Phu3w6jYQ1DRnbHnMqkWuImjxWroZbv9B4No0Yu/XRT2+JK4L/LkycQxc49Dv5K/6NaMerSlPwmgthKzEisx3UzJAmdKW7MrfrhieXzmNZta+MVqyXELzbuH0ZvOri9e4BKuh3MRBl+DVTZuiYHTRbmijn7RPm4/N7eYBAslyOl0rfINzJqS+7+crGV8oDMm2jx3oj7ftTjOfWYbadIbLx/u3t72637qS70GpYQ9uSEf581FYdBdeq4WIKjId8sCgOAHbe57KcKEA0vMOVN/iOXxCxIufay1pw7Tq2YSz6ykbRiV0/uOqBN7U0m9mIGvJ5Uf6lpiaKBR+YtICxVDn2vkgnh7HVQT8zwDIOgqJrGfNsqxdA6VeKTlJtp8MbpivWEtUOY3ctNxKj/PG+zbV4yKk6kMMpmSU3Zy0dLZ+8UzO3CWWTt1Uo7f9y+G+U9n19VVL4AH0i50Wf/V4TrduuE5aDDRGa+RdzFPTkw72UdB777IgO2gDb5P8HPeAuDLl41zinsf4pcjtGrfa5Pivzjm6dRUpzFVzvk0BMSmudU5w+4sdKL2rVsddQKtZiL8XlRZjb9J/cWqx6M6L/eJ/5YFsbVKOUNXZbhOkdxdYKDWPgEdjVgYIPPuF1rcXFK4x7HioFWwxLROMGMDWGyAlV/M3OJXNj5O+5OdZJF79XiQUbqzKe8UXC1lsL7C69P5BeH+ccOYt8frvICGLN3lWeOfHz6U98VuVFaY81nbXubXAvuP0+925u6iDk7Lq5Gm8jt0q232a40A5Sxe3/NmceZ4sZwaXeiNv5gXq3xOfL0X1dEHlj/3VCJQ73NoPv5zoQzPnhiqqa92SyAvuLUTNhWDGqaw75kO1Y5qGtMjRAAw2UBmyAWY0y3TJPTM2jlzMY2jtT+diqxPWYNxSSBD5EiNNvsVaZXfSjyP6TZaJ1r0jG/KLwjfYivvOxUsUMIBkY5gP2ZYUiIXtdXeeuTG2P3Q0ezNhZnjBHnhSI2E/igM/zyNFo1FO4oC4V3yhQftTdWQJXqbmBDteIyHqI6Kat9mOwEcmngiT4K4FMzz8tm7dm7rJ0XaUsjtIFdQclNJRcAW22Py3HkxGu6GG7lUt2nSDxiPNvYGjmTL28E4qk9pFpps6qQTP6K7vCwGlNLpSjHOlg92lze3UZkVFzQHauVx8kB5VI/b4GTtAmftfkLzibhLYi2wZZ3UqfGP9555+AXQJ4md249/2jfRyAJBKiPyIO275zIY5mRvw4K58xows5ZtQwbKqRhWOmlJGbM2Vt71pRo3S8snUT3zSMfaME6+kCm3kPJD+XzjUs//iE9RsdTY3EZIK30uKYGXZhI3mIjHnm/AIvpGSfD93vQ53zYKQXn1D87IUrmxz60h8EAjLMqreapiKOfqj7cclWaOhwuWrlYf60o32m5ieXJC5uqEi7KtcMs6F7e3O8H812+PgbjDCWhE87ZktS1PetPqLSiBmYPtUx9tQyazp3rL4DZXcuqj6VTfPHPG4JAM0L5ONlQOccP3wEGFXh4/Cj97Hw2v+GS2AhWTcG2NsopL0wPiacmON9fHAmOtN/lEYC5bWEinP7nG3qXxM1Cd4IxcVic6xCej3o5S77Eo18tCZcukOn/VyszfiWFN+7Alcqp4Z+Zo0eSdcR7v9vo+bizqiKPrTrrf1s6oDCUVmNiDYO190JP3tRBldmyoxquZR9uVG9fKVw6mhfkQ8FdKzNM5yQ3UXGd1Pj3RmlSfeCaAmIEVC2F9146zDXH0W9btoikZ+FyEN+Di6BbePWOFbCBtWnKgzVg8K0tE6VhCGhwuPkaqEXOn6E+dSOMx43z5Yhdiq8nHdXoau/wVj4lArw657tgWJRRoKxlfUFUGhN+C4h7Ald0nEYS7O84eWafHFPEMPZ9b48g8lAA/vvtC0yQ82yt4KiIOds0egnVH++QE7WawBDx6k/7znLGD2zKe5eDGnNIZP9nABE36KteqfQorsrhCVneuFYEdR+CYjvsQjMbZk+LRNH5pXt5goJmDekhNX7vnUTkO715FIy/YLbq+/ub2b00x4lmTtqr3JH4hrEoA8wiq6SHFnPY9qN2+Ndl1zQfPG+lnCmOQYTK+ehO29cSvcIpqiMroTtgJfflhqXGPbayNVo9HbFInj77UJMVr1DOPHVbFL4aVNUjw/XkVOAZSYJJQf0Mc3nDNVizK4dDr68fp7Ip8ebdO0KB3PLIZNb+qda+pCtfvp7rpluMSG0TJh9GaPrtAEmuU9zDKlKAfUhV3OBXW0dXdU82WGI257KAPLy5jh00L2UfVWS9wija4HoLM/eg6DDTbON2dWGvaqD+ixQlJDxkNetNsIgVddJHXAXv1Yd71NfhFt6wDR+/iUl5uNXPE1+/2rHnliGVEgSuuq0HXPBsVVMMLmft/31VgG6uD+FYVSM9Ih4vShz0TRgxjxLxz1En2Rjr/x5oidk2GYNOrNPaX6tFjekf7B/VbtEjc9sB18lsReFnPhsPb95QcLrAONHvtp5riI4pV55KCfRrYPN2KChRWjKNXjcyv7LoxPVRziuZzmfLMBlAPQW20AGcWGyd5EBo+Vs/yuOpb6FECfRj1qXcDOzaXlQYb0n1Rj4L3EizobGbke/1ncVfQ+ggN+cUP7tl0fY32pWFOSCpRrOFeCDuiujV18Ovi25bddI+ANH9tw2Yqkg5z4c7S6jsna2cDndd0j+/rsmufpPsbDUW9GW8aJScPNVNlen/WgBS7k0I8OSNwPjGqSUSWuQ0hvj3CTXtvy2x9HswjNpfO9nFRfdttt8D5xMIzRUbbr/m9ckAfXXQNdM3QW1X5LE0/XO2pe7H/tvPPgvAEe/Wage2eIliNP2UqcMqCVMN6eFK7HTg1iVhBDp/Vtr6lFisL7IBnSNcdJD4fgUkqRCGqWDnUM9RJOhUf05/RnQTDx2XhRk8981j0qEk3hUUjsOC57Noh+NDHGjoJFK5WeGaiUT5dNlI59MfTV2aHb0ZluJN1DowWc1UCqvK/oJmnVO4H5Tkn4Vf76YKJXUt10sxRZW6RDVkfckm86lvWjANA3eUBqqCKx/JPDpwWFenrljTzN2mQ7fC7lR/Qmko90FzUs7Bs9s1KinxG1BeAgmp0+Kvowo4Z9aUl/tYyMU1Ekd6F+3/U/82LkBgcgGW0FGY8kifugX8fcKGW4u6PusnFMD8CX7l54B3rZjlo+aPzXlc5lSs+h/7z6f+FT4a8Kdpz8Eyc4JXKbx+2/XgP+fRfBTkycDZcoLjWMOQ/VBXVxbc5dTN0sGSKudRmwKRo52MDiOngmv8ndcD/yvLiSygIi2BS6/mf+9pnv7yVCTn71lfKJSi2ucWYxRyOMafsX7X1L2GRRBRS9DZZMgZMBehfnkr/D89Oc+IHHZlLrS/9rdZYBjq1aPq/M8EaXgGaeQrAX2REALRYisQfqWrxGj3T+SJZPPEgECSo3aCeKaFRGySfKclgpKA6D0SaqwaQ2Du9bwPhX1LuRDewhklEo9yRh5ee/si0yGaOV7JlmVaqLpBUxRH9chQbM/aU5D9XREIRcHAq5fDjuYIDqkacYocQOiRtveyYFe24dUN5+V8M917o6LJYyb3sKAJNPbNW7ezq9t92e/IAY+fsMIFQiZMqWRrlXnOB0e3AojFmCdrE9luqeDNFSU4Ugy16XJeOqpz+K3mg45YfH9wrHj520McDAOGSXY5fuLknb3C4pu9wxdBDtqLnj4Os7Va/ALLrwIPQYpvR6t+0FE822p3swnWimYFZ3SQcfRm6SSOMPVmPY8jSp6nYTWHVfepP5Bz/bX7pkkMwPfsVueGMx3HxafmahXm6YHqbbueVYhwDZ40HQAAmzDCC6Zkf5+DQ22YyKc0cyGgfCfQKGndXMtQPc6GHiEBnIepE/cRF735EEEI5M/M9wbajqz2EzFti01qumvLG6IfvFG/UY6rUxhFGw6u1/AJQDXevoKNOu4Er2AZTkw2ql978KPJdcvw50+VeF8NOE8cPun3NPIOqE0YaRNJtgr/mCE7rkKrOaNGQU9We6GFp3Za9PwoTtvv8biuZwGLIV9BzBVFUyEZ15Ru5SF4PiXgaCyuscd+pCFV91cUxoPsXQLf5XRn8sSL958ykNNHvGkq3lY7SBbD+KKFOz7tG9oFab6w2C9v6auKHmJpLbV6KIf8UsP+7Pp2J6pge3hA/8fkYcgjgNtthh5j8HCL5euzy0S/ZbbU5EfXG/NgFg3ulE2s3gKfsJMNvwRIW0GP2A3Z2+ZOb2WSjmogkZxbyR13k/apM3ckC4b3l5VtZFyPH+fKAZHhj/morR8bLvvmAGdvutyhpHi/P7DRbG/rz/G3XQeXMS17zofHxRMeF+rzZnryGmdo8qSBcPftZnrTIs27Gs18quSMV2s3eQombwdxiHeRALauFuXv+hiyqbrWZI2iZdIAhimXWl7UsHQuI0QC05cE5scDF6LjfpCviJ4AetmXp1x3TQqdHCZJRoAe/jpommXFluFTWzD/XP1PsqJwp+RAdd0zwyUB30WDH6lcJM193gp7u92sJC+Kn5e8mTx4Y5U0NgI7vzcz7lG2nbCPK11OEIHH7gVsDCB5H59/52xbrP9IEXJq6bFCYIBze1KkX+Kv9lTIlS0p93Ndx4B0Skv7U23RbxotkFR32ivvC3wJ+RS+fl3u46wo6rqmVaUofFuT3LsrfQ/aO8Y4ZquHwEafavt69ZgHPXv3xdOP1E/DepTZiEM0YJoxMUgwmAwTvQupNsLwlRQK4qTfkwXd122r7WR563lCuvfUkSKFmdbPy7WfWoDW+gribbU2F1qTjRXEVrzE7SCzzSNW3naBTIfwH2B5bHspHuHqEavrTCxtBbVu79wFsdFP4d/0aV+drKtpeyUK6BL/sYxhoFthWcZ7HHc7R1yq9+95vKlb5Nq1+/a/VcLrYGxm/5zSWPWhMVKhh31PQXHXa9k/FrNfTqO/xCE//5TA711J714hULRa0kc93axHiQXt8PVQLuhKsOzk7US99wJuKunBUHLzP6xK9e5zQZfEFOvk810eYN3j7L/EwoJ93PvEvsF2UjdxuX3WoBJHXeVRGpyblWI8F2EVTKPaOPb2DrGIN47RfyJHRSc8jziYGv6HsYLmtKKSV1Lt/98YLlmaOi7IlH6p3AJD0lXVTl2ulT+obsA7bN46Y53kMaVi38ISxOm+jwPTfMLXj+166+5k5vCZLfA+ACcq2+4HP3MDxVn/K96ueT1dH1B9HRWt6G0PM7EWg0aBjGzQOBVzudBqqJvY4rXiAEzWDhFaMyVd4xEzjHLGm9hBklGt+VXvjkxN/UdHwHlmc3cRHzKQeKl4dqovNy4PTO3yp9Yn5AYWZMhJVcR/bJpWzJw+chQy5szYOVPo8dkeis2bHhlhg1uutZ//lApp+xkeVC89Rv646dfRKFyioZXB9Je+vGMxcr89ennH4+6pXdgxs/G5oFT1F4nwO9eTB/3bwtq7KRH4tBsEn9ku/5KUDTl4WabOi2iZGejl/JYuXeszIxZ6zb+8QuLIkRI2rUK7xb4asPfT/wzz5UtayTBA3Xkq6w5lpAjfODHFEGXfAk+936vR/gwEWjxdkE4ySI0Cs+so2vuVfJB5u0RP/sYIQNyHqF3feoc4KCEv3bGdFtnFG6hk/DnPPr6Kj4wYA6QCHyyIgKzqyP0RenQ86rZ9UZjMocMKP6u/5pTaUBMczWxZ0ztkXM4X8cc/Z69QxDZUyPc+FUURtMQs/ne+YFrTH5x5FDCwG7GJEdzvm8F3l711/voKesv+n75++/9P6WCp64svR8dOfWxncifD+bnojv7hl+PkXw3ATSn0W5O/DnVdmNkqwszNvk+NGNqxaFZIr/ghumJmRCu6sbp6Om/sDI7EzOboZRAOJiGmQA4g89sQ0/WMbfiSisXIBCFzZcf6FZUfqvS++Umx82EQ7csJTXe3h2HLnSuO6nVudDyBQILfNd4NHzB+Zw5KL4yvp8Cvoc8YykIm2mmNDlvTQCZLVOgT1tQ/HXPS35bh8fUBUvpwrSImfDTd8ABeAaML40Z3g6AmSdJLhEbx/tAp2gGIsoF1Bv+dQRRHS0WJPD1CyKL90i53j3ceYpGJ2GQzIqPEX0AjrGbxoSSeJjvUoPL0ARZZlPvxkzPej/bRDNOaCy8slskXXzJTP6IZrMY41tofDs5lCtl5CORlsey/13q5Pp9EhV9FKHsrJNBxGzKMHCmHTydtI53NM2vSfJ8cBjNLLEr8ZH5GHPxkg75dBVarCLs9CgICMSyHCqiDbp5uN2aIdJN8e9rShd44k7Epu4vERFOzVSQsgjE8e4mIGh1GjgGPpsHajVx8q4c+hLLGTHKrve1N614+mQ7bY5dNlhw/SJnn3IGv7/WSE8N4VFaraG1vC2fdfeBCCXIMPNsC8RIbPgrr9p4SwY/jUUNzfbWbIzS9tnr4GUj47aUhyInGjKmTSNnUxsJoOsNqAC11OkSYwVTqxE9zeZeOuVQP9u//sv4pOVG8pChTrtkb1BAijMpT2al9rpvKcx8/FNp9+HpITBCaLiEZDe8jd7fUQ2ZmatqwwCLsZBtliR7gLUT29Tjz13id202XKUPWwQYExR/5PgG5tqlyr57P9JKAectnquTsus9F9R/LaFj1xQ+qkIRlXmBJV8WAY1iMJ+9J4EiZgLyveQ+eto4sP0AebB/WBZg6uYIZvRpBB8loPLp1Dzar4N9TDCJC/Kfdq/nDcP33/9P3T92/6XrTm34oUJ4QI2iYRvqZ/T+kInD6ANjh7Ed/zP0sQT/67BJFsV/+NZHHg1ZVwD9ZsZZuo4q8C1d6Dfrel4ueEixPEftEDZgJ0QNIsyJ6qM2bs/lG73SE7NtT/lybOLyryh3tWi7esd27gZP+4Iw/NMiOzwFL4eu7l1XH5cQwju4Wb8Y6Yf9r/H26z1PQQkxFAt7hvXmCntjK157OiXNFJI3HXgt1cTVVPIwg+5dofM3+LPz1fo96WJ7xQGwR8ZeW689ndgFp6V1JppvMwClAhGnh1NVxYWva3LGl6/rb7gp36ziBMOkzlyNy9v9vc2wKUYiu+f2qaSQ3ooV/IyffXqzvRUXV1buqAnrIsWalDtW1R6fbOmH8157H90vzDBM2tkKzcSyPNxbl12bl7y647ZvSnJ+ub6jpobT0JBjNqBLDY1kovu5td6f50Tl7gEL/wWXgvTGAyfhXNnlDTXTRWKX+Ptd/NwM+yRHdzZ2q+xrZMlckglsaTuWd7DSYtmsmuTx6c3LENPYmoernrrJ23y2FMED6Pin1ATIELGmGE1rIraDVfgtvBcZNgEj+ZPjV6LIhr5uiRd80B5koB2R1dkMVEXkEnvj/hd1+hKJNhtfHBmZ2XrRc9Xv9z9ckSbaqF+EtYOoycpeRI77TvsVhxNdxEOY5WD1pjOfBgTUkmlaSrnIkji5giYk/0iueZ6/WqqSWZ0bcXbu+b9TQOnVjTlXAkoSlG2cfl3oM1O5Knqv3PnlzXBPl0EmDr4xFvLZ4UDcGq7W2Ui2lFweJJ8SBSanOQtwdF1STxhD52JxZwDJVxbGG5jJy8ytiiO8TM+jAKqeQAJFWl2NkczmP7Fbqldyf70dbtgPEp7fSiJUc3naAAGbJ0qkq8OwbRUWXa7yhfFn0fGtTRdRitdFDZPtPabhnkul1Gbj4akedDY4bAexmDmqTqUM1tebht138XhVy2T2/F0UoKr4GNcnFB6jWH/PDYIPzyzGetUT/DRGy4k5kjr8+zDQUX+5W/D2wH00c97zg6/m211Cc7FElOqhOOfc7+eNvXuaCgE36Udo55xjUbWAzuwXAGA8hIdmhpeoSkw3uT9VsGkQ3s448/BhP64ksZ3VH4HidX5MHXMs20F9JYpSULvLqt9eVpu4Wbxy2P/872m8T84dYQ+OjbuTdWzPoawmAOCgPPzpV/bXijTMlm7vInoTF+7inPTFMxSDw5OPc8DMVSzhxHLRjrJUtl3eaeVcN3HQowc6wXThCBV0vek/j0fE2yypGjK4oNtyw8Oylnqptc/BZ+KtVfGeUSOo0hquMvTpYW6xCkX1geF3f5tfDnXsUAl9rD9wQZay+cW3tBx8xRiliRiUsuXJ0ZDiwuzkPwmLIwah3Ug/z9/ADfNJGKTfnF5gqa7LDApnQzR3AyeaGdKfmafNcAhuys0qtW3zp6FR3XygyHqS94hfrwk5YZOdCTL0QBL5P4iI5U1cus+y+sSXffiPI1P0G6W+ubPLH7Xw9XLYQGDb9z7v9sGv+0/7faA/pXd3RzDcCThUxRG/xHNlizTk+RVfg/77nff9mnY0vnMCo7dyeBuZTUHoaHALTm/1LHSGu+Zr2SkmB56S8o8y0RnlTu+FeGMPAz9M/B8zrMLhgx1zj01x3XfgiiROnrv/KR0BuY1WkKc+8w1QB6ppNgt9kh6dfhOwxhJCNigt74KRbY+CVZWv0ANfh+YuhFxCxzapHCmdzZtpm8OBaTc8ZenPQujs1tC4yvYMQ2xO8MeRfr/if5LyX5w2mEUboOUgQQl/kU4oHhs3B1ytRihQGhhwAvnWyQ5oQtQRH4kpFY+4ZjoovS8byyRuq/5EpanokkBeZpqtIRD1j2pmAFhUpOzawvw12y6h2b9K8ZxWX18jOcBHl3TZJHBIoKoQgKx7M3Z8SUVkz7iW/ORY47/uCrNOA8H8qdVVB40TgSDRy35aqzHWFXRQUxYH4pCPKvxwvBnsF7jSeSl7sJbkiTBs8Wh6u9bHDmKv2nwyk2UvvLpKyz6qFv4okTTxyNVp1ZCQUMjEM4nSCK/gsAhh+R98MSA0597wDrDL/8RXszRv1lX2l/IQIDCwVDOCzQDwuvRQic46hv+fEDLJ1GIR8ZYkSY7GNMkVGjXHLj+F1waG0OQPip3SNGZCD9Zj6VwQr0FCGAhG4BjbCBMWPT3jCrHjdaI/7jLWf2Q0i8X595+sELqq6U9qPd4nSwuBNVQ5W6efeUk4eYcO6oep0bL2XwfRif7FvXbL/fhmfPxrMM1aO0iIrlBSOK/1anRzr0ToCexM+uBbqZSDM8aYKt8bsvQ7p7bO0u3XuiCRA+r+ja92ldAkmURjXGRnjwr+3NyD2EbkClrMEs9+RpR3/Vx0WJ3bz7ggphQJI3IAM1aLssbRgO6uFEiTvDe5xweezzGciGDMzUxA6IaBw62nstgNEQkJN1ko13rohYi0EsHi1ti/9PTJO5HUCbimT43a9IVDPyrvqwj/4lFN6uUj5N9oib8GwwwRTHhwi/yTLHFed42jUh/SA8UudZMMDwfMaerMHWMD5pCF6d16wEEQg2aaOwp3e023To2VVzPKrbbEp4fWXdPdD4sViQi078zQDGyxjMlBQkjCYIsJ68eoaUIR14G/+tbXUqqXcpJbbKrvqu433+IFjyHLCHlYMfEfcW/xW5/s+8DhesD4BMxWyK/LD05/f2S7TY4rJ+IqRxqMFPkdLI5LXSfantb6P6JIZT1XlUcM01e+UUCxI7S98xEhQsLuDMpNwBzPzhC5SMF4OjmScLadFYF9YChWEq1+oerQ45Y0oRxEMFNflQdWdSb6rS5grQ1ArpIzc0au9Iu6Q1rw7SytAoOMFLO1OWGe/+ne+sdBaAPgy3EcKlrc/BYQKkG59RiA8ng9spolo7boFKvjM3KeXgykxc5Nf6TRiWgfk6HYhuy2N3dLWdRUXQsb69x9aVTL9q5SGsuQxiI3NVn0UI4y9pnE1rzFFl6FZITrINslMiyhOzUO3VlKeEcgNKYyzFeBs+SQNqkyxn9ecVZY0bGv7UuJZLyb2YCamAujRZS0iS0sH1s2sIpKdbj3afgE7FKJu7QKei/Q8Utjth+H55AarOkU2xKdIzAWlEsVDMWQJHTO5/6j4Eam4PRaa7MgUQkjt0oXeflskitEqPaj6eCtv70gSa/2GpAZ2/jxIPEM3FUgMCvIEeKRp8T0V6cHtXuVdmzpnEQkLUlbr2aiXTgfnicMH1PVO6CIZ01mnOHmP3xV9OOVBm3cnzVirukYRL+gHiY6vFISHI061VyIxyR8SaMl4fXQdAbwG+ozZACmgGT3JHZsFOQhtP4rUVwwmikYeHdpLQQrGvS1DsZ+hVtP5tPnpR6nx8voNumfT4wqjgcU5JQ05J7lp1pFJrG1ZTxdG7nvVBDnD0vyDGA99FBCwAJXQzJvRsWd/2ukyqt7fVeHNEU1Gkm82iHLbfU/Pxzi56TW8B3c8CvMG54ZhjxNfw6HV6XMLNIVRzQEYTcBDBRL0d2VAlsxB7Ev/F3FwKThbX8xAil9K5GLmFIDzcOXNb8kKI0eGUzItVQQN+KR2L8Hxp4MBWPWUXKQGUAZrv93tqP7eSuB+XJuFypp/pV1zfJB5sGrRPJs060c/sogdS7AD+RDqAZP3dK8uMhxpueknu+tMrh9j3xdW08ecIBjDekWMjFVl7oAIyykr62xH/2uOWZe44uN0vQNHsANClKZWth3j50kTZgxaY9bLo7kxz1TWQ9lfZTqadvHYZ03SzDAo8fKYjUgSIvd1Ii0lDsmtJ2uAoZyrVq7WqM7zVXclmU06XFiHOiaSHD1C1hYrGuaRgdhk7XEy1nEMHW2lMVYq79sUAQiLvkx3aBylaAirMxNHL56Uv1X9UDkaPsTBnHf+Mx0T9GI3Ivkt4bvsIeJ+D4CUjee+JJ/fgw0UIpqEuBmeDfY1VUqmgVU3Lvv8kPOTF2Nd2UrYLQugPz057PMZQi6AeRFBv4FQNB8oF6KTAOLFAF+4ohJjt9bXmAZF4o0CQMV6zb7QBu1AhVif3Lr+uYli1WpJ2bYuraNGySh2O+WtU/TsBLUFHOQxDBZNFKWb4dNVW+max25HDj3AN66OOJh2kh0wJ817FMV4XIUgHeoIJ7B7M1FMx1gO5r5d/9tzBLhNCPnPD85H4TWUIPo7E50GzPBEV81gkO/dTQN+O5MYjN7UFdmlhzQjBoA4I9mw1pz9K4LfV8YFXs+QRuNILIvqp2zFHmmCZN1q2Wr3y873QQsRAiOLRGDcRaPSYevGzIEkfJgYWPwZzSbfybJcUSg2w2s85G31L5nfR96FNsZ39nKj4Skm1FZMbgkXQPTANzuyGXonq+p4oKeAADM/m33QSG9O92hpFeagg2SlcQHwofq4uh2iyM1FomUwy6AGVYqo0/GELMI8Sbj8HQOSxMn2C8Lt7+6d5epcJxEB0guSc69xHx+YEbNkNa/s/PRuzmp68RcPBaHvvx7ZAab93n37F3bGxYhhXXJsJ0P7DstpflBR2Qxa5zLmUqeU776/T149xSTh/9k80WKw49gOaaRpEjhH1FzqJq9j7avKuqlmt01cvW5JciiBQ1TAxdgvSEWgkCLdZfCVHsInyAFuBYT76jjPOMCS32mGef4z0bS1Ver8XuRUwL4RR1z5+RQlvZXmxsXQ1xeLZY5UXnvx+Q3p+PjWAblUWyVvyq021NVrDukmffvyhEywDQTQ0l+24k5xZUXxR77ufifUbRJgKTxgw2TGDiubyGpIrhP50RCIuPnE2iA9eq30InzRi2vdjy1N+AaUIPgboPSod5rw92fod3s97Vgsof4aQCECHSAlFgut6DFZgGVvK4wgPOc3v+Tdnk8OQJ/qTwmkHRkr/RMZ37+3ViddUbarbGi896tEh80eD9psdBjyu5vK2DP78HTA2JcGBLkxGxh5GIAlCJw1Chqr9GxAcrzIkLQpQyAZ48b42LISMVdNHCcME/MxKbBz57W4PwbsEb5ch6KgCwUOmYc/PKk8gUzU04HkRKG7eu/VEAXg36Z8qRt6yYRoNiZpGyTpL/LCntQjZ55ErBjAiB9lQGAp8REqKAegzAxsZOgBK42UuhCXdJxQNPP4wiGGuerpyeUyFS2hnFZKWoCzWcBQ/a4Dd7IxnSAYPdVz4GNspIRcJDSr86aPAB4HkqCWy/aiEihEX2/Q/d2I/pLebIUEi6c/GTjjqSB19BLogoVysnKKyS5yLlaDv+DaKrm4ASAqSwV/6GELEBmk/SlpA8lGy3euUk8xG4bq+osYkNwZENx46z0kHEXoqOcrhejMwSywN51GQm2BnbaHipYVoWnQIfrZAyNchPuDQw6Ak5+9RTKRJFG+uPw8YfRhaOBwb1J3MEzfGF+O2WuDIWp+g3ezYaNeQH4j26SH/d9LjyRhm2JcDY1cbcQ0QNJ/BWV4i5G+Xdp/P4T2nvK7AVfAQmC0RYMsK7Q3ExOMjyVvT8rgBtX8DfN7MI8Z019vdjTOr3W6cEI283RAvCJcldpEYmKLnyZxke7FuTZrnHzTgV0EdJ16KQfAxkVHNwAYY4cfmPAz8xZq5oUdixApDc9MihTC9+ZwkYeQNuhHjUzaffErLmo6nOSkv4XHF7i555RKYf/XKzHOqF4qixKKuoKvojxKimXCax0j9M2gcYV43vBh39tRUzDZ2DNWwuVh/DOATpKdxJyyPQsCzNwq9KiV9quznsqSEIDWnHoQsyEiqiDJPTABK7oTMTgG3vHohoUXPXr/jmzt7446UQ5QeO/UhgTHl3BLB3EgRbBQwGiSoP2ZV0j1HMiXILaWdUgl0PgkhH84J8MBkqs+LY1Awny9uZG+YaMQwMX9KdZzDlm475/wQ+UDl8BFJDmYIcO6dfmVhTDKvFBfmrHvFjzpKXeosDhfr4qt8akiAuhwEsdoOcJ7pK9L6NAz6W2447sCdjfGcVmXA4Sd6n3J9+yV5nrNjfGnppLlxeb6xZ5L9XP7nT5cAB3EqFneRgjt/y/Nl1llVvVLZFUpy+u5XrHKx79H3M6RzRMw86mc/Avlhhjyh/YVBsTy/QvrJhjwR5K/jMPteVhwr15ouTGP1R03slpIDGwecASGjXvH8EM/Z9nhecjqg4+wSiiA8cSRujImamL1Cla6O0mKw4hXXWkBHYdD/ePq46b7VEePS+CcGRVc4L88cqm3O1zwwCnzVh16Y4ic4x00EAnPjJXnukm3kEalY1O42SwdPDWzN6KayPGd8N3AuTnGA4Pw3yzFTc7a7+F3m4MNy541a5T+xotZqb/x7Daf90PkTpq39eFrqveF7KW3EpvgYn6wECatbs3RBMERdlLk/26qzE0vR9w7AcVvtZouZSy+cMotsVBuskXYSXHIf7PeRQVHs//pQenBZZr5TDpA4o41FoE12+raAZJyqEd/YMg0vHYCYXsI7zofyAHJhPEaV6OSQTDNwW8k8kI1OjlfknK6dJZUh+M7O/T1RC0+bi/+T02bVmznvH826HD9gQ1ivKx4ZhDHPD7SbCFbKpHnBkQgSCA0mnkncFoYYBUSOUhF28GCPY7gMmLOo3DApIaclTIHvSVnx4uD8nrByPOFvVgIK78Z//syP4xo0/ArY4nF656gTXUnBcCmF4/Gf1RSGdwDLXtjMFTjoMW83SF/diY4f5Tf8uvXubtL5nABXBQXW5xrEG3464WqYaNJjribQTxANa3G4C/7UJBzScUHV4E7DyoT+e7w7SHIevt6ZnDebzkFqWmJG5bFLIfsOFOnr9goqWXOVz0HWtcSK0zyn+u/kIT+hSKsf/vU/YJrszcg2jD08fbVYcxrpyXBa/Mzn1ci+g0DQrDkgXtNFWB0j5UubmMzw0xZNSgpP3nESdxvy+P3vRNFSN25D0jHCZ7yOhJcsjROYrTW0+9e/KLc3c+ztaj0X8iYy+LhIFTkYHzlx27lx4vM6z9nq1SKKf4ZzxWKF0MrxKRm5F+OAc98kfQAqAqt4/qDx/H9Ev3T73/6f9OXzzzAVHE1mJgNnm+de9ijc9LZe3TiRlbvbd27Ey4L7+0xnZnZ67PrRfDFDmat8hNbODVdI3O5q6f6TTWmIgAzQ3qA0t4j7fc3qGCM/S4R0KXL881xxhGk5N7Rju7ll+nRgZNiEdDHr0iqDX3+92jrXf+Ko7ZHKw2eu/F9QSwMEFAACAAgADqQ1U+VlxrFLAAAAagAAABsAAAB1bml2ZXJzYWwvdW5pdmVyc2FsLnBuZy54bWyzsa/IzVEoSy0qzszPs1Uy1DNQsrfj5bIpKEoty0wtV6gAigEFIUBJoRLINUJwyzNTSjJslSzMzRBiGamZ6RkltkpmpuZwQX2gkQBQSwECAAAUAAIACADjhgJTw8SYdkcDAADhCQAAFAAAAAAAAAABAAAAAAAAAAAAdW5pdmVyc2FsL3BsYXllci54bWxQSwECAAAUAAIACACVg1RTmfYV+4oHAACwGwAAHQAAAAAAAAABAAAAAAB5AwAAdW5pdmVyc2FsL2NvbW1vbl9tZXNzYWdlcy5sbmdQSwECAAAUAAIACACVg1RTFR5gG6MAAAB/AQAALgAAAAAAAAABAAAAAAA+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+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"/>
  <p:tag name="ISPRING_LMS_API_VERSION" val="SCORM 2004 (4th edition)"/>
  <p:tag name="ISPRING_ULTRA_SCORM_COURCE_TITLE" val="baigiang_sp1"/>
  <p:tag name="ISPRING_PRESENTATION_TITLE" val="baigiang_sp1"/>
  <p:tag name="ISPRING_OUTPUT_FOLDER" val="[[&quot;\uFFFD\uFFFD\uFFFD8{09582E94-3C40-4B35-B42B-9A5A27DFCF66}&quot;,&quot;D:\\NAM HOC 2021-2022\\DONG GOI BAIGIANGELEARNING20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32,&quot;contentScaleMode&quot;:&quot;SCALE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693262F8-448F-42A1-B0BD-7DE6F365BC20}&quot; pptId=&quot;312&quot;/&gt;&#10;    &lt;slide id=&quot;{7BD17DCB-76C6-4077-8CDD-847F4A3EAF8B}&quot; pptId=&quot;525&quot;/&gt;&#10;    &lt;slide id=&quot;{FEAF5E75-7DB7-4690-A553-744CF6375C0E}&quot; pptId=&quot;258&quot;/&gt;&#10;    &lt;slide id=&quot;{80FBFFF5-E880-4585-8A89-36FE502D1CD5}&quot; pptId=&quot;275&quot;/&gt;&#10;    &lt;slide id=&quot;{83D2B064-8A0D-4EF0-BF5A-7EC2887EC3DF}&quot; pptId=&quot;261&quot;/&gt;&#10;    &lt;slide id=&quot;{60228747-D992-4970-93D5-9444D5E07B94}&quot; pptId=&quot;260&quot;/&gt;&#10;    &lt;slide id=&quot;{3AC104BB-05EA-4875-AC75-A92165C4F8D6}&quot; pptId=&quot;272&quot;/&gt;&#10;    &lt;slide id=&quot;{18A62100-2686-40F6-AF21-CAED6F9E6201}&quot; pptId=&quot;510&quot;/&gt;&#10;    &lt;slide id=&quot;{0E4A850D-6EBD-459D-86A3-5B4375DEDC9B}&quot; pptId=&quot;277&quot;/&gt;&#10;    &lt;slide id=&quot;{92D2A681-DBD1-42B3-B003-2009144DAD0A}&quot; pptId=&quot;516&quot;/&gt;&#10;    &lt;slide id=&quot;{81E99F50-D67B-4D80-8A78-7730901F2E3F}&quot; pptId=&quot;517&quot;/&gt;&#10;    &lt;slide id=&quot;{1D0A7BB9-8A2F-4175-AF69-E57772E032D7}&quot; pptId=&quot;528&quot;/&gt;&#10;    &lt;slide id=&quot;{15A5AFD8-6FDD-447C-94BC-5E49E03140BC}&quot; pptId=&quot;514&quot;/&gt;&#10;    &lt;slide id=&quot;{F2620F6F-69CA-4D1C-A5B2-E3527C94BEDD}&quot; pptId=&quot;512&quot;/&gt;&#10;    &lt;slide id=&quot;{043FDA7B-9068-430B-AF2B-B757AC4C7BA5}&quot; pptId=&quot;524&quot;/&gt;&#10;    &lt;slide id=&quot;{9505CCB0-E24F-4292-AE72-770B945015C6}&quot; pptId=&quot;503&quot;/&gt;&#10;    &lt;slide id=&quot;{C9BA5CC1-D48D-4989-8DF8-BE109A71C395}&quot; pptId=&quot;504&quot;/&gt;&#10;    &lt;slide id=&quot;{836DFFF1-F32F-4FAF-9D5C-ECE8FC5C7301}&quot; pptId=&quot;530&quot;/&gt;&#10;    &lt;slide id=&quot;{FC9F6461-A6F7-4B07-876F-F63D7B545939}&quot; pptId=&quot;506&quot;/&gt;&#10;    &lt;slide id=&quot;{9DBABAE7-FAA0-49B6-BC22-56054310002B}&quot; pptId=&quot;505&quot;/&gt;&#10;    &lt;slide id=&quot;{96B08E42-F93F-4266-A6C9-28DFC83AB51C}&quot; pptId=&quot;509&quot;/&gt;&#10;    &lt;slide id=&quot;{101BAEE6-835C-4F59-8022-0DA6C4AAFEA2}&quot; pptId=&quot;508&quot;/&gt;&#10;    &lt;slide id=&quot;{568408EF-4F73-4C0C-837D-CF687E6AAC55}&quot; pptId=&quot;520&quot;/&gt;&#10;    &lt;slide id=&quot;{3EA7C156-32A0-4EBD-961A-7E3200969042}&quot; pptId=&quot;257&quot;/&gt;&#10;    &lt;slide id=&quot;{05B7E6B8-08E0-48FC-9DF4-DC223CA822D8}&quot; pptId=&quot;513&quot;/&gt;&#10;    &lt;slide id=&quot;{35EBE380-3DA6-4B6A-B419-C955BBD30323}&quot; pptId=&quot;521&quot;/&gt;&#10;    &lt;slide id=&quot;{25770DE2-93B1-4490-9D67-001ACD877C9A}&quot; pptId=&quot;519&quot;/&gt;&#10;    &lt;slide id=&quot;{69C988ED-988D-4453-9970-AD9FBEE2AC42}&quot; pptId=&quot;532&quot;/&gt;&#10;    &lt;slide id=&quot;{C13F40FA-0B80-4B4B-AC4E-636A70611253}&quot; pptId=&quot;535&quot;/&gt;&#10;    &lt;slide id=&quot;{A150766D-E159-433D-AA61-B096862E95F8}&quot; pptId=&quot;515&quot;/&gt;&#10;    &lt;slide id=&quot;{80781F32-B0CA-47B4-B587-1DCE3E387CEC}&quot; pptId=&quot;526&quot;/&gt;&#10;    &lt;slide id=&quot;{BAE71EE6-27EF-46B2-8B74-C761F4C8F5BF}&quot; pptId=&quot;536&quot;/&gt;&#10;    &lt;slide id=&quot;{4C48579F-891D-438E-9485-09010499BE2B}&quot; pptId=&quot;263&quot;/&gt;&#10;    &lt;slide id=&quot;{71B58F9A-298B-49C5-B525-75ADC3B0FAE4}&quot; pptId=&quot;534&quot;/&gt;&#10;    &lt;slide id=&quot;{370B675E-B4D2-48CF-A2AA-B17DAB14CE73}&quot; pptId=&quot;538&quot;/&gt;&#10;    &lt;slide id=&quot;{61072366-01C2-4AB0-BBC5-30B97CDAFA36}&quot; pptId=&quot;527&quot;/&gt;&#10;    &lt;slide id=&quot;{D1E257AF-48AA-487D-9F4B-EA13FE6563D4}&quot; pptId=&quot;544&quot;/&gt;&#10;    &lt;slide id=&quot;{16EFB361-482B-4B4B-8DE9-22204FA79FBF}&quot; pptId=&quot;280&quot;/&gt;&#10;    &lt;slide id=&quot;{FDBD8403-4E3F-4E34-ACF7-4F1630E34991}&quot; pptId=&quot;507&quot;/&gt;&#10;    &lt;slide id=&quot;{BB6A25ED-3B8B-4059-BAAF-80123DDBC210}&quot; pptId=&quot;539&quot;/&gt;&#10;    &lt;slide id=&quot;{F525085D-D73A-4727-8CA0-E1DF4BE864E5}&quot; pptId=&quot;540&quot;/&gt;&#10;    &lt;slide id=&quot;{C5139876-1F1A-4FA1-83E1-7E517F778879}&quot; pptId=&quot;542&quot;/&gt;&#10;    &lt;slide id=&quot;{4331DB8F-0BEB-4209-B3A4-9B469224ABE9}&quot; pptId=&quot;543&quot;/&gt;&#10;    &lt;slide id=&quot;{1840A501-17BE-4CE1-B6F8-7AFEDFDBA821}&quot; pptId=&quot;545&quot;/&gt;&#10;    &lt;slide id=&quot;{892A3CE7-3EE9-4838-A59A-C9F4B0521481}&quot; pptId=&quot;541&quot;/&gt;&#10;    &lt;slide id=&quot;{EE481861-D94E-4419-9BEE-1020292BBFFD}&quot; pptId=&quot;256&quot;/&gt;&#10;  &lt;/slides&gt;&#10;&#10;  &lt;narration&gt;&#10;    &lt;audioTracks&gt;&#10;      &lt;audioTrack muted=&quot;false&quot; name=&quot;kham pha kien thuc&quot; resource=&quot;051b6f6d&quot; slideId=&quot;{92D2A681-DBD1-42B3-B003-2009144DAD0A}&quot; startTime=&quot;0&quot; stepIndex=&quot;0&quot; volume=&quot;1&quot;&gt;&#10;        &lt;audio channels=&quot;2&quot; format=&quot;fltp&quot; sampleRate=&quot;44100&quot;/&gt;&#10;      &lt;/audioTrack&gt;&#10;      &lt;audioTrack muted=&quot;false&quot; name=&quot;hd hieu ung nang cao&quot; resource=&quot;edffb399&quot; slideId=&quot;{35EBE380-3DA6-4B6A-B419-C955BBD30323}&quot; startTime=&quot;12313&quot; stepIndex=&quot;4&quot; volume=&quot;1&quot;&gt;&#10;        &lt;audio channels=&quot;2&quot; format=&quot;fltp&quot; sampleRate=&quot;44100&quot;/&gt;&#10;      &lt;/audioTrack&gt;&#10;      &lt;audioTrack muted=&quot;false&quot; name=&quot;hoat dong 2&quot; resource=&quot;3a1a3e26&quot; slideId=&quot;{F2620F6F-69CA-4D1C-A5B2-E3527C94BEDD}&quot; startTime=&quot;0&quot; stepIndex=&quot;0&quot; volume=&quot;1&quot;&gt;&#10;        &lt;audio channels=&quot;2&quot; format=&quot;fltp&quot; sampleRate=&quot;44100&quot;/&gt;&#10;      &lt;/audioTrack&gt;&#10;      &lt;audioTrack muted=&quot;false&quot; name=&quot;goi mo hieu ung co ban&quot; resource=&quot;ee9d04c8&quot; slideId=&quot;{043FDA7B-9068-430B-AF2B-B757AC4C7BA5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tao hieu ung co ban&quot; resource=&quot;dfb52bd7&quot; slideId=&quot;{9DBABAE7-FAA0-49B6-BC22-56054310002B}&quot; startTime=&quot;0&quot; stepIndex=&quot;0&quot; volume=&quot;1&quot;&gt;&#10;        &lt;audio channels=&quot;2&quot; format=&quot;fltp&quot; sampleRate=&quot;44100&quot;/&gt;&#10;      &lt;/audioTrack&gt;&#10;      &lt;audioTrack muted=&quot;false&quot; name=&quot;cac hoat dong final&quot; resource=&quot;414dfd9b&quot; slideId=&quot;{0E4A850D-6EBD-459D-86A3-5B4375DEDC9B}&quot; startTime=&quot;0&quot; stepIndex=&quot;0&quot; volume=&quot;1&quot;&gt;&#10;        &lt;audio channels=&quot;2&quot; format=&quot;fltp&quot; sampleRate=&quot;44100&quot;/&gt;&#10;      &lt;/audioTrack&gt;&#10;      &lt;audioTrack muted=&quot;false&quot; name=&quot;bai moi&quot; resource=&quot;32e25ae6&quot; slideId=&quot;{3AC104BB-05EA-4875-AC75-A92165C4F8D6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a&quot; resource=&quot;85a67fdb&quot; slideId=&quot;{9505CCB0-E24F-4292-AE72-770B945015C6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hieu ung nang cao&quot; resource=&quot;5b8aead1&quot; slideId=&quot;{35EBE380-3DA6-4B6A-B419-C955BBD30323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1 final&quot; resource=&quot;b8ca03a9&quot; slideId=&quot;{1D0A7BB9-8A2F-4175-AF69-E57772E032D7}&quot; startTime=&quot;0&quot; stepIndex=&quot;0&quot; volume=&quot;1&quot;&gt;&#10;        &lt;audio channels=&quot;2&quot; format=&quot;fltp&quot; sampleRate=&quot;44100&quot;/&gt;&#10;      &lt;/audioTrack&gt;&#10;      &lt;audioTrack muted=&quot;false&quot; name=&quot;cach su dung bai giang&quot; resource=&quot;627373b5&quot; slideId=&quot;{FEAF5E75-7DB7-4690-A553-744CF6375C0E}&quot; startTime=&quot;0&quot; stepIndex=&quot;0&quot; volume=&quot;1&quot;&gt;&#10;        &lt;audio channels=&quot;2&quot; format=&quot;fltp&quot; sampleRate=&quot;44100&quot;/&gt;&#10;      &lt;/audioTrack&gt;&#10;      &lt;audioTrack muted=&quot;false&quot; name=&quot;goi van de vao bai&quot; resource=&quot;d02f3c46&quot; slideId=&quot;{60228747-D992-4970-93D5-9444D5E07B94}&quot; startTime=&quot;0&quot; stepIndex=&quot;0&quot; volume=&quot;1&quot;&gt;&#10;        &lt;audio channels=&quot;2&quot; format=&quot;fltp&quot; sampleRate=&quot;44100&quot;/&gt;&#10;      &lt;/audioTrack&gt;&#10;      &lt;audioTrack muted=&quot;false&quot; name=&quot;chuyen y hd 2&quot; resource=&quot;64f8580b&quot; slideId=&quot;{96B08E42-F93F-4266-A6C9-28DFC83AB51C}&quot; startTime=&quot;0&quot; stepIndex=&quot;0&quot; volume=&quot;1&quot;&gt;&#10;        &lt;audio channels=&quot;2&quot; format=&quot;fltp&quot; sampleRate=&quot;44100&quot;/&gt;&#10;      &lt;/audioTrack&gt;&#10;      &lt;audioTrack muted=&quot;false&quot; name=&quot;GIOI THIEU TRO CHOI RUNG CHUONG VANG&quot; resource=&quot;dbe2253d&quot; slideId=&quot;{836DFFF1-F32F-4FAF-9D5C-ECE8FC5C7301}&quot; startTime=&quot;0&quot; stepIndex=&quot;0&quot; volume=&quot;1&quot;&gt;&#10;        &lt;audio channels=&quot;2&quot; format=&quot;fltp&quot; sampleRate=&quot;44100&quot;/&gt;&#10;      &lt;/audioTrack&gt;&#10;      &lt;audioTrack muted=&quot;false&quot; name=&quot;thao tac bang ghi nho&quot; resource=&quot;ebbf13ff&quot; slideId=&quot;{4C48579F-891D-438E-9485-09010499BE2B}&quot; startTime=&quot;0&quot; stepIndex=&quot;0&quot; volume=&quot;1&quot;&gt;&#10;        &lt;audio channels=&quot;2&quot; format=&quot;fltp&quot; sampleRate=&quot;44100&quot;/&gt;&#10;      &lt;/audioTrack&gt;&#10;      &lt;audioTrack muted=&quot;false&quot; name=&quot;mo rong&quot; resource=&quot;865d8e7e&quot; slideId=&quot;{BAE71EE6-27EF-46B2-8B74-C761F4C8F5BF}&quot; startTime=&quot;0&quot; stepIndex=&quot;0&quot; volume=&quot;1&quot;&gt;&#10;        &lt;audio channels=&quot;2&quot; format=&quot;fltp&quot; sampleRate=&quot;44100&quot;/&gt;&#10;      &lt;/audioTrack&gt;&#10;      &lt;audioTrack muted=&quot;false&quot; name=&quot;dan do&quot; resource=&quot;8a7c31ef&quot; slideId=&quot;{370B675E-B4D2-48CF-A2AA-B17DAB14CE73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&quot; resource=&quot;75971eee&quot; slideId=&quot;{EE481861-D94E-4419-9BEE-1020292BBFFD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2)&quot; resource=&quot;249790f9&quot; slideId=&quot;{693262F8-448F-42A1-B0BD-7DE6F365BC20}&quot; startTime=&quot;0&quot; stepIndex=&quot;0&quot; volume=&quot;1&quot;&gt;&#10;        &lt;audio channels=&quot;2&quot; format=&quot;fltp&quot; sampleRate=&quot;44100&quot;/&gt;&#10;      &lt;/audioTrack&gt;&#10;      &lt;audioTrack muted=&quot;false&quot; name=&quot;hieu ung cd nang cao final&quot; resource=&quot;d4df8d05&quot; slideId=&quot;{101BAEE6-835C-4F59-8022-0DA6C4AAFEA2}&quot; startTime=&quot;0&quot; stepIndex=&quot;0&quot; volume=&quot;1&quot;&gt;&#10;        &lt;audio channels=&quot;2&quot; format=&quot;fltp&quot; sampleRate=&quot;44100&quot;/&gt;&#10;      &lt;/audioTrack&gt;&#10;      &lt;audioTrack muted=&quot;false&quot; name=&quot;ung dung mo rong&quot; resource=&quot;4e6cce92&quot; slideId=&quot;{C13F40FA-0B80-4B4B-AC4E-636A70611253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thu tai bat bong&quot; resource=&quot;cdf629d3&quot; slideId=&quot;{25770DE2-93B1-4490-9D67-001ACD877C9A}&quot; startTime=&quot;0&quot; stepIndex=&quot;0&quot; volume=&quot;1&quot;&gt;&#10;        &lt;audio channels=&quot;2&quot; format=&quot;fltp&quot; sampleRate=&quot;44100&quot;/&gt;&#10;      &lt;/audioTrack&gt;&#10;      &lt;audioTrack muted=&quot;false&quot; name=&quot;final muc tieu&quot; resource=&quot;da57ec93&quot; slideId=&quot;{18A62100-2686-40F6-AF21-CAED6F9E6201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3)&quot; resource=&quot;b3c84e5a&quot; slideId=&quot;{D1E257AF-48AA-487D-9F4B-EA13FE6563D4}&quot; startTime=&quot;0&quot; stepIndex=&quot;0&quot; volume=&quot;1&quot;&gt;&#10;        &lt;audio channels=&quot;2&quot; format=&quot;fltp&quot; sampleRate=&quot;44100&quot;/&gt;&#10;      &lt;/audioTrack&gt;&#10;      &lt;audioTrack muted=&quot;false&quot; name=&quot;If You Close Your Eyes I_m Still With You - Late Night Feeler&quot; resource=&quot;0430c7e2&quot; slideId=&quot;{16EFB361-482B-4B4B-8DE9-22204FA79FBF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danh bay covid&quot; resource=&quot;ff3dc021&quot; slideId=&quot;{3EA7C156-32A0-4EBD-961A-7E3200969042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11668</TotalTime>
  <Words>979</Words>
  <Application>Microsoft Office PowerPoint</Application>
  <PresentationFormat>Widescreen</PresentationFormat>
  <Paragraphs>157</Paragraphs>
  <Slides>15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Open Sans Extrabold</vt:lpstr>
      <vt:lpstr>ZapfDingbatsITCbyBT-Regular</vt:lpstr>
      <vt:lpstr>MyriadPro-Semibold</vt:lpstr>
      <vt:lpstr>Times New Roman</vt:lpstr>
      <vt:lpstr>Segoe UI Black</vt:lpstr>
      <vt:lpstr>Tahoma</vt:lpstr>
      <vt:lpstr>SVN-SAF</vt:lpstr>
      <vt:lpstr>UD Digi Kyokasho NK-B</vt:lpstr>
      <vt:lpstr>Sitka Text</vt:lpstr>
      <vt:lpstr>Roboto</vt:lpstr>
      <vt:lpstr>#9Slide02 Noi dung rat dai</vt:lpstr>
      <vt:lpstr>UTM Avo</vt:lpstr>
      <vt:lpstr>MyriadPro-Regular</vt:lpstr>
      <vt:lpstr>Calibri Light</vt:lpstr>
      <vt:lpstr>Verdana</vt:lpstr>
      <vt:lpstr>Calibri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subject>9Slide.vn</dc:subject>
  <dc:creator>Thanh</dc:creator>
  <dc:description>9Slide.vn</dc:description>
  <cp:lastModifiedBy>ChatGPT</cp:lastModifiedBy>
  <cp:revision>1272</cp:revision>
  <dcterms:created xsi:type="dcterms:W3CDTF">2021-09-19T04:33:01Z</dcterms:created>
  <dcterms:modified xsi:type="dcterms:W3CDTF">2023-09-29T03:47:52Z</dcterms:modified>
  <cp:category>9Slide.vn</cp:category>
</cp:coreProperties>
</file>