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343" r:id="rId2"/>
    <p:sldId id="290" r:id="rId3"/>
    <p:sldId id="291" r:id="rId4"/>
    <p:sldId id="289" r:id="rId5"/>
    <p:sldId id="333" r:id="rId6"/>
    <p:sldId id="292" r:id="rId7"/>
    <p:sldId id="293" r:id="rId8"/>
    <p:sldId id="294" r:id="rId9"/>
    <p:sldId id="295" r:id="rId10"/>
    <p:sldId id="296" r:id="rId11"/>
    <p:sldId id="297" r:id="rId12"/>
    <p:sldId id="299" r:id="rId13"/>
    <p:sldId id="298" r:id="rId14"/>
    <p:sldId id="300" r:id="rId15"/>
    <p:sldId id="301" r:id="rId16"/>
    <p:sldId id="302" r:id="rId17"/>
    <p:sldId id="303" r:id="rId18"/>
    <p:sldId id="304" r:id="rId19"/>
    <p:sldId id="306" r:id="rId20"/>
    <p:sldId id="341" r:id="rId21"/>
  </p:sldIdLst>
  <p:sldSz cx="9144000" cy="5143500" type="screen16x9"/>
  <p:notesSz cx="6858000" cy="9144000"/>
  <p:embeddedFontLst>
    <p:embeddedFont>
      <p:font typeface="Nunito Light" panose="020B0604020202020204" charset="0"/>
      <p:regular r:id="rId23"/>
    </p:embeddedFont>
    <p:embeddedFont>
      <p:font typeface="Montserrat" panose="020B0604020202020204" charset="0"/>
      <p:regular r:id="rId24"/>
      <p:bold r:id="rId25"/>
      <p:italic r:id="rId26"/>
      <p:boldItalic r:id="rId27"/>
    </p:embeddedFont>
    <p:embeddedFont>
      <p:font typeface="Roboto Condensed Light" panose="020B0604020202020204" charset="0"/>
      <p:regular r:id="rId28"/>
    </p:embeddedFont>
    <p:embeddedFont>
      <p:font typeface="Bahnschrift SemiBold" panose="020B0502040204020203" pitchFamily="34" charset="0"/>
      <p:bold r:id="rId29"/>
    </p:embeddedFont>
    <p:embeddedFont>
      <p:font typeface="Open Sans" panose="020B0604020202020204" charset="0"/>
      <p:regular r:id="rId30"/>
    </p:embeddedFont>
    <p:embeddedFont>
      <p:font typeface="Inter" panose="020B0604020202020204" charset="0"/>
      <p:regular r:id="rId31"/>
      <p:bold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180"/>
    <a:srgbClr val="CCDFEC"/>
    <a:srgbClr val="EFF0E8"/>
    <a:srgbClr val="F1FCE8"/>
    <a:srgbClr val="E9F5DB"/>
    <a:srgbClr val="5EDD60"/>
    <a:srgbClr val="FF6A47"/>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8C2B26-4B64-43DD-93DC-6CCA1721B85C}">
  <a:tblStyle styleId="{C18C2B26-4B64-43DD-93DC-6CCA1721B8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60"/>
  </p:normalViewPr>
  <p:slideViewPr>
    <p:cSldViewPr snapToGrid="0">
      <p:cViewPr varScale="1">
        <p:scale>
          <a:sx n="92" d="100"/>
          <a:sy n="92" d="100"/>
        </p:scale>
        <p:origin x="90" y="4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44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g20f41e19245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1" name="Google Shape;2731;g20f41e19245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07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3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0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99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81250" y="281700"/>
            <a:ext cx="8581500" cy="4580100"/>
            <a:chOff x="281250" y="281700"/>
            <a:chExt cx="8581500" cy="4580100"/>
          </a:xfrm>
        </p:grpSpPr>
        <p:sp>
          <p:nvSpPr>
            <p:cNvPr id="10" name="Google Shape;10;p2"/>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17475" y="382105"/>
              <a:ext cx="400500" cy="95700"/>
              <a:chOff x="517475" y="395577"/>
              <a:chExt cx="400500" cy="95700"/>
            </a:xfrm>
          </p:grpSpPr>
          <p:sp>
            <p:nvSpPr>
              <p:cNvPr id="12" name="Google Shape;12;p2"/>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7" name="Google Shape;17;p2"/>
          <p:cNvSpPr txBox="1">
            <a:spLocks noGrp="1"/>
          </p:cNvSpPr>
          <p:nvPr>
            <p:ph type="ctrTitle"/>
          </p:nvPr>
        </p:nvSpPr>
        <p:spPr>
          <a:xfrm>
            <a:off x="3900175" y="1213000"/>
            <a:ext cx="4530600" cy="2224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3900175" y="3524550"/>
            <a:ext cx="45306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5"/>
        <p:cNvGrpSpPr/>
        <p:nvPr/>
      </p:nvGrpSpPr>
      <p:grpSpPr>
        <a:xfrm>
          <a:off x="0" y="0"/>
          <a:ext cx="0" cy="0"/>
          <a:chOff x="0" y="0"/>
          <a:chExt cx="0" cy="0"/>
        </a:xfrm>
      </p:grpSpPr>
      <p:sp>
        <p:nvSpPr>
          <p:cNvPr id="446" name="Google Shape;446;p35"/>
          <p:cNvSpPr txBox="1">
            <a:spLocks noGrp="1"/>
          </p:cNvSpPr>
          <p:nvPr>
            <p:ph type="body" idx="1"/>
          </p:nvPr>
        </p:nvSpPr>
        <p:spPr>
          <a:xfrm>
            <a:off x="4748375" y="1244800"/>
            <a:ext cx="3675600" cy="3363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7" name="Google Shape;447;p35"/>
          <p:cNvSpPr txBox="1">
            <a:spLocks noGrp="1"/>
          </p:cNvSpPr>
          <p:nvPr>
            <p:ph type="body" idx="2"/>
          </p:nvPr>
        </p:nvSpPr>
        <p:spPr>
          <a:xfrm>
            <a:off x="720025" y="1244800"/>
            <a:ext cx="3675600" cy="3363900"/>
          </a:xfrm>
          <a:prstGeom prst="rect">
            <a:avLst/>
          </a:prstGeom>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chemeClr val="accent1"/>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8" name="Google Shape;448;p35"/>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35"/>
          <p:cNvSpPr/>
          <p:nvPr/>
        </p:nvSpPr>
        <p:spPr>
          <a:xfrm>
            <a:off x="-151450" y="1624792"/>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35"/>
          <p:cNvSpPr/>
          <p:nvPr/>
        </p:nvSpPr>
        <p:spPr>
          <a:xfrm>
            <a:off x="251000" y="2232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1" name="Google Shape;451;p35"/>
          <p:cNvGrpSpPr/>
          <p:nvPr/>
        </p:nvGrpSpPr>
        <p:grpSpPr>
          <a:xfrm>
            <a:off x="7760427" y="-291399"/>
            <a:ext cx="936749" cy="936749"/>
            <a:chOff x="245275" y="-61949"/>
            <a:chExt cx="936749" cy="936749"/>
          </a:xfrm>
        </p:grpSpPr>
        <p:sp>
          <p:nvSpPr>
            <p:cNvPr id="452" name="Google Shape;452;p3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53" name="Google Shape;453;p35"/>
            <p:cNvCxnSpPr>
              <a:stCxn id="452"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9074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81250" y="281700"/>
            <a:ext cx="8581500" cy="4580100"/>
            <a:chOff x="281250" y="281700"/>
            <a:chExt cx="8581500" cy="4580100"/>
          </a:xfrm>
        </p:grpSpPr>
        <p:sp>
          <p:nvSpPr>
            <p:cNvPr id="21" name="Google Shape;21;p3"/>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517475" y="382105"/>
              <a:ext cx="400500" cy="95700"/>
              <a:chOff x="517475" y="395577"/>
              <a:chExt cx="400500" cy="95700"/>
            </a:xfrm>
          </p:grpSpPr>
          <p:sp>
            <p:nvSpPr>
              <p:cNvPr id="23" name="Google Shape;23;p3"/>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3"/>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3"/>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20000" y="1249000"/>
            <a:ext cx="17025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720000" y="3024005"/>
            <a:ext cx="4740900" cy="4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grpSp>
        <p:nvGrpSpPr>
          <p:cNvPr id="32" name="Google Shape;32;p4"/>
          <p:cNvGrpSpPr/>
          <p:nvPr/>
        </p:nvGrpSpPr>
        <p:grpSpPr>
          <a:xfrm>
            <a:off x="281250" y="281700"/>
            <a:ext cx="8581500" cy="4580100"/>
            <a:chOff x="281250" y="281700"/>
            <a:chExt cx="8581500" cy="4580100"/>
          </a:xfrm>
        </p:grpSpPr>
        <p:sp>
          <p:nvSpPr>
            <p:cNvPr id="33" name="Google Shape;33;p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517475" y="382105"/>
              <a:ext cx="400500" cy="95700"/>
              <a:chOff x="517475" y="395577"/>
              <a:chExt cx="400500" cy="95700"/>
            </a:xfrm>
          </p:grpSpPr>
          <p:sp>
            <p:nvSpPr>
              <p:cNvPr id="35" name="Google Shape;35;p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40" name="Google Shape;40;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50">
                <a:solidFill>
                  <a:srgbClr val="434343"/>
                </a:solidFill>
              </a:defRPr>
            </a:lvl1pPr>
            <a:lvl2pPr marL="914400" lvl="1" indent="-317500" rtl="0">
              <a:lnSpc>
                <a:spcPct val="100000"/>
              </a:lnSpc>
              <a:spcBef>
                <a:spcPts val="0"/>
              </a:spcBef>
              <a:spcAft>
                <a:spcPts val="0"/>
              </a:spcAft>
              <a:buSzPts val="1400"/>
              <a:buFont typeface="Nunito Light"/>
              <a:buChar char="○"/>
              <a:defRPr>
                <a:solidFill>
                  <a:srgbClr val="434343"/>
                </a:solidFill>
              </a:defRPr>
            </a:lvl2pPr>
            <a:lvl3pPr marL="1371600" lvl="2" indent="-317500" rtl="0">
              <a:lnSpc>
                <a:spcPct val="100000"/>
              </a:lnSpc>
              <a:spcBef>
                <a:spcPts val="0"/>
              </a:spcBef>
              <a:spcAft>
                <a:spcPts val="0"/>
              </a:spcAft>
              <a:buSzPts val="1400"/>
              <a:buFont typeface="Nunito Light"/>
              <a:buChar char="■"/>
              <a:defRPr>
                <a:solidFill>
                  <a:srgbClr val="434343"/>
                </a:solidFill>
              </a:defRPr>
            </a:lvl3pPr>
            <a:lvl4pPr marL="1828800" lvl="3" indent="-317500" rtl="0">
              <a:lnSpc>
                <a:spcPct val="100000"/>
              </a:lnSpc>
              <a:spcBef>
                <a:spcPts val="0"/>
              </a:spcBef>
              <a:spcAft>
                <a:spcPts val="0"/>
              </a:spcAft>
              <a:buSzPts val="1400"/>
              <a:buFont typeface="Nunito Light"/>
              <a:buChar char="●"/>
              <a:defRPr>
                <a:solidFill>
                  <a:srgbClr val="434343"/>
                </a:solidFill>
              </a:defRPr>
            </a:lvl4pPr>
            <a:lvl5pPr marL="2286000" lvl="4" indent="-317500" rtl="0">
              <a:lnSpc>
                <a:spcPct val="100000"/>
              </a:lnSpc>
              <a:spcBef>
                <a:spcPts val="0"/>
              </a:spcBef>
              <a:spcAft>
                <a:spcPts val="0"/>
              </a:spcAft>
              <a:buSzPts val="1400"/>
              <a:buFont typeface="Nunito Light"/>
              <a:buChar char="○"/>
              <a:defRPr>
                <a:solidFill>
                  <a:srgbClr val="434343"/>
                </a:solidFill>
              </a:defRPr>
            </a:lvl5pPr>
            <a:lvl6pPr marL="2743200" lvl="5" indent="-317500" rtl="0">
              <a:lnSpc>
                <a:spcPct val="100000"/>
              </a:lnSpc>
              <a:spcBef>
                <a:spcPts val="0"/>
              </a:spcBef>
              <a:spcAft>
                <a:spcPts val="0"/>
              </a:spcAft>
              <a:buSzPts val="1400"/>
              <a:buFont typeface="Nunito Light"/>
              <a:buChar char="■"/>
              <a:defRPr>
                <a:solidFill>
                  <a:srgbClr val="434343"/>
                </a:solidFill>
              </a:defRPr>
            </a:lvl6pPr>
            <a:lvl7pPr marL="3200400" lvl="6" indent="-317500" rtl="0">
              <a:lnSpc>
                <a:spcPct val="100000"/>
              </a:lnSpc>
              <a:spcBef>
                <a:spcPts val="0"/>
              </a:spcBef>
              <a:spcAft>
                <a:spcPts val="0"/>
              </a:spcAft>
              <a:buSzPts val="1400"/>
              <a:buFont typeface="Nunito Light"/>
              <a:buChar char="●"/>
              <a:defRPr>
                <a:solidFill>
                  <a:srgbClr val="434343"/>
                </a:solidFill>
              </a:defRPr>
            </a:lvl7pPr>
            <a:lvl8pPr marL="3657600" lvl="7" indent="-317500" rtl="0">
              <a:lnSpc>
                <a:spcPct val="100000"/>
              </a:lnSpc>
              <a:spcBef>
                <a:spcPts val="0"/>
              </a:spcBef>
              <a:spcAft>
                <a:spcPts val="0"/>
              </a:spcAft>
              <a:buSzPts val="1400"/>
              <a:buFont typeface="Nunito Light"/>
              <a:buChar char="○"/>
              <a:defRPr>
                <a:solidFill>
                  <a:srgbClr val="434343"/>
                </a:solidFill>
              </a:defRPr>
            </a:lvl8pPr>
            <a:lvl9pPr marL="4114800" lvl="8" indent="-317500" rtl="0">
              <a:lnSpc>
                <a:spcPct val="100000"/>
              </a:lnSpc>
              <a:spcBef>
                <a:spcPts val="0"/>
              </a:spcBef>
              <a:spcAft>
                <a:spcPts val="0"/>
              </a:spcAft>
              <a:buSzPts val="1400"/>
              <a:buFont typeface="Nunito Light"/>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281250" y="281700"/>
            <a:ext cx="8581500" cy="4580100"/>
            <a:chOff x="281250" y="281700"/>
            <a:chExt cx="8581500" cy="4580100"/>
          </a:xfrm>
        </p:grpSpPr>
        <p:sp>
          <p:nvSpPr>
            <p:cNvPr id="68" name="Google Shape;68;p7"/>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517475" y="382105"/>
              <a:ext cx="400500" cy="95700"/>
              <a:chOff x="517475" y="395577"/>
              <a:chExt cx="400500" cy="95700"/>
            </a:xfrm>
          </p:grpSpPr>
          <p:sp>
            <p:nvSpPr>
              <p:cNvPr id="70" name="Google Shape;70;p7"/>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7"/>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75" name="Google Shape;75;p7"/>
          <p:cNvSpPr txBox="1">
            <a:spLocks noGrp="1"/>
          </p:cNvSpPr>
          <p:nvPr>
            <p:ph type="subTitle" idx="1"/>
          </p:nvPr>
        </p:nvSpPr>
        <p:spPr>
          <a:xfrm>
            <a:off x="719975" y="1263375"/>
            <a:ext cx="7704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76" name="Google Shape;76;p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78"/>
        <p:cNvGrpSpPr/>
        <p:nvPr/>
      </p:nvGrpSpPr>
      <p:grpSpPr>
        <a:xfrm>
          <a:off x="0" y="0"/>
          <a:ext cx="0" cy="0"/>
          <a:chOff x="0" y="0"/>
          <a:chExt cx="0" cy="0"/>
        </a:xfrm>
      </p:grpSpPr>
      <p:grpSp>
        <p:nvGrpSpPr>
          <p:cNvPr id="179" name="Google Shape;179;p18"/>
          <p:cNvGrpSpPr/>
          <p:nvPr/>
        </p:nvGrpSpPr>
        <p:grpSpPr>
          <a:xfrm>
            <a:off x="281250" y="281700"/>
            <a:ext cx="8581500" cy="4580100"/>
            <a:chOff x="281250" y="281700"/>
            <a:chExt cx="8581500" cy="4580100"/>
          </a:xfrm>
        </p:grpSpPr>
        <p:sp>
          <p:nvSpPr>
            <p:cNvPr id="180" name="Google Shape;180;p1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8"/>
            <p:cNvGrpSpPr/>
            <p:nvPr/>
          </p:nvGrpSpPr>
          <p:grpSpPr>
            <a:xfrm>
              <a:off x="517475" y="382105"/>
              <a:ext cx="400500" cy="95700"/>
              <a:chOff x="517475" y="395577"/>
              <a:chExt cx="400500" cy="95700"/>
            </a:xfrm>
          </p:grpSpPr>
          <p:sp>
            <p:nvSpPr>
              <p:cNvPr id="182" name="Google Shape;182;p1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1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87" name="Google Shape;187;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8" name="Google Shape;188;p18"/>
          <p:cNvSpPr txBox="1">
            <a:spLocks noGrp="1"/>
          </p:cNvSpPr>
          <p:nvPr>
            <p:ph type="body" idx="1"/>
          </p:nvPr>
        </p:nvSpPr>
        <p:spPr>
          <a:xfrm>
            <a:off x="720000" y="1215750"/>
            <a:ext cx="7704000" cy="91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a:solidFill>
                  <a:srgbClr val="434343"/>
                </a:solidFill>
              </a:defRPr>
            </a:lvl1pPr>
            <a:lvl2pPr marL="914400" lvl="1" indent="-304800" rtl="0">
              <a:lnSpc>
                <a:spcPct val="100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00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00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00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00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00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00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00000"/>
              </a:lnSpc>
              <a:spcBef>
                <a:spcPts val="0"/>
              </a:spcBef>
              <a:spcAft>
                <a:spcPts val="0"/>
              </a:spcAft>
              <a:buClr>
                <a:srgbClr val="434343"/>
              </a:buClr>
              <a:buSzPts val="1200"/>
              <a:buFont typeface="Roboto Condensed Light"/>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1"/>
        <p:cNvGrpSpPr/>
        <p:nvPr/>
      </p:nvGrpSpPr>
      <p:grpSpPr>
        <a:xfrm>
          <a:off x="0" y="0"/>
          <a:ext cx="0" cy="0"/>
          <a:chOff x="0" y="0"/>
          <a:chExt cx="0" cy="0"/>
        </a:xfrm>
      </p:grpSpPr>
      <p:grpSp>
        <p:nvGrpSpPr>
          <p:cNvPr id="332" name="Google Shape;332;p28"/>
          <p:cNvGrpSpPr/>
          <p:nvPr/>
        </p:nvGrpSpPr>
        <p:grpSpPr>
          <a:xfrm>
            <a:off x="281250" y="281700"/>
            <a:ext cx="8581500" cy="4580100"/>
            <a:chOff x="281250" y="281700"/>
            <a:chExt cx="8581500" cy="4580100"/>
          </a:xfrm>
        </p:grpSpPr>
        <p:sp>
          <p:nvSpPr>
            <p:cNvPr id="333" name="Google Shape;333;p2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8"/>
            <p:cNvGrpSpPr/>
            <p:nvPr/>
          </p:nvGrpSpPr>
          <p:grpSpPr>
            <a:xfrm>
              <a:off x="517475" y="382105"/>
              <a:ext cx="400500" cy="95700"/>
              <a:chOff x="517475" y="395577"/>
              <a:chExt cx="400500" cy="95700"/>
            </a:xfrm>
          </p:grpSpPr>
          <p:sp>
            <p:nvSpPr>
              <p:cNvPr id="335" name="Google Shape;335;p2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2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340" name="Google Shape;340;p28"/>
          <p:cNvGrpSpPr/>
          <p:nvPr/>
        </p:nvGrpSpPr>
        <p:grpSpPr>
          <a:xfrm>
            <a:off x="713219" y="2269869"/>
            <a:ext cx="2305487" cy="3069098"/>
            <a:chOff x="4962625" y="539501"/>
            <a:chExt cx="3266487" cy="4348396"/>
          </a:xfrm>
        </p:grpSpPr>
        <p:sp>
          <p:nvSpPr>
            <p:cNvPr id="341" name="Google Shape;341;p28"/>
            <p:cNvSpPr/>
            <p:nvPr/>
          </p:nvSpPr>
          <p:spPr>
            <a:xfrm>
              <a:off x="5689271" y="788278"/>
              <a:ext cx="1476799" cy="1488827"/>
            </a:xfrm>
            <a:custGeom>
              <a:avLst/>
              <a:gdLst/>
              <a:ahLst/>
              <a:cxnLst/>
              <a:rect l="l" t="t" r="r" b="b"/>
              <a:pathLst>
                <a:path w="10804" h="10892" extrusionOk="0">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05127" y="780486"/>
              <a:ext cx="1462856" cy="1501676"/>
            </a:xfrm>
            <a:custGeom>
              <a:avLst/>
              <a:gdLst/>
              <a:ahLst/>
              <a:cxnLst/>
              <a:rect l="l" t="t" r="r" b="b"/>
              <a:pathLst>
                <a:path w="10702" h="10986" extrusionOk="0">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841981" y="2138919"/>
              <a:ext cx="394897" cy="942751"/>
            </a:xfrm>
            <a:custGeom>
              <a:avLst/>
              <a:gdLst/>
              <a:ahLst/>
              <a:cxnLst/>
              <a:rect l="l" t="t" r="r" b="b"/>
              <a:pathLst>
                <a:path w="2889" h="6897" extrusionOk="0">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833780" y="2131401"/>
              <a:ext cx="392300" cy="958470"/>
            </a:xfrm>
            <a:custGeom>
              <a:avLst/>
              <a:gdLst/>
              <a:ahLst/>
              <a:cxnLst/>
              <a:rect l="l" t="t" r="r" b="b"/>
              <a:pathLst>
                <a:path w="2870" h="7012" extrusionOk="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31434" y="2479005"/>
              <a:ext cx="550314" cy="764097"/>
            </a:xfrm>
            <a:custGeom>
              <a:avLst/>
              <a:gdLst/>
              <a:ahLst/>
              <a:cxnLst/>
              <a:rect l="l" t="t" r="r" b="b"/>
              <a:pathLst>
                <a:path w="4026" h="5590" extrusionOk="0">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023233" y="2468343"/>
              <a:ext cx="552774" cy="782277"/>
            </a:xfrm>
            <a:custGeom>
              <a:avLst/>
              <a:gdLst/>
              <a:ahLst/>
              <a:cxnLst/>
              <a:rect l="l" t="t" r="r" b="b"/>
              <a:pathLst>
                <a:path w="4044" h="5723" extrusionOk="0">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215283" y="2004688"/>
              <a:ext cx="558379" cy="459552"/>
            </a:xfrm>
            <a:custGeom>
              <a:avLst/>
              <a:gdLst/>
              <a:ahLst/>
              <a:cxnLst/>
              <a:rect l="l" t="t" r="r" b="b"/>
              <a:pathLst>
                <a:path w="4085" h="3362" extrusionOk="0">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218427" y="1997170"/>
              <a:ext cx="557832" cy="473768"/>
            </a:xfrm>
            <a:custGeom>
              <a:avLst/>
              <a:gdLst/>
              <a:ahLst/>
              <a:cxnLst/>
              <a:rect l="l" t="t" r="r" b="b"/>
              <a:pathLst>
                <a:path w="4081" h="3466" extrusionOk="0">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262578" y="1796235"/>
              <a:ext cx="350747" cy="305092"/>
            </a:xfrm>
            <a:custGeom>
              <a:avLst/>
              <a:gdLst/>
              <a:ahLst/>
              <a:cxnLst/>
              <a:rect l="l" t="t" r="r" b="b"/>
              <a:pathLst>
                <a:path w="2566" h="2232" extrusionOk="0">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257520" y="1791861"/>
              <a:ext cx="358264" cy="315891"/>
            </a:xfrm>
            <a:custGeom>
              <a:avLst/>
              <a:gdLst/>
              <a:ahLst/>
              <a:cxnLst/>
              <a:rect l="l" t="t" r="r" b="b"/>
              <a:pathLst>
                <a:path w="2621" h="2311" extrusionOk="0">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7157736" y="2361178"/>
              <a:ext cx="394897" cy="243855"/>
            </a:xfrm>
            <a:custGeom>
              <a:avLst/>
              <a:gdLst/>
              <a:ahLst/>
              <a:cxnLst/>
              <a:rect l="l" t="t" r="r" b="b"/>
              <a:pathLst>
                <a:path w="2889" h="1784" extrusionOk="0">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7152132" y="2352703"/>
              <a:ext cx="405559" cy="259711"/>
            </a:xfrm>
            <a:custGeom>
              <a:avLst/>
              <a:gdLst/>
              <a:ahLst/>
              <a:cxnLst/>
              <a:rect l="l" t="t" r="r" b="b"/>
              <a:pathLst>
                <a:path w="2967" h="1900" extrusionOk="0">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886569" y="1908048"/>
              <a:ext cx="81604" cy="30208"/>
            </a:xfrm>
            <a:custGeom>
              <a:avLst/>
              <a:gdLst/>
              <a:ahLst/>
              <a:cxnLst/>
              <a:rect l="l" t="t" r="r" b="b"/>
              <a:pathLst>
                <a:path w="597" h="221" extrusionOk="0">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812756" y="1942221"/>
              <a:ext cx="63287" cy="30208"/>
            </a:xfrm>
            <a:custGeom>
              <a:avLst/>
              <a:gdLst/>
              <a:ahLst/>
              <a:cxnLst/>
              <a:rect l="l" t="t" r="r" b="b"/>
              <a:pathLst>
                <a:path w="463" h="221" extrusionOk="0">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918145" y="1948782"/>
              <a:ext cx="108122" cy="51669"/>
            </a:xfrm>
            <a:custGeom>
              <a:avLst/>
              <a:gdLst/>
              <a:ahLst/>
              <a:cxnLst/>
              <a:rect l="l" t="t" r="r" b="b"/>
              <a:pathLst>
                <a:path w="791" h="378" extrusionOk="0">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8020526" y="1977897"/>
              <a:ext cx="21597" cy="43331"/>
            </a:xfrm>
            <a:custGeom>
              <a:avLst/>
              <a:gdLst/>
              <a:ahLst/>
              <a:cxnLst/>
              <a:rect l="l" t="t" r="r" b="b"/>
              <a:pathLst>
                <a:path w="158" h="317" extrusionOk="0">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999612" y="2048293"/>
              <a:ext cx="29252" cy="68755"/>
            </a:xfrm>
            <a:custGeom>
              <a:avLst/>
              <a:gdLst/>
              <a:ahLst/>
              <a:cxnLst/>
              <a:rect l="l" t="t" r="r" b="b"/>
              <a:pathLst>
                <a:path w="214" h="503" extrusionOk="0">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881512" y="2052667"/>
              <a:ext cx="97460" cy="47568"/>
            </a:xfrm>
            <a:custGeom>
              <a:avLst/>
              <a:gdLst/>
              <a:ahLst/>
              <a:cxnLst/>
              <a:rect l="l" t="t" r="r" b="b"/>
              <a:pathLst>
                <a:path w="713" h="348" extrusionOk="0">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854994" y="2186624"/>
              <a:ext cx="89805" cy="24741"/>
            </a:xfrm>
            <a:custGeom>
              <a:avLst/>
              <a:gdLst/>
              <a:ahLst/>
              <a:cxnLst/>
              <a:rect l="l" t="t" r="r" b="b"/>
              <a:pathLst>
                <a:path w="657" h="181" extrusionOk="0">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962979" y="2160789"/>
              <a:ext cx="63287" cy="40187"/>
            </a:xfrm>
            <a:custGeom>
              <a:avLst/>
              <a:gdLst/>
              <a:ahLst/>
              <a:cxnLst/>
              <a:rect l="l" t="t" r="r" b="b"/>
              <a:pathLst>
                <a:path w="463" h="294" extrusionOk="0">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657339" y="1889868"/>
              <a:ext cx="347466" cy="239344"/>
            </a:xfrm>
            <a:custGeom>
              <a:avLst/>
              <a:gdLst/>
              <a:ahLst/>
              <a:cxnLst/>
              <a:rect l="l" t="t" r="r" b="b"/>
              <a:pathLst>
                <a:path w="2542" h="1751" extrusionOk="0">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657339" y="1883034"/>
              <a:ext cx="355667" cy="240574"/>
            </a:xfrm>
            <a:custGeom>
              <a:avLst/>
              <a:gdLst/>
              <a:ahLst/>
              <a:cxnLst/>
              <a:rect l="l" t="t" r="r" b="b"/>
              <a:pathLst>
                <a:path w="2602" h="1760" extrusionOk="0">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699713" y="1925134"/>
              <a:ext cx="368243" cy="255747"/>
            </a:xfrm>
            <a:custGeom>
              <a:avLst/>
              <a:gdLst/>
              <a:ahLst/>
              <a:cxnLst/>
              <a:rect l="l" t="t" r="r" b="b"/>
              <a:pathLst>
                <a:path w="2694" h="1871" extrusionOk="0">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731289" y="1917616"/>
              <a:ext cx="339811" cy="264085"/>
            </a:xfrm>
            <a:custGeom>
              <a:avLst/>
              <a:gdLst/>
              <a:ahLst/>
              <a:cxnLst/>
              <a:rect l="l" t="t" r="r" b="b"/>
              <a:pathLst>
                <a:path w="2486" h="1932" extrusionOk="0">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715433" y="2016854"/>
              <a:ext cx="352524" cy="241668"/>
            </a:xfrm>
            <a:custGeom>
              <a:avLst/>
              <a:gdLst/>
              <a:ahLst/>
              <a:cxnLst/>
              <a:rect l="l" t="t" r="r" b="b"/>
              <a:pathLst>
                <a:path w="2579" h="1768" extrusionOk="0">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747008" y="2010429"/>
              <a:ext cx="320948" cy="252740"/>
            </a:xfrm>
            <a:custGeom>
              <a:avLst/>
              <a:gdLst/>
              <a:ahLst/>
              <a:cxnLst/>
              <a:rect l="l" t="t" r="r" b="b"/>
              <a:pathLst>
                <a:path w="2348" h="1849" extrusionOk="0">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741951" y="2127027"/>
              <a:ext cx="334207" cy="207495"/>
            </a:xfrm>
            <a:custGeom>
              <a:avLst/>
              <a:gdLst/>
              <a:ahLst/>
              <a:cxnLst/>
              <a:rect l="l" t="t" r="r" b="b"/>
              <a:pathLst>
                <a:path w="2445" h="1518" extrusionOk="0">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739490" y="2120876"/>
              <a:ext cx="344322" cy="221301"/>
            </a:xfrm>
            <a:custGeom>
              <a:avLst/>
              <a:gdLst/>
              <a:ahLst/>
              <a:cxnLst/>
              <a:rect l="l" t="t" r="r" b="b"/>
              <a:pathLst>
                <a:path w="2519" h="1619" extrusionOk="0">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607694" y="3218092"/>
              <a:ext cx="752889" cy="1662150"/>
            </a:xfrm>
            <a:custGeom>
              <a:avLst/>
              <a:gdLst/>
              <a:ahLst/>
              <a:cxnLst/>
              <a:rect l="l" t="t" r="r" b="b"/>
              <a:pathLst>
                <a:path w="5508" h="12160" extrusionOk="0">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6602636" y="3210437"/>
              <a:ext cx="765601" cy="1677460"/>
            </a:xfrm>
            <a:custGeom>
              <a:avLst/>
              <a:gdLst/>
              <a:ahLst/>
              <a:cxnLst/>
              <a:rect l="l" t="t" r="r" b="b"/>
              <a:pathLst>
                <a:path w="5601" h="12272" extrusionOk="0">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007623" y="3286847"/>
              <a:ext cx="910902" cy="1547741"/>
            </a:xfrm>
            <a:custGeom>
              <a:avLst/>
              <a:gdLst/>
              <a:ahLst/>
              <a:cxnLst/>
              <a:rect l="l" t="t" r="r" b="b"/>
              <a:pathLst>
                <a:path w="6664" h="11323" extrusionOk="0">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999422" y="3276049"/>
              <a:ext cx="926622" cy="1566741"/>
            </a:xfrm>
            <a:custGeom>
              <a:avLst/>
              <a:gdLst/>
              <a:ahLst/>
              <a:cxnLst/>
              <a:rect l="l" t="t" r="r" b="b"/>
              <a:pathLst>
                <a:path w="6779" h="11462" extrusionOk="0">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110004" y="2110897"/>
              <a:ext cx="1005628" cy="1175671"/>
            </a:xfrm>
            <a:custGeom>
              <a:avLst/>
              <a:gdLst/>
              <a:ahLst/>
              <a:cxnLst/>
              <a:rect l="l" t="t" r="r" b="b"/>
              <a:pathLst>
                <a:path w="7357" h="8601" extrusionOk="0">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102350" y="2105156"/>
              <a:ext cx="1005628" cy="1188793"/>
            </a:xfrm>
            <a:custGeom>
              <a:avLst/>
              <a:gdLst/>
              <a:ahLst/>
              <a:cxnLst/>
              <a:rect l="l" t="t" r="r" b="b"/>
              <a:pathLst>
                <a:path w="7357" h="8697" extrusionOk="0">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260227" y="1815919"/>
              <a:ext cx="510537" cy="446566"/>
            </a:xfrm>
            <a:custGeom>
              <a:avLst/>
              <a:gdLst/>
              <a:ahLst/>
              <a:cxnLst/>
              <a:rect l="l" t="t" r="r" b="b"/>
              <a:pathLst>
                <a:path w="3735" h="3267" extrusionOk="0">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246968" y="1807717"/>
              <a:ext cx="534458" cy="462832"/>
            </a:xfrm>
            <a:custGeom>
              <a:avLst/>
              <a:gdLst/>
              <a:ahLst/>
              <a:cxnLst/>
              <a:rect l="l" t="t" r="r" b="b"/>
              <a:pathLst>
                <a:path w="3910" h="3386" extrusionOk="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183817" y="2042005"/>
              <a:ext cx="681673" cy="307963"/>
            </a:xfrm>
            <a:custGeom>
              <a:avLst/>
              <a:gdLst/>
              <a:ahLst/>
              <a:cxnLst/>
              <a:rect l="l" t="t" r="r" b="b"/>
              <a:pathLst>
                <a:path w="4987" h="2253" extrusionOk="0">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6192018" y="2034350"/>
              <a:ext cx="652558" cy="323409"/>
            </a:xfrm>
            <a:custGeom>
              <a:avLst/>
              <a:gdLst/>
              <a:ahLst/>
              <a:cxnLst/>
              <a:rect l="l" t="t" r="r" b="b"/>
              <a:pathLst>
                <a:path w="4774" h="2366" extrusionOk="0">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6797147" y="3315963"/>
              <a:ext cx="121381" cy="510400"/>
            </a:xfrm>
            <a:custGeom>
              <a:avLst/>
              <a:gdLst/>
              <a:ahLst/>
              <a:cxnLst/>
              <a:rect l="l" t="t" r="r" b="b"/>
              <a:pathLst>
                <a:path w="888" h="3734" extrusionOk="0">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788945" y="3305164"/>
              <a:ext cx="137100" cy="529400"/>
            </a:xfrm>
            <a:custGeom>
              <a:avLst/>
              <a:gdLst/>
              <a:ahLst/>
              <a:cxnLst/>
              <a:rect l="l" t="t" r="r" b="b"/>
              <a:pathLst>
                <a:path w="1003" h="3873" extrusionOk="0">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226191" y="2448387"/>
              <a:ext cx="889442" cy="852399"/>
            </a:xfrm>
            <a:custGeom>
              <a:avLst/>
              <a:gdLst/>
              <a:ahLst/>
              <a:cxnLst/>
              <a:rect l="l" t="t" r="r" b="b"/>
              <a:pathLst>
                <a:path w="6507" h="6236" extrusionOk="0">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223594" y="2442372"/>
              <a:ext cx="900240" cy="866341"/>
            </a:xfrm>
            <a:custGeom>
              <a:avLst/>
              <a:gdLst/>
              <a:ahLst/>
              <a:cxnLst/>
              <a:rect l="l" t="t" r="r" b="b"/>
              <a:pathLst>
                <a:path w="6586" h="6338" extrusionOk="0">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352493" y="2450027"/>
              <a:ext cx="607724" cy="210366"/>
            </a:xfrm>
            <a:custGeom>
              <a:avLst/>
              <a:gdLst/>
              <a:ahLst/>
              <a:cxnLst/>
              <a:rect l="l" t="t" r="r" b="b"/>
              <a:pathLst>
                <a:path w="4446" h="1539" extrusionOk="0">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344292" y="2442372"/>
              <a:ext cx="624127" cy="228819"/>
            </a:xfrm>
            <a:custGeom>
              <a:avLst/>
              <a:gdLst/>
              <a:ahLst/>
              <a:cxnLst/>
              <a:rect l="l" t="t" r="r" b="b"/>
              <a:pathLst>
                <a:path w="4566" h="1674" extrusionOk="0">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163040" y="2146710"/>
              <a:ext cx="294430" cy="460372"/>
            </a:xfrm>
            <a:custGeom>
              <a:avLst/>
              <a:gdLst/>
              <a:ahLst/>
              <a:cxnLst/>
              <a:rect l="l" t="t" r="r" b="b"/>
              <a:pathLst>
                <a:path w="2154" h="3368" extrusionOk="0">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165500" y="2192365"/>
              <a:ext cx="137" cy="2597"/>
            </a:xfrm>
            <a:custGeom>
              <a:avLst/>
              <a:gdLst/>
              <a:ahLst/>
              <a:cxnLst/>
              <a:rect l="l" t="t" r="r" b="b"/>
              <a:pathLst>
                <a:path w="1" h="19" extrusionOk="0">
                  <a:moveTo>
                    <a:pt x="1" y="0"/>
                  </a:moveTo>
                  <a:lnTo>
                    <a:pt x="1" y="19"/>
                  </a:lnTo>
                  <a:lnTo>
                    <a:pt x="1" y="19"/>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183817" y="2194825"/>
              <a:ext cx="118920" cy="152956"/>
            </a:xfrm>
            <a:custGeom>
              <a:avLst/>
              <a:gdLst/>
              <a:ahLst/>
              <a:cxnLst/>
              <a:rect l="l" t="t" r="r" b="b"/>
              <a:pathLst>
                <a:path w="870" h="1119" extrusionOk="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173155" y="2192365"/>
              <a:ext cx="10799" cy="2597"/>
            </a:xfrm>
            <a:custGeom>
              <a:avLst/>
              <a:gdLst/>
              <a:ahLst/>
              <a:cxnLst/>
              <a:rect l="l" t="t" r="r" b="b"/>
              <a:pathLst>
                <a:path w="79" h="19" extrusionOk="0">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352493" y="2508120"/>
              <a:ext cx="7655" cy="39230"/>
            </a:xfrm>
            <a:custGeom>
              <a:avLst/>
              <a:gdLst/>
              <a:ahLst/>
              <a:cxnLst/>
              <a:rect l="l" t="t" r="r" b="b"/>
              <a:pathLst>
                <a:path w="56" h="287" extrusionOk="0">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6360011" y="2547214"/>
              <a:ext cx="137" cy="137"/>
            </a:xfrm>
            <a:custGeom>
              <a:avLst/>
              <a:gdLst/>
              <a:ahLst/>
              <a:cxnLst/>
              <a:rect l="l" t="t" r="r" b="b"/>
              <a:pathLst>
                <a:path w="1" h="1" extrusionOk="0">
                  <a:moveTo>
                    <a:pt x="1" y="1"/>
                  </a:moveTo>
                  <a:lnTo>
                    <a:pt x="1" y="1"/>
                  </a:lnTo>
                  <a:lnTo>
                    <a:pt x="1" y="1"/>
                  </a:lnTo>
                  <a:lnTo>
                    <a:pt x="1" y="1"/>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362608" y="2560473"/>
              <a:ext cx="87208" cy="47568"/>
            </a:xfrm>
            <a:custGeom>
              <a:avLst/>
              <a:gdLst/>
              <a:ahLst/>
              <a:cxnLst/>
              <a:rect l="l" t="t" r="r" b="b"/>
              <a:pathLst>
                <a:path w="638" h="348" extrusionOk="0">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6360011" y="2547214"/>
              <a:ext cx="2734" cy="13396"/>
            </a:xfrm>
            <a:custGeom>
              <a:avLst/>
              <a:gdLst/>
              <a:ahLst/>
              <a:cxnLst/>
              <a:rect l="l" t="t" r="r" b="b"/>
              <a:pathLst>
                <a:path w="20" h="98" extrusionOk="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6157299" y="2138645"/>
              <a:ext cx="300171" cy="476365"/>
            </a:xfrm>
            <a:custGeom>
              <a:avLst/>
              <a:gdLst/>
              <a:ahLst/>
              <a:cxnLst/>
              <a:rect l="l" t="t" r="r" b="b"/>
              <a:pathLst>
                <a:path w="2196" h="3485" extrusionOk="0">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776233" y="2061142"/>
              <a:ext cx="194647" cy="443149"/>
            </a:xfrm>
            <a:custGeom>
              <a:avLst/>
              <a:gdLst/>
              <a:ahLst/>
              <a:cxnLst/>
              <a:rect l="l" t="t" r="r" b="b"/>
              <a:pathLst>
                <a:path w="1424" h="3242" extrusionOk="0">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770629" y="2055264"/>
              <a:ext cx="197790" cy="455451"/>
            </a:xfrm>
            <a:custGeom>
              <a:avLst/>
              <a:gdLst/>
              <a:ahLst/>
              <a:cxnLst/>
              <a:rect l="l" t="t" r="r" b="b"/>
              <a:pathLst>
                <a:path w="1447" h="3332" extrusionOk="0">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6776233" y="2065926"/>
              <a:ext cx="186445" cy="436588"/>
            </a:xfrm>
            <a:custGeom>
              <a:avLst/>
              <a:gdLst/>
              <a:ahLst/>
              <a:cxnLst/>
              <a:rect l="l" t="t" r="r" b="b"/>
              <a:pathLst>
                <a:path w="1364" h="3194" extrusionOk="0">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6381471" y="2528897"/>
              <a:ext cx="57683" cy="58230"/>
            </a:xfrm>
            <a:custGeom>
              <a:avLst/>
              <a:gdLst/>
              <a:ahLst/>
              <a:cxnLst/>
              <a:rect l="l" t="t" r="r" b="b"/>
              <a:pathLst>
                <a:path w="422" h="426" extrusionOk="0">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373270" y="2529260"/>
              <a:ext cx="74086" cy="73403"/>
            </a:xfrm>
            <a:custGeom>
              <a:avLst/>
              <a:gdLst/>
              <a:ahLst/>
              <a:cxnLst/>
              <a:rect l="l" t="t" r="r" b="b"/>
              <a:pathLst>
                <a:path w="542" h="537" extrusionOk="0">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891873" y="2429113"/>
              <a:ext cx="58230" cy="60827"/>
            </a:xfrm>
            <a:custGeom>
              <a:avLst/>
              <a:gdLst/>
              <a:ahLst/>
              <a:cxnLst/>
              <a:rect l="l" t="t" r="r" b="b"/>
              <a:pathLst>
                <a:path w="426" h="445" extrusionOk="0">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883672" y="2431389"/>
              <a:ext cx="73949" cy="71489"/>
            </a:xfrm>
            <a:custGeom>
              <a:avLst/>
              <a:gdLst/>
              <a:ahLst/>
              <a:cxnLst/>
              <a:rect l="l" t="t" r="r" b="b"/>
              <a:pathLst>
                <a:path w="541" h="523" extrusionOk="0">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465536" y="2618566"/>
              <a:ext cx="473768" cy="448753"/>
            </a:xfrm>
            <a:custGeom>
              <a:avLst/>
              <a:gdLst/>
              <a:ahLst/>
              <a:cxnLst/>
              <a:rect l="l" t="t" r="r" b="b"/>
              <a:pathLst>
                <a:path w="3466" h="3283" extrusionOk="0">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457334" y="2610365"/>
              <a:ext cx="487026" cy="465019"/>
            </a:xfrm>
            <a:custGeom>
              <a:avLst/>
              <a:gdLst/>
              <a:ahLst/>
              <a:cxnLst/>
              <a:rect l="l" t="t" r="r" b="b"/>
              <a:pathLst>
                <a:path w="3563" h="3402" extrusionOk="0">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465536" y="2618566"/>
              <a:ext cx="455451" cy="199841"/>
            </a:xfrm>
            <a:custGeom>
              <a:avLst/>
              <a:gdLst/>
              <a:ahLst/>
              <a:cxnLst/>
              <a:rect l="l" t="t" r="r" b="b"/>
              <a:pathLst>
                <a:path w="3332" h="1462" extrusionOk="0">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457334" y="2610365"/>
              <a:ext cx="471307" cy="221301"/>
            </a:xfrm>
            <a:custGeom>
              <a:avLst/>
              <a:gdLst/>
              <a:ahLst/>
              <a:cxnLst/>
              <a:rect l="l" t="t" r="r" b="b"/>
              <a:pathLst>
                <a:path w="3448" h="1619" extrusionOk="0">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113148" y="3097394"/>
              <a:ext cx="1052376" cy="289919"/>
            </a:xfrm>
            <a:custGeom>
              <a:avLst/>
              <a:gdLst/>
              <a:ahLst/>
              <a:cxnLst/>
              <a:rect l="l" t="t" r="r" b="b"/>
              <a:pathLst>
                <a:path w="7699" h="2121" extrusionOk="0">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107407" y="3086595"/>
              <a:ext cx="1063722" cy="308099"/>
            </a:xfrm>
            <a:custGeom>
              <a:avLst/>
              <a:gdLst/>
              <a:ahLst/>
              <a:cxnLst/>
              <a:rect l="l" t="t" r="r" b="b"/>
              <a:pathLst>
                <a:path w="7782" h="2254" extrusionOk="0">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70629" y="3239416"/>
              <a:ext cx="103064" cy="103201"/>
            </a:xfrm>
            <a:custGeom>
              <a:avLst/>
              <a:gdLst/>
              <a:ahLst/>
              <a:cxnLst/>
              <a:rect l="l" t="t" r="r" b="b"/>
              <a:pathLst>
                <a:path w="754" h="755" extrusionOk="0">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765571" y="3231898"/>
              <a:ext cx="115640" cy="115776"/>
            </a:xfrm>
            <a:custGeom>
              <a:avLst/>
              <a:gdLst/>
              <a:ahLst/>
              <a:cxnLst/>
              <a:rect l="l" t="t" r="r" b="b"/>
              <a:pathLst>
                <a:path w="846" h="847" extrusionOk="0">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271025" y="3610668"/>
              <a:ext cx="547033" cy="271330"/>
            </a:xfrm>
            <a:custGeom>
              <a:avLst/>
              <a:gdLst/>
              <a:ahLst/>
              <a:cxnLst/>
              <a:rect l="l" t="t" r="r" b="b"/>
              <a:pathLst>
                <a:path w="4002" h="1985" extrusionOk="0">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67882" y="3604115"/>
              <a:ext cx="555918" cy="284452"/>
            </a:xfrm>
            <a:custGeom>
              <a:avLst/>
              <a:gdLst/>
              <a:ahLst/>
              <a:cxnLst/>
              <a:rect l="l" t="t" r="r" b="b"/>
              <a:pathLst>
                <a:path w="4067" h="2081" extrusionOk="0">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81075" y="3641560"/>
              <a:ext cx="363322" cy="206265"/>
            </a:xfrm>
            <a:custGeom>
              <a:avLst/>
              <a:gdLst/>
              <a:ahLst/>
              <a:cxnLst/>
              <a:rect l="l" t="t" r="r" b="b"/>
              <a:pathLst>
                <a:path w="2658" h="1509" extrusionOk="0">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83672" y="3635281"/>
              <a:ext cx="360725" cy="221711"/>
            </a:xfrm>
            <a:custGeom>
              <a:avLst/>
              <a:gdLst/>
              <a:ahLst/>
              <a:cxnLst/>
              <a:rect l="l" t="t" r="r" b="b"/>
              <a:pathLst>
                <a:path w="2639" h="1622" extrusionOk="0">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7155276" y="547702"/>
              <a:ext cx="1065635" cy="936737"/>
            </a:xfrm>
            <a:custGeom>
              <a:avLst/>
              <a:gdLst/>
              <a:ahLst/>
              <a:cxnLst/>
              <a:rect l="l" t="t" r="r" b="b"/>
              <a:pathLst>
                <a:path w="7796" h="6853" extrusionOk="0">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42017" y="539501"/>
              <a:ext cx="1087096" cy="952456"/>
            </a:xfrm>
            <a:custGeom>
              <a:avLst/>
              <a:gdLst/>
              <a:ahLst/>
              <a:cxnLst/>
              <a:rect l="l" t="t" r="r" b="b"/>
              <a:pathLst>
                <a:path w="7953" h="6968" extrusionOk="0">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84068" y="3097394"/>
              <a:ext cx="25971" cy="50029"/>
            </a:xfrm>
            <a:custGeom>
              <a:avLst/>
              <a:gdLst/>
              <a:ahLst/>
              <a:cxnLst/>
              <a:rect l="l" t="t" r="r" b="b"/>
              <a:pathLst>
                <a:path w="190" h="366" extrusionOk="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883782" y="2218199"/>
              <a:ext cx="418955" cy="1058664"/>
            </a:xfrm>
            <a:custGeom>
              <a:avLst/>
              <a:gdLst/>
              <a:ahLst/>
              <a:cxnLst/>
              <a:rect l="l" t="t" r="r" b="b"/>
              <a:pathLst>
                <a:path w="3065" h="7745" extrusionOk="0">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886379" y="2213142"/>
              <a:ext cx="423876" cy="1072060"/>
            </a:xfrm>
            <a:custGeom>
              <a:avLst/>
              <a:gdLst/>
              <a:ahLst/>
              <a:cxnLst/>
              <a:rect l="l" t="t" r="r" b="b"/>
              <a:pathLst>
                <a:path w="3101" h="7843" extrusionOk="0">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41976" y="2668595"/>
              <a:ext cx="641760" cy="743594"/>
            </a:xfrm>
            <a:custGeom>
              <a:avLst/>
              <a:gdLst/>
              <a:ahLst/>
              <a:cxnLst/>
              <a:rect l="l" t="t" r="r" b="b"/>
              <a:pathLst>
                <a:path w="4695" h="5440" extrusionOk="0">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633775" y="2660257"/>
              <a:ext cx="658162" cy="758766"/>
            </a:xfrm>
            <a:custGeom>
              <a:avLst/>
              <a:gdLst/>
              <a:ahLst/>
              <a:cxnLst/>
              <a:rect l="l" t="t" r="r" b="b"/>
              <a:pathLst>
                <a:path w="4815" h="5551" extrusionOk="0">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562969" y="2497048"/>
              <a:ext cx="521199" cy="381912"/>
            </a:xfrm>
            <a:custGeom>
              <a:avLst/>
              <a:gdLst/>
              <a:ahLst/>
              <a:cxnLst/>
              <a:rect l="l" t="t" r="r" b="b"/>
              <a:pathLst>
                <a:path w="3813" h="2794" extrusionOk="0">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560509" y="2489804"/>
              <a:ext cx="531314" cy="396811"/>
            </a:xfrm>
            <a:custGeom>
              <a:avLst/>
              <a:gdLst/>
              <a:ahLst/>
              <a:cxnLst/>
              <a:rect l="l" t="t" r="r" b="b"/>
              <a:pathLst>
                <a:path w="3887" h="2903" extrusionOk="0">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131028" y="2001818"/>
              <a:ext cx="373984" cy="354164"/>
            </a:xfrm>
            <a:custGeom>
              <a:avLst/>
              <a:gdLst/>
              <a:ahLst/>
              <a:cxnLst/>
              <a:rect l="l" t="t" r="r" b="b"/>
              <a:pathLst>
                <a:path w="2736" h="2591" extrusionOk="0">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128430" y="1994573"/>
              <a:ext cx="387379" cy="345006"/>
            </a:xfrm>
            <a:custGeom>
              <a:avLst/>
              <a:gdLst/>
              <a:ahLst/>
              <a:cxnLst/>
              <a:rect l="l" t="t" r="r" b="b"/>
              <a:pathLst>
                <a:path w="2834" h="2524" extrusionOk="0">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223157" y="2246494"/>
              <a:ext cx="753025" cy="439185"/>
            </a:xfrm>
            <a:custGeom>
              <a:avLst/>
              <a:gdLst/>
              <a:ahLst/>
              <a:cxnLst/>
              <a:rect l="l" t="t" r="r" b="b"/>
              <a:pathLst>
                <a:path w="5509" h="3213" extrusionOk="0">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28898" y="2239660"/>
              <a:ext cx="754802" cy="453127"/>
            </a:xfrm>
            <a:custGeom>
              <a:avLst/>
              <a:gdLst/>
              <a:ahLst/>
              <a:cxnLst/>
              <a:rect l="l" t="t" r="r" b="b"/>
              <a:pathLst>
                <a:path w="5522" h="3315" extrusionOk="0">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023179" y="2011796"/>
              <a:ext cx="423739" cy="388610"/>
            </a:xfrm>
            <a:custGeom>
              <a:avLst/>
              <a:gdLst/>
              <a:ahLst/>
              <a:cxnLst/>
              <a:rect l="l" t="t" r="r" b="b"/>
              <a:pathLst>
                <a:path w="3100" h="2843" extrusionOk="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55164" y="2002775"/>
              <a:ext cx="368380" cy="389293"/>
            </a:xfrm>
            <a:custGeom>
              <a:avLst/>
              <a:gdLst/>
              <a:ahLst/>
              <a:cxnLst/>
              <a:rect l="l" t="t" r="r" b="b"/>
              <a:pathLst>
                <a:path w="2695" h="2848" extrusionOk="0">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486696" y="1889185"/>
              <a:ext cx="392164" cy="451624"/>
            </a:xfrm>
            <a:custGeom>
              <a:avLst/>
              <a:gdLst/>
              <a:ahLst/>
              <a:cxnLst/>
              <a:rect l="l" t="t" r="r" b="b"/>
              <a:pathLst>
                <a:path w="2869" h="3304" extrusionOk="0">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481502" y="1883034"/>
              <a:ext cx="386696" cy="433171"/>
            </a:xfrm>
            <a:custGeom>
              <a:avLst/>
              <a:gdLst/>
              <a:ahLst/>
              <a:cxnLst/>
              <a:rect l="l" t="t" r="r" b="b"/>
              <a:pathLst>
                <a:path w="2829" h="3169" extrusionOk="0">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4962625" y="2021775"/>
              <a:ext cx="440142" cy="433991"/>
            </a:xfrm>
            <a:custGeom>
              <a:avLst/>
              <a:gdLst/>
              <a:ahLst/>
              <a:cxnLst/>
              <a:rect l="l" t="t" r="r" b="b"/>
              <a:pathLst>
                <a:path w="3220" h="3175" extrusionOk="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4976294" y="2016034"/>
              <a:ext cx="402415" cy="439185"/>
            </a:xfrm>
            <a:custGeom>
              <a:avLst/>
              <a:gdLst/>
              <a:ahLst/>
              <a:cxnLst/>
              <a:rect l="l" t="t" r="r" b="b"/>
              <a:pathLst>
                <a:path w="2944" h="3213" extrusionOk="0">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002129" y="2150811"/>
              <a:ext cx="358264" cy="402279"/>
            </a:xfrm>
            <a:custGeom>
              <a:avLst/>
              <a:gdLst/>
              <a:ahLst/>
              <a:cxnLst/>
              <a:rect l="l" t="t" r="r" b="b"/>
              <a:pathLst>
                <a:path w="2621" h="2943" extrusionOk="0">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4999668" y="2144933"/>
              <a:ext cx="318351" cy="415674"/>
            </a:xfrm>
            <a:custGeom>
              <a:avLst/>
              <a:gdLst/>
              <a:ahLst/>
              <a:cxnLst/>
              <a:rect l="l" t="t" r="r" b="b"/>
              <a:pathLst>
                <a:path w="2329" h="3041" extrusionOk="0">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790722" y="1138889"/>
              <a:ext cx="282538" cy="281855"/>
            </a:xfrm>
            <a:custGeom>
              <a:avLst/>
              <a:gdLst/>
              <a:ahLst/>
              <a:cxnLst/>
              <a:rect l="l" t="t" r="r" b="b"/>
              <a:pathLst>
                <a:path w="2067" h="2062" extrusionOk="0">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92089" y="1130825"/>
              <a:ext cx="268596" cy="296481"/>
            </a:xfrm>
            <a:custGeom>
              <a:avLst/>
              <a:gdLst/>
              <a:ahLst/>
              <a:cxnLst/>
              <a:rect l="l" t="t" r="r" b="b"/>
              <a:pathLst>
                <a:path w="1965" h="2169" extrusionOk="0">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15357" y="865098"/>
              <a:ext cx="439732" cy="569451"/>
            </a:xfrm>
            <a:custGeom>
              <a:avLst/>
              <a:gdLst/>
              <a:ahLst/>
              <a:cxnLst/>
              <a:rect l="l" t="t" r="r" b="b"/>
              <a:pathLst>
                <a:path w="3217" h="4166" extrusionOk="0">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926156" y="857717"/>
              <a:ext cx="433991" cy="584350"/>
            </a:xfrm>
            <a:custGeom>
              <a:avLst/>
              <a:gdLst/>
              <a:ahLst/>
              <a:cxnLst/>
              <a:rect l="l" t="t" r="r" b="b"/>
              <a:pathLst>
                <a:path w="3175" h="4275" extrusionOk="0">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44472" y="1118659"/>
              <a:ext cx="976513" cy="732658"/>
            </a:xfrm>
            <a:custGeom>
              <a:avLst/>
              <a:gdLst/>
              <a:ahLst/>
              <a:cxnLst/>
              <a:rect l="l" t="t" r="r" b="b"/>
              <a:pathLst>
                <a:path w="7144" h="5360" extrusionOk="0">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60328" y="1105400"/>
              <a:ext cx="955053" cy="753435"/>
            </a:xfrm>
            <a:custGeom>
              <a:avLst/>
              <a:gdLst/>
              <a:ahLst/>
              <a:cxnLst/>
              <a:rect l="l" t="t" r="r" b="b"/>
              <a:pathLst>
                <a:path w="6987" h="5512" extrusionOk="0">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15278" y="1428674"/>
              <a:ext cx="110582" cy="110719"/>
            </a:xfrm>
            <a:custGeom>
              <a:avLst/>
              <a:gdLst/>
              <a:ahLst/>
              <a:cxnLst/>
              <a:rect l="l" t="t" r="r" b="b"/>
              <a:pathLst>
                <a:path w="809" h="810" extrusionOk="0">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007623" y="1423616"/>
              <a:ext cx="123978" cy="123978"/>
            </a:xfrm>
            <a:custGeom>
              <a:avLst/>
              <a:gdLst/>
              <a:ahLst/>
              <a:cxnLst/>
              <a:rect l="l" t="t" r="r" b="b"/>
              <a:pathLst>
                <a:path w="907" h="907" extrusionOk="0">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420701" y="1352947"/>
              <a:ext cx="47431" cy="91719"/>
            </a:xfrm>
            <a:custGeom>
              <a:avLst/>
              <a:gdLst/>
              <a:ahLst/>
              <a:cxnLst/>
              <a:rect l="l" t="t" r="r" b="b"/>
              <a:pathLst>
                <a:path w="347" h="671" extrusionOk="0">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749715" y="1352947"/>
              <a:ext cx="50029" cy="91719"/>
            </a:xfrm>
            <a:custGeom>
              <a:avLst/>
              <a:gdLst/>
              <a:ahLst/>
              <a:cxnLst/>
              <a:rect l="l" t="t" r="r" b="b"/>
              <a:pathLst>
                <a:path w="366" h="671" extrusionOk="0">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662643" y="1423616"/>
              <a:ext cx="55633" cy="75180"/>
            </a:xfrm>
            <a:custGeom>
              <a:avLst/>
              <a:gdLst/>
              <a:ahLst/>
              <a:cxnLst/>
              <a:rect l="l" t="t" r="r" b="b"/>
              <a:pathLst>
                <a:path w="407" h="550" extrusionOk="0">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458701" y="1497293"/>
              <a:ext cx="282948" cy="180567"/>
            </a:xfrm>
            <a:custGeom>
              <a:avLst/>
              <a:gdLst/>
              <a:ahLst/>
              <a:cxnLst/>
              <a:rect l="l" t="t" r="r" b="b"/>
              <a:pathLst>
                <a:path w="2070" h="1321" extrusionOk="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63075" y="1489364"/>
              <a:ext cx="284315" cy="195603"/>
            </a:xfrm>
            <a:custGeom>
              <a:avLst/>
              <a:gdLst/>
              <a:ahLst/>
              <a:cxnLst/>
              <a:rect l="l" t="t" r="r" b="b"/>
              <a:pathLst>
                <a:path w="2080" h="1431" extrusionOk="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492054" y="1500026"/>
              <a:ext cx="242078" cy="100057"/>
            </a:xfrm>
            <a:custGeom>
              <a:avLst/>
              <a:gdLst/>
              <a:ahLst/>
              <a:cxnLst/>
              <a:rect l="l" t="t" r="r" b="b"/>
              <a:pathLst>
                <a:path w="1771" h="732" extrusionOk="0">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488910" y="1489364"/>
              <a:ext cx="252740" cy="118920"/>
            </a:xfrm>
            <a:custGeom>
              <a:avLst/>
              <a:gdLst/>
              <a:ahLst/>
              <a:cxnLst/>
              <a:rect l="l" t="t" r="r" b="b"/>
              <a:pathLst>
                <a:path w="1849" h="870" extrusionOk="0">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486313" y="1592293"/>
              <a:ext cx="197927" cy="85568"/>
            </a:xfrm>
            <a:custGeom>
              <a:avLst/>
              <a:gdLst/>
              <a:ahLst/>
              <a:cxnLst/>
              <a:rect l="l" t="t" r="r" b="b"/>
              <a:pathLst>
                <a:path w="1448" h="626" extrusionOk="0">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6334" y="1584091"/>
              <a:ext cx="218021" cy="100877"/>
            </a:xfrm>
            <a:custGeom>
              <a:avLst/>
              <a:gdLst/>
              <a:ahLst/>
              <a:cxnLst/>
              <a:rect l="l" t="t" r="r" b="b"/>
              <a:pathLst>
                <a:path w="1595" h="738" extrusionOk="0">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354953" y="1239084"/>
              <a:ext cx="155553" cy="69575"/>
            </a:xfrm>
            <a:custGeom>
              <a:avLst/>
              <a:gdLst/>
              <a:ahLst/>
              <a:cxnLst/>
              <a:rect l="l" t="t" r="r" b="b"/>
              <a:pathLst>
                <a:path w="1138" h="509" extrusionOk="0">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346752" y="1231019"/>
              <a:ext cx="166352" cy="84201"/>
            </a:xfrm>
            <a:custGeom>
              <a:avLst/>
              <a:gdLst/>
              <a:ahLst/>
              <a:cxnLst/>
              <a:rect l="l" t="t" r="r" b="b"/>
              <a:pathLst>
                <a:path w="1217" h="616" extrusionOk="0">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684104" y="1218170"/>
              <a:ext cx="142158" cy="69165"/>
            </a:xfrm>
            <a:custGeom>
              <a:avLst/>
              <a:gdLst/>
              <a:ahLst/>
              <a:cxnLst/>
              <a:rect l="l" t="t" r="r" b="b"/>
              <a:pathLst>
                <a:path w="1040" h="506" extrusionOk="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675902" y="1210789"/>
              <a:ext cx="152956" cy="84201"/>
            </a:xfrm>
            <a:custGeom>
              <a:avLst/>
              <a:gdLst/>
              <a:ahLst/>
              <a:cxnLst/>
              <a:rect l="l" t="t" r="r" b="b"/>
              <a:pathLst>
                <a:path w="1119" h="616" extrusionOk="0">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6384068" y="1353084"/>
              <a:ext cx="76000" cy="24057"/>
            </a:xfrm>
            <a:custGeom>
              <a:avLst/>
              <a:gdLst/>
              <a:ahLst/>
              <a:cxnLst/>
              <a:rect l="l" t="t" r="r" b="b"/>
              <a:pathLst>
                <a:path w="556" h="176" extrusionOk="0">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765571" y="1352947"/>
              <a:ext cx="65748" cy="21324"/>
            </a:xfrm>
            <a:custGeom>
              <a:avLst/>
              <a:gdLst/>
              <a:ahLst/>
              <a:cxnLst/>
              <a:rect l="l" t="t" r="r" b="b"/>
              <a:pathLst>
                <a:path w="481" h="156" extrusionOk="0">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57"/>
        <p:cNvGrpSpPr/>
        <p:nvPr/>
      </p:nvGrpSpPr>
      <p:grpSpPr>
        <a:xfrm>
          <a:off x="0" y="0"/>
          <a:ext cx="0" cy="0"/>
          <a:chOff x="0" y="0"/>
          <a:chExt cx="0" cy="0"/>
        </a:xfrm>
      </p:grpSpPr>
      <p:grpSp>
        <p:nvGrpSpPr>
          <p:cNvPr id="458" name="Google Shape;458;p29"/>
          <p:cNvGrpSpPr/>
          <p:nvPr/>
        </p:nvGrpSpPr>
        <p:grpSpPr>
          <a:xfrm>
            <a:off x="281250" y="281700"/>
            <a:ext cx="8581500" cy="4580100"/>
            <a:chOff x="281250" y="281700"/>
            <a:chExt cx="8581500" cy="4580100"/>
          </a:xfrm>
        </p:grpSpPr>
        <p:sp>
          <p:nvSpPr>
            <p:cNvPr id="459" name="Google Shape;459;p2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29"/>
            <p:cNvGrpSpPr/>
            <p:nvPr/>
          </p:nvGrpSpPr>
          <p:grpSpPr>
            <a:xfrm>
              <a:off x="517475" y="382105"/>
              <a:ext cx="400500" cy="95700"/>
              <a:chOff x="517475" y="395577"/>
              <a:chExt cx="400500" cy="95700"/>
            </a:xfrm>
          </p:grpSpPr>
          <p:sp>
            <p:nvSpPr>
              <p:cNvPr id="461" name="Google Shape;461;p2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5" name="Google Shape;465;p2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466" name="Google Shape;466;p29"/>
          <p:cNvGrpSpPr/>
          <p:nvPr/>
        </p:nvGrpSpPr>
        <p:grpSpPr>
          <a:xfrm flipH="1">
            <a:off x="7258295" y="2477759"/>
            <a:ext cx="1172483" cy="2130823"/>
            <a:chOff x="1403000" y="292300"/>
            <a:chExt cx="2566732" cy="4664675"/>
          </a:xfrm>
        </p:grpSpPr>
        <p:sp>
          <p:nvSpPr>
            <p:cNvPr id="467" name="Google Shape;467;p29"/>
            <p:cNvSpPr/>
            <p:nvPr/>
          </p:nvSpPr>
          <p:spPr>
            <a:xfrm>
              <a:off x="2576566" y="4571564"/>
              <a:ext cx="1035537" cy="363600"/>
            </a:xfrm>
            <a:custGeom>
              <a:avLst/>
              <a:gdLst/>
              <a:ahLst/>
              <a:cxnLst/>
              <a:rect l="l" t="t" r="r" b="b"/>
              <a:pathLst>
                <a:path w="3466" h="1217" extrusionOk="0">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2559834" y="4555132"/>
              <a:ext cx="1070194" cy="396464"/>
            </a:xfrm>
            <a:custGeom>
              <a:avLst/>
              <a:gdLst/>
              <a:ahLst/>
              <a:cxnLst/>
              <a:rect l="l" t="t" r="r" b="b"/>
              <a:pathLst>
                <a:path w="3582" h="1327" extrusionOk="0">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029818" y="2933116"/>
              <a:ext cx="87241" cy="1880443"/>
            </a:xfrm>
            <a:custGeom>
              <a:avLst/>
              <a:gdLst/>
              <a:ahLst/>
              <a:cxnLst/>
              <a:rect l="l" t="t" r="r" b="b"/>
              <a:pathLst>
                <a:path w="292" h="6294" extrusionOk="0">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2013087" y="2915190"/>
              <a:ext cx="120404" cy="1909423"/>
            </a:xfrm>
            <a:custGeom>
              <a:avLst/>
              <a:gdLst/>
              <a:ahLst/>
              <a:cxnLst/>
              <a:rect l="l" t="t" r="r" b="b"/>
              <a:pathLst>
                <a:path w="403" h="6391" extrusionOk="0">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2098834" y="2926245"/>
              <a:ext cx="921108" cy="1887314"/>
            </a:xfrm>
            <a:custGeom>
              <a:avLst/>
              <a:gdLst/>
              <a:ahLst/>
              <a:cxnLst/>
              <a:rect l="l" t="t" r="r" b="b"/>
              <a:pathLst>
                <a:path w="3083" h="6317" extrusionOk="0">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2082102" y="2914294"/>
              <a:ext cx="948894" cy="1913008"/>
            </a:xfrm>
            <a:custGeom>
              <a:avLst/>
              <a:gdLst/>
              <a:ahLst/>
              <a:cxnLst/>
              <a:rect l="l" t="t" r="r" b="b"/>
              <a:pathLst>
                <a:path w="3176" h="6403" extrusionOk="0">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415548" y="735374"/>
              <a:ext cx="183744" cy="3773135"/>
            </a:xfrm>
            <a:custGeom>
              <a:avLst/>
              <a:gdLst/>
              <a:ahLst/>
              <a:cxnLst/>
              <a:rect l="l" t="t" r="r" b="b"/>
              <a:pathLst>
                <a:path w="615" h="12629" extrusionOk="0">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403000" y="717448"/>
              <a:ext cx="207346" cy="3808987"/>
            </a:xfrm>
            <a:custGeom>
              <a:avLst/>
              <a:gdLst/>
              <a:ahLst/>
              <a:cxnLst/>
              <a:rect l="l" t="t" r="r" b="b"/>
              <a:pathLst>
                <a:path w="694" h="12749" extrusionOk="0">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558958" y="729697"/>
              <a:ext cx="2024167" cy="3785384"/>
            </a:xfrm>
            <a:custGeom>
              <a:avLst/>
              <a:gdLst/>
              <a:ahLst/>
              <a:cxnLst/>
              <a:rect l="l" t="t" r="r" b="b"/>
              <a:pathLst>
                <a:path w="6775" h="12670" extrusionOk="0">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1546708" y="716850"/>
              <a:ext cx="2048666" cy="3811676"/>
            </a:xfrm>
            <a:custGeom>
              <a:avLst/>
              <a:gdLst/>
              <a:ahLst/>
              <a:cxnLst/>
              <a:rect l="l" t="t" r="r" b="b"/>
              <a:pathLst>
                <a:path w="6857" h="12758" extrusionOk="0">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1656954" y="867131"/>
              <a:ext cx="1851478" cy="3504244"/>
            </a:xfrm>
            <a:custGeom>
              <a:avLst/>
              <a:gdLst/>
              <a:ahLst/>
              <a:cxnLst/>
              <a:rect l="l" t="t" r="r" b="b"/>
              <a:pathLst>
                <a:path w="6197" h="11729" extrusionOk="0">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644704" y="849504"/>
              <a:ext cx="1881653" cy="3539499"/>
            </a:xfrm>
            <a:custGeom>
              <a:avLst/>
              <a:gdLst/>
              <a:ahLst/>
              <a:cxnLst/>
              <a:rect l="l" t="t" r="r" b="b"/>
              <a:pathLst>
                <a:path w="6298" h="11847" extrusionOk="0">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89783" y="4749630"/>
              <a:ext cx="661477" cy="190912"/>
            </a:xfrm>
            <a:custGeom>
              <a:avLst/>
              <a:gdLst/>
              <a:ahLst/>
              <a:cxnLst/>
              <a:rect l="l" t="t" r="r" b="b"/>
              <a:pathLst>
                <a:path w="2214" h="639" extrusionOk="0">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73052" y="4738576"/>
              <a:ext cx="690756" cy="218399"/>
            </a:xfrm>
            <a:custGeom>
              <a:avLst/>
              <a:gdLst/>
              <a:ahLst/>
              <a:cxnLst/>
              <a:rect l="l" t="t" r="r" b="b"/>
              <a:pathLst>
                <a:path w="2312" h="731" extrusionOk="0">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2047744" y="4566186"/>
              <a:ext cx="1489667" cy="183742"/>
            </a:xfrm>
            <a:custGeom>
              <a:avLst/>
              <a:gdLst/>
              <a:ahLst/>
              <a:cxnLst/>
              <a:rect l="l" t="t" r="r" b="b"/>
              <a:pathLst>
                <a:path w="4986" h="615" extrusionOk="0">
                  <a:moveTo>
                    <a:pt x="3387" y="0"/>
                  </a:moveTo>
                  <a:lnTo>
                    <a:pt x="0" y="615"/>
                  </a:lnTo>
                  <a:lnTo>
                    <a:pt x="1770" y="615"/>
                  </a:lnTo>
                  <a:lnTo>
                    <a:pt x="4986" y="19"/>
                  </a:lnTo>
                  <a:lnTo>
                    <a:pt x="3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042067" y="4555132"/>
              <a:ext cx="1501020" cy="212722"/>
            </a:xfrm>
            <a:custGeom>
              <a:avLst/>
              <a:gdLst/>
              <a:ahLst/>
              <a:cxnLst/>
              <a:rect l="l" t="t" r="r" b="b"/>
              <a:pathLst>
                <a:path w="5024" h="712" extrusionOk="0">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3433734" y="1154845"/>
              <a:ext cx="40334" cy="420067"/>
            </a:xfrm>
            <a:custGeom>
              <a:avLst/>
              <a:gdLst/>
              <a:ahLst/>
              <a:cxnLst/>
              <a:rect l="l" t="t" r="r" b="b"/>
              <a:pathLst>
                <a:path w="135" h="1406" extrusionOk="0">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3364719" y="1143791"/>
              <a:ext cx="23603" cy="98593"/>
            </a:xfrm>
            <a:custGeom>
              <a:avLst/>
              <a:gdLst/>
              <a:ahLst/>
              <a:cxnLst/>
              <a:rect l="l" t="t" r="r" b="b"/>
              <a:pathLst>
                <a:path w="79" h="330" extrusionOk="0">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995161" y="303354"/>
              <a:ext cx="1956645" cy="2744478"/>
            </a:xfrm>
            <a:custGeom>
              <a:avLst/>
              <a:gdLst/>
              <a:ahLst/>
              <a:cxnLst/>
              <a:rect l="l" t="t" r="r" b="b"/>
              <a:pathLst>
                <a:path w="6549" h="9186" extrusionOk="0">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984106" y="292300"/>
              <a:ext cx="1985625" cy="2766587"/>
            </a:xfrm>
            <a:custGeom>
              <a:avLst/>
              <a:gdLst/>
              <a:ahLst/>
              <a:cxnLst/>
              <a:rect l="l" t="t" r="r" b="b"/>
              <a:pathLst>
                <a:path w="6646" h="9260" extrusionOk="0">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995161" y="303354"/>
              <a:ext cx="1956645" cy="207345"/>
            </a:xfrm>
            <a:custGeom>
              <a:avLst/>
              <a:gdLst/>
              <a:ahLst/>
              <a:cxnLst/>
              <a:rect l="l" t="t" r="r" b="b"/>
              <a:pathLst>
                <a:path w="6549" h="694" extrusionOk="0">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984106" y="292300"/>
              <a:ext cx="1985625" cy="230649"/>
            </a:xfrm>
            <a:custGeom>
              <a:avLst/>
              <a:gdLst/>
              <a:ahLst/>
              <a:cxnLst/>
              <a:rect l="l" t="t" r="r" b="b"/>
              <a:pathLst>
                <a:path w="6646" h="772" extrusionOk="0">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3428058" y="337713"/>
              <a:ext cx="120404" cy="121897"/>
            </a:xfrm>
            <a:custGeom>
              <a:avLst/>
              <a:gdLst/>
              <a:ahLst/>
              <a:cxnLst/>
              <a:rect l="l" t="t" r="r" b="b"/>
              <a:pathLst>
                <a:path w="403" h="408" extrusionOk="0">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412367" y="321281"/>
              <a:ext cx="144007" cy="149384"/>
            </a:xfrm>
            <a:custGeom>
              <a:avLst/>
              <a:gdLst/>
              <a:ahLst/>
              <a:cxnLst/>
              <a:rect l="l" t="t" r="r" b="b"/>
              <a:pathLst>
                <a:path w="482" h="500" extrusionOk="0">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3629727" y="337713"/>
              <a:ext cx="120404" cy="121897"/>
            </a:xfrm>
            <a:custGeom>
              <a:avLst/>
              <a:gdLst/>
              <a:ahLst/>
              <a:cxnLst/>
              <a:rect l="l" t="t" r="r" b="b"/>
              <a:pathLst>
                <a:path w="403" h="408" extrusionOk="0">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3612543" y="321281"/>
              <a:ext cx="150879" cy="149384"/>
            </a:xfrm>
            <a:custGeom>
              <a:avLst/>
              <a:gdLst/>
              <a:ahLst/>
              <a:cxnLst/>
              <a:rect l="l" t="t" r="r" b="b"/>
              <a:pathLst>
                <a:path w="505" h="500" extrusionOk="0">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3778813" y="337713"/>
              <a:ext cx="121898" cy="121897"/>
            </a:xfrm>
            <a:custGeom>
              <a:avLst/>
              <a:gdLst/>
              <a:ahLst/>
              <a:cxnLst/>
              <a:rect l="l" t="t" r="r" b="b"/>
              <a:pathLst>
                <a:path w="408" h="408" extrusionOk="0">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3757745" y="321281"/>
              <a:ext cx="149385" cy="149384"/>
            </a:xfrm>
            <a:custGeom>
              <a:avLst/>
              <a:gdLst/>
              <a:ahLst/>
              <a:cxnLst/>
              <a:rect l="l" t="t" r="r" b="b"/>
              <a:pathLst>
                <a:path w="500" h="500" extrusionOk="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2105705" y="597343"/>
              <a:ext cx="356433" cy="98295"/>
            </a:xfrm>
            <a:custGeom>
              <a:avLst/>
              <a:gdLst/>
              <a:ahLst/>
              <a:cxnLst/>
              <a:rect l="l" t="t" r="r" b="b"/>
              <a:pathLst>
                <a:path w="1193" h="329" extrusionOk="0">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093157" y="586288"/>
              <a:ext cx="380035" cy="120403"/>
            </a:xfrm>
            <a:custGeom>
              <a:avLst/>
              <a:gdLst/>
              <a:ahLst/>
              <a:cxnLst/>
              <a:rect l="l" t="t" r="r" b="b"/>
              <a:pathLst>
                <a:path w="1272" h="403" extrusionOk="0">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105705" y="1200557"/>
              <a:ext cx="356433" cy="92618"/>
            </a:xfrm>
            <a:custGeom>
              <a:avLst/>
              <a:gdLst/>
              <a:ahLst/>
              <a:cxnLst/>
              <a:rect l="l" t="t" r="r" b="b"/>
              <a:pathLst>
                <a:path w="1193" h="310" extrusionOk="0">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093157" y="1183826"/>
              <a:ext cx="380035" cy="127574"/>
            </a:xfrm>
            <a:custGeom>
              <a:avLst/>
              <a:gdLst/>
              <a:ahLst/>
              <a:cxnLst/>
              <a:rect l="l" t="t" r="r" b="b"/>
              <a:pathLst>
                <a:path w="1272" h="427" extrusionOk="0">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105705" y="1828569"/>
              <a:ext cx="356433" cy="97099"/>
            </a:xfrm>
            <a:custGeom>
              <a:avLst/>
              <a:gdLst/>
              <a:ahLst/>
              <a:cxnLst/>
              <a:rect l="l" t="t" r="r" b="b"/>
              <a:pathLst>
                <a:path w="1193" h="325" extrusionOk="0">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093157" y="1816319"/>
              <a:ext cx="380035" cy="127275"/>
            </a:xfrm>
            <a:custGeom>
              <a:avLst/>
              <a:gdLst/>
              <a:ahLst/>
              <a:cxnLst/>
              <a:rect l="l" t="t" r="r" b="b"/>
              <a:pathLst>
                <a:path w="1272" h="426" extrusionOk="0">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485441" y="597343"/>
              <a:ext cx="1397347" cy="98295"/>
            </a:xfrm>
            <a:custGeom>
              <a:avLst/>
              <a:gdLst/>
              <a:ahLst/>
              <a:cxnLst/>
              <a:rect l="l" t="t" r="r" b="b"/>
              <a:pathLst>
                <a:path w="4677" h="329" extrusionOk="0">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2472893" y="586288"/>
              <a:ext cx="1427822" cy="120403"/>
            </a:xfrm>
            <a:custGeom>
              <a:avLst/>
              <a:gdLst/>
              <a:ahLst/>
              <a:cxnLst/>
              <a:rect l="l" t="t" r="r" b="b"/>
              <a:pathLst>
                <a:path w="4779" h="403" extrusionOk="0">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2485441" y="1200557"/>
              <a:ext cx="1397347" cy="92618"/>
            </a:xfrm>
            <a:custGeom>
              <a:avLst/>
              <a:gdLst/>
              <a:ahLst/>
              <a:cxnLst/>
              <a:rect l="l" t="t" r="r" b="b"/>
              <a:pathLst>
                <a:path w="4677" h="310" extrusionOk="0">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2472893" y="1183826"/>
              <a:ext cx="1427822" cy="127574"/>
            </a:xfrm>
            <a:custGeom>
              <a:avLst/>
              <a:gdLst/>
              <a:ahLst/>
              <a:cxnLst/>
              <a:rect l="l" t="t" r="r" b="b"/>
              <a:pathLst>
                <a:path w="4779" h="427" extrusionOk="0">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2485441" y="1828569"/>
              <a:ext cx="1397347" cy="97099"/>
            </a:xfrm>
            <a:custGeom>
              <a:avLst/>
              <a:gdLst/>
              <a:ahLst/>
              <a:cxnLst/>
              <a:rect l="l" t="t" r="r" b="b"/>
              <a:pathLst>
                <a:path w="4677" h="325" extrusionOk="0">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472893" y="1816319"/>
              <a:ext cx="1427822" cy="127275"/>
            </a:xfrm>
            <a:custGeom>
              <a:avLst/>
              <a:gdLst/>
              <a:ahLst/>
              <a:cxnLst/>
              <a:rect l="l" t="t" r="r" b="b"/>
              <a:pathLst>
                <a:path w="4779" h="426" extrusionOk="0">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127814" y="746428"/>
              <a:ext cx="1754975" cy="98295"/>
            </a:xfrm>
            <a:custGeom>
              <a:avLst/>
              <a:gdLst/>
              <a:ahLst/>
              <a:cxnLst/>
              <a:rect l="l" t="t" r="r" b="b"/>
              <a:pathLst>
                <a:path w="5874" h="329" extrusionOk="0">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116760" y="735374"/>
              <a:ext cx="1783956" cy="120403"/>
            </a:xfrm>
            <a:custGeom>
              <a:avLst/>
              <a:gdLst/>
              <a:ahLst/>
              <a:cxnLst/>
              <a:rect l="l" t="t" r="r" b="b"/>
              <a:pathLst>
                <a:path w="5971" h="403" extrusionOk="0">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127814" y="1351136"/>
              <a:ext cx="1754975" cy="98295"/>
            </a:xfrm>
            <a:custGeom>
              <a:avLst/>
              <a:gdLst/>
              <a:ahLst/>
              <a:cxnLst/>
              <a:rect l="l" t="t" r="r" b="b"/>
              <a:pathLst>
                <a:path w="5874" h="329" extrusionOk="0">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2116760" y="1338588"/>
              <a:ext cx="1783956" cy="121897"/>
            </a:xfrm>
            <a:custGeom>
              <a:avLst/>
              <a:gdLst/>
              <a:ahLst/>
              <a:cxnLst/>
              <a:rect l="l" t="t" r="r" b="b"/>
              <a:pathLst>
                <a:path w="5971" h="408" extrusionOk="0">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127814" y="1983331"/>
              <a:ext cx="1754975" cy="92618"/>
            </a:xfrm>
            <a:custGeom>
              <a:avLst/>
              <a:gdLst/>
              <a:ahLst/>
              <a:cxnLst/>
              <a:rect l="l" t="t" r="r" b="b"/>
              <a:pathLst>
                <a:path w="5874" h="310" extrusionOk="0">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2116760" y="1966600"/>
              <a:ext cx="1783956" cy="126080"/>
            </a:xfrm>
            <a:custGeom>
              <a:avLst/>
              <a:gdLst/>
              <a:ahLst/>
              <a:cxnLst/>
              <a:rect l="l" t="t" r="r" b="b"/>
              <a:pathLst>
                <a:path w="5971" h="422" extrusionOk="0">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2127814" y="889837"/>
              <a:ext cx="1754975" cy="98295"/>
            </a:xfrm>
            <a:custGeom>
              <a:avLst/>
              <a:gdLst/>
              <a:ahLst/>
              <a:cxnLst/>
              <a:rect l="l" t="t" r="r" b="b"/>
              <a:pathLst>
                <a:path w="5874" h="329" extrusionOk="0">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2116760" y="878783"/>
              <a:ext cx="1783956" cy="121897"/>
            </a:xfrm>
            <a:custGeom>
              <a:avLst/>
              <a:gdLst/>
              <a:ahLst/>
              <a:cxnLst/>
              <a:rect l="l" t="t" r="r" b="b"/>
              <a:pathLst>
                <a:path w="5971" h="408" extrusionOk="0">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2127814" y="1494545"/>
              <a:ext cx="1754975" cy="98295"/>
            </a:xfrm>
            <a:custGeom>
              <a:avLst/>
              <a:gdLst/>
              <a:ahLst/>
              <a:cxnLst/>
              <a:rect l="l" t="t" r="r" b="b"/>
              <a:pathLst>
                <a:path w="5874" h="329" extrusionOk="0">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2116760" y="1476619"/>
              <a:ext cx="1783956" cy="127275"/>
            </a:xfrm>
            <a:custGeom>
              <a:avLst/>
              <a:gdLst/>
              <a:ahLst/>
              <a:cxnLst/>
              <a:rect l="l" t="t" r="r" b="b"/>
              <a:pathLst>
                <a:path w="5971" h="426" extrusionOk="0">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2127814" y="2126740"/>
              <a:ext cx="1754975" cy="92917"/>
            </a:xfrm>
            <a:custGeom>
              <a:avLst/>
              <a:gdLst/>
              <a:ahLst/>
              <a:cxnLst/>
              <a:rect l="l" t="t" r="r" b="b"/>
              <a:pathLst>
                <a:path w="5874" h="311" extrusionOk="0">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2116760" y="2110308"/>
              <a:ext cx="1783956" cy="125781"/>
            </a:xfrm>
            <a:custGeom>
              <a:avLst/>
              <a:gdLst/>
              <a:ahLst/>
              <a:cxnLst/>
              <a:rect l="l" t="t" r="r" b="b"/>
              <a:pathLst>
                <a:path w="5971" h="421" extrusionOk="0">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2127814" y="1045795"/>
              <a:ext cx="875396" cy="98295"/>
            </a:xfrm>
            <a:custGeom>
              <a:avLst/>
              <a:gdLst/>
              <a:ahLst/>
              <a:cxnLst/>
              <a:rect l="l" t="t" r="r" b="b"/>
              <a:pathLst>
                <a:path w="2930" h="329" extrusionOk="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2116760" y="1034740"/>
              <a:ext cx="897505" cy="120403"/>
            </a:xfrm>
            <a:custGeom>
              <a:avLst/>
              <a:gdLst/>
              <a:ahLst/>
              <a:cxnLst/>
              <a:rect l="l" t="t" r="r" b="b"/>
              <a:pathLst>
                <a:path w="3004" h="403" extrusionOk="0">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2127814" y="1649307"/>
              <a:ext cx="875396" cy="92618"/>
            </a:xfrm>
            <a:custGeom>
              <a:avLst/>
              <a:gdLst/>
              <a:ahLst/>
              <a:cxnLst/>
              <a:rect l="l" t="t" r="r" b="b"/>
              <a:pathLst>
                <a:path w="2930" h="310" extrusionOk="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116760" y="1632576"/>
              <a:ext cx="897505" cy="127275"/>
            </a:xfrm>
            <a:custGeom>
              <a:avLst/>
              <a:gdLst/>
              <a:ahLst/>
              <a:cxnLst/>
              <a:rect l="l" t="t" r="r" b="b"/>
              <a:pathLst>
                <a:path w="3004" h="426" extrusionOk="0">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127814" y="2277319"/>
              <a:ext cx="875396" cy="96801"/>
            </a:xfrm>
            <a:custGeom>
              <a:avLst/>
              <a:gdLst/>
              <a:ahLst/>
              <a:cxnLst/>
              <a:rect l="l" t="t" r="r" b="b"/>
              <a:pathLst>
                <a:path w="2930" h="324" extrusionOk="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2116760" y="2264771"/>
              <a:ext cx="897505" cy="121897"/>
            </a:xfrm>
            <a:custGeom>
              <a:avLst/>
              <a:gdLst/>
              <a:ahLst/>
              <a:cxnLst/>
              <a:rect l="l" t="t" r="r" b="b"/>
              <a:pathLst>
                <a:path w="3004" h="408" extrusionOk="0">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grpSp>
        <p:nvGrpSpPr>
          <p:cNvPr id="57" name="Google Shape;57;p6"/>
          <p:cNvGrpSpPr/>
          <p:nvPr/>
        </p:nvGrpSpPr>
        <p:grpSpPr>
          <a:xfrm>
            <a:off x="281250" y="281700"/>
            <a:ext cx="8581500" cy="4580100"/>
            <a:chOff x="281250" y="281700"/>
            <a:chExt cx="8581500" cy="4580100"/>
          </a:xfrm>
        </p:grpSpPr>
        <p:sp>
          <p:nvSpPr>
            <p:cNvPr id="58" name="Google Shape;58;p6"/>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6"/>
            <p:cNvGrpSpPr/>
            <p:nvPr/>
          </p:nvGrpSpPr>
          <p:grpSpPr>
            <a:xfrm>
              <a:off x="517475" y="382105"/>
              <a:ext cx="400500" cy="95700"/>
              <a:chOff x="517475" y="395577"/>
              <a:chExt cx="400500" cy="95700"/>
            </a:xfrm>
          </p:grpSpPr>
          <p:sp>
            <p:nvSpPr>
              <p:cNvPr id="60" name="Google Shape;60;p6"/>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 name="Google Shape;64;p6"/>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65" name="Google Shape;65;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425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EE2F4">
            <a:alpha val="308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64" r:id="rId6"/>
    <p:sldLayoutId id="2147483674" r:id="rId7"/>
    <p:sldLayoutId id="2147483675"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4.wdp"/><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kenhgiaovien.com/" TargetMode="Externa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40.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5.jp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185783" y="132726"/>
            <a:ext cx="8772493" cy="482383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25400" tIns="25400" rIns="25400" bIns="25400" anchor="ctr" anchorCtr="0">
              <a:noAutofit/>
            </a:bodyPr>
            <a:lstStyle/>
            <a:p>
              <a:pPr algn="ctr">
                <a:lnSpc>
                  <a:spcPct val="171222"/>
                </a:lnSpc>
              </a:pPr>
              <a:endParaRPr sz="900">
                <a:solidFill>
                  <a:schemeClr val="dk1"/>
                </a:solidFill>
                <a:latin typeface="Calibri"/>
                <a:ea typeface="Calibri"/>
                <a:cs typeface="Calibri"/>
                <a:sym typeface="Calibri"/>
              </a:endParaRPr>
            </a:p>
          </p:txBody>
        </p:sp>
      </p:grpSp>
      <p:grpSp>
        <p:nvGrpSpPr>
          <p:cNvPr id="87" name="Google Shape;87;p13"/>
          <p:cNvGrpSpPr/>
          <p:nvPr/>
        </p:nvGrpSpPr>
        <p:grpSpPr>
          <a:xfrm>
            <a:off x="217788" y="163540"/>
            <a:ext cx="8708481" cy="4762203"/>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25400" tIns="25400" rIns="25400" bIns="25400" anchor="ctr" anchorCtr="0">
              <a:noAutofit/>
            </a:bodyPr>
            <a:lstStyle/>
            <a:p>
              <a:pPr algn="ctr">
                <a:lnSpc>
                  <a:spcPct val="171222"/>
                </a:lnSpc>
              </a:pPr>
              <a:endParaRPr sz="900">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93" name="Google Shape;93;p13"/>
          <p:cNvSpPr txBox="1"/>
          <p:nvPr/>
        </p:nvSpPr>
        <p:spPr>
          <a:xfrm>
            <a:off x="1728653" y="1407421"/>
            <a:ext cx="5906673" cy="1318566"/>
          </a:xfrm>
          <a:prstGeom prst="rect">
            <a:avLst/>
          </a:prstGeom>
          <a:noFill/>
          <a:ln>
            <a:noFill/>
          </a:ln>
        </p:spPr>
        <p:txBody>
          <a:bodyPr spcFirstLastPara="1" wrap="square" lIns="0" tIns="0" rIns="0" bIns="0" anchor="t" anchorCtr="0">
            <a:spAutoFit/>
          </a:bodyPr>
          <a:lstStyle/>
          <a:p>
            <a:pPr algn="ctr">
              <a:lnSpc>
                <a:spcPct val="119003"/>
              </a:lnSpc>
            </a:pPr>
            <a:r>
              <a:rPr lang="vi-VN" sz="3600" dirty="0" err="1">
                <a:latin typeface="Paytone One" panose="020B0604020202020204" charset="0"/>
              </a:rPr>
              <a:t>Bài</a:t>
            </a:r>
            <a:r>
              <a:rPr lang="vi-VN" sz="3600" dirty="0">
                <a:latin typeface="Paytone One" panose="020B0604020202020204" charset="0"/>
              </a:rPr>
              <a:t> 2: </a:t>
            </a:r>
            <a:r>
              <a:rPr lang="vi-VN" sz="3600" dirty="0" err="1">
                <a:latin typeface="Paytone One" panose="020B0604020202020204" charset="0"/>
              </a:rPr>
              <a:t>Tìm</a:t>
            </a:r>
            <a:r>
              <a:rPr lang="vi-VN" sz="3600" dirty="0">
                <a:latin typeface="Paytone One" panose="020B0604020202020204" charset="0"/>
              </a:rPr>
              <a:t> </a:t>
            </a:r>
            <a:r>
              <a:rPr lang="vi-VN" sz="3600" dirty="0" err="1">
                <a:latin typeface="Paytone One" panose="020B0604020202020204" charset="0"/>
              </a:rPr>
              <a:t>kiếm</a:t>
            </a:r>
            <a:r>
              <a:rPr lang="vi-VN" sz="3600" dirty="0">
                <a:latin typeface="Paytone One" panose="020B0604020202020204" charset="0"/>
              </a:rPr>
              <a:t> thông tin trên </a:t>
            </a:r>
            <a:r>
              <a:rPr lang="vi-VN" sz="3600" dirty="0" err="1">
                <a:latin typeface="Paytone One" panose="020B0604020202020204" charset="0"/>
              </a:rPr>
              <a:t>Website</a:t>
            </a:r>
            <a:endParaRPr sz="3600" dirty="0">
              <a:latin typeface="Paytone One" panose="020B0604020202020204" charset="0"/>
            </a:endParaRPr>
          </a:p>
        </p:txBody>
      </p:sp>
      <p:grpSp>
        <p:nvGrpSpPr>
          <p:cNvPr id="94" name="Google Shape;94;p13"/>
          <p:cNvGrpSpPr/>
          <p:nvPr/>
        </p:nvGrpSpPr>
        <p:grpSpPr>
          <a:xfrm>
            <a:off x="2148888" y="585174"/>
            <a:ext cx="4912537" cy="363775"/>
            <a:chOff x="377241" y="-6813"/>
            <a:chExt cx="7904426" cy="970066"/>
          </a:xfrm>
        </p:grpSpPr>
        <p:sp>
          <p:nvSpPr>
            <p:cNvPr id="95" name="Google Shape;95;p13"/>
            <p:cNvSpPr/>
            <p:nvPr/>
          </p:nvSpPr>
          <p:spPr>
            <a:xfrm>
              <a:off x="377241" y="-6813"/>
              <a:ext cx="7904426" cy="970066"/>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45713" tIns="45713" rIns="45713" bIns="45713" anchor="ctr" anchorCtr="0">
              <a:noAutofit/>
            </a:bodyPr>
            <a:lstStyle/>
            <a:p>
              <a:endParaRPr sz="700"/>
            </a:p>
          </p:txBody>
        </p:sp>
        <p:sp>
          <p:nvSpPr>
            <p:cNvPr id="96" name="Google Shape;96;p13"/>
            <p:cNvSpPr txBox="1"/>
            <p:nvPr/>
          </p:nvSpPr>
          <p:spPr>
            <a:xfrm>
              <a:off x="902903" y="167411"/>
              <a:ext cx="6746401" cy="775938"/>
            </a:xfrm>
            <a:prstGeom prst="rect">
              <a:avLst/>
            </a:prstGeom>
            <a:noFill/>
            <a:ln>
              <a:noFill/>
            </a:ln>
          </p:spPr>
          <p:txBody>
            <a:bodyPr spcFirstLastPara="1" wrap="square" lIns="0" tIns="0" rIns="0" bIns="0" anchor="t" anchorCtr="0">
              <a:spAutoFit/>
            </a:bodyPr>
            <a:lstStyle/>
            <a:p>
              <a:pPr algn="ctr">
                <a:lnSpc>
                  <a:spcPct val="122007"/>
                </a:lnSpc>
              </a:pPr>
              <a:r>
                <a:rPr lang="vi-VN" sz="1550" dirty="0">
                  <a:latin typeface="Paytone One"/>
                  <a:sym typeface="Paytone One"/>
                </a:rPr>
                <a:t>CHỦ ĐỀ 2. MẠNG MÁY TÍNH VÀ INTERNET</a:t>
              </a:r>
              <a:endParaRPr sz="700" dirty="0"/>
            </a:p>
          </p:txBody>
        </p:sp>
      </p:grpSp>
      <p:pic>
        <p:nvPicPr>
          <p:cNvPr id="97" name="Google Shape;97;p13"/>
          <p:cNvPicPr preferRelativeResize="0"/>
          <p:nvPr/>
        </p:nvPicPr>
        <p:blipFill rotWithShape="1">
          <a:blip r:embed="rId4">
            <a:alphaModFix/>
          </a:blip>
          <a:srcRect l="34595" t="11995" r="52026" b="68625"/>
          <a:stretch/>
        </p:blipFill>
        <p:spPr>
          <a:xfrm>
            <a:off x="1479822" y="3267860"/>
            <a:ext cx="939939" cy="765863"/>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6645713" y="3267863"/>
            <a:ext cx="992463" cy="765863"/>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2148888" y="2663128"/>
            <a:ext cx="4846987" cy="2529513"/>
          </a:xfrm>
          <a:prstGeom prst="rect">
            <a:avLst/>
          </a:prstGeom>
          <a:noFill/>
          <a:ln>
            <a:noFill/>
          </a:ln>
        </p:spPr>
      </p:pic>
    </p:spTree>
    <p:extLst>
      <p:ext uri="{BB962C8B-B14F-4D97-AF65-F5344CB8AC3E}">
        <p14:creationId xmlns:p14="http://schemas.microsoft.com/office/powerpoint/2010/main" val="5274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154386" y="28285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Thông tin trên website thường được sắp xếp như thế nào và cách sắp xếp đó giúp ích gì cho người sử dụng?</a:t>
            </a:r>
            <a:endParaRPr lang="en-US" sz="2000">
              <a:solidFill>
                <a:srgbClr val="000000"/>
              </a:solidFill>
            </a:endParaRPr>
          </a:p>
        </p:txBody>
      </p:sp>
      <p:grpSp>
        <p:nvGrpSpPr>
          <p:cNvPr id="10" name="Group 9"/>
          <p:cNvGrpSpPr/>
          <p:nvPr/>
        </p:nvGrpSpPr>
        <p:grpSpPr>
          <a:xfrm>
            <a:off x="4779169" y="2828594"/>
            <a:ext cx="3791579" cy="1859019"/>
            <a:chOff x="4779169" y="2828594"/>
            <a:chExt cx="3791579" cy="1859019"/>
          </a:xfrm>
        </p:grpSpPr>
        <p:sp>
          <p:nvSpPr>
            <p:cNvPr id="8" name="Rounded Rectangle 7"/>
            <p:cNvSpPr/>
            <p:nvPr/>
          </p:nvSpPr>
          <p:spPr>
            <a:xfrm>
              <a:off x="5431659" y="2828594"/>
              <a:ext cx="3139089" cy="1859019"/>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a:t>
              </a:r>
              <a:r>
                <a:rPr lang="vi-VN" sz="2000">
                  <a:solidFill>
                    <a:srgbClr val="000000"/>
                  </a:solidFill>
                </a:rPr>
                <a:t>hường được sắp xếp theo chủ đề</a:t>
              </a:r>
              <a:r>
                <a:rPr lang="en-US" sz="2000">
                  <a:solidFill>
                    <a:srgbClr val="000000"/>
                  </a:solidFill>
                </a:rPr>
                <a:t>, giúp </a:t>
              </a:r>
              <a:r>
                <a:rPr lang="vi-VN" sz="2000">
                  <a:solidFill>
                    <a:srgbClr val="000000"/>
                  </a:solidFill>
                </a:rPr>
                <a:t>người sử dụng dễ dàng tìm được thông tin. </a:t>
              </a:r>
              <a:endParaRPr lang="en-US" sz="2000">
                <a:solidFill>
                  <a:srgbClr val="000000"/>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824776" y="3363115"/>
              <a:ext cx="698761" cy="789976"/>
            </a:xfrm>
            <a:prstGeom prst="rect">
              <a:avLst/>
            </a:prstGeom>
          </p:spPr>
        </p:pic>
      </p:grpSp>
    </p:spTree>
    <p:extLst>
      <p:ext uri="{BB962C8B-B14F-4D97-AF65-F5344CB8AC3E}">
        <p14:creationId xmlns:p14="http://schemas.microsoft.com/office/powerpoint/2010/main" val="2541343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205186" y="28158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Ngoài cách tìm kiếm thông tin theo chủ đề, các em còn có thể tìm kiếm thông tin trên website bằng cách nào nữa?</a:t>
            </a:r>
            <a:endParaRPr lang="en-US" sz="2000">
              <a:solidFill>
                <a:srgbClr val="000000"/>
              </a:solidFill>
            </a:endParaRPr>
          </a:p>
        </p:txBody>
      </p:sp>
      <p:grpSp>
        <p:nvGrpSpPr>
          <p:cNvPr id="2" name="Group 1"/>
          <p:cNvGrpSpPr/>
          <p:nvPr/>
        </p:nvGrpSpPr>
        <p:grpSpPr>
          <a:xfrm>
            <a:off x="4833541" y="2962600"/>
            <a:ext cx="3673245" cy="1565606"/>
            <a:chOff x="4833541" y="2962600"/>
            <a:chExt cx="3673245" cy="1565606"/>
          </a:xfrm>
        </p:grpSpPr>
        <p:sp>
          <p:nvSpPr>
            <p:cNvPr id="8" name="Rounded Rectangle 7"/>
            <p:cNvSpPr/>
            <p:nvPr/>
          </p:nvSpPr>
          <p:spPr>
            <a:xfrm>
              <a:off x="5619945" y="2962600"/>
              <a:ext cx="2886841" cy="1565606"/>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thể tìm kiếm thông tin trên website bằng công cụ (nút tìm kiếm).</a:t>
              </a: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919162" y="3268385"/>
              <a:ext cx="782794" cy="954036"/>
            </a:xfrm>
            <a:prstGeom prst="rect">
              <a:avLst/>
            </a:prstGeom>
          </p:spPr>
        </p:pic>
      </p:grpSp>
    </p:spTree>
    <p:extLst>
      <p:ext uri="{BB962C8B-B14F-4D97-AF65-F5344CB8AC3E}">
        <p14:creationId xmlns:p14="http://schemas.microsoft.com/office/powerpoint/2010/main" val="56464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pic>
        <p:nvPicPr>
          <p:cNvPr id="7" name="Picture 6"/>
          <p:cNvPicPr>
            <a:picLocks noChangeAspect="1"/>
          </p:cNvPicPr>
          <p:nvPr/>
        </p:nvPicPr>
        <p:blipFill>
          <a:blip r:embed="rId3"/>
          <a:stretch>
            <a:fillRect/>
          </a:stretch>
        </p:blipFill>
        <p:spPr>
          <a:xfrm>
            <a:off x="1339056" y="2869253"/>
            <a:ext cx="6465886" cy="1802399"/>
          </a:xfrm>
          <a:prstGeom prst="rect">
            <a:avLst/>
          </a:prstGeom>
        </p:spPr>
      </p:pic>
    </p:spTree>
    <p:extLst>
      <p:ext uri="{BB962C8B-B14F-4D97-AF65-F5344CB8AC3E}">
        <p14:creationId xmlns:p14="http://schemas.microsoft.com/office/powerpoint/2010/main" val="4270953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3989" y="3493117"/>
            <a:ext cx="4643986" cy="1127400"/>
            <a:chOff x="731280" y="2010844"/>
            <a:chExt cx="4643986" cy="1127400"/>
          </a:xfrm>
        </p:grpSpPr>
        <p:sp>
          <p:nvSpPr>
            <p:cNvPr id="21" name="Rectangle: Diagonal Corners Rounded 2">
              <a:extLst>
                <a:ext uri="{FF2B5EF4-FFF2-40B4-BE49-F238E27FC236}">
                  <a16:creationId xmlns:a16="http://schemas.microsoft.com/office/drawing/2014/main" id="{E52F96F6-CD18-26DC-A4AB-349511FAE0C6}"/>
                </a:ext>
              </a:extLst>
            </p:cNvPr>
            <p:cNvSpPr/>
            <p:nvPr/>
          </p:nvSpPr>
          <p:spPr>
            <a:xfrm flipH="1">
              <a:off x="731280" y="2010844"/>
              <a:ext cx="4643986" cy="1127400"/>
            </a:xfrm>
            <a:prstGeom prst="round2DiagRect">
              <a:avLst>
                <a:gd name="adj1" fmla="val 10124"/>
                <a:gd name="adj2" fmla="val 0"/>
              </a:avLst>
            </a:prstGeom>
            <a:solidFill>
              <a:srgbClr val="E9FDE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Arrow: Pentagon 5">
              <a:extLst>
                <a:ext uri="{FF2B5EF4-FFF2-40B4-BE49-F238E27FC236}">
                  <a16:creationId xmlns:a16="http://schemas.microsoft.com/office/drawing/2014/main" id="{A8AD5B12-5B41-533B-8621-57D3AD494E58}"/>
                </a:ext>
              </a:extLst>
            </p:cNvPr>
            <p:cNvSpPr/>
            <p:nvPr/>
          </p:nvSpPr>
          <p:spPr>
            <a:xfrm>
              <a:off x="734875" y="2130677"/>
              <a:ext cx="1346927" cy="404096"/>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latin typeface="Arial" panose="020B0604020202020204" pitchFamily="34" charset="0"/>
                  <a:cs typeface="Arial" panose="020B0604020202020204" pitchFamily="34" charset="0"/>
                </a:rPr>
                <a:t>Bước 2</a:t>
              </a:r>
            </a:p>
          </p:txBody>
        </p:sp>
        <p:sp>
          <p:nvSpPr>
            <p:cNvPr id="23" name="TextBox 22">
              <a:extLst>
                <a:ext uri="{FF2B5EF4-FFF2-40B4-BE49-F238E27FC236}">
                  <a16:creationId xmlns:a16="http://schemas.microsoft.com/office/drawing/2014/main" id="{581BDB16-24FF-144D-AD1C-7E8FAF874A6F}"/>
                </a:ext>
              </a:extLst>
            </p:cNvPr>
            <p:cNvSpPr txBox="1"/>
            <p:nvPr/>
          </p:nvSpPr>
          <p:spPr>
            <a:xfrm>
              <a:off x="816875" y="2066712"/>
              <a:ext cx="4472796" cy="1015663"/>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                  Nhập từ khoá vào ô tìm kiếm rồi nháy chuột vào nút Tìm kiếm.</a:t>
              </a:r>
            </a:p>
          </p:txBody>
        </p:sp>
      </p:grpSp>
      <p:cxnSp>
        <p:nvCxnSpPr>
          <p:cNvPr id="28" name="Straight Arrow Connector 27"/>
          <p:cNvCxnSpPr>
            <a:endCxn id="21" idx="2"/>
          </p:cNvCxnSpPr>
          <p:nvPr/>
        </p:nvCxnSpPr>
        <p:spPr>
          <a:xfrm flipH="1">
            <a:off x="5217975" y="4056816"/>
            <a:ext cx="526400"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90002" y="1779423"/>
            <a:ext cx="4611961" cy="1573377"/>
          </a:xfrm>
          <a:prstGeom prst="rect">
            <a:avLst/>
          </a:prstGeom>
        </p:spPr>
      </p:pic>
      <p:grpSp>
        <p:nvGrpSpPr>
          <p:cNvPr id="7" name="Group 6"/>
          <p:cNvGrpSpPr/>
          <p:nvPr/>
        </p:nvGrpSpPr>
        <p:grpSpPr>
          <a:xfrm>
            <a:off x="590002" y="663740"/>
            <a:ext cx="7963993" cy="1015663"/>
            <a:chOff x="559738" y="1062085"/>
            <a:chExt cx="7963993" cy="1015663"/>
          </a:xfrm>
        </p:grpSpPr>
        <p:sp>
          <p:nvSpPr>
            <p:cNvPr id="9" name="Rectangle 8"/>
            <p:cNvSpPr/>
            <p:nvPr/>
          </p:nvSpPr>
          <p:spPr>
            <a:xfrm>
              <a:off x="559738" y="1062085"/>
              <a:ext cx="7963993" cy="1015663"/>
            </a:xfrm>
            <a:prstGeom prst="rect">
              <a:avLst/>
            </a:prstGeom>
          </p:spPr>
          <p:txBody>
            <a:bodyPr wrap="square">
              <a:spAutoFit/>
            </a:bodyPr>
            <a:lstStyle/>
            <a:p>
              <a:pPr algn="just">
                <a:lnSpc>
                  <a:spcPct val="150000"/>
                </a:lnSpc>
              </a:pPr>
              <a:r>
                <a:rPr lang="en-US" sz="2000" b="1">
                  <a:solidFill>
                    <a:srgbClr val="002060"/>
                  </a:solidFill>
                </a:rPr>
                <a:t>       </a:t>
              </a:r>
              <a:r>
                <a:rPr lang="vi-VN" sz="2000" b="1">
                  <a:solidFill>
                    <a:srgbClr val="002060"/>
                  </a:solidFill>
                </a:rPr>
                <a:t>Em hãy trình bày cách tìm kiếm thông tin trong website báo Thiếu niên Tiền phong và Nhi đồng bằng công cụ (nút tìm kiếm).</a:t>
              </a:r>
              <a:endParaRPr lang="en-US" sz="2000" b="1">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18" y="1162105"/>
              <a:ext cx="421960" cy="386618"/>
            </a:xfrm>
            <a:prstGeom prst="rect">
              <a:avLst/>
            </a:prstGeom>
          </p:spPr>
        </p:pic>
      </p:grpSp>
      <p:grpSp>
        <p:nvGrpSpPr>
          <p:cNvPr id="11" name="Group 10"/>
          <p:cNvGrpSpPr/>
          <p:nvPr/>
        </p:nvGrpSpPr>
        <p:grpSpPr>
          <a:xfrm>
            <a:off x="5631144" y="1999692"/>
            <a:ext cx="2834676" cy="2528494"/>
            <a:chOff x="731280" y="2010844"/>
            <a:chExt cx="2834676" cy="2528494"/>
          </a:xfrm>
        </p:grpSpPr>
        <p:sp>
          <p:nvSpPr>
            <p:cNvPr id="12" name="Rectangle: Diagonal Corners Rounded 2">
              <a:extLst>
                <a:ext uri="{FF2B5EF4-FFF2-40B4-BE49-F238E27FC236}">
                  <a16:creationId xmlns:a16="http://schemas.microsoft.com/office/drawing/2014/main" id="{E52F96F6-CD18-26DC-A4AB-349511FAE0C6}"/>
                </a:ext>
              </a:extLst>
            </p:cNvPr>
            <p:cNvSpPr/>
            <p:nvPr/>
          </p:nvSpPr>
          <p:spPr>
            <a:xfrm flipH="1">
              <a:off x="731280" y="2010844"/>
              <a:ext cx="2834676" cy="2528494"/>
            </a:xfrm>
            <a:prstGeom prst="round2DiagRect">
              <a:avLst>
                <a:gd name="adj1" fmla="val 10124"/>
                <a:gd name="adj2" fmla="val 0"/>
              </a:avLst>
            </a:prstGeom>
            <a:solidFill>
              <a:srgbClr val="E9FDE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Arrow: Pentagon 5">
              <a:extLst>
                <a:ext uri="{FF2B5EF4-FFF2-40B4-BE49-F238E27FC236}">
                  <a16:creationId xmlns:a16="http://schemas.microsoft.com/office/drawing/2014/main" id="{A8AD5B12-5B41-533B-8621-57D3AD494E58}"/>
                </a:ext>
              </a:extLst>
            </p:cNvPr>
            <p:cNvSpPr/>
            <p:nvPr/>
          </p:nvSpPr>
          <p:spPr>
            <a:xfrm>
              <a:off x="734875" y="2130677"/>
              <a:ext cx="1346927" cy="404096"/>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latin typeface="Arial" panose="020B0604020202020204" pitchFamily="34" charset="0"/>
                  <a:cs typeface="Arial" panose="020B0604020202020204" pitchFamily="34" charset="0"/>
                </a:rPr>
                <a:t>Bước 1</a:t>
              </a:r>
            </a:p>
          </p:txBody>
        </p:sp>
        <p:sp>
          <p:nvSpPr>
            <p:cNvPr id="14" name="TextBox 13">
              <a:extLst>
                <a:ext uri="{FF2B5EF4-FFF2-40B4-BE49-F238E27FC236}">
                  <a16:creationId xmlns:a16="http://schemas.microsoft.com/office/drawing/2014/main" id="{581BDB16-24FF-144D-AD1C-7E8FAF874A6F}"/>
                </a:ext>
              </a:extLst>
            </p:cNvPr>
            <p:cNvSpPr txBox="1"/>
            <p:nvPr/>
          </p:nvSpPr>
          <p:spPr>
            <a:xfrm>
              <a:off x="844511" y="2534773"/>
              <a:ext cx="2608213" cy="1938992"/>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Nháy chuột vào nút tìm kiếm trên website báo Thiếu niên Tiền phong và Nhi đồng.</a:t>
              </a:r>
            </a:p>
          </p:txBody>
        </p:sp>
      </p:grpSp>
      <p:sp>
        <p:nvSpPr>
          <p:cNvPr id="16" name="Oval 15"/>
          <p:cNvSpPr/>
          <p:nvPr/>
        </p:nvSpPr>
        <p:spPr>
          <a:xfrm>
            <a:off x="4780072" y="2293721"/>
            <a:ext cx="453916" cy="4539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p:cNvCxnSpPr>
            <a:stCxn id="16" idx="6"/>
            <a:endCxn id="13" idx="1"/>
          </p:cNvCxnSpPr>
          <p:nvPr/>
        </p:nvCxnSpPr>
        <p:spPr>
          <a:xfrm flipV="1">
            <a:off x="5233988" y="2321573"/>
            <a:ext cx="400751" cy="199106"/>
          </a:xfrm>
          <a:prstGeom prst="bent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975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611" y="895249"/>
            <a:ext cx="1553595" cy="1423755"/>
            <a:chOff x="161684" y="-218612"/>
            <a:chExt cx="1163986" cy="1066706"/>
          </a:xfrm>
        </p:grpSpPr>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172" r="8394" b="26289"/>
            <a:stretch/>
          </p:blipFill>
          <p:spPr>
            <a:xfrm>
              <a:off x="161684" y="-218612"/>
              <a:ext cx="1163986" cy="1066706"/>
            </a:xfrm>
            <a:prstGeom prst="rect">
              <a:avLst/>
            </a:prstGeom>
          </p:spPr>
        </p:pic>
        <p:sp>
          <p:nvSpPr>
            <p:cNvPr id="6" name="Rectangle 5"/>
            <p:cNvSpPr/>
            <p:nvPr/>
          </p:nvSpPr>
          <p:spPr>
            <a:xfrm>
              <a:off x="191998" y="256756"/>
              <a:ext cx="1003300" cy="496996"/>
            </a:xfrm>
            <a:prstGeom prst="rect">
              <a:avLst/>
            </a:prstGeom>
          </p:spPr>
          <p:txBody>
            <a:bodyPr wrap="square">
              <a:spAutoFit/>
            </a:bodyPr>
            <a:lstStyle/>
            <a:p>
              <a:pPr algn="ctr">
                <a:lnSpc>
                  <a:spcPct val="150000"/>
                </a:lnSpc>
              </a:pPr>
              <a:r>
                <a:rPr lang="en-US" sz="2000" b="1">
                  <a:solidFill>
                    <a:srgbClr val="C00000"/>
                  </a:solidFill>
                </a:rPr>
                <a:t>LƯU Ý</a:t>
              </a:r>
            </a:p>
          </p:txBody>
        </p:sp>
      </p:grpSp>
      <p:grpSp>
        <p:nvGrpSpPr>
          <p:cNvPr id="18" name="Group 17"/>
          <p:cNvGrpSpPr/>
          <p:nvPr/>
        </p:nvGrpSpPr>
        <p:grpSpPr>
          <a:xfrm>
            <a:off x="583103" y="3305735"/>
            <a:ext cx="3430897" cy="1015663"/>
            <a:chOff x="995363" y="1958369"/>
            <a:chExt cx="3430897" cy="1015663"/>
          </a:xfrm>
        </p:grpSpPr>
        <p:sp>
          <p:nvSpPr>
            <p:cNvPr id="19" name="TextBox 18"/>
            <p:cNvSpPr txBox="1"/>
            <p:nvPr/>
          </p:nvSpPr>
          <p:spPr>
            <a:xfrm>
              <a:off x="1139384" y="1958369"/>
              <a:ext cx="3286876" cy="1015663"/>
            </a:xfrm>
            <a:prstGeom prst="rect">
              <a:avLst/>
            </a:prstGeom>
            <a:noFill/>
          </p:spPr>
          <p:txBody>
            <a:bodyPr wrap="square" rtlCol="0">
              <a:spAutoFit/>
            </a:bodyPr>
            <a:lstStyle/>
            <a:p>
              <a:pPr algn="just">
                <a:lnSpc>
                  <a:spcPct val="150000"/>
                </a:lnSpc>
              </a:pPr>
              <a:r>
                <a:rPr lang="en-US" sz="2000"/>
                <a:t>   </a:t>
              </a:r>
              <a:r>
                <a:rPr lang="vi-VN" sz="2000"/>
                <a:t>Các chủ đề thường được đặt ở phần đầu trang.</a:t>
              </a:r>
              <a:endParaRPr lang="en-US" sz="2000" i="1"/>
            </a:p>
          </p:txBody>
        </p:sp>
        <p:pic>
          <p:nvPicPr>
            <p:cNvPr id="20"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Curved Connector 20"/>
          <p:cNvCxnSpPr>
            <a:stCxn id="5" idx="3"/>
            <a:endCxn id="14" idx="1"/>
          </p:cNvCxnSpPr>
          <p:nvPr/>
        </p:nvCxnSpPr>
        <p:spPr>
          <a:xfrm flipV="1">
            <a:off x="3308206" y="1190060"/>
            <a:ext cx="1635140" cy="417067"/>
          </a:xfrm>
          <a:prstGeom prst="curvedConnector3">
            <a:avLst>
              <a:gd name="adj1"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5" idx="1"/>
            <a:endCxn id="20" idx="0"/>
          </p:cNvCxnSpPr>
          <p:nvPr/>
        </p:nvCxnSpPr>
        <p:spPr>
          <a:xfrm rot="10800000" flipV="1">
            <a:off x="829461" y="1607126"/>
            <a:ext cx="925150" cy="1747061"/>
          </a:xfrm>
          <a:prstGeom prst="curvedConnector2">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943346" y="895249"/>
            <a:ext cx="3482405" cy="1015663"/>
            <a:chOff x="4692426" y="1262196"/>
            <a:chExt cx="3482405" cy="1015663"/>
          </a:xfrm>
        </p:grpSpPr>
        <p:grpSp>
          <p:nvGrpSpPr>
            <p:cNvPr id="12" name="Group 11"/>
            <p:cNvGrpSpPr/>
            <p:nvPr/>
          </p:nvGrpSpPr>
          <p:grpSpPr>
            <a:xfrm>
              <a:off x="4692426" y="1262196"/>
              <a:ext cx="3482405" cy="1015663"/>
              <a:chOff x="995363" y="1958369"/>
              <a:chExt cx="3482405" cy="1015663"/>
            </a:xfrm>
          </p:grpSpPr>
          <p:sp>
            <p:nvSpPr>
              <p:cNvPr id="13" name="TextBox 12"/>
              <p:cNvSpPr txBox="1"/>
              <p:nvPr/>
            </p:nvSpPr>
            <p:spPr>
              <a:xfrm>
                <a:off x="1139383" y="1958369"/>
                <a:ext cx="3338385" cy="1015663"/>
              </a:xfrm>
              <a:prstGeom prst="rect">
                <a:avLst/>
              </a:prstGeom>
              <a:noFill/>
            </p:spPr>
            <p:txBody>
              <a:bodyPr wrap="square" rtlCol="0">
                <a:spAutoFit/>
              </a:bodyPr>
              <a:lstStyle/>
              <a:p>
                <a:pPr algn="just">
                  <a:lnSpc>
                    <a:spcPct val="150000"/>
                  </a:lnSpc>
                </a:pPr>
                <a:r>
                  <a:rPr lang="en-US" sz="2000"/>
                  <a:t>   </a:t>
                </a:r>
                <a:r>
                  <a:rPr lang="vi-VN" sz="2000"/>
                  <a:t>Nút về trang chủ thường có hình ngôi nh</a:t>
                </a:r>
                <a:r>
                  <a:rPr lang="en-US" sz="2000"/>
                  <a:t>à</a:t>
                </a:r>
                <a:r>
                  <a:rPr lang="vi-VN" sz="2000"/>
                  <a:t> </a:t>
                </a:r>
                <a:r>
                  <a:rPr lang="en-US" sz="2000"/>
                  <a:t>     .</a:t>
                </a:r>
                <a:endParaRPr lang="en-US" sz="2000" i="1"/>
              </a:p>
            </p:txBody>
          </p:sp>
          <p:pic>
            <p:nvPicPr>
              <p:cNvPr id="14"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p:cNvPicPr/>
            <p:nvPr/>
          </p:nvPicPr>
          <p:blipFill>
            <a:blip r:embed="rId5"/>
            <a:stretch>
              <a:fillRect/>
            </a:stretch>
          </p:blipFill>
          <p:spPr>
            <a:xfrm>
              <a:off x="6899751" y="1869963"/>
              <a:ext cx="303530" cy="260985"/>
            </a:xfrm>
            <a:prstGeom prst="rect">
              <a:avLst/>
            </a:prstGeom>
          </p:spPr>
        </p:pic>
      </p:grpSp>
      <p:grpSp>
        <p:nvGrpSpPr>
          <p:cNvPr id="32" name="Group 31"/>
          <p:cNvGrpSpPr/>
          <p:nvPr/>
        </p:nvGrpSpPr>
        <p:grpSpPr>
          <a:xfrm>
            <a:off x="4283095" y="2505997"/>
            <a:ext cx="2867576" cy="1015663"/>
            <a:chOff x="5000074" y="2796166"/>
            <a:chExt cx="2867576" cy="1015663"/>
          </a:xfrm>
        </p:grpSpPr>
        <p:grpSp>
          <p:nvGrpSpPr>
            <p:cNvPr id="15" name="Group 14"/>
            <p:cNvGrpSpPr/>
            <p:nvPr/>
          </p:nvGrpSpPr>
          <p:grpSpPr>
            <a:xfrm>
              <a:off x="5000074" y="2796166"/>
              <a:ext cx="2867576" cy="1015663"/>
              <a:chOff x="995363" y="1958369"/>
              <a:chExt cx="2867576" cy="1015663"/>
            </a:xfrm>
          </p:grpSpPr>
          <p:sp>
            <p:nvSpPr>
              <p:cNvPr id="16" name="TextBox 15"/>
              <p:cNvSpPr txBox="1"/>
              <p:nvPr/>
            </p:nvSpPr>
            <p:spPr>
              <a:xfrm>
                <a:off x="1139384" y="1958369"/>
                <a:ext cx="2723555" cy="1015663"/>
              </a:xfrm>
              <a:prstGeom prst="rect">
                <a:avLst/>
              </a:prstGeom>
              <a:noFill/>
            </p:spPr>
            <p:txBody>
              <a:bodyPr wrap="square" rtlCol="0">
                <a:spAutoFit/>
              </a:bodyPr>
              <a:lstStyle/>
              <a:p>
                <a:pPr algn="just">
                  <a:lnSpc>
                    <a:spcPct val="150000"/>
                  </a:lnSpc>
                </a:pPr>
                <a:r>
                  <a:rPr lang="en-US" sz="2000"/>
                  <a:t>   </a:t>
                </a:r>
                <a:r>
                  <a:rPr lang="vi-VN" sz="2000"/>
                  <a:t>Nút tìm kiếm thường có hình kính lúp </a:t>
                </a:r>
                <a:r>
                  <a:rPr lang="en-US" sz="2000"/>
                  <a:t>    .</a:t>
                </a:r>
                <a:endParaRPr lang="en-US" sz="2000" i="1"/>
              </a:p>
            </p:txBody>
          </p:sp>
          <p:pic>
            <p:nvPicPr>
              <p:cNvPr id="17"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p:nvPr/>
          </p:nvPicPr>
          <p:blipFill>
            <a:blip r:embed="rId6"/>
            <a:stretch>
              <a:fillRect/>
            </a:stretch>
          </p:blipFill>
          <p:spPr>
            <a:xfrm>
              <a:off x="7109777" y="3424896"/>
              <a:ext cx="245904" cy="251774"/>
            </a:xfrm>
            <a:prstGeom prst="rect">
              <a:avLst/>
            </a:prstGeom>
          </p:spPr>
        </p:pic>
      </p:grpSp>
      <p:cxnSp>
        <p:nvCxnSpPr>
          <p:cNvPr id="34" name="Curved Connector 33"/>
          <p:cNvCxnSpPr>
            <a:stCxn id="5" idx="2"/>
            <a:endCxn id="17" idx="1"/>
          </p:cNvCxnSpPr>
          <p:nvPr/>
        </p:nvCxnSpPr>
        <p:spPr>
          <a:xfrm rot="16200000" flipH="1">
            <a:off x="3166350" y="1684063"/>
            <a:ext cx="481804" cy="1751686"/>
          </a:xfrm>
          <a:prstGeom prst="curvedConnector2">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9218" name="Picture 2" descr="https://cdn-icons-png.flaticon.com/128/1150/115062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83103" y="778315"/>
            <a:ext cx="823487" cy="8234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8"/>
          <a:stretch>
            <a:fillRect/>
          </a:stretch>
        </p:blipFill>
        <p:spPr>
          <a:xfrm rot="278626">
            <a:off x="7191288" y="3185028"/>
            <a:ext cx="1386546" cy="1449571"/>
          </a:xfrm>
          <a:prstGeom prst="rect">
            <a:avLst/>
          </a:prstGeom>
        </p:spPr>
      </p:pic>
    </p:spTree>
    <p:extLst>
      <p:ext uri="{BB962C8B-B14F-4D97-AF65-F5344CB8AC3E}">
        <p14:creationId xmlns:p14="http://schemas.microsoft.com/office/powerpoint/2010/main" val="13600150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537" name="Google Shape;537;p33"/>
          <p:cNvGrpSpPr/>
          <p:nvPr/>
        </p:nvGrpSpPr>
        <p:grpSpPr>
          <a:xfrm>
            <a:off x="551180" y="1104900"/>
            <a:ext cx="2510384" cy="3132588"/>
            <a:chOff x="556725" y="779703"/>
            <a:chExt cx="2928189" cy="3653947"/>
          </a:xfrm>
        </p:grpSpPr>
        <p:sp>
          <p:nvSpPr>
            <p:cNvPr id="538" name="Google Shape;538;p33"/>
            <p:cNvSpPr/>
            <p:nvPr/>
          </p:nvSpPr>
          <p:spPr>
            <a:xfrm>
              <a:off x="1745491"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1738337"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3"/>
            <p:cNvGrpSpPr/>
            <p:nvPr/>
          </p:nvGrpSpPr>
          <p:grpSpPr>
            <a:xfrm>
              <a:off x="556725" y="832334"/>
              <a:ext cx="2928189" cy="3601316"/>
              <a:chOff x="556725" y="832334"/>
              <a:chExt cx="2928189" cy="3601316"/>
            </a:xfrm>
          </p:grpSpPr>
          <p:sp>
            <p:nvSpPr>
              <p:cNvPr id="547" name="Google Shape;547;p33"/>
              <p:cNvSpPr/>
              <p:nvPr/>
            </p:nvSpPr>
            <p:spPr>
              <a:xfrm>
                <a:off x="556725" y="3838150"/>
                <a:ext cx="2424600" cy="5955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914763" y="3436131"/>
                <a:ext cx="371597" cy="620974"/>
              </a:xfrm>
              <a:custGeom>
                <a:avLst/>
                <a:gdLst/>
                <a:ahLst/>
                <a:cxnLst/>
                <a:rect l="l" t="t" r="r" b="b"/>
                <a:pathLst>
                  <a:path w="4363" h="7291" extrusionOk="0">
                    <a:moveTo>
                      <a:pt x="0" y="1"/>
                    </a:moveTo>
                    <a:lnTo>
                      <a:pt x="0" y="6332"/>
                    </a:lnTo>
                    <a:lnTo>
                      <a:pt x="4363" y="7290"/>
                    </a:lnTo>
                    <a:lnTo>
                      <a:pt x="4363" y="48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908972" y="3430765"/>
                <a:ext cx="383180" cy="631706"/>
              </a:xfrm>
              <a:custGeom>
                <a:avLst/>
                <a:gdLst/>
                <a:ahLst/>
                <a:cxnLst/>
                <a:rect l="l" t="t" r="r" b="b"/>
                <a:pathLst>
                  <a:path w="4499" h="7417" extrusionOk="0">
                    <a:moveTo>
                      <a:pt x="131" y="132"/>
                    </a:moveTo>
                    <a:lnTo>
                      <a:pt x="4389" y="608"/>
                    </a:lnTo>
                    <a:lnTo>
                      <a:pt x="4389" y="7285"/>
                    </a:lnTo>
                    <a:lnTo>
                      <a:pt x="131" y="6348"/>
                    </a:lnTo>
                    <a:lnTo>
                      <a:pt x="131" y="132"/>
                    </a:lnTo>
                    <a:close/>
                    <a:moveTo>
                      <a:pt x="0" y="1"/>
                    </a:moveTo>
                    <a:lnTo>
                      <a:pt x="0" y="64"/>
                    </a:lnTo>
                    <a:lnTo>
                      <a:pt x="0" y="6437"/>
                    </a:lnTo>
                    <a:lnTo>
                      <a:pt x="4499" y="7416"/>
                    </a:lnTo>
                    <a:lnTo>
                      <a:pt x="4499" y="504"/>
                    </a:lnTo>
                    <a:lnTo>
                      <a:pt x="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286270" y="3335802"/>
                <a:ext cx="530013" cy="721305"/>
              </a:xfrm>
              <a:custGeom>
                <a:avLst/>
                <a:gdLst/>
                <a:ahLst/>
                <a:cxnLst/>
                <a:rect l="l" t="t" r="r" b="b"/>
                <a:pathLst>
                  <a:path w="6223" h="8469" extrusionOk="0">
                    <a:moveTo>
                      <a:pt x="6222" y="0"/>
                    </a:moveTo>
                    <a:lnTo>
                      <a:pt x="1" y="1661"/>
                    </a:lnTo>
                    <a:lnTo>
                      <a:pt x="22" y="8468"/>
                    </a:lnTo>
                    <a:lnTo>
                      <a:pt x="6222" y="6725"/>
                    </a:lnTo>
                    <a:lnTo>
                      <a:pt x="6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1282693" y="3328648"/>
                <a:ext cx="537167" cy="736039"/>
              </a:xfrm>
              <a:custGeom>
                <a:avLst/>
                <a:gdLst/>
                <a:ahLst/>
                <a:cxnLst/>
                <a:rect l="l" t="t" r="r" b="b"/>
                <a:pathLst>
                  <a:path w="6307" h="8642" extrusionOk="0">
                    <a:moveTo>
                      <a:pt x="6196" y="152"/>
                    </a:moveTo>
                    <a:lnTo>
                      <a:pt x="6196" y="6761"/>
                    </a:lnTo>
                    <a:lnTo>
                      <a:pt x="132" y="8484"/>
                    </a:lnTo>
                    <a:lnTo>
                      <a:pt x="111" y="1786"/>
                    </a:lnTo>
                    <a:lnTo>
                      <a:pt x="6196" y="152"/>
                    </a:lnTo>
                    <a:close/>
                    <a:moveTo>
                      <a:pt x="6306" y="1"/>
                    </a:moveTo>
                    <a:lnTo>
                      <a:pt x="1" y="1703"/>
                    </a:lnTo>
                    <a:lnTo>
                      <a:pt x="1" y="1745"/>
                    </a:lnTo>
                    <a:lnTo>
                      <a:pt x="1" y="8642"/>
                    </a:lnTo>
                    <a:lnTo>
                      <a:pt x="6306" y="6850"/>
                    </a:lnTo>
                    <a:lnTo>
                      <a:pt x="630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914763" y="3287597"/>
                <a:ext cx="901524" cy="189674"/>
              </a:xfrm>
              <a:custGeom>
                <a:avLst/>
                <a:gdLst/>
                <a:ahLst/>
                <a:cxnLst/>
                <a:rect l="l" t="t" r="r" b="b"/>
                <a:pathLst>
                  <a:path w="10585" h="2227" extrusionOk="0">
                    <a:moveTo>
                      <a:pt x="6656" y="1"/>
                    </a:moveTo>
                    <a:lnTo>
                      <a:pt x="0" y="1745"/>
                    </a:lnTo>
                    <a:lnTo>
                      <a:pt x="4363" y="2227"/>
                    </a:lnTo>
                    <a:lnTo>
                      <a:pt x="10584" y="566"/>
                    </a:lnTo>
                    <a:lnTo>
                      <a:pt x="66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912975" y="3281805"/>
                <a:ext cx="905102" cy="200831"/>
              </a:xfrm>
              <a:custGeom>
                <a:avLst/>
                <a:gdLst/>
                <a:ahLst/>
                <a:cxnLst/>
                <a:rect l="l" t="t" r="r" b="b"/>
                <a:pathLst>
                  <a:path w="10627" h="2358" extrusionOk="0">
                    <a:moveTo>
                      <a:pt x="6677" y="111"/>
                    </a:moveTo>
                    <a:lnTo>
                      <a:pt x="10322" y="634"/>
                    </a:lnTo>
                    <a:lnTo>
                      <a:pt x="4384" y="2253"/>
                    </a:lnTo>
                    <a:lnTo>
                      <a:pt x="325" y="1792"/>
                    </a:lnTo>
                    <a:lnTo>
                      <a:pt x="6677" y="111"/>
                    </a:lnTo>
                    <a:close/>
                    <a:moveTo>
                      <a:pt x="6657" y="1"/>
                    </a:moveTo>
                    <a:lnTo>
                      <a:pt x="0" y="1750"/>
                    </a:lnTo>
                    <a:lnTo>
                      <a:pt x="21" y="1860"/>
                    </a:lnTo>
                    <a:lnTo>
                      <a:pt x="4384" y="2357"/>
                    </a:lnTo>
                    <a:lnTo>
                      <a:pt x="10626" y="682"/>
                    </a:lnTo>
                    <a:lnTo>
                      <a:pt x="10605" y="572"/>
                    </a:lnTo>
                    <a:lnTo>
                      <a:pt x="665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1877257" y="4176077"/>
                <a:ext cx="585714" cy="105866"/>
              </a:xfrm>
              <a:custGeom>
                <a:avLst/>
                <a:gdLst/>
                <a:ahLst/>
                <a:cxnLst/>
                <a:rect l="l" t="t" r="r" b="b"/>
                <a:pathLst>
                  <a:path w="6877" h="1243" extrusionOk="0">
                    <a:moveTo>
                      <a:pt x="22" y="1"/>
                    </a:moveTo>
                    <a:lnTo>
                      <a:pt x="22" y="1"/>
                    </a:lnTo>
                    <a:cubicBezTo>
                      <a:pt x="22" y="1"/>
                      <a:pt x="1" y="394"/>
                      <a:pt x="131" y="524"/>
                    </a:cubicBezTo>
                    <a:cubicBezTo>
                      <a:pt x="262" y="655"/>
                      <a:pt x="1750" y="1111"/>
                      <a:pt x="1964" y="1111"/>
                    </a:cubicBezTo>
                    <a:cubicBezTo>
                      <a:pt x="2163" y="1111"/>
                      <a:pt x="2184" y="828"/>
                      <a:pt x="2294" y="828"/>
                    </a:cubicBezTo>
                    <a:cubicBezTo>
                      <a:pt x="2422" y="828"/>
                      <a:pt x="4253" y="1243"/>
                      <a:pt x="5192" y="1243"/>
                    </a:cubicBezTo>
                    <a:cubicBezTo>
                      <a:pt x="5215" y="1243"/>
                      <a:pt x="5237" y="1242"/>
                      <a:pt x="5258" y="1242"/>
                    </a:cubicBezTo>
                    <a:cubicBezTo>
                      <a:pt x="6201" y="1221"/>
                      <a:pt x="6484" y="938"/>
                      <a:pt x="6678" y="718"/>
                    </a:cubicBezTo>
                    <a:cubicBezTo>
                      <a:pt x="6856" y="524"/>
                      <a:pt x="6877" y="236"/>
                      <a:pt x="6877" y="236"/>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873680" y="4170285"/>
                <a:ext cx="594657" cy="117364"/>
              </a:xfrm>
              <a:custGeom>
                <a:avLst/>
                <a:gdLst/>
                <a:ahLst/>
                <a:cxnLst/>
                <a:rect l="l" t="t" r="r" b="b"/>
                <a:pathLst>
                  <a:path w="6982" h="1378" extrusionOk="0">
                    <a:moveTo>
                      <a:pt x="132" y="111"/>
                    </a:moveTo>
                    <a:lnTo>
                      <a:pt x="6830" y="352"/>
                    </a:lnTo>
                    <a:cubicBezTo>
                      <a:pt x="6830" y="414"/>
                      <a:pt x="6830" y="592"/>
                      <a:pt x="6678" y="744"/>
                    </a:cubicBezTo>
                    <a:cubicBezTo>
                      <a:pt x="6589" y="854"/>
                      <a:pt x="6458" y="985"/>
                      <a:pt x="6264" y="1069"/>
                    </a:cubicBezTo>
                    <a:cubicBezTo>
                      <a:pt x="6065" y="1179"/>
                      <a:pt x="5761" y="1247"/>
                      <a:pt x="5300" y="1268"/>
                    </a:cubicBezTo>
                    <a:cubicBezTo>
                      <a:pt x="4845" y="1268"/>
                      <a:pt x="4148" y="1158"/>
                      <a:pt x="3536" y="1048"/>
                    </a:cubicBezTo>
                    <a:cubicBezTo>
                      <a:pt x="3232" y="1006"/>
                      <a:pt x="2944" y="938"/>
                      <a:pt x="2729" y="896"/>
                    </a:cubicBezTo>
                    <a:cubicBezTo>
                      <a:pt x="2640" y="896"/>
                      <a:pt x="2551" y="875"/>
                      <a:pt x="2488" y="854"/>
                    </a:cubicBezTo>
                    <a:cubicBezTo>
                      <a:pt x="2399" y="854"/>
                      <a:pt x="2378" y="828"/>
                      <a:pt x="2336" y="828"/>
                    </a:cubicBezTo>
                    <a:cubicBezTo>
                      <a:pt x="2289" y="828"/>
                      <a:pt x="2247" y="875"/>
                      <a:pt x="2226" y="896"/>
                    </a:cubicBezTo>
                    <a:cubicBezTo>
                      <a:pt x="2205" y="938"/>
                      <a:pt x="2184" y="959"/>
                      <a:pt x="2158" y="1006"/>
                    </a:cubicBezTo>
                    <a:cubicBezTo>
                      <a:pt x="2137" y="1027"/>
                      <a:pt x="2116" y="1069"/>
                      <a:pt x="2095" y="1090"/>
                    </a:cubicBezTo>
                    <a:cubicBezTo>
                      <a:pt x="2074" y="1116"/>
                      <a:pt x="2054" y="1116"/>
                      <a:pt x="2006" y="1116"/>
                    </a:cubicBezTo>
                    <a:lnTo>
                      <a:pt x="1875" y="1116"/>
                    </a:lnTo>
                    <a:cubicBezTo>
                      <a:pt x="1813" y="1090"/>
                      <a:pt x="1745" y="1069"/>
                      <a:pt x="1661" y="1048"/>
                    </a:cubicBezTo>
                    <a:cubicBezTo>
                      <a:pt x="1483" y="1006"/>
                      <a:pt x="1289" y="938"/>
                      <a:pt x="1069" y="875"/>
                    </a:cubicBezTo>
                    <a:cubicBezTo>
                      <a:pt x="875" y="807"/>
                      <a:pt x="676" y="744"/>
                      <a:pt x="503" y="697"/>
                    </a:cubicBezTo>
                    <a:cubicBezTo>
                      <a:pt x="435" y="655"/>
                      <a:pt x="352" y="634"/>
                      <a:pt x="304" y="613"/>
                    </a:cubicBezTo>
                    <a:cubicBezTo>
                      <a:pt x="263" y="592"/>
                      <a:pt x="221" y="566"/>
                      <a:pt x="221" y="545"/>
                    </a:cubicBezTo>
                    <a:cubicBezTo>
                      <a:pt x="173" y="503"/>
                      <a:pt x="132" y="393"/>
                      <a:pt x="132" y="263"/>
                    </a:cubicBezTo>
                    <a:lnTo>
                      <a:pt x="132" y="111"/>
                    </a:lnTo>
                    <a:close/>
                    <a:moveTo>
                      <a:pt x="22" y="1"/>
                    </a:moveTo>
                    <a:lnTo>
                      <a:pt x="22" y="43"/>
                    </a:lnTo>
                    <a:cubicBezTo>
                      <a:pt x="22" y="43"/>
                      <a:pt x="1" y="153"/>
                      <a:pt x="22" y="283"/>
                    </a:cubicBezTo>
                    <a:cubicBezTo>
                      <a:pt x="22" y="414"/>
                      <a:pt x="43" y="545"/>
                      <a:pt x="132" y="634"/>
                    </a:cubicBezTo>
                    <a:cubicBezTo>
                      <a:pt x="173" y="655"/>
                      <a:pt x="194" y="676"/>
                      <a:pt x="263" y="697"/>
                    </a:cubicBezTo>
                    <a:cubicBezTo>
                      <a:pt x="304" y="744"/>
                      <a:pt x="393" y="765"/>
                      <a:pt x="456" y="786"/>
                    </a:cubicBezTo>
                    <a:cubicBezTo>
                      <a:pt x="634" y="854"/>
                      <a:pt x="828" y="917"/>
                      <a:pt x="1048" y="985"/>
                    </a:cubicBezTo>
                    <a:cubicBezTo>
                      <a:pt x="1242" y="1048"/>
                      <a:pt x="1462" y="1116"/>
                      <a:pt x="1635" y="1158"/>
                    </a:cubicBezTo>
                    <a:cubicBezTo>
                      <a:pt x="1724" y="1179"/>
                      <a:pt x="1792" y="1200"/>
                      <a:pt x="1855" y="1221"/>
                    </a:cubicBezTo>
                    <a:cubicBezTo>
                      <a:pt x="1923" y="1221"/>
                      <a:pt x="1965" y="1247"/>
                      <a:pt x="2006" y="1247"/>
                    </a:cubicBezTo>
                    <a:cubicBezTo>
                      <a:pt x="2074" y="1221"/>
                      <a:pt x="2116" y="1200"/>
                      <a:pt x="2158" y="1179"/>
                    </a:cubicBezTo>
                    <a:cubicBezTo>
                      <a:pt x="2205" y="1137"/>
                      <a:pt x="2226" y="1090"/>
                      <a:pt x="2247" y="1069"/>
                    </a:cubicBezTo>
                    <a:cubicBezTo>
                      <a:pt x="2289" y="1027"/>
                      <a:pt x="2289" y="985"/>
                      <a:pt x="2315" y="959"/>
                    </a:cubicBezTo>
                    <a:lnTo>
                      <a:pt x="2336" y="938"/>
                    </a:lnTo>
                    <a:cubicBezTo>
                      <a:pt x="2336" y="938"/>
                      <a:pt x="2399" y="959"/>
                      <a:pt x="2467" y="959"/>
                    </a:cubicBezTo>
                    <a:cubicBezTo>
                      <a:pt x="2530" y="985"/>
                      <a:pt x="2619" y="1006"/>
                      <a:pt x="2708" y="1027"/>
                    </a:cubicBezTo>
                    <a:cubicBezTo>
                      <a:pt x="2923" y="1048"/>
                      <a:pt x="3206" y="1116"/>
                      <a:pt x="3515" y="1158"/>
                    </a:cubicBezTo>
                    <a:cubicBezTo>
                      <a:pt x="4122" y="1268"/>
                      <a:pt x="4845" y="1378"/>
                      <a:pt x="5300" y="1378"/>
                    </a:cubicBezTo>
                    <a:cubicBezTo>
                      <a:pt x="5782" y="1352"/>
                      <a:pt x="6086" y="1289"/>
                      <a:pt x="6306" y="1179"/>
                    </a:cubicBezTo>
                    <a:cubicBezTo>
                      <a:pt x="6547" y="1069"/>
                      <a:pt x="6657" y="938"/>
                      <a:pt x="6767" y="828"/>
                    </a:cubicBezTo>
                    <a:cubicBezTo>
                      <a:pt x="6961" y="592"/>
                      <a:pt x="6981" y="304"/>
                      <a:pt x="6981" y="304"/>
                    </a:cubicBezTo>
                    <a:lnTo>
                      <a:pt x="6981" y="242"/>
                    </a:lnTo>
                    <a:lnTo>
                      <a:pt x="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1860734" y="3956341"/>
                <a:ext cx="607603" cy="308571"/>
              </a:xfrm>
              <a:custGeom>
                <a:avLst/>
                <a:gdLst/>
                <a:ahLst/>
                <a:cxnLst/>
                <a:rect l="l" t="t" r="r" b="b"/>
                <a:pathLst>
                  <a:path w="7134" h="3623" extrusionOk="0">
                    <a:moveTo>
                      <a:pt x="1008" y="1"/>
                    </a:moveTo>
                    <a:cubicBezTo>
                      <a:pt x="811" y="1"/>
                      <a:pt x="562" y="52"/>
                      <a:pt x="373" y="266"/>
                    </a:cubicBezTo>
                    <a:cubicBezTo>
                      <a:pt x="1" y="680"/>
                      <a:pt x="153" y="2293"/>
                      <a:pt x="216" y="2555"/>
                    </a:cubicBezTo>
                    <a:cubicBezTo>
                      <a:pt x="281" y="2830"/>
                      <a:pt x="1816" y="3238"/>
                      <a:pt x="2201" y="3238"/>
                    </a:cubicBezTo>
                    <a:cubicBezTo>
                      <a:pt x="2219" y="3238"/>
                      <a:pt x="2235" y="3237"/>
                      <a:pt x="2247" y="3235"/>
                    </a:cubicBezTo>
                    <a:cubicBezTo>
                      <a:pt x="2370" y="3204"/>
                      <a:pt x="2444" y="3187"/>
                      <a:pt x="2515" y="3187"/>
                    </a:cubicBezTo>
                    <a:cubicBezTo>
                      <a:pt x="2596" y="3187"/>
                      <a:pt x="2673" y="3209"/>
                      <a:pt x="2813" y="3256"/>
                    </a:cubicBezTo>
                    <a:cubicBezTo>
                      <a:pt x="3042" y="3329"/>
                      <a:pt x="4567" y="3622"/>
                      <a:pt x="5575" y="3622"/>
                    </a:cubicBezTo>
                    <a:cubicBezTo>
                      <a:pt x="5721" y="3622"/>
                      <a:pt x="5857" y="3616"/>
                      <a:pt x="5976" y="3602"/>
                    </a:cubicBezTo>
                    <a:cubicBezTo>
                      <a:pt x="6919" y="3497"/>
                      <a:pt x="7023" y="2947"/>
                      <a:pt x="7071" y="2712"/>
                    </a:cubicBezTo>
                    <a:cubicBezTo>
                      <a:pt x="7133" y="2471"/>
                      <a:pt x="7133" y="1769"/>
                      <a:pt x="6830" y="1465"/>
                    </a:cubicBezTo>
                    <a:cubicBezTo>
                      <a:pt x="6547" y="1162"/>
                      <a:pt x="4887" y="659"/>
                      <a:pt x="4536" y="528"/>
                    </a:cubicBezTo>
                    <a:cubicBezTo>
                      <a:pt x="4190" y="376"/>
                      <a:pt x="4122" y="329"/>
                      <a:pt x="3709" y="135"/>
                    </a:cubicBezTo>
                    <a:cubicBezTo>
                      <a:pt x="3522" y="41"/>
                      <a:pt x="3010" y="16"/>
                      <a:pt x="2509" y="16"/>
                    </a:cubicBezTo>
                    <a:cubicBezTo>
                      <a:pt x="1954" y="16"/>
                      <a:pt x="1411" y="46"/>
                      <a:pt x="1331" y="46"/>
                    </a:cubicBezTo>
                    <a:cubicBezTo>
                      <a:pt x="1331" y="46"/>
                      <a:pt x="1193" y="1"/>
                      <a:pt x="1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1866100" y="3950891"/>
                <a:ext cx="606240" cy="319217"/>
              </a:xfrm>
              <a:custGeom>
                <a:avLst/>
                <a:gdLst/>
                <a:ahLst/>
                <a:cxnLst/>
                <a:rect l="l" t="t" r="r" b="b"/>
                <a:pathLst>
                  <a:path w="7118" h="3748" extrusionOk="0">
                    <a:moveTo>
                      <a:pt x="938" y="110"/>
                    </a:moveTo>
                    <a:cubicBezTo>
                      <a:pt x="1116" y="110"/>
                      <a:pt x="1247" y="178"/>
                      <a:pt x="1247" y="178"/>
                    </a:cubicBezTo>
                    <a:lnTo>
                      <a:pt x="1268" y="178"/>
                    </a:lnTo>
                    <a:cubicBezTo>
                      <a:pt x="1357" y="157"/>
                      <a:pt x="1834" y="131"/>
                      <a:pt x="2357" y="131"/>
                    </a:cubicBezTo>
                    <a:cubicBezTo>
                      <a:pt x="2619" y="131"/>
                      <a:pt x="2902" y="131"/>
                      <a:pt x="3122" y="157"/>
                    </a:cubicBezTo>
                    <a:cubicBezTo>
                      <a:pt x="3342" y="178"/>
                      <a:pt x="3536" y="199"/>
                      <a:pt x="3625" y="241"/>
                    </a:cubicBezTo>
                    <a:cubicBezTo>
                      <a:pt x="4017" y="440"/>
                      <a:pt x="4106" y="482"/>
                      <a:pt x="4452" y="634"/>
                    </a:cubicBezTo>
                    <a:cubicBezTo>
                      <a:pt x="4630" y="702"/>
                      <a:pt x="5128" y="875"/>
                      <a:pt x="5630" y="1047"/>
                    </a:cubicBezTo>
                    <a:cubicBezTo>
                      <a:pt x="5871" y="1137"/>
                      <a:pt x="6112" y="1246"/>
                      <a:pt x="6306" y="1336"/>
                    </a:cubicBezTo>
                    <a:cubicBezTo>
                      <a:pt x="6526" y="1419"/>
                      <a:pt x="6678" y="1508"/>
                      <a:pt x="6725" y="1571"/>
                    </a:cubicBezTo>
                    <a:cubicBezTo>
                      <a:pt x="6856" y="1702"/>
                      <a:pt x="6940" y="1943"/>
                      <a:pt x="6960" y="2184"/>
                    </a:cubicBezTo>
                    <a:cubicBezTo>
                      <a:pt x="7008" y="2425"/>
                      <a:pt x="6987" y="2645"/>
                      <a:pt x="6960" y="2749"/>
                    </a:cubicBezTo>
                    <a:cubicBezTo>
                      <a:pt x="6940" y="2880"/>
                      <a:pt x="6898" y="3058"/>
                      <a:pt x="6746" y="3231"/>
                    </a:cubicBezTo>
                    <a:cubicBezTo>
                      <a:pt x="6615" y="3404"/>
                      <a:pt x="6374" y="3561"/>
                      <a:pt x="5913" y="3624"/>
                    </a:cubicBezTo>
                    <a:cubicBezTo>
                      <a:pt x="5814" y="3633"/>
                      <a:pt x="5702" y="3637"/>
                      <a:pt x="5581" y="3637"/>
                    </a:cubicBezTo>
                    <a:cubicBezTo>
                      <a:pt x="5146" y="3637"/>
                      <a:pt x="4592" y="3584"/>
                      <a:pt x="4080" y="3514"/>
                    </a:cubicBezTo>
                    <a:cubicBezTo>
                      <a:pt x="3776" y="3472"/>
                      <a:pt x="3473" y="3404"/>
                      <a:pt x="3232" y="3362"/>
                    </a:cubicBezTo>
                    <a:cubicBezTo>
                      <a:pt x="2991" y="3320"/>
                      <a:pt x="2818" y="3273"/>
                      <a:pt x="2771" y="3252"/>
                    </a:cubicBezTo>
                    <a:cubicBezTo>
                      <a:pt x="2640" y="3210"/>
                      <a:pt x="2559" y="3195"/>
                      <a:pt x="2475" y="3195"/>
                    </a:cubicBezTo>
                    <a:cubicBezTo>
                      <a:pt x="2391" y="3195"/>
                      <a:pt x="2305" y="3210"/>
                      <a:pt x="2163" y="3231"/>
                    </a:cubicBezTo>
                    <a:lnTo>
                      <a:pt x="2012" y="3231"/>
                    </a:lnTo>
                    <a:cubicBezTo>
                      <a:pt x="1944" y="3231"/>
                      <a:pt x="1855" y="3210"/>
                      <a:pt x="1771" y="3189"/>
                    </a:cubicBezTo>
                    <a:cubicBezTo>
                      <a:pt x="1572" y="3168"/>
                      <a:pt x="1331" y="3100"/>
                      <a:pt x="1095" y="3038"/>
                    </a:cubicBezTo>
                    <a:cubicBezTo>
                      <a:pt x="875" y="2969"/>
                      <a:pt x="655" y="2880"/>
                      <a:pt x="482" y="2797"/>
                    </a:cubicBezTo>
                    <a:cubicBezTo>
                      <a:pt x="393" y="2776"/>
                      <a:pt x="331" y="2729"/>
                      <a:pt x="283" y="2687"/>
                    </a:cubicBezTo>
                    <a:cubicBezTo>
                      <a:pt x="242" y="2666"/>
                      <a:pt x="221" y="2619"/>
                      <a:pt x="200" y="2619"/>
                    </a:cubicBezTo>
                    <a:cubicBezTo>
                      <a:pt x="179" y="2488"/>
                      <a:pt x="132" y="2011"/>
                      <a:pt x="132" y="1529"/>
                    </a:cubicBezTo>
                    <a:cubicBezTo>
                      <a:pt x="132" y="1288"/>
                      <a:pt x="132" y="1027"/>
                      <a:pt x="179" y="833"/>
                    </a:cubicBezTo>
                    <a:cubicBezTo>
                      <a:pt x="200" y="613"/>
                      <a:pt x="262" y="440"/>
                      <a:pt x="352" y="351"/>
                    </a:cubicBezTo>
                    <a:cubicBezTo>
                      <a:pt x="524" y="178"/>
                      <a:pt x="744" y="110"/>
                      <a:pt x="938" y="110"/>
                    </a:cubicBezTo>
                    <a:close/>
                    <a:moveTo>
                      <a:pt x="917" y="0"/>
                    </a:moveTo>
                    <a:cubicBezTo>
                      <a:pt x="723" y="0"/>
                      <a:pt x="462" y="68"/>
                      <a:pt x="262" y="288"/>
                    </a:cubicBezTo>
                    <a:cubicBezTo>
                      <a:pt x="153" y="393"/>
                      <a:pt x="90" y="592"/>
                      <a:pt x="69" y="812"/>
                    </a:cubicBezTo>
                    <a:cubicBezTo>
                      <a:pt x="22" y="1027"/>
                      <a:pt x="1" y="1288"/>
                      <a:pt x="1" y="1529"/>
                    </a:cubicBezTo>
                    <a:cubicBezTo>
                      <a:pt x="1" y="2011"/>
                      <a:pt x="69" y="2488"/>
                      <a:pt x="90" y="2645"/>
                    </a:cubicBezTo>
                    <a:cubicBezTo>
                      <a:pt x="111" y="2708"/>
                      <a:pt x="153" y="2749"/>
                      <a:pt x="221" y="2797"/>
                    </a:cubicBezTo>
                    <a:cubicBezTo>
                      <a:pt x="262" y="2818"/>
                      <a:pt x="352" y="2859"/>
                      <a:pt x="441" y="2907"/>
                    </a:cubicBezTo>
                    <a:cubicBezTo>
                      <a:pt x="613" y="2990"/>
                      <a:pt x="833" y="3079"/>
                      <a:pt x="1069" y="3142"/>
                    </a:cubicBezTo>
                    <a:cubicBezTo>
                      <a:pt x="1310" y="3210"/>
                      <a:pt x="1551" y="3273"/>
                      <a:pt x="1750" y="3299"/>
                    </a:cubicBezTo>
                    <a:cubicBezTo>
                      <a:pt x="1834" y="3320"/>
                      <a:pt x="1923" y="3341"/>
                      <a:pt x="2012" y="3341"/>
                    </a:cubicBezTo>
                    <a:cubicBezTo>
                      <a:pt x="2043" y="3352"/>
                      <a:pt x="2076" y="3357"/>
                      <a:pt x="2106" y="3357"/>
                    </a:cubicBezTo>
                    <a:cubicBezTo>
                      <a:pt x="2136" y="3357"/>
                      <a:pt x="2163" y="3352"/>
                      <a:pt x="2184" y="3341"/>
                    </a:cubicBezTo>
                    <a:cubicBezTo>
                      <a:pt x="2329" y="3320"/>
                      <a:pt x="2399" y="3303"/>
                      <a:pt x="2469" y="3303"/>
                    </a:cubicBezTo>
                    <a:cubicBezTo>
                      <a:pt x="2535" y="3303"/>
                      <a:pt x="2601" y="3319"/>
                      <a:pt x="2729" y="3362"/>
                    </a:cubicBezTo>
                    <a:cubicBezTo>
                      <a:pt x="2818" y="3404"/>
                      <a:pt x="2970" y="3430"/>
                      <a:pt x="3211" y="3472"/>
                    </a:cubicBezTo>
                    <a:cubicBezTo>
                      <a:pt x="3452" y="3535"/>
                      <a:pt x="3756" y="3582"/>
                      <a:pt x="4080" y="3624"/>
                    </a:cubicBezTo>
                    <a:cubicBezTo>
                      <a:pt x="4576" y="3694"/>
                      <a:pt x="5126" y="3747"/>
                      <a:pt x="5570" y="3747"/>
                    </a:cubicBezTo>
                    <a:cubicBezTo>
                      <a:pt x="5694" y="3747"/>
                      <a:pt x="5809" y="3743"/>
                      <a:pt x="5913" y="3734"/>
                    </a:cubicBezTo>
                    <a:cubicBezTo>
                      <a:pt x="6395" y="3666"/>
                      <a:pt x="6678" y="3493"/>
                      <a:pt x="6830" y="3299"/>
                    </a:cubicBezTo>
                    <a:cubicBezTo>
                      <a:pt x="7008" y="3100"/>
                      <a:pt x="7050" y="2907"/>
                      <a:pt x="7070" y="2776"/>
                    </a:cubicBezTo>
                    <a:cubicBezTo>
                      <a:pt x="7091" y="2645"/>
                      <a:pt x="7118" y="2425"/>
                      <a:pt x="7070" y="2163"/>
                    </a:cubicBezTo>
                    <a:cubicBezTo>
                      <a:pt x="7050" y="1922"/>
                      <a:pt x="6960" y="1660"/>
                      <a:pt x="6809" y="1487"/>
                    </a:cubicBezTo>
                    <a:cubicBezTo>
                      <a:pt x="6725" y="1398"/>
                      <a:pt x="6568" y="1309"/>
                      <a:pt x="6374" y="1226"/>
                    </a:cubicBezTo>
                    <a:cubicBezTo>
                      <a:pt x="6154" y="1137"/>
                      <a:pt x="5913" y="1027"/>
                      <a:pt x="5651" y="943"/>
                    </a:cubicBezTo>
                    <a:cubicBezTo>
                      <a:pt x="5175" y="765"/>
                      <a:pt x="4651" y="592"/>
                      <a:pt x="4499" y="524"/>
                    </a:cubicBezTo>
                    <a:cubicBezTo>
                      <a:pt x="4148" y="393"/>
                      <a:pt x="4080" y="330"/>
                      <a:pt x="3666" y="157"/>
                    </a:cubicBezTo>
                    <a:cubicBezTo>
                      <a:pt x="3557" y="89"/>
                      <a:pt x="3363" y="68"/>
                      <a:pt x="3122" y="47"/>
                    </a:cubicBezTo>
                    <a:cubicBezTo>
                      <a:pt x="2902" y="26"/>
                      <a:pt x="2619" y="26"/>
                      <a:pt x="2357" y="26"/>
                    </a:cubicBezTo>
                    <a:cubicBezTo>
                      <a:pt x="1834" y="26"/>
                      <a:pt x="1357" y="47"/>
                      <a:pt x="1268" y="68"/>
                    </a:cubicBezTo>
                    <a:cubicBezTo>
                      <a:pt x="1268" y="47"/>
                      <a:pt x="1116" y="0"/>
                      <a:pt x="9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1884837" y="3895105"/>
                <a:ext cx="282424" cy="168637"/>
              </a:xfrm>
              <a:custGeom>
                <a:avLst/>
                <a:gdLst/>
                <a:ahLst/>
                <a:cxnLst/>
                <a:rect l="l" t="t" r="r" b="b"/>
                <a:pathLst>
                  <a:path w="3316" h="1980" extrusionOk="0">
                    <a:moveTo>
                      <a:pt x="3316" y="0"/>
                    </a:moveTo>
                    <a:lnTo>
                      <a:pt x="111" y="131"/>
                    </a:lnTo>
                    <a:lnTo>
                      <a:pt x="1" y="1268"/>
                    </a:lnTo>
                    <a:cubicBezTo>
                      <a:pt x="1" y="1268"/>
                      <a:pt x="173" y="1661"/>
                      <a:pt x="676" y="1901"/>
                    </a:cubicBezTo>
                    <a:cubicBezTo>
                      <a:pt x="797" y="1957"/>
                      <a:pt x="924" y="1980"/>
                      <a:pt x="1054" y="1980"/>
                    </a:cubicBezTo>
                    <a:cubicBezTo>
                      <a:pt x="1441" y="1980"/>
                      <a:pt x="1860" y="1774"/>
                      <a:pt x="2268" y="1598"/>
                    </a:cubicBezTo>
                    <a:cubicBezTo>
                      <a:pt x="2714" y="1393"/>
                      <a:pt x="3100" y="1377"/>
                      <a:pt x="3204" y="1377"/>
                    </a:cubicBezTo>
                    <a:cubicBezTo>
                      <a:pt x="3222" y="1377"/>
                      <a:pt x="3232" y="1378"/>
                      <a:pt x="3232" y="1378"/>
                    </a:cubicBezTo>
                    <a:lnTo>
                      <a:pt x="3316" y="0"/>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1881260" y="3891528"/>
                <a:ext cx="291792" cy="176387"/>
              </a:xfrm>
              <a:custGeom>
                <a:avLst/>
                <a:gdLst/>
                <a:ahLst/>
                <a:cxnLst/>
                <a:rect l="l" t="t" r="r" b="b"/>
                <a:pathLst>
                  <a:path w="3426" h="2071" extrusionOk="0">
                    <a:moveTo>
                      <a:pt x="3295" y="111"/>
                    </a:moveTo>
                    <a:lnTo>
                      <a:pt x="3227" y="1378"/>
                    </a:lnTo>
                    <a:cubicBezTo>
                      <a:pt x="3143" y="1378"/>
                      <a:pt x="2771" y="1378"/>
                      <a:pt x="2289" y="1593"/>
                    </a:cubicBezTo>
                    <a:cubicBezTo>
                      <a:pt x="2027" y="1703"/>
                      <a:pt x="1745" y="1834"/>
                      <a:pt x="1483" y="1902"/>
                    </a:cubicBezTo>
                    <a:cubicBezTo>
                      <a:pt x="1354" y="1933"/>
                      <a:pt x="1225" y="1953"/>
                      <a:pt x="1101" y="1953"/>
                    </a:cubicBezTo>
                    <a:cubicBezTo>
                      <a:pt x="973" y="1953"/>
                      <a:pt x="851" y="1931"/>
                      <a:pt x="739" y="1875"/>
                    </a:cubicBezTo>
                    <a:cubicBezTo>
                      <a:pt x="263" y="1661"/>
                      <a:pt x="105" y="1310"/>
                      <a:pt x="105" y="1289"/>
                    </a:cubicBezTo>
                    <a:lnTo>
                      <a:pt x="194" y="241"/>
                    </a:lnTo>
                    <a:lnTo>
                      <a:pt x="3295" y="111"/>
                    </a:lnTo>
                    <a:close/>
                    <a:moveTo>
                      <a:pt x="3358" y="1"/>
                    </a:moveTo>
                    <a:lnTo>
                      <a:pt x="84" y="132"/>
                    </a:lnTo>
                    <a:lnTo>
                      <a:pt x="1" y="1310"/>
                    </a:lnTo>
                    <a:lnTo>
                      <a:pt x="1" y="1331"/>
                    </a:lnTo>
                    <a:cubicBezTo>
                      <a:pt x="1" y="1331"/>
                      <a:pt x="174" y="1744"/>
                      <a:pt x="697" y="1985"/>
                    </a:cubicBezTo>
                    <a:cubicBezTo>
                      <a:pt x="835" y="2043"/>
                      <a:pt x="979" y="2071"/>
                      <a:pt x="1122" y="2071"/>
                    </a:cubicBezTo>
                    <a:cubicBezTo>
                      <a:pt x="1251" y="2071"/>
                      <a:pt x="1380" y="2049"/>
                      <a:pt x="1504" y="2006"/>
                    </a:cubicBezTo>
                    <a:cubicBezTo>
                      <a:pt x="1786" y="1943"/>
                      <a:pt x="2069" y="1813"/>
                      <a:pt x="2331" y="1682"/>
                    </a:cubicBezTo>
                    <a:cubicBezTo>
                      <a:pt x="2771" y="1497"/>
                      <a:pt x="3137" y="1482"/>
                      <a:pt x="3243" y="1482"/>
                    </a:cubicBezTo>
                    <a:cubicBezTo>
                      <a:pt x="3263" y="1482"/>
                      <a:pt x="3274" y="1483"/>
                      <a:pt x="3274" y="1483"/>
                    </a:cubicBezTo>
                    <a:lnTo>
                      <a:pt x="3337" y="1483"/>
                    </a:lnTo>
                    <a:lnTo>
                      <a:pt x="342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1427650" y="4240805"/>
                <a:ext cx="583500" cy="155350"/>
              </a:xfrm>
              <a:custGeom>
                <a:avLst/>
                <a:gdLst/>
                <a:ahLst/>
                <a:cxnLst/>
                <a:rect l="l" t="t" r="r" b="b"/>
                <a:pathLst>
                  <a:path w="6851" h="1824" extrusionOk="0">
                    <a:moveTo>
                      <a:pt x="64" y="0"/>
                    </a:moveTo>
                    <a:cubicBezTo>
                      <a:pt x="64" y="0"/>
                      <a:pt x="1" y="393"/>
                      <a:pt x="111" y="550"/>
                    </a:cubicBezTo>
                    <a:cubicBezTo>
                      <a:pt x="242" y="681"/>
                      <a:pt x="1661" y="1309"/>
                      <a:pt x="1876" y="1309"/>
                    </a:cubicBezTo>
                    <a:cubicBezTo>
                      <a:pt x="1885" y="1310"/>
                      <a:pt x="1894" y="1311"/>
                      <a:pt x="1903" y="1311"/>
                    </a:cubicBezTo>
                    <a:cubicBezTo>
                      <a:pt x="2090" y="1311"/>
                      <a:pt x="2138" y="1072"/>
                      <a:pt x="2233" y="1072"/>
                    </a:cubicBezTo>
                    <a:cubicBezTo>
                      <a:pt x="2238" y="1072"/>
                      <a:pt x="2243" y="1073"/>
                      <a:pt x="2247" y="1074"/>
                    </a:cubicBezTo>
                    <a:cubicBezTo>
                      <a:pt x="2357" y="1074"/>
                      <a:pt x="4211" y="1728"/>
                      <a:pt x="5149" y="1812"/>
                    </a:cubicBezTo>
                    <a:cubicBezTo>
                      <a:pt x="5250" y="1820"/>
                      <a:pt x="5344" y="1823"/>
                      <a:pt x="5431" y="1823"/>
                    </a:cubicBezTo>
                    <a:cubicBezTo>
                      <a:pt x="6137" y="1823"/>
                      <a:pt x="6419" y="1596"/>
                      <a:pt x="6610" y="1419"/>
                    </a:cubicBezTo>
                    <a:cubicBezTo>
                      <a:pt x="6809" y="1246"/>
                      <a:pt x="6851" y="964"/>
                      <a:pt x="6851" y="964"/>
                    </a:cubicBezTo>
                    <a:lnTo>
                      <a:pt x="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1427650" y="4235439"/>
                <a:ext cx="589291" cy="165145"/>
              </a:xfrm>
              <a:custGeom>
                <a:avLst/>
                <a:gdLst/>
                <a:ahLst/>
                <a:cxnLst/>
                <a:rect l="l" t="t" r="r" b="b"/>
                <a:pathLst>
                  <a:path w="6919" h="1939" extrusionOk="0">
                    <a:moveTo>
                      <a:pt x="132" y="131"/>
                    </a:moveTo>
                    <a:lnTo>
                      <a:pt x="6767" y="1090"/>
                    </a:lnTo>
                    <a:cubicBezTo>
                      <a:pt x="6767" y="1137"/>
                      <a:pt x="6720" y="1309"/>
                      <a:pt x="6568" y="1461"/>
                    </a:cubicBezTo>
                    <a:cubicBezTo>
                      <a:pt x="6458" y="1550"/>
                      <a:pt x="6327" y="1660"/>
                      <a:pt x="6133" y="1723"/>
                    </a:cubicBezTo>
                    <a:cubicBezTo>
                      <a:pt x="5972" y="1789"/>
                      <a:pt x="5765" y="1829"/>
                      <a:pt x="5484" y="1829"/>
                    </a:cubicBezTo>
                    <a:cubicBezTo>
                      <a:pt x="5382" y="1829"/>
                      <a:pt x="5271" y="1823"/>
                      <a:pt x="5149" y="1812"/>
                    </a:cubicBezTo>
                    <a:cubicBezTo>
                      <a:pt x="4693" y="1765"/>
                      <a:pt x="3991" y="1592"/>
                      <a:pt x="3405" y="1419"/>
                    </a:cubicBezTo>
                    <a:cubicBezTo>
                      <a:pt x="3101" y="1330"/>
                      <a:pt x="2839" y="1241"/>
                      <a:pt x="2640" y="1179"/>
                    </a:cubicBezTo>
                    <a:cubicBezTo>
                      <a:pt x="2530" y="1158"/>
                      <a:pt x="2446" y="1137"/>
                      <a:pt x="2378" y="1110"/>
                    </a:cubicBezTo>
                    <a:cubicBezTo>
                      <a:pt x="2315" y="1090"/>
                      <a:pt x="2289" y="1069"/>
                      <a:pt x="2247" y="1069"/>
                    </a:cubicBezTo>
                    <a:cubicBezTo>
                      <a:pt x="2206" y="1069"/>
                      <a:pt x="2158" y="1090"/>
                      <a:pt x="2116" y="1137"/>
                    </a:cubicBezTo>
                    <a:cubicBezTo>
                      <a:pt x="2096" y="1158"/>
                      <a:pt x="2075" y="1179"/>
                      <a:pt x="2054" y="1220"/>
                    </a:cubicBezTo>
                    <a:cubicBezTo>
                      <a:pt x="2027" y="1241"/>
                      <a:pt x="2007" y="1289"/>
                      <a:pt x="1965" y="1289"/>
                    </a:cubicBezTo>
                    <a:cubicBezTo>
                      <a:pt x="1944" y="1309"/>
                      <a:pt x="1923" y="1330"/>
                      <a:pt x="1876" y="1330"/>
                    </a:cubicBezTo>
                    <a:cubicBezTo>
                      <a:pt x="1855" y="1330"/>
                      <a:pt x="1813" y="1309"/>
                      <a:pt x="1766" y="1289"/>
                    </a:cubicBezTo>
                    <a:cubicBezTo>
                      <a:pt x="1703" y="1268"/>
                      <a:pt x="1635" y="1241"/>
                      <a:pt x="1551" y="1220"/>
                    </a:cubicBezTo>
                    <a:cubicBezTo>
                      <a:pt x="1373" y="1158"/>
                      <a:pt x="1179" y="1069"/>
                      <a:pt x="980" y="980"/>
                    </a:cubicBezTo>
                    <a:cubicBezTo>
                      <a:pt x="786" y="896"/>
                      <a:pt x="587" y="807"/>
                      <a:pt x="435" y="744"/>
                    </a:cubicBezTo>
                    <a:cubicBezTo>
                      <a:pt x="373" y="697"/>
                      <a:pt x="305" y="655"/>
                      <a:pt x="242" y="634"/>
                    </a:cubicBezTo>
                    <a:cubicBezTo>
                      <a:pt x="195" y="587"/>
                      <a:pt x="174" y="566"/>
                      <a:pt x="153" y="566"/>
                    </a:cubicBezTo>
                    <a:cubicBezTo>
                      <a:pt x="132" y="524"/>
                      <a:pt x="111" y="393"/>
                      <a:pt x="111" y="283"/>
                    </a:cubicBezTo>
                    <a:cubicBezTo>
                      <a:pt x="111" y="194"/>
                      <a:pt x="111" y="152"/>
                      <a:pt x="132" y="131"/>
                    </a:cubicBezTo>
                    <a:close/>
                    <a:moveTo>
                      <a:pt x="22" y="0"/>
                    </a:moveTo>
                    <a:lnTo>
                      <a:pt x="22" y="42"/>
                    </a:lnTo>
                    <a:cubicBezTo>
                      <a:pt x="22" y="42"/>
                      <a:pt x="1" y="152"/>
                      <a:pt x="1" y="283"/>
                    </a:cubicBezTo>
                    <a:cubicBezTo>
                      <a:pt x="1" y="393"/>
                      <a:pt x="1" y="545"/>
                      <a:pt x="90" y="634"/>
                    </a:cubicBezTo>
                    <a:cubicBezTo>
                      <a:pt x="111" y="676"/>
                      <a:pt x="132" y="697"/>
                      <a:pt x="195" y="718"/>
                    </a:cubicBezTo>
                    <a:cubicBezTo>
                      <a:pt x="242" y="765"/>
                      <a:pt x="305" y="786"/>
                      <a:pt x="394" y="828"/>
                    </a:cubicBezTo>
                    <a:cubicBezTo>
                      <a:pt x="545" y="917"/>
                      <a:pt x="744" y="1006"/>
                      <a:pt x="938" y="1090"/>
                    </a:cubicBezTo>
                    <a:cubicBezTo>
                      <a:pt x="1137" y="1179"/>
                      <a:pt x="1331" y="1268"/>
                      <a:pt x="1504" y="1330"/>
                    </a:cubicBezTo>
                    <a:cubicBezTo>
                      <a:pt x="1593" y="1351"/>
                      <a:pt x="1661" y="1372"/>
                      <a:pt x="1724" y="1399"/>
                    </a:cubicBezTo>
                    <a:cubicBezTo>
                      <a:pt x="1792" y="1419"/>
                      <a:pt x="1834" y="1440"/>
                      <a:pt x="1876" y="1440"/>
                    </a:cubicBezTo>
                    <a:cubicBezTo>
                      <a:pt x="1944" y="1440"/>
                      <a:pt x="1986" y="1419"/>
                      <a:pt x="2027" y="1399"/>
                    </a:cubicBezTo>
                    <a:cubicBezTo>
                      <a:pt x="2075" y="1351"/>
                      <a:pt x="2116" y="1330"/>
                      <a:pt x="2137" y="1289"/>
                    </a:cubicBezTo>
                    <a:cubicBezTo>
                      <a:pt x="2158" y="1268"/>
                      <a:pt x="2185" y="1220"/>
                      <a:pt x="2206" y="1200"/>
                    </a:cubicBezTo>
                    <a:cubicBezTo>
                      <a:pt x="2226" y="1179"/>
                      <a:pt x="2226" y="1179"/>
                      <a:pt x="2247" y="1179"/>
                    </a:cubicBezTo>
                    <a:cubicBezTo>
                      <a:pt x="2226" y="1179"/>
                      <a:pt x="2289" y="1200"/>
                      <a:pt x="2357" y="1220"/>
                    </a:cubicBezTo>
                    <a:cubicBezTo>
                      <a:pt x="2399" y="1241"/>
                      <a:pt x="2488" y="1268"/>
                      <a:pt x="2598" y="1289"/>
                    </a:cubicBezTo>
                    <a:cubicBezTo>
                      <a:pt x="2792" y="1351"/>
                      <a:pt x="3075" y="1440"/>
                      <a:pt x="3384" y="1529"/>
                    </a:cubicBezTo>
                    <a:cubicBezTo>
                      <a:pt x="3970" y="1702"/>
                      <a:pt x="4672" y="1875"/>
                      <a:pt x="5149" y="1922"/>
                    </a:cubicBezTo>
                    <a:cubicBezTo>
                      <a:pt x="5271" y="1933"/>
                      <a:pt x="5384" y="1939"/>
                      <a:pt x="5487" y="1939"/>
                    </a:cubicBezTo>
                    <a:cubicBezTo>
                      <a:pt x="5774" y="1939"/>
                      <a:pt x="5993" y="1899"/>
                      <a:pt x="6154" y="1833"/>
                    </a:cubicBezTo>
                    <a:cubicBezTo>
                      <a:pt x="6395" y="1744"/>
                      <a:pt x="6547" y="1634"/>
                      <a:pt x="6636" y="1529"/>
                    </a:cubicBezTo>
                    <a:cubicBezTo>
                      <a:pt x="6851" y="1330"/>
                      <a:pt x="6919" y="1048"/>
                      <a:pt x="6919" y="1048"/>
                    </a:cubicBezTo>
                    <a:lnTo>
                      <a:pt x="6919" y="980"/>
                    </a:lnTo>
                    <a:lnTo>
                      <a:pt x="2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1431228" y="4028905"/>
                <a:ext cx="595083" cy="351582"/>
              </a:xfrm>
              <a:custGeom>
                <a:avLst/>
                <a:gdLst/>
                <a:ahLst/>
                <a:cxnLst/>
                <a:rect l="l" t="t" r="r" b="b"/>
                <a:pathLst>
                  <a:path w="6987" h="4128" extrusionOk="0">
                    <a:moveTo>
                      <a:pt x="961" y="0"/>
                    </a:moveTo>
                    <a:cubicBezTo>
                      <a:pt x="788" y="0"/>
                      <a:pt x="588" y="45"/>
                      <a:pt x="414" y="200"/>
                    </a:cubicBezTo>
                    <a:cubicBezTo>
                      <a:pt x="1" y="571"/>
                      <a:pt x="1" y="2184"/>
                      <a:pt x="22" y="2467"/>
                    </a:cubicBezTo>
                    <a:cubicBezTo>
                      <a:pt x="47" y="2741"/>
                      <a:pt x="1580" y="3344"/>
                      <a:pt x="1934" y="3344"/>
                    </a:cubicBezTo>
                    <a:cubicBezTo>
                      <a:pt x="1945" y="3344"/>
                      <a:pt x="1956" y="3343"/>
                      <a:pt x="1965" y="3342"/>
                    </a:cubicBezTo>
                    <a:cubicBezTo>
                      <a:pt x="2050" y="3335"/>
                      <a:pt x="2115" y="3331"/>
                      <a:pt x="2169" y="3331"/>
                    </a:cubicBezTo>
                    <a:cubicBezTo>
                      <a:pt x="2294" y="3331"/>
                      <a:pt x="2368" y="3354"/>
                      <a:pt x="2535" y="3431"/>
                    </a:cubicBezTo>
                    <a:cubicBezTo>
                      <a:pt x="2767" y="3559"/>
                      <a:pt x="4626" y="4128"/>
                      <a:pt x="5580" y="4128"/>
                    </a:cubicBezTo>
                    <a:cubicBezTo>
                      <a:pt x="5597" y="4128"/>
                      <a:pt x="5614" y="4128"/>
                      <a:pt x="5630" y="4127"/>
                    </a:cubicBezTo>
                    <a:cubicBezTo>
                      <a:pt x="6594" y="4127"/>
                      <a:pt x="6767" y="3583"/>
                      <a:pt x="6830" y="3342"/>
                    </a:cubicBezTo>
                    <a:cubicBezTo>
                      <a:pt x="6919" y="3122"/>
                      <a:pt x="6987" y="2425"/>
                      <a:pt x="6725" y="2095"/>
                    </a:cubicBezTo>
                    <a:cubicBezTo>
                      <a:pt x="6463" y="1750"/>
                      <a:pt x="4866" y="1074"/>
                      <a:pt x="4541" y="896"/>
                    </a:cubicBezTo>
                    <a:cubicBezTo>
                      <a:pt x="4211" y="723"/>
                      <a:pt x="4148" y="655"/>
                      <a:pt x="3756" y="440"/>
                    </a:cubicBezTo>
                    <a:cubicBezTo>
                      <a:pt x="3384" y="200"/>
                      <a:pt x="1551" y="90"/>
                      <a:pt x="1399" y="90"/>
                    </a:cubicBezTo>
                    <a:cubicBezTo>
                      <a:pt x="1399" y="90"/>
                      <a:pt x="1206" y="0"/>
                      <a:pt x="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1427650" y="4024817"/>
                <a:ext cx="596446" cy="361036"/>
              </a:xfrm>
              <a:custGeom>
                <a:avLst/>
                <a:gdLst/>
                <a:ahLst/>
                <a:cxnLst/>
                <a:rect l="l" t="t" r="r" b="b"/>
                <a:pathLst>
                  <a:path w="7003" h="4239" extrusionOk="0">
                    <a:moveTo>
                      <a:pt x="993" y="110"/>
                    </a:moveTo>
                    <a:cubicBezTo>
                      <a:pt x="1033" y="110"/>
                      <a:pt x="1073" y="112"/>
                      <a:pt x="1111" y="117"/>
                    </a:cubicBezTo>
                    <a:cubicBezTo>
                      <a:pt x="1289" y="138"/>
                      <a:pt x="1420" y="206"/>
                      <a:pt x="1420" y="206"/>
                    </a:cubicBezTo>
                    <a:lnTo>
                      <a:pt x="1441" y="206"/>
                    </a:lnTo>
                    <a:cubicBezTo>
                      <a:pt x="1504" y="206"/>
                      <a:pt x="2007" y="227"/>
                      <a:pt x="2530" y="289"/>
                    </a:cubicBezTo>
                    <a:cubicBezTo>
                      <a:pt x="2792" y="310"/>
                      <a:pt x="3054" y="337"/>
                      <a:pt x="3274" y="378"/>
                    </a:cubicBezTo>
                    <a:cubicBezTo>
                      <a:pt x="3515" y="420"/>
                      <a:pt x="3688" y="488"/>
                      <a:pt x="3777" y="530"/>
                    </a:cubicBezTo>
                    <a:cubicBezTo>
                      <a:pt x="4148" y="771"/>
                      <a:pt x="4232" y="813"/>
                      <a:pt x="4562" y="991"/>
                    </a:cubicBezTo>
                    <a:cubicBezTo>
                      <a:pt x="4735" y="1096"/>
                      <a:pt x="5196" y="1295"/>
                      <a:pt x="5672" y="1536"/>
                    </a:cubicBezTo>
                    <a:cubicBezTo>
                      <a:pt x="5913" y="1667"/>
                      <a:pt x="6154" y="1777"/>
                      <a:pt x="6327" y="1881"/>
                    </a:cubicBezTo>
                    <a:cubicBezTo>
                      <a:pt x="6526" y="1991"/>
                      <a:pt x="6678" y="2101"/>
                      <a:pt x="6720" y="2170"/>
                    </a:cubicBezTo>
                    <a:cubicBezTo>
                      <a:pt x="6830" y="2321"/>
                      <a:pt x="6872" y="2583"/>
                      <a:pt x="6898" y="2824"/>
                    </a:cubicBezTo>
                    <a:cubicBezTo>
                      <a:pt x="6898" y="3039"/>
                      <a:pt x="6851" y="3280"/>
                      <a:pt x="6830" y="3369"/>
                    </a:cubicBezTo>
                    <a:cubicBezTo>
                      <a:pt x="6788" y="3500"/>
                      <a:pt x="6720" y="3673"/>
                      <a:pt x="6568" y="3824"/>
                    </a:cubicBezTo>
                    <a:cubicBezTo>
                      <a:pt x="6395" y="3976"/>
                      <a:pt x="6154" y="4133"/>
                      <a:pt x="5672" y="4133"/>
                    </a:cubicBezTo>
                    <a:cubicBezTo>
                      <a:pt x="5238" y="4133"/>
                      <a:pt x="4515" y="3976"/>
                      <a:pt x="3887" y="3824"/>
                    </a:cubicBezTo>
                    <a:cubicBezTo>
                      <a:pt x="3578" y="3741"/>
                      <a:pt x="3274" y="3652"/>
                      <a:pt x="3054" y="3583"/>
                    </a:cubicBezTo>
                    <a:cubicBezTo>
                      <a:pt x="2813" y="3521"/>
                      <a:pt x="2661" y="3453"/>
                      <a:pt x="2598" y="3432"/>
                    </a:cubicBezTo>
                    <a:cubicBezTo>
                      <a:pt x="2436" y="3358"/>
                      <a:pt x="2343" y="3333"/>
                      <a:pt x="2220" y="3333"/>
                    </a:cubicBezTo>
                    <a:cubicBezTo>
                      <a:pt x="2160" y="3333"/>
                      <a:pt x="2092" y="3339"/>
                      <a:pt x="2007" y="3348"/>
                    </a:cubicBezTo>
                    <a:cubicBezTo>
                      <a:pt x="1986" y="3348"/>
                      <a:pt x="1923" y="3348"/>
                      <a:pt x="1855" y="3322"/>
                    </a:cubicBezTo>
                    <a:cubicBezTo>
                      <a:pt x="1792" y="3301"/>
                      <a:pt x="1703" y="3280"/>
                      <a:pt x="1614" y="3259"/>
                    </a:cubicBezTo>
                    <a:cubicBezTo>
                      <a:pt x="1420" y="3191"/>
                      <a:pt x="1179" y="3107"/>
                      <a:pt x="959" y="3018"/>
                    </a:cubicBezTo>
                    <a:cubicBezTo>
                      <a:pt x="744" y="2929"/>
                      <a:pt x="524" y="2824"/>
                      <a:pt x="373" y="2735"/>
                    </a:cubicBezTo>
                    <a:cubicBezTo>
                      <a:pt x="284" y="2693"/>
                      <a:pt x="221" y="2646"/>
                      <a:pt x="174" y="2604"/>
                    </a:cubicBezTo>
                    <a:cubicBezTo>
                      <a:pt x="132" y="2562"/>
                      <a:pt x="132" y="2515"/>
                      <a:pt x="132" y="2515"/>
                    </a:cubicBezTo>
                    <a:cubicBezTo>
                      <a:pt x="111" y="2384"/>
                      <a:pt x="111" y="1908"/>
                      <a:pt x="153" y="1426"/>
                    </a:cubicBezTo>
                    <a:cubicBezTo>
                      <a:pt x="174" y="1185"/>
                      <a:pt x="221" y="944"/>
                      <a:pt x="284" y="729"/>
                    </a:cubicBezTo>
                    <a:cubicBezTo>
                      <a:pt x="325" y="530"/>
                      <a:pt x="414" y="378"/>
                      <a:pt x="504" y="289"/>
                    </a:cubicBezTo>
                    <a:cubicBezTo>
                      <a:pt x="659" y="151"/>
                      <a:pt x="831" y="110"/>
                      <a:pt x="993" y="110"/>
                    </a:cubicBezTo>
                    <a:close/>
                    <a:moveTo>
                      <a:pt x="993" y="0"/>
                    </a:moveTo>
                    <a:cubicBezTo>
                      <a:pt x="819" y="0"/>
                      <a:pt x="613" y="45"/>
                      <a:pt x="435" y="206"/>
                    </a:cubicBezTo>
                    <a:cubicBezTo>
                      <a:pt x="305" y="310"/>
                      <a:pt x="242" y="488"/>
                      <a:pt x="174" y="703"/>
                    </a:cubicBezTo>
                    <a:cubicBezTo>
                      <a:pt x="111" y="923"/>
                      <a:pt x="64" y="1164"/>
                      <a:pt x="43" y="1405"/>
                    </a:cubicBezTo>
                    <a:cubicBezTo>
                      <a:pt x="1" y="1908"/>
                      <a:pt x="1" y="2363"/>
                      <a:pt x="1" y="2536"/>
                    </a:cubicBezTo>
                    <a:cubicBezTo>
                      <a:pt x="22" y="2583"/>
                      <a:pt x="64" y="2646"/>
                      <a:pt x="111" y="2693"/>
                    </a:cubicBezTo>
                    <a:cubicBezTo>
                      <a:pt x="153" y="2735"/>
                      <a:pt x="242" y="2777"/>
                      <a:pt x="305" y="2824"/>
                    </a:cubicBezTo>
                    <a:cubicBezTo>
                      <a:pt x="483" y="2929"/>
                      <a:pt x="697" y="3039"/>
                      <a:pt x="917" y="3128"/>
                    </a:cubicBezTo>
                    <a:cubicBezTo>
                      <a:pt x="1158" y="3217"/>
                      <a:pt x="1373" y="3301"/>
                      <a:pt x="1572" y="3369"/>
                    </a:cubicBezTo>
                    <a:cubicBezTo>
                      <a:pt x="1682" y="3390"/>
                      <a:pt x="1766" y="3411"/>
                      <a:pt x="1834" y="3432"/>
                    </a:cubicBezTo>
                    <a:cubicBezTo>
                      <a:pt x="1897" y="3453"/>
                      <a:pt x="1965" y="3453"/>
                      <a:pt x="2007" y="3453"/>
                    </a:cubicBezTo>
                    <a:cubicBezTo>
                      <a:pt x="2112" y="3445"/>
                      <a:pt x="2181" y="3437"/>
                      <a:pt x="2239" y="3437"/>
                    </a:cubicBezTo>
                    <a:cubicBezTo>
                      <a:pt x="2338" y="3437"/>
                      <a:pt x="2403" y="3459"/>
                      <a:pt x="2551" y="3542"/>
                    </a:cubicBezTo>
                    <a:cubicBezTo>
                      <a:pt x="2619" y="3563"/>
                      <a:pt x="2792" y="3631"/>
                      <a:pt x="3012" y="3693"/>
                    </a:cubicBezTo>
                    <a:cubicBezTo>
                      <a:pt x="3253" y="3762"/>
                      <a:pt x="3536" y="3845"/>
                      <a:pt x="3860" y="3934"/>
                    </a:cubicBezTo>
                    <a:cubicBezTo>
                      <a:pt x="4494" y="4086"/>
                      <a:pt x="5196" y="4238"/>
                      <a:pt x="5693" y="4238"/>
                    </a:cubicBezTo>
                    <a:cubicBezTo>
                      <a:pt x="6175" y="4238"/>
                      <a:pt x="6458" y="4086"/>
                      <a:pt x="6636" y="3913"/>
                    </a:cubicBezTo>
                    <a:cubicBezTo>
                      <a:pt x="6830" y="3741"/>
                      <a:pt x="6898" y="3521"/>
                      <a:pt x="6940" y="3411"/>
                    </a:cubicBezTo>
                    <a:cubicBezTo>
                      <a:pt x="6961" y="3280"/>
                      <a:pt x="7003" y="3060"/>
                      <a:pt x="7003" y="2798"/>
                    </a:cubicBezTo>
                    <a:cubicBezTo>
                      <a:pt x="7003" y="2562"/>
                      <a:pt x="6961" y="2300"/>
                      <a:pt x="6809" y="2101"/>
                    </a:cubicBezTo>
                    <a:cubicBezTo>
                      <a:pt x="6741" y="2012"/>
                      <a:pt x="6589" y="1908"/>
                      <a:pt x="6395" y="1798"/>
                    </a:cubicBezTo>
                    <a:cubicBezTo>
                      <a:pt x="6196" y="1667"/>
                      <a:pt x="5955" y="1557"/>
                      <a:pt x="5719" y="1426"/>
                    </a:cubicBezTo>
                    <a:cubicBezTo>
                      <a:pt x="5259" y="1206"/>
                      <a:pt x="4756" y="991"/>
                      <a:pt x="4604" y="902"/>
                    </a:cubicBezTo>
                    <a:cubicBezTo>
                      <a:pt x="4279" y="729"/>
                      <a:pt x="4211" y="661"/>
                      <a:pt x="3839" y="420"/>
                    </a:cubicBezTo>
                    <a:cubicBezTo>
                      <a:pt x="3729" y="358"/>
                      <a:pt x="3536" y="310"/>
                      <a:pt x="3295" y="269"/>
                    </a:cubicBezTo>
                    <a:cubicBezTo>
                      <a:pt x="3075" y="227"/>
                      <a:pt x="2813" y="206"/>
                      <a:pt x="2551" y="159"/>
                    </a:cubicBezTo>
                    <a:cubicBezTo>
                      <a:pt x="2027" y="117"/>
                      <a:pt x="1530" y="96"/>
                      <a:pt x="1462" y="96"/>
                    </a:cubicBezTo>
                    <a:cubicBezTo>
                      <a:pt x="1441" y="75"/>
                      <a:pt x="1310" y="28"/>
                      <a:pt x="1111" y="7"/>
                    </a:cubicBezTo>
                    <a:cubicBezTo>
                      <a:pt x="1074" y="3"/>
                      <a:pt x="1035" y="0"/>
                      <a:pt x="99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1496382" y="3966051"/>
                <a:ext cx="275269" cy="175706"/>
              </a:xfrm>
              <a:custGeom>
                <a:avLst/>
                <a:gdLst/>
                <a:ahLst/>
                <a:cxnLst/>
                <a:rect l="l" t="t" r="r" b="b"/>
                <a:pathLst>
                  <a:path w="3232" h="2063" extrusionOk="0">
                    <a:moveTo>
                      <a:pt x="372" y="0"/>
                    </a:moveTo>
                    <a:lnTo>
                      <a:pt x="0" y="1131"/>
                    </a:lnTo>
                    <a:cubicBezTo>
                      <a:pt x="0" y="1131"/>
                      <a:pt x="199" y="1571"/>
                      <a:pt x="1090" y="1896"/>
                    </a:cubicBezTo>
                    <a:cubicBezTo>
                      <a:pt x="1436" y="2023"/>
                      <a:pt x="1798" y="2063"/>
                      <a:pt x="2113" y="2063"/>
                    </a:cubicBezTo>
                    <a:cubicBezTo>
                      <a:pt x="2612" y="2063"/>
                      <a:pt x="2991" y="1964"/>
                      <a:pt x="2991" y="1964"/>
                    </a:cubicBezTo>
                    <a:lnTo>
                      <a:pt x="3231" y="828"/>
                    </a:lnTo>
                    <a:lnTo>
                      <a:pt x="372" y="0"/>
                    </a:ln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1492805" y="3960259"/>
                <a:ext cx="284212" cy="186948"/>
              </a:xfrm>
              <a:custGeom>
                <a:avLst/>
                <a:gdLst/>
                <a:ahLst/>
                <a:cxnLst/>
                <a:rect l="l" t="t" r="r" b="b"/>
                <a:pathLst>
                  <a:path w="3337" h="2195" extrusionOk="0">
                    <a:moveTo>
                      <a:pt x="456" y="131"/>
                    </a:moveTo>
                    <a:lnTo>
                      <a:pt x="3205" y="937"/>
                    </a:lnTo>
                    <a:lnTo>
                      <a:pt x="2991" y="1985"/>
                    </a:lnTo>
                    <a:cubicBezTo>
                      <a:pt x="2950" y="2000"/>
                      <a:pt x="2609" y="2083"/>
                      <a:pt x="2160" y="2083"/>
                    </a:cubicBezTo>
                    <a:cubicBezTo>
                      <a:pt x="1855" y="2083"/>
                      <a:pt x="1501" y="2045"/>
                      <a:pt x="1158" y="1922"/>
                    </a:cubicBezTo>
                    <a:cubicBezTo>
                      <a:pt x="718" y="1770"/>
                      <a:pt x="456" y="1571"/>
                      <a:pt x="304" y="1419"/>
                    </a:cubicBezTo>
                    <a:cubicBezTo>
                      <a:pt x="152" y="1288"/>
                      <a:pt x="110" y="1199"/>
                      <a:pt x="110" y="1199"/>
                    </a:cubicBezTo>
                    <a:lnTo>
                      <a:pt x="456" y="131"/>
                    </a:lnTo>
                    <a:close/>
                    <a:moveTo>
                      <a:pt x="372" y="0"/>
                    </a:moveTo>
                    <a:lnTo>
                      <a:pt x="372" y="47"/>
                    </a:lnTo>
                    <a:lnTo>
                      <a:pt x="0" y="1199"/>
                    </a:lnTo>
                    <a:lnTo>
                      <a:pt x="0" y="1226"/>
                    </a:lnTo>
                    <a:cubicBezTo>
                      <a:pt x="0" y="1226"/>
                      <a:pt x="42" y="1356"/>
                      <a:pt x="215" y="1508"/>
                    </a:cubicBezTo>
                    <a:cubicBezTo>
                      <a:pt x="372" y="1660"/>
                      <a:pt x="655" y="1854"/>
                      <a:pt x="1111" y="2032"/>
                    </a:cubicBezTo>
                    <a:cubicBezTo>
                      <a:pt x="1461" y="2156"/>
                      <a:pt x="1825" y="2195"/>
                      <a:pt x="2141" y="2195"/>
                    </a:cubicBezTo>
                    <a:cubicBezTo>
                      <a:pt x="2649" y="2195"/>
                      <a:pt x="3033" y="2095"/>
                      <a:pt x="3033" y="2095"/>
                    </a:cubicBezTo>
                    <a:lnTo>
                      <a:pt x="3074" y="2074"/>
                    </a:lnTo>
                    <a:lnTo>
                      <a:pt x="3336" y="854"/>
                    </a:lnTo>
                    <a:lnTo>
                      <a:pt x="37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2072634" y="3968521"/>
                <a:ext cx="390334" cy="194273"/>
              </a:xfrm>
              <a:custGeom>
                <a:avLst/>
                <a:gdLst/>
                <a:ahLst/>
                <a:cxnLst/>
                <a:rect l="l" t="t" r="r" b="b"/>
                <a:pathLst>
                  <a:path w="4583" h="2281" extrusionOk="0">
                    <a:moveTo>
                      <a:pt x="978" y="1"/>
                    </a:moveTo>
                    <a:cubicBezTo>
                      <a:pt x="637" y="1"/>
                      <a:pt x="301" y="130"/>
                      <a:pt x="194" y="474"/>
                    </a:cubicBezTo>
                    <a:cubicBezTo>
                      <a:pt x="0" y="1060"/>
                      <a:pt x="477" y="1542"/>
                      <a:pt x="938" y="1736"/>
                    </a:cubicBezTo>
                    <a:cubicBezTo>
                      <a:pt x="1372" y="1956"/>
                      <a:pt x="3095" y="2260"/>
                      <a:pt x="3577" y="2281"/>
                    </a:cubicBezTo>
                    <a:cubicBezTo>
                      <a:pt x="4080" y="2281"/>
                      <a:pt x="4583" y="1825"/>
                      <a:pt x="4363" y="1411"/>
                    </a:cubicBezTo>
                    <a:cubicBezTo>
                      <a:pt x="4143" y="998"/>
                      <a:pt x="2488" y="537"/>
                      <a:pt x="2247" y="427"/>
                    </a:cubicBezTo>
                    <a:cubicBezTo>
                      <a:pt x="1985" y="296"/>
                      <a:pt x="1592" y="144"/>
                      <a:pt x="1592" y="144"/>
                    </a:cubicBezTo>
                    <a:cubicBezTo>
                      <a:pt x="1428" y="57"/>
                      <a:pt x="1202" y="1"/>
                      <a:pt x="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1336690" y="2795237"/>
                <a:ext cx="957226" cy="1149369"/>
              </a:xfrm>
              <a:custGeom>
                <a:avLst/>
                <a:gdLst/>
                <a:ahLst/>
                <a:cxnLst/>
                <a:rect l="l" t="t" r="r" b="b"/>
                <a:pathLst>
                  <a:path w="11239" h="13495" extrusionOk="0">
                    <a:moveTo>
                      <a:pt x="3729" y="0"/>
                    </a:moveTo>
                    <a:lnTo>
                      <a:pt x="456" y="241"/>
                    </a:lnTo>
                    <a:cubicBezTo>
                      <a:pt x="456" y="241"/>
                      <a:pt x="0" y="2310"/>
                      <a:pt x="1132" y="3818"/>
                    </a:cubicBezTo>
                    <a:cubicBezTo>
                      <a:pt x="2268" y="5300"/>
                      <a:pt x="2467" y="5300"/>
                      <a:pt x="3666" y="6740"/>
                    </a:cubicBezTo>
                    <a:cubicBezTo>
                      <a:pt x="4866" y="8180"/>
                      <a:pt x="5258" y="13203"/>
                      <a:pt x="5258" y="13203"/>
                    </a:cubicBezTo>
                    <a:cubicBezTo>
                      <a:pt x="6169" y="13418"/>
                      <a:pt x="7028" y="13494"/>
                      <a:pt x="7788" y="13494"/>
                    </a:cubicBezTo>
                    <a:cubicBezTo>
                      <a:pt x="9630" y="13494"/>
                      <a:pt x="10888" y="13045"/>
                      <a:pt x="10888" y="13045"/>
                    </a:cubicBezTo>
                    <a:cubicBezTo>
                      <a:pt x="10888" y="13045"/>
                      <a:pt x="11239" y="8097"/>
                      <a:pt x="10013" y="5106"/>
                    </a:cubicBezTo>
                    <a:cubicBezTo>
                      <a:pt x="8772" y="2137"/>
                      <a:pt x="5258" y="2268"/>
                      <a:pt x="4342" y="2095"/>
                    </a:cubicBezTo>
                    <a:cubicBezTo>
                      <a:pt x="3425" y="1917"/>
                      <a:pt x="3729" y="0"/>
                      <a:pt x="3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2076212" y="3963666"/>
                <a:ext cx="382754" cy="204919"/>
              </a:xfrm>
              <a:custGeom>
                <a:avLst/>
                <a:gdLst/>
                <a:ahLst/>
                <a:cxnLst/>
                <a:rect l="l" t="t" r="r" b="b"/>
                <a:pathLst>
                  <a:path w="4494" h="2406" extrusionOk="0">
                    <a:moveTo>
                      <a:pt x="942" y="123"/>
                    </a:moveTo>
                    <a:cubicBezTo>
                      <a:pt x="1155" y="123"/>
                      <a:pt x="1374" y="183"/>
                      <a:pt x="1529" y="269"/>
                    </a:cubicBezTo>
                    <a:cubicBezTo>
                      <a:pt x="1529" y="269"/>
                      <a:pt x="1922" y="421"/>
                      <a:pt x="2184" y="531"/>
                    </a:cubicBezTo>
                    <a:cubicBezTo>
                      <a:pt x="2247" y="573"/>
                      <a:pt x="2399" y="615"/>
                      <a:pt x="2577" y="683"/>
                    </a:cubicBezTo>
                    <a:cubicBezTo>
                      <a:pt x="2771" y="746"/>
                      <a:pt x="3011" y="835"/>
                      <a:pt x="3252" y="924"/>
                    </a:cubicBezTo>
                    <a:cubicBezTo>
                      <a:pt x="3493" y="1007"/>
                      <a:pt x="3708" y="1096"/>
                      <a:pt x="3907" y="1206"/>
                    </a:cubicBezTo>
                    <a:cubicBezTo>
                      <a:pt x="4080" y="1316"/>
                      <a:pt x="4232" y="1400"/>
                      <a:pt x="4279" y="1489"/>
                    </a:cubicBezTo>
                    <a:cubicBezTo>
                      <a:pt x="4363" y="1683"/>
                      <a:pt x="4300" y="1861"/>
                      <a:pt x="4148" y="2013"/>
                    </a:cubicBezTo>
                    <a:cubicBezTo>
                      <a:pt x="4028" y="2172"/>
                      <a:pt x="3815" y="2277"/>
                      <a:pt x="3594" y="2277"/>
                    </a:cubicBezTo>
                    <a:cubicBezTo>
                      <a:pt x="3575" y="2277"/>
                      <a:pt x="3555" y="2277"/>
                      <a:pt x="3535" y="2275"/>
                    </a:cubicBezTo>
                    <a:cubicBezTo>
                      <a:pt x="3294" y="2275"/>
                      <a:pt x="2750" y="2186"/>
                      <a:pt x="2205" y="2076"/>
                    </a:cubicBezTo>
                    <a:cubicBezTo>
                      <a:pt x="1660" y="1971"/>
                      <a:pt x="1116" y="1840"/>
                      <a:pt x="917" y="1751"/>
                    </a:cubicBezTo>
                    <a:cubicBezTo>
                      <a:pt x="697" y="1641"/>
                      <a:pt x="482" y="1489"/>
                      <a:pt x="330" y="1269"/>
                    </a:cubicBezTo>
                    <a:cubicBezTo>
                      <a:pt x="173" y="1076"/>
                      <a:pt x="110" y="835"/>
                      <a:pt x="199" y="552"/>
                    </a:cubicBezTo>
                    <a:cubicBezTo>
                      <a:pt x="283" y="290"/>
                      <a:pt x="503" y="159"/>
                      <a:pt x="765" y="138"/>
                    </a:cubicBezTo>
                    <a:cubicBezTo>
                      <a:pt x="822" y="128"/>
                      <a:pt x="882" y="123"/>
                      <a:pt x="942" y="123"/>
                    </a:cubicBezTo>
                    <a:close/>
                    <a:moveTo>
                      <a:pt x="916" y="0"/>
                    </a:moveTo>
                    <a:cubicBezTo>
                      <a:pt x="865" y="0"/>
                      <a:pt x="815" y="3"/>
                      <a:pt x="765" y="7"/>
                    </a:cubicBezTo>
                    <a:cubicBezTo>
                      <a:pt x="461" y="49"/>
                      <a:pt x="199" y="201"/>
                      <a:pt x="89" y="531"/>
                    </a:cubicBezTo>
                    <a:cubicBezTo>
                      <a:pt x="0" y="835"/>
                      <a:pt x="68" y="1117"/>
                      <a:pt x="241" y="1337"/>
                    </a:cubicBezTo>
                    <a:cubicBezTo>
                      <a:pt x="393" y="1578"/>
                      <a:pt x="634" y="1751"/>
                      <a:pt x="875" y="1861"/>
                    </a:cubicBezTo>
                    <a:cubicBezTo>
                      <a:pt x="1116" y="1971"/>
                      <a:pt x="1639" y="2102"/>
                      <a:pt x="2184" y="2186"/>
                    </a:cubicBezTo>
                    <a:cubicBezTo>
                      <a:pt x="2729" y="2296"/>
                      <a:pt x="3273" y="2385"/>
                      <a:pt x="3535" y="2406"/>
                    </a:cubicBezTo>
                    <a:cubicBezTo>
                      <a:pt x="3797" y="2406"/>
                      <a:pt x="4059" y="2275"/>
                      <a:pt x="4232" y="2102"/>
                    </a:cubicBezTo>
                    <a:cubicBezTo>
                      <a:pt x="4410" y="1924"/>
                      <a:pt x="4493" y="1662"/>
                      <a:pt x="4363" y="1447"/>
                    </a:cubicBezTo>
                    <a:cubicBezTo>
                      <a:pt x="4300" y="1316"/>
                      <a:pt x="4148" y="1206"/>
                      <a:pt x="3949" y="1096"/>
                    </a:cubicBezTo>
                    <a:cubicBezTo>
                      <a:pt x="3755" y="1007"/>
                      <a:pt x="3535" y="897"/>
                      <a:pt x="3294" y="814"/>
                    </a:cubicBezTo>
                    <a:cubicBezTo>
                      <a:pt x="3053" y="725"/>
                      <a:pt x="2818" y="636"/>
                      <a:pt x="2619" y="573"/>
                    </a:cubicBezTo>
                    <a:cubicBezTo>
                      <a:pt x="2425" y="505"/>
                      <a:pt x="2268" y="463"/>
                      <a:pt x="2226" y="421"/>
                    </a:cubicBezTo>
                    <a:cubicBezTo>
                      <a:pt x="1964" y="311"/>
                      <a:pt x="1571" y="159"/>
                      <a:pt x="1571" y="159"/>
                    </a:cubicBezTo>
                    <a:cubicBezTo>
                      <a:pt x="1390" y="51"/>
                      <a:pt x="1152" y="0"/>
                      <a:pt x="91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1330899" y="2789445"/>
                <a:ext cx="944280" cy="1158993"/>
              </a:xfrm>
              <a:custGeom>
                <a:avLst/>
                <a:gdLst/>
                <a:ahLst/>
                <a:cxnLst/>
                <a:rect l="l" t="t" r="r" b="b"/>
                <a:pathLst>
                  <a:path w="11087" h="13608" extrusionOk="0">
                    <a:moveTo>
                      <a:pt x="3734" y="131"/>
                    </a:moveTo>
                    <a:cubicBezTo>
                      <a:pt x="3734" y="178"/>
                      <a:pt x="3666" y="571"/>
                      <a:pt x="3687" y="1048"/>
                    </a:cubicBezTo>
                    <a:cubicBezTo>
                      <a:pt x="3713" y="1309"/>
                      <a:pt x="3755" y="1571"/>
                      <a:pt x="3865" y="1791"/>
                    </a:cubicBezTo>
                    <a:cubicBezTo>
                      <a:pt x="3975" y="2011"/>
                      <a:pt x="4148" y="2184"/>
                      <a:pt x="4389" y="2226"/>
                    </a:cubicBezTo>
                    <a:cubicBezTo>
                      <a:pt x="5347" y="2404"/>
                      <a:pt x="8819" y="2247"/>
                      <a:pt x="10019" y="5195"/>
                    </a:cubicBezTo>
                    <a:cubicBezTo>
                      <a:pt x="10626" y="6677"/>
                      <a:pt x="10846" y="8662"/>
                      <a:pt x="10914" y="10280"/>
                    </a:cubicBezTo>
                    <a:cubicBezTo>
                      <a:pt x="10977" y="11851"/>
                      <a:pt x="10888" y="13030"/>
                      <a:pt x="10888" y="13072"/>
                    </a:cubicBezTo>
                    <a:cubicBezTo>
                      <a:pt x="10844" y="13086"/>
                      <a:pt x="9650" y="13504"/>
                      <a:pt x="7872" y="13504"/>
                    </a:cubicBezTo>
                    <a:cubicBezTo>
                      <a:pt x="7126" y="13504"/>
                      <a:pt x="6278" y="13431"/>
                      <a:pt x="5368" y="13223"/>
                    </a:cubicBezTo>
                    <a:cubicBezTo>
                      <a:pt x="5368" y="13181"/>
                      <a:pt x="5284" y="11982"/>
                      <a:pt x="5023" y="10563"/>
                    </a:cubicBezTo>
                    <a:cubicBezTo>
                      <a:pt x="4782" y="9144"/>
                      <a:pt x="4389" y="7531"/>
                      <a:pt x="3776" y="6766"/>
                    </a:cubicBezTo>
                    <a:cubicBezTo>
                      <a:pt x="2577" y="5326"/>
                      <a:pt x="2378" y="5347"/>
                      <a:pt x="1247" y="3844"/>
                    </a:cubicBezTo>
                    <a:cubicBezTo>
                      <a:pt x="152" y="2378"/>
                      <a:pt x="571" y="440"/>
                      <a:pt x="592" y="372"/>
                    </a:cubicBezTo>
                    <a:lnTo>
                      <a:pt x="3734" y="131"/>
                    </a:lnTo>
                    <a:close/>
                    <a:moveTo>
                      <a:pt x="3865" y="0"/>
                    </a:moveTo>
                    <a:lnTo>
                      <a:pt x="482" y="262"/>
                    </a:lnTo>
                    <a:lnTo>
                      <a:pt x="482" y="309"/>
                    </a:lnTo>
                    <a:cubicBezTo>
                      <a:pt x="482" y="309"/>
                      <a:pt x="0" y="2378"/>
                      <a:pt x="1158" y="3907"/>
                    </a:cubicBezTo>
                    <a:cubicBezTo>
                      <a:pt x="2294" y="5415"/>
                      <a:pt x="2488" y="5389"/>
                      <a:pt x="3687" y="6855"/>
                    </a:cubicBezTo>
                    <a:cubicBezTo>
                      <a:pt x="4279" y="7552"/>
                      <a:pt x="4672" y="9165"/>
                      <a:pt x="4913" y="10584"/>
                    </a:cubicBezTo>
                    <a:cubicBezTo>
                      <a:pt x="5174" y="12024"/>
                      <a:pt x="5258" y="13271"/>
                      <a:pt x="5258" y="13271"/>
                    </a:cubicBezTo>
                    <a:lnTo>
                      <a:pt x="5258" y="13312"/>
                    </a:lnTo>
                    <a:lnTo>
                      <a:pt x="5305" y="13312"/>
                    </a:lnTo>
                    <a:cubicBezTo>
                      <a:pt x="6233" y="13531"/>
                      <a:pt x="7103" y="13608"/>
                      <a:pt x="7869" y="13608"/>
                    </a:cubicBezTo>
                    <a:cubicBezTo>
                      <a:pt x="9714" y="13608"/>
                      <a:pt x="10956" y="13161"/>
                      <a:pt x="10956" y="13161"/>
                    </a:cubicBezTo>
                    <a:lnTo>
                      <a:pt x="10998" y="13161"/>
                    </a:lnTo>
                    <a:lnTo>
                      <a:pt x="10998" y="13113"/>
                    </a:lnTo>
                    <a:cubicBezTo>
                      <a:pt x="10998" y="13113"/>
                      <a:pt x="11087" y="11872"/>
                      <a:pt x="11019" y="10259"/>
                    </a:cubicBezTo>
                    <a:cubicBezTo>
                      <a:pt x="10956" y="8641"/>
                      <a:pt x="10736" y="6656"/>
                      <a:pt x="10129" y="5153"/>
                    </a:cubicBezTo>
                    <a:cubicBezTo>
                      <a:pt x="8882" y="2142"/>
                      <a:pt x="5305" y="2273"/>
                      <a:pt x="4410" y="2095"/>
                    </a:cubicBezTo>
                    <a:cubicBezTo>
                      <a:pt x="4190" y="2074"/>
                      <a:pt x="4059" y="1943"/>
                      <a:pt x="3975" y="1749"/>
                    </a:cubicBezTo>
                    <a:cubicBezTo>
                      <a:pt x="3865" y="1550"/>
                      <a:pt x="3818" y="1288"/>
                      <a:pt x="3797" y="1048"/>
                    </a:cubicBezTo>
                    <a:cubicBezTo>
                      <a:pt x="3776" y="545"/>
                      <a:pt x="3844" y="68"/>
                      <a:pt x="3844" y="68"/>
                    </a:cubicBezTo>
                    <a:lnTo>
                      <a:pt x="386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1104349" y="2878617"/>
                <a:ext cx="921965" cy="1183948"/>
              </a:xfrm>
              <a:custGeom>
                <a:avLst/>
                <a:gdLst/>
                <a:ahLst/>
                <a:cxnLst/>
                <a:rect l="l" t="t" r="r" b="b"/>
                <a:pathLst>
                  <a:path w="10825" h="13901" extrusionOk="0">
                    <a:moveTo>
                      <a:pt x="4802" y="1"/>
                    </a:moveTo>
                    <a:lnTo>
                      <a:pt x="1026" y="545"/>
                    </a:lnTo>
                    <a:cubicBezTo>
                      <a:pt x="1026" y="545"/>
                      <a:pt x="63" y="1441"/>
                      <a:pt x="21" y="2949"/>
                    </a:cubicBezTo>
                    <a:cubicBezTo>
                      <a:pt x="0" y="4452"/>
                      <a:pt x="587" y="5829"/>
                      <a:pt x="2289" y="6133"/>
                    </a:cubicBezTo>
                    <a:cubicBezTo>
                      <a:pt x="2820" y="6234"/>
                      <a:pt x="3324" y="6270"/>
                      <a:pt x="3767" y="6270"/>
                    </a:cubicBezTo>
                    <a:cubicBezTo>
                      <a:pt x="4766" y="6270"/>
                      <a:pt x="5457" y="6091"/>
                      <a:pt x="5457" y="6091"/>
                    </a:cubicBezTo>
                    <a:lnTo>
                      <a:pt x="5457" y="6091"/>
                    </a:lnTo>
                    <a:lnTo>
                      <a:pt x="3556" y="12789"/>
                    </a:lnTo>
                    <a:cubicBezTo>
                      <a:pt x="3556" y="12789"/>
                      <a:pt x="4320" y="13507"/>
                      <a:pt x="6216" y="13836"/>
                    </a:cubicBezTo>
                    <a:cubicBezTo>
                      <a:pt x="6502" y="13882"/>
                      <a:pt x="6761" y="13901"/>
                      <a:pt x="6994" y="13901"/>
                    </a:cubicBezTo>
                    <a:cubicBezTo>
                      <a:pt x="8330" y="13901"/>
                      <a:pt x="8835" y="13271"/>
                      <a:pt x="8835" y="13271"/>
                    </a:cubicBezTo>
                    <a:cubicBezTo>
                      <a:pt x="8835" y="13271"/>
                      <a:pt x="10322" y="7421"/>
                      <a:pt x="10584" y="5546"/>
                    </a:cubicBezTo>
                    <a:cubicBezTo>
                      <a:pt x="10825" y="3666"/>
                      <a:pt x="10081" y="2425"/>
                      <a:pt x="8924" y="2142"/>
                    </a:cubicBezTo>
                    <a:cubicBezTo>
                      <a:pt x="7773" y="1861"/>
                      <a:pt x="5873" y="1440"/>
                      <a:pt x="5336" y="1440"/>
                    </a:cubicBezTo>
                    <a:cubicBezTo>
                      <a:pt x="5323" y="1440"/>
                      <a:pt x="5311" y="1440"/>
                      <a:pt x="5300" y="1441"/>
                    </a:cubicBezTo>
                    <a:cubicBezTo>
                      <a:pt x="5296" y="1441"/>
                      <a:pt x="5293" y="1441"/>
                      <a:pt x="5290" y="1441"/>
                    </a:cubicBezTo>
                    <a:cubicBezTo>
                      <a:pt x="4823" y="1441"/>
                      <a:pt x="4802" y="1"/>
                      <a:pt x="4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1100772" y="2873251"/>
                <a:ext cx="919751" cy="1194083"/>
              </a:xfrm>
              <a:custGeom>
                <a:avLst/>
                <a:gdLst/>
                <a:ahLst/>
                <a:cxnLst/>
                <a:rect l="l" t="t" r="r" b="b"/>
                <a:pathLst>
                  <a:path w="10799" h="14020" extrusionOk="0">
                    <a:moveTo>
                      <a:pt x="4797" y="132"/>
                    </a:moveTo>
                    <a:cubicBezTo>
                      <a:pt x="4797" y="194"/>
                      <a:pt x="4797" y="456"/>
                      <a:pt x="4865" y="807"/>
                    </a:cubicBezTo>
                    <a:cubicBezTo>
                      <a:pt x="4886" y="980"/>
                      <a:pt x="4949" y="1179"/>
                      <a:pt x="5017" y="1310"/>
                    </a:cubicBezTo>
                    <a:cubicBezTo>
                      <a:pt x="5059" y="1394"/>
                      <a:pt x="5106" y="1441"/>
                      <a:pt x="5148" y="1483"/>
                    </a:cubicBezTo>
                    <a:cubicBezTo>
                      <a:pt x="5211" y="1551"/>
                      <a:pt x="5279" y="1572"/>
                      <a:pt x="5342" y="1572"/>
                    </a:cubicBezTo>
                    <a:cubicBezTo>
                      <a:pt x="5362" y="1568"/>
                      <a:pt x="5386" y="1566"/>
                      <a:pt x="5413" y="1566"/>
                    </a:cubicBezTo>
                    <a:cubicBezTo>
                      <a:pt x="5534" y="1566"/>
                      <a:pt x="5720" y="1600"/>
                      <a:pt x="5934" y="1635"/>
                    </a:cubicBezTo>
                    <a:cubicBezTo>
                      <a:pt x="6195" y="1656"/>
                      <a:pt x="6520" y="1724"/>
                      <a:pt x="6871" y="1813"/>
                    </a:cubicBezTo>
                    <a:cubicBezTo>
                      <a:pt x="7567" y="1944"/>
                      <a:pt x="8353" y="2116"/>
                      <a:pt x="8945" y="2268"/>
                    </a:cubicBezTo>
                    <a:cubicBezTo>
                      <a:pt x="9510" y="2399"/>
                      <a:pt x="9971" y="2771"/>
                      <a:pt x="10275" y="3337"/>
                    </a:cubicBezTo>
                    <a:cubicBezTo>
                      <a:pt x="10558" y="3907"/>
                      <a:pt x="10689" y="4667"/>
                      <a:pt x="10558" y="5609"/>
                    </a:cubicBezTo>
                    <a:cubicBezTo>
                      <a:pt x="10317" y="7463"/>
                      <a:pt x="8856" y="13287"/>
                      <a:pt x="8835" y="13308"/>
                    </a:cubicBezTo>
                    <a:cubicBezTo>
                      <a:pt x="8835" y="13308"/>
                      <a:pt x="8683" y="13507"/>
                      <a:pt x="8269" y="13680"/>
                    </a:cubicBezTo>
                    <a:cubicBezTo>
                      <a:pt x="8000" y="13802"/>
                      <a:pt x="7607" y="13902"/>
                      <a:pt x="7084" y="13902"/>
                    </a:cubicBezTo>
                    <a:cubicBezTo>
                      <a:pt x="6845" y="13902"/>
                      <a:pt x="6579" y="13881"/>
                      <a:pt x="6284" y="13831"/>
                    </a:cubicBezTo>
                    <a:cubicBezTo>
                      <a:pt x="5321" y="13680"/>
                      <a:pt x="4666" y="13418"/>
                      <a:pt x="4232" y="13203"/>
                    </a:cubicBezTo>
                    <a:cubicBezTo>
                      <a:pt x="3839" y="12983"/>
                      <a:pt x="3687" y="12831"/>
                      <a:pt x="3666" y="12831"/>
                    </a:cubicBezTo>
                    <a:lnTo>
                      <a:pt x="5583" y="6065"/>
                    </a:lnTo>
                    <a:lnTo>
                      <a:pt x="5473" y="6086"/>
                    </a:lnTo>
                    <a:cubicBezTo>
                      <a:pt x="5473" y="6086"/>
                      <a:pt x="4760" y="6273"/>
                      <a:pt x="3737" y="6273"/>
                    </a:cubicBezTo>
                    <a:cubicBezTo>
                      <a:pt x="3320" y="6273"/>
                      <a:pt x="2850" y="6242"/>
                      <a:pt x="2357" y="6154"/>
                    </a:cubicBezTo>
                    <a:cubicBezTo>
                      <a:pt x="1503" y="5976"/>
                      <a:pt x="938" y="5583"/>
                      <a:pt x="587" y="5018"/>
                    </a:cubicBezTo>
                    <a:cubicBezTo>
                      <a:pt x="236" y="4452"/>
                      <a:pt x="105" y="3750"/>
                      <a:pt x="131" y="3012"/>
                    </a:cubicBezTo>
                    <a:cubicBezTo>
                      <a:pt x="173" y="1551"/>
                      <a:pt x="1068" y="697"/>
                      <a:pt x="1089" y="676"/>
                    </a:cubicBezTo>
                    <a:lnTo>
                      <a:pt x="4797" y="132"/>
                    </a:lnTo>
                    <a:close/>
                    <a:moveTo>
                      <a:pt x="4907" y="1"/>
                    </a:moveTo>
                    <a:lnTo>
                      <a:pt x="1021" y="566"/>
                    </a:lnTo>
                    <a:lnTo>
                      <a:pt x="1021" y="587"/>
                    </a:lnTo>
                    <a:cubicBezTo>
                      <a:pt x="1021" y="587"/>
                      <a:pt x="42" y="1483"/>
                      <a:pt x="21" y="3012"/>
                    </a:cubicBezTo>
                    <a:cubicBezTo>
                      <a:pt x="0" y="3777"/>
                      <a:pt x="131" y="4494"/>
                      <a:pt x="498" y="5086"/>
                    </a:cubicBezTo>
                    <a:cubicBezTo>
                      <a:pt x="869" y="5651"/>
                      <a:pt x="1461" y="6086"/>
                      <a:pt x="2331" y="6264"/>
                    </a:cubicBezTo>
                    <a:cubicBezTo>
                      <a:pt x="2842" y="6359"/>
                      <a:pt x="3322" y="6392"/>
                      <a:pt x="3744" y="6392"/>
                    </a:cubicBezTo>
                    <a:cubicBezTo>
                      <a:pt x="4674" y="6392"/>
                      <a:pt x="5326" y="6231"/>
                      <a:pt x="5431" y="6217"/>
                    </a:cubicBezTo>
                    <a:lnTo>
                      <a:pt x="5431" y="6217"/>
                    </a:lnTo>
                    <a:lnTo>
                      <a:pt x="3535" y="12852"/>
                    </a:lnTo>
                    <a:lnTo>
                      <a:pt x="3556" y="12873"/>
                    </a:lnTo>
                    <a:cubicBezTo>
                      <a:pt x="3556" y="12873"/>
                      <a:pt x="3750" y="13072"/>
                      <a:pt x="4190" y="13287"/>
                    </a:cubicBezTo>
                    <a:cubicBezTo>
                      <a:pt x="4624" y="13528"/>
                      <a:pt x="5300" y="13790"/>
                      <a:pt x="6258" y="13941"/>
                    </a:cubicBezTo>
                    <a:cubicBezTo>
                      <a:pt x="6559" y="13997"/>
                      <a:pt x="6832" y="14020"/>
                      <a:pt x="7077" y="14020"/>
                    </a:cubicBezTo>
                    <a:cubicBezTo>
                      <a:pt x="7618" y="14020"/>
                      <a:pt x="8026" y="13908"/>
                      <a:pt x="8311" y="13790"/>
                    </a:cubicBezTo>
                    <a:cubicBezTo>
                      <a:pt x="8746" y="13617"/>
                      <a:pt x="8924" y="13376"/>
                      <a:pt x="8924" y="13376"/>
                    </a:cubicBezTo>
                    <a:lnTo>
                      <a:pt x="8945" y="13376"/>
                    </a:lnTo>
                    <a:lnTo>
                      <a:pt x="8945" y="13355"/>
                    </a:lnTo>
                    <a:cubicBezTo>
                      <a:pt x="8945" y="13355"/>
                      <a:pt x="10427" y="7505"/>
                      <a:pt x="10668" y="5630"/>
                    </a:cubicBezTo>
                    <a:cubicBezTo>
                      <a:pt x="10799" y="4667"/>
                      <a:pt x="10668" y="3881"/>
                      <a:pt x="10364" y="3274"/>
                    </a:cubicBezTo>
                    <a:cubicBezTo>
                      <a:pt x="10055" y="2682"/>
                      <a:pt x="9578" y="2289"/>
                      <a:pt x="8966" y="2158"/>
                    </a:cubicBezTo>
                    <a:cubicBezTo>
                      <a:pt x="8379" y="2006"/>
                      <a:pt x="7594" y="1834"/>
                      <a:pt x="6892" y="1682"/>
                    </a:cubicBezTo>
                    <a:cubicBezTo>
                      <a:pt x="6546" y="1614"/>
                      <a:pt x="6216" y="1551"/>
                      <a:pt x="5954" y="1504"/>
                    </a:cubicBezTo>
                    <a:cubicBezTo>
                      <a:pt x="5672" y="1462"/>
                      <a:pt x="5473" y="1441"/>
                      <a:pt x="5342" y="1441"/>
                    </a:cubicBezTo>
                    <a:cubicBezTo>
                      <a:pt x="5331" y="1446"/>
                      <a:pt x="5320" y="1449"/>
                      <a:pt x="5309" y="1449"/>
                    </a:cubicBezTo>
                    <a:cubicBezTo>
                      <a:pt x="5277" y="1449"/>
                      <a:pt x="5246" y="1428"/>
                      <a:pt x="5211" y="1394"/>
                    </a:cubicBezTo>
                    <a:cubicBezTo>
                      <a:pt x="5190" y="1373"/>
                      <a:pt x="5148" y="1331"/>
                      <a:pt x="5127" y="1263"/>
                    </a:cubicBezTo>
                    <a:cubicBezTo>
                      <a:pt x="5059" y="1132"/>
                      <a:pt x="4996" y="959"/>
                      <a:pt x="4975" y="786"/>
                    </a:cubicBezTo>
                    <a:cubicBezTo>
                      <a:pt x="4907" y="435"/>
                      <a:pt x="4907" y="64"/>
                      <a:pt x="4907" y="64"/>
                    </a:cubicBezTo>
                    <a:lnTo>
                      <a:pt x="490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1639551" y="4063143"/>
                <a:ext cx="378155" cy="219398"/>
              </a:xfrm>
              <a:custGeom>
                <a:avLst/>
                <a:gdLst/>
                <a:ahLst/>
                <a:cxnLst/>
                <a:rect l="l" t="t" r="r" b="b"/>
                <a:pathLst>
                  <a:path w="4440" h="2576" extrusionOk="0">
                    <a:moveTo>
                      <a:pt x="927" y="1"/>
                    </a:moveTo>
                    <a:cubicBezTo>
                      <a:pt x="639" y="1"/>
                      <a:pt x="367" y="113"/>
                      <a:pt x="241" y="410"/>
                    </a:cubicBezTo>
                    <a:cubicBezTo>
                      <a:pt x="0" y="976"/>
                      <a:pt x="414" y="1500"/>
                      <a:pt x="828" y="1740"/>
                    </a:cubicBezTo>
                    <a:cubicBezTo>
                      <a:pt x="1268" y="2002"/>
                      <a:pt x="2922" y="2505"/>
                      <a:pt x="3404" y="2568"/>
                    </a:cubicBezTo>
                    <a:cubicBezTo>
                      <a:pt x="3441" y="2573"/>
                      <a:pt x="3477" y="2575"/>
                      <a:pt x="3514" y="2575"/>
                    </a:cubicBezTo>
                    <a:cubicBezTo>
                      <a:pt x="3982" y="2575"/>
                      <a:pt x="4439" y="2186"/>
                      <a:pt x="4279" y="1782"/>
                    </a:cubicBezTo>
                    <a:cubicBezTo>
                      <a:pt x="4101" y="1348"/>
                      <a:pt x="2509" y="714"/>
                      <a:pt x="2268" y="562"/>
                    </a:cubicBezTo>
                    <a:cubicBezTo>
                      <a:pt x="2053" y="431"/>
                      <a:pt x="1660" y="232"/>
                      <a:pt x="1660" y="232"/>
                    </a:cubicBezTo>
                    <a:cubicBezTo>
                      <a:pt x="1472" y="97"/>
                      <a:pt x="1193" y="1"/>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1643128" y="4058799"/>
                <a:ext cx="373811" cy="227745"/>
              </a:xfrm>
              <a:custGeom>
                <a:avLst/>
                <a:gdLst/>
                <a:ahLst/>
                <a:cxnLst/>
                <a:rect l="l" t="t" r="r" b="b"/>
                <a:pathLst>
                  <a:path w="4389" h="2674" extrusionOk="0">
                    <a:moveTo>
                      <a:pt x="854" y="110"/>
                    </a:moveTo>
                    <a:cubicBezTo>
                      <a:pt x="1116" y="110"/>
                      <a:pt x="1419" y="199"/>
                      <a:pt x="1592" y="330"/>
                    </a:cubicBezTo>
                    <a:cubicBezTo>
                      <a:pt x="1592" y="330"/>
                      <a:pt x="1985" y="524"/>
                      <a:pt x="2205" y="676"/>
                    </a:cubicBezTo>
                    <a:cubicBezTo>
                      <a:pt x="2273" y="723"/>
                      <a:pt x="2425" y="786"/>
                      <a:pt x="2598" y="854"/>
                    </a:cubicBezTo>
                    <a:cubicBezTo>
                      <a:pt x="2797" y="938"/>
                      <a:pt x="3011" y="1048"/>
                      <a:pt x="3231" y="1158"/>
                    </a:cubicBezTo>
                    <a:cubicBezTo>
                      <a:pt x="3451" y="1289"/>
                      <a:pt x="3687" y="1399"/>
                      <a:pt x="3865" y="1530"/>
                    </a:cubicBezTo>
                    <a:cubicBezTo>
                      <a:pt x="4038" y="1640"/>
                      <a:pt x="4148" y="1771"/>
                      <a:pt x="4190" y="1854"/>
                    </a:cubicBezTo>
                    <a:cubicBezTo>
                      <a:pt x="4258" y="2032"/>
                      <a:pt x="4190" y="2226"/>
                      <a:pt x="4017" y="2357"/>
                    </a:cubicBezTo>
                    <a:cubicBezTo>
                      <a:pt x="3883" y="2491"/>
                      <a:pt x="3663" y="2560"/>
                      <a:pt x="3463" y="2560"/>
                    </a:cubicBezTo>
                    <a:cubicBezTo>
                      <a:pt x="3436" y="2560"/>
                      <a:pt x="3409" y="2559"/>
                      <a:pt x="3383" y="2556"/>
                    </a:cubicBezTo>
                    <a:cubicBezTo>
                      <a:pt x="3142" y="2530"/>
                      <a:pt x="2598" y="2378"/>
                      <a:pt x="2074" y="2226"/>
                    </a:cubicBezTo>
                    <a:cubicBezTo>
                      <a:pt x="1550" y="2053"/>
                      <a:pt x="1027" y="1854"/>
                      <a:pt x="833" y="1744"/>
                    </a:cubicBezTo>
                    <a:cubicBezTo>
                      <a:pt x="613" y="1613"/>
                      <a:pt x="414" y="1441"/>
                      <a:pt x="283" y="1221"/>
                    </a:cubicBezTo>
                    <a:cubicBezTo>
                      <a:pt x="178" y="985"/>
                      <a:pt x="131" y="744"/>
                      <a:pt x="241" y="482"/>
                    </a:cubicBezTo>
                    <a:cubicBezTo>
                      <a:pt x="351" y="220"/>
                      <a:pt x="592" y="131"/>
                      <a:pt x="854" y="110"/>
                    </a:cubicBezTo>
                    <a:close/>
                    <a:moveTo>
                      <a:pt x="854" y="0"/>
                    </a:moveTo>
                    <a:cubicBezTo>
                      <a:pt x="545" y="0"/>
                      <a:pt x="262" y="131"/>
                      <a:pt x="131" y="435"/>
                    </a:cubicBezTo>
                    <a:cubicBezTo>
                      <a:pt x="0" y="744"/>
                      <a:pt x="68" y="1027"/>
                      <a:pt x="199" y="1268"/>
                    </a:cubicBezTo>
                    <a:cubicBezTo>
                      <a:pt x="330" y="1509"/>
                      <a:pt x="545" y="1702"/>
                      <a:pt x="765" y="1833"/>
                    </a:cubicBezTo>
                    <a:cubicBezTo>
                      <a:pt x="985" y="1964"/>
                      <a:pt x="1508" y="2163"/>
                      <a:pt x="2053" y="2336"/>
                    </a:cubicBezTo>
                    <a:cubicBezTo>
                      <a:pt x="2577" y="2488"/>
                      <a:pt x="3100" y="2640"/>
                      <a:pt x="3362" y="2661"/>
                    </a:cubicBezTo>
                    <a:cubicBezTo>
                      <a:pt x="3409" y="2669"/>
                      <a:pt x="3457" y="2673"/>
                      <a:pt x="3504" y="2673"/>
                    </a:cubicBezTo>
                    <a:cubicBezTo>
                      <a:pt x="3722" y="2673"/>
                      <a:pt x="3938" y="2588"/>
                      <a:pt x="4080" y="2446"/>
                    </a:cubicBezTo>
                    <a:cubicBezTo>
                      <a:pt x="4279" y="2294"/>
                      <a:pt x="4389" y="2053"/>
                      <a:pt x="4300" y="1812"/>
                    </a:cubicBezTo>
                    <a:cubicBezTo>
                      <a:pt x="4237" y="1681"/>
                      <a:pt x="4106" y="1551"/>
                      <a:pt x="3907" y="1420"/>
                    </a:cubicBezTo>
                    <a:cubicBezTo>
                      <a:pt x="3734" y="1310"/>
                      <a:pt x="3514" y="1179"/>
                      <a:pt x="3273" y="1069"/>
                    </a:cubicBezTo>
                    <a:cubicBezTo>
                      <a:pt x="3059" y="959"/>
                      <a:pt x="2839" y="854"/>
                      <a:pt x="2640" y="765"/>
                    </a:cubicBezTo>
                    <a:cubicBezTo>
                      <a:pt x="2467" y="676"/>
                      <a:pt x="2315" y="613"/>
                      <a:pt x="2273" y="566"/>
                    </a:cubicBezTo>
                    <a:cubicBezTo>
                      <a:pt x="2032" y="435"/>
                      <a:pt x="1660" y="241"/>
                      <a:pt x="1660" y="241"/>
                    </a:cubicBezTo>
                    <a:cubicBezTo>
                      <a:pt x="1440" y="89"/>
                      <a:pt x="1137" y="0"/>
                      <a:pt x="8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1901360" y="3100907"/>
                <a:ext cx="85681" cy="108762"/>
              </a:xfrm>
              <a:custGeom>
                <a:avLst/>
                <a:gdLst/>
                <a:ahLst/>
                <a:cxnLst/>
                <a:rect l="l" t="t" r="r" b="b"/>
                <a:pathLst>
                  <a:path w="1006" h="1277" extrusionOk="0">
                    <a:moveTo>
                      <a:pt x="67" y="0"/>
                    </a:moveTo>
                    <a:cubicBezTo>
                      <a:pt x="45" y="0"/>
                      <a:pt x="19" y="15"/>
                      <a:pt x="0" y="30"/>
                    </a:cubicBezTo>
                    <a:cubicBezTo>
                      <a:pt x="0" y="56"/>
                      <a:pt x="0" y="98"/>
                      <a:pt x="27" y="119"/>
                    </a:cubicBezTo>
                    <a:cubicBezTo>
                      <a:pt x="461" y="360"/>
                      <a:pt x="702" y="795"/>
                      <a:pt x="896" y="1234"/>
                    </a:cubicBezTo>
                    <a:cubicBezTo>
                      <a:pt x="896" y="1276"/>
                      <a:pt x="943" y="1276"/>
                      <a:pt x="964" y="1276"/>
                    </a:cubicBezTo>
                    <a:cubicBezTo>
                      <a:pt x="985" y="1255"/>
                      <a:pt x="1006" y="1234"/>
                      <a:pt x="985" y="1187"/>
                    </a:cubicBezTo>
                    <a:cubicBezTo>
                      <a:pt x="812" y="732"/>
                      <a:pt x="550" y="292"/>
                      <a:pt x="89" y="9"/>
                    </a:cubicBezTo>
                    <a:cubicBezTo>
                      <a:pt x="83" y="3"/>
                      <a:pt x="75" y="0"/>
                      <a:pt x="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1975797" y="3219973"/>
                <a:ext cx="18823" cy="78867"/>
              </a:xfrm>
              <a:custGeom>
                <a:avLst/>
                <a:gdLst/>
                <a:ahLst/>
                <a:cxnLst/>
                <a:rect l="l" t="t" r="r" b="b"/>
                <a:pathLst>
                  <a:path w="221" h="926" extrusionOk="0">
                    <a:moveTo>
                      <a:pt x="68" y="1"/>
                    </a:moveTo>
                    <a:cubicBezTo>
                      <a:pt x="60" y="1"/>
                      <a:pt x="50" y="3"/>
                      <a:pt x="43" y="9"/>
                    </a:cubicBezTo>
                    <a:cubicBezTo>
                      <a:pt x="22" y="9"/>
                      <a:pt x="1" y="51"/>
                      <a:pt x="22" y="72"/>
                    </a:cubicBezTo>
                    <a:cubicBezTo>
                      <a:pt x="111" y="313"/>
                      <a:pt x="69" y="596"/>
                      <a:pt x="90" y="884"/>
                    </a:cubicBezTo>
                    <a:cubicBezTo>
                      <a:pt x="90" y="905"/>
                      <a:pt x="111" y="926"/>
                      <a:pt x="132" y="926"/>
                    </a:cubicBezTo>
                    <a:cubicBezTo>
                      <a:pt x="174" y="926"/>
                      <a:pt x="200" y="905"/>
                      <a:pt x="200" y="884"/>
                    </a:cubicBezTo>
                    <a:cubicBezTo>
                      <a:pt x="174" y="596"/>
                      <a:pt x="221" y="313"/>
                      <a:pt x="111" y="30"/>
                    </a:cubicBezTo>
                    <a:cubicBezTo>
                      <a:pt x="111" y="15"/>
                      <a:pt x="90" y="1"/>
                      <a:pt x="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1975797" y="3086599"/>
                <a:ext cx="106292" cy="23422"/>
              </a:xfrm>
              <a:custGeom>
                <a:avLst/>
                <a:gdLst/>
                <a:ahLst/>
                <a:cxnLst/>
                <a:rect l="l" t="t" r="r" b="b"/>
                <a:pathLst>
                  <a:path w="1248" h="275" extrusionOk="0">
                    <a:moveTo>
                      <a:pt x="878" y="1"/>
                    </a:moveTo>
                    <a:cubicBezTo>
                      <a:pt x="588" y="1"/>
                      <a:pt x="316" y="60"/>
                      <a:pt x="43" y="156"/>
                    </a:cubicBezTo>
                    <a:cubicBezTo>
                      <a:pt x="1" y="177"/>
                      <a:pt x="1" y="198"/>
                      <a:pt x="1" y="245"/>
                    </a:cubicBezTo>
                    <a:cubicBezTo>
                      <a:pt x="16" y="260"/>
                      <a:pt x="31" y="275"/>
                      <a:pt x="55" y="275"/>
                    </a:cubicBezTo>
                    <a:cubicBezTo>
                      <a:pt x="65" y="275"/>
                      <a:pt x="76" y="272"/>
                      <a:pt x="90" y="266"/>
                    </a:cubicBezTo>
                    <a:cubicBezTo>
                      <a:pt x="342" y="170"/>
                      <a:pt x="598" y="108"/>
                      <a:pt x="870" y="108"/>
                    </a:cubicBezTo>
                    <a:cubicBezTo>
                      <a:pt x="971" y="108"/>
                      <a:pt x="1073" y="117"/>
                      <a:pt x="1179" y="135"/>
                    </a:cubicBezTo>
                    <a:cubicBezTo>
                      <a:pt x="1200" y="135"/>
                      <a:pt x="1247" y="114"/>
                      <a:pt x="1247" y="93"/>
                    </a:cubicBezTo>
                    <a:cubicBezTo>
                      <a:pt x="1247" y="46"/>
                      <a:pt x="1221" y="25"/>
                      <a:pt x="1200" y="25"/>
                    </a:cubicBezTo>
                    <a:cubicBezTo>
                      <a:pt x="1090" y="8"/>
                      <a:pt x="983" y="1"/>
                      <a:pt x="8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1992746" y="3132590"/>
                <a:ext cx="38923" cy="101182"/>
              </a:xfrm>
              <a:custGeom>
                <a:avLst/>
                <a:gdLst/>
                <a:ahLst/>
                <a:cxnLst/>
                <a:rect l="l" t="t" r="r" b="b"/>
                <a:pathLst>
                  <a:path w="457" h="1188" extrusionOk="0">
                    <a:moveTo>
                      <a:pt x="54" y="0"/>
                    </a:moveTo>
                    <a:cubicBezTo>
                      <a:pt x="45" y="0"/>
                      <a:pt x="34" y="3"/>
                      <a:pt x="22" y="9"/>
                    </a:cubicBezTo>
                    <a:cubicBezTo>
                      <a:pt x="1" y="30"/>
                      <a:pt x="1" y="77"/>
                      <a:pt x="22" y="98"/>
                    </a:cubicBezTo>
                    <a:cubicBezTo>
                      <a:pt x="263" y="402"/>
                      <a:pt x="284" y="752"/>
                      <a:pt x="347" y="1145"/>
                    </a:cubicBezTo>
                    <a:cubicBezTo>
                      <a:pt x="347" y="1166"/>
                      <a:pt x="368" y="1187"/>
                      <a:pt x="415" y="1187"/>
                    </a:cubicBezTo>
                    <a:cubicBezTo>
                      <a:pt x="436" y="1187"/>
                      <a:pt x="457" y="1145"/>
                      <a:pt x="457" y="1124"/>
                    </a:cubicBezTo>
                    <a:cubicBezTo>
                      <a:pt x="394" y="752"/>
                      <a:pt x="368" y="360"/>
                      <a:pt x="106" y="30"/>
                    </a:cubicBezTo>
                    <a:cubicBezTo>
                      <a:pt x="91" y="15"/>
                      <a:pt x="76" y="0"/>
                      <a:pt x="5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1147104" y="2760062"/>
                <a:ext cx="620549" cy="204664"/>
              </a:xfrm>
              <a:custGeom>
                <a:avLst/>
                <a:gdLst/>
                <a:ahLst/>
                <a:cxnLst/>
                <a:rect l="l" t="t" r="r" b="b"/>
                <a:pathLst>
                  <a:path w="7286" h="2403" extrusionOk="0">
                    <a:moveTo>
                      <a:pt x="5489" y="1"/>
                    </a:moveTo>
                    <a:cubicBezTo>
                      <a:pt x="5252" y="1"/>
                      <a:pt x="4993" y="18"/>
                      <a:pt x="4714" y="62"/>
                    </a:cubicBezTo>
                    <a:cubicBezTo>
                      <a:pt x="3316" y="282"/>
                      <a:pt x="132" y="586"/>
                      <a:pt x="132" y="586"/>
                    </a:cubicBezTo>
                    <a:cubicBezTo>
                      <a:pt x="132" y="586"/>
                      <a:pt x="1" y="1702"/>
                      <a:pt x="43" y="2047"/>
                    </a:cubicBezTo>
                    <a:cubicBezTo>
                      <a:pt x="85" y="2377"/>
                      <a:pt x="587" y="2377"/>
                      <a:pt x="1917" y="2398"/>
                    </a:cubicBezTo>
                    <a:cubicBezTo>
                      <a:pt x="2008" y="2401"/>
                      <a:pt x="2109" y="2402"/>
                      <a:pt x="2219" y="2402"/>
                    </a:cubicBezTo>
                    <a:cubicBezTo>
                      <a:pt x="3743" y="2402"/>
                      <a:pt x="7011" y="2145"/>
                      <a:pt x="7133" y="1984"/>
                    </a:cubicBezTo>
                    <a:cubicBezTo>
                      <a:pt x="7264" y="1806"/>
                      <a:pt x="7285" y="1110"/>
                      <a:pt x="7023" y="282"/>
                    </a:cubicBezTo>
                    <a:cubicBezTo>
                      <a:pt x="7023" y="282"/>
                      <a:pt x="6437" y="1"/>
                      <a:pt x="5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1143101" y="2755292"/>
                <a:ext cx="624552" cy="214884"/>
              </a:xfrm>
              <a:custGeom>
                <a:avLst/>
                <a:gdLst/>
                <a:ahLst/>
                <a:cxnLst/>
                <a:rect l="l" t="t" r="r" b="b"/>
                <a:pathLst>
                  <a:path w="7333" h="2523" extrusionOk="0">
                    <a:moveTo>
                      <a:pt x="5698" y="118"/>
                    </a:moveTo>
                    <a:cubicBezTo>
                      <a:pt x="6526" y="139"/>
                      <a:pt x="7008" y="380"/>
                      <a:pt x="7029" y="380"/>
                    </a:cubicBezTo>
                    <a:cubicBezTo>
                      <a:pt x="7139" y="773"/>
                      <a:pt x="7201" y="1145"/>
                      <a:pt x="7201" y="1428"/>
                    </a:cubicBezTo>
                    <a:cubicBezTo>
                      <a:pt x="7228" y="1579"/>
                      <a:pt x="7201" y="1710"/>
                      <a:pt x="7201" y="1799"/>
                    </a:cubicBezTo>
                    <a:cubicBezTo>
                      <a:pt x="7180" y="1909"/>
                      <a:pt x="7159" y="1972"/>
                      <a:pt x="7139" y="2019"/>
                    </a:cubicBezTo>
                    <a:cubicBezTo>
                      <a:pt x="7139" y="2011"/>
                      <a:pt x="7136" y="2008"/>
                      <a:pt x="7132" y="2008"/>
                    </a:cubicBezTo>
                    <a:cubicBezTo>
                      <a:pt x="7125" y="2008"/>
                      <a:pt x="7111" y="2019"/>
                      <a:pt x="7097" y="2019"/>
                    </a:cubicBezTo>
                    <a:cubicBezTo>
                      <a:pt x="7070" y="2040"/>
                      <a:pt x="7029" y="2040"/>
                      <a:pt x="6966" y="2061"/>
                    </a:cubicBezTo>
                    <a:cubicBezTo>
                      <a:pt x="6856" y="2082"/>
                      <a:pt x="6678" y="2103"/>
                      <a:pt x="6484" y="2124"/>
                    </a:cubicBezTo>
                    <a:cubicBezTo>
                      <a:pt x="6112" y="2192"/>
                      <a:pt x="5588" y="2234"/>
                      <a:pt x="5023" y="2281"/>
                    </a:cubicBezTo>
                    <a:cubicBezTo>
                      <a:pt x="4046" y="2355"/>
                      <a:pt x="2956" y="2416"/>
                      <a:pt x="2261" y="2416"/>
                    </a:cubicBezTo>
                    <a:cubicBezTo>
                      <a:pt x="2162" y="2416"/>
                      <a:pt x="2072" y="2415"/>
                      <a:pt x="1991" y="2412"/>
                    </a:cubicBezTo>
                    <a:cubicBezTo>
                      <a:pt x="1310" y="2386"/>
                      <a:pt x="854" y="2386"/>
                      <a:pt x="551" y="2344"/>
                    </a:cubicBezTo>
                    <a:cubicBezTo>
                      <a:pt x="420" y="2323"/>
                      <a:pt x="310" y="2281"/>
                      <a:pt x="242" y="2234"/>
                    </a:cubicBezTo>
                    <a:cubicBezTo>
                      <a:pt x="179" y="2192"/>
                      <a:pt x="158" y="2150"/>
                      <a:pt x="132" y="2082"/>
                    </a:cubicBezTo>
                    <a:cubicBezTo>
                      <a:pt x="111" y="1930"/>
                      <a:pt x="132" y="1559"/>
                      <a:pt x="179" y="1255"/>
                    </a:cubicBezTo>
                    <a:cubicBezTo>
                      <a:pt x="200" y="946"/>
                      <a:pt x="221" y="731"/>
                      <a:pt x="221" y="684"/>
                    </a:cubicBezTo>
                    <a:cubicBezTo>
                      <a:pt x="289" y="684"/>
                      <a:pt x="3384" y="401"/>
                      <a:pt x="4761" y="186"/>
                    </a:cubicBezTo>
                    <a:cubicBezTo>
                      <a:pt x="5107" y="118"/>
                      <a:pt x="5437" y="118"/>
                      <a:pt x="5698" y="118"/>
                    </a:cubicBezTo>
                    <a:close/>
                    <a:moveTo>
                      <a:pt x="5502" y="1"/>
                    </a:moveTo>
                    <a:cubicBezTo>
                      <a:pt x="5273" y="1"/>
                      <a:pt x="5022" y="25"/>
                      <a:pt x="4761" y="76"/>
                    </a:cubicBezTo>
                    <a:cubicBezTo>
                      <a:pt x="3363" y="291"/>
                      <a:pt x="179" y="579"/>
                      <a:pt x="179" y="579"/>
                    </a:cubicBezTo>
                    <a:lnTo>
                      <a:pt x="111" y="600"/>
                    </a:lnTo>
                    <a:lnTo>
                      <a:pt x="111" y="642"/>
                    </a:lnTo>
                    <a:cubicBezTo>
                      <a:pt x="111" y="642"/>
                      <a:pt x="90" y="904"/>
                      <a:pt x="48" y="1234"/>
                    </a:cubicBezTo>
                    <a:cubicBezTo>
                      <a:pt x="27" y="1559"/>
                      <a:pt x="1" y="1909"/>
                      <a:pt x="27" y="2103"/>
                    </a:cubicBezTo>
                    <a:cubicBezTo>
                      <a:pt x="48" y="2192"/>
                      <a:pt x="90" y="2281"/>
                      <a:pt x="179" y="2344"/>
                    </a:cubicBezTo>
                    <a:cubicBezTo>
                      <a:pt x="262" y="2386"/>
                      <a:pt x="372" y="2433"/>
                      <a:pt x="551" y="2454"/>
                    </a:cubicBezTo>
                    <a:cubicBezTo>
                      <a:pt x="854" y="2496"/>
                      <a:pt x="1310" y="2496"/>
                      <a:pt x="1964" y="2517"/>
                    </a:cubicBezTo>
                    <a:cubicBezTo>
                      <a:pt x="2065" y="2521"/>
                      <a:pt x="2178" y="2523"/>
                      <a:pt x="2301" y="2523"/>
                    </a:cubicBezTo>
                    <a:cubicBezTo>
                      <a:pt x="3014" y="2523"/>
                      <a:pt x="4075" y="2462"/>
                      <a:pt x="5044" y="2386"/>
                    </a:cubicBezTo>
                    <a:cubicBezTo>
                      <a:pt x="5588" y="2344"/>
                      <a:pt x="6112" y="2302"/>
                      <a:pt x="6505" y="2234"/>
                    </a:cubicBezTo>
                    <a:cubicBezTo>
                      <a:pt x="6704" y="2213"/>
                      <a:pt x="6877" y="2192"/>
                      <a:pt x="6987" y="2171"/>
                    </a:cubicBezTo>
                    <a:cubicBezTo>
                      <a:pt x="7050" y="2150"/>
                      <a:pt x="7097" y="2150"/>
                      <a:pt x="7139" y="2124"/>
                    </a:cubicBezTo>
                    <a:cubicBezTo>
                      <a:pt x="7180" y="2124"/>
                      <a:pt x="7201" y="2103"/>
                      <a:pt x="7228" y="2082"/>
                    </a:cubicBezTo>
                    <a:cubicBezTo>
                      <a:pt x="7269" y="2019"/>
                      <a:pt x="7290" y="1930"/>
                      <a:pt x="7311" y="1820"/>
                    </a:cubicBezTo>
                    <a:cubicBezTo>
                      <a:pt x="7332" y="1710"/>
                      <a:pt x="7332" y="1579"/>
                      <a:pt x="7332" y="1428"/>
                    </a:cubicBezTo>
                    <a:cubicBezTo>
                      <a:pt x="7311" y="1124"/>
                      <a:pt x="7269" y="731"/>
                      <a:pt x="7139" y="317"/>
                    </a:cubicBezTo>
                    <a:lnTo>
                      <a:pt x="7118" y="291"/>
                    </a:lnTo>
                    <a:lnTo>
                      <a:pt x="7097" y="291"/>
                    </a:lnTo>
                    <a:cubicBezTo>
                      <a:pt x="7097" y="291"/>
                      <a:pt x="6573" y="29"/>
                      <a:pt x="5719" y="8"/>
                    </a:cubicBezTo>
                    <a:cubicBezTo>
                      <a:pt x="5650" y="3"/>
                      <a:pt x="5577" y="1"/>
                      <a:pt x="550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1230766" y="1096491"/>
                <a:ext cx="2248867" cy="2399609"/>
              </a:xfrm>
              <a:custGeom>
                <a:avLst/>
                <a:gdLst/>
                <a:ahLst/>
                <a:cxnLst/>
                <a:rect l="l" t="t" r="r" b="b"/>
                <a:pathLst>
                  <a:path w="26406" h="28176" extrusionOk="0">
                    <a:moveTo>
                      <a:pt x="6960" y="0"/>
                    </a:moveTo>
                    <a:lnTo>
                      <a:pt x="1" y="28175"/>
                    </a:lnTo>
                    <a:lnTo>
                      <a:pt x="21540" y="28175"/>
                    </a:lnTo>
                    <a:lnTo>
                      <a:pt x="26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225401" y="1091126"/>
                <a:ext cx="2259513" cy="2408466"/>
              </a:xfrm>
              <a:custGeom>
                <a:avLst/>
                <a:gdLst/>
                <a:ahLst/>
                <a:cxnLst/>
                <a:rect l="l" t="t" r="r" b="b"/>
                <a:pathLst>
                  <a:path w="26531" h="28280" extrusionOk="0">
                    <a:moveTo>
                      <a:pt x="26400" y="132"/>
                    </a:moveTo>
                    <a:lnTo>
                      <a:pt x="21556" y="28170"/>
                    </a:lnTo>
                    <a:lnTo>
                      <a:pt x="153" y="28170"/>
                    </a:lnTo>
                    <a:lnTo>
                      <a:pt x="7071" y="132"/>
                    </a:lnTo>
                    <a:close/>
                    <a:moveTo>
                      <a:pt x="6982" y="1"/>
                    </a:moveTo>
                    <a:lnTo>
                      <a:pt x="6961" y="42"/>
                    </a:lnTo>
                    <a:lnTo>
                      <a:pt x="1" y="28280"/>
                    </a:lnTo>
                    <a:lnTo>
                      <a:pt x="21645" y="28280"/>
                    </a:lnTo>
                    <a:lnTo>
                      <a:pt x="2653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905597" y="1163344"/>
                <a:ext cx="1445506" cy="65236"/>
              </a:xfrm>
              <a:custGeom>
                <a:avLst/>
                <a:gdLst/>
                <a:ahLst/>
                <a:cxnLst/>
                <a:rect l="l" t="t" r="r" b="b"/>
                <a:pathLst>
                  <a:path w="16973" h="766" extrusionOk="0">
                    <a:moveTo>
                      <a:pt x="173" y="1"/>
                    </a:moveTo>
                    <a:lnTo>
                      <a:pt x="0" y="766"/>
                    </a:lnTo>
                    <a:lnTo>
                      <a:pt x="16842" y="766"/>
                    </a:lnTo>
                    <a:lnTo>
                      <a:pt x="16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899721" y="1159852"/>
                <a:ext cx="1457173" cy="72731"/>
              </a:xfrm>
              <a:custGeom>
                <a:avLst/>
                <a:gdLst/>
                <a:ahLst/>
                <a:cxnLst/>
                <a:rect l="l" t="t" r="r" b="b"/>
                <a:pathLst>
                  <a:path w="17110" h="854" extrusionOk="0">
                    <a:moveTo>
                      <a:pt x="16979" y="110"/>
                    </a:moveTo>
                    <a:lnTo>
                      <a:pt x="16869" y="744"/>
                    </a:lnTo>
                    <a:lnTo>
                      <a:pt x="132" y="744"/>
                    </a:lnTo>
                    <a:lnTo>
                      <a:pt x="284" y="110"/>
                    </a:lnTo>
                    <a:close/>
                    <a:moveTo>
                      <a:pt x="200" y="0"/>
                    </a:moveTo>
                    <a:lnTo>
                      <a:pt x="200" y="42"/>
                    </a:lnTo>
                    <a:lnTo>
                      <a:pt x="1" y="854"/>
                    </a:lnTo>
                    <a:lnTo>
                      <a:pt x="16958" y="854"/>
                    </a:lnTo>
                    <a:lnTo>
                      <a:pt x="1711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881070" y="1267754"/>
                <a:ext cx="1451808" cy="65151"/>
              </a:xfrm>
              <a:custGeom>
                <a:avLst/>
                <a:gdLst/>
                <a:ahLst/>
                <a:cxnLst/>
                <a:rect l="l" t="t" r="r" b="b"/>
                <a:pathLst>
                  <a:path w="17047" h="765" extrusionOk="0">
                    <a:moveTo>
                      <a:pt x="178" y="0"/>
                    </a:moveTo>
                    <a:lnTo>
                      <a:pt x="0" y="765"/>
                    </a:lnTo>
                    <a:lnTo>
                      <a:pt x="16915" y="765"/>
                    </a:lnTo>
                    <a:lnTo>
                      <a:pt x="170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873916" y="1261963"/>
                <a:ext cx="1464242" cy="74519"/>
              </a:xfrm>
              <a:custGeom>
                <a:avLst/>
                <a:gdLst/>
                <a:ahLst/>
                <a:cxnLst/>
                <a:rect l="l" t="t" r="r" b="b"/>
                <a:pathLst>
                  <a:path w="17193" h="875" extrusionOk="0">
                    <a:moveTo>
                      <a:pt x="17062" y="110"/>
                    </a:moveTo>
                    <a:lnTo>
                      <a:pt x="16952" y="765"/>
                    </a:lnTo>
                    <a:lnTo>
                      <a:pt x="152" y="765"/>
                    </a:lnTo>
                    <a:lnTo>
                      <a:pt x="304" y="110"/>
                    </a:lnTo>
                    <a:close/>
                    <a:moveTo>
                      <a:pt x="215" y="0"/>
                    </a:moveTo>
                    <a:lnTo>
                      <a:pt x="215" y="47"/>
                    </a:lnTo>
                    <a:lnTo>
                      <a:pt x="0" y="875"/>
                    </a:lnTo>
                    <a:lnTo>
                      <a:pt x="17041" y="875"/>
                    </a:lnTo>
                    <a:lnTo>
                      <a:pt x="1719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855181" y="1371653"/>
                <a:ext cx="1458962" cy="65236"/>
              </a:xfrm>
              <a:custGeom>
                <a:avLst/>
                <a:gdLst/>
                <a:ahLst/>
                <a:cxnLst/>
                <a:rect l="l" t="t" r="r" b="b"/>
                <a:pathLst>
                  <a:path w="17131" h="766" extrusionOk="0">
                    <a:moveTo>
                      <a:pt x="199" y="1"/>
                    </a:moveTo>
                    <a:lnTo>
                      <a:pt x="0" y="765"/>
                    </a:lnTo>
                    <a:lnTo>
                      <a:pt x="16999" y="765"/>
                    </a:lnTo>
                    <a:lnTo>
                      <a:pt x="171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849815" y="1366288"/>
                <a:ext cx="1469607" cy="74179"/>
              </a:xfrm>
              <a:custGeom>
                <a:avLst/>
                <a:gdLst/>
                <a:ahLst/>
                <a:cxnLst/>
                <a:rect l="l" t="t" r="r" b="b"/>
                <a:pathLst>
                  <a:path w="17256" h="871" extrusionOk="0">
                    <a:moveTo>
                      <a:pt x="17125" y="106"/>
                    </a:moveTo>
                    <a:lnTo>
                      <a:pt x="17020" y="760"/>
                    </a:lnTo>
                    <a:lnTo>
                      <a:pt x="131" y="760"/>
                    </a:lnTo>
                    <a:lnTo>
                      <a:pt x="304" y="106"/>
                    </a:lnTo>
                    <a:close/>
                    <a:moveTo>
                      <a:pt x="215" y="1"/>
                    </a:moveTo>
                    <a:lnTo>
                      <a:pt x="194" y="43"/>
                    </a:lnTo>
                    <a:lnTo>
                      <a:pt x="0" y="870"/>
                    </a:lnTo>
                    <a:lnTo>
                      <a:pt x="17104" y="870"/>
                    </a:lnTo>
                    <a:lnTo>
                      <a:pt x="1725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829291" y="1475552"/>
                <a:ext cx="832318" cy="65236"/>
              </a:xfrm>
              <a:custGeom>
                <a:avLst/>
                <a:gdLst/>
                <a:ahLst/>
                <a:cxnLst/>
                <a:rect l="l" t="t" r="r" b="b"/>
                <a:pathLst>
                  <a:path w="9773" h="766" extrusionOk="0">
                    <a:moveTo>
                      <a:pt x="194" y="1"/>
                    </a:moveTo>
                    <a:lnTo>
                      <a:pt x="1" y="765"/>
                    </a:lnTo>
                    <a:lnTo>
                      <a:pt x="9621" y="765"/>
                    </a:lnTo>
                    <a:lnTo>
                      <a:pt x="9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823500" y="1470187"/>
                <a:ext cx="845688" cy="76393"/>
              </a:xfrm>
              <a:custGeom>
                <a:avLst/>
                <a:gdLst/>
                <a:ahLst/>
                <a:cxnLst/>
                <a:rect l="l" t="t" r="r" b="b"/>
                <a:pathLst>
                  <a:path w="9930" h="897" extrusionOk="0">
                    <a:moveTo>
                      <a:pt x="9778" y="111"/>
                    </a:moveTo>
                    <a:lnTo>
                      <a:pt x="9647" y="787"/>
                    </a:lnTo>
                    <a:lnTo>
                      <a:pt x="152" y="787"/>
                    </a:lnTo>
                    <a:lnTo>
                      <a:pt x="309" y="111"/>
                    </a:lnTo>
                    <a:close/>
                    <a:moveTo>
                      <a:pt x="220" y="1"/>
                    </a:moveTo>
                    <a:lnTo>
                      <a:pt x="199" y="43"/>
                    </a:lnTo>
                    <a:lnTo>
                      <a:pt x="0" y="896"/>
                    </a:lnTo>
                    <a:lnTo>
                      <a:pt x="9736" y="896"/>
                    </a:lnTo>
                    <a:lnTo>
                      <a:pt x="993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805190" y="1581750"/>
                <a:ext cx="1471907" cy="66940"/>
              </a:xfrm>
              <a:custGeom>
                <a:avLst/>
                <a:gdLst/>
                <a:ahLst/>
                <a:cxnLst/>
                <a:rect l="l" t="t" r="r" b="b"/>
                <a:pathLst>
                  <a:path w="17283" h="786" extrusionOk="0">
                    <a:moveTo>
                      <a:pt x="174" y="0"/>
                    </a:moveTo>
                    <a:lnTo>
                      <a:pt x="1" y="786"/>
                    </a:lnTo>
                    <a:lnTo>
                      <a:pt x="17152" y="786"/>
                    </a:lnTo>
                    <a:lnTo>
                      <a:pt x="172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797610" y="1575959"/>
                <a:ext cx="1484852" cy="76308"/>
              </a:xfrm>
              <a:custGeom>
                <a:avLst/>
                <a:gdLst/>
                <a:ahLst/>
                <a:cxnLst/>
                <a:rect l="l" t="t" r="r" b="b"/>
                <a:pathLst>
                  <a:path w="17435" h="896" extrusionOk="0">
                    <a:moveTo>
                      <a:pt x="17303" y="110"/>
                    </a:moveTo>
                    <a:lnTo>
                      <a:pt x="17173" y="786"/>
                    </a:lnTo>
                    <a:lnTo>
                      <a:pt x="153" y="786"/>
                    </a:lnTo>
                    <a:lnTo>
                      <a:pt x="304" y="110"/>
                    </a:lnTo>
                    <a:close/>
                    <a:moveTo>
                      <a:pt x="221" y="0"/>
                    </a:moveTo>
                    <a:lnTo>
                      <a:pt x="221" y="47"/>
                    </a:lnTo>
                    <a:lnTo>
                      <a:pt x="1" y="896"/>
                    </a:lnTo>
                    <a:lnTo>
                      <a:pt x="17282" y="896"/>
                    </a:lnTo>
                    <a:lnTo>
                      <a:pt x="1743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778875" y="1687438"/>
                <a:ext cx="1479486" cy="66940"/>
              </a:xfrm>
              <a:custGeom>
                <a:avLst/>
                <a:gdLst/>
                <a:ahLst/>
                <a:cxnLst/>
                <a:rect l="l" t="t" r="r" b="b"/>
                <a:pathLst>
                  <a:path w="17372" h="786" extrusionOk="0">
                    <a:moveTo>
                      <a:pt x="179" y="0"/>
                    </a:moveTo>
                    <a:lnTo>
                      <a:pt x="1" y="786"/>
                    </a:lnTo>
                    <a:lnTo>
                      <a:pt x="17220" y="786"/>
                    </a:lnTo>
                    <a:lnTo>
                      <a:pt x="17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771721" y="1683861"/>
                <a:ext cx="1492006" cy="76308"/>
              </a:xfrm>
              <a:custGeom>
                <a:avLst/>
                <a:gdLst/>
                <a:ahLst/>
                <a:cxnLst/>
                <a:rect l="l" t="t" r="r" b="b"/>
                <a:pathLst>
                  <a:path w="17519" h="896" extrusionOk="0">
                    <a:moveTo>
                      <a:pt x="17387" y="110"/>
                    </a:moveTo>
                    <a:lnTo>
                      <a:pt x="17257" y="786"/>
                    </a:lnTo>
                    <a:lnTo>
                      <a:pt x="153" y="786"/>
                    </a:lnTo>
                    <a:lnTo>
                      <a:pt x="305" y="110"/>
                    </a:lnTo>
                    <a:close/>
                    <a:moveTo>
                      <a:pt x="216" y="0"/>
                    </a:moveTo>
                    <a:lnTo>
                      <a:pt x="216" y="42"/>
                    </a:lnTo>
                    <a:lnTo>
                      <a:pt x="1" y="896"/>
                    </a:lnTo>
                    <a:lnTo>
                      <a:pt x="17367" y="896"/>
                    </a:lnTo>
                    <a:lnTo>
                      <a:pt x="1751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751282" y="1795339"/>
                <a:ext cx="1486555" cy="68813"/>
              </a:xfrm>
              <a:custGeom>
                <a:avLst/>
                <a:gdLst/>
                <a:ahLst/>
                <a:cxnLst/>
                <a:rect l="l" t="t" r="r" b="b"/>
                <a:pathLst>
                  <a:path w="17455" h="808" extrusionOk="0">
                    <a:moveTo>
                      <a:pt x="194" y="1"/>
                    </a:moveTo>
                    <a:lnTo>
                      <a:pt x="0" y="807"/>
                    </a:lnTo>
                    <a:lnTo>
                      <a:pt x="17324" y="807"/>
                    </a:lnTo>
                    <a:lnTo>
                      <a:pt x="174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745491" y="1791762"/>
                <a:ext cx="1499926" cy="76393"/>
              </a:xfrm>
              <a:custGeom>
                <a:avLst/>
                <a:gdLst/>
                <a:ahLst/>
                <a:cxnLst/>
                <a:rect l="l" t="t" r="r" b="b"/>
                <a:pathLst>
                  <a:path w="17612" h="897" extrusionOk="0">
                    <a:moveTo>
                      <a:pt x="17460" y="111"/>
                    </a:moveTo>
                    <a:lnTo>
                      <a:pt x="17350" y="786"/>
                    </a:lnTo>
                    <a:lnTo>
                      <a:pt x="152" y="786"/>
                    </a:lnTo>
                    <a:lnTo>
                      <a:pt x="309" y="111"/>
                    </a:lnTo>
                    <a:close/>
                    <a:moveTo>
                      <a:pt x="220" y="1"/>
                    </a:moveTo>
                    <a:lnTo>
                      <a:pt x="220" y="43"/>
                    </a:lnTo>
                    <a:lnTo>
                      <a:pt x="0" y="896"/>
                    </a:lnTo>
                    <a:lnTo>
                      <a:pt x="17434" y="896"/>
                    </a:lnTo>
                    <a:lnTo>
                      <a:pt x="176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724966" y="1905029"/>
                <a:ext cx="1291698" cy="68813"/>
              </a:xfrm>
              <a:custGeom>
                <a:avLst/>
                <a:gdLst/>
                <a:ahLst/>
                <a:cxnLst/>
                <a:rect l="l" t="t" r="r" b="b"/>
                <a:pathLst>
                  <a:path w="15167" h="808" extrusionOk="0">
                    <a:moveTo>
                      <a:pt x="199" y="1"/>
                    </a:moveTo>
                    <a:lnTo>
                      <a:pt x="0" y="807"/>
                    </a:lnTo>
                    <a:lnTo>
                      <a:pt x="15014" y="807"/>
                    </a:lnTo>
                    <a:lnTo>
                      <a:pt x="15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719601" y="1899238"/>
                <a:ext cx="1302854" cy="78181"/>
              </a:xfrm>
              <a:custGeom>
                <a:avLst/>
                <a:gdLst/>
                <a:ahLst/>
                <a:cxnLst/>
                <a:rect l="l" t="t" r="r" b="b"/>
                <a:pathLst>
                  <a:path w="15298" h="918" extrusionOk="0">
                    <a:moveTo>
                      <a:pt x="15166" y="111"/>
                    </a:moveTo>
                    <a:lnTo>
                      <a:pt x="15035" y="813"/>
                    </a:lnTo>
                    <a:lnTo>
                      <a:pt x="152" y="813"/>
                    </a:lnTo>
                    <a:lnTo>
                      <a:pt x="304" y="111"/>
                    </a:lnTo>
                    <a:close/>
                    <a:moveTo>
                      <a:pt x="220" y="1"/>
                    </a:moveTo>
                    <a:lnTo>
                      <a:pt x="220" y="48"/>
                    </a:lnTo>
                    <a:lnTo>
                      <a:pt x="0" y="917"/>
                    </a:lnTo>
                    <a:lnTo>
                      <a:pt x="15145" y="917"/>
                    </a:lnTo>
                    <a:lnTo>
                      <a:pt x="1529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699077" y="2014804"/>
                <a:ext cx="1501714" cy="68728"/>
              </a:xfrm>
              <a:custGeom>
                <a:avLst/>
                <a:gdLst/>
                <a:ahLst/>
                <a:cxnLst/>
                <a:rect l="l" t="t" r="r" b="b"/>
                <a:pathLst>
                  <a:path w="17633" h="807" extrusionOk="0">
                    <a:moveTo>
                      <a:pt x="199" y="0"/>
                    </a:moveTo>
                    <a:lnTo>
                      <a:pt x="0" y="807"/>
                    </a:lnTo>
                    <a:lnTo>
                      <a:pt x="17481" y="807"/>
                    </a:lnTo>
                    <a:lnTo>
                      <a:pt x="17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693712" y="2009013"/>
                <a:ext cx="1512445" cy="79885"/>
              </a:xfrm>
              <a:custGeom>
                <a:avLst/>
                <a:gdLst/>
                <a:ahLst/>
                <a:cxnLst/>
                <a:rect l="l" t="t" r="r" b="b"/>
                <a:pathLst>
                  <a:path w="17759" h="938" extrusionOk="0">
                    <a:moveTo>
                      <a:pt x="17607" y="110"/>
                    </a:moveTo>
                    <a:lnTo>
                      <a:pt x="17497" y="807"/>
                    </a:lnTo>
                    <a:lnTo>
                      <a:pt x="131" y="807"/>
                    </a:lnTo>
                    <a:lnTo>
                      <a:pt x="304" y="110"/>
                    </a:lnTo>
                    <a:close/>
                    <a:moveTo>
                      <a:pt x="215" y="0"/>
                    </a:moveTo>
                    <a:lnTo>
                      <a:pt x="194" y="47"/>
                    </a:lnTo>
                    <a:lnTo>
                      <a:pt x="1" y="938"/>
                    </a:lnTo>
                    <a:lnTo>
                      <a:pt x="17586" y="938"/>
                    </a:lnTo>
                    <a:lnTo>
                      <a:pt x="177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671399" y="2124494"/>
                <a:ext cx="1508953" cy="70517"/>
              </a:xfrm>
              <a:custGeom>
                <a:avLst/>
                <a:gdLst/>
                <a:ahLst/>
                <a:cxnLst/>
                <a:rect l="l" t="t" r="r" b="b"/>
                <a:pathLst>
                  <a:path w="17718" h="828" extrusionOk="0">
                    <a:moveTo>
                      <a:pt x="194" y="1"/>
                    </a:moveTo>
                    <a:lnTo>
                      <a:pt x="1" y="828"/>
                    </a:lnTo>
                    <a:lnTo>
                      <a:pt x="17565" y="828"/>
                    </a:lnTo>
                    <a:lnTo>
                      <a:pt x="177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665608" y="2120492"/>
                <a:ext cx="1520025" cy="79885"/>
              </a:xfrm>
              <a:custGeom>
                <a:avLst/>
                <a:gdLst/>
                <a:ahLst/>
                <a:cxnLst/>
                <a:rect l="l" t="t" r="r" b="b"/>
                <a:pathLst>
                  <a:path w="17848" h="938" extrusionOk="0">
                    <a:moveTo>
                      <a:pt x="17717" y="110"/>
                    </a:moveTo>
                    <a:lnTo>
                      <a:pt x="17586" y="807"/>
                    </a:lnTo>
                    <a:lnTo>
                      <a:pt x="152" y="807"/>
                    </a:lnTo>
                    <a:lnTo>
                      <a:pt x="331" y="110"/>
                    </a:lnTo>
                    <a:close/>
                    <a:moveTo>
                      <a:pt x="221" y="0"/>
                    </a:moveTo>
                    <a:lnTo>
                      <a:pt x="221" y="48"/>
                    </a:lnTo>
                    <a:lnTo>
                      <a:pt x="1" y="938"/>
                    </a:lnTo>
                    <a:lnTo>
                      <a:pt x="17675" y="938"/>
                    </a:lnTo>
                    <a:lnTo>
                      <a:pt x="17848"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645084" y="2237761"/>
                <a:ext cx="1514745" cy="70602"/>
              </a:xfrm>
              <a:custGeom>
                <a:avLst/>
                <a:gdLst/>
                <a:ahLst/>
                <a:cxnLst/>
                <a:rect l="l" t="t" r="r" b="b"/>
                <a:pathLst>
                  <a:path w="17786" h="829" extrusionOk="0">
                    <a:moveTo>
                      <a:pt x="200" y="1"/>
                    </a:moveTo>
                    <a:lnTo>
                      <a:pt x="1" y="828"/>
                    </a:lnTo>
                    <a:lnTo>
                      <a:pt x="17633" y="828"/>
                    </a:lnTo>
                    <a:lnTo>
                      <a:pt x="17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637930" y="2231970"/>
                <a:ext cx="1527690" cy="79970"/>
              </a:xfrm>
              <a:custGeom>
                <a:avLst/>
                <a:gdLst/>
                <a:ahLst/>
                <a:cxnLst/>
                <a:rect l="l" t="t" r="r" b="b"/>
                <a:pathLst>
                  <a:path w="17938" h="939" extrusionOk="0">
                    <a:moveTo>
                      <a:pt x="17806" y="111"/>
                    </a:moveTo>
                    <a:lnTo>
                      <a:pt x="17675" y="833"/>
                    </a:lnTo>
                    <a:lnTo>
                      <a:pt x="153" y="833"/>
                    </a:lnTo>
                    <a:lnTo>
                      <a:pt x="326" y="111"/>
                    </a:lnTo>
                    <a:close/>
                    <a:moveTo>
                      <a:pt x="237" y="1"/>
                    </a:moveTo>
                    <a:lnTo>
                      <a:pt x="216" y="48"/>
                    </a:lnTo>
                    <a:lnTo>
                      <a:pt x="1" y="938"/>
                    </a:lnTo>
                    <a:lnTo>
                      <a:pt x="17780" y="938"/>
                    </a:lnTo>
                    <a:lnTo>
                      <a:pt x="179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617491" y="2349240"/>
                <a:ext cx="919697" cy="72390"/>
              </a:xfrm>
              <a:custGeom>
                <a:avLst/>
                <a:gdLst/>
                <a:ahLst/>
                <a:cxnLst/>
                <a:rect l="l" t="t" r="r" b="b"/>
                <a:pathLst>
                  <a:path w="10799" h="850" extrusionOk="0">
                    <a:moveTo>
                      <a:pt x="194" y="1"/>
                    </a:moveTo>
                    <a:lnTo>
                      <a:pt x="0" y="849"/>
                    </a:lnTo>
                    <a:lnTo>
                      <a:pt x="10626" y="849"/>
                    </a:lnTo>
                    <a:lnTo>
                      <a:pt x="107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611615" y="2345237"/>
                <a:ext cx="931364" cy="80396"/>
              </a:xfrm>
              <a:custGeom>
                <a:avLst/>
                <a:gdLst/>
                <a:ahLst/>
                <a:cxnLst/>
                <a:rect l="l" t="t" r="r" b="b"/>
                <a:pathLst>
                  <a:path w="10936" h="944" extrusionOk="0">
                    <a:moveTo>
                      <a:pt x="10805" y="111"/>
                    </a:moveTo>
                    <a:lnTo>
                      <a:pt x="10653" y="833"/>
                    </a:lnTo>
                    <a:lnTo>
                      <a:pt x="132" y="833"/>
                    </a:lnTo>
                    <a:lnTo>
                      <a:pt x="310" y="111"/>
                    </a:lnTo>
                    <a:close/>
                    <a:moveTo>
                      <a:pt x="221" y="1"/>
                    </a:moveTo>
                    <a:lnTo>
                      <a:pt x="221" y="48"/>
                    </a:lnTo>
                    <a:lnTo>
                      <a:pt x="1" y="943"/>
                    </a:lnTo>
                    <a:lnTo>
                      <a:pt x="10737" y="943"/>
                    </a:lnTo>
                    <a:lnTo>
                      <a:pt x="1093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589387" y="2464380"/>
                <a:ext cx="1531607" cy="72731"/>
              </a:xfrm>
              <a:custGeom>
                <a:avLst/>
                <a:gdLst/>
                <a:ahLst/>
                <a:cxnLst/>
                <a:rect l="l" t="t" r="r" b="b"/>
                <a:pathLst>
                  <a:path w="17984" h="854" extrusionOk="0">
                    <a:moveTo>
                      <a:pt x="199" y="0"/>
                    </a:moveTo>
                    <a:lnTo>
                      <a:pt x="0" y="854"/>
                    </a:lnTo>
                    <a:lnTo>
                      <a:pt x="17826" y="854"/>
                    </a:lnTo>
                    <a:lnTo>
                      <a:pt x="17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584022" y="2459015"/>
                <a:ext cx="1542338" cy="81673"/>
              </a:xfrm>
              <a:custGeom>
                <a:avLst/>
                <a:gdLst/>
                <a:ahLst/>
                <a:cxnLst/>
                <a:rect l="l" t="t" r="r" b="b"/>
                <a:pathLst>
                  <a:path w="18110" h="959" extrusionOk="0">
                    <a:moveTo>
                      <a:pt x="17958" y="105"/>
                    </a:moveTo>
                    <a:lnTo>
                      <a:pt x="17827" y="849"/>
                    </a:lnTo>
                    <a:lnTo>
                      <a:pt x="131" y="849"/>
                    </a:lnTo>
                    <a:lnTo>
                      <a:pt x="304" y="105"/>
                    </a:lnTo>
                    <a:close/>
                    <a:moveTo>
                      <a:pt x="215" y="0"/>
                    </a:moveTo>
                    <a:lnTo>
                      <a:pt x="215" y="42"/>
                    </a:lnTo>
                    <a:lnTo>
                      <a:pt x="0" y="959"/>
                    </a:lnTo>
                    <a:lnTo>
                      <a:pt x="17937" y="959"/>
                    </a:lnTo>
                    <a:lnTo>
                      <a:pt x="1810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561709" y="2579435"/>
                <a:ext cx="1536973" cy="72731"/>
              </a:xfrm>
              <a:custGeom>
                <a:avLst/>
                <a:gdLst/>
                <a:ahLst/>
                <a:cxnLst/>
                <a:rect l="l" t="t" r="r" b="b"/>
                <a:pathLst>
                  <a:path w="18047" h="854" extrusionOk="0">
                    <a:moveTo>
                      <a:pt x="194" y="0"/>
                    </a:moveTo>
                    <a:lnTo>
                      <a:pt x="0" y="854"/>
                    </a:lnTo>
                    <a:lnTo>
                      <a:pt x="17916" y="854"/>
                    </a:lnTo>
                    <a:lnTo>
                      <a:pt x="18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555918" y="2574070"/>
                <a:ext cx="1549918" cy="81673"/>
              </a:xfrm>
              <a:custGeom>
                <a:avLst/>
                <a:gdLst/>
                <a:ahLst/>
                <a:cxnLst/>
                <a:rect l="l" t="t" r="r" b="b"/>
                <a:pathLst>
                  <a:path w="18199" h="959" extrusionOk="0">
                    <a:moveTo>
                      <a:pt x="18047" y="110"/>
                    </a:moveTo>
                    <a:lnTo>
                      <a:pt x="17916" y="849"/>
                    </a:lnTo>
                    <a:lnTo>
                      <a:pt x="131" y="849"/>
                    </a:lnTo>
                    <a:lnTo>
                      <a:pt x="330" y="110"/>
                    </a:lnTo>
                    <a:close/>
                    <a:moveTo>
                      <a:pt x="220" y="0"/>
                    </a:moveTo>
                    <a:lnTo>
                      <a:pt x="220" y="42"/>
                    </a:lnTo>
                    <a:lnTo>
                      <a:pt x="0" y="959"/>
                    </a:lnTo>
                    <a:lnTo>
                      <a:pt x="18026" y="959"/>
                    </a:lnTo>
                    <a:lnTo>
                      <a:pt x="1819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533605" y="2694917"/>
                <a:ext cx="1544552" cy="74094"/>
              </a:xfrm>
              <a:custGeom>
                <a:avLst/>
                <a:gdLst/>
                <a:ahLst/>
                <a:cxnLst/>
                <a:rect l="l" t="t" r="r" b="b"/>
                <a:pathLst>
                  <a:path w="18136" h="870" extrusionOk="0">
                    <a:moveTo>
                      <a:pt x="199" y="1"/>
                    </a:moveTo>
                    <a:lnTo>
                      <a:pt x="0" y="870"/>
                    </a:lnTo>
                    <a:lnTo>
                      <a:pt x="17984" y="870"/>
                    </a:lnTo>
                    <a:lnTo>
                      <a:pt x="18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528240" y="2690914"/>
                <a:ext cx="1555283" cy="82184"/>
              </a:xfrm>
              <a:custGeom>
                <a:avLst/>
                <a:gdLst/>
                <a:ahLst/>
                <a:cxnLst/>
                <a:rect l="l" t="t" r="r" b="b"/>
                <a:pathLst>
                  <a:path w="18262" h="965" extrusionOk="0">
                    <a:moveTo>
                      <a:pt x="18131" y="110"/>
                    </a:moveTo>
                    <a:lnTo>
                      <a:pt x="18000" y="854"/>
                    </a:lnTo>
                    <a:lnTo>
                      <a:pt x="132" y="854"/>
                    </a:lnTo>
                    <a:lnTo>
                      <a:pt x="304" y="110"/>
                    </a:lnTo>
                    <a:close/>
                    <a:moveTo>
                      <a:pt x="215" y="0"/>
                    </a:moveTo>
                    <a:lnTo>
                      <a:pt x="215" y="48"/>
                    </a:lnTo>
                    <a:lnTo>
                      <a:pt x="1" y="964"/>
                    </a:lnTo>
                    <a:lnTo>
                      <a:pt x="18110" y="964"/>
                    </a:lnTo>
                    <a:lnTo>
                      <a:pt x="182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504139" y="2813549"/>
                <a:ext cx="1553495" cy="72816"/>
              </a:xfrm>
              <a:custGeom>
                <a:avLst/>
                <a:gdLst/>
                <a:ahLst/>
                <a:cxnLst/>
                <a:rect l="l" t="t" r="r" b="b"/>
                <a:pathLst>
                  <a:path w="18241" h="855" extrusionOk="0">
                    <a:moveTo>
                      <a:pt x="216" y="1"/>
                    </a:moveTo>
                    <a:lnTo>
                      <a:pt x="1" y="854"/>
                    </a:lnTo>
                    <a:lnTo>
                      <a:pt x="18089" y="854"/>
                    </a:lnTo>
                    <a:lnTo>
                      <a:pt x="18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498348" y="2808183"/>
                <a:ext cx="1564651" cy="83547"/>
              </a:xfrm>
              <a:custGeom>
                <a:avLst/>
                <a:gdLst/>
                <a:ahLst/>
                <a:cxnLst/>
                <a:rect l="l" t="t" r="r" b="b"/>
                <a:pathLst>
                  <a:path w="18372" h="981" extrusionOk="0">
                    <a:moveTo>
                      <a:pt x="18241" y="111"/>
                    </a:moveTo>
                    <a:lnTo>
                      <a:pt x="18110" y="875"/>
                    </a:lnTo>
                    <a:lnTo>
                      <a:pt x="153" y="875"/>
                    </a:lnTo>
                    <a:lnTo>
                      <a:pt x="331" y="111"/>
                    </a:lnTo>
                    <a:close/>
                    <a:moveTo>
                      <a:pt x="242" y="1"/>
                    </a:moveTo>
                    <a:lnTo>
                      <a:pt x="242" y="43"/>
                    </a:lnTo>
                    <a:lnTo>
                      <a:pt x="1" y="980"/>
                    </a:lnTo>
                    <a:lnTo>
                      <a:pt x="18199" y="980"/>
                    </a:lnTo>
                    <a:lnTo>
                      <a:pt x="1837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476035" y="2930818"/>
                <a:ext cx="804724" cy="76393"/>
              </a:xfrm>
              <a:custGeom>
                <a:avLst/>
                <a:gdLst/>
                <a:ahLst/>
                <a:cxnLst/>
                <a:rect l="l" t="t" r="r" b="b"/>
                <a:pathLst>
                  <a:path w="9449" h="897" extrusionOk="0">
                    <a:moveTo>
                      <a:pt x="221" y="1"/>
                    </a:moveTo>
                    <a:lnTo>
                      <a:pt x="1" y="896"/>
                    </a:lnTo>
                    <a:lnTo>
                      <a:pt x="9255" y="896"/>
                    </a:lnTo>
                    <a:lnTo>
                      <a:pt x="9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470755" y="2927241"/>
                <a:ext cx="815796" cy="83547"/>
              </a:xfrm>
              <a:custGeom>
                <a:avLst/>
                <a:gdLst/>
                <a:ahLst/>
                <a:cxnLst/>
                <a:rect l="l" t="t" r="r" b="b"/>
                <a:pathLst>
                  <a:path w="9579" h="981" extrusionOk="0">
                    <a:moveTo>
                      <a:pt x="9426" y="106"/>
                    </a:moveTo>
                    <a:lnTo>
                      <a:pt x="9269" y="870"/>
                    </a:lnTo>
                    <a:lnTo>
                      <a:pt x="131" y="870"/>
                    </a:lnTo>
                    <a:lnTo>
                      <a:pt x="325" y="106"/>
                    </a:lnTo>
                    <a:close/>
                    <a:moveTo>
                      <a:pt x="236" y="1"/>
                    </a:moveTo>
                    <a:lnTo>
                      <a:pt x="215" y="43"/>
                    </a:lnTo>
                    <a:lnTo>
                      <a:pt x="0" y="980"/>
                    </a:lnTo>
                    <a:lnTo>
                      <a:pt x="9358" y="980"/>
                    </a:lnTo>
                    <a:lnTo>
                      <a:pt x="957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446228" y="3051750"/>
                <a:ext cx="1568654" cy="74094"/>
              </a:xfrm>
              <a:custGeom>
                <a:avLst/>
                <a:gdLst/>
                <a:ahLst/>
                <a:cxnLst/>
                <a:rect l="l" t="t" r="r" b="b"/>
                <a:pathLst>
                  <a:path w="18419" h="870" extrusionOk="0">
                    <a:moveTo>
                      <a:pt x="220" y="0"/>
                    </a:moveTo>
                    <a:lnTo>
                      <a:pt x="0" y="869"/>
                    </a:lnTo>
                    <a:lnTo>
                      <a:pt x="18266" y="869"/>
                    </a:lnTo>
                    <a:lnTo>
                      <a:pt x="18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440863" y="3045959"/>
                <a:ext cx="1579811" cy="85676"/>
              </a:xfrm>
              <a:custGeom>
                <a:avLst/>
                <a:gdLst/>
                <a:ahLst/>
                <a:cxnLst/>
                <a:rect l="l" t="t" r="r" b="b"/>
                <a:pathLst>
                  <a:path w="18550" h="1006" extrusionOk="0">
                    <a:moveTo>
                      <a:pt x="18418" y="110"/>
                    </a:moveTo>
                    <a:lnTo>
                      <a:pt x="18287" y="896"/>
                    </a:lnTo>
                    <a:lnTo>
                      <a:pt x="152" y="896"/>
                    </a:lnTo>
                    <a:lnTo>
                      <a:pt x="325" y="110"/>
                    </a:lnTo>
                    <a:close/>
                    <a:moveTo>
                      <a:pt x="241" y="0"/>
                    </a:moveTo>
                    <a:lnTo>
                      <a:pt x="241" y="47"/>
                    </a:lnTo>
                    <a:lnTo>
                      <a:pt x="0" y="1005"/>
                    </a:lnTo>
                    <a:lnTo>
                      <a:pt x="18371" y="1005"/>
                    </a:lnTo>
                    <a:lnTo>
                      <a:pt x="1854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416762" y="3172596"/>
                <a:ext cx="1577596" cy="75882"/>
              </a:xfrm>
              <a:custGeom>
                <a:avLst/>
                <a:gdLst/>
                <a:ahLst/>
                <a:cxnLst/>
                <a:rect l="l" t="t" r="r" b="b"/>
                <a:pathLst>
                  <a:path w="18524" h="891" extrusionOk="0">
                    <a:moveTo>
                      <a:pt x="215" y="0"/>
                    </a:moveTo>
                    <a:lnTo>
                      <a:pt x="0" y="891"/>
                    </a:lnTo>
                    <a:lnTo>
                      <a:pt x="18350" y="891"/>
                    </a:lnTo>
                    <a:lnTo>
                      <a:pt x="18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410971" y="3166805"/>
                <a:ext cx="1589179" cy="87464"/>
              </a:xfrm>
              <a:custGeom>
                <a:avLst/>
                <a:gdLst/>
                <a:ahLst/>
                <a:cxnLst/>
                <a:rect l="l" t="t" r="r" b="b"/>
                <a:pathLst>
                  <a:path w="18660" h="1027" extrusionOk="0">
                    <a:moveTo>
                      <a:pt x="18528" y="131"/>
                    </a:moveTo>
                    <a:lnTo>
                      <a:pt x="18377" y="896"/>
                    </a:lnTo>
                    <a:lnTo>
                      <a:pt x="152" y="896"/>
                    </a:lnTo>
                    <a:lnTo>
                      <a:pt x="330" y="131"/>
                    </a:lnTo>
                    <a:close/>
                    <a:moveTo>
                      <a:pt x="241" y="0"/>
                    </a:moveTo>
                    <a:lnTo>
                      <a:pt x="241" y="42"/>
                    </a:lnTo>
                    <a:lnTo>
                      <a:pt x="0" y="1027"/>
                    </a:lnTo>
                    <a:lnTo>
                      <a:pt x="18481" y="1027"/>
                    </a:lnTo>
                    <a:lnTo>
                      <a:pt x="186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386870" y="3295231"/>
                <a:ext cx="1585176" cy="75882"/>
              </a:xfrm>
              <a:custGeom>
                <a:avLst/>
                <a:gdLst/>
                <a:ahLst/>
                <a:cxnLst/>
                <a:rect l="l" t="t" r="r" b="b"/>
                <a:pathLst>
                  <a:path w="18613" h="891" extrusionOk="0">
                    <a:moveTo>
                      <a:pt x="241" y="0"/>
                    </a:moveTo>
                    <a:lnTo>
                      <a:pt x="1" y="891"/>
                    </a:lnTo>
                    <a:lnTo>
                      <a:pt x="18461" y="891"/>
                    </a:lnTo>
                    <a:lnTo>
                      <a:pt x="186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381504" y="3289440"/>
                <a:ext cx="1596333" cy="87464"/>
              </a:xfrm>
              <a:custGeom>
                <a:avLst/>
                <a:gdLst/>
                <a:ahLst/>
                <a:cxnLst/>
                <a:rect l="l" t="t" r="r" b="b"/>
                <a:pathLst>
                  <a:path w="18744" h="1027" extrusionOk="0">
                    <a:moveTo>
                      <a:pt x="18613" y="110"/>
                    </a:moveTo>
                    <a:lnTo>
                      <a:pt x="18482" y="896"/>
                    </a:lnTo>
                    <a:lnTo>
                      <a:pt x="153" y="896"/>
                    </a:lnTo>
                    <a:lnTo>
                      <a:pt x="346" y="110"/>
                    </a:lnTo>
                    <a:close/>
                    <a:moveTo>
                      <a:pt x="236" y="0"/>
                    </a:moveTo>
                    <a:lnTo>
                      <a:pt x="236" y="42"/>
                    </a:lnTo>
                    <a:lnTo>
                      <a:pt x="1" y="1027"/>
                    </a:lnTo>
                    <a:lnTo>
                      <a:pt x="18565" y="1027"/>
                    </a:lnTo>
                    <a:lnTo>
                      <a:pt x="1874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593390" y="1951443"/>
                <a:ext cx="53569" cy="196135"/>
              </a:xfrm>
              <a:custGeom>
                <a:avLst/>
                <a:gdLst/>
                <a:ahLst/>
                <a:cxnLst/>
                <a:rect l="l" t="t" r="r" b="b"/>
                <a:pathLst>
                  <a:path w="629" h="2303" extrusionOk="0">
                    <a:moveTo>
                      <a:pt x="566" y="1"/>
                    </a:moveTo>
                    <a:cubicBezTo>
                      <a:pt x="545" y="1"/>
                      <a:pt x="498" y="22"/>
                      <a:pt x="498" y="43"/>
                    </a:cubicBezTo>
                    <a:lnTo>
                      <a:pt x="0" y="2226"/>
                    </a:lnTo>
                    <a:cubicBezTo>
                      <a:pt x="0" y="2268"/>
                      <a:pt x="0" y="2294"/>
                      <a:pt x="42" y="2294"/>
                    </a:cubicBezTo>
                    <a:cubicBezTo>
                      <a:pt x="48" y="2300"/>
                      <a:pt x="55" y="2302"/>
                      <a:pt x="62" y="2302"/>
                    </a:cubicBezTo>
                    <a:cubicBezTo>
                      <a:pt x="82" y="2302"/>
                      <a:pt x="105" y="2282"/>
                      <a:pt x="105" y="2247"/>
                    </a:cubicBezTo>
                    <a:lnTo>
                      <a:pt x="608" y="69"/>
                    </a:lnTo>
                    <a:cubicBezTo>
                      <a:pt x="629" y="43"/>
                      <a:pt x="608" y="1"/>
                      <a:pt x="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972306" y="1752431"/>
                <a:ext cx="492453" cy="652573"/>
              </a:xfrm>
              <a:custGeom>
                <a:avLst/>
                <a:gdLst/>
                <a:ahLst/>
                <a:cxnLst/>
                <a:rect l="l" t="t" r="r" b="b"/>
                <a:pathLst>
                  <a:path w="5782" h="7662" extrusionOk="0">
                    <a:moveTo>
                      <a:pt x="5520" y="0"/>
                    </a:moveTo>
                    <a:cubicBezTo>
                      <a:pt x="5321" y="0"/>
                      <a:pt x="5059" y="351"/>
                      <a:pt x="4451" y="896"/>
                    </a:cubicBezTo>
                    <a:cubicBezTo>
                      <a:pt x="4142" y="1179"/>
                      <a:pt x="3839" y="1509"/>
                      <a:pt x="3598" y="1791"/>
                    </a:cubicBezTo>
                    <a:cubicBezTo>
                      <a:pt x="3619" y="1749"/>
                      <a:pt x="3645" y="1702"/>
                      <a:pt x="3645" y="1640"/>
                    </a:cubicBezTo>
                    <a:cubicBezTo>
                      <a:pt x="3661" y="1422"/>
                      <a:pt x="3497" y="1266"/>
                      <a:pt x="3361" y="1266"/>
                    </a:cubicBezTo>
                    <a:cubicBezTo>
                      <a:pt x="3320" y="1266"/>
                      <a:pt x="3282" y="1280"/>
                      <a:pt x="3252" y="1310"/>
                    </a:cubicBezTo>
                    <a:cubicBezTo>
                      <a:pt x="3121" y="1440"/>
                      <a:pt x="2901" y="1619"/>
                      <a:pt x="2529" y="1833"/>
                    </a:cubicBezTo>
                    <a:cubicBezTo>
                      <a:pt x="2137" y="2032"/>
                      <a:pt x="1985" y="2357"/>
                      <a:pt x="1812" y="2729"/>
                    </a:cubicBezTo>
                    <a:cubicBezTo>
                      <a:pt x="1655" y="3101"/>
                      <a:pt x="1634" y="3321"/>
                      <a:pt x="1482" y="3645"/>
                    </a:cubicBezTo>
                    <a:cubicBezTo>
                      <a:pt x="1288" y="3886"/>
                      <a:pt x="848" y="4389"/>
                      <a:pt x="608" y="4583"/>
                    </a:cubicBezTo>
                    <a:cubicBezTo>
                      <a:pt x="262" y="4824"/>
                      <a:pt x="0" y="4735"/>
                      <a:pt x="283" y="5436"/>
                    </a:cubicBezTo>
                    <a:cubicBezTo>
                      <a:pt x="566" y="6133"/>
                      <a:pt x="869" y="6656"/>
                      <a:pt x="1393" y="7117"/>
                    </a:cubicBezTo>
                    <a:cubicBezTo>
                      <a:pt x="1896" y="7552"/>
                      <a:pt x="2509" y="7662"/>
                      <a:pt x="2509" y="7662"/>
                    </a:cubicBezTo>
                    <a:cubicBezTo>
                      <a:pt x="2509" y="7662"/>
                      <a:pt x="3053" y="7222"/>
                      <a:pt x="3446" y="6855"/>
                    </a:cubicBezTo>
                    <a:cubicBezTo>
                      <a:pt x="3708" y="6615"/>
                      <a:pt x="3949" y="6264"/>
                      <a:pt x="4080" y="6070"/>
                    </a:cubicBezTo>
                    <a:cubicBezTo>
                      <a:pt x="4320" y="6002"/>
                      <a:pt x="4603" y="5850"/>
                      <a:pt x="4907" y="5588"/>
                    </a:cubicBezTo>
                    <a:cubicBezTo>
                      <a:pt x="5389" y="5195"/>
                      <a:pt x="5520" y="4892"/>
                      <a:pt x="5347" y="4389"/>
                    </a:cubicBezTo>
                    <a:cubicBezTo>
                      <a:pt x="5190" y="3865"/>
                      <a:pt x="4645" y="3163"/>
                      <a:pt x="4514" y="2949"/>
                    </a:cubicBezTo>
                    <a:cubicBezTo>
                      <a:pt x="4383" y="2729"/>
                      <a:pt x="4755" y="2378"/>
                      <a:pt x="4907" y="2184"/>
                    </a:cubicBezTo>
                    <a:cubicBezTo>
                      <a:pt x="5085" y="2011"/>
                      <a:pt x="5562" y="1268"/>
                      <a:pt x="5672" y="854"/>
                    </a:cubicBezTo>
                    <a:cubicBezTo>
                      <a:pt x="5782" y="414"/>
                      <a:pt x="5761" y="131"/>
                      <a:pt x="5583" y="21"/>
                    </a:cubicBezTo>
                    <a:cubicBezTo>
                      <a:pt x="5562" y="21"/>
                      <a:pt x="5541" y="0"/>
                      <a:pt x="552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2271504" y="1748854"/>
                <a:ext cx="195039" cy="527713"/>
              </a:xfrm>
              <a:custGeom>
                <a:avLst/>
                <a:gdLst/>
                <a:ahLst/>
                <a:cxnLst/>
                <a:rect l="l" t="t" r="r" b="b"/>
                <a:pathLst>
                  <a:path w="2290" h="6196" extrusionOk="0">
                    <a:moveTo>
                      <a:pt x="2007" y="0"/>
                    </a:moveTo>
                    <a:cubicBezTo>
                      <a:pt x="1965" y="0"/>
                      <a:pt x="1918" y="0"/>
                      <a:pt x="1897" y="21"/>
                    </a:cubicBezTo>
                    <a:cubicBezTo>
                      <a:pt x="1808" y="42"/>
                      <a:pt x="1745" y="110"/>
                      <a:pt x="1656" y="173"/>
                    </a:cubicBezTo>
                    <a:cubicBezTo>
                      <a:pt x="1483" y="351"/>
                      <a:pt x="1242" y="587"/>
                      <a:pt x="891" y="917"/>
                    </a:cubicBezTo>
                    <a:cubicBezTo>
                      <a:pt x="608" y="1158"/>
                      <a:pt x="347" y="1462"/>
                      <a:pt x="132" y="1723"/>
                    </a:cubicBezTo>
                    <a:cubicBezTo>
                      <a:pt x="132" y="1723"/>
                      <a:pt x="85" y="1854"/>
                      <a:pt x="1" y="2053"/>
                    </a:cubicBezTo>
                    <a:cubicBezTo>
                      <a:pt x="237" y="1744"/>
                      <a:pt x="608" y="1331"/>
                      <a:pt x="980" y="980"/>
                    </a:cubicBezTo>
                    <a:cubicBezTo>
                      <a:pt x="1331" y="676"/>
                      <a:pt x="1572" y="414"/>
                      <a:pt x="1724" y="262"/>
                    </a:cubicBezTo>
                    <a:cubicBezTo>
                      <a:pt x="1808" y="194"/>
                      <a:pt x="1876" y="152"/>
                      <a:pt x="1939" y="131"/>
                    </a:cubicBezTo>
                    <a:cubicBezTo>
                      <a:pt x="1986" y="110"/>
                      <a:pt x="2007" y="110"/>
                      <a:pt x="2028" y="110"/>
                    </a:cubicBezTo>
                    <a:cubicBezTo>
                      <a:pt x="2117" y="173"/>
                      <a:pt x="2159" y="241"/>
                      <a:pt x="2159" y="372"/>
                    </a:cubicBezTo>
                    <a:cubicBezTo>
                      <a:pt x="2180" y="503"/>
                      <a:pt x="2159" y="676"/>
                      <a:pt x="2096" y="875"/>
                    </a:cubicBezTo>
                    <a:cubicBezTo>
                      <a:pt x="1986" y="1289"/>
                      <a:pt x="1504" y="2027"/>
                      <a:pt x="1352" y="2205"/>
                    </a:cubicBezTo>
                    <a:cubicBezTo>
                      <a:pt x="1284" y="2289"/>
                      <a:pt x="1132" y="2420"/>
                      <a:pt x="1048" y="2577"/>
                    </a:cubicBezTo>
                    <a:cubicBezTo>
                      <a:pt x="1001" y="2640"/>
                      <a:pt x="959" y="2729"/>
                      <a:pt x="938" y="2792"/>
                    </a:cubicBezTo>
                    <a:cubicBezTo>
                      <a:pt x="917" y="2881"/>
                      <a:pt x="917" y="2944"/>
                      <a:pt x="959" y="3033"/>
                    </a:cubicBezTo>
                    <a:cubicBezTo>
                      <a:pt x="1022" y="3143"/>
                      <a:pt x="1200" y="3363"/>
                      <a:pt x="1352" y="3624"/>
                    </a:cubicBezTo>
                    <a:cubicBezTo>
                      <a:pt x="1525" y="3907"/>
                      <a:pt x="1703" y="4190"/>
                      <a:pt x="1787" y="4452"/>
                    </a:cubicBezTo>
                    <a:cubicBezTo>
                      <a:pt x="1855" y="4693"/>
                      <a:pt x="1876" y="4886"/>
                      <a:pt x="1808" y="5065"/>
                    </a:cubicBezTo>
                    <a:cubicBezTo>
                      <a:pt x="1745" y="5237"/>
                      <a:pt x="1593" y="5389"/>
                      <a:pt x="1352" y="5588"/>
                    </a:cubicBezTo>
                    <a:cubicBezTo>
                      <a:pt x="1069" y="5824"/>
                      <a:pt x="787" y="6002"/>
                      <a:pt x="546" y="6065"/>
                    </a:cubicBezTo>
                    <a:lnTo>
                      <a:pt x="546" y="6086"/>
                    </a:lnTo>
                    <a:lnTo>
                      <a:pt x="478" y="6196"/>
                    </a:lnTo>
                    <a:cubicBezTo>
                      <a:pt x="760" y="6133"/>
                      <a:pt x="1090" y="5955"/>
                      <a:pt x="1441" y="5672"/>
                    </a:cubicBezTo>
                    <a:cubicBezTo>
                      <a:pt x="1677" y="5478"/>
                      <a:pt x="1834" y="5300"/>
                      <a:pt x="1897" y="5085"/>
                    </a:cubicBezTo>
                    <a:cubicBezTo>
                      <a:pt x="1986" y="4886"/>
                      <a:pt x="1986" y="4672"/>
                      <a:pt x="1897" y="4410"/>
                    </a:cubicBezTo>
                    <a:cubicBezTo>
                      <a:pt x="1808" y="4148"/>
                      <a:pt x="1635" y="3839"/>
                      <a:pt x="1462" y="3577"/>
                    </a:cubicBezTo>
                    <a:cubicBezTo>
                      <a:pt x="1284" y="3294"/>
                      <a:pt x="1111" y="3075"/>
                      <a:pt x="1048" y="2970"/>
                    </a:cubicBezTo>
                    <a:cubicBezTo>
                      <a:pt x="1022" y="2923"/>
                      <a:pt x="1022" y="2881"/>
                      <a:pt x="1048" y="2813"/>
                    </a:cubicBezTo>
                    <a:cubicBezTo>
                      <a:pt x="1048" y="2771"/>
                      <a:pt x="1090" y="2708"/>
                      <a:pt x="1132" y="2640"/>
                    </a:cubicBezTo>
                    <a:cubicBezTo>
                      <a:pt x="1221" y="2509"/>
                      <a:pt x="1352" y="2357"/>
                      <a:pt x="1441" y="2268"/>
                    </a:cubicBezTo>
                    <a:cubicBezTo>
                      <a:pt x="1614" y="2074"/>
                      <a:pt x="2096" y="1352"/>
                      <a:pt x="2200" y="917"/>
                    </a:cubicBezTo>
                    <a:cubicBezTo>
                      <a:pt x="2269" y="697"/>
                      <a:pt x="2290" y="503"/>
                      <a:pt x="2269" y="351"/>
                    </a:cubicBezTo>
                    <a:cubicBezTo>
                      <a:pt x="2269" y="220"/>
                      <a:pt x="2200" y="89"/>
                      <a:pt x="2096" y="21"/>
                    </a:cubicBezTo>
                    <a:cubicBezTo>
                      <a:pt x="2070" y="0"/>
                      <a:pt x="2028" y="0"/>
                      <a:pt x="200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981674" y="2044134"/>
                <a:ext cx="349282" cy="366231"/>
              </a:xfrm>
              <a:custGeom>
                <a:avLst/>
                <a:gdLst/>
                <a:ahLst/>
                <a:cxnLst/>
                <a:rect l="l" t="t" r="r" b="b"/>
                <a:pathLst>
                  <a:path w="4101" h="4300" extrusionOk="0">
                    <a:moveTo>
                      <a:pt x="1482" y="0"/>
                    </a:moveTo>
                    <a:lnTo>
                      <a:pt x="1440" y="47"/>
                    </a:lnTo>
                    <a:cubicBezTo>
                      <a:pt x="1440" y="47"/>
                      <a:pt x="1283" y="241"/>
                      <a:pt x="1068" y="482"/>
                    </a:cubicBezTo>
                    <a:cubicBezTo>
                      <a:pt x="869" y="723"/>
                      <a:pt x="607" y="985"/>
                      <a:pt x="456" y="1095"/>
                    </a:cubicBezTo>
                    <a:cubicBezTo>
                      <a:pt x="304" y="1226"/>
                      <a:pt x="152" y="1247"/>
                      <a:pt x="63" y="1378"/>
                    </a:cubicBezTo>
                    <a:cubicBezTo>
                      <a:pt x="21" y="1440"/>
                      <a:pt x="0" y="1509"/>
                      <a:pt x="0" y="1618"/>
                    </a:cubicBezTo>
                    <a:cubicBezTo>
                      <a:pt x="21" y="1728"/>
                      <a:pt x="42" y="1859"/>
                      <a:pt x="131" y="2032"/>
                    </a:cubicBezTo>
                    <a:cubicBezTo>
                      <a:pt x="414" y="2729"/>
                      <a:pt x="717" y="3273"/>
                      <a:pt x="1241" y="3734"/>
                    </a:cubicBezTo>
                    <a:cubicBezTo>
                      <a:pt x="1765" y="4190"/>
                      <a:pt x="2399" y="4300"/>
                      <a:pt x="2399" y="4300"/>
                    </a:cubicBezTo>
                    <a:lnTo>
                      <a:pt x="2419" y="4300"/>
                    </a:lnTo>
                    <a:lnTo>
                      <a:pt x="2440" y="4279"/>
                    </a:lnTo>
                    <a:cubicBezTo>
                      <a:pt x="2440" y="4279"/>
                      <a:pt x="2964" y="3844"/>
                      <a:pt x="3357" y="3472"/>
                    </a:cubicBezTo>
                    <a:cubicBezTo>
                      <a:pt x="3771" y="3101"/>
                      <a:pt x="4101" y="2556"/>
                      <a:pt x="4101" y="2556"/>
                    </a:cubicBezTo>
                    <a:lnTo>
                      <a:pt x="4101" y="2535"/>
                    </a:lnTo>
                    <a:lnTo>
                      <a:pt x="3928" y="2598"/>
                    </a:lnTo>
                    <a:cubicBezTo>
                      <a:pt x="3839" y="2729"/>
                      <a:pt x="3598" y="3121"/>
                      <a:pt x="3294" y="3383"/>
                    </a:cubicBezTo>
                    <a:cubicBezTo>
                      <a:pt x="2922" y="3734"/>
                      <a:pt x="2399" y="4148"/>
                      <a:pt x="2378" y="4169"/>
                    </a:cubicBezTo>
                    <a:cubicBezTo>
                      <a:pt x="2357" y="4169"/>
                      <a:pt x="1807" y="4059"/>
                      <a:pt x="1330" y="3645"/>
                    </a:cubicBezTo>
                    <a:cubicBezTo>
                      <a:pt x="827" y="3190"/>
                      <a:pt x="498" y="2666"/>
                      <a:pt x="236" y="1990"/>
                    </a:cubicBezTo>
                    <a:cubicBezTo>
                      <a:pt x="152" y="1812"/>
                      <a:pt x="131" y="1681"/>
                      <a:pt x="105" y="1598"/>
                    </a:cubicBezTo>
                    <a:cubicBezTo>
                      <a:pt x="105" y="1509"/>
                      <a:pt x="131" y="1467"/>
                      <a:pt x="152" y="1440"/>
                    </a:cubicBezTo>
                    <a:cubicBezTo>
                      <a:pt x="194" y="1378"/>
                      <a:pt x="346" y="1336"/>
                      <a:pt x="524" y="1205"/>
                    </a:cubicBezTo>
                    <a:cubicBezTo>
                      <a:pt x="697" y="1074"/>
                      <a:pt x="958" y="812"/>
                      <a:pt x="1152" y="571"/>
                    </a:cubicBezTo>
                    <a:cubicBezTo>
                      <a:pt x="1241" y="461"/>
                      <a:pt x="1309" y="393"/>
                      <a:pt x="1351" y="330"/>
                    </a:cubicBezTo>
                    <a:lnTo>
                      <a:pt x="1393" y="262"/>
                    </a:lnTo>
                    <a:cubicBezTo>
                      <a:pt x="1440" y="220"/>
                      <a:pt x="1482" y="178"/>
                      <a:pt x="1482" y="157"/>
                    </a:cubicBezTo>
                    <a:lnTo>
                      <a:pt x="1503" y="26"/>
                    </a:lnTo>
                    <a:lnTo>
                      <a:pt x="148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533345" y="2170780"/>
                <a:ext cx="617397" cy="401236"/>
              </a:xfrm>
              <a:custGeom>
                <a:avLst/>
                <a:gdLst/>
                <a:ahLst/>
                <a:cxnLst/>
                <a:rect l="l" t="t" r="r" b="b"/>
                <a:pathLst>
                  <a:path w="7249" h="4711" extrusionOk="0">
                    <a:moveTo>
                      <a:pt x="5395" y="1"/>
                    </a:moveTo>
                    <a:cubicBezTo>
                      <a:pt x="5395" y="1"/>
                      <a:pt x="5086" y="372"/>
                      <a:pt x="3798" y="739"/>
                    </a:cubicBezTo>
                    <a:cubicBezTo>
                      <a:pt x="2536" y="1111"/>
                      <a:pt x="917" y="1111"/>
                      <a:pt x="917" y="1111"/>
                    </a:cubicBezTo>
                    <a:cubicBezTo>
                      <a:pt x="917" y="1111"/>
                      <a:pt x="1" y="1703"/>
                      <a:pt x="111" y="3054"/>
                    </a:cubicBezTo>
                    <a:cubicBezTo>
                      <a:pt x="200" y="4384"/>
                      <a:pt x="1158" y="4646"/>
                      <a:pt x="1467" y="4693"/>
                    </a:cubicBezTo>
                    <a:cubicBezTo>
                      <a:pt x="1539" y="4703"/>
                      <a:pt x="1695" y="4710"/>
                      <a:pt x="1909" y="4710"/>
                    </a:cubicBezTo>
                    <a:cubicBezTo>
                      <a:pt x="2600" y="4710"/>
                      <a:pt x="3903" y="4632"/>
                      <a:pt x="5002" y="4300"/>
                    </a:cubicBezTo>
                    <a:cubicBezTo>
                      <a:pt x="6416" y="3860"/>
                      <a:pt x="7249" y="3143"/>
                      <a:pt x="7249" y="3143"/>
                    </a:cubicBezTo>
                    <a:lnTo>
                      <a:pt x="53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529853" y="2163200"/>
                <a:ext cx="628044" cy="413841"/>
              </a:xfrm>
              <a:custGeom>
                <a:avLst/>
                <a:gdLst/>
                <a:ahLst/>
                <a:cxnLst/>
                <a:rect l="l" t="t" r="r" b="b"/>
                <a:pathLst>
                  <a:path w="7374" h="4859" extrusionOk="0">
                    <a:moveTo>
                      <a:pt x="5410" y="173"/>
                    </a:moveTo>
                    <a:lnTo>
                      <a:pt x="7222" y="3211"/>
                    </a:lnTo>
                    <a:cubicBezTo>
                      <a:pt x="7180" y="3253"/>
                      <a:pt x="6394" y="3907"/>
                      <a:pt x="5017" y="4321"/>
                    </a:cubicBezTo>
                    <a:cubicBezTo>
                      <a:pt x="4320" y="4541"/>
                      <a:pt x="3514" y="4651"/>
                      <a:pt x="2859" y="4714"/>
                    </a:cubicBezTo>
                    <a:cubicBezTo>
                      <a:pt x="2464" y="4738"/>
                      <a:pt x="2120" y="4748"/>
                      <a:pt x="1877" y="4748"/>
                    </a:cubicBezTo>
                    <a:cubicBezTo>
                      <a:pt x="1705" y="4748"/>
                      <a:pt x="1583" y="4743"/>
                      <a:pt x="1529" y="4735"/>
                    </a:cubicBezTo>
                    <a:cubicBezTo>
                      <a:pt x="1377" y="4714"/>
                      <a:pt x="1068" y="4625"/>
                      <a:pt x="786" y="4410"/>
                    </a:cubicBezTo>
                    <a:cubicBezTo>
                      <a:pt x="503" y="4169"/>
                      <a:pt x="241" y="3797"/>
                      <a:pt x="199" y="3143"/>
                    </a:cubicBezTo>
                    <a:cubicBezTo>
                      <a:pt x="110" y="1833"/>
                      <a:pt x="958" y="1268"/>
                      <a:pt x="985" y="1247"/>
                    </a:cubicBezTo>
                    <a:cubicBezTo>
                      <a:pt x="1026" y="1247"/>
                      <a:pt x="2598" y="1247"/>
                      <a:pt x="3865" y="875"/>
                    </a:cubicBezTo>
                    <a:cubicBezTo>
                      <a:pt x="4493" y="697"/>
                      <a:pt x="4912" y="503"/>
                      <a:pt x="5148" y="372"/>
                    </a:cubicBezTo>
                    <a:cubicBezTo>
                      <a:pt x="5347" y="262"/>
                      <a:pt x="5389" y="200"/>
                      <a:pt x="5410" y="173"/>
                    </a:cubicBezTo>
                    <a:close/>
                    <a:moveTo>
                      <a:pt x="5436" y="1"/>
                    </a:moveTo>
                    <a:lnTo>
                      <a:pt x="5389" y="69"/>
                    </a:lnTo>
                    <a:cubicBezTo>
                      <a:pt x="5389" y="69"/>
                      <a:pt x="5326" y="131"/>
                      <a:pt x="5085" y="283"/>
                    </a:cubicBezTo>
                    <a:cubicBezTo>
                      <a:pt x="4865" y="414"/>
                      <a:pt x="4472" y="592"/>
                      <a:pt x="3839" y="765"/>
                    </a:cubicBezTo>
                    <a:cubicBezTo>
                      <a:pt x="2577" y="1137"/>
                      <a:pt x="958" y="1137"/>
                      <a:pt x="958" y="1137"/>
                    </a:cubicBezTo>
                    <a:lnTo>
                      <a:pt x="937" y="1137"/>
                    </a:lnTo>
                    <a:lnTo>
                      <a:pt x="937" y="1158"/>
                    </a:lnTo>
                    <a:cubicBezTo>
                      <a:pt x="937" y="1158"/>
                      <a:pt x="0" y="1771"/>
                      <a:pt x="89" y="3143"/>
                    </a:cubicBezTo>
                    <a:cubicBezTo>
                      <a:pt x="131" y="3818"/>
                      <a:pt x="414" y="4258"/>
                      <a:pt x="723" y="4494"/>
                    </a:cubicBezTo>
                    <a:cubicBezTo>
                      <a:pt x="1006" y="4735"/>
                      <a:pt x="1351" y="4824"/>
                      <a:pt x="1508" y="4845"/>
                    </a:cubicBezTo>
                    <a:cubicBezTo>
                      <a:pt x="1580" y="4853"/>
                      <a:pt x="1708" y="4858"/>
                      <a:pt x="1882" y="4858"/>
                    </a:cubicBezTo>
                    <a:cubicBezTo>
                      <a:pt x="2127" y="4858"/>
                      <a:pt x="2464" y="4848"/>
                      <a:pt x="2859" y="4824"/>
                    </a:cubicBezTo>
                    <a:cubicBezTo>
                      <a:pt x="3535" y="4782"/>
                      <a:pt x="4341" y="4651"/>
                      <a:pt x="5064" y="4431"/>
                    </a:cubicBezTo>
                    <a:cubicBezTo>
                      <a:pt x="6504" y="3996"/>
                      <a:pt x="7332" y="3253"/>
                      <a:pt x="7332" y="3253"/>
                    </a:cubicBezTo>
                    <a:lnTo>
                      <a:pt x="7374" y="3232"/>
                    </a:lnTo>
                    <a:lnTo>
                      <a:pt x="543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907151" y="2140374"/>
                <a:ext cx="308741" cy="349282"/>
              </a:xfrm>
              <a:custGeom>
                <a:avLst/>
                <a:gdLst/>
                <a:ahLst/>
                <a:cxnLst/>
                <a:rect l="l" t="t" r="r" b="b"/>
                <a:pathLst>
                  <a:path w="3625" h="4101" extrusionOk="0">
                    <a:moveTo>
                      <a:pt x="1294" y="0"/>
                    </a:moveTo>
                    <a:cubicBezTo>
                      <a:pt x="1119" y="0"/>
                      <a:pt x="821" y="288"/>
                      <a:pt x="503" y="399"/>
                    </a:cubicBezTo>
                    <a:cubicBezTo>
                      <a:pt x="131" y="530"/>
                      <a:pt x="0" y="965"/>
                      <a:pt x="220" y="1405"/>
                    </a:cubicBezTo>
                    <a:cubicBezTo>
                      <a:pt x="435" y="1819"/>
                      <a:pt x="1833" y="3845"/>
                      <a:pt x="2027" y="4002"/>
                    </a:cubicBezTo>
                    <a:cubicBezTo>
                      <a:pt x="2110" y="4063"/>
                      <a:pt x="2168" y="4101"/>
                      <a:pt x="2242" y="4101"/>
                    </a:cubicBezTo>
                    <a:cubicBezTo>
                      <a:pt x="2326" y="4101"/>
                      <a:pt x="2432" y="4052"/>
                      <a:pt x="2619" y="3934"/>
                    </a:cubicBezTo>
                    <a:cubicBezTo>
                      <a:pt x="2944" y="3714"/>
                      <a:pt x="3404" y="3322"/>
                      <a:pt x="3514" y="3170"/>
                    </a:cubicBezTo>
                    <a:cubicBezTo>
                      <a:pt x="3624" y="2997"/>
                      <a:pt x="3624" y="2866"/>
                      <a:pt x="3624" y="2866"/>
                    </a:cubicBezTo>
                    <a:lnTo>
                      <a:pt x="3624" y="2866"/>
                    </a:lnTo>
                    <a:cubicBezTo>
                      <a:pt x="3624" y="2866"/>
                      <a:pt x="3582" y="2941"/>
                      <a:pt x="3502" y="2941"/>
                    </a:cubicBezTo>
                    <a:cubicBezTo>
                      <a:pt x="3453" y="2941"/>
                      <a:pt x="3391" y="2913"/>
                      <a:pt x="3315" y="2824"/>
                    </a:cubicBezTo>
                    <a:cubicBezTo>
                      <a:pt x="3122" y="2604"/>
                      <a:pt x="1833" y="1054"/>
                      <a:pt x="1572" y="619"/>
                    </a:cubicBezTo>
                    <a:cubicBezTo>
                      <a:pt x="1331" y="206"/>
                      <a:pt x="1373" y="28"/>
                      <a:pt x="1373" y="28"/>
                    </a:cubicBezTo>
                    <a:cubicBezTo>
                      <a:pt x="1350" y="9"/>
                      <a:pt x="1324" y="0"/>
                      <a:pt x="1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908940" y="2136201"/>
                <a:ext cx="312318" cy="358055"/>
              </a:xfrm>
              <a:custGeom>
                <a:avLst/>
                <a:gdLst/>
                <a:ahLst/>
                <a:cxnLst/>
                <a:rect l="l" t="t" r="r" b="b"/>
                <a:pathLst>
                  <a:path w="3667" h="4204" extrusionOk="0">
                    <a:moveTo>
                      <a:pt x="1259" y="112"/>
                    </a:moveTo>
                    <a:cubicBezTo>
                      <a:pt x="1279" y="112"/>
                      <a:pt x="1289" y="124"/>
                      <a:pt x="1289" y="124"/>
                    </a:cubicBezTo>
                    <a:cubicBezTo>
                      <a:pt x="1310" y="145"/>
                      <a:pt x="1310" y="187"/>
                      <a:pt x="1310" y="229"/>
                    </a:cubicBezTo>
                    <a:cubicBezTo>
                      <a:pt x="1331" y="338"/>
                      <a:pt x="1399" y="490"/>
                      <a:pt x="1509" y="689"/>
                    </a:cubicBezTo>
                    <a:cubicBezTo>
                      <a:pt x="1640" y="930"/>
                      <a:pt x="2032" y="1407"/>
                      <a:pt x="2399" y="1889"/>
                    </a:cubicBezTo>
                    <a:cubicBezTo>
                      <a:pt x="2771" y="2349"/>
                      <a:pt x="3143" y="2805"/>
                      <a:pt x="3253" y="2915"/>
                    </a:cubicBezTo>
                    <a:cubicBezTo>
                      <a:pt x="3294" y="2978"/>
                      <a:pt x="3362" y="3025"/>
                      <a:pt x="3404" y="3025"/>
                    </a:cubicBezTo>
                    <a:cubicBezTo>
                      <a:pt x="3425" y="3036"/>
                      <a:pt x="3442" y="3041"/>
                      <a:pt x="3457" y="3041"/>
                    </a:cubicBezTo>
                    <a:cubicBezTo>
                      <a:pt x="3471" y="3041"/>
                      <a:pt x="3483" y="3036"/>
                      <a:pt x="3493" y="3025"/>
                    </a:cubicBezTo>
                    <a:lnTo>
                      <a:pt x="3493" y="3025"/>
                    </a:lnTo>
                    <a:cubicBezTo>
                      <a:pt x="3493" y="3088"/>
                      <a:pt x="3493" y="3109"/>
                      <a:pt x="3446" y="3177"/>
                    </a:cubicBezTo>
                    <a:cubicBezTo>
                      <a:pt x="3404" y="3240"/>
                      <a:pt x="3273" y="3397"/>
                      <a:pt x="3101" y="3528"/>
                    </a:cubicBezTo>
                    <a:cubicBezTo>
                      <a:pt x="2923" y="3680"/>
                      <a:pt x="2729" y="3811"/>
                      <a:pt x="2556" y="3921"/>
                    </a:cubicBezTo>
                    <a:cubicBezTo>
                      <a:pt x="2399" y="4025"/>
                      <a:pt x="2294" y="4093"/>
                      <a:pt x="2226" y="4093"/>
                    </a:cubicBezTo>
                    <a:cubicBezTo>
                      <a:pt x="2184" y="4093"/>
                      <a:pt x="2137" y="4072"/>
                      <a:pt x="2032" y="4004"/>
                    </a:cubicBezTo>
                    <a:cubicBezTo>
                      <a:pt x="2032" y="3983"/>
                      <a:pt x="1985" y="3941"/>
                      <a:pt x="1922" y="3873"/>
                    </a:cubicBezTo>
                    <a:cubicBezTo>
                      <a:pt x="1875" y="3811"/>
                      <a:pt x="1791" y="3701"/>
                      <a:pt x="1723" y="3591"/>
                    </a:cubicBezTo>
                    <a:cubicBezTo>
                      <a:pt x="1551" y="3397"/>
                      <a:pt x="1352" y="3109"/>
                      <a:pt x="1158" y="2826"/>
                    </a:cubicBezTo>
                    <a:cubicBezTo>
                      <a:pt x="765" y="2239"/>
                      <a:pt x="351" y="1627"/>
                      <a:pt x="241" y="1433"/>
                    </a:cubicBezTo>
                    <a:cubicBezTo>
                      <a:pt x="131" y="1213"/>
                      <a:pt x="131" y="1014"/>
                      <a:pt x="173" y="862"/>
                    </a:cubicBezTo>
                    <a:cubicBezTo>
                      <a:pt x="220" y="689"/>
                      <a:pt x="330" y="558"/>
                      <a:pt x="503" y="490"/>
                    </a:cubicBezTo>
                    <a:cubicBezTo>
                      <a:pt x="697" y="428"/>
                      <a:pt x="875" y="297"/>
                      <a:pt x="1027" y="208"/>
                    </a:cubicBezTo>
                    <a:cubicBezTo>
                      <a:pt x="1116" y="166"/>
                      <a:pt x="1179" y="124"/>
                      <a:pt x="1221" y="124"/>
                    </a:cubicBezTo>
                    <a:cubicBezTo>
                      <a:pt x="1236" y="115"/>
                      <a:pt x="1249" y="112"/>
                      <a:pt x="1259" y="112"/>
                    </a:cubicBezTo>
                    <a:close/>
                    <a:moveTo>
                      <a:pt x="1282" y="0"/>
                    </a:moveTo>
                    <a:cubicBezTo>
                      <a:pt x="1255" y="0"/>
                      <a:pt x="1228" y="5"/>
                      <a:pt x="1200" y="14"/>
                    </a:cubicBezTo>
                    <a:cubicBezTo>
                      <a:pt x="1116" y="35"/>
                      <a:pt x="1048" y="56"/>
                      <a:pt x="985" y="124"/>
                    </a:cubicBezTo>
                    <a:cubicBezTo>
                      <a:pt x="828" y="208"/>
                      <a:pt x="634" y="318"/>
                      <a:pt x="461" y="407"/>
                    </a:cubicBezTo>
                    <a:cubicBezTo>
                      <a:pt x="262" y="469"/>
                      <a:pt x="131" y="621"/>
                      <a:pt x="68" y="820"/>
                    </a:cubicBezTo>
                    <a:cubicBezTo>
                      <a:pt x="0" y="1014"/>
                      <a:pt x="21" y="1255"/>
                      <a:pt x="152" y="1475"/>
                    </a:cubicBezTo>
                    <a:cubicBezTo>
                      <a:pt x="262" y="1695"/>
                      <a:pt x="655" y="2302"/>
                      <a:pt x="1069" y="2873"/>
                    </a:cubicBezTo>
                    <a:cubicBezTo>
                      <a:pt x="1268" y="3177"/>
                      <a:pt x="1461" y="3460"/>
                      <a:pt x="1613" y="3680"/>
                    </a:cubicBezTo>
                    <a:cubicBezTo>
                      <a:pt x="1702" y="3790"/>
                      <a:pt x="1770" y="3873"/>
                      <a:pt x="1833" y="3941"/>
                    </a:cubicBezTo>
                    <a:cubicBezTo>
                      <a:pt x="1901" y="4004"/>
                      <a:pt x="1922" y="4051"/>
                      <a:pt x="1964" y="4093"/>
                    </a:cubicBezTo>
                    <a:cubicBezTo>
                      <a:pt x="2074" y="4156"/>
                      <a:pt x="2137" y="4203"/>
                      <a:pt x="2247" y="4203"/>
                    </a:cubicBezTo>
                    <a:cubicBezTo>
                      <a:pt x="2357" y="4203"/>
                      <a:pt x="2446" y="4135"/>
                      <a:pt x="2619" y="4025"/>
                    </a:cubicBezTo>
                    <a:cubicBezTo>
                      <a:pt x="2792" y="3921"/>
                      <a:pt x="2991" y="3763"/>
                      <a:pt x="3163" y="3612"/>
                    </a:cubicBezTo>
                    <a:cubicBezTo>
                      <a:pt x="3342" y="3460"/>
                      <a:pt x="3493" y="3329"/>
                      <a:pt x="3535" y="3240"/>
                    </a:cubicBezTo>
                    <a:cubicBezTo>
                      <a:pt x="3645" y="3088"/>
                      <a:pt x="3645" y="2957"/>
                      <a:pt x="3645" y="2936"/>
                    </a:cubicBezTo>
                    <a:lnTo>
                      <a:pt x="3666" y="2915"/>
                    </a:lnTo>
                    <a:lnTo>
                      <a:pt x="3556" y="2873"/>
                    </a:lnTo>
                    <a:cubicBezTo>
                      <a:pt x="3556" y="2873"/>
                      <a:pt x="3535" y="2915"/>
                      <a:pt x="3493" y="2936"/>
                    </a:cubicBezTo>
                    <a:lnTo>
                      <a:pt x="3446" y="2936"/>
                    </a:lnTo>
                    <a:cubicBezTo>
                      <a:pt x="3404" y="2915"/>
                      <a:pt x="3383" y="2894"/>
                      <a:pt x="3342" y="2847"/>
                    </a:cubicBezTo>
                    <a:cubicBezTo>
                      <a:pt x="3232" y="2716"/>
                      <a:pt x="2860" y="2281"/>
                      <a:pt x="2488" y="1800"/>
                    </a:cubicBezTo>
                    <a:cubicBezTo>
                      <a:pt x="2116" y="1344"/>
                      <a:pt x="1723" y="841"/>
                      <a:pt x="1613" y="647"/>
                    </a:cubicBezTo>
                    <a:cubicBezTo>
                      <a:pt x="1482" y="428"/>
                      <a:pt x="1441" y="297"/>
                      <a:pt x="1420" y="208"/>
                    </a:cubicBezTo>
                    <a:lnTo>
                      <a:pt x="1420" y="98"/>
                    </a:lnTo>
                    <a:lnTo>
                      <a:pt x="1420" y="56"/>
                    </a:lnTo>
                    <a:lnTo>
                      <a:pt x="1399" y="35"/>
                    </a:lnTo>
                    <a:cubicBezTo>
                      <a:pt x="1359" y="10"/>
                      <a:pt x="1321" y="0"/>
                      <a:pt x="12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2093160" y="1854548"/>
                <a:ext cx="194954" cy="286427"/>
              </a:xfrm>
              <a:custGeom>
                <a:avLst/>
                <a:gdLst/>
                <a:ahLst/>
                <a:cxnLst/>
                <a:rect l="l" t="t" r="r" b="b"/>
                <a:pathLst>
                  <a:path w="2289" h="3363" extrusionOk="0">
                    <a:moveTo>
                      <a:pt x="1938" y="1"/>
                    </a:moveTo>
                    <a:cubicBezTo>
                      <a:pt x="1896" y="1"/>
                      <a:pt x="1833" y="27"/>
                      <a:pt x="1786" y="69"/>
                    </a:cubicBezTo>
                    <a:cubicBezTo>
                      <a:pt x="1676" y="200"/>
                      <a:pt x="1461" y="372"/>
                      <a:pt x="1069" y="592"/>
                    </a:cubicBezTo>
                    <a:cubicBezTo>
                      <a:pt x="676" y="812"/>
                      <a:pt x="524" y="1137"/>
                      <a:pt x="346" y="1509"/>
                    </a:cubicBezTo>
                    <a:cubicBezTo>
                      <a:pt x="173" y="1902"/>
                      <a:pt x="152" y="2122"/>
                      <a:pt x="0" y="2467"/>
                    </a:cubicBezTo>
                    <a:lnTo>
                      <a:pt x="0" y="2488"/>
                    </a:lnTo>
                    <a:cubicBezTo>
                      <a:pt x="0" y="2488"/>
                      <a:pt x="0" y="2535"/>
                      <a:pt x="21" y="2577"/>
                    </a:cubicBezTo>
                    <a:lnTo>
                      <a:pt x="105" y="2467"/>
                    </a:lnTo>
                    <a:cubicBezTo>
                      <a:pt x="262" y="2142"/>
                      <a:pt x="283" y="1923"/>
                      <a:pt x="456" y="1551"/>
                    </a:cubicBezTo>
                    <a:cubicBezTo>
                      <a:pt x="608" y="1179"/>
                      <a:pt x="760" y="875"/>
                      <a:pt x="1131" y="681"/>
                    </a:cubicBezTo>
                    <a:cubicBezTo>
                      <a:pt x="1524" y="461"/>
                      <a:pt x="1744" y="289"/>
                      <a:pt x="1875" y="158"/>
                    </a:cubicBezTo>
                    <a:cubicBezTo>
                      <a:pt x="1890" y="139"/>
                      <a:pt x="1905" y="123"/>
                      <a:pt x="1929" y="123"/>
                    </a:cubicBezTo>
                    <a:cubicBezTo>
                      <a:pt x="1939" y="123"/>
                      <a:pt x="1951" y="126"/>
                      <a:pt x="1964" y="132"/>
                    </a:cubicBezTo>
                    <a:cubicBezTo>
                      <a:pt x="1985" y="132"/>
                      <a:pt x="2027" y="132"/>
                      <a:pt x="2048" y="158"/>
                    </a:cubicBezTo>
                    <a:cubicBezTo>
                      <a:pt x="2116" y="221"/>
                      <a:pt x="2179" y="310"/>
                      <a:pt x="2158" y="441"/>
                    </a:cubicBezTo>
                    <a:cubicBezTo>
                      <a:pt x="2158" y="571"/>
                      <a:pt x="2095" y="681"/>
                      <a:pt x="2027" y="812"/>
                    </a:cubicBezTo>
                    <a:cubicBezTo>
                      <a:pt x="1964" y="943"/>
                      <a:pt x="1875" y="1074"/>
                      <a:pt x="1833" y="1247"/>
                    </a:cubicBezTo>
                    <a:cubicBezTo>
                      <a:pt x="1744" y="1572"/>
                      <a:pt x="1786" y="1881"/>
                      <a:pt x="1702" y="2425"/>
                    </a:cubicBezTo>
                    <a:cubicBezTo>
                      <a:pt x="1655" y="2708"/>
                      <a:pt x="1634" y="2991"/>
                      <a:pt x="1524" y="3211"/>
                    </a:cubicBezTo>
                    <a:cubicBezTo>
                      <a:pt x="1503" y="3253"/>
                      <a:pt x="1482" y="3321"/>
                      <a:pt x="1440" y="3363"/>
                    </a:cubicBezTo>
                    <a:cubicBezTo>
                      <a:pt x="1545" y="3342"/>
                      <a:pt x="1634" y="3253"/>
                      <a:pt x="1634" y="3253"/>
                    </a:cubicBezTo>
                    <a:cubicBezTo>
                      <a:pt x="1744" y="3012"/>
                      <a:pt x="1786" y="2729"/>
                      <a:pt x="1833" y="2446"/>
                    </a:cubicBezTo>
                    <a:cubicBezTo>
                      <a:pt x="1917" y="1881"/>
                      <a:pt x="1854" y="1572"/>
                      <a:pt x="1938" y="1268"/>
                    </a:cubicBezTo>
                    <a:cubicBezTo>
                      <a:pt x="1985" y="1116"/>
                      <a:pt x="2048" y="985"/>
                      <a:pt x="2116" y="875"/>
                    </a:cubicBezTo>
                    <a:cubicBezTo>
                      <a:pt x="2200" y="744"/>
                      <a:pt x="2268" y="613"/>
                      <a:pt x="2268" y="441"/>
                    </a:cubicBezTo>
                    <a:cubicBezTo>
                      <a:pt x="2289" y="289"/>
                      <a:pt x="2226" y="158"/>
                      <a:pt x="2116" y="69"/>
                    </a:cubicBezTo>
                    <a:cubicBezTo>
                      <a:pt x="2069" y="48"/>
                      <a:pt x="2027" y="27"/>
                      <a:pt x="196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2421827" y="2018242"/>
                <a:ext cx="117449" cy="163782"/>
              </a:xfrm>
              <a:custGeom>
                <a:avLst/>
                <a:gdLst/>
                <a:ahLst/>
                <a:cxnLst/>
                <a:rect l="l" t="t" r="r" b="b"/>
                <a:pathLst>
                  <a:path w="1379" h="1923" extrusionOk="0">
                    <a:moveTo>
                      <a:pt x="938" y="1"/>
                    </a:moveTo>
                    <a:cubicBezTo>
                      <a:pt x="938" y="1"/>
                      <a:pt x="676" y="200"/>
                      <a:pt x="415" y="592"/>
                    </a:cubicBezTo>
                    <a:cubicBezTo>
                      <a:pt x="153" y="959"/>
                      <a:pt x="132" y="985"/>
                      <a:pt x="69" y="1310"/>
                    </a:cubicBezTo>
                    <a:cubicBezTo>
                      <a:pt x="1" y="1640"/>
                      <a:pt x="263" y="1922"/>
                      <a:pt x="483" y="1922"/>
                    </a:cubicBezTo>
                    <a:cubicBezTo>
                      <a:pt x="697" y="1922"/>
                      <a:pt x="1179" y="1158"/>
                      <a:pt x="1289" y="807"/>
                    </a:cubicBezTo>
                    <a:cubicBezTo>
                      <a:pt x="1378" y="461"/>
                      <a:pt x="1289" y="304"/>
                      <a:pt x="938"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420038" y="2012877"/>
                <a:ext cx="121027" cy="172725"/>
              </a:xfrm>
              <a:custGeom>
                <a:avLst/>
                <a:gdLst/>
                <a:ahLst/>
                <a:cxnLst/>
                <a:rect l="l" t="t" r="r" b="b"/>
                <a:pathLst>
                  <a:path w="1421" h="2028" extrusionOk="0">
                    <a:moveTo>
                      <a:pt x="959" y="153"/>
                    </a:moveTo>
                    <a:cubicBezTo>
                      <a:pt x="1090" y="283"/>
                      <a:pt x="1200" y="393"/>
                      <a:pt x="1242" y="477"/>
                    </a:cubicBezTo>
                    <a:cubicBezTo>
                      <a:pt x="1289" y="587"/>
                      <a:pt x="1289" y="697"/>
                      <a:pt x="1242" y="870"/>
                    </a:cubicBezTo>
                    <a:cubicBezTo>
                      <a:pt x="1200" y="1022"/>
                      <a:pt x="1069" y="1310"/>
                      <a:pt x="917" y="1525"/>
                    </a:cubicBezTo>
                    <a:cubicBezTo>
                      <a:pt x="828" y="1635"/>
                      <a:pt x="745" y="1745"/>
                      <a:pt x="676" y="1807"/>
                    </a:cubicBezTo>
                    <a:cubicBezTo>
                      <a:pt x="587" y="1896"/>
                      <a:pt x="525" y="1917"/>
                      <a:pt x="504" y="1917"/>
                    </a:cubicBezTo>
                    <a:cubicBezTo>
                      <a:pt x="415" y="1917"/>
                      <a:pt x="305" y="1876"/>
                      <a:pt x="242" y="1766"/>
                    </a:cubicBezTo>
                    <a:cubicBezTo>
                      <a:pt x="153" y="1677"/>
                      <a:pt x="111" y="1546"/>
                      <a:pt x="153" y="1394"/>
                    </a:cubicBezTo>
                    <a:cubicBezTo>
                      <a:pt x="221" y="1069"/>
                      <a:pt x="221" y="1069"/>
                      <a:pt x="483" y="676"/>
                    </a:cubicBezTo>
                    <a:cubicBezTo>
                      <a:pt x="718" y="325"/>
                      <a:pt x="938" y="174"/>
                      <a:pt x="959" y="153"/>
                    </a:cubicBezTo>
                    <a:close/>
                    <a:moveTo>
                      <a:pt x="959" y="1"/>
                    </a:moveTo>
                    <a:lnTo>
                      <a:pt x="938" y="22"/>
                    </a:lnTo>
                    <a:cubicBezTo>
                      <a:pt x="938" y="22"/>
                      <a:pt x="655" y="215"/>
                      <a:pt x="394" y="608"/>
                    </a:cubicBezTo>
                    <a:cubicBezTo>
                      <a:pt x="132" y="1001"/>
                      <a:pt x="111" y="1048"/>
                      <a:pt x="22" y="1373"/>
                    </a:cubicBezTo>
                    <a:cubicBezTo>
                      <a:pt x="1" y="1546"/>
                      <a:pt x="43" y="1724"/>
                      <a:pt x="132" y="1834"/>
                    </a:cubicBezTo>
                    <a:cubicBezTo>
                      <a:pt x="242" y="1965"/>
                      <a:pt x="373" y="2027"/>
                      <a:pt x="504" y="2027"/>
                    </a:cubicBezTo>
                    <a:cubicBezTo>
                      <a:pt x="587" y="2027"/>
                      <a:pt x="676" y="1985"/>
                      <a:pt x="745" y="1896"/>
                    </a:cubicBezTo>
                    <a:cubicBezTo>
                      <a:pt x="828" y="1807"/>
                      <a:pt x="917" y="1703"/>
                      <a:pt x="1006" y="1593"/>
                    </a:cubicBezTo>
                    <a:cubicBezTo>
                      <a:pt x="1158" y="1352"/>
                      <a:pt x="1310" y="1090"/>
                      <a:pt x="1352" y="891"/>
                    </a:cubicBezTo>
                    <a:cubicBezTo>
                      <a:pt x="1399" y="718"/>
                      <a:pt x="1420" y="566"/>
                      <a:pt x="1352" y="435"/>
                    </a:cubicBezTo>
                    <a:cubicBezTo>
                      <a:pt x="1289" y="304"/>
                      <a:pt x="1179" y="174"/>
                      <a:pt x="1006" y="22"/>
                    </a:cubicBezTo>
                    <a:lnTo>
                      <a:pt x="959"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2379072" y="1946019"/>
                <a:ext cx="130310" cy="182179"/>
              </a:xfrm>
              <a:custGeom>
                <a:avLst/>
                <a:gdLst/>
                <a:ahLst/>
                <a:cxnLst/>
                <a:rect l="l" t="t" r="r" b="b"/>
                <a:pathLst>
                  <a:path w="1530" h="2139" extrusionOk="0">
                    <a:moveTo>
                      <a:pt x="1047" y="0"/>
                    </a:moveTo>
                    <a:cubicBezTo>
                      <a:pt x="1047" y="0"/>
                      <a:pt x="613" y="608"/>
                      <a:pt x="440" y="938"/>
                    </a:cubicBezTo>
                    <a:cubicBezTo>
                      <a:pt x="262" y="1241"/>
                      <a:pt x="0" y="1461"/>
                      <a:pt x="262" y="1896"/>
                    </a:cubicBezTo>
                    <a:cubicBezTo>
                      <a:pt x="351" y="2067"/>
                      <a:pt x="458" y="2138"/>
                      <a:pt x="570" y="2138"/>
                    </a:cubicBezTo>
                    <a:cubicBezTo>
                      <a:pt x="760" y="2138"/>
                      <a:pt x="964" y="1932"/>
                      <a:pt x="1116" y="1655"/>
                    </a:cubicBezTo>
                    <a:cubicBezTo>
                      <a:pt x="1330" y="1241"/>
                      <a:pt x="1508" y="979"/>
                      <a:pt x="1508" y="697"/>
                    </a:cubicBezTo>
                    <a:cubicBezTo>
                      <a:pt x="1529" y="435"/>
                      <a:pt x="1356" y="194"/>
                      <a:pt x="104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2384864" y="1940228"/>
                <a:ext cx="128096" cy="192314"/>
              </a:xfrm>
              <a:custGeom>
                <a:avLst/>
                <a:gdLst/>
                <a:ahLst/>
                <a:cxnLst/>
                <a:rect l="l" t="t" r="r" b="b"/>
                <a:pathLst>
                  <a:path w="1504" h="2258" extrusionOk="0">
                    <a:moveTo>
                      <a:pt x="979" y="152"/>
                    </a:moveTo>
                    <a:cubicBezTo>
                      <a:pt x="1262" y="351"/>
                      <a:pt x="1393" y="524"/>
                      <a:pt x="1393" y="765"/>
                    </a:cubicBezTo>
                    <a:cubicBezTo>
                      <a:pt x="1393" y="1027"/>
                      <a:pt x="1220" y="1288"/>
                      <a:pt x="979" y="1702"/>
                    </a:cubicBezTo>
                    <a:cubicBezTo>
                      <a:pt x="869" y="1901"/>
                      <a:pt x="718" y="2074"/>
                      <a:pt x="608" y="2116"/>
                    </a:cubicBezTo>
                    <a:cubicBezTo>
                      <a:pt x="572" y="2143"/>
                      <a:pt x="534" y="2154"/>
                      <a:pt x="496" y="2154"/>
                    </a:cubicBezTo>
                    <a:cubicBezTo>
                      <a:pt x="469" y="2154"/>
                      <a:pt x="441" y="2148"/>
                      <a:pt x="414" y="2137"/>
                    </a:cubicBezTo>
                    <a:cubicBezTo>
                      <a:pt x="372" y="2116"/>
                      <a:pt x="304" y="2053"/>
                      <a:pt x="241" y="1943"/>
                    </a:cubicBezTo>
                    <a:cubicBezTo>
                      <a:pt x="131" y="1744"/>
                      <a:pt x="131" y="1592"/>
                      <a:pt x="173" y="1461"/>
                    </a:cubicBezTo>
                    <a:cubicBezTo>
                      <a:pt x="215" y="1330"/>
                      <a:pt x="325" y="1178"/>
                      <a:pt x="414" y="1027"/>
                    </a:cubicBezTo>
                    <a:cubicBezTo>
                      <a:pt x="566" y="723"/>
                      <a:pt x="938" y="220"/>
                      <a:pt x="979" y="152"/>
                    </a:cubicBezTo>
                    <a:close/>
                    <a:moveTo>
                      <a:pt x="959" y="0"/>
                    </a:moveTo>
                    <a:lnTo>
                      <a:pt x="917" y="42"/>
                    </a:lnTo>
                    <a:cubicBezTo>
                      <a:pt x="917" y="42"/>
                      <a:pt x="503" y="634"/>
                      <a:pt x="304" y="958"/>
                    </a:cubicBezTo>
                    <a:cubicBezTo>
                      <a:pt x="215" y="1136"/>
                      <a:pt x="131" y="1267"/>
                      <a:pt x="63" y="1419"/>
                    </a:cubicBezTo>
                    <a:cubicBezTo>
                      <a:pt x="0" y="1592"/>
                      <a:pt x="21" y="1770"/>
                      <a:pt x="152" y="2006"/>
                    </a:cubicBezTo>
                    <a:cubicBezTo>
                      <a:pt x="215" y="2116"/>
                      <a:pt x="283" y="2205"/>
                      <a:pt x="372" y="2226"/>
                    </a:cubicBezTo>
                    <a:cubicBezTo>
                      <a:pt x="414" y="2247"/>
                      <a:pt x="462" y="2257"/>
                      <a:pt x="511" y="2257"/>
                    </a:cubicBezTo>
                    <a:cubicBezTo>
                      <a:pt x="561" y="2257"/>
                      <a:pt x="610" y="2247"/>
                      <a:pt x="655" y="2226"/>
                    </a:cubicBezTo>
                    <a:cubicBezTo>
                      <a:pt x="807" y="2163"/>
                      <a:pt x="959" y="1985"/>
                      <a:pt x="1089" y="1770"/>
                    </a:cubicBezTo>
                    <a:cubicBezTo>
                      <a:pt x="1330" y="1330"/>
                      <a:pt x="1503" y="1068"/>
                      <a:pt x="1503" y="765"/>
                    </a:cubicBezTo>
                    <a:cubicBezTo>
                      <a:pt x="1503" y="482"/>
                      <a:pt x="1330" y="241"/>
                      <a:pt x="1000" y="21"/>
                    </a:cubicBezTo>
                    <a:lnTo>
                      <a:pt x="95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2340235" y="1867920"/>
                <a:ext cx="141042" cy="199383"/>
              </a:xfrm>
              <a:custGeom>
                <a:avLst/>
                <a:gdLst/>
                <a:ahLst/>
                <a:cxnLst/>
                <a:rect l="l" t="t" r="r" b="b"/>
                <a:pathLst>
                  <a:path w="1656" h="2341" extrusionOk="0">
                    <a:moveTo>
                      <a:pt x="1090" y="1"/>
                    </a:moveTo>
                    <a:cubicBezTo>
                      <a:pt x="1090" y="1"/>
                      <a:pt x="849" y="153"/>
                      <a:pt x="608" y="456"/>
                    </a:cubicBezTo>
                    <a:cubicBezTo>
                      <a:pt x="346" y="786"/>
                      <a:pt x="283" y="1069"/>
                      <a:pt x="152" y="1394"/>
                    </a:cubicBezTo>
                    <a:cubicBezTo>
                      <a:pt x="0" y="1724"/>
                      <a:pt x="131" y="1965"/>
                      <a:pt x="325" y="2226"/>
                    </a:cubicBezTo>
                    <a:cubicBezTo>
                      <a:pt x="379" y="2306"/>
                      <a:pt x="443" y="2341"/>
                      <a:pt x="513" y="2341"/>
                    </a:cubicBezTo>
                    <a:cubicBezTo>
                      <a:pt x="673" y="2341"/>
                      <a:pt x="865" y="2156"/>
                      <a:pt x="1048" y="1896"/>
                    </a:cubicBezTo>
                    <a:cubicBezTo>
                      <a:pt x="1289" y="1525"/>
                      <a:pt x="1634" y="1153"/>
                      <a:pt x="1634" y="786"/>
                    </a:cubicBezTo>
                    <a:cubicBezTo>
                      <a:pt x="1655" y="435"/>
                      <a:pt x="1503" y="215"/>
                      <a:pt x="1090"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2340235" y="1862128"/>
                <a:ext cx="145045" cy="209092"/>
              </a:xfrm>
              <a:custGeom>
                <a:avLst/>
                <a:gdLst/>
                <a:ahLst/>
                <a:cxnLst/>
                <a:rect l="l" t="t" r="r" b="b"/>
                <a:pathLst>
                  <a:path w="1703" h="2455" extrusionOk="0">
                    <a:moveTo>
                      <a:pt x="1090" y="132"/>
                    </a:moveTo>
                    <a:cubicBezTo>
                      <a:pt x="1263" y="242"/>
                      <a:pt x="1393" y="331"/>
                      <a:pt x="1483" y="435"/>
                    </a:cubicBezTo>
                    <a:cubicBezTo>
                      <a:pt x="1572" y="566"/>
                      <a:pt x="1592" y="676"/>
                      <a:pt x="1592" y="854"/>
                    </a:cubicBezTo>
                    <a:cubicBezTo>
                      <a:pt x="1572" y="1179"/>
                      <a:pt x="1242" y="1551"/>
                      <a:pt x="1001" y="1923"/>
                    </a:cubicBezTo>
                    <a:cubicBezTo>
                      <a:pt x="870" y="2116"/>
                      <a:pt x="739" y="2247"/>
                      <a:pt x="634" y="2315"/>
                    </a:cubicBezTo>
                    <a:cubicBezTo>
                      <a:pt x="586" y="2330"/>
                      <a:pt x="551" y="2345"/>
                      <a:pt x="518" y="2345"/>
                    </a:cubicBezTo>
                    <a:cubicBezTo>
                      <a:pt x="504" y="2345"/>
                      <a:pt x="491" y="2342"/>
                      <a:pt x="477" y="2336"/>
                    </a:cubicBezTo>
                    <a:cubicBezTo>
                      <a:pt x="435" y="2336"/>
                      <a:pt x="393" y="2315"/>
                      <a:pt x="372" y="2247"/>
                    </a:cubicBezTo>
                    <a:cubicBezTo>
                      <a:pt x="283" y="2116"/>
                      <a:pt x="194" y="2006"/>
                      <a:pt x="152" y="1875"/>
                    </a:cubicBezTo>
                    <a:cubicBezTo>
                      <a:pt x="131" y="1771"/>
                      <a:pt x="131" y="1640"/>
                      <a:pt x="194" y="1483"/>
                    </a:cubicBezTo>
                    <a:cubicBezTo>
                      <a:pt x="346" y="1137"/>
                      <a:pt x="393" y="896"/>
                      <a:pt x="655" y="566"/>
                    </a:cubicBezTo>
                    <a:cubicBezTo>
                      <a:pt x="870" y="262"/>
                      <a:pt x="1069" y="152"/>
                      <a:pt x="1090" y="132"/>
                    </a:cubicBezTo>
                    <a:close/>
                    <a:moveTo>
                      <a:pt x="1069" y="1"/>
                    </a:moveTo>
                    <a:lnTo>
                      <a:pt x="1048" y="22"/>
                    </a:lnTo>
                    <a:cubicBezTo>
                      <a:pt x="1048" y="22"/>
                      <a:pt x="807" y="173"/>
                      <a:pt x="566" y="503"/>
                    </a:cubicBezTo>
                    <a:cubicBezTo>
                      <a:pt x="304" y="828"/>
                      <a:pt x="241" y="1116"/>
                      <a:pt x="84" y="1441"/>
                    </a:cubicBezTo>
                    <a:cubicBezTo>
                      <a:pt x="21" y="1614"/>
                      <a:pt x="0" y="1771"/>
                      <a:pt x="42" y="1923"/>
                    </a:cubicBezTo>
                    <a:cubicBezTo>
                      <a:pt x="84" y="2053"/>
                      <a:pt x="173" y="2184"/>
                      <a:pt x="262" y="2315"/>
                    </a:cubicBezTo>
                    <a:cubicBezTo>
                      <a:pt x="325" y="2399"/>
                      <a:pt x="393" y="2446"/>
                      <a:pt x="456" y="2446"/>
                    </a:cubicBezTo>
                    <a:cubicBezTo>
                      <a:pt x="476" y="2452"/>
                      <a:pt x="497" y="2455"/>
                      <a:pt x="519" y="2455"/>
                    </a:cubicBezTo>
                    <a:cubicBezTo>
                      <a:pt x="572" y="2455"/>
                      <a:pt x="628" y="2440"/>
                      <a:pt x="676" y="2425"/>
                    </a:cubicBezTo>
                    <a:cubicBezTo>
                      <a:pt x="828" y="2336"/>
                      <a:pt x="959" y="2184"/>
                      <a:pt x="1090" y="1985"/>
                    </a:cubicBezTo>
                    <a:cubicBezTo>
                      <a:pt x="1331" y="1614"/>
                      <a:pt x="1682" y="1247"/>
                      <a:pt x="1702" y="854"/>
                    </a:cubicBezTo>
                    <a:cubicBezTo>
                      <a:pt x="1702" y="676"/>
                      <a:pt x="1655" y="503"/>
                      <a:pt x="1572" y="372"/>
                    </a:cubicBezTo>
                    <a:cubicBezTo>
                      <a:pt x="1462" y="242"/>
                      <a:pt x="1331" y="132"/>
                      <a:pt x="1111" y="22"/>
                    </a:cubicBezTo>
                    <a:lnTo>
                      <a:pt x="1069"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031615" y="2202633"/>
                <a:ext cx="758354" cy="758780"/>
              </a:xfrm>
              <a:custGeom>
                <a:avLst/>
                <a:gdLst/>
                <a:ahLst/>
                <a:cxnLst/>
                <a:rect l="l" t="t" r="r" b="b"/>
                <a:pathLst>
                  <a:path w="8904" h="8909" extrusionOk="0">
                    <a:moveTo>
                      <a:pt x="1517" y="0"/>
                    </a:moveTo>
                    <a:cubicBezTo>
                      <a:pt x="1174" y="0"/>
                      <a:pt x="1088" y="135"/>
                      <a:pt x="786" y="606"/>
                    </a:cubicBezTo>
                    <a:cubicBezTo>
                      <a:pt x="330" y="1350"/>
                      <a:pt x="0" y="4581"/>
                      <a:pt x="419" y="6497"/>
                    </a:cubicBezTo>
                    <a:cubicBezTo>
                      <a:pt x="854" y="8419"/>
                      <a:pt x="1226" y="8723"/>
                      <a:pt x="2708" y="8875"/>
                    </a:cubicBezTo>
                    <a:cubicBezTo>
                      <a:pt x="2968" y="8898"/>
                      <a:pt x="3317" y="8909"/>
                      <a:pt x="3716" y="8909"/>
                    </a:cubicBezTo>
                    <a:cubicBezTo>
                      <a:pt x="5597" y="8909"/>
                      <a:pt x="8601" y="8668"/>
                      <a:pt x="8709" y="8309"/>
                    </a:cubicBezTo>
                    <a:cubicBezTo>
                      <a:pt x="8861" y="7875"/>
                      <a:pt x="8903" y="7021"/>
                      <a:pt x="8359" y="5780"/>
                    </a:cubicBezTo>
                    <a:cubicBezTo>
                      <a:pt x="7814" y="4513"/>
                      <a:pt x="7641" y="4078"/>
                      <a:pt x="7683" y="2983"/>
                    </a:cubicBezTo>
                    <a:cubicBezTo>
                      <a:pt x="7751" y="1915"/>
                      <a:pt x="7814" y="784"/>
                      <a:pt x="6856" y="391"/>
                    </a:cubicBezTo>
                    <a:cubicBezTo>
                      <a:pt x="6856" y="391"/>
                      <a:pt x="3472" y="192"/>
                      <a:pt x="2336" y="82"/>
                    </a:cubicBezTo>
                    <a:cubicBezTo>
                      <a:pt x="1947" y="37"/>
                      <a:pt x="1697" y="0"/>
                      <a:pt x="1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042772" y="2197608"/>
                <a:ext cx="752988" cy="769341"/>
              </a:xfrm>
              <a:custGeom>
                <a:avLst/>
                <a:gdLst/>
                <a:ahLst/>
                <a:cxnLst/>
                <a:rect l="l" t="t" r="r" b="b"/>
                <a:pathLst>
                  <a:path w="8841" h="9033" extrusionOk="0">
                    <a:moveTo>
                      <a:pt x="1373" y="124"/>
                    </a:moveTo>
                    <a:cubicBezTo>
                      <a:pt x="1544" y="124"/>
                      <a:pt x="1803" y="155"/>
                      <a:pt x="2205" y="188"/>
                    </a:cubicBezTo>
                    <a:cubicBezTo>
                      <a:pt x="3341" y="293"/>
                      <a:pt x="6704" y="513"/>
                      <a:pt x="6725" y="513"/>
                    </a:cubicBezTo>
                    <a:cubicBezTo>
                      <a:pt x="7159" y="686"/>
                      <a:pt x="7379" y="1058"/>
                      <a:pt x="7463" y="1518"/>
                    </a:cubicBezTo>
                    <a:cubicBezTo>
                      <a:pt x="7552" y="1953"/>
                      <a:pt x="7531" y="2519"/>
                      <a:pt x="7510" y="3042"/>
                    </a:cubicBezTo>
                    <a:cubicBezTo>
                      <a:pt x="7442" y="4137"/>
                      <a:pt x="7641" y="4593"/>
                      <a:pt x="8186" y="5860"/>
                    </a:cubicBezTo>
                    <a:cubicBezTo>
                      <a:pt x="8709" y="7101"/>
                      <a:pt x="8688" y="7934"/>
                      <a:pt x="8536" y="8347"/>
                    </a:cubicBezTo>
                    <a:cubicBezTo>
                      <a:pt x="8536" y="8368"/>
                      <a:pt x="8510" y="8389"/>
                      <a:pt x="8489" y="8410"/>
                    </a:cubicBezTo>
                    <a:cubicBezTo>
                      <a:pt x="8447" y="8436"/>
                      <a:pt x="8406" y="8457"/>
                      <a:pt x="8337" y="8478"/>
                    </a:cubicBezTo>
                    <a:cubicBezTo>
                      <a:pt x="8186" y="8520"/>
                      <a:pt x="8013" y="8567"/>
                      <a:pt x="7793" y="8609"/>
                    </a:cubicBezTo>
                    <a:cubicBezTo>
                      <a:pt x="7332" y="8698"/>
                      <a:pt x="6725" y="8761"/>
                      <a:pt x="6070" y="8829"/>
                    </a:cubicBezTo>
                    <a:cubicBezTo>
                      <a:pt x="5271" y="8881"/>
                      <a:pt x="4405" y="8919"/>
                      <a:pt x="3685" y="8919"/>
                    </a:cubicBezTo>
                    <a:cubicBezTo>
                      <a:pt x="3245" y="8919"/>
                      <a:pt x="2859" y="8905"/>
                      <a:pt x="2577" y="8871"/>
                    </a:cubicBezTo>
                    <a:cubicBezTo>
                      <a:pt x="1833" y="8803"/>
                      <a:pt x="1399" y="8698"/>
                      <a:pt x="1074" y="8368"/>
                    </a:cubicBezTo>
                    <a:cubicBezTo>
                      <a:pt x="744" y="8044"/>
                      <a:pt x="550" y="7494"/>
                      <a:pt x="351" y="6535"/>
                    </a:cubicBezTo>
                    <a:cubicBezTo>
                      <a:pt x="131" y="5598"/>
                      <a:pt x="110" y="4310"/>
                      <a:pt x="199" y="3173"/>
                    </a:cubicBezTo>
                    <a:cubicBezTo>
                      <a:pt x="241" y="2608"/>
                      <a:pt x="330" y="2084"/>
                      <a:pt x="419" y="1649"/>
                    </a:cubicBezTo>
                    <a:cubicBezTo>
                      <a:pt x="503" y="1210"/>
                      <a:pt x="592" y="864"/>
                      <a:pt x="702" y="712"/>
                    </a:cubicBezTo>
                    <a:cubicBezTo>
                      <a:pt x="812" y="513"/>
                      <a:pt x="896" y="382"/>
                      <a:pt x="985" y="293"/>
                    </a:cubicBezTo>
                    <a:cubicBezTo>
                      <a:pt x="1048" y="209"/>
                      <a:pt x="1116" y="162"/>
                      <a:pt x="1205" y="141"/>
                    </a:cubicBezTo>
                    <a:cubicBezTo>
                      <a:pt x="1249" y="129"/>
                      <a:pt x="1304" y="124"/>
                      <a:pt x="1373" y="124"/>
                    </a:cubicBezTo>
                    <a:close/>
                    <a:moveTo>
                      <a:pt x="1411" y="0"/>
                    </a:moveTo>
                    <a:cubicBezTo>
                      <a:pt x="1314" y="0"/>
                      <a:pt x="1233" y="10"/>
                      <a:pt x="1158" y="31"/>
                    </a:cubicBezTo>
                    <a:cubicBezTo>
                      <a:pt x="1048" y="78"/>
                      <a:pt x="964" y="120"/>
                      <a:pt x="896" y="230"/>
                    </a:cubicBezTo>
                    <a:cubicBezTo>
                      <a:pt x="812" y="340"/>
                      <a:pt x="723" y="471"/>
                      <a:pt x="613" y="644"/>
                    </a:cubicBezTo>
                    <a:cubicBezTo>
                      <a:pt x="482" y="843"/>
                      <a:pt x="393" y="1189"/>
                      <a:pt x="288" y="1628"/>
                    </a:cubicBezTo>
                    <a:cubicBezTo>
                      <a:pt x="199" y="2063"/>
                      <a:pt x="131" y="2587"/>
                      <a:pt x="89" y="3152"/>
                    </a:cubicBezTo>
                    <a:cubicBezTo>
                      <a:pt x="0" y="4310"/>
                      <a:pt x="27" y="5598"/>
                      <a:pt x="241" y="6577"/>
                    </a:cubicBezTo>
                    <a:cubicBezTo>
                      <a:pt x="440" y="7541"/>
                      <a:pt x="634" y="8107"/>
                      <a:pt x="985" y="8457"/>
                    </a:cubicBezTo>
                    <a:cubicBezTo>
                      <a:pt x="1336" y="8803"/>
                      <a:pt x="1812" y="8913"/>
                      <a:pt x="2556" y="9002"/>
                    </a:cubicBezTo>
                    <a:cubicBezTo>
                      <a:pt x="2808" y="9023"/>
                      <a:pt x="3136" y="9032"/>
                      <a:pt x="3510" y="9032"/>
                    </a:cubicBezTo>
                    <a:cubicBezTo>
                      <a:pt x="4268" y="9032"/>
                      <a:pt x="5214" y="8994"/>
                      <a:pt x="6091" y="8934"/>
                    </a:cubicBezTo>
                    <a:cubicBezTo>
                      <a:pt x="6745" y="8871"/>
                      <a:pt x="7332" y="8803"/>
                      <a:pt x="7793" y="8719"/>
                    </a:cubicBezTo>
                    <a:cubicBezTo>
                      <a:pt x="8034" y="8672"/>
                      <a:pt x="8228" y="8630"/>
                      <a:pt x="8358" y="8588"/>
                    </a:cubicBezTo>
                    <a:cubicBezTo>
                      <a:pt x="8447" y="8567"/>
                      <a:pt x="8489" y="8520"/>
                      <a:pt x="8536" y="8499"/>
                    </a:cubicBezTo>
                    <a:cubicBezTo>
                      <a:pt x="8578" y="8478"/>
                      <a:pt x="8620" y="8436"/>
                      <a:pt x="8641" y="8389"/>
                    </a:cubicBezTo>
                    <a:cubicBezTo>
                      <a:pt x="8798" y="7934"/>
                      <a:pt x="8840" y="7080"/>
                      <a:pt x="8296" y="5818"/>
                    </a:cubicBezTo>
                    <a:cubicBezTo>
                      <a:pt x="7751" y="4551"/>
                      <a:pt x="7573" y="4137"/>
                      <a:pt x="7620" y="3069"/>
                    </a:cubicBezTo>
                    <a:cubicBezTo>
                      <a:pt x="7641" y="2519"/>
                      <a:pt x="7662" y="1953"/>
                      <a:pt x="7573" y="1471"/>
                    </a:cubicBezTo>
                    <a:cubicBezTo>
                      <a:pt x="7489" y="1016"/>
                      <a:pt x="7248" y="602"/>
                      <a:pt x="6745" y="403"/>
                    </a:cubicBezTo>
                    <a:lnTo>
                      <a:pt x="6725" y="403"/>
                    </a:lnTo>
                    <a:cubicBezTo>
                      <a:pt x="6725" y="403"/>
                      <a:pt x="3341" y="188"/>
                      <a:pt x="2205" y="78"/>
                    </a:cubicBezTo>
                    <a:cubicBezTo>
                      <a:pt x="1834" y="34"/>
                      <a:pt x="1594" y="0"/>
                      <a:pt x="14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118998" y="2069770"/>
                <a:ext cx="535379" cy="319388"/>
              </a:xfrm>
              <a:custGeom>
                <a:avLst/>
                <a:gdLst/>
                <a:ahLst/>
                <a:cxnLst/>
                <a:rect l="l" t="t" r="r" b="b"/>
                <a:pathLst>
                  <a:path w="6286" h="3750" extrusionOk="0">
                    <a:moveTo>
                      <a:pt x="1108" y="0"/>
                    </a:moveTo>
                    <a:cubicBezTo>
                      <a:pt x="909" y="0"/>
                      <a:pt x="745" y="32"/>
                      <a:pt x="614" y="118"/>
                    </a:cubicBezTo>
                    <a:cubicBezTo>
                      <a:pt x="310" y="333"/>
                      <a:pt x="90" y="1056"/>
                      <a:pt x="48" y="1380"/>
                    </a:cubicBezTo>
                    <a:cubicBezTo>
                      <a:pt x="1" y="1731"/>
                      <a:pt x="90" y="1951"/>
                      <a:pt x="504" y="2082"/>
                    </a:cubicBezTo>
                    <a:cubicBezTo>
                      <a:pt x="938" y="2234"/>
                      <a:pt x="1902" y="2475"/>
                      <a:pt x="2577" y="2758"/>
                    </a:cubicBezTo>
                    <a:cubicBezTo>
                      <a:pt x="3232" y="3040"/>
                      <a:pt x="3819" y="3475"/>
                      <a:pt x="4128" y="3653"/>
                    </a:cubicBezTo>
                    <a:cubicBezTo>
                      <a:pt x="4243" y="3719"/>
                      <a:pt x="4337" y="3750"/>
                      <a:pt x="4418" y="3750"/>
                    </a:cubicBezTo>
                    <a:cubicBezTo>
                      <a:pt x="4551" y="3750"/>
                      <a:pt x="4651" y="3668"/>
                      <a:pt x="4761" y="3522"/>
                    </a:cubicBezTo>
                    <a:cubicBezTo>
                      <a:pt x="4934" y="3281"/>
                      <a:pt x="5416" y="2669"/>
                      <a:pt x="5850" y="2234"/>
                    </a:cubicBezTo>
                    <a:cubicBezTo>
                      <a:pt x="6285" y="1820"/>
                      <a:pt x="6285" y="1621"/>
                      <a:pt x="6264" y="1380"/>
                    </a:cubicBezTo>
                    <a:cubicBezTo>
                      <a:pt x="6243" y="1118"/>
                      <a:pt x="5678" y="878"/>
                      <a:pt x="5238" y="726"/>
                    </a:cubicBezTo>
                    <a:cubicBezTo>
                      <a:pt x="4824" y="574"/>
                      <a:pt x="3473" y="249"/>
                      <a:pt x="2949" y="118"/>
                    </a:cubicBezTo>
                    <a:cubicBezTo>
                      <a:pt x="2782" y="82"/>
                      <a:pt x="2629" y="69"/>
                      <a:pt x="2499" y="69"/>
                    </a:cubicBezTo>
                    <a:cubicBezTo>
                      <a:pt x="2240" y="69"/>
                      <a:pt x="2075" y="118"/>
                      <a:pt x="2075" y="118"/>
                    </a:cubicBezTo>
                    <a:cubicBezTo>
                      <a:pt x="1691" y="56"/>
                      <a:pt x="1370"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115421" y="2064659"/>
                <a:ext cx="544747" cy="329693"/>
              </a:xfrm>
              <a:custGeom>
                <a:avLst/>
                <a:gdLst/>
                <a:ahLst/>
                <a:cxnLst/>
                <a:rect l="l" t="t" r="r" b="b"/>
                <a:pathLst>
                  <a:path w="6396" h="3871" extrusionOk="0">
                    <a:moveTo>
                      <a:pt x="1242" y="110"/>
                    </a:moveTo>
                    <a:cubicBezTo>
                      <a:pt x="1462" y="131"/>
                      <a:pt x="1766" y="178"/>
                      <a:pt x="2096" y="241"/>
                    </a:cubicBezTo>
                    <a:lnTo>
                      <a:pt x="2159" y="241"/>
                    </a:lnTo>
                    <a:lnTo>
                      <a:pt x="2159" y="220"/>
                    </a:lnTo>
                    <a:cubicBezTo>
                      <a:pt x="2201" y="220"/>
                      <a:pt x="2333" y="186"/>
                      <a:pt x="2536" y="186"/>
                    </a:cubicBezTo>
                    <a:cubicBezTo>
                      <a:pt x="2662" y="186"/>
                      <a:pt x="2815" y="199"/>
                      <a:pt x="2991" y="241"/>
                    </a:cubicBezTo>
                    <a:cubicBezTo>
                      <a:pt x="3494" y="351"/>
                      <a:pt x="4866" y="676"/>
                      <a:pt x="5259" y="833"/>
                    </a:cubicBezTo>
                    <a:cubicBezTo>
                      <a:pt x="5479" y="917"/>
                      <a:pt x="5720" y="1027"/>
                      <a:pt x="5913" y="1116"/>
                    </a:cubicBezTo>
                    <a:cubicBezTo>
                      <a:pt x="6023" y="1178"/>
                      <a:pt x="6112" y="1226"/>
                      <a:pt x="6154" y="1288"/>
                    </a:cubicBezTo>
                    <a:cubicBezTo>
                      <a:pt x="6217" y="1330"/>
                      <a:pt x="6243" y="1398"/>
                      <a:pt x="6264" y="1440"/>
                    </a:cubicBezTo>
                    <a:cubicBezTo>
                      <a:pt x="6264" y="1571"/>
                      <a:pt x="6264" y="1660"/>
                      <a:pt x="6217" y="1770"/>
                    </a:cubicBezTo>
                    <a:cubicBezTo>
                      <a:pt x="6175" y="1901"/>
                      <a:pt x="6065" y="2053"/>
                      <a:pt x="5851" y="2273"/>
                    </a:cubicBezTo>
                    <a:cubicBezTo>
                      <a:pt x="5411" y="2708"/>
                      <a:pt x="4934" y="3320"/>
                      <a:pt x="4756" y="3556"/>
                    </a:cubicBezTo>
                    <a:cubicBezTo>
                      <a:pt x="4672" y="3666"/>
                      <a:pt x="4604" y="3734"/>
                      <a:pt x="4515" y="3755"/>
                    </a:cubicBezTo>
                    <a:cubicBezTo>
                      <a:pt x="4496" y="3760"/>
                      <a:pt x="4476" y="3763"/>
                      <a:pt x="4455" y="3763"/>
                    </a:cubicBezTo>
                    <a:cubicBezTo>
                      <a:pt x="4386" y="3763"/>
                      <a:pt x="4307" y="3734"/>
                      <a:pt x="4190" y="3666"/>
                    </a:cubicBezTo>
                    <a:cubicBezTo>
                      <a:pt x="3908" y="3493"/>
                      <a:pt x="3316" y="3059"/>
                      <a:pt x="2640" y="2771"/>
                    </a:cubicBezTo>
                    <a:cubicBezTo>
                      <a:pt x="1965" y="2488"/>
                      <a:pt x="980" y="2226"/>
                      <a:pt x="567" y="2095"/>
                    </a:cubicBezTo>
                    <a:cubicBezTo>
                      <a:pt x="373" y="2032"/>
                      <a:pt x="263" y="1943"/>
                      <a:pt x="195" y="1833"/>
                    </a:cubicBezTo>
                    <a:cubicBezTo>
                      <a:pt x="132" y="1749"/>
                      <a:pt x="132" y="1618"/>
                      <a:pt x="153" y="1461"/>
                    </a:cubicBezTo>
                    <a:cubicBezTo>
                      <a:pt x="174" y="1288"/>
                      <a:pt x="242" y="1027"/>
                      <a:pt x="326" y="786"/>
                    </a:cubicBezTo>
                    <a:cubicBezTo>
                      <a:pt x="415" y="545"/>
                      <a:pt x="546" y="330"/>
                      <a:pt x="677" y="241"/>
                    </a:cubicBezTo>
                    <a:cubicBezTo>
                      <a:pt x="807" y="131"/>
                      <a:pt x="1006" y="110"/>
                      <a:pt x="1242" y="110"/>
                    </a:cubicBezTo>
                    <a:close/>
                    <a:moveTo>
                      <a:pt x="1242" y="0"/>
                    </a:moveTo>
                    <a:cubicBezTo>
                      <a:pt x="980" y="0"/>
                      <a:pt x="786" y="21"/>
                      <a:pt x="614" y="131"/>
                    </a:cubicBezTo>
                    <a:cubicBezTo>
                      <a:pt x="436" y="262"/>
                      <a:pt x="305" y="503"/>
                      <a:pt x="221" y="744"/>
                    </a:cubicBezTo>
                    <a:cubicBezTo>
                      <a:pt x="132" y="1006"/>
                      <a:pt x="64" y="1268"/>
                      <a:pt x="43" y="1440"/>
                    </a:cubicBezTo>
                    <a:cubicBezTo>
                      <a:pt x="1" y="1618"/>
                      <a:pt x="22" y="1770"/>
                      <a:pt x="111" y="1901"/>
                    </a:cubicBezTo>
                    <a:cubicBezTo>
                      <a:pt x="174" y="2032"/>
                      <a:pt x="326" y="2116"/>
                      <a:pt x="546" y="2205"/>
                    </a:cubicBezTo>
                    <a:cubicBezTo>
                      <a:pt x="959" y="2336"/>
                      <a:pt x="1944" y="2598"/>
                      <a:pt x="2598" y="2880"/>
                    </a:cubicBezTo>
                    <a:cubicBezTo>
                      <a:pt x="3253" y="3142"/>
                      <a:pt x="3819" y="3582"/>
                      <a:pt x="4122" y="3755"/>
                    </a:cubicBezTo>
                    <a:cubicBezTo>
                      <a:pt x="4270" y="3829"/>
                      <a:pt x="4385" y="3870"/>
                      <a:pt x="4483" y="3870"/>
                    </a:cubicBezTo>
                    <a:cubicBezTo>
                      <a:pt x="4503" y="3870"/>
                      <a:pt x="4523" y="3869"/>
                      <a:pt x="4541" y="3865"/>
                    </a:cubicBezTo>
                    <a:cubicBezTo>
                      <a:pt x="4672" y="3844"/>
                      <a:pt x="4756" y="3755"/>
                      <a:pt x="4845" y="3624"/>
                    </a:cubicBezTo>
                    <a:cubicBezTo>
                      <a:pt x="5018" y="3383"/>
                      <a:pt x="5500" y="2771"/>
                      <a:pt x="5934" y="2336"/>
                    </a:cubicBezTo>
                    <a:cubicBezTo>
                      <a:pt x="6154" y="2116"/>
                      <a:pt x="6264" y="1964"/>
                      <a:pt x="6327" y="1812"/>
                    </a:cubicBezTo>
                    <a:cubicBezTo>
                      <a:pt x="6395" y="1681"/>
                      <a:pt x="6374" y="1550"/>
                      <a:pt x="6374" y="1419"/>
                    </a:cubicBezTo>
                    <a:cubicBezTo>
                      <a:pt x="6348" y="1330"/>
                      <a:pt x="6306" y="1268"/>
                      <a:pt x="6243" y="1199"/>
                    </a:cubicBezTo>
                    <a:cubicBezTo>
                      <a:pt x="6175" y="1137"/>
                      <a:pt x="6086" y="1069"/>
                      <a:pt x="5981" y="1027"/>
                    </a:cubicBezTo>
                    <a:cubicBezTo>
                      <a:pt x="5782" y="917"/>
                      <a:pt x="5521" y="807"/>
                      <a:pt x="5301" y="744"/>
                    </a:cubicBezTo>
                    <a:cubicBezTo>
                      <a:pt x="4866" y="571"/>
                      <a:pt x="3536" y="241"/>
                      <a:pt x="3012" y="131"/>
                    </a:cubicBezTo>
                    <a:cubicBezTo>
                      <a:pt x="2817" y="82"/>
                      <a:pt x="2645" y="67"/>
                      <a:pt x="2506" y="67"/>
                    </a:cubicBezTo>
                    <a:cubicBezTo>
                      <a:pt x="2273" y="67"/>
                      <a:pt x="2130" y="110"/>
                      <a:pt x="2117" y="110"/>
                    </a:cubicBezTo>
                    <a:cubicBezTo>
                      <a:pt x="1766" y="68"/>
                      <a:pt x="1483" y="21"/>
                      <a:pt x="1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225204" y="2086974"/>
                <a:ext cx="343916" cy="234217"/>
              </a:xfrm>
              <a:custGeom>
                <a:avLst/>
                <a:gdLst/>
                <a:ahLst/>
                <a:cxnLst/>
                <a:rect l="l" t="t" r="r" b="b"/>
                <a:pathLst>
                  <a:path w="4038" h="2750" extrusionOk="0">
                    <a:moveTo>
                      <a:pt x="1440" y="0"/>
                    </a:moveTo>
                    <a:cubicBezTo>
                      <a:pt x="1440" y="0"/>
                      <a:pt x="807" y="89"/>
                      <a:pt x="435" y="110"/>
                    </a:cubicBezTo>
                    <a:cubicBezTo>
                      <a:pt x="84" y="152"/>
                      <a:pt x="0" y="262"/>
                      <a:pt x="173" y="503"/>
                    </a:cubicBezTo>
                    <a:cubicBezTo>
                      <a:pt x="325" y="765"/>
                      <a:pt x="566" y="875"/>
                      <a:pt x="1131" y="1267"/>
                    </a:cubicBezTo>
                    <a:cubicBezTo>
                      <a:pt x="1681" y="1660"/>
                      <a:pt x="2812" y="2467"/>
                      <a:pt x="2901" y="2577"/>
                    </a:cubicBezTo>
                    <a:cubicBezTo>
                      <a:pt x="2991" y="2687"/>
                      <a:pt x="3032" y="2749"/>
                      <a:pt x="3032" y="2749"/>
                    </a:cubicBezTo>
                    <a:cubicBezTo>
                      <a:pt x="3032" y="2749"/>
                      <a:pt x="3666" y="1964"/>
                      <a:pt x="3860" y="1550"/>
                    </a:cubicBezTo>
                    <a:cubicBezTo>
                      <a:pt x="4038" y="1115"/>
                      <a:pt x="3970" y="896"/>
                      <a:pt x="3776" y="765"/>
                    </a:cubicBezTo>
                    <a:cubicBezTo>
                      <a:pt x="3577" y="634"/>
                      <a:pt x="2551" y="283"/>
                      <a:pt x="2116" y="131"/>
                    </a:cubicBezTo>
                    <a:cubicBezTo>
                      <a:pt x="1681" y="0"/>
                      <a:pt x="1440"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226993" y="2081608"/>
                <a:ext cx="342128" cy="247163"/>
              </a:xfrm>
              <a:custGeom>
                <a:avLst/>
                <a:gdLst/>
                <a:ahLst/>
                <a:cxnLst/>
                <a:rect l="l" t="t" r="r" b="b"/>
                <a:pathLst>
                  <a:path w="4017" h="2902" extrusionOk="0">
                    <a:moveTo>
                      <a:pt x="1419" y="110"/>
                    </a:moveTo>
                    <a:cubicBezTo>
                      <a:pt x="1440" y="110"/>
                      <a:pt x="1660" y="110"/>
                      <a:pt x="2074" y="262"/>
                    </a:cubicBezTo>
                    <a:cubicBezTo>
                      <a:pt x="2289" y="325"/>
                      <a:pt x="2661" y="456"/>
                      <a:pt x="2990" y="566"/>
                    </a:cubicBezTo>
                    <a:cubicBezTo>
                      <a:pt x="3163" y="634"/>
                      <a:pt x="3315" y="697"/>
                      <a:pt x="3446" y="739"/>
                    </a:cubicBezTo>
                    <a:cubicBezTo>
                      <a:pt x="3577" y="807"/>
                      <a:pt x="3687" y="849"/>
                      <a:pt x="3708" y="870"/>
                    </a:cubicBezTo>
                    <a:cubicBezTo>
                      <a:pt x="3818" y="938"/>
                      <a:pt x="3860" y="1000"/>
                      <a:pt x="3886" y="1110"/>
                    </a:cubicBezTo>
                    <a:cubicBezTo>
                      <a:pt x="3907" y="1220"/>
                      <a:pt x="3886" y="1372"/>
                      <a:pt x="3797" y="1571"/>
                    </a:cubicBezTo>
                    <a:cubicBezTo>
                      <a:pt x="3687" y="1786"/>
                      <a:pt x="3493" y="2074"/>
                      <a:pt x="3315" y="2336"/>
                    </a:cubicBezTo>
                    <a:cubicBezTo>
                      <a:pt x="3163" y="2551"/>
                      <a:pt x="3053" y="2681"/>
                      <a:pt x="3011" y="2702"/>
                    </a:cubicBezTo>
                    <a:cubicBezTo>
                      <a:pt x="2990" y="2681"/>
                      <a:pt x="2990" y="2681"/>
                      <a:pt x="2922" y="2598"/>
                    </a:cubicBezTo>
                    <a:cubicBezTo>
                      <a:pt x="2901" y="2572"/>
                      <a:pt x="2880" y="2551"/>
                      <a:pt x="2839" y="2530"/>
                    </a:cubicBezTo>
                    <a:cubicBezTo>
                      <a:pt x="2791" y="2488"/>
                      <a:pt x="2750" y="2441"/>
                      <a:pt x="2681" y="2399"/>
                    </a:cubicBezTo>
                    <a:cubicBezTo>
                      <a:pt x="2551" y="2310"/>
                      <a:pt x="2378" y="2179"/>
                      <a:pt x="2205" y="2048"/>
                    </a:cubicBezTo>
                    <a:cubicBezTo>
                      <a:pt x="1833" y="1786"/>
                      <a:pt x="1419" y="1482"/>
                      <a:pt x="1137" y="1288"/>
                    </a:cubicBezTo>
                    <a:cubicBezTo>
                      <a:pt x="587" y="896"/>
                      <a:pt x="351" y="786"/>
                      <a:pt x="194" y="545"/>
                    </a:cubicBezTo>
                    <a:cubicBezTo>
                      <a:pt x="152" y="477"/>
                      <a:pt x="131" y="435"/>
                      <a:pt x="110" y="393"/>
                    </a:cubicBezTo>
                    <a:cubicBezTo>
                      <a:pt x="110" y="372"/>
                      <a:pt x="110" y="346"/>
                      <a:pt x="131" y="325"/>
                    </a:cubicBezTo>
                    <a:cubicBezTo>
                      <a:pt x="152" y="304"/>
                      <a:pt x="262" y="262"/>
                      <a:pt x="435" y="241"/>
                    </a:cubicBezTo>
                    <a:cubicBezTo>
                      <a:pt x="786" y="194"/>
                      <a:pt x="1419" y="110"/>
                      <a:pt x="1419" y="110"/>
                    </a:cubicBezTo>
                    <a:close/>
                    <a:moveTo>
                      <a:pt x="1419" y="0"/>
                    </a:moveTo>
                    <a:cubicBezTo>
                      <a:pt x="1419" y="0"/>
                      <a:pt x="786" y="84"/>
                      <a:pt x="414" y="131"/>
                    </a:cubicBezTo>
                    <a:cubicBezTo>
                      <a:pt x="241" y="131"/>
                      <a:pt x="110" y="173"/>
                      <a:pt x="42" y="262"/>
                    </a:cubicBezTo>
                    <a:cubicBezTo>
                      <a:pt x="0" y="304"/>
                      <a:pt x="0" y="372"/>
                      <a:pt x="0" y="435"/>
                    </a:cubicBezTo>
                    <a:cubicBezTo>
                      <a:pt x="21" y="477"/>
                      <a:pt x="42" y="545"/>
                      <a:pt x="89" y="608"/>
                    </a:cubicBezTo>
                    <a:cubicBezTo>
                      <a:pt x="283" y="870"/>
                      <a:pt x="524" y="979"/>
                      <a:pt x="1069" y="1372"/>
                    </a:cubicBezTo>
                    <a:cubicBezTo>
                      <a:pt x="1351" y="1571"/>
                      <a:pt x="1765" y="1875"/>
                      <a:pt x="2137" y="2137"/>
                    </a:cubicBezTo>
                    <a:cubicBezTo>
                      <a:pt x="2315" y="2268"/>
                      <a:pt x="2488" y="2399"/>
                      <a:pt x="2619" y="2488"/>
                    </a:cubicBezTo>
                    <a:cubicBezTo>
                      <a:pt x="2661" y="2551"/>
                      <a:pt x="2729" y="2572"/>
                      <a:pt x="2770" y="2619"/>
                    </a:cubicBezTo>
                    <a:cubicBezTo>
                      <a:pt x="2812" y="2640"/>
                      <a:pt x="2839" y="2681"/>
                      <a:pt x="2839" y="2681"/>
                    </a:cubicBezTo>
                    <a:cubicBezTo>
                      <a:pt x="2922" y="2791"/>
                      <a:pt x="2970" y="2833"/>
                      <a:pt x="2970" y="2833"/>
                    </a:cubicBezTo>
                    <a:lnTo>
                      <a:pt x="3011" y="2901"/>
                    </a:lnTo>
                    <a:lnTo>
                      <a:pt x="3053" y="2833"/>
                    </a:lnTo>
                    <a:cubicBezTo>
                      <a:pt x="3053" y="2833"/>
                      <a:pt x="3231" y="2640"/>
                      <a:pt x="3404" y="2399"/>
                    </a:cubicBezTo>
                    <a:cubicBezTo>
                      <a:pt x="3577" y="2137"/>
                      <a:pt x="3797" y="1854"/>
                      <a:pt x="3886" y="1634"/>
                    </a:cubicBezTo>
                    <a:cubicBezTo>
                      <a:pt x="3991" y="1419"/>
                      <a:pt x="4017" y="1241"/>
                      <a:pt x="3991" y="1089"/>
                    </a:cubicBezTo>
                    <a:cubicBezTo>
                      <a:pt x="3970" y="959"/>
                      <a:pt x="3886" y="849"/>
                      <a:pt x="3776" y="786"/>
                    </a:cubicBezTo>
                    <a:cubicBezTo>
                      <a:pt x="3729" y="739"/>
                      <a:pt x="3624" y="697"/>
                      <a:pt x="3493" y="634"/>
                    </a:cubicBezTo>
                    <a:cubicBezTo>
                      <a:pt x="3362" y="587"/>
                      <a:pt x="3205" y="524"/>
                      <a:pt x="3032" y="456"/>
                    </a:cubicBezTo>
                    <a:cubicBezTo>
                      <a:pt x="2708" y="346"/>
                      <a:pt x="2336" y="215"/>
                      <a:pt x="2116" y="152"/>
                    </a:cubicBezTo>
                    <a:cubicBezTo>
                      <a:pt x="1681" y="0"/>
                      <a:pt x="1419" y="0"/>
                      <a:pt x="141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351424" y="2215408"/>
                <a:ext cx="186096" cy="105781"/>
              </a:xfrm>
              <a:custGeom>
                <a:avLst/>
                <a:gdLst/>
                <a:ahLst/>
                <a:cxnLst/>
                <a:rect l="l" t="t" r="r" b="b"/>
                <a:pathLst>
                  <a:path w="2185" h="1242" extrusionOk="0">
                    <a:moveTo>
                      <a:pt x="0" y="0"/>
                    </a:moveTo>
                    <a:lnTo>
                      <a:pt x="0" y="0"/>
                    </a:lnTo>
                    <a:cubicBezTo>
                      <a:pt x="566" y="414"/>
                      <a:pt x="1351" y="980"/>
                      <a:pt x="1419" y="1069"/>
                    </a:cubicBezTo>
                    <a:cubicBezTo>
                      <a:pt x="1509" y="1179"/>
                      <a:pt x="1550" y="1241"/>
                      <a:pt x="1550" y="1241"/>
                    </a:cubicBezTo>
                    <a:cubicBezTo>
                      <a:pt x="1550" y="1241"/>
                      <a:pt x="1922" y="786"/>
                      <a:pt x="2184" y="372"/>
                    </a:cubicBezTo>
                    <a:cubicBezTo>
                      <a:pt x="2032" y="325"/>
                      <a:pt x="1854" y="283"/>
                      <a:pt x="1639" y="215"/>
                    </a:cubicBezTo>
                    <a:cubicBezTo>
                      <a:pt x="1179" y="110"/>
                      <a:pt x="482" y="4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332687" y="2209617"/>
                <a:ext cx="211903" cy="119153"/>
              </a:xfrm>
              <a:custGeom>
                <a:avLst/>
                <a:gdLst/>
                <a:ahLst/>
                <a:cxnLst/>
                <a:rect l="l" t="t" r="r" b="b"/>
                <a:pathLst>
                  <a:path w="2488" h="1399" extrusionOk="0">
                    <a:moveTo>
                      <a:pt x="419" y="152"/>
                    </a:moveTo>
                    <a:cubicBezTo>
                      <a:pt x="875" y="199"/>
                      <a:pt x="1440" y="262"/>
                      <a:pt x="1859" y="351"/>
                    </a:cubicBezTo>
                    <a:cubicBezTo>
                      <a:pt x="2032" y="393"/>
                      <a:pt x="2184" y="440"/>
                      <a:pt x="2315" y="482"/>
                    </a:cubicBezTo>
                    <a:cubicBezTo>
                      <a:pt x="2074" y="833"/>
                      <a:pt x="1812" y="1158"/>
                      <a:pt x="1770" y="1199"/>
                    </a:cubicBezTo>
                    <a:cubicBezTo>
                      <a:pt x="1749" y="1178"/>
                      <a:pt x="1749" y="1178"/>
                      <a:pt x="1681" y="1095"/>
                    </a:cubicBezTo>
                    <a:cubicBezTo>
                      <a:pt x="1660" y="1069"/>
                      <a:pt x="1598" y="1027"/>
                      <a:pt x="1509" y="938"/>
                    </a:cubicBezTo>
                    <a:cubicBezTo>
                      <a:pt x="1399" y="875"/>
                      <a:pt x="1289" y="786"/>
                      <a:pt x="1158" y="676"/>
                    </a:cubicBezTo>
                    <a:cubicBezTo>
                      <a:pt x="917" y="524"/>
                      <a:pt x="655" y="330"/>
                      <a:pt x="419" y="152"/>
                    </a:cubicBezTo>
                    <a:close/>
                    <a:moveTo>
                      <a:pt x="0" y="0"/>
                    </a:moveTo>
                    <a:lnTo>
                      <a:pt x="178" y="131"/>
                    </a:lnTo>
                    <a:cubicBezTo>
                      <a:pt x="461" y="330"/>
                      <a:pt x="812" y="571"/>
                      <a:pt x="1074" y="786"/>
                    </a:cubicBezTo>
                    <a:cubicBezTo>
                      <a:pt x="1226" y="875"/>
                      <a:pt x="1336" y="964"/>
                      <a:pt x="1440" y="1048"/>
                    </a:cubicBezTo>
                    <a:cubicBezTo>
                      <a:pt x="1529" y="1116"/>
                      <a:pt x="1598" y="1158"/>
                      <a:pt x="1598" y="1178"/>
                    </a:cubicBezTo>
                    <a:cubicBezTo>
                      <a:pt x="1681" y="1288"/>
                      <a:pt x="1729" y="1330"/>
                      <a:pt x="1729" y="1330"/>
                    </a:cubicBezTo>
                    <a:lnTo>
                      <a:pt x="1770" y="1398"/>
                    </a:lnTo>
                    <a:lnTo>
                      <a:pt x="1812" y="1330"/>
                    </a:lnTo>
                    <a:cubicBezTo>
                      <a:pt x="1812" y="1330"/>
                      <a:pt x="2184" y="875"/>
                      <a:pt x="2446" y="482"/>
                    </a:cubicBezTo>
                    <a:lnTo>
                      <a:pt x="2488" y="414"/>
                    </a:lnTo>
                    <a:lnTo>
                      <a:pt x="2425" y="393"/>
                    </a:lnTo>
                    <a:cubicBezTo>
                      <a:pt x="2273" y="351"/>
                      <a:pt x="2095" y="283"/>
                      <a:pt x="1880" y="241"/>
                    </a:cubicBezTo>
                    <a:cubicBezTo>
                      <a:pt x="1399" y="131"/>
                      <a:pt x="723" y="68"/>
                      <a:pt x="220" y="21"/>
                    </a:cubicBezTo>
                    <a:lnTo>
                      <a:pt x="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288059" y="2086974"/>
                <a:ext cx="200831" cy="181582"/>
              </a:xfrm>
              <a:custGeom>
                <a:avLst/>
                <a:gdLst/>
                <a:ahLst/>
                <a:cxnLst/>
                <a:rect l="l" t="t" r="r" b="b"/>
                <a:pathLst>
                  <a:path w="2358" h="2132" extrusionOk="0">
                    <a:moveTo>
                      <a:pt x="702" y="0"/>
                    </a:moveTo>
                    <a:cubicBezTo>
                      <a:pt x="592" y="199"/>
                      <a:pt x="352" y="634"/>
                      <a:pt x="200" y="833"/>
                    </a:cubicBezTo>
                    <a:cubicBezTo>
                      <a:pt x="132" y="937"/>
                      <a:pt x="69" y="985"/>
                      <a:pt x="1" y="1006"/>
                    </a:cubicBezTo>
                    <a:cubicBezTo>
                      <a:pt x="111" y="1068"/>
                      <a:pt x="242" y="1157"/>
                      <a:pt x="393" y="1267"/>
                    </a:cubicBezTo>
                    <a:cubicBezTo>
                      <a:pt x="681" y="1487"/>
                      <a:pt x="1158" y="1812"/>
                      <a:pt x="1551" y="2095"/>
                    </a:cubicBezTo>
                    <a:cubicBezTo>
                      <a:pt x="1572" y="2095"/>
                      <a:pt x="1598" y="2116"/>
                      <a:pt x="1619" y="2116"/>
                    </a:cubicBezTo>
                    <a:cubicBezTo>
                      <a:pt x="1702" y="2127"/>
                      <a:pt x="1777" y="2132"/>
                      <a:pt x="1845" y="2132"/>
                    </a:cubicBezTo>
                    <a:cubicBezTo>
                      <a:pt x="2193" y="2132"/>
                      <a:pt x="2357" y="2011"/>
                      <a:pt x="2357" y="2011"/>
                    </a:cubicBezTo>
                    <a:cubicBezTo>
                      <a:pt x="2357" y="2011"/>
                      <a:pt x="2122" y="1660"/>
                      <a:pt x="2095" y="1440"/>
                    </a:cubicBezTo>
                    <a:cubicBezTo>
                      <a:pt x="2074" y="1246"/>
                      <a:pt x="2095" y="1136"/>
                      <a:pt x="2315" y="723"/>
                    </a:cubicBezTo>
                    <a:lnTo>
                      <a:pt x="2294" y="702"/>
                    </a:lnTo>
                    <a:cubicBezTo>
                      <a:pt x="2294" y="702"/>
                      <a:pt x="1902" y="524"/>
                      <a:pt x="1467" y="330"/>
                    </a:cubicBezTo>
                    <a:cubicBezTo>
                      <a:pt x="1247" y="241"/>
                      <a:pt x="1074" y="110"/>
                      <a:pt x="943" y="21"/>
                    </a:cubicBezTo>
                    <a:cubicBezTo>
                      <a:pt x="786" y="0"/>
                      <a:pt x="702" y="0"/>
                      <a:pt x="702"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279116" y="2081608"/>
                <a:ext cx="217354" cy="191547"/>
              </a:xfrm>
              <a:custGeom>
                <a:avLst/>
                <a:gdLst/>
                <a:ahLst/>
                <a:cxnLst/>
                <a:rect l="l" t="t" r="r" b="b"/>
                <a:pathLst>
                  <a:path w="2552" h="2249" extrusionOk="0">
                    <a:moveTo>
                      <a:pt x="828" y="110"/>
                    </a:moveTo>
                    <a:cubicBezTo>
                      <a:pt x="828" y="110"/>
                      <a:pt x="891" y="110"/>
                      <a:pt x="1022" y="131"/>
                    </a:cubicBezTo>
                    <a:cubicBezTo>
                      <a:pt x="1153" y="241"/>
                      <a:pt x="1331" y="346"/>
                      <a:pt x="1546" y="435"/>
                    </a:cubicBezTo>
                    <a:cubicBezTo>
                      <a:pt x="1965" y="634"/>
                      <a:pt x="2358" y="807"/>
                      <a:pt x="2358" y="807"/>
                    </a:cubicBezTo>
                    <a:cubicBezTo>
                      <a:pt x="2268" y="979"/>
                      <a:pt x="2200" y="1110"/>
                      <a:pt x="2158" y="1220"/>
                    </a:cubicBezTo>
                    <a:cubicBezTo>
                      <a:pt x="2138" y="1330"/>
                      <a:pt x="2138" y="1419"/>
                      <a:pt x="2158" y="1503"/>
                    </a:cubicBezTo>
                    <a:cubicBezTo>
                      <a:pt x="2158" y="1634"/>
                      <a:pt x="2227" y="1765"/>
                      <a:pt x="2289" y="1896"/>
                    </a:cubicBezTo>
                    <a:cubicBezTo>
                      <a:pt x="2331" y="1985"/>
                      <a:pt x="2358" y="2006"/>
                      <a:pt x="2378" y="2048"/>
                    </a:cubicBezTo>
                    <a:cubicBezTo>
                      <a:pt x="2358" y="2048"/>
                      <a:pt x="2358" y="2074"/>
                      <a:pt x="2268" y="2095"/>
                    </a:cubicBezTo>
                    <a:cubicBezTo>
                      <a:pt x="2193" y="2109"/>
                      <a:pt x="2087" y="2134"/>
                      <a:pt x="1943" y="2134"/>
                    </a:cubicBezTo>
                    <a:cubicBezTo>
                      <a:pt x="1878" y="2134"/>
                      <a:pt x="1805" y="2129"/>
                      <a:pt x="1724" y="2116"/>
                    </a:cubicBezTo>
                    <a:lnTo>
                      <a:pt x="1677" y="2116"/>
                    </a:lnTo>
                    <a:cubicBezTo>
                      <a:pt x="1284" y="1833"/>
                      <a:pt x="828" y="1503"/>
                      <a:pt x="525" y="1288"/>
                    </a:cubicBezTo>
                    <a:cubicBezTo>
                      <a:pt x="415" y="1199"/>
                      <a:pt x="305" y="1131"/>
                      <a:pt x="216" y="1069"/>
                    </a:cubicBezTo>
                    <a:cubicBezTo>
                      <a:pt x="263" y="1048"/>
                      <a:pt x="305" y="1000"/>
                      <a:pt x="347" y="938"/>
                    </a:cubicBezTo>
                    <a:cubicBezTo>
                      <a:pt x="498" y="718"/>
                      <a:pt x="718" y="325"/>
                      <a:pt x="828" y="110"/>
                    </a:cubicBezTo>
                    <a:close/>
                    <a:moveTo>
                      <a:pt x="786" y="0"/>
                    </a:moveTo>
                    <a:lnTo>
                      <a:pt x="760" y="21"/>
                    </a:lnTo>
                    <a:lnTo>
                      <a:pt x="739" y="42"/>
                    </a:lnTo>
                    <a:cubicBezTo>
                      <a:pt x="629" y="241"/>
                      <a:pt x="415" y="655"/>
                      <a:pt x="263" y="870"/>
                    </a:cubicBezTo>
                    <a:cubicBezTo>
                      <a:pt x="195" y="959"/>
                      <a:pt x="153" y="1000"/>
                      <a:pt x="85" y="1027"/>
                    </a:cubicBezTo>
                    <a:lnTo>
                      <a:pt x="1" y="1048"/>
                    </a:lnTo>
                    <a:lnTo>
                      <a:pt x="85" y="1110"/>
                    </a:lnTo>
                    <a:cubicBezTo>
                      <a:pt x="195" y="1199"/>
                      <a:pt x="305" y="1262"/>
                      <a:pt x="457" y="1372"/>
                    </a:cubicBezTo>
                    <a:cubicBezTo>
                      <a:pt x="760" y="1592"/>
                      <a:pt x="1221" y="1917"/>
                      <a:pt x="1614" y="2205"/>
                    </a:cubicBezTo>
                    <a:lnTo>
                      <a:pt x="1635" y="2226"/>
                    </a:lnTo>
                    <a:lnTo>
                      <a:pt x="1724" y="2226"/>
                    </a:lnTo>
                    <a:cubicBezTo>
                      <a:pt x="1824" y="2242"/>
                      <a:pt x="1914" y="2249"/>
                      <a:pt x="1993" y="2249"/>
                    </a:cubicBezTo>
                    <a:cubicBezTo>
                      <a:pt x="2121" y="2249"/>
                      <a:pt x="2221" y="2231"/>
                      <a:pt x="2289" y="2205"/>
                    </a:cubicBezTo>
                    <a:cubicBezTo>
                      <a:pt x="2420" y="2158"/>
                      <a:pt x="2509" y="2116"/>
                      <a:pt x="2509" y="2116"/>
                    </a:cubicBezTo>
                    <a:lnTo>
                      <a:pt x="2551" y="2074"/>
                    </a:lnTo>
                    <a:lnTo>
                      <a:pt x="2509" y="2027"/>
                    </a:lnTo>
                    <a:cubicBezTo>
                      <a:pt x="2509" y="2027"/>
                      <a:pt x="2462" y="1943"/>
                      <a:pt x="2399" y="1833"/>
                    </a:cubicBezTo>
                    <a:cubicBezTo>
                      <a:pt x="2331" y="1723"/>
                      <a:pt x="2268" y="1592"/>
                      <a:pt x="2268" y="1503"/>
                    </a:cubicBezTo>
                    <a:cubicBezTo>
                      <a:pt x="2248" y="1393"/>
                      <a:pt x="2248" y="1330"/>
                      <a:pt x="2268" y="1241"/>
                    </a:cubicBezTo>
                    <a:cubicBezTo>
                      <a:pt x="2310" y="1158"/>
                      <a:pt x="2358" y="1027"/>
                      <a:pt x="2488" y="828"/>
                    </a:cubicBezTo>
                    <a:lnTo>
                      <a:pt x="2509" y="765"/>
                    </a:lnTo>
                    <a:lnTo>
                      <a:pt x="2420" y="718"/>
                    </a:lnTo>
                    <a:cubicBezTo>
                      <a:pt x="2420" y="718"/>
                      <a:pt x="2028" y="524"/>
                      <a:pt x="1593" y="346"/>
                    </a:cubicBezTo>
                    <a:cubicBezTo>
                      <a:pt x="1373" y="241"/>
                      <a:pt x="1200" y="131"/>
                      <a:pt x="1069" y="42"/>
                    </a:cubicBezTo>
                    <a:lnTo>
                      <a:pt x="1069" y="21"/>
                    </a:lnTo>
                    <a:lnTo>
                      <a:pt x="1048" y="21"/>
                    </a:lnTo>
                    <a:cubicBezTo>
                      <a:pt x="891" y="0"/>
                      <a:pt x="807" y="0"/>
                      <a:pt x="80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1371950" y="2671742"/>
                <a:ext cx="377388" cy="253381"/>
              </a:xfrm>
              <a:custGeom>
                <a:avLst/>
                <a:gdLst/>
                <a:ahLst/>
                <a:cxnLst/>
                <a:rect l="l" t="t" r="r" b="b"/>
                <a:pathLst>
                  <a:path w="4431" h="2975" extrusionOk="0">
                    <a:moveTo>
                      <a:pt x="3510" y="1"/>
                    </a:moveTo>
                    <a:cubicBezTo>
                      <a:pt x="3444" y="1"/>
                      <a:pt x="3372" y="4"/>
                      <a:pt x="3294" y="10"/>
                    </a:cubicBezTo>
                    <a:lnTo>
                      <a:pt x="3231" y="10"/>
                    </a:lnTo>
                    <a:cubicBezTo>
                      <a:pt x="3231" y="10"/>
                      <a:pt x="2074" y="293"/>
                      <a:pt x="1268" y="382"/>
                    </a:cubicBezTo>
                    <a:cubicBezTo>
                      <a:pt x="1092" y="400"/>
                      <a:pt x="945" y="405"/>
                      <a:pt x="822" y="405"/>
                    </a:cubicBezTo>
                    <a:cubicBezTo>
                      <a:pt x="660" y="405"/>
                      <a:pt x="538" y="396"/>
                      <a:pt x="444" y="396"/>
                    </a:cubicBezTo>
                    <a:cubicBezTo>
                      <a:pt x="278" y="396"/>
                      <a:pt x="197" y="424"/>
                      <a:pt x="131" y="576"/>
                    </a:cubicBezTo>
                    <a:cubicBezTo>
                      <a:pt x="0" y="858"/>
                      <a:pt x="152" y="1429"/>
                      <a:pt x="173" y="2168"/>
                    </a:cubicBezTo>
                    <a:cubicBezTo>
                      <a:pt x="194" y="2911"/>
                      <a:pt x="393" y="2974"/>
                      <a:pt x="896" y="2974"/>
                    </a:cubicBezTo>
                    <a:cubicBezTo>
                      <a:pt x="1398" y="2974"/>
                      <a:pt x="3928" y="2780"/>
                      <a:pt x="4190" y="2560"/>
                    </a:cubicBezTo>
                    <a:cubicBezTo>
                      <a:pt x="4431" y="2367"/>
                      <a:pt x="4169" y="1450"/>
                      <a:pt x="4148" y="775"/>
                    </a:cubicBezTo>
                    <a:cubicBezTo>
                      <a:pt x="4125" y="162"/>
                      <a:pt x="3959" y="1"/>
                      <a:pt x="3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371950" y="2666206"/>
                <a:ext cx="369808" cy="263516"/>
              </a:xfrm>
              <a:custGeom>
                <a:avLst/>
                <a:gdLst/>
                <a:ahLst/>
                <a:cxnLst/>
                <a:rect l="l" t="t" r="r" b="b"/>
                <a:pathLst>
                  <a:path w="4342" h="3094" extrusionOk="0">
                    <a:moveTo>
                      <a:pt x="3481" y="110"/>
                    </a:moveTo>
                    <a:cubicBezTo>
                      <a:pt x="3682" y="110"/>
                      <a:pt x="3821" y="141"/>
                      <a:pt x="3907" y="227"/>
                    </a:cubicBezTo>
                    <a:cubicBezTo>
                      <a:pt x="4017" y="316"/>
                      <a:pt x="4080" y="489"/>
                      <a:pt x="4080" y="840"/>
                    </a:cubicBezTo>
                    <a:cubicBezTo>
                      <a:pt x="4080" y="1185"/>
                      <a:pt x="4169" y="1578"/>
                      <a:pt x="4211" y="1908"/>
                    </a:cubicBezTo>
                    <a:cubicBezTo>
                      <a:pt x="4232" y="2081"/>
                      <a:pt x="4232" y="2233"/>
                      <a:pt x="4232" y="2364"/>
                    </a:cubicBezTo>
                    <a:cubicBezTo>
                      <a:pt x="4211" y="2474"/>
                      <a:pt x="4190" y="2563"/>
                      <a:pt x="4148" y="2584"/>
                    </a:cubicBezTo>
                    <a:cubicBezTo>
                      <a:pt x="4122" y="2605"/>
                      <a:pt x="4059" y="2625"/>
                      <a:pt x="3970" y="2646"/>
                    </a:cubicBezTo>
                    <a:cubicBezTo>
                      <a:pt x="3886" y="2694"/>
                      <a:pt x="3776" y="2715"/>
                      <a:pt x="3624" y="2735"/>
                    </a:cubicBezTo>
                    <a:cubicBezTo>
                      <a:pt x="3336" y="2777"/>
                      <a:pt x="2990" y="2824"/>
                      <a:pt x="2640" y="2866"/>
                    </a:cubicBezTo>
                    <a:cubicBezTo>
                      <a:pt x="1896" y="2934"/>
                      <a:pt x="1137" y="2976"/>
                      <a:pt x="896" y="2976"/>
                    </a:cubicBezTo>
                    <a:cubicBezTo>
                      <a:pt x="634" y="2976"/>
                      <a:pt x="482" y="2955"/>
                      <a:pt x="393" y="2866"/>
                    </a:cubicBezTo>
                    <a:cubicBezTo>
                      <a:pt x="304" y="2777"/>
                      <a:pt x="241" y="2584"/>
                      <a:pt x="220" y="2233"/>
                    </a:cubicBezTo>
                    <a:cubicBezTo>
                      <a:pt x="220" y="1861"/>
                      <a:pt x="173" y="1536"/>
                      <a:pt x="152" y="1274"/>
                    </a:cubicBezTo>
                    <a:cubicBezTo>
                      <a:pt x="131" y="992"/>
                      <a:pt x="131" y="793"/>
                      <a:pt x="194" y="662"/>
                    </a:cubicBezTo>
                    <a:cubicBezTo>
                      <a:pt x="220" y="599"/>
                      <a:pt x="241" y="552"/>
                      <a:pt x="283" y="531"/>
                    </a:cubicBezTo>
                    <a:cubicBezTo>
                      <a:pt x="325" y="531"/>
                      <a:pt x="372" y="510"/>
                      <a:pt x="456" y="510"/>
                    </a:cubicBezTo>
                    <a:cubicBezTo>
                      <a:pt x="561" y="510"/>
                      <a:pt x="712" y="519"/>
                      <a:pt x="917" y="519"/>
                    </a:cubicBezTo>
                    <a:cubicBezTo>
                      <a:pt x="1020" y="519"/>
                      <a:pt x="1137" y="517"/>
                      <a:pt x="1268" y="510"/>
                    </a:cubicBezTo>
                    <a:cubicBezTo>
                      <a:pt x="2074" y="421"/>
                      <a:pt x="3205" y="138"/>
                      <a:pt x="3231" y="117"/>
                    </a:cubicBezTo>
                    <a:lnTo>
                      <a:pt x="3294" y="117"/>
                    </a:lnTo>
                    <a:cubicBezTo>
                      <a:pt x="3362" y="112"/>
                      <a:pt x="3424" y="110"/>
                      <a:pt x="3481" y="110"/>
                    </a:cubicBezTo>
                    <a:close/>
                    <a:moveTo>
                      <a:pt x="3477" y="0"/>
                    </a:moveTo>
                    <a:cubicBezTo>
                      <a:pt x="3420" y="0"/>
                      <a:pt x="3359" y="3"/>
                      <a:pt x="3294" y="7"/>
                    </a:cubicBezTo>
                    <a:lnTo>
                      <a:pt x="3205" y="7"/>
                    </a:lnTo>
                    <a:cubicBezTo>
                      <a:pt x="3205" y="7"/>
                      <a:pt x="2053" y="316"/>
                      <a:pt x="1268" y="379"/>
                    </a:cubicBezTo>
                    <a:cubicBezTo>
                      <a:pt x="1071" y="400"/>
                      <a:pt x="913" y="405"/>
                      <a:pt x="781" y="405"/>
                    </a:cubicBezTo>
                    <a:cubicBezTo>
                      <a:pt x="650" y="405"/>
                      <a:pt x="545" y="400"/>
                      <a:pt x="456" y="400"/>
                    </a:cubicBezTo>
                    <a:cubicBezTo>
                      <a:pt x="372" y="400"/>
                      <a:pt x="283" y="400"/>
                      <a:pt x="241" y="447"/>
                    </a:cubicBezTo>
                    <a:cubicBezTo>
                      <a:pt x="173" y="468"/>
                      <a:pt x="131" y="531"/>
                      <a:pt x="89" y="620"/>
                    </a:cubicBezTo>
                    <a:cubicBezTo>
                      <a:pt x="0" y="772"/>
                      <a:pt x="21" y="1013"/>
                      <a:pt x="42" y="1274"/>
                    </a:cubicBezTo>
                    <a:cubicBezTo>
                      <a:pt x="63" y="1557"/>
                      <a:pt x="110" y="1861"/>
                      <a:pt x="110" y="2233"/>
                    </a:cubicBezTo>
                    <a:cubicBezTo>
                      <a:pt x="131" y="2605"/>
                      <a:pt x="173" y="2824"/>
                      <a:pt x="304" y="2955"/>
                    </a:cubicBezTo>
                    <a:cubicBezTo>
                      <a:pt x="407" y="3058"/>
                      <a:pt x="552" y="3093"/>
                      <a:pt x="737" y="3093"/>
                    </a:cubicBezTo>
                    <a:cubicBezTo>
                      <a:pt x="787" y="3093"/>
                      <a:pt x="840" y="3091"/>
                      <a:pt x="896" y="3086"/>
                    </a:cubicBezTo>
                    <a:cubicBezTo>
                      <a:pt x="1158" y="3086"/>
                      <a:pt x="1922" y="3039"/>
                      <a:pt x="2640" y="2976"/>
                    </a:cubicBezTo>
                    <a:cubicBezTo>
                      <a:pt x="3011" y="2934"/>
                      <a:pt x="3362" y="2887"/>
                      <a:pt x="3645" y="2845"/>
                    </a:cubicBezTo>
                    <a:cubicBezTo>
                      <a:pt x="3797" y="2824"/>
                      <a:pt x="3907" y="2804"/>
                      <a:pt x="4017" y="2756"/>
                    </a:cubicBezTo>
                    <a:cubicBezTo>
                      <a:pt x="4101" y="2735"/>
                      <a:pt x="4169" y="2715"/>
                      <a:pt x="4211" y="2673"/>
                    </a:cubicBezTo>
                    <a:cubicBezTo>
                      <a:pt x="4300" y="2605"/>
                      <a:pt x="4321" y="2495"/>
                      <a:pt x="4342" y="2364"/>
                    </a:cubicBezTo>
                    <a:cubicBezTo>
                      <a:pt x="4342" y="2233"/>
                      <a:pt x="4342" y="2081"/>
                      <a:pt x="4321" y="1908"/>
                    </a:cubicBezTo>
                    <a:cubicBezTo>
                      <a:pt x="4279" y="1557"/>
                      <a:pt x="4211" y="1164"/>
                      <a:pt x="4190" y="840"/>
                    </a:cubicBezTo>
                    <a:cubicBezTo>
                      <a:pt x="4190" y="468"/>
                      <a:pt x="4122" y="248"/>
                      <a:pt x="3970" y="138"/>
                    </a:cubicBezTo>
                    <a:cubicBezTo>
                      <a:pt x="3850" y="35"/>
                      <a:pt x="3689" y="0"/>
                      <a:pt x="347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883049" y="3010628"/>
                <a:ext cx="514853" cy="57660"/>
              </a:xfrm>
              <a:custGeom>
                <a:avLst/>
                <a:gdLst/>
                <a:ahLst/>
                <a:cxnLst/>
                <a:rect l="l" t="t" r="r" b="b"/>
                <a:pathLst>
                  <a:path w="6045" h="677" extrusionOk="0">
                    <a:moveTo>
                      <a:pt x="43"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879046" y="3007051"/>
                <a:ext cx="524136" cy="67029"/>
              </a:xfrm>
              <a:custGeom>
                <a:avLst/>
                <a:gdLst/>
                <a:ahLst/>
                <a:cxnLst/>
                <a:rect l="l" t="t" r="r" b="b"/>
                <a:pathLst>
                  <a:path w="6154" h="787" extrusionOk="0">
                    <a:moveTo>
                      <a:pt x="131" y="111"/>
                    </a:moveTo>
                    <a:lnTo>
                      <a:pt x="6023" y="346"/>
                    </a:lnTo>
                    <a:lnTo>
                      <a:pt x="6023" y="676"/>
                    </a:lnTo>
                    <a:lnTo>
                      <a:pt x="110" y="415"/>
                    </a:lnTo>
                    <a:lnTo>
                      <a:pt x="131" y="111"/>
                    </a:lnTo>
                    <a:close/>
                    <a:moveTo>
                      <a:pt x="110" y="1"/>
                    </a:moveTo>
                    <a:cubicBezTo>
                      <a:pt x="48" y="1"/>
                      <a:pt x="1" y="22"/>
                      <a:pt x="1" y="85"/>
                    </a:cubicBezTo>
                    <a:lnTo>
                      <a:pt x="1" y="435"/>
                    </a:lnTo>
                    <a:cubicBezTo>
                      <a:pt x="1" y="477"/>
                      <a:pt x="27" y="524"/>
                      <a:pt x="90" y="545"/>
                    </a:cubicBezTo>
                    <a:lnTo>
                      <a:pt x="6049" y="786"/>
                    </a:lnTo>
                    <a:cubicBezTo>
                      <a:pt x="6091" y="786"/>
                      <a:pt x="6133" y="739"/>
                      <a:pt x="6133" y="697"/>
                    </a:cubicBezTo>
                    <a:lnTo>
                      <a:pt x="6154" y="325"/>
                    </a:lnTo>
                    <a:cubicBezTo>
                      <a:pt x="6154" y="284"/>
                      <a:pt x="6112" y="242"/>
                      <a:pt x="6070" y="242"/>
                    </a:cubicBezTo>
                    <a:lnTo>
                      <a:pt x="11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884837" y="3032942"/>
                <a:ext cx="514767" cy="35346"/>
              </a:xfrm>
              <a:custGeom>
                <a:avLst/>
                <a:gdLst/>
                <a:ahLst/>
                <a:cxnLst/>
                <a:rect l="l" t="t" r="r" b="b"/>
                <a:pathLst>
                  <a:path w="6044" h="415" extrusionOk="0">
                    <a:moveTo>
                      <a:pt x="42" y="1"/>
                    </a:moveTo>
                    <a:cubicBezTo>
                      <a:pt x="22" y="1"/>
                      <a:pt x="1" y="1"/>
                      <a:pt x="1" y="21"/>
                    </a:cubicBezTo>
                    <a:lnTo>
                      <a:pt x="1" y="393"/>
                    </a:lnTo>
                    <a:cubicBezTo>
                      <a:pt x="1" y="414"/>
                      <a:pt x="22" y="414"/>
                      <a:pt x="42" y="414"/>
                    </a:cubicBezTo>
                    <a:lnTo>
                      <a:pt x="6002" y="414"/>
                    </a:lnTo>
                    <a:cubicBezTo>
                      <a:pt x="6023" y="414"/>
                      <a:pt x="6044" y="414"/>
                      <a:pt x="6044" y="393"/>
                    </a:cubicBezTo>
                    <a:lnTo>
                      <a:pt x="6044" y="21"/>
                    </a:lnTo>
                    <a:cubicBezTo>
                      <a:pt x="6044" y="1"/>
                      <a:pt x="6023" y="1"/>
                      <a:pt x="6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881260" y="3027577"/>
                <a:ext cx="521922" cy="46503"/>
              </a:xfrm>
              <a:custGeom>
                <a:avLst/>
                <a:gdLst/>
                <a:ahLst/>
                <a:cxnLst/>
                <a:rect l="l" t="t" r="r" b="b"/>
                <a:pathLst>
                  <a:path w="6128" h="546" extrusionOk="0">
                    <a:moveTo>
                      <a:pt x="6023" y="105"/>
                    </a:moveTo>
                    <a:lnTo>
                      <a:pt x="6023" y="435"/>
                    </a:lnTo>
                    <a:lnTo>
                      <a:pt x="105" y="435"/>
                    </a:lnTo>
                    <a:lnTo>
                      <a:pt x="105" y="105"/>
                    </a:lnTo>
                    <a:close/>
                    <a:moveTo>
                      <a:pt x="84" y="1"/>
                    </a:moveTo>
                    <a:cubicBezTo>
                      <a:pt x="43" y="1"/>
                      <a:pt x="1" y="43"/>
                      <a:pt x="1" y="84"/>
                    </a:cubicBezTo>
                    <a:lnTo>
                      <a:pt x="1" y="456"/>
                    </a:lnTo>
                    <a:cubicBezTo>
                      <a:pt x="1" y="498"/>
                      <a:pt x="43" y="545"/>
                      <a:pt x="84" y="545"/>
                    </a:cubicBezTo>
                    <a:lnTo>
                      <a:pt x="6044" y="545"/>
                    </a:lnTo>
                    <a:cubicBezTo>
                      <a:pt x="6086" y="545"/>
                      <a:pt x="6128" y="498"/>
                      <a:pt x="6128" y="456"/>
                    </a:cubicBezTo>
                    <a:lnTo>
                      <a:pt x="6128" y="84"/>
                    </a:lnTo>
                    <a:cubicBezTo>
                      <a:pt x="6128" y="43"/>
                      <a:pt x="6086" y="1"/>
                      <a:pt x="604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427650" y="3010628"/>
                <a:ext cx="514853" cy="57660"/>
              </a:xfrm>
              <a:custGeom>
                <a:avLst/>
                <a:gdLst/>
                <a:ahLst/>
                <a:cxnLst/>
                <a:rect l="l" t="t" r="r" b="b"/>
                <a:pathLst>
                  <a:path w="6045" h="677" extrusionOk="0">
                    <a:moveTo>
                      <a:pt x="64" y="1"/>
                    </a:moveTo>
                    <a:cubicBezTo>
                      <a:pt x="43" y="1"/>
                      <a:pt x="22" y="22"/>
                      <a:pt x="22" y="43"/>
                    </a:cubicBezTo>
                    <a:lnTo>
                      <a:pt x="1" y="393"/>
                    </a:lnTo>
                    <a:cubicBezTo>
                      <a:pt x="1" y="414"/>
                      <a:pt x="22" y="435"/>
                      <a:pt x="43" y="435"/>
                    </a:cubicBezTo>
                    <a:lnTo>
                      <a:pt x="6002" y="676"/>
                    </a:lnTo>
                    <a:cubicBezTo>
                      <a:pt x="6023" y="676"/>
                      <a:pt x="6023" y="676"/>
                      <a:pt x="6023" y="655"/>
                    </a:cubicBezTo>
                    <a:lnTo>
                      <a:pt x="6044" y="283"/>
                    </a:lnTo>
                    <a:cubicBezTo>
                      <a:pt x="6044" y="263"/>
                      <a:pt x="6023" y="263"/>
                      <a:pt x="6023" y="263"/>
                    </a:cubicBezTo>
                    <a:lnTo>
                      <a:pt x="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424073" y="3007051"/>
                <a:ext cx="524221" cy="67029"/>
              </a:xfrm>
              <a:custGeom>
                <a:avLst/>
                <a:gdLst/>
                <a:ahLst/>
                <a:cxnLst/>
                <a:rect l="l" t="t" r="r" b="b"/>
                <a:pathLst>
                  <a:path w="6155" h="787" extrusionOk="0">
                    <a:moveTo>
                      <a:pt x="132" y="111"/>
                    </a:moveTo>
                    <a:lnTo>
                      <a:pt x="6023" y="346"/>
                    </a:lnTo>
                    <a:lnTo>
                      <a:pt x="6023" y="676"/>
                    </a:lnTo>
                    <a:lnTo>
                      <a:pt x="106" y="415"/>
                    </a:lnTo>
                    <a:lnTo>
                      <a:pt x="132" y="111"/>
                    </a:lnTo>
                    <a:close/>
                    <a:moveTo>
                      <a:pt x="106" y="1"/>
                    </a:moveTo>
                    <a:cubicBezTo>
                      <a:pt x="43" y="1"/>
                      <a:pt x="22" y="22"/>
                      <a:pt x="1" y="64"/>
                    </a:cubicBezTo>
                    <a:lnTo>
                      <a:pt x="1" y="435"/>
                    </a:lnTo>
                    <a:cubicBezTo>
                      <a:pt x="1" y="477"/>
                      <a:pt x="22" y="524"/>
                      <a:pt x="85" y="524"/>
                    </a:cubicBezTo>
                    <a:lnTo>
                      <a:pt x="6044" y="786"/>
                    </a:lnTo>
                    <a:cubicBezTo>
                      <a:pt x="6086" y="786"/>
                      <a:pt x="6128" y="739"/>
                      <a:pt x="6128" y="697"/>
                    </a:cubicBezTo>
                    <a:lnTo>
                      <a:pt x="6154" y="325"/>
                    </a:lnTo>
                    <a:cubicBezTo>
                      <a:pt x="6154" y="284"/>
                      <a:pt x="6107" y="242"/>
                      <a:pt x="6065" y="242"/>
                    </a:cubicBezTo>
                    <a:lnTo>
                      <a:pt x="10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429439" y="3010628"/>
                <a:ext cx="968468" cy="22400"/>
              </a:xfrm>
              <a:custGeom>
                <a:avLst/>
                <a:gdLst/>
                <a:ahLst/>
                <a:cxnLst/>
                <a:rect l="l" t="t" r="r" b="b"/>
                <a:pathLst>
                  <a:path w="11371" h="263" extrusionOk="0">
                    <a:moveTo>
                      <a:pt x="1" y="1"/>
                    </a:moveTo>
                    <a:lnTo>
                      <a:pt x="6023" y="263"/>
                    </a:lnTo>
                    <a:lnTo>
                      <a:pt x="11370" y="263"/>
                    </a:lnTo>
                    <a:lnTo>
                      <a:pt x="5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429439" y="3007618"/>
                <a:ext cx="968468" cy="29554"/>
              </a:xfrm>
              <a:custGeom>
                <a:avLst/>
                <a:gdLst/>
                <a:ahLst/>
                <a:cxnLst/>
                <a:rect l="l" t="t" r="r" b="b"/>
                <a:pathLst>
                  <a:path w="11371" h="347" extrusionOk="0">
                    <a:moveTo>
                      <a:pt x="5348" y="111"/>
                    </a:moveTo>
                    <a:lnTo>
                      <a:pt x="8663" y="242"/>
                    </a:lnTo>
                    <a:lnTo>
                      <a:pt x="6023" y="242"/>
                    </a:lnTo>
                    <a:lnTo>
                      <a:pt x="2729" y="111"/>
                    </a:lnTo>
                    <a:close/>
                    <a:moveTo>
                      <a:pt x="1" y="1"/>
                    </a:moveTo>
                    <a:lnTo>
                      <a:pt x="1" y="111"/>
                    </a:lnTo>
                    <a:lnTo>
                      <a:pt x="22" y="111"/>
                    </a:lnTo>
                    <a:lnTo>
                      <a:pt x="6023" y="346"/>
                    </a:lnTo>
                    <a:lnTo>
                      <a:pt x="11370" y="346"/>
                    </a:lnTo>
                    <a:lnTo>
                      <a:pt x="11370" y="242"/>
                    </a:lnTo>
                    <a:lnTo>
                      <a:pt x="53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908940" y="2592705"/>
                <a:ext cx="256532" cy="475589"/>
              </a:xfrm>
              <a:custGeom>
                <a:avLst/>
                <a:gdLst/>
                <a:ahLst/>
                <a:cxnLst/>
                <a:rect l="l" t="t" r="r" b="b"/>
                <a:pathLst>
                  <a:path w="3012" h="5584" extrusionOk="0">
                    <a:moveTo>
                      <a:pt x="2661" y="1"/>
                    </a:moveTo>
                    <a:cubicBezTo>
                      <a:pt x="2640" y="1"/>
                      <a:pt x="2619" y="1"/>
                      <a:pt x="2619" y="22"/>
                    </a:cubicBezTo>
                    <a:lnTo>
                      <a:pt x="0" y="5369"/>
                    </a:lnTo>
                    <a:cubicBezTo>
                      <a:pt x="0" y="5389"/>
                      <a:pt x="0" y="5410"/>
                      <a:pt x="21" y="5410"/>
                    </a:cubicBezTo>
                    <a:lnTo>
                      <a:pt x="351" y="5583"/>
                    </a:lnTo>
                    <a:cubicBezTo>
                      <a:pt x="372" y="5583"/>
                      <a:pt x="393" y="5583"/>
                      <a:pt x="393" y="5562"/>
                    </a:cubicBezTo>
                    <a:lnTo>
                      <a:pt x="2991" y="194"/>
                    </a:lnTo>
                    <a:cubicBezTo>
                      <a:pt x="3012" y="174"/>
                      <a:pt x="3012" y="174"/>
                      <a:pt x="2991" y="153"/>
                    </a:cubicBezTo>
                    <a:lnTo>
                      <a:pt x="26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903574" y="2587510"/>
                <a:ext cx="267689" cy="485469"/>
              </a:xfrm>
              <a:custGeom>
                <a:avLst/>
                <a:gdLst/>
                <a:ahLst/>
                <a:cxnLst/>
                <a:rect l="l" t="t" r="r" b="b"/>
                <a:pathLst>
                  <a:path w="3143" h="5700" extrusionOk="0">
                    <a:moveTo>
                      <a:pt x="2724" y="125"/>
                    </a:moveTo>
                    <a:lnTo>
                      <a:pt x="3012" y="255"/>
                    </a:lnTo>
                    <a:lnTo>
                      <a:pt x="414" y="5581"/>
                    </a:lnTo>
                    <a:lnTo>
                      <a:pt x="131" y="5450"/>
                    </a:lnTo>
                    <a:lnTo>
                      <a:pt x="2724" y="125"/>
                    </a:lnTo>
                    <a:close/>
                    <a:moveTo>
                      <a:pt x="2687" y="1"/>
                    </a:moveTo>
                    <a:cubicBezTo>
                      <a:pt x="2658" y="1"/>
                      <a:pt x="2631" y="11"/>
                      <a:pt x="2619" y="36"/>
                    </a:cubicBezTo>
                    <a:lnTo>
                      <a:pt x="22" y="5403"/>
                    </a:lnTo>
                    <a:cubicBezTo>
                      <a:pt x="1" y="5450"/>
                      <a:pt x="22" y="5513"/>
                      <a:pt x="63" y="5534"/>
                    </a:cubicBezTo>
                    <a:lnTo>
                      <a:pt x="393" y="5691"/>
                    </a:lnTo>
                    <a:cubicBezTo>
                      <a:pt x="404" y="5697"/>
                      <a:pt x="415" y="5700"/>
                      <a:pt x="426" y="5700"/>
                    </a:cubicBezTo>
                    <a:cubicBezTo>
                      <a:pt x="456" y="5700"/>
                      <a:pt x="483" y="5679"/>
                      <a:pt x="498" y="5644"/>
                    </a:cubicBezTo>
                    <a:lnTo>
                      <a:pt x="3117" y="276"/>
                    </a:lnTo>
                    <a:cubicBezTo>
                      <a:pt x="3143" y="235"/>
                      <a:pt x="3117" y="193"/>
                      <a:pt x="3075" y="166"/>
                    </a:cubicBezTo>
                    <a:lnTo>
                      <a:pt x="2750" y="15"/>
                    </a:lnTo>
                    <a:cubicBezTo>
                      <a:pt x="2730" y="6"/>
                      <a:pt x="2708" y="1"/>
                      <a:pt x="268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364338" y="2592705"/>
                <a:ext cx="256532" cy="475589"/>
              </a:xfrm>
              <a:custGeom>
                <a:avLst/>
                <a:gdLst/>
                <a:ahLst/>
                <a:cxnLst/>
                <a:rect l="l" t="t" r="r" b="b"/>
                <a:pathLst>
                  <a:path w="3012" h="5584" extrusionOk="0">
                    <a:moveTo>
                      <a:pt x="2661" y="1"/>
                    </a:moveTo>
                    <a:cubicBezTo>
                      <a:pt x="2640" y="1"/>
                      <a:pt x="2640" y="1"/>
                      <a:pt x="2619" y="22"/>
                    </a:cubicBezTo>
                    <a:lnTo>
                      <a:pt x="21" y="5369"/>
                    </a:lnTo>
                    <a:cubicBezTo>
                      <a:pt x="0" y="5389"/>
                      <a:pt x="21" y="5410"/>
                      <a:pt x="21" y="5410"/>
                    </a:cubicBezTo>
                    <a:lnTo>
                      <a:pt x="372" y="5583"/>
                    </a:lnTo>
                    <a:cubicBezTo>
                      <a:pt x="372" y="5583"/>
                      <a:pt x="393" y="5583"/>
                      <a:pt x="393" y="5562"/>
                    </a:cubicBezTo>
                    <a:lnTo>
                      <a:pt x="3011" y="194"/>
                    </a:lnTo>
                    <a:cubicBezTo>
                      <a:pt x="3011" y="174"/>
                      <a:pt x="3011" y="174"/>
                      <a:pt x="2991" y="153"/>
                    </a:cubicBezTo>
                    <a:lnTo>
                      <a:pt x="26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358546" y="2587510"/>
                <a:ext cx="267689" cy="485469"/>
              </a:xfrm>
              <a:custGeom>
                <a:avLst/>
                <a:gdLst/>
                <a:ahLst/>
                <a:cxnLst/>
                <a:rect l="l" t="t" r="r" b="b"/>
                <a:pathLst>
                  <a:path w="3143" h="5700" extrusionOk="0">
                    <a:moveTo>
                      <a:pt x="2729" y="125"/>
                    </a:moveTo>
                    <a:lnTo>
                      <a:pt x="3011" y="255"/>
                    </a:lnTo>
                    <a:lnTo>
                      <a:pt x="440" y="5581"/>
                    </a:lnTo>
                    <a:lnTo>
                      <a:pt x="157" y="5450"/>
                    </a:lnTo>
                    <a:lnTo>
                      <a:pt x="2729" y="125"/>
                    </a:lnTo>
                    <a:close/>
                    <a:moveTo>
                      <a:pt x="2699" y="1"/>
                    </a:moveTo>
                    <a:cubicBezTo>
                      <a:pt x="2677" y="1"/>
                      <a:pt x="2657" y="11"/>
                      <a:pt x="2645" y="36"/>
                    </a:cubicBezTo>
                    <a:lnTo>
                      <a:pt x="26" y="5403"/>
                    </a:lnTo>
                    <a:cubicBezTo>
                      <a:pt x="0" y="5450"/>
                      <a:pt x="26" y="5513"/>
                      <a:pt x="68" y="5534"/>
                    </a:cubicBezTo>
                    <a:lnTo>
                      <a:pt x="393" y="5691"/>
                    </a:lnTo>
                    <a:cubicBezTo>
                      <a:pt x="405" y="5697"/>
                      <a:pt x="419" y="5700"/>
                      <a:pt x="432" y="5700"/>
                    </a:cubicBezTo>
                    <a:cubicBezTo>
                      <a:pt x="470" y="5700"/>
                      <a:pt x="508" y="5679"/>
                      <a:pt x="524" y="5644"/>
                    </a:cubicBezTo>
                    <a:lnTo>
                      <a:pt x="3121" y="276"/>
                    </a:lnTo>
                    <a:cubicBezTo>
                      <a:pt x="3142" y="235"/>
                      <a:pt x="3121" y="193"/>
                      <a:pt x="3079" y="166"/>
                    </a:cubicBezTo>
                    <a:lnTo>
                      <a:pt x="2750" y="15"/>
                    </a:lnTo>
                    <a:cubicBezTo>
                      <a:pt x="2732" y="6"/>
                      <a:pt x="2715" y="1"/>
                      <a:pt x="269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31912" y="2590491"/>
                <a:ext cx="490750" cy="17034"/>
              </a:xfrm>
              <a:custGeom>
                <a:avLst/>
                <a:gdLst/>
                <a:ahLst/>
                <a:cxnLst/>
                <a:rect l="l" t="t" r="r" b="b"/>
                <a:pathLst>
                  <a:path w="5762" h="200" extrusionOk="0">
                    <a:moveTo>
                      <a:pt x="1" y="1"/>
                    </a:moveTo>
                    <a:lnTo>
                      <a:pt x="394" y="200"/>
                    </a:lnTo>
                    <a:lnTo>
                      <a:pt x="5761" y="200"/>
                    </a:lnTo>
                    <a:lnTo>
                      <a:pt x="5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130123" y="2586914"/>
                <a:ext cx="494327" cy="25977"/>
              </a:xfrm>
              <a:custGeom>
                <a:avLst/>
                <a:gdLst/>
                <a:ahLst/>
                <a:cxnLst/>
                <a:rect l="l" t="t" r="r" b="b"/>
                <a:pathLst>
                  <a:path w="5804" h="305" extrusionOk="0">
                    <a:moveTo>
                      <a:pt x="5369" y="111"/>
                    </a:moveTo>
                    <a:lnTo>
                      <a:pt x="5521" y="173"/>
                    </a:lnTo>
                    <a:lnTo>
                      <a:pt x="436" y="173"/>
                    </a:lnTo>
                    <a:lnTo>
                      <a:pt x="284" y="111"/>
                    </a:lnTo>
                    <a:close/>
                    <a:moveTo>
                      <a:pt x="22" y="1"/>
                    </a:moveTo>
                    <a:lnTo>
                      <a:pt x="1" y="111"/>
                    </a:lnTo>
                    <a:lnTo>
                      <a:pt x="415" y="304"/>
                    </a:lnTo>
                    <a:lnTo>
                      <a:pt x="5782" y="304"/>
                    </a:lnTo>
                    <a:lnTo>
                      <a:pt x="5803" y="200"/>
                    </a:lnTo>
                    <a:lnTo>
                      <a:pt x="539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1940623" y="2607440"/>
                <a:ext cx="682041" cy="460855"/>
              </a:xfrm>
              <a:custGeom>
                <a:avLst/>
                <a:gdLst/>
                <a:ahLst/>
                <a:cxnLst/>
                <a:rect l="l" t="t" r="r" b="b"/>
                <a:pathLst>
                  <a:path w="8008" h="5411" extrusionOk="0">
                    <a:moveTo>
                      <a:pt x="2640" y="1"/>
                    </a:moveTo>
                    <a:lnTo>
                      <a:pt x="0" y="5410"/>
                    </a:lnTo>
                    <a:lnTo>
                      <a:pt x="5347" y="5410"/>
                    </a:lnTo>
                    <a:lnTo>
                      <a:pt x="80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1933043" y="2601648"/>
                <a:ext cx="697202" cy="472438"/>
              </a:xfrm>
              <a:custGeom>
                <a:avLst/>
                <a:gdLst/>
                <a:ahLst/>
                <a:cxnLst/>
                <a:rect l="l" t="t" r="r" b="b"/>
                <a:pathLst>
                  <a:path w="8186" h="5547" extrusionOk="0">
                    <a:moveTo>
                      <a:pt x="7986" y="131"/>
                    </a:moveTo>
                    <a:lnTo>
                      <a:pt x="5415" y="5436"/>
                    </a:lnTo>
                    <a:lnTo>
                      <a:pt x="178" y="5436"/>
                    </a:lnTo>
                    <a:lnTo>
                      <a:pt x="2771" y="131"/>
                    </a:lnTo>
                    <a:close/>
                    <a:moveTo>
                      <a:pt x="2687" y="0"/>
                    </a:moveTo>
                    <a:lnTo>
                      <a:pt x="0" y="5546"/>
                    </a:lnTo>
                    <a:lnTo>
                      <a:pt x="5478" y="5546"/>
                    </a:lnTo>
                    <a:lnTo>
                      <a:pt x="818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533345" y="2748223"/>
                <a:ext cx="260620" cy="104418"/>
              </a:xfrm>
              <a:custGeom>
                <a:avLst/>
                <a:gdLst/>
                <a:ahLst/>
                <a:cxnLst/>
                <a:rect l="l" t="t" r="r" b="b"/>
                <a:pathLst>
                  <a:path w="3060" h="1226" extrusionOk="0">
                    <a:moveTo>
                      <a:pt x="958" y="0"/>
                    </a:moveTo>
                    <a:cubicBezTo>
                      <a:pt x="472" y="0"/>
                      <a:pt x="158" y="159"/>
                      <a:pt x="158" y="159"/>
                    </a:cubicBezTo>
                    <a:cubicBezTo>
                      <a:pt x="158" y="159"/>
                      <a:pt x="1" y="374"/>
                      <a:pt x="48" y="683"/>
                    </a:cubicBezTo>
                    <a:cubicBezTo>
                      <a:pt x="90" y="987"/>
                      <a:pt x="200" y="1055"/>
                      <a:pt x="766" y="1186"/>
                    </a:cubicBezTo>
                    <a:cubicBezTo>
                      <a:pt x="884" y="1213"/>
                      <a:pt x="1034" y="1225"/>
                      <a:pt x="1199" y="1225"/>
                    </a:cubicBezTo>
                    <a:cubicBezTo>
                      <a:pt x="1825" y="1225"/>
                      <a:pt x="2665" y="1051"/>
                      <a:pt x="2839" y="877"/>
                    </a:cubicBezTo>
                    <a:cubicBezTo>
                      <a:pt x="3059" y="636"/>
                      <a:pt x="2860" y="29"/>
                      <a:pt x="2557" y="8"/>
                    </a:cubicBezTo>
                    <a:cubicBezTo>
                      <a:pt x="2500" y="3"/>
                      <a:pt x="2439" y="1"/>
                      <a:pt x="2374" y="1"/>
                    </a:cubicBezTo>
                    <a:cubicBezTo>
                      <a:pt x="2150" y="1"/>
                      <a:pt x="1873" y="22"/>
                      <a:pt x="1558" y="22"/>
                    </a:cubicBezTo>
                    <a:cubicBezTo>
                      <a:pt x="1424" y="22"/>
                      <a:pt x="1284" y="18"/>
                      <a:pt x="1137" y="8"/>
                    </a:cubicBezTo>
                    <a:cubicBezTo>
                      <a:pt x="1075" y="3"/>
                      <a:pt x="1015" y="0"/>
                      <a:pt x="95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528065" y="2742602"/>
                <a:ext cx="261898" cy="115405"/>
              </a:xfrm>
              <a:custGeom>
                <a:avLst/>
                <a:gdLst/>
                <a:ahLst/>
                <a:cxnLst/>
                <a:rect l="l" t="t" r="r" b="b"/>
                <a:pathLst>
                  <a:path w="3075" h="1355" extrusionOk="0">
                    <a:moveTo>
                      <a:pt x="1025" y="109"/>
                    </a:moveTo>
                    <a:cubicBezTo>
                      <a:pt x="1080" y="109"/>
                      <a:pt x="1139" y="111"/>
                      <a:pt x="1199" y="116"/>
                    </a:cubicBezTo>
                    <a:cubicBezTo>
                      <a:pt x="1417" y="138"/>
                      <a:pt x="1621" y="144"/>
                      <a:pt x="1806" y="144"/>
                    </a:cubicBezTo>
                    <a:cubicBezTo>
                      <a:pt x="2063" y="144"/>
                      <a:pt x="2285" y="132"/>
                      <a:pt x="2463" y="132"/>
                    </a:cubicBezTo>
                    <a:cubicBezTo>
                      <a:pt x="2520" y="132"/>
                      <a:pt x="2571" y="133"/>
                      <a:pt x="2619" y="136"/>
                    </a:cubicBezTo>
                    <a:cubicBezTo>
                      <a:pt x="2660" y="136"/>
                      <a:pt x="2729" y="157"/>
                      <a:pt x="2791" y="225"/>
                    </a:cubicBezTo>
                    <a:cubicBezTo>
                      <a:pt x="2838" y="267"/>
                      <a:pt x="2880" y="356"/>
                      <a:pt x="2901" y="440"/>
                    </a:cubicBezTo>
                    <a:cubicBezTo>
                      <a:pt x="2969" y="618"/>
                      <a:pt x="2943" y="812"/>
                      <a:pt x="2880" y="901"/>
                    </a:cubicBezTo>
                    <a:cubicBezTo>
                      <a:pt x="2838" y="943"/>
                      <a:pt x="2708" y="1011"/>
                      <a:pt x="2550" y="1053"/>
                    </a:cubicBezTo>
                    <a:cubicBezTo>
                      <a:pt x="2399" y="1095"/>
                      <a:pt x="2205" y="1142"/>
                      <a:pt x="1985" y="1184"/>
                    </a:cubicBezTo>
                    <a:cubicBezTo>
                      <a:pt x="1747" y="1223"/>
                      <a:pt x="1493" y="1247"/>
                      <a:pt x="1271" y="1247"/>
                    </a:cubicBezTo>
                    <a:cubicBezTo>
                      <a:pt x="1107" y="1247"/>
                      <a:pt x="960" y="1234"/>
                      <a:pt x="848" y="1205"/>
                    </a:cubicBezTo>
                    <a:cubicBezTo>
                      <a:pt x="566" y="1142"/>
                      <a:pt x="393" y="1074"/>
                      <a:pt x="304" y="1011"/>
                    </a:cubicBezTo>
                    <a:cubicBezTo>
                      <a:pt x="220" y="943"/>
                      <a:pt x="194" y="880"/>
                      <a:pt x="173" y="728"/>
                    </a:cubicBezTo>
                    <a:cubicBezTo>
                      <a:pt x="110" y="466"/>
                      <a:pt x="262" y="267"/>
                      <a:pt x="262" y="267"/>
                    </a:cubicBezTo>
                    <a:cubicBezTo>
                      <a:pt x="281" y="249"/>
                      <a:pt x="562" y="109"/>
                      <a:pt x="1025" y="109"/>
                    </a:cubicBezTo>
                    <a:close/>
                    <a:moveTo>
                      <a:pt x="1041" y="0"/>
                    </a:moveTo>
                    <a:cubicBezTo>
                      <a:pt x="520" y="0"/>
                      <a:pt x="194" y="178"/>
                      <a:pt x="194" y="178"/>
                    </a:cubicBezTo>
                    <a:lnTo>
                      <a:pt x="173" y="178"/>
                    </a:lnTo>
                    <a:cubicBezTo>
                      <a:pt x="173" y="178"/>
                      <a:pt x="0" y="419"/>
                      <a:pt x="42" y="749"/>
                    </a:cubicBezTo>
                    <a:cubicBezTo>
                      <a:pt x="89" y="901"/>
                      <a:pt x="131" y="1032"/>
                      <a:pt x="241" y="1095"/>
                    </a:cubicBezTo>
                    <a:cubicBezTo>
                      <a:pt x="351" y="1184"/>
                      <a:pt x="524" y="1252"/>
                      <a:pt x="807" y="1315"/>
                    </a:cubicBezTo>
                    <a:cubicBezTo>
                      <a:pt x="932" y="1343"/>
                      <a:pt x="1088" y="1355"/>
                      <a:pt x="1257" y="1355"/>
                    </a:cubicBezTo>
                    <a:cubicBezTo>
                      <a:pt x="1497" y="1355"/>
                      <a:pt x="1763" y="1331"/>
                      <a:pt x="2006" y="1294"/>
                    </a:cubicBezTo>
                    <a:cubicBezTo>
                      <a:pt x="2226" y="1252"/>
                      <a:pt x="2420" y="1205"/>
                      <a:pt x="2598" y="1163"/>
                    </a:cubicBezTo>
                    <a:cubicBezTo>
                      <a:pt x="2749" y="1121"/>
                      <a:pt x="2880" y="1053"/>
                      <a:pt x="2943" y="990"/>
                    </a:cubicBezTo>
                    <a:cubicBezTo>
                      <a:pt x="3074" y="833"/>
                      <a:pt x="3074" y="597"/>
                      <a:pt x="3011" y="398"/>
                    </a:cubicBezTo>
                    <a:cubicBezTo>
                      <a:pt x="2990" y="309"/>
                      <a:pt x="2922" y="225"/>
                      <a:pt x="2859" y="136"/>
                    </a:cubicBezTo>
                    <a:cubicBezTo>
                      <a:pt x="2791" y="74"/>
                      <a:pt x="2708" y="26"/>
                      <a:pt x="2619" y="6"/>
                    </a:cubicBezTo>
                    <a:cubicBezTo>
                      <a:pt x="2399" y="6"/>
                      <a:pt x="2104" y="36"/>
                      <a:pt x="1757" y="36"/>
                    </a:cubicBezTo>
                    <a:cubicBezTo>
                      <a:pt x="1583" y="36"/>
                      <a:pt x="1397" y="28"/>
                      <a:pt x="1199" y="6"/>
                    </a:cubicBezTo>
                    <a:cubicBezTo>
                      <a:pt x="1145" y="2"/>
                      <a:pt x="1092" y="0"/>
                      <a:pt x="10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879503" y="2206125"/>
                <a:ext cx="446120" cy="754691"/>
              </a:xfrm>
              <a:custGeom>
                <a:avLst/>
                <a:gdLst/>
                <a:ahLst/>
                <a:cxnLst/>
                <a:rect l="l" t="t" r="r" b="b"/>
                <a:pathLst>
                  <a:path w="5238" h="8861" extrusionOk="0">
                    <a:moveTo>
                      <a:pt x="2648" y="1"/>
                    </a:moveTo>
                    <a:cubicBezTo>
                      <a:pt x="1953" y="1"/>
                      <a:pt x="841" y="1226"/>
                      <a:pt x="435" y="2838"/>
                    </a:cubicBezTo>
                    <a:cubicBezTo>
                      <a:pt x="1" y="4561"/>
                      <a:pt x="739" y="6938"/>
                      <a:pt x="2048" y="7897"/>
                    </a:cubicBezTo>
                    <a:cubicBezTo>
                      <a:pt x="3357" y="8860"/>
                      <a:pt x="3928" y="8860"/>
                      <a:pt x="3928" y="8860"/>
                    </a:cubicBezTo>
                    <a:lnTo>
                      <a:pt x="5238" y="5891"/>
                    </a:lnTo>
                    <a:cubicBezTo>
                      <a:pt x="5238" y="5891"/>
                      <a:pt x="4143" y="5367"/>
                      <a:pt x="3729" y="4644"/>
                    </a:cubicBezTo>
                    <a:cubicBezTo>
                      <a:pt x="3316" y="3927"/>
                      <a:pt x="3515" y="2136"/>
                      <a:pt x="3646" y="1570"/>
                    </a:cubicBezTo>
                    <a:cubicBezTo>
                      <a:pt x="3776" y="979"/>
                      <a:pt x="3488" y="219"/>
                      <a:pt x="2792" y="20"/>
                    </a:cubicBezTo>
                    <a:cubicBezTo>
                      <a:pt x="2747" y="7"/>
                      <a:pt x="2699" y="1"/>
                      <a:pt x="2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890661" y="2200929"/>
                <a:ext cx="438540" cy="763464"/>
              </a:xfrm>
              <a:custGeom>
                <a:avLst/>
                <a:gdLst/>
                <a:ahLst/>
                <a:cxnLst/>
                <a:rect l="l" t="t" r="r" b="b"/>
                <a:pathLst>
                  <a:path w="5149" h="8964" extrusionOk="0">
                    <a:moveTo>
                      <a:pt x="2519" y="108"/>
                    </a:moveTo>
                    <a:cubicBezTo>
                      <a:pt x="2562" y="108"/>
                      <a:pt x="2602" y="113"/>
                      <a:pt x="2640" y="123"/>
                    </a:cubicBezTo>
                    <a:cubicBezTo>
                      <a:pt x="2944" y="212"/>
                      <a:pt x="3185" y="453"/>
                      <a:pt x="3316" y="736"/>
                    </a:cubicBezTo>
                    <a:cubicBezTo>
                      <a:pt x="3446" y="998"/>
                      <a:pt x="3488" y="1328"/>
                      <a:pt x="3425" y="1610"/>
                    </a:cubicBezTo>
                    <a:cubicBezTo>
                      <a:pt x="3357" y="1893"/>
                      <a:pt x="3274" y="2480"/>
                      <a:pt x="3274" y="3092"/>
                    </a:cubicBezTo>
                    <a:cubicBezTo>
                      <a:pt x="3253" y="3726"/>
                      <a:pt x="3316" y="4360"/>
                      <a:pt x="3535" y="4732"/>
                    </a:cubicBezTo>
                    <a:cubicBezTo>
                      <a:pt x="3750" y="5098"/>
                      <a:pt x="4122" y="5428"/>
                      <a:pt x="4452" y="5648"/>
                    </a:cubicBezTo>
                    <a:cubicBezTo>
                      <a:pt x="4735" y="5863"/>
                      <a:pt x="4955" y="5952"/>
                      <a:pt x="4997" y="5973"/>
                    </a:cubicBezTo>
                    <a:lnTo>
                      <a:pt x="3729" y="8853"/>
                    </a:lnTo>
                    <a:cubicBezTo>
                      <a:pt x="3708" y="8853"/>
                      <a:pt x="3708" y="8853"/>
                      <a:pt x="3666" y="8832"/>
                    </a:cubicBezTo>
                    <a:cubicBezTo>
                      <a:pt x="3598" y="8832"/>
                      <a:pt x="3488" y="8790"/>
                      <a:pt x="3336" y="8743"/>
                    </a:cubicBezTo>
                    <a:cubicBezTo>
                      <a:pt x="3033" y="8612"/>
                      <a:pt x="2572" y="8371"/>
                      <a:pt x="1917" y="7895"/>
                    </a:cubicBezTo>
                    <a:cubicBezTo>
                      <a:pt x="1289" y="7434"/>
                      <a:pt x="786" y="6606"/>
                      <a:pt x="477" y="5690"/>
                    </a:cubicBezTo>
                    <a:cubicBezTo>
                      <a:pt x="194" y="4774"/>
                      <a:pt x="131" y="3768"/>
                      <a:pt x="346" y="2920"/>
                    </a:cubicBezTo>
                    <a:cubicBezTo>
                      <a:pt x="545" y="2066"/>
                      <a:pt x="980" y="1328"/>
                      <a:pt x="1420" y="804"/>
                    </a:cubicBezTo>
                    <a:cubicBezTo>
                      <a:pt x="1634" y="563"/>
                      <a:pt x="1875" y="364"/>
                      <a:pt x="2074" y="254"/>
                    </a:cubicBezTo>
                    <a:cubicBezTo>
                      <a:pt x="2236" y="156"/>
                      <a:pt x="2388" y="108"/>
                      <a:pt x="2519" y="108"/>
                    </a:cubicBezTo>
                    <a:close/>
                    <a:moveTo>
                      <a:pt x="2509" y="1"/>
                    </a:moveTo>
                    <a:cubicBezTo>
                      <a:pt x="2356" y="1"/>
                      <a:pt x="2191" y="52"/>
                      <a:pt x="2027" y="149"/>
                    </a:cubicBezTo>
                    <a:cubicBezTo>
                      <a:pt x="1786" y="280"/>
                      <a:pt x="1551" y="474"/>
                      <a:pt x="1331" y="736"/>
                    </a:cubicBezTo>
                    <a:cubicBezTo>
                      <a:pt x="870" y="1260"/>
                      <a:pt x="456" y="2024"/>
                      <a:pt x="241" y="2873"/>
                    </a:cubicBezTo>
                    <a:cubicBezTo>
                      <a:pt x="1" y="3768"/>
                      <a:pt x="84" y="4794"/>
                      <a:pt x="393" y="5732"/>
                    </a:cubicBezTo>
                    <a:cubicBezTo>
                      <a:pt x="676" y="6669"/>
                      <a:pt x="1200" y="7502"/>
                      <a:pt x="1854" y="8005"/>
                    </a:cubicBezTo>
                    <a:cubicBezTo>
                      <a:pt x="2509" y="8481"/>
                      <a:pt x="2991" y="8722"/>
                      <a:pt x="3295" y="8832"/>
                    </a:cubicBezTo>
                    <a:cubicBezTo>
                      <a:pt x="3446" y="8895"/>
                      <a:pt x="3556" y="8942"/>
                      <a:pt x="3645" y="8942"/>
                    </a:cubicBezTo>
                    <a:cubicBezTo>
                      <a:pt x="3729" y="8963"/>
                      <a:pt x="3776" y="8963"/>
                      <a:pt x="3776" y="8963"/>
                    </a:cubicBezTo>
                    <a:lnTo>
                      <a:pt x="3797" y="8963"/>
                    </a:lnTo>
                    <a:lnTo>
                      <a:pt x="5148" y="5931"/>
                    </a:lnTo>
                    <a:lnTo>
                      <a:pt x="5086" y="5910"/>
                    </a:lnTo>
                    <a:cubicBezTo>
                      <a:pt x="5086" y="5910"/>
                      <a:pt x="4824" y="5779"/>
                      <a:pt x="4515" y="5559"/>
                    </a:cubicBezTo>
                    <a:cubicBezTo>
                      <a:pt x="4190" y="5339"/>
                      <a:pt x="3818" y="5035"/>
                      <a:pt x="3619" y="4684"/>
                    </a:cubicBezTo>
                    <a:cubicBezTo>
                      <a:pt x="3425" y="4339"/>
                      <a:pt x="3384" y="3705"/>
                      <a:pt x="3384" y="3113"/>
                    </a:cubicBezTo>
                    <a:cubicBezTo>
                      <a:pt x="3384" y="2506"/>
                      <a:pt x="3467" y="1914"/>
                      <a:pt x="3535" y="1631"/>
                    </a:cubicBezTo>
                    <a:cubicBezTo>
                      <a:pt x="3598" y="1328"/>
                      <a:pt x="3556" y="977"/>
                      <a:pt x="3425" y="673"/>
                    </a:cubicBezTo>
                    <a:cubicBezTo>
                      <a:pt x="3274" y="385"/>
                      <a:pt x="3012" y="123"/>
                      <a:pt x="2661" y="18"/>
                    </a:cubicBezTo>
                    <a:cubicBezTo>
                      <a:pt x="2612" y="6"/>
                      <a:pt x="2561" y="1"/>
                      <a:pt x="25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044987" y="2600882"/>
                <a:ext cx="408646" cy="446376"/>
              </a:xfrm>
              <a:custGeom>
                <a:avLst/>
                <a:gdLst/>
                <a:ahLst/>
                <a:cxnLst/>
                <a:rect l="l" t="t" r="r" b="b"/>
                <a:pathLst>
                  <a:path w="4798" h="5241" extrusionOk="0">
                    <a:moveTo>
                      <a:pt x="2732" y="1"/>
                    </a:moveTo>
                    <a:cubicBezTo>
                      <a:pt x="2614" y="1"/>
                      <a:pt x="2485" y="52"/>
                      <a:pt x="2310" y="167"/>
                    </a:cubicBezTo>
                    <a:cubicBezTo>
                      <a:pt x="1875" y="449"/>
                      <a:pt x="1022" y="753"/>
                      <a:pt x="676" y="1256"/>
                    </a:cubicBezTo>
                    <a:cubicBezTo>
                      <a:pt x="325" y="1759"/>
                      <a:pt x="456" y="2628"/>
                      <a:pt x="236" y="3199"/>
                    </a:cubicBezTo>
                    <a:cubicBezTo>
                      <a:pt x="1" y="3764"/>
                      <a:pt x="84" y="4199"/>
                      <a:pt x="435" y="4419"/>
                    </a:cubicBezTo>
                    <a:cubicBezTo>
                      <a:pt x="807" y="4660"/>
                      <a:pt x="1331" y="4571"/>
                      <a:pt x="1786" y="4854"/>
                    </a:cubicBezTo>
                    <a:cubicBezTo>
                      <a:pt x="2146" y="5095"/>
                      <a:pt x="2451" y="5240"/>
                      <a:pt x="2693" y="5240"/>
                    </a:cubicBezTo>
                    <a:cubicBezTo>
                      <a:pt x="2760" y="5240"/>
                      <a:pt x="2823" y="5229"/>
                      <a:pt x="2881" y="5204"/>
                    </a:cubicBezTo>
                    <a:cubicBezTo>
                      <a:pt x="3143" y="5094"/>
                      <a:pt x="3467" y="4660"/>
                      <a:pt x="3771" y="4246"/>
                    </a:cubicBezTo>
                    <a:cubicBezTo>
                      <a:pt x="4059" y="3853"/>
                      <a:pt x="4253" y="3047"/>
                      <a:pt x="4384" y="2654"/>
                    </a:cubicBezTo>
                    <a:cubicBezTo>
                      <a:pt x="4515" y="2235"/>
                      <a:pt x="4452" y="1759"/>
                      <a:pt x="4452" y="1759"/>
                    </a:cubicBezTo>
                    <a:cubicBezTo>
                      <a:pt x="4452" y="1759"/>
                      <a:pt x="4798" y="1298"/>
                      <a:pt x="4405" y="994"/>
                    </a:cubicBezTo>
                    <a:cubicBezTo>
                      <a:pt x="4012" y="690"/>
                      <a:pt x="3729" y="643"/>
                      <a:pt x="3315" y="318"/>
                    </a:cubicBezTo>
                    <a:cubicBezTo>
                      <a:pt x="3066" y="120"/>
                      <a:pt x="2912" y="1"/>
                      <a:pt x="2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046775" y="2595857"/>
                <a:ext cx="395700" cy="455489"/>
              </a:xfrm>
              <a:custGeom>
                <a:avLst/>
                <a:gdLst/>
                <a:ahLst/>
                <a:cxnLst/>
                <a:rect l="l" t="t" r="r" b="b"/>
                <a:pathLst>
                  <a:path w="4646" h="5348" extrusionOk="0">
                    <a:moveTo>
                      <a:pt x="2693" y="121"/>
                    </a:moveTo>
                    <a:cubicBezTo>
                      <a:pt x="2727" y="121"/>
                      <a:pt x="2759" y="126"/>
                      <a:pt x="2792" y="137"/>
                    </a:cubicBezTo>
                    <a:cubicBezTo>
                      <a:pt x="2923" y="157"/>
                      <a:pt x="3054" y="246"/>
                      <a:pt x="3253" y="419"/>
                    </a:cubicBezTo>
                    <a:cubicBezTo>
                      <a:pt x="3666" y="749"/>
                      <a:pt x="3970" y="791"/>
                      <a:pt x="4342" y="1095"/>
                    </a:cubicBezTo>
                    <a:cubicBezTo>
                      <a:pt x="4515" y="1226"/>
                      <a:pt x="4536" y="1404"/>
                      <a:pt x="4494" y="1535"/>
                    </a:cubicBezTo>
                    <a:cubicBezTo>
                      <a:pt x="4473" y="1666"/>
                      <a:pt x="4384" y="1770"/>
                      <a:pt x="4384" y="1770"/>
                    </a:cubicBezTo>
                    <a:lnTo>
                      <a:pt x="4384" y="1797"/>
                    </a:lnTo>
                    <a:lnTo>
                      <a:pt x="4384" y="1818"/>
                    </a:lnTo>
                    <a:cubicBezTo>
                      <a:pt x="4384" y="1818"/>
                      <a:pt x="4431" y="2294"/>
                      <a:pt x="4321" y="2687"/>
                    </a:cubicBezTo>
                    <a:cubicBezTo>
                      <a:pt x="4190" y="3080"/>
                      <a:pt x="3991" y="3891"/>
                      <a:pt x="3708" y="4284"/>
                    </a:cubicBezTo>
                    <a:cubicBezTo>
                      <a:pt x="3556" y="4478"/>
                      <a:pt x="3404" y="4698"/>
                      <a:pt x="3253" y="4850"/>
                    </a:cubicBezTo>
                    <a:cubicBezTo>
                      <a:pt x="3095" y="5023"/>
                      <a:pt x="2944" y="5153"/>
                      <a:pt x="2834" y="5201"/>
                    </a:cubicBezTo>
                    <a:cubicBezTo>
                      <a:pt x="2786" y="5229"/>
                      <a:pt x="2728" y="5240"/>
                      <a:pt x="2663" y="5240"/>
                    </a:cubicBezTo>
                    <a:cubicBezTo>
                      <a:pt x="2584" y="5240"/>
                      <a:pt x="2494" y="5224"/>
                      <a:pt x="2399" y="5201"/>
                    </a:cubicBezTo>
                    <a:cubicBezTo>
                      <a:pt x="2226" y="5133"/>
                      <a:pt x="2027" y="5023"/>
                      <a:pt x="1786" y="4871"/>
                    </a:cubicBezTo>
                    <a:cubicBezTo>
                      <a:pt x="1551" y="4719"/>
                      <a:pt x="1310" y="4677"/>
                      <a:pt x="1069" y="4630"/>
                    </a:cubicBezTo>
                    <a:cubicBezTo>
                      <a:pt x="828" y="4588"/>
                      <a:pt x="608" y="4546"/>
                      <a:pt x="456" y="4436"/>
                    </a:cubicBezTo>
                    <a:cubicBezTo>
                      <a:pt x="283" y="4326"/>
                      <a:pt x="173" y="4174"/>
                      <a:pt x="152" y="3975"/>
                    </a:cubicBezTo>
                    <a:cubicBezTo>
                      <a:pt x="110" y="3781"/>
                      <a:pt x="152" y="3541"/>
                      <a:pt x="262" y="3279"/>
                    </a:cubicBezTo>
                    <a:cubicBezTo>
                      <a:pt x="393" y="2975"/>
                      <a:pt x="414" y="2624"/>
                      <a:pt x="456" y="2273"/>
                    </a:cubicBezTo>
                    <a:cubicBezTo>
                      <a:pt x="477" y="1928"/>
                      <a:pt x="545" y="1598"/>
                      <a:pt x="697" y="1357"/>
                    </a:cubicBezTo>
                    <a:cubicBezTo>
                      <a:pt x="870" y="1116"/>
                      <a:pt x="1158" y="901"/>
                      <a:pt x="1462" y="723"/>
                    </a:cubicBezTo>
                    <a:cubicBezTo>
                      <a:pt x="1765" y="550"/>
                      <a:pt x="2095" y="419"/>
                      <a:pt x="2310" y="267"/>
                    </a:cubicBezTo>
                    <a:cubicBezTo>
                      <a:pt x="2475" y="169"/>
                      <a:pt x="2590" y="121"/>
                      <a:pt x="2693" y="121"/>
                    </a:cubicBezTo>
                    <a:close/>
                    <a:moveTo>
                      <a:pt x="2739" y="1"/>
                    </a:moveTo>
                    <a:cubicBezTo>
                      <a:pt x="2605" y="1"/>
                      <a:pt x="2453" y="50"/>
                      <a:pt x="2268" y="178"/>
                    </a:cubicBezTo>
                    <a:cubicBezTo>
                      <a:pt x="2048" y="309"/>
                      <a:pt x="1723" y="461"/>
                      <a:pt x="1420" y="639"/>
                    </a:cubicBezTo>
                    <a:cubicBezTo>
                      <a:pt x="1090" y="812"/>
                      <a:pt x="807" y="1011"/>
                      <a:pt x="608" y="1294"/>
                    </a:cubicBezTo>
                    <a:cubicBezTo>
                      <a:pt x="435" y="1556"/>
                      <a:pt x="372" y="1901"/>
                      <a:pt x="325" y="2252"/>
                    </a:cubicBezTo>
                    <a:cubicBezTo>
                      <a:pt x="304" y="2603"/>
                      <a:pt x="262" y="2949"/>
                      <a:pt x="152" y="3237"/>
                    </a:cubicBezTo>
                    <a:cubicBezTo>
                      <a:pt x="42" y="3520"/>
                      <a:pt x="0" y="3781"/>
                      <a:pt x="42" y="3996"/>
                    </a:cubicBezTo>
                    <a:cubicBezTo>
                      <a:pt x="63" y="4216"/>
                      <a:pt x="194" y="4415"/>
                      <a:pt x="393" y="4546"/>
                    </a:cubicBezTo>
                    <a:cubicBezTo>
                      <a:pt x="587" y="4651"/>
                      <a:pt x="807" y="4698"/>
                      <a:pt x="1048" y="4740"/>
                    </a:cubicBezTo>
                    <a:cubicBezTo>
                      <a:pt x="1289" y="4782"/>
                      <a:pt x="1503" y="4829"/>
                      <a:pt x="1723" y="4960"/>
                    </a:cubicBezTo>
                    <a:cubicBezTo>
                      <a:pt x="1964" y="5112"/>
                      <a:pt x="2179" y="5243"/>
                      <a:pt x="2378" y="5284"/>
                    </a:cubicBezTo>
                    <a:cubicBezTo>
                      <a:pt x="2477" y="5324"/>
                      <a:pt x="2579" y="5347"/>
                      <a:pt x="2675" y="5347"/>
                    </a:cubicBezTo>
                    <a:cubicBezTo>
                      <a:pt x="2747" y="5347"/>
                      <a:pt x="2816" y="5334"/>
                      <a:pt x="2881" y="5305"/>
                    </a:cubicBezTo>
                    <a:cubicBezTo>
                      <a:pt x="3033" y="5243"/>
                      <a:pt x="3185" y="5112"/>
                      <a:pt x="3336" y="4939"/>
                    </a:cubicBezTo>
                    <a:cubicBezTo>
                      <a:pt x="3488" y="4761"/>
                      <a:pt x="3645" y="4546"/>
                      <a:pt x="3797" y="4347"/>
                    </a:cubicBezTo>
                    <a:cubicBezTo>
                      <a:pt x="4101" y="3933"/>
                      <a:pt x="4300" y="3127"/>
                      <a:pt x="4431" y="2713"/>
                    </a:cubicBezTo>
                    <a:cubicBezTo>
                      <a:pt x="4536" y="2294"/>
                      <a:pt x="4494" y="1839"/>
                      <a:pt x="4494" y="1818"/>
                    </a:cubicBezTo>
                    <a:cubicBezTo>
                      <a:pt x="4494" y="1818"/>
                      <a:pt x="4583" y="1708"/>
                      <a:pt x="4604" y="1556"/>
                    </a:cubicBezTo>
                    <a:cubicBezTo>
                      <a:pt x="4646" y="1404"/>
                      <a:pt x="4625" y="1163"/>
                      <a:pt x="4405" y="1011"/>
                    </a:cubicBezTo>
                    <a:cubicBezTo>
                      <a:pt x="4012" y="681"/>
                      <a:pt x="3729" y="639"/>
                      <a:pt x="3336" y="330"/>
                    </a:cubicBezTo>
                    <a:cubicBezTo>
                      <a:pt x="3122" y="157"/>
                      <a:pt x="2991" y="47"/>
                      <a:pt x="2813" y="6"/>
                    </a:cubicBezTo>
                    <a:cubicBezTo>
                      <a:pt x="2789" y="2"/>
                      <a:pt x="2764" y="1"/>
                      <a:pt x="273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249307" y="2741240"/>
                <a:ext cx="590995" cy="301161"/>
              </a:xfrm>
              <a:custGeom>
                <a:avLst/>
                <a:gdLst/>
                <a:ahLst/>
                <a:cxnLst/>
                <a:rect l="l" t="t" r="r" b="b"/>
                <a:pathLst>
                  <a:path w="6939" h="3536" extrusionOk="0">
                    <a:moveTo>
                      <a:pt x="1683" y="0"/>
                    </a:moveTo>
                    <a:cubicBezTo>
                      <a:pt x="1509" y="0"/>
                      <a:pt x="1297" y="25"/>
                      <a:pt x="1089" y="111"/>
                    </a:cubicBezTo>
                    <a:cubicBezTo>
                      <a:pt x="613" y="283"/>
                      <a:pt x="283" y="917"/>
                      <a:pt x="152" y="1682"/>
                    </a:cubicBezTo>
                    <a:cubicBezTo>
                      <a:pt x="0" y="2467"/>
                      <a:pt x="456" y="2708"/>
                      <a:pt x="456" y="2708"/>
                    </a:cubicBezTo>
                    <a:cubicBezTo>
                      <a:pt x="456" y="2708"/>
                      <a:pt x="1765" y="2970"/>
                      <a:pt x="1875" y="3012"/>
                    </a:cubicBezTo>
                    <a:cubicBezTo>
                      <a:pt x="1952" y="3048"/>
                      <a:pt x="2293" y="3105"/>
                      <a:pt x="2566" y="3105"/>
                    </a:cubicBezTo>
                    <a:cubicBezTo>
                      <a:pt x="2606" y="3105"/>
                      <a:pt x="2645" y="3104"/>
                      <a:pt x="2681" y="3101"/>
                    </a:cubicBezTo>
                    <a:cubicBezTo>
                      <a:pt x="2969" y="3054"/>
                      <a:pt x="3818" y="2970"/>
                      <a:pt x="3928" y="2970"/>
                    </a:cubicBezTo>
                    <a:cubicBezTo>
                      <a:pt x="4038" y="2991"/>
                      <a:pt x="4645" y="3012"/>
                      <a:pt x="5085" y="3232"/>
                    </a:cubicBezTo>
                    <a:cubicBezTo>
                      <a:pt x="5520" y="3426"/>
                      <a:pt x="5672" y="3515"/>
                      <a:pt x="5871" y="3536"/>
                    </a:cubicBezTo>
                    <a:cubicBezTo>
                      <a:pt x="6064" y="3536"/>
                      <a:pt x="6195" y="3363"/>
                      <a:pt x="6242" y="3295"/>
                    </a:cubicBezTo>
                    <a:cubicBezTo>
                      <a:pt x="6305" y="3206"/>
                      <a:pt x="6284" y="3075"/>
                      <a:pt x="6284" y="3075"/>
                    </a:cubicBezTo>
                    <a:cubicBezTo>
                      <a:pt x="6284" y="3075"/>
                      <a:pt x="6394" y="3012"/>
                      <a:pt x="6478" y="2923"/>
                    </a:cubicBezTo>
                    <a:cubicBezTo>
                      <a:pt x="6588" y="2813"/>
                      <a:pt x="6588" y="2708"/>
                      <a:pt x="6588" y="2708"/>
                    </a:cubicBezTo>
                    <a:cubicBezTo>
                      <a:pt x="6588" y="2708"/>
                      <a:pt x="6740" y="2577"/>
                      <a:pt x="6850" y="2399"/>
                    </a:cubicBezTo>
                    <a:cubicBezTo>
                      <a:pt x="6939" y="2205"/>
                      <a:pt x="6871" y="1834"/>
                      <a:pt x="6871" y="1834"/>
                    </a:cubicBezTo>
                    <a:cubicBezTo>
                      <a:pt x="6871" y="1834"/>
                      <a:pt x="6918" y="1792"/>
                      <a:pt x="6871" y="1572"/>
                    </a:cubicBezTo>
                    <a:cubicBezTo>
                      <a:pt x="6850" y="1352"/>
                      <a:pt x="6677" y="1006"/>
                      <a:pt x="6436" y="828"/>
                    </a:cubicBezTo>
                    <a:cubicBezTo>
                      <a:pt x="6174" y="634"/>
                      <a:pt x="5803" y="545"/>
                      <a:pt x="5499" y="482"/>
                    </a:cubicBezTo>
                    <a:cubicBezTo>
                      <a:pt x="5216" y="393"/>
                      <a:pt x="4776" y="393"/>
                      <a:pt x="4472" y="304"/>
                    </a:cubicBezTo>
                    <a:cubicBezTo>
                      <a:pt x="4190" y="241"/>
                      <a:pt x="3598" y="221"/>
                      <a:pt x="3142" y="173"/>
                    </a:cubicBezTo>
                    <a:cubicBezTo>
                      <a:pt x="2681" y="132"/>
                      <a:pt x="2074" y="42"/>
                      <a:pt x="2074" y="42"/>
                    </a:cubicBezTo>
                    <a:cubicBezTo>
                      <a:pt x="2074" y="42"/>
                      <a:pt x="1912" y="0"/>
                      <a:pt x="16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251010" y="2736811"/>
                <a:ext cx="591080" cy="309252"/>
              </a:xfrm>
              <a:custGeom>
                <a:avLst/>
                <a:gdLst/>
                <a:ahLst/>
                <a:cxnLst/>
                <a:rect l="l" t="t" r="r" b="b"/>
                <a:pathLst>
                  <a:path w="6940" h="3631" extrusionOk="0">
                    <a:moveTo>
                      <a:pt x="1593" y="108"/>
                    </a:moveTo>
                    <a:cubicBezTo>
                      <a:pt x="1640" y="108"/>
                      <a:pt x="1684" y="111"/>
                      <a:pt x="1724" y="115"/>
                    </a:cubicBezTo>
                    <a:cubicBezTo>
                      <a:pt x="1902" y="115"/>
                      <a:pt x="2033" y="163"/>
                      <a:pt x="2033" y="163"/>
                    </a:cubicBezTo>
                    <a:lnTo>
                      <a:pt x="2054" y="163"/>
                    </a:lnTo>
                    <a:cubicBezTo>
                      <a:pt x="2054" y="163"/>
                      <a:pt x="2661" y="246"/>
                      <a:pt x="3122" y="273"/>
                    </a:cubicBezTo>
                    <a:cubicBezTo>
                      <a:pt x="3578" y="314"/>
                      <a:pt x="4170" y="356"/>
                      <a:pt x="4452" y="424"/>
                    </a:cubicBezTo>
                    <a:cubicBezTo>
                      <a:pt x="4756" y="487"/>
                      <a:pt x="5196" y="508"/>
                      <a:pt x="5479" y="576"/>
                    </a:cubicBezTo>
                    <a:cubicBezTo>
                      <a:pt x="5762" y="665"/>
                      <a:pt x="6133" y="749"/>
                      <a:pt x="6374" y="927"/>
                    </a:cubicBezTo>
                    <a:cubicBezTo>
                      <a:pt x="6615" y="1100"/>
                      <a:pt x="6788" y="1451"/>
                      <a:pt x="6809" y="1645"/>
                    </a:cubicBezTo>
                    <a:lnTo>
                      <a:pt x="6809" y="1817"/>
                    </a:lnTo>
                    <a:lnTo>
                      <a:pt x="6809" y="1844"/>
                    </a:lnTo>
                    <a:lnTo>
                      <a:pt x="6788" y="1865"/>
                    </a:lnTo>
                    <a:lnTo>
                      <a:pt x="6809" y="1886"/>
                    </a:lnTo>
                    <a:lnTo>
                      <a:pt x="6809" y="2079"/>
                    </a:lnTo>
                    <a:cubicBezTo>
                      <a:pt x="6830" y="2210"/>
                      <a:pt x="6809" y="2341"/>
                      <a:pt x="6767" y="2409"/>
                    </a:cubicBezTo>
                    <a:cubicBezTo>
                      <a:pt x="6678" y="2582"/>
                      <a:pt x="6526" y="2713"/>
                      <a:pt x="6526" y="2713"/>
                    </a:cubicBezTo>
                    <a:lnTo>
                      <a:pt x="6505" y="2734"/>
                    </a:lnTo>
                    <a:lnTo>
                      <a:pt x="6505" y="2760"/>
                    </a:lnTo>
                    <a:cubicBezTo>
                      <a:pt x="6505" y="2760"/>
                      <a:pt x="6505" y="2844"/>
                      <a:pt x="6437" y="2933"/>
                    </a:cubicBezTo>
                    <a:cubicBezTo>
                      <a:pt x="6327" y="3022"/>
                      <a:pt x="6243" y="3085"/>
                      <a:pt x="6243" y="3085"/>
                    </a:cubicBezTo>
                    <a:lnTo>
                      <a:pt x="6196" y="3106"/>
                    </a:lnTo>
                    <a:lnTo>
                      <a:pt x="6196" y="3127"/>
                    </a:lnTo>
                    <a:lnTo>
                      <a:pt x="6196" y="3195"/>
                    </a:lnTo>
                    <a:cubicBezTo>
                      <a:pt x="6196" y="3237"/>
                      <a:pt x="6196" y="3284"/>
                      <a:pt x="6175" y="3305"/>
                    </a:cubicBezTo>
                    <a:cubicBezTo>
                      <a:pt x="6117" y="3382"/>
                      <a:pt x="6019" y="3522"/>
                      <a:pt x="5884" y="3522"/>
                    </a:cubicBezTo>
                    <a:cubicBezTo>
                      <a:pt x="5873" y="3522"/>
                      <a:pt x="5862" y="3521"/>
                      <a:pt x="5851" y="3519"/>
                    </a:cubicBezTo>
                    <a:cubicBezTo>
                      <a:pt x="5673" y="3519"/>
                      <a:pt x="5521" y="3436"/>
                      <a:pt x="5086" y="3237"/>
                    </a:cubicBezTo>
                    <a:cubicBezTo>
                      <a:pt x="4866" y="3106"/>
                      <a:pt x="4604" y="3064"/>
                      <a:pt x="4363" y="3022"/>
                    </a:cubicBezTo>
                    <a:cubicBezTo>
                      <a:pt x="4149" y="2975"/>
                      <a:pt x="3950" y="2975"/>
                      <a:pt x="3908" y="2975"/>
                    </a:cubicBezTo>
                    <a:cubicBezTo>
                      <a:pt x="3894" y="2968"/>
                      <a:pt x="3877" y="2965"/>
                      <a:pt x="3856" y="2965"/>
                    </a:cubicBezTo>
                    <a:cubicBezTo>
                      <a:pt x="3816" y="2965"/>
                      <a:pt x="3761" y="2975"/>
                      <a:pt x="3688" y="2975"/>
                    </a:cubicBezTo>
                    <a:cubicBezTo>
                      <a:pt x="3604" y="2975"/>
                      <a:pt x="3473" y="2996"/>
                      <a:pt x="3342" y="3022"/>
                    </a:cubicBezTo>
                    <a:cubicBezTo>
                      <a:pt x="3080" y="3043"/>
                      <a:pt x="2792" y="3064"/>
                      <a:pt x="2640" y="3085"/>
                    </a:cubicBezTo>
                    <a:cubicBezTo>
                      <a:pt x="2602" y="3091"/>
                      <a:pt x="2560" y="3093"/>
                      <a:pt x="2516" y="3093"/>
                    </a:cubicBezTo>
                    <a:cubicBezTo>
                      <a:pt x="2410" y="3093"/>
                      <a:pt x="2292" y="3079"/>
                      <a:pt x="2185" y="3064"/>
                    </a:cubicBezTo>
                    <a:cubicBezTo>
                      <a:pt x="2033" y="3064"/>
                      <a:pt x="1902" y="3022"/>
                      <a:pt x="1876" y="2996"/>
                    </a:cubicBezTo>
                    <a:cubicBezTo>
                      <a:pt x="1855" y="2996"/>
                      <a:pt x="1813" y="2996"/>
                      <a:pt x="1771" y="2975"/>
                    </a:cubicBezTo>
                    <a:cubicBezTo>
                      <a:pt x="1724" y="2975"/>
                      <a:pt x="1661" y="2954"/>
                      <a:pt x="1593" y="2933"/>
                    </a:cubicBezTo>
                    <a:cubicBezTo>
                      <a:pt x="1462" y="2912"/>
                      <a:pt x="1289" y="2865"/>
                      <a:pt x="1116" y="2823"/>
                    </a:cubicBezTo>
                    <a:cubicBezTo>
                      <a:pt x="787" y="2760"/>
                      <a:pt x="483" y="2692"/>
                      <a:pt x="462" y="2692"/>
                    </a:cubicBezTo>
                    <a:cubicBezTo>
                      <a:pt x="462" y="2692"/>
                      <a:pt x="373" y="2650"/>
                      <a:pt x="284" y="2498"/>
                    </a:cubicBezTo>
                    <a:cubicBezTo>
                      <a:pt x="200" y="2367"/>
                      <a:pt x="111" y="2126"/>
                      <a:pt x="174" y="1755"/>
                    </a:cubicBezTo>
                    <a:cubicBezTo>
                      <a:pt x="305" y="990"/>
                      <a:pt x="635" y="377"/>
                      <a:pt x="1090" y="204"/>
                    </a:cubicBezTo>
                    <a:cubicBezTo>
                      <a:pt x="1259" y="136"/>
                      <a:pt x="1440" y="108"/>
                      <a:pt x="1593" y="108"/>
                    </a:cubicBezTo>
                    <a:close/>
                    <a:moveTo>
                      <a:pt x="1590" y="1"/>
                    </a:moveTo>
                    <a:cubicBezTo>
                      <a:pt x="1423" y="1"/>
                      <a:pt x="1230" y="31"/>
                      <a:pt x="1048" y="94"/>
                    </a:cubicBezTo>
                    <a:cubicBezTo>
                      <a:pt x="546" y="314"/>
                      <a:pt x="200" y="948"/>
                      <a:pt x="69" y="1734"/>
                    </a:cubicBezTo>
                    <a:cubicBezTo>
                      <a:pt x="1" y="2126"/>
                      <a:pt x="90" y="2409"/>
                      <a:pt x="174" y="2561"/>
                    </a:cubicBezTo>
                    <a:cubicBezTo>
                      <a:pt x="284" y="2734"/>
                      <a:pt x="415" y="2802"/>
                      <a:pt x="415" y="2802"/>
                    </a:cubicBezTo>
                    <a:lnTo>
                      <a:pt x="436" y="2802"/>
                    </a:lnTo>
                    <a:cubicBezTo>
                      <a:pt x="436" y="2802"/>
                      <a:pt x="766" y="2865"/>
                      <a:pt x="1090" y="2954"/>
                    </a:cubicBezTo>
                    <a:cubicBezTo>
                      <a:pt x="1268" y="2975"/>
                      <a:pt x="1441" y="3022"/>
                      <a:pt x="1572" y="3043"/>
                    </a:cubicBezTo>
                    <a:cubicBezTo>
                      <a:pt x="1640" y="3064"/>
                      <a:pt x="1703" y="3085"/>
                      <a:pt x="1745" y="3085"/>
                    </a:cubicBezTo>
                    <a:cubicBezTo>
                      <a:pt x="1792" y="3106"/>
                      <a:pt x="1834" y="3106"/>
                      <a:pt x="1834" y="3106"/>
                    </a:cubicBezTo>
                    <a:cubicBezTo>
                      <a:pt x="1902" y="3127"/>
                      <a:pt x="2007" y="3174"/>
                      <a:pt x="2185" y="3195"/>
                    </a:cubicBezTo>
                    <a:cubicBezTo>
                      <a:pt x="2286" y="3195"/>
                      <a:pt x="2397" y="3204"/>
                      <a:pt x="2504" y="3204"/>
                    </a:cubicBezTo>
                    <a:cubicBezTo>
                      <a:pt x="2558" y="3204"/>
                      <a:pt x="2611" y="3202"/>
                      <a:pt x="2661" y="3195"/>
                    </a:cubicBezTo>
                    <a:cubicBezTo>
                      <a:pt x="2792" y="3174"/>
                      <a:pt x="3080" y="3153"/>
                      <a:pt x="3342" y="3127"/>
                    </a:cubicBezTo>
                    <a:cubicBezTo>
                      <a:pt x="3473" y="3106"/>
                      <a:pt x="3604" y="3106"/>
                      <a:pt x="3709" y="3085"/>
                    </a:cubicBezTo>
                    <a:lnTo>
                      <a:pt x="3908" y="3085"/>
                    </a:lnTo>
                    <a:cubicBezTo>
                      <a:pt x="3971" y="3085"/>
                      <a:pt x="4128" y="3106"/>
                      <a:pt x="4363" y="3127"/>
                    </a:cubicBezTo>
                    <a:cubicBezTo>
                      <a:pt x="4583" y="3174"/>
                      <a:pt x="4824" y="3237"/>
                      <a:pt x="5044" y="3326"/>
                    </a:cubicBezTo>
                    <a:cubicBezTo>
                      <a:pt x="5479" y="3546"/>
                      <a:pt x="5631" y="3629"/>
                      <a:pt x="5851" y="3629"/>
                    </a:cubicBezTo>
                    <a:cubicBezTo>
                      <a:pt x="5861" y="3630"/>
                      <a:pt x="5872" y="3631"/>
                      <a:pt x="5883" y="3631"/>
                    </a:cubicBezTo>
                    <a:cubicBezTo>
                      <a:pt x="6081" y="3631"/>
                      <a:pt x="6225" y="3452"/>
                      <a:pt x="6264" y="3368"/>
                    </a:cubicBezTo>
                    <a:cubicBezTo>
                      <a:pt x="6306" y="3326"/>
                      <a:pt x="6306" y="3258"/>
                      <a:pt x="6327" y="3216"/>
                    </a:cubicBezTo>
                    <a:lnTo>
                      <a:pt x="6327" y="3153"/>
                    </a:lnTo>
                    <a:cubicBezTo>
                      <a:pt x="6353" y="3153"/>
                      <a:pt x="6416" y="3106"/>
                      <a:pt x="6505" y="3022"/>
                    </a:cubicBezTo>
                    <a:cubicBezTo>
                      <a:pt x="6615" y="2912"/>
                      <a:pt x="6615" y="2823"/>
                      <a:pt x="6615" y="2802"/>
                    </a:cubicBezTo>
                    <a:cubicBezTo>
                      <a:pt x="6615" y="2781"/>
                      <a:pt x="6788" y="2671"/>
                      <a:pt x="6877" y="2472"/>
                    </a:cubicBezTo>
                    <a:cubicBezTo>
                      <a:pt x="6940" y="2367"/>
                      <a:pt x="6940" y="2210"/>
                      <a:pt x="6940" y="2079"/>
                    </a:cubicBezTo>
                    <a:cubicBezTo>
                      <a:pt x="6919" y="1975"/>
                      <a:pt x="6919" y="1906"/>
                      <a:pt x="6919" y="1886"/>
                    </a:cubicBezTo>
                    <a:lnTo>
                      <a:pt x="6919" y="1844"/>
                    </a:lnTo>
                    <a:cubicBezTo>
                      <a:pt x="6940" y="1796"/>
                      <a:pt x="6940" y="1734"/>
                      <a:pt x="6919" y="1624"/>
                    </a:cubicBezTo>
                    <a:cubicBezTo>
                      <a:pt x="6898" y="1383"/>
                      <a:pt x="6720" y="1032"/>
                      <a:pt x="6437" y="838"/>
                    </a:cubicBezTo>
                    <a:cubicBezTo>
                      <a:pt x="6175" y="639"/>
                      <a:pt x="5783" y="555"/>
                      <a:pt x="5500" y="466"/>
                    </a:cubicBezTo>
                    <a:cubicBezTo>
                      <a:pt x="5196" y="403"/>
                      <a:pt x="4756" y="377"/>
                      <a:pt x="4473" y="314"/>
                    </a:cubicBezTo>
                    <a:cubicBezTo>
                      <a:pt x="4170" y="246"/>
                      <a:pt x="3578" y="204"/>
                      <a:pt x="3122" y="163"/>
                    </a:cubicBezTo>
                    <a:cubicBezTo>
                      <a:pt x="2661" y="115"/>
                      <a:pt x="2054" y="53"/>
                      <a:pt x="2054" y="53"/>
                    </a:cubicBezTo>
                    <a:cubicBezTo>
                      <a:pt x="2033" y="53"/>
                      <a:pt x="1923" y="11"/>
                      <a:pt x="1745" y="11"/>
                    </a:cubicBezTo>
                    <a:cubicBezTo>
                      <a:pt x="1697" y="4"/>
                      <a:pt x="1645" y="1"/>
                      <a:pt x="15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00288" y="2890285"/>
                <a:ext cx="187885" cy="116427"/>
              </a:xfrm>
              <a:custGeom>
                <a:avLst/>
                <a:gdLst/>
                <a:ahLst/>
                <a:cxnLst/>
                <a:rect l="l" t="t" r="r" b="b"/>
                <a:pathLst>
                  <a:path w="2206" h="1367" extrusionOk="0">
                    <a:moveTo>
                      <a:pt x="281" y="0"/>
                    </a:moveTo>
                    <a:cubicBezTo>
                      <a:pt x="150" y="0"/>
                      <a:pt x="69" y="15"/>
                      <a:pt x="69" y="15"/>
                    </a:cubicBezTo>
                    <a:cubicBezTo>
                      <a:pt x="27" y="15"/>
                      <a:pt x="0" y="63"/>
                      <a:pt x="27" y="84"/>
                    </a:cubicBezTo>
                    <a:cubicBezTo>
                      <a:pt x="27" y="104"/>
                      <a:pt x="48" y="125"/>
                      <a:pt x="89" y="125"/>
                    </a:cubicBezTo>
                    <a:cubicBezTo>
                      <a:pt x="89" y="125"/>
                      <a:pt x="156" y="114"/>
                      <a:pt x="264" y="114"/>
                    </a:cubicBezTo>
                    <a:cubicBezTo>
                      <a:pt x="490" y="114"/>
                      <a:pt x="899" y="164"/>
                      <a:pt x="1268" y="476"/>
                    </a:cubicBezTo>
                    <a:cubicBezTo>
                      <a:pt x="1833" y="958"/>
                      <a:pt x="2095" y="1351"/>
                      <a:pt x="2095" y="1351"/>
                    </a:cubicBezTo>
                    <a:cubicBezTo>
                      <a:pt x="2095" y="1361"/>
                      <a:pt x="2107" y="1367"/>
                      <a:pt x="2121" y="1367"/>
                    </a:cubicBezTo>
                    <a:cubicBezTo>
                      <a:pt x="2136" y="1367"/>
                      <a:pt x="2153" y="1361"/>
                      <a:pt x="2163" y="1351"/>
                    </a:cubicBezTo>
                    <a:cubicBezTo>
                      <a:pt x="2184" y="1351"/>
                      <a:pt x="2205" y="1304"/>
                      <a:pt x="2184" y="1283"/>
                    </a:cubicBezTo>
                    <a:cubicBezTo>
                      <a:pt x="2184" y="1283"/>
                      <a:pt x="1922" y="890"/>
                      <a:pt x="1357" y="387"/>
                    </a:cubicBezTo>
                    <a:cubicBezTo>
                      <a:pt x="968" y="57"/>
                      <a:pt x="533" y="0"/>
                      <a:pt x="28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33759" y="2835777"/>
                <a:ext cx="180731" cy="137975"/>
              </a:xfrm>
              <a:custGeom>
                <a:avLst/>
                <a:gdLst/>
                <a:ahLst/>
                <a:cxnLst/>
                <a:rect l="l" t="t" r="r" b="b"/>
                <a:pathLst>
                  <a:path w="2122" h="1620" extrusionOk="0">
                    <a:moveTo>
                      <a:pt x="68" y="1"/>
                    </a:moveTo>
                    <a:cubicBezTo>
                      <a:pt x="47" y="1"/>
                      <a:pt x="0" y="27"/>
                      <a:pt x="0" y="69"/>
                    </a:cubicBezTo>
                    <a:cubicBezTo>
                      <a:pt x="0" y="90"/>
                      <a:pt x="26" y="111"/>
                      <a:pt x="68" y="111"/>
                    </a:cubicBezTo>
                    <a:cubicBezTo>
                      <a:pt x="68" y="111"/>
                      <a:pt x="964" y="179"/>
                      <a:pt x="1440" y="614"/>
                    </a:cubicBezTo>
                    <a:cubicBezTo>
                      <a:pt x="1922" y="1048"/>
                      <a:pt x="2011" y="1572"/>
                      <a:pt x="2011" y="1572"/>
                    </a:cubicBezTo>
                    <a:cubicBezTo>
                      <a:pt x="2011" y="1598"/>
                      <a:pt x="2032" y="1619"/>
                      <a:pt x="2074" y="1619"/>
                    </a:cubicBezTo>
                    <a:cubicBezTo>
                      <a:pt x="2095" y="1619"/>
                      <a:pt x="2121" y="1598"/>
                      <a:pt x="2121" y="1551"/>
                    </a:cubicBezTo>
                    <a:cubicBezTo>
                      <a:pt x="2121" y="1551"/>
                      <a:pt x="2032" y="1006"/>
                      <a:pt x="1508" y="525"/>
                    </a:cubicBezTo>
                    <a:cubicBezTo>
                      <a:pt x="985" y="48"/>
                      <a:pt x="68" y="1"/>
                      <a:pt x="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80602" y="2806394"/>
                <a:ext cx="157905" cy="100415"/>
              </a:xfrm>
              <a:custGeom>
                <a:avLst/>
                <a:gdLst/>
                <a:ahLst/>
                <a:cxnLst/>
                <a:rect l="l" t="t" r="r" b="b"/>
                <a:pathLst>
                  <a:path w="1854" h="1179" extrusionOk="0">
                    <a:moveTo>
                      <a:pt x="63" y="0"/>
                    </a:moveTo>
                    <a:cubicBezTo>
                      <a:pt x="21" y="0"/>
                      <a:pt x="0" y="21"/>
                      <a:pt x="0" y="42"/>
                    </a:cubicBezTo>
                    <a:cubicBezTo>
                      <a:pt x="0" y="84"/>
                      <a:pt x="21" y="110"/>
                      <a:pt x="42" y="110"/>
                    </a:cubicBezTo>
                    <a:cubicBezTo>
                      <a:pt x="42" y="110"/>
                      <a:pt x="262" y="152"/>
                      <a:pt x="524" y="241"/>
                    </a:cubicBezTo>
                    <a:cubicBezTo>
                      <a:pt x="786" y="304"/>
                      <a:pt x="1110" y="435"/>
                      <a:pt x="1309" y="634"/>
                    </a:cubicBezTo>
                    <a:cubicBezTo>
                      <a:pt x="1524" y="849"/>
                      <a:pt x="1634" y="959"/>
                      <a:pt x="1702" y="1048"/>
                    </a:cubicBezTo>
                    <a:cubicBezTo>
                      <a:pt x="1723" y="1069"/>
                      <a:pt x="1744" y="1089"/>
                      <a:pt x="1744" y="1110"/>
                    </a:cubicBezTo>
                    <a:cubicBezTo>
                      <a:pt x="1744" y="1158"/>
                      <a:pt x="1765" y="1178"/>
                      <a:pt x="1807" y="1178"/>
                    </a:cubicBezTo>
                    <a:cubicBezTo>
                      <a:pt x="1833" y="1158"/>
                      <a:pt x="1854" y="1131"/>
                      <a:pt x="1854" y="1110"/>
                    </a:cubicBezTo>
                    <a:lnTo>
                      <a:pt x="1854" y="1089"/>
                    </a:lnTo>
                    <a:lnTo>
                      <a:pt x="1854" y="1069"/>
                    </a:lnTo>
                    <a:cubicBezTo>
                      <a:pt x="1833" y="1048"/>
                      <a:pt x="1807" y="1000"/>
                      <a:pt x="1786" y="979"/>
                    </a:cubicBezTo>
                    <a:cubicBezTo>
                      <a:pt x="1723" y="896"/>
                      <a:pt x="1613" y="765"/>
                      <a:pt x="1393" y="545"/>
                    </a:cubicBezTo>
                    <a:cubicBezTo>
                      <a:pt x="1152" y="346"/>
                      <a:pt x="828" y="194"/>
                      <a:pt x="545" y="131"/>
                    </a:cubicBezTo>
                    <a:cubicBezTo>
                      <a:pt x="283" y="42"/>
                      <a:pt x="63" y="0"/>
                      <a:pt x="6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169399" y="1419677"/>
                <a:ext cx="667307" cy="502673"/>
              </a:xfrm>
              <a:custGeom>
                <a:avLst/>
                <a:gdLst/>
                <a:ahLst/>
                <a:cxnLst/>
                <a:rect l="l" t="t" r="r" b="b"/>
                <a:pathLst>
                  <a:path w="7835" h="5902" extrusionOk="0">
                    <a:moveTo>
                      <a:pt x="3465" y="0"/>
                    </a:moveTo>
                    <a:cubicBezTo>
                      <a:pt x="3459" y="0"/>
                      <a:pt x="3453" y="0"/>
                      <a:pt x="3446" y="1"/>
                    </a:cubicBezTo>
                    <a:cubicBezTo>
                      <a:pt x="2488" y="1"/>
                      <a:pt x="1875" y="524"/>
                      <a:pt x="1634" y="786"/>
                    </a:cubicBezTo>
                    <a:cubicBezTo>
                      <a:pt x="1394" y="1027"/>
                      <a:pt x="1310" y="1247"/>
                      <a:pt x="1289" y="1441"/>
                    </a:cubicBezTo>
                    <a:cubicBezTo>
                      <a:pt x="1242" y="1661"/>
                      <a:pt x="1263" y="2163"/>
                      <a:pt x="1263" y="2163"/>
                    </a:cubicBezTo>
                    <a:cubicBezTo>
                      <a:pt x="1263" y="2163"/>
                      <a:pt x="1090" y="1640"/>
                      <a:pt x="959" y="1336"/>
                    </a:cubicBezTo>
                    <a:cubicBezTo>
                      <a:pt x="892" y="1178"/>
                      <a:pt x="814" y="1106"/>
                      <a:pt x="745" y="1106"/>
                    </a:cubicBezTo>
                    <a:cubicBezTo>
                      <a:pt x="678" y="1106"/>
                      <a:pt x="620" y="1171"/>
                      <a:pt x="587" y="1289"/>
                    </a:cubicBezTo>
                    <a:cubicBezTo>
                      <a:pt x="545" y="1551"/>
                      <a:pt x="938" y="1964"/>
                      <a:pt x="938" y="1964"/>
                    </a:cubicBezTo>
                    <a:cubicBezTo>
                      <a:pt x="938" y="1964"/>
                      <a:pt x="780" y="1892"/>
                      <a:pt x="583" y="1892"/>
                    </a:cubicBezTo>
                    <a:cubicBezTo>
                      <a:pt x="516" y="1892"/>
                      <a:pt x="444" y="1900"/>
                      <a:pt x="372" y="1923"/>
                    </a:cubicBezTo>
                    <a:cubicBezTo>
                      <a:pt x="84" y="2012"/>
                      <a:pt x="111" y="2184"/>
                      <a:pt x="325" y="2252"/>
                    </a:cubicBezTo>
                    <a:cubicBezTo>
                      <a:pt x="524" y="2294"/>
                      <a:pt x="1001" y="2315"/>
                      <a:pt x="1001" y="2315"/>
                    </a:cubicBezTo>
                    <a:cubicBezTo>
                      <a:pt x="1001" y="2315"/>
                      <a:pt x="393" y="2357"/>
                      <a:pt x="194" y="2687"/>
                    </a:cubicBezTo>
                    <a:cubicBezTo>
                      <a:pt x="1" y="3012"/>
                      <a:pt x="111" y="3300"/>
                      <a:pt x="241" y="3824"/>
                    </a:cubicBezTo>
                    <a:cubicBezTo>
                      <a:pt x="393" y="4368"/>
                      <a:pt x="765" y="5044"/>
                      <a:pt x="765" y="5044"/>
                    </a:cubicBezTo>
                    <a:cubicBezTo>
                      <a:pt x="765" y="5044"/>
                      <a:pt x="2048" y="5719"/>
                      <a:pt x="2551" y="5850"/>
                    </a:cubicBezTo>
                    <a:cubicBezTo>
                      <a:pt x="2699" y="5887"/>
                      <a:pt x="2873" y="5902"/>
                      <a:pt x="3053" y="5902"/>
                    </a:cubicBezTo>
                    <a:cubicBezTo>
                      <a:pt x="3508" y="5902"/>
                      <a:pt x="4005" y="5810"/>
                      <a:pt x="4253" y="5761"/>
                    </a:cubicBezTo>
                    <a:cubicBezTo>
                      <a:pt x="4583" y="5719"/>
                      <a:pt x="5824" y="5347"/>
                      <a:pt x="5824" y="5347"/>
                    </a:cubicBezTo>
                    <a:cubicBezTo>
                      <a:pt x="5824" y="5347"/>
                      <a:pt x="5836" y="5348"/>
                      <a:pt x="5859" y="5348"/>
                    </a:cubicBezTo>
                    <a:cubicBezTo>
                      <a:pt x="6027" y="5348"/>
                      <a:pt x="6766" y="5312"/>
                      <a:pt x="7264" y="4693"/>
                    </a:cubicBezTo>
                    <a:cubicBezTo>
                      <a:pt x="7835" y="3996"/>
                      <a:pt x="7657" y="3080"/>
                      <a:pt x="7180" y="2336"/>
                    </a:cubicBezTo>
                    <a:cubicBezTo>
                      <a:pt x="6722" y="1577"/>
                      <a:pt x="4435" y="0"/>
                      <a:pt x="3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169418" y="1414311"/>
                <a:ext cx="653935" cy="513745"/>
              </a:xfrm>
              <a:custGeom>
                <a:avLst/>
                <a:gdLst/>
                <a:ahLst/>
                <a:cxnLst/>
                <a:rect l="l" t="t" r="r" b="b"/>
                <a:pathLst>
                  <a:path w="7678" h="6032" extrusionOk="0">
                    <a:moveTo>
                      <a:pt x="3426" y="111"/>
                    </a:moveTo>
                    <a:cubicBezTo>
                      <a:pt x="3666" y="111"/>
                      <a:pt x="3970" y="195"/>
                      <a:pt x="4342" y="373"/>
                    </a:cubicBezTo>
                    <a:cubicBezTo>
                      <a:pt x="4693" y="524"/>
                      <a:pt x="5086" y="744"/>
                      <a:pt x="5452" y="980"/>
                    </a:cubicBezTo>
                    <a:cubicBezTo>
                      <a:pt x="6217" y="1483"/>
                      <a:pt x="6919" y="2075"/>
                      <a:pt x="7133" y="2420"/>
                    </a:cubicBezTo>
                    <a:cubicBezTo>
                      <a:pt x="7353" y="2792"/>
                      <a:pt x="7505" y="3185"/>
                      <a:pt x="7547" y="3599"/>
                    </a:cubicBezTo>
                    <a:cubicBezTo>
                      <a:pt x="7573" y="3991"/>
                      <a:pt x="7484" y="4384"/>
                      <a:pt x="7201" y="4714"/>
                    </a:cubicBezTo>
                    <a:cubicBezTo>
                      <a:pt x="6740" y="5304"/>
                      <a:pt x="6057" y="5349"/>
                      <a:pt x="5859" y="5349"/>
                    </a:cubicBezTo>
                    <a:cubicBezTo>
                      <a:pt x="5823" y="5349"/>
                      <a:pt x="5803" y="5348"/>
                      <a:pt x="5803" y="5348"/>
                    </a:cubicBezTo>
                    <a:cubicBezTo>
                      <a:pt x="5803" y="5348"/>
                      <a:pt x="5478" y="5458"/>
                      <a:pt x="5128" y="5541"/>
                    </a:cubicBezTo>
                    <a:cubicBezTo>
                      <a:pt x="4777" y="5651"/>
                      <a:pt x="4384" y="5761"/>
                      <a:pt x="4232" y="5782"/>
                    </a:cubicBezTo>
                    <a:cubicBezTo>
                      <a:pt x="4059" y="5803"/>
                      <a:pt x="3776" y="5871"/>
                      <a:pt x="3446" y="5892"/>
                    </a:cubicBezTo>
                    <a:cubicBezTo>
                      <a:pt x="3295" y="5903"/>
                      <a:pt x="3136" y="5913"/>
                      <a:pt x="2986" y="5913"/>
                    </a:cubicBezTo>
                    <a:cubicBezTo>
                      <a:pt x="2835" y="5913"/>
                      <a:pt x="2692" y="5903"/>
                      <a:pt x="2572" y="5871"/>
                    </a:cubicBezTo>
                    <a:cubicBezTo>
                      <a:pt x="2310" y="5803"/>
                      <a:pt x="1854" y="5589"/>
                      <a:pt x="1483" y="5410"/>
                    </a:cubicBezTo>
                    <a:cubicBezTo>
                      <a:pt x="1111" y="5238"/>
                      <a:pt x="807" y="5065"/>
                      <a:pt x="786" y="5065"/>
                    </a:cubicBezTo>
                    <a:cubicBezTo>
                      <a:pt x="786" y="5039"/>
                      <a:pt x="414" y="4384"/>
                      <a:pt x="283" y="3887"/>
                    </a:cubicBezTo>
                    <a:cubicBezTo>
                      <a:pt x="215" y="3599"/>
                      <a:pt x="152" y="3405"/>
                      <a:pt x="132" y="3232"/>
                    </a:cubicBezTo>
                    <a:cubicBezTo>
                      <a:pt x="132" y="3054"/>
                      <a:pt x="132" y="2923"/>
                      <a:pt x="242" y="2771"/>
                    </a:cubicBezTo>
                    <a:cubicBezTo>
                      <a:pt x="325" y="2640"/>
                      <a:pt x="503" y="2530"/>
                      <a:pt x="676" y="2488"/>
                    </a:cubicBezTo>
                    <a:cubicBezTo>
                      <a:pt x="849" y="2446"/>
                      <a:pt x="1001" y="2420"/>
                      <a:pt x="1001" y="2420"/>
                    </a:cubicBezTo>
                    <a:lnTo>
                      <a:pt x="980" y="2315"/>
                    </a:lnTo>
                    <a:lnTo>
                      <a:pt x="739" y="2315"/>
                    </a:lnTo>
                    <a:cubicBezTo>
                      <a:pt x="587" y="2289"/>
                      <a:pt x="414" y="2268"/>
                      <a:pt x="325" y="2247"/>
                    </a:cubicBezTo>
                    <a:cubicBezTo>
                      <a:pt x="283" y="2247"/>
                      <a:pt x="242" y="2226"/>
                      <a:pt x="215" y="2206"/>
                    </a:cubicBezTo>
                    <a:lnTo>
                      <a:pt x="215" y="2158"/>
                    </a:lnTo>
                    <a:cubicBezTo>
                      <a:pt x="215" y="2137"/>
                      <a:pt x="262" y="2075"/>
                      <a:pt x="372" y="2027"/>
                    </a:cubicBezTo>
                    <a:cubicBezTo>
                      <a:pt x="431" y="2013"/>
                      <a:pt x="489" y="2008"/>
                      <a:pt x="544" y="2008"/>
                    </a:cubicBezTo>
                    <a:cubicBezTo>
                      <a:pt x="738" y="2008"/>
                      <a:pt x="896" y="2075"/>
                      <a:pt x="896" y="2075"/>
                    </a:cubicBezTo>
                    <a:lnTo>
                      <a:pt x="959" y="1986"/>
                    </a:lnTo>
                    <a:cubicBezTo>
                      <a:pt x="959" y="1986"/>
                      <a:pt x="870" y="1897"/>
                      <a:pt x="786" y="1766"/>
                    </a:cubicBezTo>
                    <a:cubicBezTo>
                      <a:pt x="697" y="1635"/>
                      <a:pt x="634" y="1462"/>
                      <a:pt x="634" y="1373"/>
                    </a:cubicBezTo>
                    <a:cubicBezTo>
                      <a:pt x="655" y="1310"/>
                      <a:pt x="676" y="1289"/>
                      <a:pt x="697" y="1268"/>
                    </a:cubicBezTo>
                    <a:cubicBezTo>
                      <a:pt x="697" y="1249"/>
                      <a:pt x="708" y="1233"/>
                      <a:pt x="722" y="1233"/>
                    </a:cubicBezTo>
                    <a:cubicBezTo>
                      <a:pt x="727" y="1233"/>
                      <a:pt x="733" y="1236"/>
                      <a:pt x="739" y="1242"/>
                    </a:cubicBezTo>
                    <a:cubicBezTo>
                      <a:pt x="739" y="1242"/>
                      <a:pt x="765" y="1242"/>
                      <a:pt x="807" y="1268"/>
                    </a:cubicBezTo>
                    <a:cubicBezTo>
                      <a:pt x="828" y="1310"/>
                      <a:pt x="870" y="1352"/>
                      <a:pt x="896" y="1420"/>
                    </a:cubicBezTo>
                    <a:cubicBezTo>
                      <a:pt x="1027" y="1724"/>
                      <a:pt x="1221" y="2247"/>
                      <a:pt x="1221" y="2247"/>
                    </a:cubicBezTo>
                    <a:lnTo>
                      <a:pt x="1331" y="2226"/>
                    </a:lnTo>
                    <a:cubicBezTo>
                      <a:pt x="1331" y="2226"/>
                      <a:pt x="1310" y="2096"/>
                      <a:pt x="1310" y="1944"/>
                    </a:cubicBezTo>
                    <a:cubicBezTo>
                      <a:pt x="1310" y="1792"/>
                      <a:pt x="1310" y="1614"/>
                      <a:pt x="1331" y="1530"/>
                    </a:cubicBezTo>
                    <a:cubicBezTo>
                      <a:pt x="1352" y="1331"/>
                      <a:pt x="1441" y="1137"/>
                      <a:pt x="1682" y="896"/>
                    </a:cubicBezTo>
                    <a:cubicBezTo>
                      <a:pt x="1917" y="634"/>
                      <a:pt x="2488" y="132"/>
                      <a:pt x="3426" y="111"/>
                    </a:cubicBezTo>
                    <a:close/>
                    <a:moveTo>
                      <a:pt x="3426" y="1"/>
                    </a:moveTo>
                    <a:cubicBezTo>
                      <a:pt x="2441" y="22"/>
                      <a:pt x="1834" y="545"/>
                      <a:pt x="1593" y="807"/>
                    </a:cubicBezTo>
                    <a:cubicBezTo>
                      <a:pt x="1352" y="1069"/>
                      <a:pt x="1242" y="1289"/>
                      <a:pt x="1221" y="1504"/>
                    </a:cubicBezTo>
                    <a:cubicBezTo>
                      <a:pt x="1200" y="1593"/>
                      <a:pt x="1200" y="1766"/>
                      <a:pt x="1200" y="1897"/>
                    </a:cubicBezTo>
                    <a:cubicBezTo>
                      <a:pt x="1132" y="1724"/>
                      <a:pt x="1090" y="1572"/>
                      <a:pt x="1001" y="1373"/>
                    </a:cubicBezTo>
                    <a:cubicBezTo>
                      <a:pt x="959" y="1310"/>
                      <a:pt x="938" y="1242"/>
                      <a:pt x="896" y="1200"/>
                    </a:cubicBezTo>
                    <a:cubicBezTo>
                      <a:pt x="849" y="1158"/>
                      <a:pt x="786" y="1111"/>
                      <a:pt x="739" y="1111"/>
                    </a:cubicBezTo>
                    <a:cubicBezTo>
                      <a:pt x="676" y="1111"/>
                      <a:pt x="634" y="1137"/>
                      <a:pt x="608" y="1179"/>
                    </a:cubicBezTo>
                    <a:cubicBezTo>
                      <a:pt x="566" y="1221"/>
                      <a:pt x="545" y="1289"/>
                      <a:pt x="524" y="1352"/>
                    </a:cubicBezTo>
                    <a:cubicBezTo>
                      <a:pt x="503" y="1504"/>
                      <a:pt x="587" y="1682"/>
                      <a:pt x="676" y="1813"/>
                    </a:cubicBezTo>
                    <a:cubicBezTo>
                      <a:pt x="718" y="1876"/>
                      <a:pt x="739" y="1876"/>
                      <a:pt x="765" y="1923"/>
                    </a:cubicBezTo>
                    <a:cubicBezTo>
                      <a:pt x="703" y="1908"/>
                      <a:pt x="627" y="1895"/>
                      <a:pt x="544" y="1895"/>
                    </a:cubicBezTo>
                    <a:cubicBezTo>
                      <a:pt x="481" y="1895"/>
                      <a:pt x="414" y="1902"/>
                      <a:pt x="346" y="1923"/>
                    </a:cubicBezTo>
                    <a:cubicBezTo>
                      <a:pt x="194" y="1965"/>
                      <a:pt x="111" y="2054"/>
                      <a:pt x="84" y="2158"/>
                    </a:cubicBezTo>
                    <a:cubicBezTo>
                      <a:pt x="84" y="2206"/>
                      <a:pt x="111" y="2247"/>
                      <a:pt x="152" y="2289"/>
                    </a:cubicBezTo>
                    <a:cubicBezTo>
                      <a:pt x="173" y="2315"/>
                      <a:pt x="242" y="2357"/>
                      <a:pt x="283" y="2357"/>
                    </a:cubicBezTo>
                    <a:cubicBezTo>
                      <a:pt x="372" y="2378"/>
                      <a:pt x="503" y="2399"/>
                      <a:pt x="608" y="2399"/>
                    </a:cubicBezTo>
                    <a:cubicBezTo>
                      <a:pt x="435" y="2467"/>
                      <a:pt x="242" y="2551"/>
                      <a:pt x="132" y="2708"/>
                    </a:cubicBezTo>
                    <a:cubicBezTo>
                      <a:pt x="22" y="2881"/>
                      <a:pt x="1" y="3054"/>
                      <a:pt x="22" y="3253"/>
                    </a:cubicBezTo>
                    <a:cubicBezTo>
                      <a:pt x="43" y="3426"/>
                      <a:pt x="111" y="3646"/>
                      <a:pt x="173" y="3908"/>
                    </a:cubicBezTo>
                    <a:cubicBezTo>
                      <a:pt x="325" y="4452"/>
                      <a:pt x="697" y="5128"/>
                      <a:pt x="697" y="5128"/>
                    </a:cubicBezTo>
                    <a:lnTo>
                      <a:pt x="697" y="5149"/>
                    </a:lnTo>
                    <a:lnTo>
                      <a:pt x="718" y="5149"/>
                    </a:lnTo>
                    <a:cubicBezTo>
                      <a:pt x="718" y="5149"/>
                      <a:pt x="1048" y="5327"/>
                      <a:pt x="1441" y="5520"/>
                    </a:cubicBezTo>
                    <a:cubicBezTo>
                      <a:pt x="1813" y="5693"/>
                      <a:pt x="2268" y="5913"/>
                      <a:pt x="2530" y="5981"/>
                    </a:cubicBezTo>
                    <a:cubicBezTo>
                      <a:pt x="2686" y="6016"/>
                      <a:pt x="2856" y="6031"/>
                      <a:pt x="3031" y="6031"/>
                    </a:cubicBezTo>
                    <a:cubicBezTo>
                      <a:pt x="3175" y="6031"/>
                      <a:pt x="3322" y="6021"/>
                      <a:pt x="3467" y="6002"/>
                    </a:cubicBezTo>
                    <a:cubicBezTo>
                      <a:pt x="3776" y="5981"/>
                      <a:pt x="4080" y="5913"/>
                      <a:pt x="4253" y="5892"/>
                    </a:cubicBezTo>
                    <a:cubicBezTo>
                      <a:pt x="4431" y="5871"/>
                      <a:pt x="4824" y="5761"/>
                      <a:pt x="5169" y="5651"/>
                    </a:cubicBezTo>
                    <a:cubicBezTo>
                      <a:pt x="5520" y="5562"/>
                      <a:pt x="5824" y="5458"/>
                      <a:pt x="5824" y="5458"/>
                    </a:cubicBezTo>
                    <a:cubicBezTo>
                      <a:pt x="5829" y="5458"/>
                      <a:pt x="5843" y="5458"/>
                      <a:pt x="5866" y="5458"/>
                    </a:cubicBezTo>
                    <a:cubicBezTo>
                      <a:pt x="6050" y="5458"/>
                      <a:pt x="6780" y="5425"/>
                      <a:pt x="7285" y="4803"/>
                    </a:cubicBezTo>
                    <a:cubicBezTo>
                      <a:pt x="7594" y="4431"/>
                      <a:pt x="7678" y="4017"/>
                      <a:pt x="7657" y="3578"/>
                    </a:cubicBezTo>
                    <a:cubicBezTo>
                      <a:pt x="7615" y="3164"/>
                      <a:pt x="7463" y="2750"/>
                      <a:pt x="7222" y="2357"/>
                    </a:cubicBezTo>
                    <a:cubicBezTo>
                      <a:pt x="6981" y="1965"/>
                      <a:pt x="6285" y="1399"/>
                      <a:pt x="5520" y="896"/>
                    </a:cubicBezTo>
                    <a:cubicBezTo>
                      <a:pt x="5148" y="655"/>
                      <a:pt x="4735" y="414"/>
                      <a:pt x="4384" y="263"/>
                    </a:cubicBezTo>
                    <a:cubicBezTo>
                      <a:pt x="4012" y="111"/>
                      <a:pt x="3687" y="1"/>
                      <a:pt x="34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171548" y="1711806"/>
                <a:ext cx="538530" cy="447909"/>
              </a:xfrm>
              <a:custGeom>
                <a:avLst/>
                <a:gdLst/>
                <a:ahLst/>
                <a:cxnLst/>
                <a:rect l="l" t="t" r="r" b="b"/>
                <a:pathLst>
                  <a:path w="6323" h="5259" extrusionOk="0">
                    <a:moveTo>
                      <a:pt x="2704" y="1"/>
                    </a:moveTo>
                    <a:lnTo>
                      <a:pt x="2704" y="1"/>
                    </a:lnTo>
                    <a:cubicBezTo>
                      <a:pt x="2704" y="1"/>
                      <a:pt x="2374" y="263"/>
                      <a:pt x="2133" y="807"/>
                    </a:cubicBezTo>
                    <a:cubicBezTo>
                      <a:pt x="1919" y="1331"/>
                      <a:pt x="1809" y="1897"/>
                      <a:pt x="1809" y="1897"/>
                    </a:cubicBezTo>
                    <a:lnTo>
                      <a:pt x="1395" y="1897"/>
                    </a:lnTo>
                    <a:cubicBezTo>
                      <a:pt x="1395" y="1897"/>
                      <a:pt x="1369" y="1855"/>
                      <a:pt x="1369" y="1677"/>
                    </a:cubicBezTo>
                    <a:cubicBezTo>
                      <a:pt x="1348" y="1525"/>
                      <a:pt x="1285" y="1284"/>
                      <a:pt x="1107" y="1069"/>
                    </a:cubicBezTo>
                    <a:cubicBezTo>
                      <a:pt x="1029" y="945"/>
                      <a:pt x="922" y="845"/>
                      <a:pt x="789" y="845"/>
                    </a:cubicBezTo>
                    <a:cubicBezTo>
                      <a:pt x="664" y="845"/>
                      <a:pt x="515" y="935"/>
                      <a:pt x="347" y="1179"/>
                    </a:cubicBezTo>
                    <a:cubicBezTo>
                      <a:pt x="1" y="1650"/>
                      <a:pt x="145" y="2510"/>
                      <a:pt x="1159" y="2510"/>
                    </a:cubicBezTo>
                    <a:cubicBezTo>
                      <a:pt x="1171" y="2510"/>
                      <a:pt x="1183" y="2510"/>
                      <a:pt x="1196" y="2509"/>
                    </a:cubicBezTo>
                    <a:lnTo>
                      <a:pt x="1196" y="2509"/>
                    </a:lnTo>
                    <a:cubicBezTo>
                      <a:pt x="1107" y="3619"/>
                      <a:pt x="1981" y="4819"/>
                      <a:pt x="3270" y="5170"/>
                    </a:cubicBezTo>
                    <a:cubicBezTo>
                      <a:pt x="3495" y="5231"/>
                      <a:pt x="3708" y="5258"/>
                      <a:pt x="3908" y="5258"/>
                    </a:cubicBezTo>
                    <a:cubicBezTo>
                      <a:pt x="4850" y="5258"/>
                      <a:pt x="5487" y="4652"/>
                      <a:pt x="5647" y="4164"/>
                    </a:cubicBezTo>
                    <a:cubicBezTo>
                      <a:pt x="5820" y="3578"/>
                      <a:pt x="5715" y="3075"/>
                      <a:pt x="5867" y="2462"/>
                    </a:cubicBezTo>
                    <a:cubicBezTo>
                      <a:pt x="6019" y="1834"/>
                      <a:pt x="6323" y="1111"/>
                      <a:pt x="6323" y="1111"/>
                    </a:cubicBezTo>
                    <a:cubicBezTo>
                      <a:pt x="6302" y="891"/>
                      <a:pt x="5888" y="545"/>
                      <a:pt x="5888" y="545"/>
                    </a:cubicBezTo>
                    <a:cubicBezTo>
                      <a:pt x="5888" y="545"/>
                      <a:pt x="5799" y="807"/>
                      <a:pt x="5689" y="1001"/>
                    </a:cubicBezTo>
                    <a:cubicBezTo>
                      <a:pt x="5638" y="1098"/>
                      <a:pt x="5569" y="1158"/>
                      <a:pt x="5410" y="1158"/>
                    </a:cubicBezTo>
                    <a:cubicBezTo>
                      <a:pt x="5244" y="1158"/>
                      <a:pt x="4981" y="1093"/>
                      <a:pt x="4537" y="938"/>
                    </a:cubicBezTo>
                    <a:cubicBezTo>
                      <a:pt x="3641" y="655"/>
                      <a:pt x="2987" y="85"/>
                      <a:pt x="2987" y="85"/>
                    </a:cubicBezTo>
                    <a:cubicBezTo>
                      <a:pt x="2987" y="85"/>
                      <a:pt x="2966" y="132"/>
                      <a:pt x="2898" y="305"/>
                    </a:cubicBezTo>
                    <a:cubicBezTo>
                      <a:pt x="2852" y="432"/>
                      <a:pt x="2780" y="548"/>
                      <a:pt x="2701" y="548"/>
                    </a:cubicBezTo>
                    <a:cubicBezTo>
                      <a:pt x="2673" y="548"/>
                      <a:pt x="2644" y="533"/>
                      <a:pt x="2615" y="498"/>
                    </a:cubicBezTo>
                    <a:cubicBezTo>
                      <a:pt x="2505" y="346"/>
                      <a:pt x="2704" y="1"/>
                      <a:pt x="2704"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174784" y="1707803"/>
                <a:ext cx="539296" cy="455574"/>
              </a:xfrm>
              <a:custGeom>
                <a:avLst/>
                <a:gdLst/>
                <a:ahLst/>
                <a:cxnLst/>
                <a:rect l="l" t="t" r="r" b="b"/>
                <a:pathLst>
                  <a:path w="6332" h="5349" extrusionOk="0">
                    <a:moveTo>
                      <a:pt x="2970" y="221"/>
                    </a:moveTo>
                    <a:cubicBezTo>
                      <a:pt x="3059" y="283"/>
                      <a:pt x="3624" y="765"/>
                      <a:pt x="4473" y="1048"/>
                    </a:cubicBezTo>
                    <a:cubicBezTo>
                      <a:pt x="4913" y="1200"/>
                      <a:pt x="5175" y="1268"/>
                      <a:pt x="5368" y="1268"/>
                    </a:cubicBezTo>
                    <a:cubicBezTo>
                      <a:pt x="5457" y="1268"/>
                      <a:pt x="5520" y="1247"/>
                      <a:pt x="5588" y="1200"/>
                    </a:cubicBezTo>
                    <a:cubicBezTo>
                      <a:pt x="5630" y="1179"/>
                      <a:pt x="5677" y="1137"/>
                      <a:pt x="5698" y="1069"/>
                    </a:cubicBezTo>
                    <a:cubicBezTo>
                      <a:pt x="5808" y="917"/>
                      <a:pt x="5850" y="765"/>
                      <a:pt x="5871" y="702"/>
                    </a:cubicBezTo>
                    <a:cubicBezTo>
                      <a:pt x="5913" y="723"/>
                      <a:pt x="5939" y="744"/>
                      <a:pt x="6023" y="833"/>
                    </a:cubicBezTo>
                    <a:cubicBezTo>
                      <a:pt x="6112" y="938"/>
                      <a:pt x="6222" y="1095"/>
                      <a:pt x="6222" y="1158"/>
                    </a:cubicBezTo>
                    <a:cubicBezTo>
                      <a:pt x="6201" y="1179"/>
                      <a:pt x="5913" y="1881"/>
                      <a:pt x="5761" y="2488"/>
                    </a:cubicBezTo>
                    <a:cubicBezTo>
                      <a:pt x="5630" y="3122"/>
                      <a:pt x="5740" y="3604"/>
                      <a:pt x="5546" y="4190"/>
                    </a:cubicBezTo>
                    <a:cubicBezTo>
                      <a:pt x="5400" y="4660"/>
                      <a:pt x="4786" y="5242"/>
                      <a:pt x="3879" y="5242"/>
                    </a:cubicBezTo>
                    <a:cubicBezTo>
                      <a:pt x="3683" y="5242"/>
                      <a:pt x="3474" y="5215"/>
                      <a:pt x="3253" y="5154"/>
                    </a:cubicBezTo>
                    <a:cubicBezTo>
                      <a:pt x="1985" y="4824"/>
                      <a:pt x="1137" y="3646"/>
                      <a:pt x="1200" y="2556"/>
                    </a:cubicBezTo>
                    <a:lnTo>
                      <a:pt x="1200" y="2488"/>
                    </a:lnTo>
                    <a:lnTo>
                      <a:pt x="1158" y="2509"/>
                    </a:lnTo>
                    <a:cubicBezTo>
                      <a:pt x="634" y="2509"/>
                      <a:pt x="372" y="2315"/>
                      <a:pt x="241" y="2054"/>
                    </a:cubicBezTo>
                    <a:cubicBezTo>
                      <a:pt x="131" y="1792"/>
                      <a:pt x="179" y="1488"/>
                      <a:pt x="351" y="1247"/>
                    </a:cubicBezTo>
                    <a:cubicBezTo>
                      <a:pt x="486" y="1052"/>
                      <a:pt x="621" y="960"/>
                      <a:pt x="726" y="960"/>
                    </a:cubicBezTo>
                    <a:cubicBezTo>
                      <a:pt x="740" y="960"/>
                      <a:pt x="753" y="961"/>
                      <a:pt x="765" y="964"/>
                    </a:cubicBezTo>
                    <a:cubicBezTo>
                      <a:pt x="854" y="964"/>
                      <a:pt x="964" y="1027"/>
                      <a:pt x="1027" y="1137"/>
                    </a:cubicBezTo>
                    <a:cubicBezTo>
                      <a:pt x="1200" y="1357"/>
                      <a:pt x="1268" y="1572"/>
                      <a:pt x="1268" y="1724"/>
                    </a:cubicBezTo>
                    <a:cubicBezTo>
                      <a:pt x="1289" y="1902"/>
                      <a:pt x="1289" y="1964"/>
                      <a:pt x="1289" y="1964"/>
                    </a:cubicBezTo>
                    <a:lnTo>
                      <a:pt x="1310" y="2012"/>
                    </a:lnTo>
                    <a:lnTo>
                      <a:pt x="1812" y="2012"/>
                    </a:lnTo>
                    <a:lnTo>
                      <a:pt x="1812" y="1964"/>
                    </a:lnTo>
                    <a:cubicBezTo>
                      <a:pt x="1812" y="1964"/>
                      <a:pt x="1922" y="1399"/>
                      <a:pt x="2163" y="875"/>
                    </a:cubicBezTo>
                    <a:cubicBezTo>
                      <a:pt x="2271" y="639"/>
                      <a:pt x="2399" y="449"/>
                      <a:pt x="2502" y="318"/>
                    </a:cubicBezTo>
                    <a:lnTo>
                      <a:pt x="2502" y="318"/>
                    </a:lnTo>
                    <a:cubicBezTo>
                      <a:pt x="2488" y="340"/>
                      <a:pt x="2488" y="375"/>
                      <a:pt x="2488" y="393"/>
                    </a:cubicBezTo>
                    <a:cubicBezTo>
                      <a:pt x="2467" y="462"/>
                      <a:pt x="2488" y="524"/>
                      <a:pt x="2535" y="592"/>
                    </a:cubicBezTo>
                    <a:cubicBezTo>
                      <a:pt x="2556" y="634"/>
                      <a:pt x="2598" y="655"/>
                      <a:pt x="2640" y="655"/>
                    </a:cubicBezTo>
                    <a:cubicBezTo>
                      <a:pt x="2687" y="655"/>
                      <a:pt x="2729" y="634"/>
                      <a:pt x="2771" y="613"/>
                    </a:cubicBezTo>
                    <a:cubicBezTo>
                      <a:pt x="2839" y="571"/>
                      <a:pt x="2881" y="482"/>
                      <a:pt x="2902" y="372"/>
                    </a:cubicBezTo>
                    <a:cubicBezTo>
                      <a:pt x="2949" y="263"/>
                      <a:pt x="2970" y="242"/>
                      <a:pt x="2970" y="221"/>
                    </a:cubicBezTo>
                    <a:close/>
                    <a:moveTo>
                      <a:pt x="2640" y="1"/>
                    </a:moveTo>
                    <a:cubicBezTo>
                      <a:pt x="2640" y="1"/>
                      <a:pt x="2294" y="283"/>
                      <a:pt x="2053" y="833"/>
                    </a:cubicBezTo>
                    <a:cubicBezTo>
                      <a:pt x="1833" y="1357"/>
                      <a:pt x="1723" y="1855"/>
                      <a:pt x="1723" y="1902"/>
                    </a:cubicBezTo>
                    <a:lnTo>
                      <a:pt x="1399" y="1902"/>
                    </a:lnTo>
                    <a:cubicBezTo>
                      <a:pt x="1399" y="1881"/>
                      <a:pt x="1399" y="1855"/>
                      <a:pt x="1378" y="1724"/>
                    </a:cubicBezTo>
                    <a:cubicBezTo>
                      <a:pt x="1378" y="1551"/>
                      <a:pt x="1289" y="1310"/>
                      <a:pt x="1116" y="1069"/>
                    </a:cubicBezTo>
                    <a:cubicBezTo>
                      <a:pt x="1027" y="964"/>
                      <a:pt x="917" y="854"/>
                      <a:pt x="765" y="833"/>
                    </a:cubicBezTo>
                    <a:cubicBezTo>
                      <a:pt x="613" y="833"/>
                      <a:pt x="440" y="938"/>
                      <a:pt x="241" y="1179"/>
                    </a:cubicBezTo>
                    <a:cubicBezTo>
                      <a:pt x="69" y="1441"/>
                      <a:pt x="0" y="1813"/>
                      <a:pt x="152" y="2095"/>
                    </a:cubicBezTo>
                    <a:cubicBezTo>
                      <a:pt x="283" y="2378"/>
                      <a:pt x="592" y="2598"/>
                      <a:pt x="1095" y="2598"/>
                    </a:cubicBezTo>
                    <a:cubicBezTo>
                      <a:pt x="1048" y="3735"/>
                      <a:pt x="1922" y="4934"/>
                      <a:pt x="3211" y="5259"/>
                    </a:cubicBezTo>
                    <a:cubicBezTo>
                      <a:pt x="3443" y="5321"/>
                      <a:pt x="3664" y="5349"/>
                      <a:pt x="3871" y="5349"/>
                    </a:cubicBezTo>
                    <a:cubicBezTo>
                      <a:pt x="4830" y="5349"/>
                      <a:pt x="5492" y="4754"/>
                      <a:pt x="5651" y="4237"/>
                    </a:cubicBezTo>
                    <a:cubicBezTo>
                      <a:pt x="5850" y="3625"/>
                      <a:pt x="5740" y="3122"/>
                      <a:pt x="5892" y="2509"/>
                    </a:cubicBezTo>
                    <a:cubicBezTo>
                      <a:pt x="6023" y="1902"/>
                      <a:pt x="6332" y="1179"/>
                      <a:pt x="6332" y="1179"/>
                    </a:cubicBezTo>
                    <a:lnTo>
                      <a:pt x="6332" y="1158"/>
                    </a:lnTo>
                    <a:cubicBezTo>
                      <a:pt x="6332" y="1027"/>
                      <a:pt x="6201" y="875"/>
                      <a:pt x="6112" y="765"/>
                    </a:cubicBezTo>
                    <a:cubicBezTo>
                      <a:pt x="6002" y="634"/>
                      <a:pt x="5892" y="545"/>
                      <a:pt x="5892" y="545"/>
                    </a:cubicBezTo>
                    <a:lnTo>
                      <a:pt x="5829" y="503"/>
                    </a:lnTo>
                    <a:lnTo>
                      <a:pt x="5808" y="571"/>
                    </a:lnTo>
                    <a:cubicBezTo>
                      <a:pt x="5808" y="571"/>
                      <a:pt x="5719" y="833"/>
                      <a:pt x="5609" y="1027"/>
                    </a:cubicBezTo>
                    <a:cubicBezTo>
                      <a:pt x="5588" y="1069"/>
                      <a:pt x="5567" y="1095"/>
                      <a:pt x="5520" y="1116"/>
                    </a:cubicBezTo>
                    <a:cubicBezTo>
                      <a:pt x="5499" y="1137"/>
                      <a:pt x="5436" y="1158"/>
                      <a:pt x="5368" y="1158"/>
                    </a:cubicBezTo>
                    <a:cubicBezTo>
                      <a:pt x="5216" y="1137"/>
                      <a:pt x="4955" y="1095"/>
                      <a:pt x="4499" y="938"/>
                    </a:cubicBezTo>
                    <a:cubicBezTo>
                      <a:pt x="3624" y="634"/>
                      <a:pt x="2991" y="90"/>
                      <a:pt x="2991" y="90"/>
                    </a:cubicBezTo>
                    <a:lnTo>
                      <a:pt x="2949" y="48"/>
                    </a:lnTo>
                    <a:lnTo>
                      <a:pt x="2902" y="111"/>
                    </a:lnTo>
                    <a:cubicBezTo>
                      <a:pt x="2902" y="111"/>
                      <a:pt x="2860" y="153"/>
                      <a:pt x="2797" y="331"/>
                    </a:cubicBezTo>
                    <a:cubicBezTo>
                      <a:pt x="2771" y="414"/>
                      <a:pt x="2729" y="503"/>
                      <a:pt x="2687" y="524"/>
                    </a:cubicBezTo>
                    <a:lnTo>
                      <a:pt x="2666" y="545"/>
                    </a:lnTo>
                    <a:cubicBezTo>
                      <a:pt x="2640" y="545"/>
                      <a:pt x="2640" y="545"/>
                      <a:pt x="2619" y="503"/>
                    </a:cubicBezTo>
                    <a:cubicBezTo>
                      <a:pt x="2598" y="503"/>
                      <a:pt x="2598" y="462"/>
                      <a:pt x="2598" y="414"/>
                    </a:cubicBezTo>
                    <a:cubicBezTo>
                      <a:pt x="2598" y="372"/>
                      <a:pt x="2619" y="310"/>
                      <a:pt x="2640" y="263"/>
                    </a:cubicBezTo>
                    <a:cubicBezTo>
                      <a:pt x="2666" y="153"/>
                      <a:pt x="2729" y="69"/>
                      <a:pt x="2729" y="69"/>
                    </a:cubicBezTo>
                    <a:lnTo>
                      <a:pt x="264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223415" y="1838026"/>
                <a:ext cx="48206" cy="48291"/>
              </a:xfrm>
              <a:custGeom>
                <a:avLst/>
                <a:gdLst/>
                <a:ahLst/>
                <a:cxnLst/>
                <a:rect l="l" t="t" r="r" b="b"/>
                <a:pathLst>
                  <a:path w="566" h="567" extrusionOk="0">
                    <a:moveTo>
                      <a:pt x="283" y="111"/>
                    </a:moveTo>
                    <a:cubicBezTo>
                      <a:pt x="367" y="111"/>
                      <a:pt x="456" y="174"/>
                      <a:pt x="456" y="284"/>
                    </a:cubicBezTo>
                    <a:cubicBezTo>
                      <a:pt x="456" y="373"/>
                      <a:pt x="367" y="456"/>
                      <a:pt x="283" y="456"/>
                    </a:cubicBezTo>
                    <a:cubicBezTo>
                      <a:pt x="173" y="456"/>
                      <a:pt x="105" y="373"/>
                      <a:pt x="105" y="284"/>
                    </a:cubicBezTo>
                    <a:cubicBezTo>
                      <a:pt x="105" y="174"/>
                      <a:pt x="173" y="111"/>
                      <a:pt x="283" y="111"/>
                    </a:cubicBezTo>
                    <a:close/>
                    <a:moveTo>
                      <a:pt x="283" y="1"/>
                    </a:moveTo>
                    <a:cubicBezTo>
                      <a:pt x="131" y="1"/>
                      <a:pt x="0" y="132"/>
                      <a:pt x="0" y="284"/>
                    </a:cubicBezTo>
                    <a:cubicBezTo>
                      <a:pt x="0" y="435"/>
                      <a:pt x="131" y="566"/>
                      <a:pt x="283" y="566"/>
                    </a:cubicBezTo>
                    <a:cubicBezTo>
                      <a:pt x="435" y="566"/>
                      <a:pt x="566" y="435"/>
                      <a:pt x="566" y="284"/>
                    </a:cubicBezTo>
                    <a:cubicBezTo>
                      <a:pt x="566" y="132"/>
                      <a:pt x="435" y="1"/>
                      <a:pt x="28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453542" y="1904713"/>
                <a:ext cx="26403" cy="43352"/>
              </a:xfrm>
              <a:custGeom>
                <a:avLst/>
                <a:gdLst/>
                <a:ahLst/>
                <a:cxnLst/>
                <a:rect l="l" t="t" r="r" b="b"/>
                <a:pathLst>
                  <a:path w="310" h="509" extrusionOk="0">
                    <a:moveTo>
                      <a:pt x="157" y="1"/>
                    </a:moveTo>
                    <a:cubicBezTo>
                      <a:pt x="79" y="1"/>
                      <a:pt x="20" y="105"/>
                      <a:pt x="1" y="244"/>
                    </a:cubicBezTo>
                    <a:cubicBezTo>
                      <a:pt x="1" y="396"/>
                      <a:pt x="48" y="506"/>
                      <a:pt x="131" y="506"/>
                    </a:cubicBezTo>
                    <a:cubicBezTo>
                      <a:pt x="139" y="508"/>
                      <a:pt x="146" y="509"/>
                      <a:pt x="153" y="509"/>
                    </a:cubicBezTo>
                    <a:cubicBezTo>
                      <a:pt x="231" y="509"/>
                      <a:pt x="285" y="405"/>
                      <a:pt x="310" y="265"/>
                    </a:cubicBezTo>
                    <a:cubicBezTo>
                      <a:pt x="310" y="134"/>
                      <a:pt x="262" y="3"/>
                      <a:pt x="179" y="3"/>
                    </a:cubicBezTo>
                    <a:cubicBezTo>
                      <a:pt x="171" y="2"/>
                      <a:pt x="164"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626605" y="1919702"/>
                <a:ext cx="27765" cy="44629"/>
              </a:xfrm>
              <a:custGeom>
                <a:avLst/>
                <a:gdLst/>
                <a:ahLst/>
                <a:cxnLst/>
                <a:rect l="l" t="t" r="r" b="b"/>
                <a:pathLst>
                  <a:path w="326" h="524" extrusionOk="0">
                    <a:moveTo>
                      <a:pt x="194" y="0"/>
                    </a:moveTo>
                    <a:cubicBezTo>
                      <a:pt x="110" y="0"/>
                      <a:pt x="21" y="110"/>
                      <a:pt x="21" y="262"/>
                    </a:cubicBezTo>
                    <a:cubicBezTo>
                      <a:pt x="0" y="393"/>
                      <a:pt x="63" y="524"/>
                      <a:pt x="131" y="524"/>
                    </a:cubicBezTo>
                    <a:cubicBezTo>
                      <a:pt x="215" y="524"/>
                      <a:pt x="304" y="414"/>
                      <a:pt x="304" y="283"/>
                    </a:cubicBezTo>
                    <a:cubicBezTo>
                      <a:pt x="325" y="131"/>
                      <a:pt x="262" y="21"/>
                      <a:pt x="19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587342" y="1930093"/>
                <a:ext cx="31768" cy="68392"/>
              </a:xfrm>
              <a:custGeom>
                <a:avLst/>
                <a:gdLst/>
                <a:ahLst/>
                <a:cxnLst/>
                <a:rect l="l" t="t" r="r" b="b"/>
                <a:pathLst>
                  <a:path w="373" h="803" extrusionOk="0">
                    <a:moveTo>
                      <a:pt x="112" y="1"/>
                    </a:moveTo>
                    <a:cubicBezTo>
                      <a:pt x="91" y="1"/>
                      <a:pt x="69" y="22"/>
                      <a:pt x="69" y="56"/>
                    </a:cubicBezTo>
                    <a:cubicBezTo>
                      <a:pt x="48" y="98"/>
                      <a:pt x="69" y="161"/>
                      <a:pt x="90" y="208"/>
                    </a:cubicBezTo>
                    <a:cubicBezTo>
                      <a:pt x="111" y="250"/>
                      <a:pt x="132" y="271"/>
                      <a:pt x="152" y="292"/>
                    </a:cubicBezTo>
                    <a:cubicBezTo>
                      <a:pt x="221" y="360"/>
                      <a:pt x="262" y="381"/>
                      <a:pt x="262" y="470"/>
                    </a:cubicBezTo>
                    <a:cubicBezTo>
                      <a:pt x="241" y="580"/>
                      <a:pt x="221" y="622"/>
                      <a:pt x="179" y="643"/>
                    </a:cubicBezTo>
                    <a:cubicBezTo>
                      <a:pt x="152" y="685"/>
                      <a:pt x="111" y="685"/>
                      <a:pt x="69" y="685"/>
                    </a:cubicBezTo>
                    <a:cubicBezTo>
                      <a:pt x="48" y="685"/>
                      <a:pt x="1" y="711"/>
                      <a:pt x="1" y="753"/>
                    </a:cubicBezTo>
                    <a:cubicBezTo>
                      <a:pt x="1" y="774"/>
                      <a:pt x="48" y="795"/>
                      <a:pt x="69" y="795"/>
                    </a:cubicBezTo>
                    <a:cubicBezTo>
                      <a:pt x="84" y="800"/>
                      <a:pt x="100" y="803"/>
                      <a:pt x="117" y="803"/>
                    </a:cubicBezTo>
                    <a:cubicBezTo>
                      <a:pt x="165" y="803"/>
                      <a:pt x="215" y="779"/>
                      <a:pt x="262" y="732"/>
                    </a:cubicBezTo>
                    <a:cubicBezTo>
                      <a:pt x="331" y="685"/>
                      <a:pt x="372" y="601"/>
                      <a:pt x="372" y="491"/>
                    </a:cubicBezTo>
                    <a:cubicBezTo>
                      <a:pt x="372" y="360"/>
                      <a:pt x="310" y="271"/>
                      <a:pt x="241" y="229"/>
                    </a:cubicBezTo>
                    <a:cubicBezTo>
                      <a:pt x="221" y="187"/>
                      <a:pt x="200" y="161"/>
                      <a:pt x="200" y="140"/>
                    </a:cubicBezTo>
                    <a:cubicBezTo>
                      <a:pt x="179" y="119"/>
                      <a:pt x="179" y="98"/>
                      <a:pt x="179" y="77"/>
                    </a:cubicBezTo>
                    <a:cubicBezTo>
                      <a:pt x="179" y="30"/>
                      <a:pt x="152" y="9"/>
                      <a:pt x="132" y="9"/>
                    </a:cubicBezTo>
                    <a:cubicBezTo>
                      <a:pt x="126" y="4"/>
                      <a:pt x="119" y="1"/>
                      <a:pt x="1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473556" y="1989370"/>
                <a:ext cx="129033" cy="99479"/>
              </a:xfrm>
              <a:custGeom>
                <a:avLst/>
                <a:gdLst/>
                <a:ahLst/>
                <a:cxnLst/>
                <a:rect l="l" t="t" r="r" b="b"/>
                <a:pathLst>
                  <a:path w="1515" h="1168" extrusionOk="0">
                    <a:moveTo>
                      <a:pt x="475" y="0"/>
                    </a:moveTo>
                    <a:cubicBezTo>
                      <a:pt x="264" y="0"/>
                      <a:pt x="0" y="304"/>
                      <a:pt x="116" y="732"/>
                    </a:cubicBezTo>
                    <a:cubicBezTo>
                      <a:pt x="214" y="1027"/>
                      <a:pt x="525" y="1168"/>
                      <a:pt x="811" y="1168"/>
                    </a:cubicBezTo>
                    <a:cubicBezTo>
                      <a:pt x="972" y="1168"/>
                      <a:pt x="1125" y="1123"/>
                      <a:pt x="1227" y="1036"/>
                    </a:cubicBezTo>
                    <a:cubicBezTo>
                      <a:pt x="1515" y="800"/>
                      <a:pt x="1488" y="559"/>
                      <a:pt x="1405" y="470"/>
                    </a:cubicBezTo>
                    <a:cubicBezTo>
                      <a:pt x="1316" y="360"/>
                      <a:pt x="1143" y="340"/>
                      <a:pt x="1075" y="277"/>
                    </a:cubicBezTo>
                    <a:cubicBezTo>
                      <a:pt x="703" y="120"/>
                      <a:pt x="750" y="78"/>
                      <a:pt x="551" y="15"/>
                    </a:cubicBezTo>
                    <a:cubicBezTo>
                      <a:pt x="527" y="5"/>
                      <a:pt x="50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472279" y="1983749"/>
                <a:ext cx="135676" cy="110380"/>
              </a:xfrm>
              <a:custGeom>
                <a:avLst/>
                <a:gdLst/>
                <a:ahLst/>
                <a:cxnLst/>
                <a:rect l="l" t="t" r="r" b="b"/>
                <a:pathLst>
                  <a:path w="1593" h="1296" extrusionOk="0">
                    <a:moveTo>
                      <a:pt x="500" y="118"/>
                    </a:moveTo>
                    <a:cubicBezTo>
                      <a:pt x="515" y="118"/>
                      <a:pt x="530" y="119"/>
                      <a:pt x="545" y="123"/>
                    </a:cubicBezTo>
                    <a:cubicBezTo>
                      <a:pt x="634" y="165"/>
                      <a:pt x="676" y="186"/>
                      <a:pt x="744" y="233"/>
                    </a:cubicBezTo>
                    <a:cubicBezTo>
                      <a:pt x="786" y="254"/>
                      <a:pt x="875" y="317"/>
                      <a:pt x="1069" y="406"/>
                    </a:cubicBezTo>
                    <a:lnTo>
                      <a:pt x="1048" y="385"/>
                    </a:lnTo>
                    <a:lnTo>
                      <a:pt x="1048" y="385"/>
                    </a:lnTo>
                    <a:cubicBezTo>
                      <a:pt x="1111" y="426"/>
                      <a:pt x="1179" y="447"/>
                      <a:pt x="1221" y="474"/>
                    </a:cubicBezTo>
                    <a:cubicBezTo>
                      <a:pt x="1289" y="495"/>
                      <a:pt x="1352" y="536"/>
                      <a:pt x="1373" y="557"/>
                    </a:cubicBezTo>
                    <a:cubicBezTo>
                      <a:pt x="1441" y="625"/>
                      <a:pt x="1483" y="840"/>
                      <a:pt x="1200" y="1060"/>
                    </a:cubicBezTo>
                    <a:cubicBezTo>
                      <a:pt x="1118" y="1142"/>
                      <a:pt x="964" y="1186"/>
                      <a:pt x="810" y="1186"/>
                    </a:cubicBezTo>
                    <a:cubicBezTo>
                      <a:pt x="757" y="1186"/>
                      <a:pt x="705" y="1181"/>
                      <a:pt x="655" y="1170"/>
                    </a:cubicBezTo>
                    <a:cubicBezTo>
                      <a:pt x="435" y="1102"/>
                      <a:pt x="262" y="997"/>
                      <a:pt x="194" y="777"/>
                    </a:cubicBezTo>
                    <a:cubicBezTo>
                      <a:pt x="131" y="557"/>
                      <a:pt x="173" y="385"/>
                      <a:pt x="262" y="254"/>
                    </a:cubicBezTo>
                    <a:cubicBezTo>
                      <a:pt x="337" y="162"/>
                      <a:pt x="422" y="118"/>
                      <a:pt x="500" y="118"/>
                    </a:cubicBezTo>
                    <a:close/>
                    <a:moveTo>
                      <a:pt x="484" y="0"/>
                    </a:moveTo>
                    <a:cubicBezTo>
                      <a:pt x="375" y="0"/>
                      <a:pt x="261" y="65"/>
                      <a:pt x="173" y="186"/>
                    </a:cubicBezTo>
                    <a:cubicBezTo>
                      <a:pt x="63" y="343"/>
                      <a:pt x="0" y="557"/>
                      <a:pt x="90" y="798"/>
                    </a:cubicBezTo>
                    <a:cubicBezTo>
                      <a:pt x="152" y="1060"/>
                      <a:pt x="393" y="1212"/>
                      <a:pt x="634" y="1280"/>
                    </a:cubicBezTo>
                    <a:cubicBezTo>
                      <a:pt x="687" y="1291"/>
                      <a:pt x="744" y="1296"/>
                      <a:pt x="801" y="1296"/>
                    </a:cubicBezTo>
                    <a:cubicBezTo>
                      <a:pt x="974" y="1296"/>
                      <a:pt x="1155" y="1248"/>
                      <a:pt x="1289" y="1149"/>
                    </a:cubicBezTo>
                    <a:cubicBezTo>
                      <a:pt x="1592" y="908"/>
                      <a:pt x="1572" y="625"/>
                      <a:pt x="1462" y="495"/>
                    </a:cubicBezTo>
                    <a:cubicBezTo>
                      <a:pt x="1420" y="426"/>
                      <a:pt x="1352" y="406"/>
                      <a:pt x="1268" y="364"/>
                    </a:cubicBezTo>
                    <a:cubicBezTo>
                      <a:pt x="1200" y="343"/>
                      <a:pt x="1137" y="317"/>
                      <a:pt x="1111" y="296"/>
                    </a:cubicBezTo>
                    <a:cubicBezTo>
                      <a:pt x="938" y="212"/>
                      <a:pt x="849" y="165"/>
                      <a:pt x="807" y="123"/>
                    </a:cubicBezTo>
                    <a:cubicBezTo>
                      <a:pt x="744" y="102"/>
                      <a:pt x="697" y="55"/>
                      <a:pt x="566" y="13"/>
                    </a:cubicBezTo>
                    <a:cubicBezTo>
                      <a:pt x="539" y="4"/>
                      <a:pt x="512" y="0"/>
                      <a:pt x="48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96382" y="1988348"/>
                <a:ext cx="91047" cy="51187"/>
              </a:xfrm>
              <a:custGeom>
                <a:avLst/>
                <a:gdLst/>
                <a:ahLst/>
                <a:cxnLst/>
                <a:rect l="l" t="t" r="r" b="b"/>
                <a:pathLst>
                  <a:path w="1069" h="601" extrusionOk="0">
                    <a:moveTo>
                      <a:pt x="220" y="1"/>
                    </a:moveTo>
                    <a:cubicBezTo>
                      <a:pt x="131" y="1"/>
                      <a:pt x="68" y="48"/>
                      <a:pt x="0" y="90"/>
                    </a:cubicBezTo>
                    <a:cubicBezTo>
                      <a:pt x="110" y="200"/>
                      <a:pt x="351" y="372"/>
                      <a:pt x="566" y="524"/>
                    </a:cubicBezTo>
                    <a:cubicBezTo>
                      <a:pt x="662" y="580"/>
                      <a:pt x="743" y="601"/>
                      <a:pt x="809" y="601"/>
                    </a:cubicBezTo>
                    <a:cubicBezTo>
                      <a:pt x="957" y="601"/>
                      <a:pt x="1033" y="498"/>
                      <a:pt x="1048" y="441"/>
                    </a:cubicBezTo>
                    <a:cubicBezTo>
                      <a:pt x="1069" y="441"/>
                      <a:pt x="1069" y="420"/>
                      <a:pt x="1069" y="420"/>
                    </a:cubicBezTo>
                    <a:cubicBezTo>
                      <a:pt x="985" y="352"/>
                      <a:pt x="875" y="331"/>
                      <a:pt x="807" y="289"/>
                    </a:cubicBezTo>
                    <a:cubicBezTo>
                      <a:pt x="435" y="132"/>
                      <a:pt x="482" y="90"/>
                      <a:pt x="283" y="27"/>
                    </a:cubicBezTo>
                    <a:cubicBezTo>
                      <a:pt x="262" y="1"/>
                      <a:pt x="241" y="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488802" y="1982983"/>
                <a:ext cx="104418" cy="61408"/>
              </a:xfrm>
              <a:custGeom>
                <a:avLst/>
                <a:gdLst/>
                <a:ahLst/>
                <a:cxnLst/>
                <a:rect l="l" t="t" r="r" b="b"/>
                <a:pathLst>
                  <a:path w="1226" h="721" extrusionOk="0">
                    <a:moveTo>
                      <a:pt x="351" y="132"/>
                    </a:moveTo>
                    <a:cubicBezTo>
                      <a:pt x="440" y="174"/>
                      <a:pt x="482" y="195"/>
                      <a:pt x="550" y="242"/>
                    </a:cubicBezTo>
                    <a:cubicBezTo>
                      <a:pt x="592" y="263"/>
                      <a:pt x="681" y="326"/>
                      <a:pt x="854" y="394"/>
                    </a:cubicBezTo>
                    <a:cubicBezTo>
                      <a:pt x="917" y="435"/>
                      <a:pt x="1006" y="456"/>
                      <a:pt x="1074" y="504"/>
                    </a:cubicBezTo>
                    <a:cubicBezTo>
                      <a:pt x="1048" y="525"/>
                      <a:pt x="1027" y="566"/>
                      <a:pt x="985" y="587"/>
                    </a:cubicBezTo>
                    <a:cubicBezTo>
                      <a:pt x="961" y="597"/>
                      <a:pt x="935" y="603"/>
                      <a:pt x="906" y="603"/>
                    </a:cubicBezTo>
                    <a:cubicBezTo>
                      <a:pt x="852" y="603"/>
                      <a:pt x="787" y="582"/>
                      <a:pt x="702" y="525"/>
                    </a:cubicBezTo>
                    <a:cubicBezTo>
                      <a:pt x="503" y="415"/>
                      <a:pt x="330" y="263"/>
                      <a:pt x="199" y="174"/>
                    </a:cubicBezTo>
                    <a:cubicBezTo>
                      <a:pt x="220" y="153"/>
                      <a:pt x="262" y="132"/>
                      <a:pt x="309" y="132"/>
                    </a:cubicBezTo>
                    <a:close/>
                    <a:moveTo>
                      <a:pt x="309" y="1"/>
                    </a:moveTo>
                    <a:cubicBezTo>
                      <a:pt x="220" y="1"/>
                      <a:pt x="110" y="43"/>
                      <a:pt x="47" y="132"/>
                    </a:cubicBezTo>
                    <a:lnTo>
                      <a:pt x="0" y="174"/>
                    </a:lnTo>
                    <a:lnTo>
                      <a:pt x="47" y="195"/>
                    </a:lnTo>
                    <a:cubicBezTo>
                      <a:pt x="178" y="305"/>
                      <a:pt x="419" y="483"/>
                      <a:pt x="634" y="634"/>
                    </a:cubicBezTo>
                    <a:cubicBezTo>
                      <a:pt x="735" y="690"/>
                      <a:pt x="827" y="721"/>
                      <a:pt x="910" y="721"/>
                    </a:cubicBezTo>
                    <a:cubicBezTo>
                      <a:pt x="951" y="721"/>
                      <a:pt x="990" y="713"/>
                      <a:pt x="1027" y="697"/>
                    </a:cubicBezTo>
                    <a:cubicBezTo>
                      <a:pt x="1116" y="655"/>
                      <a:pt x="1179" y="587"/>
                      <a:pt x="1205" y="545"/>
                    </a:cubicBezTo>
                    <a:lnTo>
                      <a:pt x="1205" y="504"/>
                    </a:lnTo>
                    <a:lnTo>
                      <a:pt x="1226" y="456"/>
                    </a:lnTo>
                    <a:lnTo>
                      <a:pt x="1179" y="435"/>
                    </a:lnTo>
                    <a:cubicBezTo>
                      <a:pt x="1095" y="373"/>
                      <a:pt x="964" y="326"/>
                      <a:pt x="917" y="305"/>
                    </a:cubicBezTo>
                    <a:cubicBezTo>
                      <a:pt x="744" y="221"/>
                      <a:pt x="655" y="174"/>
                      <a:pt x="613" y="132"/>
                    </a:cubicBezTo>
                    <a:cubicBezTo>
                      <a:pt x="550" y="111"/>
                      <a:pt x="503" y="64"/>
                      <a:pt x="372" y="22"/>
                    </a:cubicBezTo>
                    <a:cubicBezTo>
                      <a:pt x="351" y="22"/>
                      <a:pt x="330" y="1"/>
                      <a:pt x="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483436" y="2040557"/>
                <a:ext cx="85681" cy="49143"/>
              </a:xfrm>
              <a:custGeom>
                <a:avLst/>
                <a:gdLst/>
                <a:ahLst/>
                <a:cxnLst/>
                <a:rect l="l" t="t" r="r" b="b"/>
                <a:pathLst>
                  <a:path w="1006" h="577" extrusionOk="0">
                    <a:moveTo>
                      <a:pt x="283" y="0"/>
                    </a:moveTo>
                    <a:cubicBezTo>
                      <a:pt x="173" y="0"/>
                      <a:pt x="89" y="21"/>
                      <a:pt x="0" y="42"/>
                    </a:cubicBezTo>
                    <a:cubicBezTo>
                      <a:pt x="0" y="68"/>
                      <a:pt x="21" y="110"/>
                      <a:pt x="21" y="131"/>
                    </a:cubicBezTo>
                    <a:cubicBezTo>
                      <a:pt x="118" y="436"/>
                      <a:pt x="428" y="576"/>
                      <a:pt x="716" y="576"/>
                    </a:cubicBezTo>
                    <a:cubicBezTo>
                      <a:pt x="819" y="576"/>
                      <a:pt x="919" y="558"/>
                      <a:pt x="1006" y="524"/>
                    </a:cubicBezTo>
                    <a:cubicBezTo>
                      <a:pt x="980" y="461"/>
                      <a:pt x="938" y="393"/>
                      <a:pt x="896" y="330"/>
                    </a:cubicBezTo>
                    <a:cubicBezTo>
                      <a:pt x="765" y="68"/>
                      <a:pt x="503" y="0"/>
                      <a:pt x="283" y="0"/>
                    </a:cubicBezTo>
                    <a:close/>
                  </a:path>
                </a:pathLst>
              </a:custGeom>
              <a:solidFill>
                <a:srgbClr val="FFB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477645" y="2035191"/>
                <a:ext cx="96838" cy="59619"/>
              </a:xfrm>
              <a:custGeom>
                <a:avLst/>
                <a:gdLst/>
                <a:ahLst/>
                <a:cxnLst/>
                <a:rect l="l" t="t" r="r" b="b"/>
                <a:pathLst>
                  <a:path w="1137" h="700" extrusionOk="0">
                    <a:moveTo>
                      <a:pt x="351" y="131"/>
                    </a:moveTo>
                    <a:cubicBezTo>
                      <a:pt x="571" y="131"/>
                      <a:pt x="786" y="194"/>
                      <a:pt x="917" y="414"/>
                    </a:cubicBezTo>
                    <a:cubicBezTo>
                      <a:pt x="943" y="456"/>
                      <a:pt x="964" y="498"/>
                      <a:pt x="985" y="524"/>
                    </a:cubicBezTo>
                    <a:cubicBezTo>
                      <a:pt x="891" y="550"/>
                      <a:pt x="797" y="568"/>
                      <a:pt x="702" y="568"/>
                    </a:cubicBezTo>
                    <a:cubicBezTo>
                      <a:pt x="643" y="568"/>
                      <a:pt x="584" y="561"/>
                      <a:pt x="524" y="545"/>
                    </a:cubicBezTo>
                    <a:cubicBezTo>
                      <a:pt x="351" y="477"/>
                      <a:pt x="199" y="367"/>
                      <a:pt x="131" y="173"/>
                    </a:cubicBezTo>
                    <a:lnTo>
                      <a:pt x="131" y="152"/>
                    </a:lnTo>
                    <a:cubicBezTo>
                      <a:pt x="199" y="131"/>
                      <a:pt x="262" y="131"/>
                      <a:pt x="351" y="131"/>
                    </a:cubicBezTo>
                    <a:close/>
                    <a:moveTo>
                      <a:pt x="351" y="1"/>
                    </a:moveTo>
                    <a:cubicBezTo>
                      <a:pt x="241" y="1"/>
                      <a:pt x="131" y="21"/>
                      <a:pt x="47" y="42"/>
                    </a:cubicBezTo>
                    <a:lnTo>
                      <a:pt x="0" y="63"/>
                    </a:lnTo>
                    <a:lnTo>
                      <a:pt x="0" y="105"/>
                    </a:lnTo>
                    <a:cubicBezTo>
                      <a:pt x="27" y="152"/>
                      <a:pt x="27" y="173"/>
                      <a:pt x="27" y="215"/>
                    </a:cubicBezTo>
                    <a:cubicBezTo>
                      <a:pt x="110" y="435"/>
                      <a:pt x="288" y="587"/>
                      <a:pt x="482" y="655"/>
                    </a:cubicBezTo>
                    <a:cubicBezTo>
                      <a:pt x="573" y="684"/>
                      <a:pt x="671" y="699"/>
                      <a:pt x="769" y="699"/>
                    </a:cubicBezTo>
                    <a:cubicBezTo>
                      <a:pt x="884" y="699"/>
                      <a:pt x="998" y="677"/>
                      <a:pt x="1095" y="629"/>
                    </a:cubicBezTo>
                    <a:lnTo>
                      <a:pt x="1137" y="608"/>
                    </a:lnTo>
                    <a:lnTo>
                      <a:pt x="1116" y="566"/>
                    </a:lnTo>
                    <a:cubicBezTo>
                      <a:pt x="1095" y="498"/>
                      <a:pt x="1074" y="435"/>
                      <a:pt x="1027" y="346"/>
                    </a:cubicBezTo>
                    <a:cubicBezTo>
                      <a:pt x="875" y="84"/>
                      <a:pt x="592" y="1"/>
                      <a:pt x="3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424073" y="1819033"/>
                <a:ext cx="89343" cy="54338"/>
              </a:xfrm>
              <a:custGeom>
                <a:avLst/>
                <a:gdLst/>
                <a:ahLst/>
                <a:cxnLst/>
                <a:rect l="l" t="t" r="r" b="b"/>
                <a:pathLst>
                  <a:path w="1049" h="638" extrusionOk="0">
                    <a:moveTo>
                      <a:pt x="440" y="1"/>
                    </a:moveTo>
                    <a:cubicBezTo>
                      <a:pt x="271" y="1"/>
                      <a:pt x="127" y="78"/>
                      <a:pt x="85" y="135"/>
                    </a:cubicBezTo>
                    <a:cubicBezTo>
                      <a:pt x="43" y="224"/>
                      <a:pt x="43" y="287"/>
                      <a:pt x="43" y="418"/>
                    </a:cubicBezTo>
                    <a:cubicBezTo>
                      <a:pt x="22" y="549"/>
                      <a:pt x="1" y="549"/>
                      <a:pt x="64" y="575"/>
                    </a:cubicBezTo>
                    <a:cubicBezTo>
                      <a:pt x="78" y="582"/>
                      <a:pt x="95" y="584"/>
                      <a:pt x="111" y="584"/>
                    </a:cubicBezTo>
                    <a:cubicBezTo>
                      <a:pt x="143" y="584"/>
                      <a:pt x="174" y="575"/>
                      <a:pt x="174" y="575"/>
                    </a:cubicBezTo>
                    <a:cubicBezTo>
                      <a:pt x="241" y="554"/>
                      <a:pt x="308" y="546"/>
                      <a:pt x="371" y="546"/>
                    </a:cubicBezTo>
                    <a:cubicBezTo>
                      <a:pt x="513" y="546"/>
                      <a:pt x="636" y="588"/>
                      <a:pt x="697" y="617"/>
                    </a:cubicBezTo>
                    <a:cubicBezTo>
                      <a:pt x="734" y="630"/>
                      <a:pt x="765" y="637"/>
                      <a:pt x="792" y="637"/>
                    </a:cubicBezTo>
                    <a:cubicBezTo>
                      <a:pt x="847" y="637"/>
                      <a:pt x="886" y="608"/>
                      <a:pt x="917" y="549"/>
                    </a:cubicBezTo>
                    <a:cubicBezTo>
                      <a:pt x="938" y="444"/>
                      <a:pt x="1048" y="266"/>
                      <a:pt x="959" y="203"/>
                    </a:cubicBezTo>
                    <a:cubicBezTo>
                      <a:pt x="891" y="114"/>
                      <a:pt x="697" y="51"/>
                      <a:pt x="498" y="4"/>
                    </a:cubicBezTo>
                    <a:cubicBezTo>
                      <a:pt x="479" y="2"/>
                      <a:pt x="459"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420070" y="1815030"/>
                <a:ext cx="95135" cy="63452"/>
              </a:xfrm>
              <a:custGeom>
                <a:avLst/>
                <a:gdLst/>
                <a:ahLst/>
                <a:cxnLst/>
                <a:rect l="l" t="t" r="r" b="b"/>
                <a:pathLst>
                  <a:path w="1117" h="745" extrusionOk="0">
                    <a:moveTo>
                      <a:pt x="451" y="110"/>
                    </a:moveTo>
                    <a:cubicBezTo>
                      <a:pt x="475" y="110"/>
                      <a:pt x="500" y="113"/>
                      <a:pt x="524" y="119"/>
                    </a:cubicBezTo>
                    <a:cubicBezTo>
                      <a:pt x="634" y="140"/>
                      <a:pt x="723" y="161"/>
                      <a:pt x="807" y="182"/>
                    </a:cubicBezTo>
                    <a:cubicBezTo>
                      <a:pt x="875" y="203"/>
                      <a:pt x="938" y="250"/>
                      <a:pt x="964" y="271"/>
                    </a:cubicBezTo>
                    <a:cubicBezTo>
                      <a:pt x="985" y="292"/>
                      <a:pt x="985" y="334"/>
                      <a:pt x="964" y="402"/>
                    </a:cubicBezTo>
                    <a:cubicBezTo>
                      <a:pt x="964" y="444"/>
                      <a:pt x="917" y="512"/>
                      <a:pt x="896" y="575"/>
                    </a:cubicBezTo>
                    <a:cubicBezTo>
                      <a:pt x="875" y="596"/>
                      <a:pt x="875" y="622"/>
                      <a:pt x="854" y="622"/>
                    </a:cubicBezTo>
                    <a:cubicBezTo>
                      <a:pt x="844" y="632"/>
                      <a:pt x="832" y="637"/>
                      <a:pt x="818" y="637"/>
                    </a:cubicBezTo>
                    <a:cubicBezTo>
                      <a:pt x="803" y="637"/>
                      <a:pt x="786" y="632"/>
                      <a:pt x="765" y="622"/>
                    </a:cubicBezTo>
                    <a:cubicBezTo>
                      <a:pt x="693" y="577"/>
                      <a:pt x="575" y="534"/>
                      <a:pt x="435" y="534"/>
                    </a:cubicBezTo>
                    <a:cubicBezTo>
                      <a:pt x="362" y="534"/>
                      <a:pt x="282" y="546"/>
                      <a:pt x="200" y="575"/>
                    </a:cubicBezTo>
                    <a:lnTo>
                      <a:pt x="132" y="575"/>
                    </a:lnTo>
                    <a:lnTo>
                      <a:pt x="132" y="465"/>
                    </a:lnTo>
                    <a:cubicBezTo>
                      <a:pt x="132" y="360"/>
                      <a:pt x="153" y="292"/>
                      <a:pt x="179" y="229"/>
                    </a:cubicBezTo>
                    <a:cubicBezTo>
                      <a:pt x="200" y="203"/>
                      <a:pt x="242" y="161"/>
                      <a:pt x="310" y="140"/>
                    </a:cubicBezTo>
                    <a:cubicBezTo>
                      <a:pt x="339" y="125"/>
                      <a:pt x="393" y="110"/>
                      <a:pt x="451" y="110"/>
                    </a:cubicBezTo>
                    <a:close/>
                    <a:moveTo>
                      <a:pt x="453" y="0"/>
                    </a:moveTo>
                    <a:cubicBezTo>
                      <a:pt x="380" y="0"/>
                      <a:pt x="311" y="15"/>
                      <a:pt x="263" y="30"/>
                    </a:cubicBezTo>
                    <a:cubicBezTo>
                      <a:pt x="179" y="72"/>
                      <a:pt x="111" y="119"/>
                      <a:pt x="90" y="161"/>
                    </a:cubicBezTo>
                    <a:cubicBezTo>
                      <a:pt x="48" y="250"/>
                      <a:pt x="22" y="334"/>
                      <a:pt x="22" y="465"/>
                    </a:cubicBezTo>
                    <a:cubicBezTo>
                      <a:pt x="22" y="533"/>
                      <a:pt x="22" y="554"/>
                      <a:pt x="1" y="575"/>
                    </a:cubicBezTo>
                    <a:cubicBezTo>
                      <a:pt x="1" y="596"/>
                      <a:pt x="22" y="622"/>
                      <a:pt x="22" y="643"/>
                    </a:cubicBezTo>
                    <a:cubicBezTo>
                      <a:pt x="48" y="664"/>
                      <a:pt x="69" y="664"/>
                      <a:pt x="90" y="664"/>
                    </a:cubicBezTo>
                    <a:cubicBezTo>
                      <a:pt x="116" y="681"/>
                      <a:pt x="148" y="688"/>
                      <a:pt x="175" y="688"/>
                    </a:cubicBezTo>
                    <a:cubicBezTo>
                      <a:pt x="212" y="688"/>
                      <a:pt x="242" y="676"/>
                      <a:pt x="242" y="664"/>
                    </a:cubicBezTo>
                    <a:lnTo>
                      <a:pt x="242" y="685"/>
                    </a:lnTo>
                    <a:cubicBezTo>
                      <a:pt x="313" y="653"/>
                      <a:pt x="384" y="641"/>
                      <a:pt x="449" y="641"/>
                    </a:cubicBezTo>
                    <a:cubicBezTo>
                      <a:pt x="566" y="641"/>
                      <a:pt x="666" y="679"/>
                      <a:pt x="723" y="705"/>
                    </a:cubicBezTo>
                    <a:cubicBezTo>
                      <a:pt x="759" y="733"/>
                      <a:pt x="790" y="744"/>
                      <a:pt x="822" y="744"/>
                    </a:cubicBezTo>
                    <a:cubicBezTo>
                      <a:pt x="845" y="744"/>
                      <a:pt x="869" y="738"/>
                      <a:pt x="896" y="726"/>
                    </a:cubicBezTo>
                    <a:cubicBezTo>
                      <a:pt x="938" y="705"/>
                      <a:pt x="985" y="664"/>
                      <a:pt x="1006" y="622"/>
                    </a:cubicBezTo>
                    <a:cubicBezTo>
                      <a:pt x="1027" y="575"/>
                      <a:pt x="1048" y="491"/>
                      <a:pt x="1069" y="423"/>
                    </a:cubicBezTo>
                    <a:cubicBezTo>
                      <a:pt x="1095" y="360"/>
                      <a:pt x="1116" y="271"/>
                      <a:pt x="1048" y="203"/>
                    </a:cubicBezTo>
                    <a:cubicBezTo>
                      <a:pt x="1006" y="140"/>
                      <a:pt x="938" y="119"/>
                      <a:pt x="854" y="72"/>
                    </a:cubicBezTo>
                    <a:cubicBezTo>
                      <a:pt x="744" y="51"/>
                      <a:pt x="655" y="30"/>
                      <a:pt x="545" y="9"/>
                    </a:cubicBezTo>
                    <a:cubicBezTo>
                      <a:pt x="515" y="3"/>
                      <a:pt x="484" y="0"/>
                      <a:pt x="4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09656" y="1843391"/>
                <a:ext cx="72820" cy="54253"/>
              </a:xfrm>
              <a:custGeom>
                <a:avLst/>
                <a:gdLst/>
                <a:ahLst/>
                <a:cxnLst/>
                <a:rect l="l" t="t" r="r" b="b"/>
                <a:pathLst>
                  <a:path w="855" h="637" extrusionOk="0">
                    <a:moveTo>
                      <a:pt x="199" y="1"/>
                    </a:moveTo>
                    <a:cubicBezTo>
                      <a:pt x="69" y="1"/>
                      <a:pt x="48" y="90"/>
                      <a:pt x="48" y="90"/>
                    </a:cubicBezTo>
                    <a:cubicBezTo>
                      <a:pt x="21" y="221"/>
                      <a:pt x="0" y="420"/>
                      <a:pt x="21" y="482"/>
                    </a:cubicBezTo>
                    <a:cubicBezTo>
                      <a:pt x="41" y="511"/>
                      <a:pt x="72" y="519"/>
                      <a:pt x="112" y="519"/>
                    </a:cubicBezTo>
                    <a:cubicBezTo>
                      <a:pt x="168" y="519"/>
                      <a:pt x="242" y="503"/>
                      <a:pt x="330" y="503"/>
                    </a:cubicBezTo>
                    <a:cubicBezTo>
                      <a:pt x="482" y="524"/>
                      <a:pt x="592" y="592"/>
                      <a:pt x="655" y="634"/>
                    </a:cubicBezTo>
                    <a:cubicBezTo>
                      <a:pt x="659" y="636"/>
                      <a:pt x="663" y="636"/>
                      <a:pt x="666" y="636"/>
                    </a:cubicBezTo>
                    <a:cubicBezTo>
                      <a:pt x="728" y="636"/>
                      <a:pt x="767" y="476"/>
                      <a:pt x="807" y="372"/>
                    </a:cubicBezTo>
                    <a:cubicBezTo>
                      <a:pt x="833" y="289"/>
                      <a:pt x="854" y="200"/>
                      <a:pt x="765" y="158"/>
                    </a:cubicBezTo>
                    <a:cubicBezTo>
                      <a:pt x="676" y="90"/>
                      <a:pt x="309" y="1"/>
                      <a:pt x="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06079" y="1838026"/>
                <a:ext cx="79889" cy="64218"/>
              </a:xfrm>
              <a:custGeom>
                <a:avLst/>
                <a:gdLst/>
                <a:ahLst/>
                <a:cxnLst/>
                <a:rect l="l" t="t" r="r" b="b"/>
                <a:pathLst>
                  <a:path w="938" h="754" extrusionOk="0">
                    <a:moveTo>
                      <a:pt x="241" y="132"/>
                    </a:moveTo>
                    <a:cubicBezTo>
                      <a:pt x="262" y="132"/>
                      <a:pt x="393" y="153"/>
                      <a:pt x="524" y="174"/>
                    </a:cubicBezTo>
                    <a:cubicBezTo>
                      <a:pt x="587" y="195"/>
                      <a:pt x="634" y="195"/>
                      <a:pt x="676" y="221"/>
                    </a:cubicBezTo>
                    <a:cubicBezTo>
                      <a:pt x="744" y="242"/>
                      <a:pt x="786" y="263"/>
                      <a:pt x="786" y="263"/>
                    </a:cubicBezTo>
                    <a:cubicBezTo>
                      <a:pt x="807" y="284"/>
                      <a:pt x="828" y="284"/>
                      <a:pt x="828" y="305"/>
                    </a:cubicBezTo>
                    <a:cubicBezTo>
                      <a:pt x="828" y="326"/>
                      <a:pt x="807" y="373"/>
                      <a:pt x="786" y="435"/>
                    </a:cubicBezTo>
                    <a:cubicBezTo>
                      <a:pt x="765" y="483"/>
                      <a:pt x="744" y="545"/>
                      <a:pt x="718" y="587"/>
                    </a:cubicBezTo>
                    <a:cubicBezTo>
                      <a:pt x="718" y="614"/>
                      <a:pt x="697" y="635"/>
                      <a:pt x="697" y="635"/>
                    </a:cubicBezTo>
                    <a:cubicBezTo>
                      <a:pt x="655" y="614"/>
                      <a:pt x="545" y="525"/>
                      <a:pt x="372" y="525"/>
                    </a:cubicBezTo>
                    <a:lnTo>
                      <a:pt x="131" y="525"/>
                    </a:lnTo>
                    <a:lnTo>
                      <a:pt x="131" y="504"/>
                    </a:lnTo>
                    <a:cubicBezTo>
                      <a:pt x="111" y="504"/>
                      <a:pt x="111" y="435"/>
                      <a:pt x="111" y="373"/>
                    </a:cubicBezTo>
                    <a:cubicBezTo>
                      <a:pt x="111" y="305"/>
                      <a:pt x="131" y="242"/>
                      <a:pt x="131" y="153"/>
                    </a:cubicBezTo>
                    <a:lnTo>
                      <a:pt x="152" y="153"/>
                    </a:lnTo>
                    <a:cubicBezTo>
                      <a:pt x="173" y="132"/>
                      <a:pt x="194" y="132"/>
                      <a:pt x="241" y="132"/>
                    </a:cubicBezTo>
                    <a:close/>
                    <a:moveTo>
                      <a:pt x="241" y="1"/>
                    </a:moveTo>
                    <a:cubicBezTo>
                      <a:pt x="152" y="1"/>
                      <a:pt x="111" y="43"/>
                      <a:pt x="90" y="64"/>
                    </a:cubicBezTo>
                    <a:cubicBezTo>
                      <a:pt x="42" y="90"/>
                      <a:pt x="21" y="132"/>
                      <a:pt x="21" y="132"/>
                    </a:cubicBezTo>
                    <a:cubicBezTo>
                      <a:pt x="21" y="195"/>
                      <a:pt x="1" y="284"/>
                      <a:pt x="1" y="373"/>
                    </a:cubicBezTo>
                    <a:cubicBezTo>
                      <a:pt x="1" y="435"/>
                      <a:pt x="1" y="504"/>
                      <a:pt x="21" y="566"/>
                    </a:cubicBezTo>
                    <a:cubicBezTo>
                      <a:pt x="42" y="587"/>
                      <a:pt x="63" y="614"/>
                      <a:pt x="90" y="635"/>
                    </a:cubicBezTo>
                    <a:lnTo>
                      <a:pt x="372" y="635"/>
                    </a:lnTo>
                    <a:cubicBezTo>
                      <a:pt x="503" y="635"/>
                      <a:pt x="587" y="697"/>
                      <a:pt x="676" y="744"/>
                    </a:cubicBezTo>
                    <a:cubicBezTo>
                      <a:pt x="682" y="750"/>
                      <a:pt x="690" y="753"/>
                      <a:pt x="700" y="753"/>
                    </a:cubicBezTo>
                    <a:cubicBezTo>
                      <a:pt x="724" y="753"/>
                      <a:pt x="756" y="737"/>
                      <a:pt x="786" y="718"/>
                    </a:cubicBezTo>
                    <a:cubicBezTo>
                      <a:pt x="807" y="697"/>
                      <a:pt x="807" y="676"/>
                      <a:pt x="828" y="635"/>
                    </a:cubicBezTo>
                    <a:cubicBezTo>
                      <a:pt x="849" y="587"/>
                      <a:pt x="875" y="525"/>
                      <a:pt x="896" y="456"/>
                    </a:cubicBezTo>
                    <a:cubicBezTo>
                      <a:pt x="917" y="415"/>
                      <a:pt x="938" y="373"/>
                      <a:pt x="938" y="305"/>
                    </a:cubicBezTo>
                    <a:cubicBezTo>
                      <a:pt x="938" y="263"/>
                      <a:pt x="896" y="195"/>
                      <a:pt x="849" y="153"/>
                    </a:cubicBezTo>
                    <a:cubicBezTo>
                      <a:pt x="807" y="153"/>
                      <a:pt x="765" y="132"/>
                      <a:pt x="718" y="111"/>
                    </a:cubicBezTo>
                    <a:cubicBezTo>
                      <a:pt x="676" y="90"/>
                      <a:pt x="613" y="90"/>
                      <a:pt x="545" y="64"/>
                    </a:cubicBezTo>
                    <a:cubicBezTo>
                      <a:pt x="414" y="43"/>
                      <a:pt x="304" y="1"/>
                      <a:pt x="2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903298"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898017"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998339"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992548"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903298"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898017"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743702"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738337"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582233"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576442"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531817"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526452"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582233"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576442"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591176"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585810"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678553"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1673187"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roup 194"/>
          <p:cNvGrpSpPr/>
          <p:nvPr/>
        </p:nvGrpSpPr>
        <p:grpSpPr>
          <a:xfrm>
            <a:off x="3228839" y="1863031"/>
            <a:ext cx="5266560" cy="2506507"/>
            <a:chOff x="4165754" y="1379334"/>
            <a:chExt cx="5266560" cy="2506507"/>
          </a:xfrm>
        </p:grpSpPr>
        <p:grpSp>
          <p:nvGrpSpPr>
            <p:cNvPr id="196" name="Group 195">
              <a:extLst>
                <a:ext uri="{FF2B5EF4-FFF2-40B4-BE49-F238E27FC236}">
                  <a16:creationId xmlns:a16="http://schemas.microsoft.com/office/drawing/2014/main" id="{6A32A5F6-E82A-5127-350B-FAD04435DF38}"/>
                </a:ext>
              </a:extLst>
            </p:cNvPr>
            <p:cNvGrpSpPr/>
            <p:nvPr/>
          </p:nvGrpSpPr>
          <p:grpSpPr>
            <a:xfrm>
              <a:off x="4165754" y="1379334"/>
              <a:ext cx="5266560" cy="2506507"/>
              <a:chOff x="99665" y="167754"/>
              <a:chExt cx="5266560" cy="2506507"/>
            </a:xfrm>
          </p:grpSpPr>
          <p:sp>
            <p:nvSpPr>
              <p:cNvPr id="198" name="Rounded Rectangle 197">
                <a:extLst>
                  <a:ext uri="{FF2B5EF4-FFF2-40B4-BE49-F238E27FC236}">
                    <a16:creationId xmlns:a16="http://schemas.microsoft.com/office/drawing/2014/main" id="{B07E0603-05AE-B8A0-B8BF-D9D930E3E03F}"/>
                  </a:ext>
                </a:extLst>
              </p:cNvPr>
              <p:cNvSpPr/>
              <p:nvPr/>
            </p:nvSpPr>
            <p:spPr>
              <a:xfrm>
                <a:off x="99665" y="388888"/>
                <a:ext cx="5266560" cy="2285373"/>
              </a:xfrm>
              <a:prstGeom prst="roundRect">
                <a:avLst>
                  <a:gd name="adj" fmla="val 3600"/>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99" name="Picture 198">
                <a:extLst>
                  <a:ext uri="{FF2B5EF4-FFF2-40B4-BE49-F238E27FC236}">
                    <a16:creationId xmlns:a16="http://schemas.microsoft.com/office/drawing/2014/main" id="{E935C2F2-D669-7008-4817-4BA5E5FB9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945" y="167754"/>
                <a:ext cx="551280" cy="538223"/>
              </a:xfrm>
              <a:prstGeom prst="rect">
                <a:avLst/>
              </a:prstGeom>
            </p:spPr>
          </p:pic>
        </p:grpSp>
        <p:sp>
          <p:nvSpPr>
            <p:cNvPr id="197" name="Rectangle 196">
              <a:extLst>
                <a:ext uri="{FF2B5EF4-FFF2-40B4-BE49-F238E27FC236}">
                  <a16:creationId xmlns:a16="http://schemas.microsoft.com/office/drawing/2014/main" id="{0E2B3F39-AABD-4749-9521-BE8DE451189E}"/>
                </a:ext>
              </a:extLst>
            </p:cNvPr>
            <p:cNvSpPr/>
            <p:nvPr/>
          </p:nvSpPr>
          <p:spPr>
            <a:xfrm>
              <a:off x="4384946" y="1852223"/>
              <a:ext cx="4828175" cy="1938992"/>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t>Để tìm kiếm thông tin trên một website em có thể:</a:t>
              </a:r>
            </a:p>
            <a:p>
              <a:pPr algn="just">
                <a:lnSpc>
                  <a:spcPct val="150000"/>
                </a:lnSpc>
              </a:pPr>
              <a:r>
                <a:rPr lang="en-US" sz="2000"/>
                <a:t>• Duyệt theo các chủ đề của website.</a:t>
              </a:r>
            </a:p>
            <a:p>
              <a:pPr algn="just">
                <a:lnSpc>
                  <a:spcPct val="150000"/>
                </a:lnSpc>
              </a:pPr>
              <a:r>
                <a:rPr lang="en-US" sz="2000"/>
                <a:t>• Sử dụng công cụ tìm kiếm của website.</a:t>
              </a:r>
            </a:p>
          </p:txBody>
        </p:sp>
      </p:grpSp>
      <p:grpSp>
        <p:nvGrpSpPr>
          <p:cNvPr id="200" name="Group 199"/>
          <p:cNvGrpSpPr/>
          <p:nvPr/>
        </p:nvGrpSpPr>
        <p:grpSpPr>
          <a:xfrm>
            <a:off x="4560368" y="27368"/>
            <a:ext cx="2603500" cy="2773500"/>
            <a:chOff x="8640087" y="857615"/>
            <a:chExt cx="2603500" cy="2603500"/>
          </a:xfrm>
        </p:grpSpPr>
        <p:pic>
          <p:nvPicPr>
            <p:cNvPr id="201" name="Picture 20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8640087" y="857615"/>
              <a:ext cx="2603500" cy="2603500"/>
            </a:xfrm>
            <a:prstGeom prst="rect">
              <a:avLst/>
            </a:prstGeom>
          </p:spPr>
        </p:pic>
        <p:sp>
          <p:nvSpPr>
            <p:cNvPr id="202" name="Rectangle 201"/>
            <p:cNvSpPr/>
            <p:nvPr/>
          </p:nvSpPr>
          <p:spPr>
            <a:xfrm>
              <a:off x="9017788" y="1884702"/>
              <a:ext cx="1947862" cy="628383"/>
            </a:xfrm>
            <a:prstGeom prst="rect">
              <a:avLst/>
            </a:prstGeom>
          </p:spPr>
          <p:txBody>
            <a:bodyPr wrap="square">
              <a:spAutoFit/>
            </a:bodyPr>
            <a:lstStyle/>
            <a:p>
              <a:pPr algn="ctr">
                <a:lnSpc>
                  <a:spcPct val="150000"/>
                </a:lnSpc>
              </a:pPr>
              <a:r>
                <a:rPr lang="en-US" sz="2500" b="1">
                  <a:solidFill>
                    <a:srgbClr val="003399"/>
                  </a:solidFill>
                </a:rPr>
                <a:t>GHI NHỚ</a:t>
              </a:r>
              <a:endParaRPr lang="vi-VN" sz="2500" b="1">
                <a:solidFill>
                  <a:srgbClr val="003399"/>
                </a:solidFill>
              </a:endParaRPr>
            </a:p>
          </p:txBody>
        </p:sp>
      </p:grpSp>
    </p:spTree>
    <p:extLst>
      <p:ext uri="{BB962C8B-B14F-4D97-AF65-F5344CB8AC3E}">
        <p14:creationId xmlns:p14="http://schemas.microsoft.com/office/powerpoint/2010/main" val="733033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randombar(horizontal)">
                                      <p:cBhvr>
                                        <p:cTn id="7" dur="500"/>
                                        <p:tgtEl>
                                          <p:spTgt spid="200"/>
                                        </p:tgtEl>
                                      </p:cBhvr>
                                    </p:animEffect>
                                  </p:childTnLst>
                                </p:cTn>
                              </p:par>
                              <p:par>
                                <p:cTn id="8" presetID="14" presetClass="entr" presetSubtype="1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randombar(horizontal)">
                                      <p:cBhvr>
                                        <p:cTn id="10"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826012"/>
            <a:ext cx="647702" cy="673754"/>
          </a:xfrm>
          <a:prstGeom prst="rect">
            <a:avLst/>
          </a:prstGeom>
        </p:spPr>
      </p:pic>
      <p:pic>
        <p:nvPicPr>
          <p:cNvPr id="6"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747378"/>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954268" y="793751"/>
            <a:ext cx="3235462" cy="547188"/>
          </a:xfrm>
          <a:prstGeom prst="roundRect">
            <a:avLst/>
          </a:prstGeom>
          <a:solidFill>
            <a:srgbClr val="FFE8D1"/>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CÂU HỎI – SGK tr. 10</a:t>
            </a:r>
            <a:endParaRPr lang="en-US" sz="2200" b="1"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1035067" y="1535805"/>
            <a:ext cx="7073863" cy="1562100"/>
            <a:chOff x="1023257" y="1341378"/>
            <a:chExt cx="7073863" cy="1562100"/>
          </a:xfrm>
        </p:grpSpPr>
        <p:sp>
          <p:nvSpPr>
            <p:cNvPr id="10" name="Rounded Rectangle 9"/>
            <p:cNvSpPr/>
            <p:nvPr/>
          </p:nvSpPr>
          <p:spPr>
            <a:xfrm>
              <a:off x="1023257" y="1427785"/>
              <a:ext cx="7073863" cy="1475693"/>
            </a:xfrm>
            <a:prstGeom prst="roundRect">
              <a:avLst>
                <a:gd name="adj" fmla="val 1308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Muốn tìm kiếm thông tin liên quan đến bóng đá trên website báo Thiếu niên Tiền phong và Nhi đồng (Hình 4) em nên tìm ở chủ đề nào?</a:t>
              </a:r>
              <a:endParaRPr lang="vi-VN" sz="2000">
                <a:solidFill>
                  <a:srgbClr val="000000"/>
                </a:solidFill>
              </a:endParaRPr>
            </a:p>
          </p:txBody>
        </p:sp>
        <p:pic>
          <p:nvPicPr>
            <p:cNvPr id="11"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257" y="1341378"/>
              <a:ext cx="409719" cy="573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576372" y="3293453"/>
            <a:ext cx="2272793" cy="555906"/>
            <a:chOff x="584707" y="3502707"/>
            <a:chExt cx="2272793" cy="555906"/>
          </a:xfrm>
        </p:grpSpPr>
        <p:grpSp>
          <p:nvGrpSpPr>
            <p:cNvPr id="15" name="Group 14"/>
            <p:cNvGrpSpPr/>
            <p:nvPr/>
          </p:nvGrpSpPr>
          <p:grpSpPr>
            <a:xfrm>
              <a:off x="790207" y="3502707"/>
              <a:ext cx="2067293" cy="555906"/>
              <a:chOff x="546976" y="1885678"/>
              <a:chExt cx="2067293" cy="555906"/>
            </a:xfrm>
          </p:grpSpPr>
          <p:sp>
            <p:nvSpPr>
              <p:cNvPr id="16" name="Rounded Rectangle 15"/>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2476" y="1885678"/>
                <a:ext cx="1861793" cy="553998"/>
              </a:xfrm>
              <a:prstGeom prst="rect">
                <a:avLst/>
              </a:prstGeom>
              <a:noFill/>
            </p:spPr>
            <p:txBody>
              <a:bodyPr wrap="square" rtlCol="0">
                <a:spAutoFit/>
              </a:bodyPr>
              <a:lstStyle/>
              <a:p>
                <a:pPr>
                  <a:lnSpc>
                    <a:spcPct val="150000"/>
                  </a:lnSpc>
                </a:pPr>
                <a:r>
                  <a:rPr lang="en-US" sz="2000"/>
                  <a:t>Chuyển động.</a:t>
                </a:r>
              </a:p>
            </p:txBody>
          </p:sp>
        </p:grpSp>
        <p:sp>
          <p:nvSpPr>
            <p:cNvPr id="19" name="Oval 18"/>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A</a:t>
              </a:r>
            </a:p>
          </p:txBody>
        </p:sp>
      </p:grpSp>
      <p:grpSp>
        <p:nvGrpSpPr>
          <p:cNvPr id="21" name="Group 20"/>
          <p:cNvGrpSpPr/>
          <p:nvPr/>
        </p:nvGrpSpPr>
        <p:grpSpPr>
          <a:xfrm>
            <a:off x="5327366" y="3293258"/>
            <a:ext cx="2272793" cy="555906"/>
            <a:chOff x="584707" y="3502707"/>
            <a:chExt cx="2272793" cy="555906"/>
          </a:xfrm>
        </p:grpSpPr>
        <p:grpSp>
          <p:nvGrpSpPr>
            <p:cNvPr id="22" name="Group 21"/>
            <p:cNvGrpSpPr/>
            <p:nvPr/>
          </p:nvGrpSpPr>
          <p:grpSpPr>
            <a:xfrm>
              <a:off x="790207" y="3502707"/>
              <a:ext cx="2067293" cy="555906"/>
              <a:chOff x="546976" y="1885678"/>
              <a:chExt cx="2067293" cy="555906"/>
            </a:xfrm>
          </p:grpSpPr>
          <p:sp>
            <p:nvSpPr>
              <p:cNvPr id="24" name="Rounded Rectangle 23"/>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Học đường.</a:t>
                </a:r>
              </a:p>
            </p:txBody>
          </p:sp>
        </p:grpSp>
        <p:sp>
          <p:nvSpPr>
            <p:cNvPr id="23" name="Oval 2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B</a:t>
              </a:r>
            </a:p>
          </p:txBody>
        </p:sp>
      </p:grpSp>
      <p:grpSp>
        <p:nvGrpSpPr>
          <p:cNvPr id="26" name="Group 25"/>
          <p:cNvGrpSpPr/>
          <p:nvPr/>
        </p:nvGrpSpPr>
        <p:grpSpPr>
          <a:xfrm>
            <a:off x="1576372" y="4043057"/>
            <a:ext cx="2272793" cy="555906"/>
            <a:chOff x="584707" y="3502707"/>
            <a:chExt cx="2272793" cy="555906"/>
          </a:xfrm>
        </p:grpSpPr>
        <p:grpSp>
          <p:nvGrpSpPr>
            <p:cNvPr id="27" name="Group 26"/>
            <p:cNvGrpSpPr/>
            <p:nvPr/>
          </p:nvGrpSpPr>
          <p:grpSpPr>
            <a:xfrm>
              <a:off x="790207" y="3502707"/>
              <a:ext cx="2067293" cy="555906"/>
              <a:chOff x="546976" y="1885678"/>
              <a:chExt cx="2067293" cy="555906"/>
            </a:xfrm>
          </p:grpSpPr>
          <p:sp>
            <p:nvSpPr>
              <p:cNvPr id="29" name="Rounded Rectangle 28"/>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Giải trí.</a:t>
                </a:r>
              </a:p>
            </p:txBody>
          </p:sp>
        </p:grpSp>
        <p:sp>
          <p:nvSpPr>
            <p:cNvPr id="28" name="Oval 27"/>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C</a:t>
              </a:r>
            </a:p>
          </p:txBody>
        </p:sp>
      </p:grpSp>
      <p:grpSp>
        <p:nvGrpSpPr>
          <p:cNvPr id="31" name="Group 30"/>
          <p:cNvGrpSpPr/>
          <p:nvPr/>
        </p:nvGrpSpPr>
        <p:grpSpPr>
          <a:xfrm>
            <a:off x="5327366" y="4030279"/>
            <a:ext cx="2272793" cy="555906"/>
            <a:chOff x="584707" y="3502707"/>
            <a:chExt cx="2272793" cy="555906"/>
          </a:xfrm>
        </p:grpSpPr>
        <p:grpSp>
          <p:nvGrpSpPr>
            <p:cNvPr id="32" name="Group 31"/>
            <p:cNvGrpSpPr/>
            <p:nvPr/>
          </p:nvGrpSpPr>
          <p:grpSpPr>
            <a:xfrm>
              <a:off x="790207" y="3502707"/>
              <a:ext cx="2067293" cy="555906"/>
              <a:chOff x="546976" y="1885678"/>
              <a:chExt cx="2067293" cy="555906"/>
            </a:xfrm>
          </p:grpSpPr>
          <p:sp>
            <p:nvSpPr>
              <p:cNvPr id="34" name="Rounded Rectangle 33"/>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Thể thao.</a:t>
                </a:r>
              </a:p>
            </p:txBody>
          </p:sp>
        </p:grpSp>
        <p:sp>
          <p:nvSpPr>
            <p:cNvPr id="33" name="Oval 3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grpSp>
        <p:nvGrpSpPr>
          <p:cNvPr id="36" name="Group 35"/>
          <p:cNvGrpSpPr/>
          <p:nvPr/>
        </p:nvGrpSpPr>
        <p:grpSpPr>
          <a:xfrm>
            <a:off x="5327366" y="4030279"/>
            <a:ext cx="2272793" cy="555906"/>
            <a:chOff x="584707" y="3502707"/>
            <a:chExt cx="2272793" cy="555906"/>
          </a:xfrm>
        </p:grpSpPr>
        <p:grpSp>
          <p:nvGrpSpPr>
            <p:cNvPr id="37" name="Group 36"/>
            <p:cNvGrpSpPr/>
            <p:nvPr/>
          </p:nvGrpSpPr>
          <p:grpSpPr>
            <a:xfrm>
              <a:off x="790207" y="3502707"/>
              <a:ext cx="2067293" cy="555906"/>
              <a:chOff x="546976" y="1885678"/>
              <a:chExt cx="2067293" cy="555906"/>
            </a:xfrm>
          </p:grpSpPr>
          <p:sp>
            <p:nvSpPr>
              <p:cNvPr id="39" name="Rounded Rectangle 38"/>
              <p:cNvSpPr/>
              <p:nvPr/>
            </p:nvSpPr>
            <p:spPr>
              <a:xfrm>
                <a:off x="546976" y="1908157"/>
                <a:ext cx="2067293" cy="533427"/>
              </a:xfrm>
              <a:prstGeom prst="roundRect">
                <a:avLst>
                  <a:gd name="adj" fmla="val 17857"/>
                </a:avLst>
              </a:prstGeom>
              <a:solidFill>
                <a:srgbClr val="F1FC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Thể thao.</a:t>
                </a:r>
              </a:p>
            </p:txBody>
          </p:sp>
        </p:grpSp>
        <p:sp>
          <p:nvSpPr>
            <p:cNvPr id="38" name="Oval 37"/>
            <p:cNvSpPr/>
            <p:nvPr/>
          </p:nvSpPr>
          <p:spPr>
            <a:xfrm>
              <a:off x="584707" y="3592242"/>
              <a:ext cx="411000" cy="411000"/>
            </a:xfrm>
            <a:prstGeom prst="ellipse">
              <a:avLst/>
            </a:prstGeom>
            <a:solidFill>
              <a:srgbClr val="5EDD6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spTree>
    <p:extLst>
      <p:ext uri="{BB962C8B-B14F-4D97-AF65-F5344CB8AC3E}">
        <p14:creationId xmlns:p14="http://schemas.microsoft.com/office/powerpoint/2010/main" val="416094448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HỢP TÁC, CHIA SẺ THÔNG TIN</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02</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00262" y="776869"/>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828762" y="3262670"/>
            <a:ext cx="1422400" cy="1193800"/>
            <a:chOff x="7080250" y="3314700"/>
            <a:chExt cx="1422400" cy="1193800"/>
          </a:xfrm>
        </p:grpSpPr>
        <p:pic>
          <p:nvPicPr>
            <p:cNvPr id="29" name="Picture 2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346" t="12840" r="3994" b="12350"/>
            <a:stretch/>
          </p:blipFill>
          <p:spPr>
            <a:xfrm>
              <a:off x="7080250" y="3314700"/>
              <a:ext cx="1422400" cy="1193800"/>
            </a:xfrm>
            <a:prstGeom prst="rect">
              <a:avLst/>
            </a:prstGeom>
          </p:spPr>
        </p:pic>
        <p:sp>
          <p:nvSpPr>
            <p:cNvPr id="30" name="Rectangle 29"/>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9295966"/>
      </p:ext>
    </p:extLst>
  </p:cSld>
  <p:clrMapOvr>
    <a:masterClrMapping/>
  </p:clrMapOvr>
  <p:transitio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553998"/>
          </a:xfrm>
          <a:prstGeom prst="rect">
            <a:avLst/>
          </a:prstGeom>
          <a:noFill/>
        </p:spPr>
        <p:txBody>
          <a:bodyPr wrap="square" rtlCol="0">
            <a:spAutoFit/>
          </a:bodyPr>
          <a:lstStyle/>
          <a:p>
            <a:pPr algn="ctr">
              <a:lnSpc>
                <a:spcPct val="150000"/>
              </a:lnSpc>
            </a:pPr>
            <a:r>
              <a:rPr lang="en-US" sz="2000">
                <a:solidFill>
                  <a:srgbClr val="C00000"/>
                </a:solidFill>
              </a:rPr>
              <a:t>Đọc phần Hoạt động 2 SGK tr.10 và trả lời câu hỏi:</a:t>
            </a:r>
          </a:p>
        </p:txBody>
      </p:sp>
      <p:sp>
        <p:nvSpPr>
          <p:cNvPr id="8" name="TextBox 7"/>
          <p:cNvSpPr txBox="1"/>
          <p:nvPr/>
        </p:nvSpPr>
        <p:spPr>
          <a:xfrm>
            <a:off x="379083" y="1890084"/>
            <a:ext cx="8385829" cy="2723823"/>
          </a:xfrm>
          <a:prstGeom prst="rect">
            <a:avLst/>
          </a:prstGeom>
          <a:noFill/>
        </p:spPr>
        <p:txBody>
          <a:bodyPr wrap="square" rtlCol="0">
            <a:spAutoFit/>
          </a:bodyPr>
          <a:lstStyle/>
          <a:p>
            <a:pPr algn="just">
              <a:lnSpc>
                <a:spcPct val="150000"/>
              </a:lnSpc>
            </a:pPr>
            <a:r>
              <a:rPr lang="vi-VN" sz="1900"/>
              <a:t>Sản phẩm của nhóm là bài trình chiếu trước lớp về Ngày hội Trạng Nguyên nhỏ tuổi. An đã tìm được thông tin và trình bày lại trong tệp văn bản lưu trên máy tính. Minh vẽ hình minh hoạ và tìm hình ảnh cho bài trình chiếu. Các tệp hình ảnh Minh lưu trữ trong một thư mục trên máy tính. Khoa là người tạo bài trình chiếu từ thông tin mà các bạn tìm được. Theo em, làm thế nào để Khoa lấy được thông tin từ các bạn và hoàn thành nhiệm vụ của mình?</a:t>
            </a:r>
            <a:endParaRPr lang="en-US" sz="190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3"/>
          <a:stretch>
            <a:fillRect/>
          </a:stretch>
        </p:blipFill>
        <p:spPr>
          <a:xfrm rot="5400000">
            <a:off x="175712" y="4613907"/>
            <a:ext cx="406742" cy="406742"/>
          </a:xfrm>
          <a:prstGeom prst="rect">
            <a:avLst/>
          </a:prstGeom>
        </p:spPr>
      </p:pic>
      <p:pic>
        <p:nvPicPr>
          <p:cNvPr id="5124" name="Picture 4" descr="https://cdn-icons-png.flaticon.com/128/14878/148786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dn-icons-png.flaticon.com/128/3767/37670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72460" y="4491884"/>
            <a:ext cx="519139" cy="49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8219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3"/>
          <a:stretch>
            <a:fillRect/>
          </a:stretch>
        </p:blipFill>
        <p:spPr>
          <a:xfrm rot="5400000">
            <a:off x="175712" y="4613907"/>
            <a:ext cx="406742" cy="406742"/>
          </a:xfrm>
          <a:prstGeom prst="rect">
            <a:avLst/>
          </a:prstGeom>
        </p:spPr>
      </p:pic>
      <p:pic>
        <p:nvPicPr>
          <p:cNvPr id="5124" name="Picture 4" descr="https://cdn-icons-png.flaticon.com/128/14878/148786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dn-icons-png.flaticon.com/128/3767/37670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472460" y="4491884"/>
            <a:ext cx="519139" cy="4965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20879" y="1533631"/>
            <a:ext cx="2450295" cy="748331"/>
            <a:chOff x="907475" y="676025"/>
            <a:chExt cx="3432866" cy="951563"/>
          </a:xfrm>
        </p:grpSpPr>
        <p:pic>
          <p:nvPicPr>
            <p:cNvPr id="10" name="Picture 9"/>
            <p:cNvPicPr>
              <a:picLocks noChangeAspect="1"/>
            </p:cNvPicPr>
            <p:nvPr/>
          </p:nvPicPr>
          <p:blipFill>
            <a:blip r:embed="rId6"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3" name="TextBox 12"/>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4" name="Rounded Rectangle 13"/>
          <p:cNvSpPr/>
          <p:nvPr/>
        </p:nvSpPr>
        <p:spPr>
          <a:xfrm>
            <a:off x="753665" y="2471226"/>
            <a:ext cx="3151501" cy="195341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Khoa </a:t>
            </a:r>
            <a:r>
              <a:rPr lang="en-US" sz="2000" b="1">
                <a:solidFill>
                  <a:srgbClr val="000000"/>
                </a:solidFill>
                <a:cs typeface="Arial" panose="020B0604020202020204" pitchFamily="34" charset="0"/>
              </a:rPr>
              <a:t>có thể </a:t>
            </a:r>
            <a:r>
              <a:rPr lang="vi-VN" sz="2000" b="1">
                <a:solidFill>
                  <a:srgbClr val="000000"/>
                </a:solidFill>
                <a:cs typeface="Arial" panose="020B0604020202020204" pitchFamily="34" charset="0"/>
              </a:rPr>
              <a:t>lấy được thông tin từ các bạn và hoàn thành nhiệm vụ của mình</a:t>
            </a:r>
            <a:r>
              <a:rPr lang="en-US" sz="2000" b="1">
                <a:solidFill>
                  <a:srgbClr val="000000"/>
                </a:solidFill>
                <a:cs typeface="Arial" panose="020B0604020202020204" pitchFamily="34" charset="0"/>
              </a:rPr>
              <a:t> bằng cách:</a:t>
            </a:r>
            <a:endParaRPr lang="vi-VN" sz="2000" b="1" dirty="0">
              <a:solidFill>
                <a:srgbClr val="000000"/>
              </a:solidFill>
              <a:latin typeface="Arial" panose="020B0604020202020204" pitchFamily="34" charset="0"/>
              <a:cs typeface="Arial" panose="020B0604020202020204" pitchFamily="34" charset="0"/>
            </a:endParaRPr>
          </a:p>
        </p:txBody>
      </p:sp>
      <p:cxnSp>
        <p:nvCxnSpPr>
          <p:cNvPr id="15" name="Straight Arrow Connector 14"/>
          <p:cNvCxnSpPr>
            <a:stCxn id="14" idx="3"/>
            <a:endCxn id="16" idx="1"/>
          </p:cNvCxnSpPr>
          <p:nvPr/>
        </p:nvCxnSpPr>
        <p:spPr>
          <a:xfrm flipV="1">
            <a:off x="3905166" y="2212236"/>
            <a:ext cx="547091" cy="123569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452257" y="1708409"/>
            <a:ext cx="4192272" cy="1007654"/>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i="1">
                <a:solidFill>
                  <a:srgbClr val="000000"/>
                </a:solidFill>
                <a:cs typeface="Arial" panose="020B0604020202020204" pitchFamily="34" charset="0"/>
              </a:rPr>
              <a:t>Cách 1: </a:t>
            </a:r>
            <a:r>
              <a:rPr lang="vi-VN" sz="2000">
                <a:solidFill>
                  <a:srgbClr val="000000"/>
                </a:solidFill>
                <a:cs typeface="Arial" panose="020B0604020202020204" pitchFamily="34" charset="0"/>
              </a:rPr>
              <a:t>An có thể nhờ mẹ gửi tệp văn bản cho Khoa qua thư điện tử.</a:t>
            </a:r>
            <a:endParaRPr lang="en-US" sz="2000" dirty="0">
              <a:solidFill>
                <a:srgbClr val="000000"/>
              </a:solidFill>
              <a:latin typeface="Arial" panose="020B0604020202020204" pitchFamily="34" charset="0"/>
              <a:cs typeface="Arial" panose="020B0604020202020204" pitchFamily="34" charset="0"/>
            </a:endParaRPr>
          </a:p>
        </p:txBody>
      </p:sp>
      <p:cxnSp>
        <p:nvCxnSpPr>
          <p:cNvPr id="17" name="Straight Arrow Connector 16"/>
          <p:cNvCxnSpPr>
            <a:stCxn id="14" idx="3"/>
            <a:endCxn id="18" idx="1"/>
          </p:cNvCxnSpPr>
          <p:nvPr/>
        </p:nvCxnSpPr>
        <p:spPr>
          <a:xfrm>
            <a:off x="3905166" y="3447935"/>
            <a:ext cx="547091" cy="23227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452257" y="2955867"/>
            <a:ext cx="4192272" cy="1448689"/>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i="1">
                <a:solidFill>
                  <a:srgbClr val="000000"/>
                </a:solidFill>
                <a:cs typeface="Arial" panose="020B0604020202020204" pitchFamily="34" charset="0"/>
              </a:rPr>
              <a:t>Cách 2: </a:t>
            </a:r>
            <a:r>
              <a:rPr lang="vi-VN" sz="2000">
                <a:solidFill>
                  <a:srgbClr val="000000"/>
                </a:solidFill>
                <a:cs typeface="Arial" panose="020B0604020202020204" pitchFamily="34" charset="0"/>
              </a:rPr>
              <a:t>Minh có thể sao chép các tệp hình ảnh vào thiết bị lưu trữ rồi mang đến nhà Khoa.</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774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sp>
        <p:nvSpPr>
          <p:cNvPr id="5" name="TextBox 4"/>
          <p:cNvSpPr txBox="1"/>
          <p:nvPr/>
        </p:nvSpPr>
        <p:spPr>
          <a:xfrm>
            <a:off x="508000" y="1851333"/>
            <a:ext cx="8128000" cy="2862322"/>
          </a:xfrm>
          <a:prstGeom prst="rect">
            <a:avLst/>
          </a:prstGeom>
          <a:noFill/>
        </p:spPr>
        <p:txBody>
          <a:bodyPr wrap="square" rtlCol="0">
            <a:spAutoFit/>
          </a:bodyPr>
          <a:lstStyle/>
          <a:p>
            <a:pPr algn="just">
              <a:lnSpc>
                <a:spcPct val="150000"/>
              </a:lnSpc>
            </a:pPr>
            <a:r>
              <a:rPr lang="vi-VN" sz="2000"/>
              <a:t>Nhóm ba bạn An, Minh, Khoa được cô giáo giao nhiệm vụ tạo bài trình chiếu để trình bày trước lớp về Ngày hội Trạng Nguyên nhỏ tuổi. Để hoàn thành được nhiệm vụ, các bạn cần tìm thông tin về Ngày hội Trạng Nguyên nhỏ tuổi trên website của báo Thiếu niên Tiền phong và Nhi đồng tại địa chỉ thieunien.vn. Theo em, các bạn sẽ tìm kiếm thông tin như thế nào?</a:t>
            </a:r>
            <a:endParaRPr lang="en-US" sz="2000"/>
          </a:p>
        </p:txBody>
      </p:sp>
      <p:grpSp>
        <p:nvGrpSpPr>
          <p:cNvPr id="7" name="Group 6"/>
          <p:cNvGrpSpPr/>
          <p:nvPr/>
        </p:nvGrpSpPr>
        <p:grpSpPr>
          <a:xfrm>
            <a:off x="649525" y="1297335"/>
            <a:ext cx="7844950" cy="496996"/>
            <a:chOff x="-638608" y="-609601"/>
            <a:chExt cx="7844950" cy="496996"/>
          </a:xfrm>
        </p:grpSpPr>
        <p:sp>
          <p:nvSpPr>
            <p:cNvPr id="6" name="TextBox 5"/>
            <p:cNvSpPr txBox="1"/>
            <p:nvPr/>
          </p:nvSpPr>
          <p:spPr>
            <a:xfrm>
              <a:off x="-350045" y="-609601"/>
              <a:ext cx="7556387" cy="496996"/>
            </a:xfrm>
            <a:prstGeom prst="rect">
              <a:avLst/>
            </a:prstGeom>
            <a:noFill/>
          </p:spPr>
          <p:txBody>
            <a:bodyPr wrap="square" rtlCol="0">
              <a:spAutoFit/>
            </a:bodyPr>
            <a:lstStyle/>
            <a:p>
              <a:pPr algn="just">
                <a:lnSpc>
                  <a:spcPct val="150000"/>
                </a:lnSpc>
              </a:pPr>
              <a:r>
                <a:rPr lang="en-US" sz="2000" b="1">
                  <a:solidFill>
                    <a:srgbClr val="C00000"/>
                  </a:solidFill>
                </a:rPr>
                <a:t>Đ</a:t>
              </a:r>
              <a:r>
                <a:rPr lang="vi-VN" sz="2000" b="1">
                  <a:solidFill>
                    <a:srgbClr val="C00000"/>
                  </a:solidFill>
                </a:rPr>
                <a:t>ọc tình huống phần Khởi động – SGK tr.8 và trả lời câu hỏi:</a:t>
              </a:r>
              <a:endParaRPr lang="en-US" sz="2000" b="1">
                <a:solidFill>
                  <a:srgbClr val="C00000"/>
                </a:solidFill>
              </a:endParaRPr>
            </a:p>
          </p:txBody>
        </p:sp>
        <p:pic>
          <p:nvPicPr>
            <p:cNvPr id="2050" name="Picture 2" descr="https://cdn-icons-png.flaticon.com/128/3145/31457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08" y="-457201"/>
              <a:ext cx="288564" cy="28856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05750" y="4263848"/>
            <a:ext cx="812800" cy="845493"/>
          </a:xfrm>
          <a:prstGeom prst="rect">
            <a:avLst/>
          </a:prstGeom>
        </p:spPr>
      </p:pic>
      <p:pic>
        <p:nvPicPr>
          <p:cNvPr id="10" name="Picture 9"/>
          <p:cNvPicPr>
            <a:picLocks noChangeAspect="1"/>
          </p:cNvPicPr>
          <p:nvPr/>
        </p:nvPicPr>
        <p:blipFill>
          <a:blip r:embed="rId4"/>
          <a:stretch>
            <a:fillRect/>
          </a:stretch>
        </p:blipFill>
        <p:spPr>
          <a:xfrm rot="5400000">
            <a:off x="81906" y="2734441"/>
            <a:ext cx="406742" cy="406742"/>
          </a:xfrm>
          <a:prstGeom prst="rect">
            <a:avLst/>
          </a:prstGeom>
        </p:spPr>
      </p:pic>
    </p:spTree>
    <p:extLst>
      <p:ext uri="{BB962C8B-B14F-4D97-AF65-F5344CB8AC3E}">
        <p14:creationId xmlns:p14="http://schemas.microsoft.com/office/powerpoint/2010/main" val="98011173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E6C139-74A0-4A08-B49F-CCD3BAB11EE3}"/>
              </a:ext>
            </a:extLst>
          </p:cNvPr>
          <p:cNvGrpSpPr/>
          <p:nvPr/>
        </p:nvGrpSpPr>
        <p:grpSpPr>
          <a:xfrm>
            <a:off x="1631167" y="-1351628"/>
            <a:ext cx="2608324" cy="624579"/>
            <a:chOff x="633147" y="-1998"/>
            <a:chExt cx="5288779" cy="785741"/>
          </a:xfrm>
          <a:solidFill>
            <a:srgbClr val="CE3028"/>
          </a:solidFill>
        </p:grpSpPr>
        <p:sp>
          <p:nvSpPr>
            <p:cNvPr id="6" name="Rectangle 5">
              <a:extLst>
                <a:ext uri="{FF2B5EF4-FFF2-40B4-BE49-F238E27FC236}">
                  <a16:creationId xmlns:a16="http://schemas.microsoft.com/office/drawing/2014/main" id="{1719139D-2E7E-4222-9BDB-C0239A222B2E}"/>
                </a:ext>
              </a:extLst>
            </p:cNvPr>
            <p:cNvSpPr/>
            <p:nvPr/>
          </p:nvSpPr>
          <p:spPr>
            <a:xfrm>
              <a:off x="1707174"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7" name="Rectangle 6">
              <a:extLst>
                <a:ext uri="{FF2B5EF4-FFF2-40B4-BE49-F238E27FC236}">
                  <a16:creationId xmlns:a16="http://schemas.microsoft.com/office/drawing/2014/main" id="{8EFC8607-B0D5-49CE-A041-E2D1B0F45D25}"/>
                </a:ext>
              </a:extLst>
            </p:cNvPr>
            <p:cNvSpPr/>
            <p:nvPr/>
          </p:nvSpPr>
          <p:spPr>
            <a:xfrm>
              <a:off x="4768850"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8" name="Rounded Rectangle 14">
              <a:extLst>
                <a:ext uri="{FF2B5EF4-FFF2-40B4-BE49-F238E27FC236}">
                  <a16:creationId xmlns:a16="http://schemas.microsoft.com/office/drawing/2014/main" id="{70A86940-5725-4EFE-9967-B5AB8BED5239}"/>
                </a:ext>
              </a:extLst>
            </p:cNvPr>
            <p:cNvSpPr/>
            <p:nvPr/>
          </p:nvSpPr>
          <p:spPr>
            <a:xfrm>
              <a:off x="633147" y="219500"/>
              <a:ext cx="5288779" cy="564243"/>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US" sz="4400" b="1">
                  <a:solidFill>
                    <a:prstClr val="white"/>
                  </a:solidFill>
                  <a:latin typeface="Bahnschrift SemiBold" panose="020B0502040204020203" pitchFamily="34" charset="0"/>
                </a:rPr>
                <a:t>Lưu ý:</a:t>
              </a:r>
            </a:p>
          </p:txBody>
        </p:sp>
      </p:grpSp>
      <p:grpSp>
        <p:nvGrpSpPr>
          <p:cNvPr id="9" name="Group 8">
            <a:extLst>
              <a:ext uri="{FF2B5EF4-FFF2-40B4-BE49-F238E27FC236}">
                <a16:creationId xmlns:a16="http://schemas.microsoft.com/office/drawing/2014/main" id="{6954C9B9-C649-4E90-BEFF-AE3937E7B3AA}"/>
              </a:ext>
            </a:extLst>
          </p:cNvPr>
          <p:cNvGrpSpPr/>
          <p:nvPr/>
        </p:nvGrpSpPr>
        <p:grpSpPr>
          <a:xfrm>
            <a:off x="1401716" y="4502591"/>
            <a:ext cx="4944533" cy="527336"/>
            <a:chOff x="5029200" y="3264180"/>
            <a:chExt cx="10321826" cy="1183871"/>
          </a:xfrm>
        </p:grpSpPr>
        <p:sp>
          <p:nvSpPr>
            <p:cNvPr id="10" name="Rectangle: Rounded Corners 9">
              <a:extLst>
                <a:ext uri="{FF2B5EF4-FFF2-40B4-BE49-F238E27FC236}">
                  <a16:creationId xmlns:a16="http://schemas.microsoft.com/office/drawing/2014/main" id="{FAE3A20B-8C6F-4039-B23C-7CE7E53DD2CA}"/>
                </a:ext>
              </a:extLst>
            </p:cNvPr>
            <p:cNvSpPr/>
            <p:nvPr/>
          </p:nvSpPr>
          <p:spPr>
            <a:xfrm>
              <a:off x="5029200" y="3264180"/>
              <a:ext cx="10321826" cy="1066801"/>
            </a:xfrm>
            <a:prstGeom prst="roundRect">
              <a:avLst>
                <a:gd name="adj" fmla="val 50000"/>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US" sz="2700" dirty="0">
                  <a:solidFill>
                    <a:prstClr val="black"/>
                  </a:solidFill>
                  <a:latin typeface="Arial" panose="020B0604020202020204" pitchFamily="34" charset="0"/>
                  <a:cs typeface="Arial" panose="020B0604020202020204" pitchFamily="34" charset="0"/>
                  <a:hlinkClick r:id="rId2"/>
                </a:rPr>
                <a:t>https://kenhgiaovien.com/</a:t>
              </a:r>
              <a:r>
                <a:rPr lang="en-US" sz="2700" dirty="0">
                  <a:solidFill>
                    <a:prstClr val="black"/>
                  </a:solidFill>
                  <a:latin typeface="Arial" panose="020B0604020202020204" pitchFamily="34" charset="0"/>
                  <a:cs typeface="Arial" panose="020B0604020202020204" pitchFamily="34" charset="0"/>
                </a:rPr>
                <a:t> </a:t>
              </a:r>
            </a:p>
          </p:txBody>
        </p:sp>
        <p:pic>
          <p:nvPicPr>
            <p:cNvPr id="11" name="Picture 10" descr="A colorful letter g on a black background&#10;&#10;Description automatically generated">
              <a:extLst>
                <a:ext uri="{FF2B5EF4-FFF2-40B4-BE49-F238E27FC236}">
                  <a16:creationId xmlns:a16="http://schemas.microsoft.com/office/drawing/2014/main" id="{09DEE9A7-C295-407F-BBFB-5334AAC7B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287" y="3616554"/>
              <a:ext cx="685278" cy="685280"/>
            </a:xfrm>
            <a:prstGeom prst="rect">
              <a:avLst/>
            </a:prstGeom>
          </p:spPr>
        </p:pic>
        <p:pic>
          <p:nvPicPr>
            <p:cNvPr id="12" name="Picture 3">
              <a:extLst>
                <a:ext uri="{FF2B5EF4-FFF2-40B4-BE49-F238E27FC236}">
                  <a16:creationId xmlns:a16="http://schemas.microsoft.com/office/drawing/2014/main" id="{A65601DE-669A-4924-8726-845DA632D1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25570">
              <a:off x="14382265" y="3622402"/>
              <a:ext cx="619239" cy="825649"/>
            </a:xfrm>
            <a:prstGeom prst="rect">
              <a:avLst/>
            </a:prstGeom>
          </p:spPr>
        </p:pic>
      </p:grpSp>
      <p:pic>
        <p:nvPicPr>
          <p:cNvPr id="14" name="Picture 4">
            <a:extLst>
              <a:ext uri="{FF2B5EF4-FFF2-40B4-BE49-F238E27FC236}">
                <a16:creationId xmlns:a16="http://schemas.microsoft.com/office/drawing/2014/main" id="{EA42D59C-321C-45C4-B933-5EEF88A27768}"/>
              </a:ext>
            </a:extLst>
          </p:cNvPr>
          <p:cNvPicPr>
            <a:picLocks noChangeAspect="1"/>
          </p:cNvPicPr>
          <p:nvPr/>
        </p:nvPicPr>
        <p:blipFill>
          <a:blip r:embed="rId6"/>
          <a:srcRect/>
          <a:stretch>
            <a:fillRect/>
          </a:stretch>
        </p:blipFill>
        <p:spPr>
          <a:xfrm>
            <a:off x="7190999" y="1653332"/>
            <a:ext cx="1663135" cy="3253077"/>
          </a:xfrm>
          <a:prstGeom prst="rect">
            <a:avLst/>
          </a:prstGeom>
        </p:spPr>
      </p:pic>
      <p:sp>
        <p:nvSpPr>
          <p:cNvPr id="19" name="Google Shape;2124;p55">
            <a:extLst>
              <a:ext uri="{FF2B5EF4-FFF2-40B4-BE49-F238E27FC236}">
                <a16:creationId xmlns:a16="http://schemas.microsoft.com/office/drawing/2014/main" id="{3CCA6F51-F714-4E1A-9900-A83BF0A53C0E}"/>
              </a:ext>
            </a:extLst>
          </p:cNvPr>
          <p:cNvSpPr txBox="1"/>
          <p:nvPr/>
        </p:nvSpPr>
        <p:spPr>
          <a:xfrm>
            <a:off x="726299" y="500174"/>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0097B2"/>
                </a:solidFill>
                <a:latin typeface="Arial" panose="020B0604020202020204" pitchFamily="34" charset="0"/>
                <a:ea typeface="Fira Sans Extra Condensed"/>
                <a:cs typeface="Arial" panose="020B0604020202020204" pitchFamily="34" charset="0"/>
                <a:sym typeface="Fira Sans Extra Condensed"/>
              </a:rPr>
              <a:t>LINK DOWNLOAD GIÁO ÁN WORD: https://kenhgiaovien.com/tai-lieu/giao-tin-hoc-5-ket-noi-tri-thuc</a:t>
            </a:r>
            <a:endParaRPr sz="2000" dirty="0">
              <a:solidFill>
                <a:srgbClr val="0097B2"/>
              </a:solidFill>
              <a:latin typeface="Arial" panose="020B0604020202020204" pitchFamily="34" charset="0"/>
              <a:ea typeface="Fira Sans Extra Condensed"/>
              <a:cs typeface="Arial" panose="020B0604020202020204" pitchFamily="34" charset="0"/>
              <a:sym typeface="Fira Sans Extra Condensed"/>
            </a:endParaRPr>
          </a:p>
        </p:txBody>
      </p:sp>
      <p:sp>
        <p:nvSpPr>
          <p:cNvPr id="20" name="Google Shape;2124;p55">
            <a:extLst>
              <a:ext uri="{FF2B5EF4-FFF2-40B4-BE49-F238E27FC236}">
                <a16:creationId xmlns:a16="http://schemas.microsoft.com/office/drawing/2014/main" id="{750F9328-8334-4BC5-8967-4E7B29FA4EEE}"/>
              </a:ext>
            </a:extLst>
          </p:cNvPr>
          <p:cNvSpPr txBox="1"/>
          <p:nvPr/>
        </p:nvSpPr>
        <p:spPr>
          <a:xfrm>
            <a:off x="726299" y="2094408"/>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LINK DOWNLOAD GIÁO ÁN PPT: </a:t>
            </a:r>
          </a:p>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https://kenhgiaovien.com/tai-lieu/giao-powerpoint-tin-hoc-5-ket-noi-tri-thuc</a:t>
            </a:r>
          </a:p>
        </p:txBody>
      </p:sp>
      <p:sp>
        <p:nvSpPr>
          <p:cNvPr id="21" name="Google Shape;2124;p55">
            <a:extLst>
              <a:ext uri="{FF2B5EF4-FFF2-40B4-BE49-F238E27FC236}">
                <a16:creationId xmlns:a16="http://schemas.microsoft.com/office/drawing/2014/main" id="{BB6025EC-64CB-4699-A5E2-E7B3CFA17365}"/>
              </a:ext>
            </a:extLst>
          </p:cNvPr>
          <p:cNvSpPr txBox="1"/>
          <p:nvPr/>
        </p:nvSpPr>
        <p:spPr>
          <a:xfrm>
            <a:off x="726299" y="3454770"/>
            <a:ext cx="6295364" cy="812430"/>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lnSpc>
                <a:spcPct val="130000"/>
              </a:lnSpc>
              <a:defRPr/>
            </a:pPr>
            <a:r>
              <a:rPr lang="en-US" sz="2000" dirty="0">
                <a:latin typeface="Arial" panose="020B0604020202020204" pitchFamily="34" charset="0"/>
                <a:ea typeface="Fira Sans Extra Condensed"/>
                <a:cs typeface="Arial" panose="020B0604020202020204" pitchFamily="34" charset="0"/>
                <a:sym typeface="Fira Sans Extra Condensed"/>
              </a:rPr>
              <a:t>ZALO: 0386 168 725</a:t>
            </a:r>
            <a:endParaRPr lang="en-US" sz="2000" b="1" dirty="0">
              <a:latin typeface="Arial" panose="020B0604020202020204" pitchFamily="34" charset="0"/>
              <a:ea typeface="Fira Sans Extra Condensed"/>
              <a:cs typeface="Arial" panose="020B0604020202020204" pitchFamily="34" charset="0"/>
              <a:sym typeface="Fira Sans Extra Condensed"/>
            </a:endParaRPr>
          </a:p>
        </p:txBody>
      </p:sp>
    </p:spTree>
    <p:extLst>
      <p:ext uri="{BB962C8B-B14F-4D97-AF65-F5344CB8AC3E}">
        <p14:creationId xmlns:p14="http://schemas.microsoft.com/office/powerpoint/2010/main" val="2954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grpSp>
        <p:nvGrpSpPr>
          <p:cNvPr id="5" name="Group 4"/>
          <p:cNvGrpSpPr/>
          <p:nvPr/>
        </p:nvGrpSpPr>
        <p:grpSpPr>
          <a:xfrm>
            <a:off x="254000" y="1472475"/>
            <a:ext cx="2450295" cy="748331"/>
            <a:chOff x="907475" y="676025"/>
            <a:chExt cx="3432866" cy="951563"/>
          </a:xfrm>
        </p:grpSpPr>
        <p:pic>
          <p:nvPicPr>
            <p:cNvPr id="6" name="Picture 5"/>
            <p:cNvPicPr>
              <a:picLocks noChangeAspect="1"/>
            </p:cNvPicPr>
            <p:nvPr/>
          </p:nvPicPr>
          <p:blipFill>
            <a:blip r:embed="rId2" cstate="print">
              <a:duotone>
                <a:prstClr val="black"/>
                <a:srgbClr val="FFCC99">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7" name="TextBox 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9" name="Group 8"/>
          <p:cNvGrpSpPr/>
          <p:nvPr/>
        </p:nvGrpSpPr>
        <p:grpSpPr>
          <a:xfrm>
            <a:off x="1029477" y="2305882"/>
            <a:ext cx="4157770" cy="1938992"/>
            <a:chOff x="1029477" y="2305882"/>
            <a:chExt cx="4157770" cy="1938992"/>
          </a:xfrm>
        </p:grpSpPr>
        <p:sp>
          <p:nvSpPr>
            <p:cNvPr id="8" name="TextBox 7"/>
            <p:cNvSpPr txBox="1"/>
            <p:nvPr/>
          </p:nvSpPr>
          <p:spPr>
            <a:xfrm>
              <a:off x="1758247" y="2305882"/>
              <a:ext cx="3429000" cy="1938992"/>
            </a:xfrm>
            <a:prstGeom prst="rect">
              <a:avLst/>
            </a:prstGeom>
            <a:noFill/>
          </p:spPr>
          <p:txBody>
            <a:bodyPr wrap="square" rtlCol="0">
              <a:spAutoFit/>
            </a:bodyPr>
            <a:lstStyle/>
            <a:p>
              <a:pPr algn="just">
                <a:lnSpc>
                  <a:spcPct val="150000"/>
                </a:lnSpc>
              </a:pPr>
              <a:r>
                <a:rPr lang="en-US" sz="2000"/>
                <a:t>C</a:t>
              </a:r>
              <a:r>
                <a:rPr lang="vi-VN" sz="2000"/>
                <a:t>ác bạn sẽ tìm kiếm thông tin bằng cách truy cập vào trang web để tìm kiếm thông tin theo từ khoá yêu cầu.</a:t>
              </a:r>
              <a:endParaRPr lang="en-US" sz="2000"/>
            </a:p>
          </p:txBody>
        </p:sp>
        <p:pic>
          <p:nvPicPr>
            <p:cNvPr id="3074" name="Picture 2" descr="https://cdn-icons-png.flaticon.com/128/2267/22679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9478" y="2968783"/>
              <a:ext cx="613188" cy="61318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885" y="1983250"/>
            <a:ext cx="2930049" cy="2189933"/>
          </a:xfrm>
          <a:prstGeom prst="rect">
            <a:avLst/>
          </a:prstGeom>
        </p:spPr>
      </p:pic>
    </p:spTree>
    <p:extLst>
      <p:ext uri="{BB962C8B-B14F-4D97-AF65-F5344CB8AC3E}">
        <p14:creationId xmlns:p14="http://schemas.microsoft.com/office/powerpoint/2010/main" val="2952268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0020"/>
            <a:ext cx="9144000" cy="699230"/>
          </a:xfrm>
          <a:prstGeom prst="rect">
            <a:avLst/>
          </a:prstGeom>
          <a:noFill/>
        </p:spPr>
        <p:txBody>
          <a:bodyPr wrap="square" rtlCol="0">
            <a:spAutoFit/>
          </a:bodyPr>
          <a:lstStyle/>
          <a:p>
            <a:pPr algn="ctr">
              <a:lnSpc>
                <a:spcPct val="150000"/>
              </a:lnSpc>
            </a:pPr>
            <a:r>
              <a:rPr lang="en-US" sz="3000" b="1">
                <a:solidFill>
                  <a:srgbClr val="C00000"/>
                </a:solidFill>
              </a:rPr>
              <a:t>CHỦ ĐỀ 2: MẠNG MÁY TÍNH VÀ INTERNET</a:t>
            </a:r>
          </a:p>
        </p:txBody>
      </p:sp>
      <p:sp>
        <p:nvSpPr>
          <p:cNvPr id="5" name="TextBox 4"/>
          <p:cNvSpPr txBox="1"/>
          <p:nvPr/>
        </p:nvSpPr>
        <p:spPr>
          <a:xfrm>
            <a:off x="0" y="1668379"/>
            <a:ext cx="9144000" cy="1938992"/>
          </a:xfrm>
          <a:prstGeom prst="rect">
            <a:avLst/>
          </a:prstGeom>
          <a:noFill/>
        </p:spPr>
        <p:txBody>
          <a:bodyPr wrap="square" rtlCol="0">
            <a:spAutoFit/>
          </a:bodyPr>
          <a:lstStyle/>
          <a:p>
            <a:pPr algn="ctr">
              <a:lnSpc>
                <a:spcPct val="150000"/>
              </a:lnSpc>
            </a:pPr>
            <a:r>
              <a:rPr lang="en-US" sz="4000" b="1">
                <a:solidFill>
                  <a:srgbClr val="7030A0"/>
                </a:solidFill>
              </a:rPr>
              <a:t>BÀI 2. TÌM KIẾM THÔNG TIN </a:t>
            </a:r>
          </a:p>
          <a:p>
            <a:pPr algn="ctr">
              <a:lnSpc>
                <a:spcPct val="150000"/>
              </a:lnSpc>
            </a:pPr>
            <a:r>
              <a:rPr lang="en-US" sz="4000" b="1">
                <a:solidFill>
                  <a:srgbClr val="7030A0"/>
                </a:solidFill>
              </a:rPr>
              <a:t>TRÊN WEBSITE</a:t>
            </a:r>
          </a:p>
        </p:txBody>
      </p:sp>
      <p:pic>
        <p:nvPicPr>
          <p:cNvPr id="1026" name="Picture 2" descr="https://media.istockphoto.com/id/1367844313/vi/vec-to/vector-3d-kh%C3%A1i-ni%E1%BB%87m-nghi%C3%AAn-c%E1%BB%A9u-internet-c%E1%BB%ADa-s%E1%BB%95-t%C3%ACm-ki%E1%BA%BFm-tr%C3%ACnh-duy%E1%BB%87t-v%E1%BB%9Bi-k%C3%ADnh-l%C3%BAp.jpg?s=612x612&amp;w=0&amp;k=20&amp;c=iaJn0rMzFF_FgMV6x_u-m_nPy7uVy8eJ4VKU66og2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467" y="2635768"/>
            <a:ext cx="2341464" cy="2341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tatic.vecteezy.com/system/resources/previews/007/036/651/non_2x/male-working-on-computer-with-cat-cartoon-icon-illustration-people-technology-icon-concept-isolated-premium-flat-cartoon-style-vecto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3108" y="2849789"/>
            <a:ext cx="2535054" cy="254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2567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sp>
        <p:nvSpPr>
          <p:cNvPr id="2741" name="Google Shape;2741;p59"/>
          <p:cNvSpPr/>
          <p:nvPr/>
        </p:nvSpPr>
        <p:spPr>
          <a:xfrm>
            <a:off x="815248" y="2605332"/>
            <a:ext cx="702801" cy="702801"/>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02</a:t>
            </a:r>
            <a:endParaRPr sz="2200" b="1">
              <a:solidFill>
                <a:srgbClr val="FFFFFF"/>
              </a:solidFill>
            </a:endParaRPr>
          </a:p>
        </p:txBody>
      </p:sp>
      <p:sp>
        <p:nvSpPr>
          <p:cNvPr id="2742" name="Google Shape;2742;p59"/>
          <p:cNvSpPr/>
          <p:nvPr/>
        </p:nvSpPr>
        <p:spPr>
          <a:xfrm>
            <a:off x="815248" y="1490707"/>
            <a:ext cx="702801" cy="702801"/>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01</a:t>
            </a:r>
            <a:endParaRPr sz="2200" b="1">
              <a:solidFill>
                <a:srgbClr val="FFFFFF"/>
              </a:solidFill>
            </a:endParaRPr>
          </a:p>
        </p:txBody>
      </p:sp>
      <p:sp>
        <p:nvSpPr>
          <p:cNvPr id="2743" name="Google Shape;2743;p59"/>
          <p:cNvSpPr/>
          <p:nvPr/>
        </p:nvSpPr>
        <p:spPr>
          <a:xfrm>
            <a:off x="815248" y="3719957"/>
            <a:ext cx="702801" cy="702801"/>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t>03</a:t>
            </a:r>
            <a:endParaRPr sz="2200" b="1"/>
          </a:p>
        </p:txBody>
      </p:sp>
      <p:sp>
        <p:nvSpPr>
          <p:cNvPr id="15" name="TextBox 14"/>
          <p:cNvSpPr txBox="1"/>
          <p:nvPr/>
        </p:nvSpPr>
        <p:spPr>
          <a:xfrm>
            <a:off x="0" y="644766"/>
            <a:ext cx="9144000" cy="630942"/>
          </a:xfrm>
          <a:prstGeom prst="rect">
            <a:avLst/>
          </a:prstGeom>
          <a:noFill/>
        </p:spPr>
        <p:txBody>
          <a:bodyPr wrap="square" rtlCol="0">
            <a:spAutoFit/>
          </a:bodyPr>
          <a:lstStyle/>
          <a:p>
            <a:pPr algn="ctr"/>
            <a:r>
              <a:rPr lang="en-US" sz="3500" b="1">
                <a:solidFill>
                  <a:srgbClr val="002060"/>
                </a:solidFill>
              </a:rPr>
              <a:t>NỘI DUNG BÀI HỌC</a:t>
            </a:r>
          </a:p>
        </p:txBody>
      </p:sp>
      <p:sp>
        <p:nvSpPr>
          <p:cNvPr id="16" name="TextBox 15"/>
          <p:cNvSpPr txBox="1"/>
          <p:nvPr/>
        </p:nvSpPr>
        <p:spPr>
          <a:xfrm>
            <a:off x="1692935" y="1559856"/>
            <a:ext cx="3881599" cy="553998"/>
          </a:xfrm>
          <a:prstGeom prst="rect">
            <a:avLst/>
          </a:prstGeom>
          <a:noFill/>
        </p:spPr>
        <p:txBody>
          <a:bodyPr wrap="square" rtlCol="0">
            <a:spAutoFit/>
          </a:bodyPr>
          <a:lstStyle/>
          <a:p>
            <a:pPr algn="just">
              <a:lnSpc>
                <a:spcPct val="150000"/>
              </a:lnSpc>
            </a:pPr>
            <a:r>
              <a:rPr lang="vi-VN" sz="2000"/>
              <a:t>Tìm kiếm thông tin trên website</a:t>
            </a:r>
            <a:endParaRPr lang="en-US" sz="2000"/>
          </a:p>
        </p:txBody>
      </p:sp>
      <p:sp>
        <p:nvSpPr>
          <p:cNvPr id="17" name="TextBox 16"/>
          <p:cNvSpPr txBox="1"/>
          <p:nvPr/>
        </p:nvSpPr>
        <p:spPr>
          <a:xfrm>
            <a:off x="1692935" y="2679733"/>
            <a:ext cx="3881599" cy="553998"/>
          </a:xfrm>
          <a:prstGeom prst="rect">
            <a:avLst/>
          </a:prstGeom>
          <a:noFill/>
        </p:spPr>
        <p:txBody>
          <a:bodyPr wrap="square" rtlCol="0">
            <a:spAutoFit/>
          </a:bodyPr>
          <a:lstStyle/>
          <a:p>
            <a:pPr algn="just">
              <a:lnSpc>
                <a:spcPct val="150000"/>
              </a:lnSpc>
            </a:pPr>
            <a:r>
              <a:rPr lang="vi-VN" sz="2000"/>
              <a:t>Hợp tác, chia sẻ thông tin</a:t>
            </a:r>
            <a:endParaRPr lang="en-US" sz="2000"/>
          </a:p>
        </p:txBody>
      </p:sp>
      <p:sp>
        <p:nvSpPr>
          <p:cNvPr id="18" name="TextBox 17"/>
          <p:cNvSpPr txBox="1"/>
          <p:nvPr/>
        </p:nvSpPr>
        <p:spPr>
          <a:xfrm>
            <a:off x="1692934" y="3563525"/>
            <a:ext cx="3881599" cy="1015663"/>
          </a:xfrm>
          <a:prstGeom prst="rect">
            <a:avLst/>
          </a:prstGeom>
          <a:noFill/>
        </p:spPr>
        <p:txBody>
          <a:bodyPr wrap="square" rtlCol="0">
            <a:spAutoFit/>
          </a:bodyPr>
          <a:lstStyle/>
          <a:p>
            <a:pPr algn="just">
              <a:lnSpc>
                <a:spcPct val="150000"/>
              </a:lnSpc>
            </a:pPr>
            <a:r>
              <a:rPr lang="vi-VN" sz="2000"/>
              <a:t>Thực hành tìm kiếm thông tin trên website và chia sẻ thông tin</a:t>
            </a:r>
            <a:endParaRPr lang="en-US" sz="2000"/>
          </a:p>
        </p:txBody>
      </p:sp>
      <p:grpSp>
        <p:nvGrpSpPr>
          <p:cNvPr id="101" name="Google Shape;2068;p47"/>
          <p:cNvGrpSpPr/>
          <p:nvPr/>
        </p:nvGrpSpPr>
        <p:grpSpPr>
          <a:xfrm>
            <a:off x="5749418" y="1761315"/>
            <a:ext cx="2656790" cy="2582850"/>
            <a:chOff x="5117700" y="1284078"/>
            <a:chExt cx="3198308" cy="3109297"/>
          </a:xfrm>
        </p:grpSpPr>
        <p:grpSp>
          <p:nvGrpSpPr>
            <p:cNvPr id="102" name="Google Shape;2069;p47"/>
            <p:cNvGrpSpPr/>
            <p:nvPr/>
          </p:nvGrpSpPr>
          <p:grpSpPr>
            <a:xfrm>
              <a:off x="5117700" y="1334265"/>
              <a:ext cx="3198308" cy="3059110"/>
              <a:chOff x="5117700" y="1334265"/>
              <a:chExt cx="3198308" cy="3059110"/>
            </a:xfrm>
          </p:grpSpPr>
          <p:grpSp>
            <p:nvGrpSpPr>
              <p:cNvPr id="145" name="Google Shape;2070;p47"/>
              <p:cNvGrpSpPr/>
              <p:nvPr/>
            </p:nvGrpSpPr>
            <p:grpSpPr>
              <a:xfrm>
                <a:off x="6884953" y="1334265"/>
                <a:ext cx="1431054" cy="2335624"/>
                <a:chOff x="4086200" y="365075"/>
                <a:chExt cx="2363426" cy="3857348"/>
              </a:xfrm>
            </p:grpSpPr>
            <p:sp>
              <p:nvSpPr>
                <p:cNvPr id="238" name="Google Shape;2071;p47"/>
                <p:cNvSpPr/>
                <p:nvPr/>
              </p:nvSpPr>
              <p:spPr>
                <a:xfrm>
                  <a:off x="4556187" y="369243"/>
                  <a:ext cx="1878028" cy="1091678"/>
                </a:xfrm>
                <a:custGeom>
                  <a:avLst/>
                  <a:gdLst/>
                  <a:ahLst/>
                  <a:cxnLst/>
                  <a:rect l="l" t="t" r="r" b="b"/>
                  <a:pathLst>
                    <a:path w="9011" h="5238" extrusionOk="0">
                      <a:moveTo>
                        <a:pt x="1137" y="0"/>
                      </a:moveTo>
                      <a:cubicBezTo>
                        <a:pt x="961" y="0"/>
                        <a:pt x="809" y="134"/>
                        <a:pt x="767" y="310"/>
                      </a:cubicBezTo>
                      <a:lnTo>
                        <a:pt x="37" y="4353"/>
                      </a:lnTo>
                      <a:cubicBezTo>
                        <a:pt x="0" y="4542"/>
                        <a:pt x="116" y="4699"/>
                        <a:pt x="287" y="4699"/>
                      </a:cubicBezTo>
                      <a:lnTo>
                        <a:pt x="8123" y="5235"/>
                      </a:lnTo>
                      <a:cubicBezTo>
                        <a:pt x="8136" y="5237"/>
                        <a:pt x="8149" y="5238"/>
                        <a:pt x="8161" y="5238"/>
                      </a:cubicBezTo>
                      <a:cubicBezTo>
                        <a:pt x="8339" y="5238"/>
                        <a:pt x="8490" y="5089"/>
                        <a:pt x="8507" y="4912"/>
                      </a:cubicBezTo>
                      <a:lnTo>
                        <a:pt x="8992" y="596"/>
                      </a:lnTo>
                      <a:cubicBezTo>
                        <a:pt x="9010" y="425"/>
                        <a:pt x="8876" y="268"/>
                        <a:pt x="8701" y="268"/>
                      </a:cubicBezTo>
                      <a:lnTo>
                        <a:pt x="1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2;p47"/>
                <p:cNvSpPr/>
                <p:nvPr/>
              </p:nvSpPr>
              <p:spPr>
                <a:xfrm>
                  <a:off x="4555134" y="365075"/>
                  <a:ext cx="1894492" cy="1104391"/>
                </a:xfrm>
                <a:custGeom>
                  <a:avLst/>
                  <a:gdLst/>
                  <a:ahLst/>
                  <a:cxnLst/>
                  <a:rect l="l" t="t" r="r" b="b"/>
                  <a:pathLst>
                    <a:path w="9090" h="5299" extrusionOk="0">
                      <a:moveTo>
                        <a:pt x="1156" y="57"/>
                      </a:moveTo>
                      <a:lnTo>
                        <a:pt x="8743" y="311"/>
                      </a:lnTo>
                      <a:cubicBezTo>
                        <a:pt x="8895" y="330"/>
                        <a:pt x="9011" y="464"/>
                        <a:pt x="8992" y="616"/>
                      </a:cubicBezTo>
                      <a:lnTo>
                        <a:pt x="8512" y="4909"/>
                      </a:lnTo>
                      <a:cubicBezTo>
                        <a:pt x="8494" y="5091"/>
                        <a:pt x="8359" y="5220"/>
                        <a:pt x="8198" y="5220"/>
                      </a:cubicBezTo>
                      <a:cubicBezTo>
                        <a:pt x="8187" y="5220"/>
                        <a:pt x="8176" y="5220"/>
                        <a:pt x="8165" y="5218"/>
                      </a:cubicBezTo>
                      <a:lnTo>
                        <a:pt x="329" y="4701"/>
                      </a:lnTo>
                      <a:cubicBezTo>
                        <a:pt x="176" y="4678"/>
                        <a:pt x="79" y="4544"/>
                        <a:pt x="98" y="4373"/>
                      </a:cubicBezTo>
                      <a:lnTo>
                        <a:pt x="851" y="330"/>
                      </a:lnTo>
                      <a:cubicBezTo>
                        <a:pt x="869" y="173"/>
                        <a:pt x="1022" y="57"/>
                        <a:pt x="1156" y="57"/>
                      </a:cubicBezTo>
                      <a:close/>
                      <a:moveTo>
                        <a:pt x="1147" y="0"/>
                      </a:moveTo>
                      <a:cubicBezTo>
                        <a:pt x="966" y="0"/>
                        <a:pt x="807" y="146"/>
                        <a:pt x="772" y="330"/>
                      </a:cubicBezTo>
                      <a:lnTo>
                        <a:pt x="42" y="4373"/>
                      </a:lnTo>
                      <a:cubicBezTo>
                        <a:pt x="1" y="4562"/>
                        <a:pt x="116" y="4756"/>
                        <a:pt x="310" y="4756"/>
                      </a:cubicBezTo>
                      <a:lnTo>
                        <a:pt x="8147" y="5297"/>
                      </a:lnTo>
                      <a:cubicBezTo>
                        <a:pt x="8158" y="5298"/>
                        <a:pt x="8169" y="5298"/>
                        <a:pt x="8180" y="5298"/>
                      </a:cubicBezTo>
                      <a:cubicBezTo>
                        <a:pt x="8396" y="5298"/>
                        <a:pt x="8573" y="5130"/>
                        <a:pt x="8590" y="4932"/>
                      </a:cubicBezTo>
                      <a:lnTo>
                        <a:pt x="9071" y="635"/>
                      </a:lnTo>
                      <a:cubicBezTo>
                        <a:pt x="9089" y="427"/>
                        <a:pt x="8955" y="251"/>
                        <a:pt x="8743" y="251"/>
                      </a:cubicBezTo>
                      <a:lnTo>
                        <a:pt x="1179" y="2"/>
                      </a:lnTo>
                      <a:cubicBezTo>
                        <a:pt x="1168" y="1"/>
                        <a:pt x="1158" y="0"/>
                        <a:pt x="11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3;p47"/>
                <p:cNvSpPr/>
                <p:nvPr/>
              </p:nvSpPr>
              <p:spPr>
                <a:xfrm>
                  <a:off x="4330890" y="1504273"/>
                  <a:ext cx="1966604" cy="1261328"/>
                </a:xfrm>
                <a:custGeom>
                  <a:avLst/>
                  <a:gdLst/>
                  <a:ahLst/>
                  <a:cxnLst/>
                  <a:rect l="l" t="t" r="r" b="b"/>
                  <a:pathLst>
                    <a:path w="9436" h="6052" extrusionOk="0">
                      <a:moveTo>
                        <a:pt x="1205" y="0"/>
                      </a:moveTo>
                      <a:cubicBezTo>
                        <a:pt x="1044" y="0"/>
                        <a:pt x="885" y="147"/>
                        <a:pt x="850" y="330"/>
                      </a:cubicBezTo>
                      <a:lnTo>
                        <a:pt x="42" y="4756"/>
                      </a:lnTo>
                      <a:cubicBezTo>
                        <a:pt x="0" y="4951"/>
                        <a:pt x="116" y="5145"/>
                        <a:pt x="310" y="5163"/>
                      </a:cubicBezTo>
                      <a:lnTo>
                        <a:pt x="8474" y="6050"/>
                      </a:lnTo>
                      <a:cubicBezTo>
                        <a:pt x="8484" y="6051"/>
                        <a:pt x="8495" y="6052"/>
                        <a:pt x="8505" y="6052"/>
                      </a:cubicBezTo>
                      <a:cubicBezTo>
                        <a:pt x="8684" y="6052"/>
                        <a:pt x="8859" y="5900"/>
                        <a:pt x="8876" y="5704"/>
                      </a:cubicBezTo>
                      <a:lnTo>
                        <a:pt x="9417" y="968"/>
                      </a:lnTo>
                      <a:cubicBezTo>
                        <a:pt x="9435" y="774"/>
                        <a:pt x="9301" y="598"/>
                        <a:pt x="9107" y="579"/>
                      </a:cubicBezTo>
                      <a:lnTo>
                        <a:pt x="1234" y="2"/>
                      </a:lnTo>
                      <a:cubicBezTo>
                        <a:pt x="1224" y="1"/>
                        <a:pt x="1215"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74;p47"/>
                <p:cNvSpPr/>
                <p:nvPr/>
              </p:nvSpPr>
              <p:spPr>
                <a:xfrm>
                  <a:off x="4330879" y="1496562"/>
                  <a:ext cx="1982027" cy="1280502"/>
                </a:xfrm>
                <a:custGeom>
                  <a:avLst/>
                  <a:gdLst/>
                  <a:ahLst/>
                  <a:cxnLst/>
                  <a:rect l="l" t="t" r="r" b="b"/>
                  <a:pathLst>
                    <a:path w="9510" h="6144" extrusionOk="0">
                      <a:moveTo>
                        <a:pt x="1219" y="78"/>
                      </a:moveTo>
                      <a:cubicBezTo>
                        <a:pt x="1230" y="78"/>
                        <a:pt x="1241" y="79"/>
                        <a:pt x="1252" y="80"/>
                      </a:cubicBezTo>
                      <a:lnTo>
                        <a:pt x="9144" y="658"/>
                      </a:lnTo>
                      <a:cubicBezTo>
                        <a:pt x="9320" y="658"/>
                        <a:pt x="9435" y="811"/>
                        <a:pt x="9417" y="1005"/>
                      </a:cubicBezTo>
                      <a:lnTo>
                        <a:pt x="8876" y="5741"/>
                      </a:lnTo>
                      <a:cubicBezTo>
                        <a:pt x="8859" y="5918"/>
                        <a:pt x="8720" y="6047"/>
                        <a:pt x="8546" y="6047"/>
                      </a:cubicBezTo>
                      <a:cubicBezTo>
                        <a:pt x="8535" y="6047"/>
                        <a:pt x="8523" y="6047"/>
                        <a:pt x="8511" y="6046"/>
                      </a:cubicBezTo>
                      <a:lnTo>
                        <a:pt x="347" y="5163"/>
                      </a:lnTo>
                      <a:cubicBezTo>
                        <a:pt x="194" y="5140"/>
                        <a:pt x="79" y="4969"/>
                        <a:pt x="116" y="4793"/>
                      </a:cubicBezTo>
                      <a:lnTo>
                        <a:pt x="924" y="367"/>
                      </a:lnTo>
                      <a:cubicBezTo>
                        <a:pt x="959" y="209"/>
                        <a:pt x="1080" y="78"/>
                        <a:pt x="1219" y="78"/>
                      </a:cubicBezTo>
                      <a:close/>
                      <a:moveTo>
                        <a:pt x="1242" y="1"/>
                      </a:moveTo>
                      <a:cubicBezTo>
                        <a:pt x="1060" y="1"/>
                        <a:pt x="904" y="164"/>
                        <a:pt x="869" y="348"/>
                      </a:cubicBezTo>
                      <a:lnTo>
                        <a:pt x="37" y="4775"/>
                      </a:lnTo>
                      <a:cubicBezTo>
                        <a:pt x="0" y="5006"/>
                        <a:pt x="134" y="5200"/>
                        <a:pt x="328" y="5237"/>
                      </a:cubicBezTo>
                      <a:lnTo>
                        <a:pt x="8511" y="6143"/>
                      </a:lnTo>
                      <a:cubicBezTo>
                        <a:pt x="8522" y="6144"/>
                        <a:pt x="8532" y="6144"/>
                        <a:pt x="8543" y="6144"/>
                      </a:cubicBezTo>
                      <a:cubicBezTo>
                        <a:pt x="8744" y="6144"/>
                        <a:pt x="8933" y="5978"/>
                        <a:pt x="8955" y="5741"/>
                      </a:cubicBezTo>
                      <a:lnTo>
                        <a:pt x="9491" y="1005"/>
                      </a:lnTo>
                      <a:cubicBezTo>
                        <a:pt x="9509" y="792"/>
                        <a:pt x="9357" y="598"/>
                        <a:pt x="9144" y="579"/>
                      </a:cubicBezTo>
                      <a:lnTo>
                        <a:pt x="1271" y="2"/>
                      </a:lnTo>
                      <a:cubicBezTo>
                        <a:pt x="1261" y="1"/>
                        <a:pt x="1252" y="1"/>
                        <a:pt x="124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75;p47"/>
                <p:cNvSpPr/>
                <p:nvPr/>
              </p:nvSpPr>
              <p:spPr>
                <a:xfrm>
                  <a:off x="4086211" y="2748512"/>
                  <a:ext cx="2062892" cy="1466200"/>
                </a:xfrm>
                <a:custGeom>
                  <a:avLst/>
                  <a:gdLst/>
                  <a:ahLst/>
                  <a:cxnLst/>
                  <a:rect l="l" t="t" r="r" b="b"/>
                  <a:pathLst>
                    <a:path w="9898" h="7035" extrusionOk="0">
                      <a:moveTo>
                        <a:pt x="1299" y="0"/>
                      </a:moveTo>
                      <a:cubicBezTo>
                        <a:pt x="1119" y="0"/>
                        <a:pt x="964" y="147"/>
                        <a:pt x="925" y="348"/>
                      </a:cubicBezTo>
                      <a:lnTo>
                        <a:pt x="42" y="5218"/>
                      </a:lnTo>
                      <a:cubicBezTo>
                        <a:pt x="0" y="5449"/>
                        <a:pt x="116" y="5643"/>
                        <a:pt x="310" y="5680"/>
                      </a:cubicBezTo>
                      <a:lnTo>
                        <a:pt x="8840" y="7030"/>
                      </a:lnTo>
                      <a:cubicBezTo>
                        <a:pt x="8859" y="7033"/>
                        <a:pt x="8878" y="7035"/>
                        <a:pt x="8897" y="7035"/>
                      </a:cubicBezTo>
                      <a:cubicBezTo>
                        <a:pt x="9085" y="7035"/>
                        <a:pt x="9243" y="6872"/>
                        <a:pt x="9260" y="6641"/>
                      </a:cubicBezTo>
                      <a:lnTo>
                        <a:pt x="9861" y="1406"/>
                      </a:lnTo>
                      <a:cubicBezTo>
                        <a:pt x="9898" y="1194"/>
                        <a:pt x="9745" y="981"/>
                        <a:pt x="9551" y="963"/>
                      </a:cubicBezTo>
                      <a:lnTo>
                        <a:pt x="1331" y="2"/>
                      </a:lnTo>
                      <a:cubicBezTo>
                        <a:pt x="1321"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76;p47"/>
                <p:cNvSpPr/>
                <p:nvPr/>
              </p:nvSpPr>
              <p:spPr>
                <a:xfrm>
                  <a:off x="4086200" y="2740592"/>
                  <a:ext cx="2078314" cy="1481831"/>
                </a:xfrm>
                <a:custGeom>
                  <a:avLst/>
                  <a:gdLst/>
                  <a:ahLst/>
                  <a:cxnLst/>
                  <a:rect l="l" t="t" r="r" b="b"/>
                  <a:pathLst>
                    <a:path w="9972" h="7110" extrusionOk="0">
                      <a:moveTo>
                        <a:pt x="1321" y="75"/>
                      </a:moveTo>
                      <a:cubicBezTo>
                        <a:pt x="1330" y="75"/>
                        <a:pt x="1340" y="75"/>
                        <a:pt x="1350" y="77"/>
                      </a:cubicBezTo>
                      <a:lnTo>
                        <a:pt x="9570" y="1042"/>
                      </a:lnTo>
                      <a:cubicBezTo>
                        <a:pt x="9759" y="1061"/>
                        <a:pt x="9898" y="1232"/>
                        <a:pt x="9856" y="1444"/>
                      </a:cubicBezTo>
                      <a:lnTo>
                        <a:pt x="9260" y="6679"/>
                      </a:lnTo>
                      <a:cubicBezTo>
                        <a:pt x="9243" y="6878"/>
                        <a:pt x="9088" y="7028"/>
                        <a:pt x="8914" y="7028"/>
                      </a:cubicBezTo>
                      <a:cubicBezTo>
                        <a:pt x="8901" y="7028"/>
                        <a:pt x="8889" y="7027"/>
                        <a:pt x="8877" y="7026"/>
                      </a:cubicBezTo>
                      <a:lnTo>
                        <a:pt x="347" y="5681"/>
                      </a:lnTo>
                      <a:cubicBezTo>
                        <a:pt x="171" y="5640"/>
                        <a:pt x="79" y="5469"/>
                        <a:pt x="116" y="5256"/>
                      </a:cubicBezTo>
                      <a:lnTo>
                        <a:pt x="1003" y="386"/>
                      </a:lnTo>
                      <a:cubicBezTo>
                        <a:pt x="1038" y="204"/>
                        <a:pt x="1174" y="75"/>
                        <a:pt x="1321" y="75"/>
                      </a:cubicBezTo>
                      <a:close/>
                      <a:moveTo>
                        <a:pt x="1334" y="1"/>
                      </a:moveTo>
                      <a:cubicBezTo>
                        <a:pt x="1152" y="1"/>
                        <a:pt x="977" y="169"/>
                        <a:pt x="925" y="386"/>
                      </a:cubicBezTo>
                      <a:lnTo>
                        <a:pt x="37" y="5256"/>
                      </a:lnTo>
                      <a:cubicBezTo>
                        <a:pt x="1" y="5506"/>
                        <a:pt x="135" y="5737"/>
                        <a:pt x="329" y="5755"/>
                      </a:cubicBezTo>
                      <a:lnTo>
                        <a:pt x="8877" y="7104"/>
                      </a:lnTo>
                      <a:cubicBezTo>
                        <a:pt x="8898" y="7108"/>
                        <a:pt x="8919" y="7110"/>
                        <a:pt x="8939" y="7110"/>
                      </a:cubicBezTo>
                      <a:cubicBezTo>
                        <a:pt x="9145" y="7110"/>
                        <a:pt x="9324" y="6946"/>
                        <a:pt x="9357" y="6703"/>
                      </a:cubicBezTo>
                      <a:lnTo>
                        <a:pt x="9935" y="1444"/>
                      </a:lnTo>
                      <a:cubicBezTo>
                        <a:pt x="9972" y="1213"/>
                        <a:pt x="9819" y="982"/>
                        <a:pt x="9588" y="964"/>
                      </a:cubicBezTo>
                      <a:lnTo>
                        <a:pt x="1368" y="3"/>
                      </a:lnTo>
                      <a:cubicBezTo>
                        <a:pt x="1357" y="1"/>
                        <a:pt x="1345" y="1"/>
                        <a:pt x="13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77;p47"/>
                <p:cNvSpPr/>
                <p:nvPr/>
              </p:nvSpPr>
              <p:spPr>
                <a:xfrm>
                  <a:off x="4804618" y="485747"/>
                  <a:ext cx="1529349" cy="185489"/>
                </a:xfrm>
                <a:custGeom>
                  <a:avLst/>
                  <a:gdLst/>
                  <a:ahLst/>
                  <a:cxnLst/>
                  <a:rect l="l" t="t" r="r" b="b"/>
                  <a:pathLst>
                    <a:path w="7338" h="890" extrusionOk="0">
                      <a:moveTo>
                        <a:pt x="365" y="0"/>
                      </a:moveTo>
                      <a:cubicBezTo>
                        <a:pt x="213" y="0"/>
                        <a:pt x="61" y="134"/>
                        <a:pt x="37" y="287"/>
                      </a:cubicBezTo>
                      <a:cubicBezTo>
                        <a:pt x="0" y="462"/>
                        <a:pt x="97" y="596"/>
                        <a:pt x="268" y="615"/>
                      </a:cubicBezTo>
                      <a:lnTo>
                        <a:pt x="6950" y="887"/>
                      </a:lnTo>
                      <a:cubicBezTo>
                        <a:pt x="6962" y="889"/>
                        <a:pt x="6974" y="889"/>
                        <a:pt x="6985" y="889"/>
                      </a:cubicBezTo>
                      <a:cubicBezTo>
                        <a:pt x="7162" y="889"/>
                        <a:pt x="7297" y="760"/>
                        <a:pt x="7315" y="578"/>
                      </a:cubicBezTo>
                      <a:cubicBezTo>
                        <a:pt x="7338" y="402"/>
                        <a:pt x="7222" y="268"/>
                        <a:pt x="7028" y="268"/>
                      </a:cubicBez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78;p47"/>
                <p:cNvSpPr/>
                <p:nvPr/>
              </p:nvSpPr>
              <p:spPr>
                <a:xfrm>
                  <a:off x="4804606" y="481579"/>
                  <a:ext cx="1544772" cy="196952"/>
                </a:xfrm>
                <a:custGeom>
                  <a:avLst/>
                  <a:gdLst/>
                  <a:ahLst/>
                  <a:cxnLst/>
                  <a:rect l="l" t="t" r="r" b="b"/>
                  <a:pathLst>
                    <a:path w="7412" h="945" extrusionOk="0">
                      <a:moveTo>
                        <a:pt x="402" y="57"/>
                      </a:moveTo>
                      <a:lnTo>
                        <a:pt x="7065" y="307"/>
                      </a:lnTo>
                      <a:cubicBezTo>
                        <a:pt x="7218" y="330"/>
                        <a:pt x="7333" y="445"/>
                        <a:pt x="7315" y="598"/>
                      </a:cubicBezTo>
                      <a:cubicBezTo>
                        <a:pt x="7298" y="741"/>
                        <a:pt x="7179" y="868"/>
                        <a:pt x="7034" y="868"/>
                      </a:cubicBezTo>
                      <a:cubicBezTo>
                        <a:pt x="7025" y="868"/>
                        <a:pt x="7015" y="867"/>
                        <a:pt x="7005" y="866"/>
                      </a:cubicBezTo>
                      <a:lnTo>
                        <a:pt x="305" y="598"/>
                      </a:lnTo>
                      <a:cubicBezTo>
                        <a:pt x="171" y="598"/>
                        <a:pt x="74" y="464"/>
                        <a:pt x="98" y="307"/>
                      </a:cubicBezTo>
                      <a:cubicBezTo>
                        <a:pt x="134" y="173"/>
                        <a:pt x="268" y="57"/>
                        <a:pt x="402" y="57"/>
                      </a:cubicBezTo>
                      <a:close/>
                      <a:moveTo>
                        <a:pt x="390" y="0"/>
                      </a:moveTo>
                      <a:cubicBezTo>
                        <a:pt x="214" y="0"/>
                        <a:pt x="72" y="145"/>
                        <a:pt x="37" y="307"/>
                      </a:cubicBezTo>
                      <a:cubicBezTo>
                        <a:pt x="0" y="501"/>
                        <a:pt x="116" y="653"/>
                        <a:pt x="287" y="653"/>
                      </a:cubicBezTo>
                      <a:lnTo>
                        <a:pt x="6987" y="944"/>
                      </a:lnTo>
                      <a:cubicBezTo>
                        <a:pt x="7181" y="944"/>
                        <a:pt x="7375" y="810"/>
                        <a:pt x="7393" y="616"/>
                      </a:cubicBezTo>
                      <a:cubicBezTo>
                        <a:pt x="7412" y="404"/>
                        <a:pt x="7278" y="251"/>
                        <a:pt x="7084" y="251"/>
                      </a:cubicBezTo>
                      <a:lnTo>
                        <a:pt x="421" y="2"/>
                      </a:lnTo>
                      <a:cubicBezTo>
                        <a:pt x="410" y="1"/>
                        <a:pt x="400" y="0"/>
                        <a:pt x="39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79;p47"/>
                <p:cNvSpPr/>
                <p:nvPr/>
              </p:nvSpPr>
              <p:spPr>
                <a:xfrm>
                  <a:off x="4600371" y="1637033"/>
                  <a:ext cx="950789" cy="204872"/>
                </a:xfrm>
                <a:custGeom>
                  <a:avLst/>
                  <a:gdLst/>
                  <a:ahLst/>
                  <a:cxnLst/>
                  <a:rect l="l" t="t" r="r" b="b"/>
                  <a:pathLst>
                    <a:path w="4562" h="983" extrusionOk="0">
                      <a:moveTo>
                        <a:pt x="352" y="1"/>
                      </a:moveTo>
                      <a:cubicBezTo>
                        <a:pt x="190" y="1"/>
                        <a:pt x="54" y="130"/>
                        <a:pt x="19" y="307"/>
                      </a:cubicBezTo>
                      <a:cubicBezTo>
                        <a:pt x="1" y="483"/>
                        <a:pt x="93" y="636"/>
                        <a:pt x="269" y="654"/>
                      </a:cubicBezTo>
                      <a:lnTo>
                        <a:pt x="4178" y="982"/>
                      </a:lnTo>
                      <a:cubicBezTo>
                        <a:pt x="4349" y="982"/>
                        <a:pt x="4506" y="848"/>
                        <a:pt x="4543" y="654"/>
                      </a:cubicBezTo>
                      <a:cubicBezTo>
                        <a:pt x="4561" y="483"/>
                        <a:pt x="4446" y="307"/>
                        <a:pt x="4275" y="289"/>
                      </a:cubicBezTo>
                      <a:lnTo>
                        <a:pt x="384" y="3"/>
                      </a:lnTo>
                      <a:cubicBezTo>
                        <a:pt x="374" y="1"/>
                        <a:pt x="36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0;p47"/>
                <p:cNvSpPr/>
                <p:nvPr/>
              </p:nvSpPr>
              <p:spPr>
                <a:xfrm>
                  <a:off x="4599526" y="1628488"/>
                  <a:ext cx="967046" cy="221962"/>
                </a:xfrm>
                <a:custGeom>
                  <a:avLst/>
                  <a:gdLst/>
                  <a:ahLst/>
                  <a:cxnLst/>
                  <a:rect l="l" t="t" r="r" b="b"/>
                  <a:pathLst>
                    <a:path w="4640" h="1065" extrusionOk="0">
                      <a:moveTo>
                        <a:pt x="393" y="79"/>
                      </a:moveTo>
                      <a:cubicBezTo>
                        <a:pt x="404" y="79"/>
                        <a:pt x="415" y="79"/>
                        <a:pt x="425" y="80"/>
                      </a:cubicBezTo>
                      <a:lnTo>
                        <a:pt x="4316" y="372"/>
                      </a:lnTo>
                      <a:cubicBezTo>
                        <a:pt x="4468" y="390"/>
                        <a:pt x="4565" y="524"/>
                        <a:pt x="4547" y="695"/>
                      </a:cubicBezTo>
                      <a:cubicBezTo>
                        <a:pt x="4524" y="871"/>
                        <a:pt x="4371" y="986"/>
                        <a:pt x="4219" y="986"/>
                      </a:cubicBezTo>
                      <a:lnTo>
                        <a:pt x="310" y="658"/>
                      </a:lnTo>
                      <a:cubicBezTo>
                        <a:pt x="157" y="640"/>
                        <a:pt x="79" y="506"/>
                        <a:pt x="97" y="348"/>
                      </a:cubicBezTo>
                      <a:cubicBezTo>
                        <a:pt x="132" y="190"/>
                        <a:pt x="254" y="79"/>
                        <a:pt x="393" y="79"/>
                      </a:cubicBezTo>
                      <a:close/>
                      <a:moveTo>
                        <a:pt x="397" y="0"/>
                      </a:moveTo>
                      <a:cubicBezTo>
                        <a:pt x="230" y="0"/>
                        <a:pt x="59" y="152"/>
                        <a:pt x="42" y="348"/>
                      </a:cubicBezTo>
                      <a:cubicBezTo>
                        <a:pt x="0" y="543"/>
                        <a:pt x="116" y="718"/>
                        <a:pt x="310" y="737"/>
                      </a:cubicBezTo>
                      <a:lnTo>
                        <a:pt x="4200" y="1065"/>
                      </a:lnTo>
                      <a:cubicBezTo>
                        <a:pt x="4408" y="1065"/>
                        <a:pt x="4584" y="908"/>
                        <a:pt x="4621" y="695"/>
                      </a:cubicBezTo>
                      <a:cubicBezTo>
                        <a:pt x="4639" y="506"/>
                        <a:pt x="4505" y="312"/>
                        <a:pt x="4316" y="312"/>
                      </a:cubicBezTo>
                      <a:lnTo>
                        <a:pt x="425" y="2"/>
                      </a:lnTo>
                      <a:cubicBezTo>
                        <a:pt x="416" y="1"/>
                        <a:pt x="407" y="0"/>
                        <a:pt x="39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1;p47"/>
                <p:cNvSpPr/>
                <p:nvPr/>
              </p:nvSpPr>
              <p:spPr>
                <a:xfrm>
                  <a:off x="4371323" y="2900447"/>
                  <a:ext cx="994973" cy="258018"/>
                </a:xfrm>
                <a:custGeom>
                  <a:avLst/>
                  <a:gdLst/>
                  <a:ahLst/>
                  <a:cxnLst/>
                  <a:rect l="l" t="t" r="r" b="b"/>
                  <a:pathLst>
                    <a:path w="4774" h="1238" extrusionOk="0">
                      <a:moveTo>
                        <a:pt x="393" y="1"/>
                      </a:moveTo>
                      <a:cubicBezTo>
                        <a:pt x="229" y="1"/>
                        <a:pt x="76" y="130"/>
                        <a:pt x="37" y="312"/>
                      </a:cubicBezTo>
                      <a:cubicBezTo>
                        <a:pt x="0" y="525"/>
                        <a:pt x="116" y="696"/>
                        <a:pt x="291" y="714"/>
                      </a:cubicBezTo>
                      <a:lnTo>
                        <a:pt x="4353" y="1236"/>
                      </a:lnTo>
                      <a:cubicBezTo>
                        <a:pt x="4363" y="1237"/>
                        <a:pt x="4374" y="1238"/>
                        <a:pt x="4384" y="1238"/>
                      </a:cubicBezTo>
                      <a:cubicBezTo>
                        <a:pt x="4561" y="1238"/>
                        <a:pt x="4719" y="1092"/>
                        <a:pt x="4736" y="908"/>
                      </a:cubicBezTo>
                      <a:cubicBezTo>
                        <a:pt x="4773" y="696"/>
                        <a:pt x="4639" y="506"/>
                        <a:pt x="4468" y="483"/>
                      </a:cubicBezTo>
                      <a:lnTo>
                        <a:pt x="425" y="3"/>
                      </a:lnTo>
                      <a:cubicBezTo>
                        <a:pt x="414" y="2"/>
                        <a:pt x="404"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2;p47"/>
                <p:cNvSpPr/>
                <p:nvPr/>
              </p:nvSpPr>
              <p:spPr>
                <a:xfrm>
                  <a:off x="4371312" y="2892110"/>
                  <a:ext cx="1011230" cy="274066"/>
                </a:xfrm>
                <a:custGeom>
                  <a:avLst/>
                  <a:gdLst/>
                  <a:ahLst/>
                  <a:cxnLst/>
                  <a:rect l="l" t="t" r="r" b="b"/>
                  <a:pathLst>
                    <a:path w="4852" h="1315" extrusionOk="0">
                      <a:moveTo>
                        <a:pt x="404" y="81"/>
                      </a:moveTo>
                      <a:cubicBezTo>
                        <a:pt x="417" y="81"/>
                        <a:pt x="430" y="82"/>
                        <a:pt x="444" y="84"/>
                      </a:cubicBezTo>
                      <a:lnTo>
                        <a:pt x="4505" y="565"/>
                      </a:lnTo>
                      <a:cubicBezTo>
                        <a:pt x="4658" y="583"/>
                        <a:pt x="4773" y="754"/>
                        <a:pt x="4736" y="930"/>
                      </a:cubicBezTo>
                      <a:cubicBezTo>
                        <a:pt x="4719" y="1112"/>
                        <a:pt x="4580" y="1241"/>
                        <a:pt x="4437" y="1241"/>
                      </a:cubicBezTo>
                      <a:cubicBezTo>
                        <a:pt x="4427" y="1241"/>
                        <a:pt x="4418" y="1241"/>
                        <a:pt x="4408" y="1239"/>
                      </a:cubicBezTo>
                      <a:lnTo>
                        <a:pt x="328" y="717"/>
                      </a:lnTo>
                      <a:cubicBezTo>
                        <a:pt x="171" y="699"/>
                        <a:pt x="74" y="546"/>
                        <a:pt x="116" y="371"/>
                      </a:cubicBezTo>
                      <a:cubicBezTo>
                        <a:pt x="133" y="193"/>
                        <a:pt x="262" y="81"/>
                        <a:pt x="404" y="81"/>
                      </a:cubicBezTo>
                      <a:close/>
                      <a:moveTo>
                        <a:pt x="409" y="1"/>
                      </a:moveTo>
                      <a:cubicBezTo>
                        <a:pt x="234" y="1"/>
                        <a:pt x="71" y="159"/>
                        <a:pt x="37" y="352"/>
                      </a:cubicBezTo>
                      <a:cubicBezTo>
                        <a:pt x="0" y="583"/>
                        <a:pt x="134" y="777"/>
                        <a:pt x="328" y="796"/>
                      </a:cubicBezTo>
                      <a:lnTo>
                        <a:pt x="4390" y="1313"/>
                      </a:lnTo>
                      <a:cubicBezTo>
                        <a:pt x="4401" y="1314"/>
                        <a:pt x="4413" y="1315"/>
                        <a:pt x="4425" y="1315"/>
                      </a:cubicBezTo>
                      <a:cubicBezTo>
                        <a:pt x="4623" y="1315"/>
                        <a:pt x="4793" y="1167"/>
                        <a:pt x="4810" y="948"/>
                      </a:cubicBezTo>
                      <a:cubicBezTo>
                        <a:pt x="4852" y="717"/>
                        <a:pt x="4718" y="505"/>
                        <a:pt x="4505" y="486"/>
                      </a:cubicBezTo>
                      <a:lnTo>
                        <a:pt x="462" y="6"/>
                      </a:lnTo>
                      <a:cubicBezTo>
                        <a:pt x="444" y="2"/>
                        <a:pt x="426" y="1"/>
                        <a:pt x="4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3;p47"/>
                <p:cNvSpPr/>
                <p:nvPr/>
              </p:nvSpPr>
              <p:spPr>
                <a:xfrm>
                  <a:off x="4772730" y="677906"/>
                  <a:ext cx="1537269" cy="193618"/>
                </a:xfrm>
                <a:custGeom>
                  <a:avLst/>
                  <a:gdLst/>
                  <a:ahLst/>
                  <a:cxnLst/>
                  <a:rect l="l" t="t" r="r" b="b"/>
                  <a:pathLst>
                    <a:path w="7376" h="929" extrusionOk="0">
                      <a:moveTo>
                        <a:pt x="338" y="1"/>
                      </a:moveTo>
                      <a:cubicBezTo>
                        <a:pt x="194" y="1"/>
                        <a:pt x="54" y="129"/>
                        <a:pt x="19" y="289"/>
                      </a:cubicBezTo>
                      <a:cubicBezTo>
                        <a:pt x="1" y="446"/>
                        <a:pt x="98" y="598"/>
                        <a:pt x="250" y="598"/>
                      </a:cubicBezTo>
                      <a:lnTo>
                        <a:pt x="6987" y="927"/>
                      </a:lnTo>
                      <a:cubicBezTo>
                        <a:pt x="6999" y="928"/>
                        <a:pt x="7011" y="928"/>
                        <a:pt x="7023" y="928"/>
                      </a:cubicBezTo>
                      <a:cubicBezTo>
                        <a:pt x="7200" y="928"/>
                        <a:pt x="7335" y="799"/>
                        <a:pt x="7352" y="617"/>
                      </a:cubicBezTo>
                      <a:cubicBezTo>
                        <a:pt x="7375" y="446"/>
                        <a:pt x="7260" y="289"/>
                        <a:pt x="7066" y="289"/>
                      </a:cubicBezTo>
                      <a:lnTo>
                        <a:pt x="366" y="2"/>
                      </a:lnTo>
                      <a:cubicBezTo>
                        <a:pt x="357" y="1"/>
                        <a:pt x="347"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84;p47"/>
                <p:cNvSpPr/>
                <p:nvPr/>
              </p:nvSpPr>
              <p:spPr>
                <a:xfrm>
                  <a:off x="4771885" y="670195"/>
                  <a:ext cx="1553525" cy="209040"/>
                </a:xfrm>
                <a:custGeom>
                  <a:avLst/>
                  <a:gdLst/>
                  <a:ahLst/>
                  <a:cxnLst/>
                  <a:rect l="l" t="t" r="r" b="b"/>
                  <a:pathLst>
                    <a:path w="7454" h="1003" extrusionOk="0">
                      <a:moveTo>
                        <a:pt x="407" y="58"/>
                      </a:moveTo>
                      <a:lnTo>
                        <a:pt x="7107" y="367"/>
                      </a:lnTo>
                      <a:cubicBezTo>
                        <a:pt x="7259" y="367"/>
                        <a:pt x="7375" y="501"/>
                        <a:pt x="7356" y="654"/>
                      </a:cubicBezTo>
                      <a:cubicBezTo>
                        <a:pt x="7339" y="801"/>
                        <a:pt x="7220" y="928"/>
                        <a:pt x="7076" y="928"/>
                      </a:cubicBezTo>
                      <a:cubicBezTo>
                        <a:pt x="7066" y="928"/>
                        <a:pt x="7057" y="928"/>
                        <a:pt x="7047" y="927"/>
                      </a:cubicBezTo>
                      <a:lnTo>
                        <a:pt x="310" y="599"/>
                      </a:lnTo>
                      <a:cubicBezTo>
                        <a:pt x="157" y="599"/>
                        <a:pt x="60" y="483"/>
                        <a:pt x="97" y="326"/>
                      </a:cubicBezTo>
                      <a:cubicBezTo>
                        <a:pt x="116" y="173"/>
                        <a:pt x="255" y="58"/>
                        <a:pt x="407" y="58"/>
                      </a:cubicBezTo>
                      <a:close/>
                      <a:moveTo>
                        <a:pt x="372" y="0"/>
                      </a:moveTo>
                      <a:cubicBezTo>
                        <a:pt x="209" y="0"/>
                        <a:pt x="58" y="149"/>
                        <a:pt x="23" y="326"/>
                      </a:cubicBezTo>
                      <a:cubicBezTo>
                        <a:pt x="0" y="501"/>
                        <a:pt x="116" y="672"/>
                        <a:pt x="291" y="672"/>
                      </a:cubicBezTo>
                      <a:lnTo>
                        <a:pt x="7028" y="1001"/>
                      </a:lnTo>
                      <a:cubicBezTo>
                        <a:pt x="7040" y="1002"/>
                        <a:pt x="7052" y="1002"/>
                        <a:pt x="7063" y="1002"/>
                      </a:cubicBezTo>
                      <a:cubicBezTo>
                        <a:pt x="7260" y="1002"/>
                        <a:pt x="7417" y="855"/>
                        <a:pt x="7435" y="654"/>
                      </a:cubicBezTo>
                      <a:cubicBezTo>
                        <a:pt x="7453" y="465"/>
                        <a:pt x="7319" y="307"/>
                        <a:pt x="7125" y="289"/>
                      </a:cubicBezTo>
                      <a:lnTo>
                        <a:pt x="407" y="2"/>
                      </a:lnTo>
                      <a:cubicBezTo>
                        <a:pt x="395" y="1"/>
                        <a:pt x="384" y="0"/>
                        <a:pt x="3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85;p47"/>
                <p:cNvSpPr/>
                <p:nvPr/>
              </p:nvSpPr>
              <p:spPr>
                <a:xfrm>
                  <a:off x="4559938" y="1845032"/>
                  <a:ext cx="963294" cy="209874"/>
                </a:xfrm>
                <a:custGeom>
                  <a:avLst/>
                  <a:gdLst/>
                  <a:ahLst/>
                  <a:cxnLst/>
                  <a:rect l="l" t="t" r="r" b="b"/>
                  <a:pathLst>
                    <a:path w="4622" h="1007" extrusionOk="0">
                      <a:moveTo>
                        <a:pt x="371" y="1"/>
                      </a:moveTo>
                      <a:cubicBezTo>
                        <a:pt x="213" y="1"/>
                        <a:pt x="77" y="129"/>
                        <a:pt x="38" y="294"/>
                      </a:cubicBezTo>
                      <a:cubicBezTo>
                        <a:pt x="1" y="488"/>
                        <a:pt x="116" y="640"/>
                        <a:pt x="287" y="659"/>
                      </a:cubicBezTo>
                      <a:lnTo>
                        <a:pt x="4215" y="1005"/>
                      </a:lnTo>
                      <a:cubicBezTo>
                        <a:pt x="4226" y="1006"/>
                        <a:pt x="4236" y="1007"/>
                        <a:pt x="4247" y="1007"/>
                      </a:cubicBezTo>
                      <a:cubicBezTo>
                        <a:pt x="4411" y="1007"/>
                        <a:pt x="4563" y="878"/>
                        <a:pt x="4584" y="696"/>
                      </a:cubicBezTo>
                      <a:cubicBezTo>
                        <a:pt x="4621" y="506"/>
                        <a:pt x="4487" y="331"/>
                        <a:pt x="4312" y="331"/>
                      </a:cubicBezTo>
                      <a:lnTo>
                        <a:pt x="403" y="3"/>
                      </a:lnTo>
                      <a:cubicBezTo>
                        <a:pt x="392" y="1"/>
                        <a:pt x="382"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86;p47"/>
                <p:cNvSpPr/>
                <p:nvPr/>
              </p:nvSpPr>
              <p:spPr>
                <a:xfrm>
                  <a:off x="4559927" y="1837529"/>
                  <a:ext cx="978717" cy="225297"/>
                </a:xfrm>
                <a:custGeom>
                  <a:avLst/>
                  <a:gdLst/>
                  <a:ahLst/>
                  <a:cxnLst/>
                  <a:rect l="l" t="t" r="r" b="b"/>
                  <a:pathLst>
                    <a:path w="4696" h="1081" extrusionOk="0">
                      <a:moveTo>
                        <a:pt x="421" y="62"/>
                      </a:moveTo>
                      <a:lnTo>
                        <a:pt x="4349" y="408"/>
                      </a:lnTo>
                      <a:cubicBezTo>
                        <a:pt x="4506" y="408"/>
                        <a:pt x="4621" y="561"/>
                        <a:pt x="4580" y="732"/>
                      </a:cubicBezTo>
                      <a:cubicBezTo>
                        <a:pt x="4563" y="895"/>
                        <a:pt x="4446" y="1006"/>
                        <a:pt x="4288" y="1006"/>
                      </a:cubicBezTo>
                      <a:cubicBezTo>
                        <a:pt x="4276" y="1006"/>
                        <a:pt x="4264" y="1006"/>
                        <a:pt x="4252" y="1004"/>
                      </a:cubicBezTo>
                      <a:lnTo>
                        <a:pt x="324" y="658"/>
                      </a:lnTo>
                      <a:cubicBezTo>
                        <a:pt x="172" y="658"/>
                        <a:pt x="75" y="501"/>
                        <a:pt x="116" y="348"/>
                      </a:cubicBezTo>
                      <a:cubicBezTo>
                        <a:pt x="135" y="177"/>
                        <a:pt x="287" y="62"/>
                        <a:pt x="421" y="62"/>
                      </a:cubicBezTo>
                      <a:close/>
                      <a:moveTo>
                        <a:pt x="411" y="0"/>
                      </a:moveTo>
                      <a:cubicBezTo>
                        <a:pt x="248" y="0"/>
                        <a:pt x="73" y="146"/>
                        <a:pt x="38" y="330"/>
                      </a:cubicBezTo>
                      <a:cubicBezTo>
                        <a:pt x="1" y="542"/>
                        <a:pt x="135" y="713"/>
                        <a:pt x="306" y="732"/>
                      </a:cubicBezTo>
                      <a:lnTo>
                        <a:pt x="4252" y="1078"/>
                      </a:lnTo>
                      <a:cubicBezTo>
                        <a:pt x="4265" y="1080"/>
                        <a:pt x="4277" y="1080"/>
                        <a:pt x="4290" y="1080"/>
                      </a:cubicBezTo>
                      <a:cubicBezTo>
                        <a:pt x="4471" y="1080"/>
                        <a:pt x="4641" y="930"/>
                        <a:pt x="4658" y="732"/>
                      </a:cubicBezTo>
                      <a:cubicBezTo>
                        <a:pt x="4695" y="524"/>
                        <a:pt x="4561" y="348"/>
                        <a:pt x="4349" y="330"/>
                      </a:cubicBezTo>
                      <a:lnTo>
                        <a:pt x="440" y="2"/>
                      </a:lnTo>
                      <a:cubicBezTo>
                        <a:pt x="430" y="1"/>
                        <a:pt x="421" y="0"/>
                        <a:pt x="4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87;p47"/>
                <p:cNvSpPr/>
                <p:nvPr/>
              </p:nvSpPr>
              <p:spPr>
                <a:xfrm>
                  <a:off x="4330890" y="3125744"/>
                  <a:ext cx="1003518" cy="270523"/>
                </a:xfrm>
                <a:custGeom>
                  <a:avLst/>
                  <a:gdLst/>
                  <a:ahLst/>
                  <a:cxnLst/>
                  <a:rect l="l" t="t" r="r" b="b"/>
                  <a:pathLst>
                    <a:path w="4815" h="1298" extrusionOk="0">
                      <a:moveTo>
                        <a:pt x="387" y="1"/>
                      </a:moveTo>
                      <a:cubicBezTo>
                        <a:pt x="212" y="1"/>
                        <a:pt x="76" y="149"/>
                        <a:pt x="42" y="326"/>
                      </a:cubicBezTo>
                      <a:cubicBezTo>
                        <a:pt x="0" y="539"/>
                        <a:pt x="116" y="714"/>
                        <a:pt x="291" y="751"/>
                      </a:cubicBezTo>
                      <a:lnTo>
                        <a:pt x="4390" y="1292"/>
                      </a:lnTo>
                      <a:cubicBezTo>
                        <a:pt x="4407" y="1296"/>
                        <a:pt x="4425" y="1298"/>
                        <a:pt x="4443" y="1298"/>
                      </a:cubicBezTo>
                      <a:cubicBezTo>
                        <a:pt x="4598" y="1298"/>
                        <a:pt x="4740" y="1155"/>
                        <a:pt x="4778" y="964"/>
                      </a:cubicBezTo>
                      <a:cubicBezTo>
                        <a:pt x="4815" y="751"/>
                        <a:pt x="4681" y="557"/>
                        <a:pt x="4487" y="539"/>
                      </a:cubicBezTo>
                      <a:lnTo>
                        <a:pt x="425" y="3"/>
                      </a:lnTo>
                      <a:cubicBezTo>
                        <a:pt x="412" y="1"/>
                        <a:pt x="400"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88;p47"/>
                <p:cNvSpPr/>
                <p:nvPr/>
              </p:nvSpPr>
              <p:spPr>
                <a:xfrm>
                  <a:off x="4330879" y="3117199"/>
                  <a:ext cx="1018941" cy="286779"/>
                </a:xfrm>
                <a:custGeom>
                  <a:avLst/>
                  <a:gdLst/>
                  <a:ahLst/>
                  <a:cxnLst/>
                  <a:rect l="l" t="t" r="r" b="b"/>
                  <a:pathLst>
                    <a:path w="4889" h="1376" extrusionOk="0">
                      <a:moveTo>
                        <a:pt x="412" y="97"/>
                      </a:moveTo>
                      <a:cubicBezTo>
                        <a:pt x="422" y="97"/>
                        <a:pt x="433" y="98"/>
                        <a:pt x="444" y="99"/>
                      </a:cubicBezTo>
                      <a:lnTo>
                        <a:pt x="4524" y="621"/>
                      </a:lnTo>
                      <a:cubicBezTo>
                        <a:pt x="4699" y="640"/>
                        <a:pt x="4796" y="811"/>
                        <a:pt x="4773" y="1005"/>
                      </a:cubicBezTo>
                      <a:cubicBezTo>
                        <a:pt x="4756" y="1163"/>
                        <a:pt x="4624" y="1294"/>
                        <a:pt x="4465" y="1294"/>
                      </a:cubicBezTo>
                      <a:cubicBezTo>
                        <a:pt x="4452" y="1294"/>
                        <a:pt x="4440" y="1293"/>
                        <a:pt x="4427" y="1291"/>
                      </a:cubicBezTo>
                      <a:lnTo>
                        <a:pt x="328" y="737"/>
                      </a:lnTo>
                      <a:cubicBezTo>
                        <a:pt x="176" y="714"/>
                        <a:pt x="79" y="561"/>
                        <a:pt x="116" y="390"/>
                      </a:cubicBezTo>
                      <a:cubicBezTo>
                        <a:pt x="133" y="210"/>
                        <a:pt x="270" y="97"/>
                        <a:pt x="412" y="97"/>
                      </a:cubicBezTo>
                      <a:close/>
                      <a:moveTo>
                        <a:pt x="430" y="1"/>
                      </a:moveTo>
                      <a:cubicBezTo>
                        <a:pt x="248" y="1"/>
                        <a:pt x="76" y="149"/>
                        <a:pt x="37" y="367"/>
                      </a:cubicBezTo>
                      <a:cubicBezTo>
                        <a:pt x="0" y="598"/>
                        <a:pt x="116" y="792"/>
                        <a:pt x="310" y="829"/>
                      </a:cubicBezTo>
                      <a:lnTo>
                        <a:pt x="4408" y="1370"/>
                      </a:lnTo>
                      <a:cubicBezTo>
                        <a:pt x="4428" y="1373"/>
                        <a:pt x="4447" y="1375"/>
                        <a:pt x="4466" y="1375"/>
                      </a:cubicBezTo>
                      <a:cubicBezTo>
                        <a:pt x="4655" y="1375"/>
                        <a:pt x="4818" y="1215"/>
                        <a:pt x="4852" y="1005"/>
                      </a:cubicBezTo>
                      <a:cubicBezTo>
                        <a:pt x="4889" y="774"/>
                        <a:pt x="4736" y="561"/>
                        <a:pt x="4542" y="543"/>
                      </a:cubicBezTo>
                      <a:lnTo>
                        <a:pt x="462" y="2"/>
                      </a:lnTo>
                      <a:cubicBezTo>
                        <a:pt x="452" y="1"/>
                        <a:pt x="441" y="1"/>
                        <a:pt x="43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89;p47"/>
                <p:cNvSpPr/>
                <p:nvPr/>
              </p:nvSpPr>
              <p:spPr>
                <a:xfrm>
                  <a:off x="4728546" y="919043"/>
                  <a:ext cx="1552483" cy="213000"/>
                </a:xfrm>
                <a:custGeom>
                  <a:avLst/>
                  <a:gdLst/>
                  <a:ahLst/>
                  <a:cxnLst/>
                  <a:rect l="l" t="t" r="r" b="b"/>
                  <a:pathLst>
                    <a:path w="7449" h="1022" extrusionOk="0">
                      <a:moveTo>
                        <a:pt x="365" y="1"/>
                      </a:moveTo>
                      <a:cubicBezTo>
                        <a:pt x="213" y="1"/>
                        <a:pt x="56" y="135"/>
                        <a:pt x="19" y="310"/>
                      </a:cubicBezTo>
                      <a:cubicBezTo>
                        <a:pt x="0" y="481"/>
                        <a:pt x="97" y="615"/>
                        <a:pt x="268" y="634"/>
                      </a:cubicBezTo>
                      <a:lnTo>
                        <a:pt x="7065" y="1022"/>
                      </a:lnTo>
                      <a:cubicBezTo>
                        <a:pt x="7241" y="1022"/>
                        <a:pt x="7412" y="888"/>
                        <a:pt x="7430" y="712"/>
                      </a:cubicBezTo>
                      <a:cubicBezTo>
                        <a:pt x="7449" y="518"/>
                        <a:pt x="7315" y="366"/>
                        <a:pt x="7144" y="366"/>
                      </a:cubicBezTo>
                      <a:lnTo>
                        <a:pt x="3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90;p47"/>
                <p:cNvSpPr/>
                <p:nvPr/>
              </p:nvSpPr>
              <p:spPr>
                <a:xfrm>
                  <a:off x="4728535" y="914875"/>
                  <a:ext cx="1568948" cy="224880"/>
                </a:xfrm>
                <a:custGeom>
                  <a:avLst/>
                  <a:gdLst/>
                  <a:ahLst/>
                  <a:cxnLst/>
                  <a:rect l="l" t="t" r="r" b="b"/>
                  <a:pathLst>
                    <a:path w="7528" h="1079" extrusionOk="0">
                      <a:moveTo>
                        <a:pt x="402" y="58"/>
                      </a:moveTo>
                      <a:lnTo>
                        <a:pt x="7181" y="423"/>
                      </a:lnTo>
                      <a:cubicBezTo>
                        <a:pt x="7333" y="423"/>
                        <a:pt x="7449" y="561"/>
                        <a:pt x="7430" y="732"/>
                      </a:cubicBezTo>
                      <a:cubicBezTo>
                        <a:pt x="7412" y="885"/>
                        <a:pt x="7255" y="1000"/>
                        <a:pt x="7102" y="1000"/>
                      </a:cubicBezTo>
                      <a:lnTo>
                        <a:pt x="305" y="617"/>
                      </a:lnTo>
                      <a:cubicBezTo>
                        <a:pt x="153" y="598"/>
                        <a:pt x="74" y="483"/>
                        <a:pt x="93" y="330"/>
                      </a:cubicBezTo>
                      <a:cubicBezTo>
                        <a:pt x="116" y="173"/>
                        <a:pt x="250" y="58"/>
                        <a:pt x="402" y="58"/>
                      </a:cubicBezTo>
                      <a:close/>
                      <a:moveTo>
                        <a:pt x="390" y="1"/>
                      </a:moveTo>
                      <a:cubicBezTo>
                        <a:pt x="213" y="1"/>
                        <a:pt x="55" y="147"/>
                        <a:pt x="37" y="330"/>
                      </a:cubicBezTo>
                      <a:cubicBezTo>
                        <a:pt x="0" y="501"/>
                        <a:pt x="116" y="677"/>
                        <a:pt x="287" y="677"/>
                      </a:cubicBezTo>
                      <a:lnTo>
                        <a:pt x="7102" y="1079"/>
                      </a:lnTo>
                      <a:cubicBezTo>
                        <a:pt x="7296" y="1079"/>
                        <a:pt x="7467" y="926"/>
                        <a:pt x="7509" y="732"/>
                      </a:cubicBezTo>
                      <a:cubicBezTo>
                        <a:pt x="7527" y="520"/>
                        <a:pt x="7370" y="349"/>
                        <a:pt x="7181" y="349"/>
                      </a:cubicBezTo>
                      <a:lnTo>
                        <a:pt x="421" y="2"/>
                      </a:lnTo>
                      <a:cubicBezTo>
                        <a:pt x="410" y="1"/>
                        <a:pt x="400" y="1"/>
                        <a:pt x="3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91;p47"/>
                <p:cNvSpPr/>
                <p:nvPr/>
              </p:nvSpPr>
              <p:spPr>
                <a:xfrm>
                  <a:off x="4511795" y="2109928"/>
                  <a:ext cx="971005" cy="226130"/>
                </a:xfrm>
                <a:custGeom>
                  <a:avLst/>
                  <a:gdLst/>
                  <a:ahLst/>
                  <a:cxnLst/>
                  <a:rect l="l" t="t" r="r" b="b"/>
                  <a:pathLst>
                    <a:path w="4659" h="1085" extrusionOk="0">
                      <a:moveTo>
                        <a:pt x="375" y="1"/>
                      </a:moveTo>
                      <a:cubicBezTo>
                        <a:pt x="216" y="1"/>
                        <a:pt x="77" y="150"/>
                        <a:pt x="38" y="312"/>
                      </a:cubicBezTo>
                      <a:cubicBezTo>
                        <a:pt x="1" y="506"/>
                        <a:pt x="116" y="677"/>
                        <a:pt x="287" y="695"/>
                      </a:cubicBezTo>
                      <a:lnTo>
                        <a:pt x="4256" y="1083"/>
                      </a:lnTo>
                      <a:cubicBezTo>
                        <a:pt x="4266" y="1084"/>
                        <a:pt x="4275" y="1085"/>
                        <a:pt x="4285" y="1085"/>
                      </a:cubicBezTo>
                      <a:cubicBezTo>
                        <a:pt x="4446" y="1085"/>
                        <a:pt x="4604" y="939"/>
                        <a:pt x="4621" y="755"/>
                      </a:cubicBezTo>
                      <a:cubicBezTo>
                        <a:pt x="4658" y="561"/>
                        <a:pt x="4543" y="390"/>
                        <a:pt x="4353" y="372"/>
                      </a:cubicBezTo>
                      <a:lnTo>
                        <a:pt x="403" y="2"/>
                      </a:lnTo>
                      <a:cubicBezTo>
                        <a:pt x="394" y="1"/>
                        <a:pt x="384"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92;p47"/>
                <p:cNvSpPr/>
                <p:nvPr/>
              </p:nvSpPr>
              <p:spPr>
                <a:xfrm>
                  <a:off x="4511783" y="2102216"/>
                  <a:ext cx="987262" cy="241553"/>
                </a:xfrm>
                <a:custGeom>
                  <a:avLst/>
                  <a:gdLst/>
                  <a:ahLst/>
                  <a:cxnLst/>
                  <a:rect l="l" t="t" r="r" b="b"/>
                  <a:pathLst>
                    <a:path w="4737" h="1159" extrusionOk="0">
                      <a:moveTo>
                        <a:pt x="411" y="79"/>
                      </a:moveTo>
                      <a:cubicBezTo>
                        <a:pt x="421" y="79"/>
                        <a:pt x="430" y="80"/>
                        <a:pt x="440" y="81"/>
                      </a:cubicBezTo>
                      <a:lnTo>
                        <a:pt x="4390" y="446"/>
                      </a:lnTo>
                      <a:cubicBezTo>
                        <a:pt x="4543" y="464"/>
                        <a:pt x="4658" y="617"/>
                        <a:pt x="4640" y="792"/>
                      </a:cubicBezTo>
                      <a:cubicBezTo>
                        <a:pt x="4601" y="951"/>
                        <a:pt x="4484" y="1081"/>
                        <a:pt x="4330" y="1081"/>
                      </a:cubicBezTo>
                      <a:cubicBezTo>
                        <a:pt x="4318" y="1081"/>
                        <a:pt x="4306" y="1081"/>
                        <a:pt x="4293" y="1079"/>
                      </a:cubicBezTo>
                      <a:lnTo>
                        <a:pt x="324" y="695"/>
                      </a:lnTo>
                      <a:cubicBezTo>
                        <a:pt x="172" y="677"/>
                        <a:pt x="75" y="524"/>
                        <a:pt x="116" y="349"/>
                      </a:cubicBezTo>
                      <a:cubicBezTo>
                        <a:pt x="134" y="206"/>
                        <a:pt x="269" y="79"/>
                        <a:pt x="411" y="79"/>
                      </a:cubicBezTo>
                      <a:close/>
                      <a:moveTo>
                        <a:pt x="411" y="1"/>
                      </a:moveTo>
                      <a:cubicBezTo>
                        <a:pt x="248" y="1"/>
                        <a:pt x="73" y="148"/>
                        <a:pt x="38" y="349"/>
                      </a:cubicBezTo>
                      <a:cubicBezTo>
                        <a:pt x="1" y="561"/>
                        <a:pt x="135" y="755"/>
                        <a:pt x="324" y="774"/>
                      </a:cubicBezTo>
                      <a:lnTo>
                        <a:pt x="4293" y="1157"/>
                      </a:lnTo>
                      <a:cubicBezTo>
                        <a:pt x="4304" y="1158"/>
                        <a:pt x="4314" y="1159"/>
                        <a:pt x="4325" y="1159"/>
                      </a:cubicBezTo>
                      <a:cubicBezTo>
                        <a:pt x="4504" y="1159"/>
                        <a:pt x="4678" y="1011"/>
                        <a:pt x="4695" y="792"/>
                      </a:cubicBezTo>
                      <a:cubicBezTo>
                        <a:pt x="4737" y="580"/>
                        <a:pt x="4598" y="386"/>
                        <a:pt x="4409" y="367"/>
                      </a:cubicBezTo>
                      <a:lnTo>
                        <a:pt x="440" y="2"/>
                      </a:lnTo>
                      <a:cubicBezTo>
                        <a:pt x="430" y="1"/>
                        <a:pt x="421" y="1"/>
                        <a:pt x="4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93;p47"/>
                <p:cNvSpPr/>
                <p:nvPr/>
              </p:nvSpPr>
              <p:spPr>
                <a:xfrm>
                  <a:off x="4278787" y="3422527"/>
                  <a:ext cx="1011438" cy="281985"/>
                </a:xfrm>
                <a:custGeom>
                  <a:avLst/>
                  <a:gdLst/>
                  <a:ahLst/>
                  <a:cxnLst/>
                  <a:rect l="l" t="t" r="r" b="b"/>
                  <a:pathLst>
                    <a:path w="4853" h="1353" extrusionOk="0">
                      <a:moveTo>
                        <a:pt x="390" y="0"/>
                      </a:moveTo>
                      <a:cubicBezTo>
                        <a:pt x="213" y="0"/>
                        <a:pt x="77" y="131"/>
                        <a:pt x="42" y="330"/>
                      </a:cubicBezTo>
                      <a:cubicBezTo>
                        <a:pt x="1" y="543"/>
                        <a:pt x="116" y="732"/>
                        <a:pt x="292" y="751"/>
                      </a:cubicBezTo>
                      <a:lnTo>
                        <a:pt x="4432" y="1351"/>
                      </a:lnTo>
                      <a:cubicBezTo>
                        <a:pt x="4442" y="1352"/>
                        <a:pt x="4453" y="1353"/>
                        <a:pt x="4463" y="1353"/>
                      </a:cubicBezTo>
                      <a:cubicBezTo>
                        <a:pt x="4626" y="1353"/>
                        <a:pt x="4798" y="1222"/>
                        <a:pt x="4815" y="1005"/>
                      </a:cubicBezTo>
                      <a:cubicBezTo>
                        <a:pt x="4852" y="792"/>
                        <a:pt x="4718" y="598"/>
                        <a:pt x="4547" y="580"/>
                      </a:cubicBezTo>
                      <a:lnTo>
                        <a:pt x="426" y="2"/>
                      </a:lnTo>
                      <a:cubicBezTo>
                        <a:pt x="414" y="1"/>
                        <a:pt x="40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94;p47"/>
                <p:cNvSpPr/>
                <p:nvPr/>
              </p:nvSpPr>
              <p:spPr>
                <a:xfrm>
                  <a:off x="4278775" y="3413774"/>
                  <a:ext cx="1027694" cy="299284"/>
                </a:xfrm>
                <a:custGeom>
                  <a:avLst/>
                  <a:gdLst/>
                  <a:ahLst/>
                  <a:cxnLst/>
                  <a:rect l="l" t="t" r="r" b="b"/>
                  <a:pathLst>
                    <a:path w="4931" h="1436" extrusionOk="0">
                      <a:moveTo>
                        <a:pt x="415" y="79"/>
                      </a:moveTo>
                      <a:cubicBezTo>
                        <a:pt x="425" y="79"/>
                        <a:pt x="434" y="80"/>
                        <a:pt x="444" y="81"/>
                      </a:cubicBezTo>
                      <a:lnTo>
                        <a:pt x="4561" y="659"/>
                      </a:lnTo>
                      <a:cubicBezTo>
                        <a:pt x="4737" y="677"/>
                        <a:pt x="4852" y="853"/>
                        <a:pt x="4815" y="1047"/>
                      </a:cubicBezTo>
                      <a:cubicBezTo>
                        <a:pt x="4794" y="1224"/>
                        <a:pt x="4658" y="1353"/>
                        <a:pt x="4500" y="1353"/>
                      </a:cubicBezTo>
                      <a:cubicBezTo>
                        <a:pt x="4490" y="1353"/>
                        <a:pt x="4479" y="1353"/>
                        <a:pt x="4469" y="1352"/>
                      </a:cubicBezTo>
                      <a:lnTo>
                        <a:pt x="329" y="756"/>
                      </a:lnTo>
                      <a:cubicBezTo>
                        <a:pt x="172" y="719"/>
                        <a:pt x="79" y="562"/>
                        <a:pt x="116" y="372"/>
                      </a:cubicBezTo>
                      <a:cubicBezTo>
                        <a:pt x="133" y="207"/>
                        <a:pt x="269" y="79"/>
                        <a:pt x="415" y="79"/>
                      </a:cubicBezTo>
                      <a:close/>
                      <a:moveTo>
                        <a:pt x="405" y="1"/>
                      </a:moveTo>
                      <a:cubicBezTo>
                        <a:pt x="232" y="1"/>
                        <a:pt x="75" y="164"/>
                        <a:pt x="38" y="372"/>
                      </a:cubicBezTo>
                      <a:cubicBezTo>
                        <a:pt x="1" y="603"/>
                        <a:pt x="116" y="816"/>
                        <a:pt x="310" y="834"/>
                      </a:cubicBezTo>
                      <a:lnTo>
                        <a:pt x="4446" y="1430"/>
                      </a:lnTo>
                      <a:cubicBezTo>
                        <a:pt x="4465" y="1434"/>
                        <a:pt x="4485" y="1435"/>
                        <a:pt x="4504" y="1435"/>
                      </a:cubicBezTo>
                      <a:cubicBezTo>
                        <a:pt x="4693" y="1435"/>
                        <a:pt x="4856" y="1275"/>
                        <a:pt x="4889" y="1065"/>
                      </a:cubicBezTo>
                      <a:cubicBezTo>
                        <a:pt x="4931" y="816"/>
                        <a:pt x="4792" y="603"/>
                        <a:pt x="4584" y="562"/>
                      </a:cubicBezTo>
                      <a:lnTo>
                        <a:pt x="463" y="7"/>
                      </a:lnTo>
                      <a:cubicBezTo>
                        <a:pt x="443" y="3"/>
                        <a:pt x="424" y="1"/>
                        <a:pt x="40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95;p47"/>
                <p:cNvSpPr/>
                <p:nvPr/>
              </p:nvSpPr>
              <p:spPr>
                <a:xfrm>
                  <a:off x="4691865" y="1103490"/>
                  <a:ext cx="1565197" cy="221545"/>
                </a:xfrm>
                <a:custGeom>
                  <a:avLst/>
                  <a:gdLst/>
                  <a:ahLst/>
                  <a:cxnLst/>
                  <a:rect l="l" t="t" r="r" b="b"/>
                  <a:pathLst>
                    <a:path w="7510" h="1063" extrusionOk="0">
                      <a:moveTo>
                        <a:pt x="354" y="0"/>
                      </a:moveTo>
                      <a:cubicBezTo>
                        <a:pt x="210" y="0"/>
                        <a:pt x="77" y="131"/>
                        <a:pt x="42" y="289"/>
                      </a:cubicBezTo>
                      <a:cubicBezTo>
                        <a:pt x="1" y="465"/>
                        <a:pt x="116" y="617"/>
                        <a:pt x="292" y="617"/>
                      </a:cubicBezTo>
                      <a:lnTo>
                        <a:pt x="7126" y="1061"/>
                      </a:lnTo>
                      <a:cubicBezTo>
                        <a:pt x="7135" y="1062"/>
                        <a:pt x="7145" y="1062"/>
                        <a:pt x="7155" y="1062"/>
                      </a:cubicBezTo>
                      <a:cubicBezTo>
                        <a:pt x="7320" y="1062"/>
                        <a:pt x="7473" y="917"/>
                        <a:pt x="7491" y="751"/>
                      </a:cubicBezTo>
                      <a:cubicBezTo>
                        <a:pt x="7509" y="557"/>
                        <a:pt x="7375" y="405"/>
                        <a:pt x="7204" y="405"/>
                      </a:cubicBezTo>
                      <a:lnTo>
                        <a:pt x="389" y="3"/>
                      </a:lnTo>
                      <a:cubicBezTo>
                        <a:pt x="377" y="1"/>
                        <a:pt x="36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96;p47"/>
                <p:cNvSpPr/>
                <p:nvPr/>
              </p:nvSpPr>
              <p:spPr>
                <a:xfrm>
                  <a:off x="4695814" y="1094945"/>
                  <a:ext cx="1577493" cy="237802"/>
                </a:xfrm>
                <a:custGeom>
                  <a:avLst/>
                  <a:gdLst/>
                  <a:ahLst/>
                  <a:cxnLst/>
                  <a:rect l="l" t="t" r="r" b="b"/>
                  <a:pathLst>
                    <a:path w="7569" h="1141" extrusionOk="0">
                      <a:moveTo>
                        <a:pt x="374" y="79"/>
                      </a:moveTo>
                      <a:cubicBezTo>
                        <a:pt x="385" y="79"/>
                        <a:pt x="396" y="79"/>
                        <a:pt x="407" y="81"/>
                      </a:cubicBezTo>
                      <a:lnTo>
                        <a:pt x="7222" y="464"/>
                      </a:lnTo>
                      <a:cubicBezTo>
                        <a:pt x="7375" y="483"/>
                        <a:pt x="7490" y="621"/>
                        <a:pt x="7472" y="792"/>
                      </a:cubicBezTo>
                      <a:cubicBezTo>
                        <a:pt x="7455" y="933"/>
                        <a:pt x="7339" y="1063"/>
                        <a:pt x="7182" y="1063"/>
                      </a:cubicBezTo>
                      <a:cubicBezTo>
                        <a:pt x="7169" y="1063"/>
                        <a:pt x="7157" y="1062"/>
                        <a:pt x="7144" y="1060"/>
                      </a:cubicBezTo>
                      <a:lnTo>
                        <a:pt x="310" y="640"/>
                      </a:lnTo>
                      <a:cubicBezTo>
                        <a:pt x="157" y="621"/>
                        <a:pt x="60" y="483"/>
                        <a:pt x="97" y="330"/>
                      </a:cubicBezTo>
                      <a:cubicBezTo>
                        <a:pt x="115" y="189"/>
                        <a:pt x="231" y="79"/>
                        <a:pt x="374" y="79"/>
                      </a:cubicBezTo>
                      <a:close/>
                      <a:moveTo>
                        <a:pt x="394" y="1"/>
                      </a:moveTo>
                      <a:cubicBezTo>
                        <a:pt x="213" y="1"/>
                        <a:pt x="58" y="147"/>
                        <a:pt x="19" y="330"/>
                      </a:cubicBezTo>
                      <a:cubicBezTo>
                        <a:pt x="0" y="524"/>
                        <a:pt x="116" y="695"/>
                        <a:pt x="291" y="695"/>
                      </a:cubicBezTo>
                      <a:lnTo>
                        <a:pt x="7144" y="1139"/>
                      </a:lnTo>
                      <a:cubicBezTo>
                        <a:pt x="7153" y="1140"/>
                        <a:pt x="7163" y="1140"/>
                        <a:pt x="7173" y="1140"/>
                      </a:cubicBezTo>
                      <a:cubicBezTo>
                        <a:pt x="7356" y="1140"/>
                        <a:pt x="7528" y="977"/>
                        <a:pt x="7550" y="792"/>
                      </a:cubicBezTo>
                      <a:cubicBezTo>
                        <a:pt x="7569" y="580"/>
                        <a:pt x="7435" y="409"/>
                        <a:pt x="7222" y="409"/>
                      </a:cubicBezTo>
                      <a:lnTo>
                        <a:pt x="425" y="2"/>
                      </a:lnTo>
                      <a:cubicBezTo>
                        <a:pt x="415" y="1"/>
                        <a:pt x="404" y="1"/>
                        <a:pt x="3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97;p47"/>
                <p:cNvSpPr/>
                <p:nvPr/>
              </p:nvSpPr>
              <p:spPr>
                <a:xfrm>
                  <a:off x="4475322" y="2311257"/>
                  <a:ext cx="979550" cy="233008"/>
                </a:xfrm>
                <a:custGeom>
                  <a:avLst/>
                  <a:gdLst/>
                  <a:ahLst/>
                  <a:cxnLst/>
                  <a:rect l="l" t="t" r="r" b="b"/>
                  <a:pathLst>
                    <a:path w="4700" h="1118" extrusionOk="0">
                      <a:moveTo>
                        <a:pt x="378" y="0"/>
                      </a:moveTo>
                      <a:cubicBezTo>
                        <a:pt x="233" y="0"/>
                        <a:pt x="76" y="129"/>
                        <a:pt x="42" y="307"/>
                      </a:cubicBezTo>
                      <a:cubicBezTo>
                        <a:pt x="0" y="501"/>
                        <a:pt x="116" y="677"/>
                        <a:pt x="291" y="695"/>
                      </a:cubicBezTo>
                      <a:lnTo>
                        <a:pt x="4274" y="1115"/>
                      </a:lnTo>
                      <a:cubicBezTo>
                        <a:pt x="4287" y="1117"/>
                        <a:pt x="4300" y="1118"/>
                        <a:pt x="4312" y="1118"/>
                      </a:cubicBezTo>
                      <a:cubicBezTo>
                        <a:pt x="4491" y="1118"/>
                        <a:pt x="4645" y="969"/>
                        <a:pt x="4662" y="792"/>
                      </a:cubicBezTo>
                      <a:cubicBezTo>
                        <a:pt x="4699" y="598"/>
                        <a:pt x="4565" y="422"/>
                        <a:pt x="4390" y="404"/>
                      </a:cubicBezTo>
                      <a:lnTo>
                        <a:pt x="407" y="2"/>
                      </a:lnTo>
                      <a:cubicBezTo>
                        <a:pt x="397" y="1"/>
                        <a:pt x="388" y="0"/>
                        <a:pt x="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98;p47"/>
                <p:cNvSpPr/>
                <p:nvPr/>
              </p:nvSpPr>
              <p:spPr>
                <a:xfrm>
                  <a:off x="4475311" y="2302503"/>
                  <a:ext cx="994973" cy="250306"/>
                </a:xfrm>
                <a:custGeom>
                  <a:avLst/>
                  <a:gdLst/>
                  <a:ahLst/>
                  <a:cxnLst/>
                  <a:rect l="l" t="t" r="r" b="b"/>
                  <a:pathLst>
                    <a:path w="4774" h="1201" extrusionOk="0">
                      <a:moveTo>
                        <a:pt x="415" y="79"/>
                      </a:moveTo>
                      <a:cubicBezTo>
                        <a:pt x="425" y="79"/>
                        <a:pt x="434" y="80"/>
                        <a:pt x="444" y="81"/>
                      </a:cubicBezTo>
                      <a:lnTo>
                        <a:pt x="4427" y="487"/>
                      </a:lnTo>
                      <a:cubicBezTo>
                        <a:pt x="4584" y="506"/>
                        <a:pt x="4681" y="658"/>
                        <a:pt x="4658" y="834"/>
                      </a:cubicBezTo>
                      <a:cubicBezTo>
                        <a:pt x="4640" y="994"/>
                        <a:pt x="4505" y="1122"/>
                        <a:pt x="4363" y="1122"/>
                      </a:cubicBezTo>
                      <a:cubicBezTo>
                        <a:pt x="4353" y="1122"/>
                        <a:pt x="4344" y="1122"/>
                        <a:pt x="4334" y="1121"/>
                      </a:cubicBezTo>
                      <a:lnTo>
                        <a:pt x="328" y="695"/>
                      </a:lnTo>
                      <a:cubicBezTo>
                        <a:pt x="176" y="677"/>
                        <a:pt x="79" y="524"/>
                        <a:pt x="116" y="349"/>
                      </a:cubicBezTo>
                      <a:cubicBezTo>
                        <a:pt x="150" y="206"/>
                        <a:pt x="274" y="79"/>
                        <a:pt x="415" y="79"/>
                      </a:cubicBezTo>
                      <a:close/>
                      <a:moveTo>
                        <a:pt x="431" y="1"/>
                      </a:moveTo>
                      <a:cubicBezTo>
                        <a:pt x="248" y="1"/>
                        <a:pt x="77" y="152"/>
                        <a:pt x="37" y="349"/>
                      </a:cubicBezTo>
                      <a:cubicBezTo>
                        <a:pt x="0" y="561"/>
                        <a:pt x="134" y="755"/>
                        <a:pt x="328" y="774"/>
                      </a:cubicBezTo>
                      <a:lnTo>
                        <a:pt x="4311" y="1199"/>
                      </a:lnTo>
                      <a:cubicBezTo>
                        <a:pt x="4323" y="1200"/>
                        <a:pt x="4334" y="1201"/>
                        <a:pt x="4346" y="1201"/>
                      </a:cubicBezTo>
                      <a:cubicBezTo>
                        <a:pt x="4543" y="1201"/>
                        <a:pt x="4701" y="1052"/>
                        <a:pt x="4736" y="834"/>
                      </a:cubicBezTo>
                      <a:cubicBezTo>
                        <a:pt x="4773" y="621"/>
                        <a:pt x="4621" y="427"/>
                        <a:pt x="4427" y="409"/>
                      </a:cubicBezTo>
                      <a:lnTo>
                        <a:pt x="462" y="2"/>
                      </a:lnTo>
                      <a:cubicBezTo>
                        <a:pt x="452" y="1"/>
                        <a:pt x="441" y="1"/>
                        <a:pt x="43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99;p47"/>
                <p:cNvSpPr/>
                <p:nvPr/>
              </p:nvSpPr>
              <p:spPr>
                <a:xfrm>
                  <a:off x="4239396" y="3642197"/>
                  <a:ext cx="1018941" cy="291364"/>
                </a:xfrm>
                <a:custGeom>
                  <a:avLst/>
                  <a:gdLst/>
                  <a:ahLst/>
                  <a:cxnLst/>
                  <a:rect l="l" t="t" r="r" b="b"/>
                  <a:pathLst>
                    <a:path w="4889" h="1398" extrusionOk="0">
                      <a:moveTo>
                        <a:pt x="369" y="1"/>
                      </a:moveTo>
                      <a:cubicBezTo>
                        <a:pt x="216" y="1"/>
                        <a:pt x="70" y="143"/>
                        <a:pt x="37" y="334"/>
                      </a:cubicBezTo>
                      <a:cubicBezTo>
                        <a:pt x="0" y="547"/>
                        <a:pt x="116" y="736"/>
                        <a:pt x="287" y="759"/>
                      </a:cubicBezTo>
                      <a:lnTo>
                        <a:pt x="4445" y="1392"/>
                      </a:lnTo>
                      <a:cubicBezTo>
                        <a:pt x="4465" y="1396"/>
                        <a:pt x="4484" y="1398"/>
                        <a:pt x="4503" y="1398"/>
                      </a:cubicBezTo>
                      <a:cubicBezTo>
                        <a:pt x="4672" y="1398"/>
                        <a:pt x="4814" y="1255"/>
                        <a:pt x="4852" y="1064"/>
                      </a:cubicBezTo>
                      <a:cubicBezTo>
                        <a:pt x="4889" y="833"/>
                        <a:pt x="4755" y="644"/>
                        <a:pt x="4561" y="602"/>
                      </a:cubicBezTo>
                      <a:lnTo>
                        <a:pt x="421" y="6"/>
                      </a:lnTo>
                      <a:cubicBezTo>
                        <a:pt x="403" y="2"/>
                        <a:pt x="386"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100;p47"/>
                <p:cNvSpPr/>
                <p:nvPr/>
              </p:nvSpPr>
              <p:spPr>
                <a:xfrm>
                  <a:off x="4238343" y="3634485"/>
                  <a:ext cx="1035406" cy="310747"/>
                </a:xfrm>
                <a:custGeom>
                  <a:avLst/>
                  <a:gdLst/>
                  <a:ahLst/>
                  <a:cxnLst/>
                  <a:rect l="l" t="t" r="r" b="b"/>
                  <a:pathLst>
                    <a:path w="4968" h="1491" extrusionOk="0">
                      <a:moveTo>
                        <a:pt x="431" y="78"/>
                      </a:moveTo>
                      <a:cubicBezTo>
                        <a:pt x="441" y="78"/>
                        <a:pt x="452" y="79"/>
                        <a:pt x="463" y="80"/>
                      </a:cubicBezTo>
                      <a:lnTo>
                        <a:pt x="4603" y="699"/>
                      </a:lnTo>
                      <a:cubicBezTo>
                        <a:pt x="4778" y="718"/>
                        <a:pt x="4894" y="889"/>
                        <a:pt x="4852" y="1083"/>
                      </a:cubicBezTo>
                      <a:cubicBezTo>
                        <a:pt x="4835" y="1265"/>
                        <a:pt x="4700" y="1394"/>
                        <a:pt x="4538" y="1394"/>
                      </a:cubicBezTo>
                      <a:cubicBezTo>
                        <a:pt x="4527" y="1394"/>
                        <a:pt x="4516" y="1394"/>
                        <a:pt x="4506" y="1392"/>
                      </a:cubicBezTo>
                      <a:lnTo>
                        <a:pt x="329" y="755"/>
                      </a:lnTo>
                      <a:cubicBezTo>
                        <a:pt x="176" y="736"/>
                        <a:pt x="79" y="565"/>
                        <a:pt x="116" y="371"/>
                      </a:cubicBezTo>
                      <a:cubicBezTo>
                        <a:pt x="133" y="207"/>
                        <a:pt x="273" y="78"/>
                        <a:pt x="431" y="78"/>
                      </a:cubicBezTo>
                      <a:close/>
                      <a:moveTo>
                        <a:pt x="406" y="0"/>
                      </a:moveTo>
                      <a:cubicBezTo>
                        <a:pt x="236" y="0"/>
                        <a:pt x="75" y="163"/>
                        <a:pt x="42" y="371"/>
                      </a:cubicBezTo>
                      <a:cubicBezTo>
                        <a:pt x="1" y="602"/>
                        <a:pt x="116" y="815"/>
                        <a:pt x="329" y="852"/>
                      </a:cubicBezTo>
                      <a:lnTo>
                        <a:pt x="4487" y="1489"/>
                      </a:lnTo>
                      <a:cubicBezTo>
                        <a:pt x="4498" y="1490"/>
                        <a:pt x="4510" y="1491"/>
                        <a:pt x="4521" y="1491"/>
                      </a:cubicBezTo>
                      <a:cubicBezTo>
                        <a:pt x="4720" y="1491"/>
                        <a:pt x="4896" y="1337"/>
                        <a:pt x="4931" y="1101"/>
                      </a:cubicBezTo>
                      <a:cubicBezTo>
                        <a:pt x="4968" y="852"/>
                        <a:pt x="4815" y="639"/>
                        <a:pt x="4621" y="602"/>
                      </a:cubicBezTo>
                      <a:lnTo>
                        <a:pt x="463" y="6"/>
                      </a:lnTo>
                      <a:cubicBezTo>
                        <a:pt x="444" y="2"/>
                        <a:pt x="425" y="0"/>
                        <a:pt x="40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101;p47"/>
                <p:cNvSpPr/>
                <p:nvPr/>
              </p:nvSpPr>
              <p:spPr>
                <a:xfrm>
                  <a:off x="5498848" y="1709354"/>
                  <a:ext cx="714863" cy="915776"/>
                </a:xfrm>
                <a:custGeom>
                  <a:avLst/>
                  <a:gdLst/>
                  <a:ahLst/>
                  <a:cxnLst/>
                  <a:rect l="l" t="t" r="r" b="b"/>
                  <a:pathLst>
                    <a:path w="3430" h="4394" extrusionOk="0">
                      <a:moveTo>
                        <a:pt x="833" y="0"/>
                      </a:moveTo>
                      <a:cubicBezTo>
                        <a:pt x="673" y="0"/>
                        <a:pt x="517" y="129"/>
                        <a:pt x="500" y="307"/>
                      </a:cubicBezTo>
                      <a:lnTo>
                        <a:pt x="19" y="3754"/>
                      </a:lnTo>
                      <a:cubicBezTo>
                        <a:pt x="1" y="3948"/>
                        <a:pt x="116" y="4119"/>
                        <a:pt x="310" y="4142"/>
                      </a:cubicBezTo>
                      <a:lnTo>
                        <a:pt x="2598" y="4392"/>
                      </a:lnTo>
                      <a:cubicBezTo>
                        <a:pt x="2608" y="4393"/>
                        <a:pt x="2619" y="4393"/>
                        <a:pt x="2629" y="4393"/>
                      </a:cubicBezTo>
                      <a:cubicBezTo>
                        <a:pt x="2811" y="4393"/>
                        <a:pt x="2968" y="4246"/>
                        <a:pt x="2986" y="4045"/>
                      </a:cubicBezTo>
                      <a:lnTo>
                        <a:pt x="3388" y="538"/>
                      </a:lnTo>
                      <a:cubicBezTo>
                        <a:pt x="3429" y="349"/>
                        <a:pt x="3291" y="192"/>
                        <a:pt x="3101" y="173"/>
                      </a:cubicBezTo>
                      <a:lnTo>
                        <a:pt x="865" y="2"/>
                      </a:lnTo>
                      <a:cubicBezTo>
                        <a:pt x="854" y="1"/>
                        <a:pt x="844"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102;p47"/>
                <p:cNvSpPr/>
                <p:nvPr/>
              </p:nvSpPr>
              <p:spPr>
                <a:xfrm>
                  <a:off x="5498836" y="1700600"/>
                  <a:ext cx="730286" cy="932032"/>
                </a:xfrm>
                <a:custGeom>
                  <a:avLst/>
                  <a:gdLst/>
                  <a:ahLst/>
                  <a:cxnLst/>
                  <a:rect l="l" t="t" r="r" b="b"/>
                  <a:pathLst>
                    <a:path w="3504" h="4472" extrusionOk="0">
                      <a:moveTo>
                        <a:pt x="873" y="79"/>
                      </a:moveTo>
                      <a:cubicBezTo>
                        <a:pt x="883" y="79"/>
                        <a:pt x="892" y="80"/>
                        <a:pt x="902" y="81"/>
                      </a:cubicBezTo>
                      <a:lnTo>
                        <a:pt x="3138" y="257"/>
                      </a:lnTo>
                      <a:cubicBezTo>
                        <a:pt x="3291" y="275"/>
                        <a:pt x="3406" y="409"/>
                        <a:pt x="3388" y="580"/>
                      </a:cubicBezTo>
                      <a:lnTo>
                        <a:pt x="2981" y="4087"/>
                      </a:lnTo>
                      <a:cubicBezTo>
                        <a:pt x="2963" y="4276"/>
                        <a:pt x="2810" y="4392"/>
                        <a:pt x="2635" y="4392"/>
                      </a:cubicBezTo>
                      <a:lnTo>
                        <a:pt x="347" y="4143"/>
                      </a:lnTo>
                      <a:cubicBezTo>
                        <a:pt x="172" y="4124"/>
                        <a:pt x="75" y="3972"/>
                        <a:pt x="93" y="3796"/>
                      </a:cubicBezTo>
                      <a:lnTo>
                        <a:pt x="578" y="349"/>
                      </a:lnTo>
                      <a:cubicBezTo>
                        <a:pt x="596" y="206"/>
                        <a:pt x="731" y="79"/>
                        <a:pt x="873" y="79"/>
                      </a:cubicBezTo>
                      <a:close/>
                      <a:moveTo>
                        <a:pt x="872" y="1"/>
                      </a:moveTo>
                      <a:cubicBezTo>
                        <a:pt x="694" y="1"/>
                        <a:pt x="535" y="152"/>
                        <a:pt x="500" y="349"/>
                      </a:cubicBezTo>
                      <a:lnTo>
                        <a:pt x="19" y="3777"/>
                      </a:lnTo>
                      <a:cubicBezTo>
                        <a:pt x="1" y="4009"/>
                        <a:pt x="135" y="4203"/>
                        <a:pt x="324" y="4221"/>
                      </a:cubicBezTo>
                      <a:lnTo>
                        <a:pt x="2635" y="4471"/>
                      </a:lnTo>
                      <a:cubicBezTo>
                        <a:pt x="2645" y="4471"/>
                        <a:pt x="2656" y="4472"/>
                        <a:pt x="2666" y="4472"/>
                      </a:cubicBezTo>
                      <a:cubicBezTo>
                        <a:pt x="2866" y="4472"/>
                        <a:pt x="3042" y="4308"/>
                        <a:pt x="3060" y="4106"/>
                      </a:cubicBezTo>
                      <a:lnTo>
                        <a:pt x="3466" y="580"/>
                      </a:lnTo>
                      <a:cubicBezTo>
                        <a:pt x="3503" y="372"/>
                        <a:pt x="3351" y="197"/>
                        <a:pt x="3138" y="178"/>
                      </a:cubicBezTo>
                      <a:lnTo>
                        <a:pt x="902" y="2"/>
                      </a:lnTo>
                      <a:cubicBezTo>
                        <a:pt x="892" y="1"/>
                        <a:pt x="882" y="1"/>
                        <a:pt x="87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103;p47"/>
                <p:cNvSpPr/>
                <p:nvPr/>
              </p:nvSpPr>
              <p:spPr>
                <a:xfrm>
                  <a:off x="5330448" y="3142834"/>
                  <a:ext cx="690687" cy="727785"/>
                </a:xfrm>
                <a:custGeom>
                  <a:avLst/>
                  <a:gdLst/>
                  <a:ahLst/>
                  <a:cxnLst/>
                  <a:rect l="l" t="t" r="r" b="b"/>
                  <a:pathLst>
                    <a:path w="3314" h="3492" extrusionOk="0">
                      <a:moveTo>
                        <a:pt x="1682" y="0"/>
                      </a:moveTo>
                      <a:cubicBezTo>
                        <a:pt x="925" y="0"/>
                        <a:pt x="241" y="643"/>
                        <a:pt x="134" y="1515"/>
                      </a:cubicBezTo>
                      <a:cubicBezTo>
                        <a:pt x="0" y="2462"/>
                        <a:pt x="578" y="3345"/>
                        <a:pt x="1423" y="3479"/>
                      </a:cubicBezTo>
                      <a:cubicBezTo>
                        <a:pt x="1487" y="3487"/>
                        <a:pt x="1550" y="3491"/>
                        <a:pt x="1613" y="3491"/>
                      </a:cubicBezTo>
                      <a:cubicBezTo>
                        <a:pt x="2404" y="3491"/>
                        <a:pt x="3091" y="2830"/>
                        <a:pt x="3198" y="1922"/>
                      </a:cubicBezTo>
                      <a:cubicBezTo>
                        <a:pt x="3313" y="979"/>
                        <a:pt x="2713" y="110"/>
                        <a:pt x="1867" y="13"/>
                      </a:cubicBezTo>
                      <a:cubicBezTo>
                        <a:pt x="1805" y="5"/>
                        <a:pt x="1743" y="0"/>
                        <a:pt x="1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104;p47"/>
                <p:cNvSpPr/>
                <p:nvPr/>
              </p:nvSpPr>
              <p:spPr>
                <a:xfrm>
                  <a:off x="5330437" y="3135122"/>
                  <a:ext cx="706110" cy="744875"/>
                </a:xfrm>
                <a:custGeom>
                  <a:avLst/>
                  <a:gdLst/>
                  <a:ahLst/>
                  <a:cxnLst/>
                  <a:rect l="l" t="t" r="r" b="b"/>
                  <a:pathLst>
                    <a:path w="3388" h="3574" extrusionOk="0">
                      <a:moveTo>
                        <a:pt x="1737" y="82"/>
                      </a:moveTo>
                      <a:cubicBezTo>
                        <a:pt x="1792" y="82"/>
                        <a:pt x="1848" y="85"/>
                        <a:pt x="1904" y="92"/>
                      </a:cubicBezTo>
                      <a:cubicBezTo>
                        <a:pt x="2713" y="189"/>
                        <a:pt x="3309" y="1035"/>
                        <a:pt x="3193" y="1959"/>
                      </a:cubicBezTo>
                      <a:cubicBezTo>
                        <a:pt x="3087" y="2823"/>
                        <a:pt x="2434" y="3477"/>
                        <a:pt x="1671" y="3477"/>
                      </a:cubicBezTo>
                      <a:cubicBezTo>
                        <a:pt x="1602" y="3477"/>
                        <a:pt x="1531" y="3471"/>
                        <a:pt x="1460" y="3460"/>
                      </a:cubicBezTo>
                      <a:cubicBezTo>
                        <a:pt x="633" y="3345"/>
                        <a:pt x="74" y="2476"/>
                        <a:pt x="208" y="1552"/>
                      </a:cubicBezTo>
                      <a:cubicBezTo>
                        <a:pt x="316" y="691"/>
                        <a:pt x="978" y="82"/>
                        <a:pt x="1737" y="82"/>
                      </a:cubicBezTo>
                      <a:close/>
                      <a:moveTo>
                        <a:pt x="1719" y="1"/>
                      </a:moveTo>
                      <a:cubicBezTo>
                        <a:pt x="946" y="1"/>
                        <a:pt x="258" y="660"/>
                        <a:pt x="134" y="1534"/>
                      </a:cubicBezTo>
                      <a:cubicBezTo>
                        <a:pt x="0" y="2518"/>
                        <a:pt x="578" y="3423"/>
                        <a:pt x="1460" y="3557"/>
                      </a:cubicBezTo>
                      <a:cubicBezTo>
                        <a:pt x="1533" y="3568"/>
                        <a:pt x="1604" y="3574"/>
                        <a:pt x="1675" y="3574"/>
                      </a:cubicBezTo>
                      <a:cubicBezTo>
                        <a:pt x="2475" y="3574"/>
                        <a:pt x="3166" y="2898"/>
                        <a:pt x="3272" y="1977"/>
                      </a:cubicBezTo>
                      <a:cubicBezTo>
                        <a:pt x="3387" y="998"/>
                        <a:pt x="2773" y="110"/>
                        <a:pt x="1904" y="13"/>
                      </a:cubicBezTo>
                      <a:cubicBezTo>
                        <a:pt x="1842" y="5"/>
                        <a:pt x="1780" y="1"/>
                        <a:pt x="17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105;p47"/>
                <p:cNvSpPr/>
                <p:nvPr/>
              </p:nvSpPr>
              <p:spPr>
                <a:xfrm>
                  <a:off x="5519064" y="3294769"/>
                  <a:ext cx="369103" cy="393071"/>
                </a:xfrm>
                <a:custGeom>
                  <a:avLst/>
                  <a:gdLst/>
                  <a:ahLst/>
                  <a:cxnLst/>
                  <a:rect l="l" t="t" r="r" b="b"/>
                  <a:pathLst>
                    <a:path w="1771" h="1886" extrusionOk="0">
                      <a:moveTo>
                        <a:pt x="250" y="1"/>
                      </a:moveTo>
                      <a:lnTo>
                        <a:pt x="1" y="1886"/>
                      </a:lnTo>
                      <a:lnTo>
                        <a:pt x="1" y="1886"/>
                      </a:lnTo>
                      <a:lnTo>
                        <a:pt x="1771" y="1156"/>
                      </a:lnTo>
                      <a:lnTo>
                        <a:pt x="2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106;p47"/>
                <p:cNvSpPr/>
                <p:nvPr/>
              </p:nvSpPr>
              <p:spPr>
                <a:xfrm>
                  <a:off x="5514259" y="3278304"/>
                  <a:ext cx="398073" cy="426000"/>
                </a:xfrm>
                <a:custGeom>
                  <a:avLst/>
                  <a:gdLst/>
                  <a:ahLst/>
                  <a:cxnLst/>
                  <a:rect l="l" t="t" r="r" b="b"/>
                  <a:pathLst>
                    <a:path w="1910" h="2044" extrusionOk="0">
                      <a:moveTo>
                        <a:pt x="329" y="153"/>
                      </a:moveTo>
                      <a:lnTo>
                        <a:pt x="1734" y="1212"/>
                      </a:lnTo>
                      <a:lnTo>
                        <a:pt x="98" y="1905"/>
                      </a:lnTo>
                      <a:lnTo>
                        <a:pt x="329" y="153"/>
                      </a:lnTo>
                      <a:close/>
                      <a:moveTo>
                        <a:pt x="273" y="1"/>
                      </a:moveTo>
                      <a:lnTo>
                        <a:pt x="273" y="56"/>
                      </a:lnTo>
                      <a:lnTo>
                        <a:pt x="1" y="2043"/>
                      </a:lnTo>
                      <a:lnTo>
                        <a:pt x="1909" y="1235"/>
                      </a:lnTo>
                      <a:lnTo>
                        <a:pt x="27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107;p47"/>
              <p:cNvGrpSpPr/>
              <p:nvPr/>
            </p:nvGrpSpPr>
            <p:grpSpPr>
              <a:xfrm>
                <a:off x="5117700" y="2356524"/>
                <a:ext cx="2151000" cy="2036851"/>
                <a:chOff x="3496500" y="2571724"/>
                <a:chExt cx="2151000" cy="2036851"/>
              </a:xfrm>
            </p:grpSpPr>
            <p:sp>
              <p:nvSpPr>
                <p:cNvPr id="147" name="Google Shape;2108;p47"/>
                <p:cNvSpPr/>
                <p:nvPr/>
              </p:nvSpPr>
              <p:spPr>
                <a:xfrm>
                  <a:off x="3496500" y="41507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2109;p47"/>
                <p:cNvGrpSpPr/>
                <p:nvPr/>
              </p:nvGrpSpPr>
              <p:grpSpPr>
                <a:xfrm>
                  <a:off x="3793882" y="2571724"/>
                  <a:ext cx="1391302" cy="1923996"/>
                  <a:chOff x="5016125" y="652800"/>
                  <a:chExt cx="2922289" cy="4041160"/>
                </a:xfrm>
              </p:grpSpPr>
              <p:sp>
                <p:nvSpPr>
                  <p:cNvPr id="149" name="Google Shape;2110;p47"/>
                  <p:cNvSpPr/>
                  <p:nvPr/>
                </p:nvSpPr>
                <p:spPr>
                  <a:xfrm>
                    <a:off x="5789289" y="802982"/>
                    <a:ext cx="739857" cy="1340441"/>
                  </a:xfrm>
                  <a:custGeom>
                    <a:avLst/>
                    <a:gdLst/>
                    <a:ahLst/>
                    <a:cxnLst/>
                    <a:rect l="l" t="t" r="r" b="b"/>
                    <a:pathLst>
                      <a:path w="4621" h="8372" extrusionOk="0">
                        <a:moveTo>
                          <a:pt x="2524" y="0"/>
                        </a:moveTo>
                        <a:cubicBezTo>
                          <a:pt x="2117" y="0"/>
                          <a:pt x="1612" y="93"/>
                          <a:pt x="1118" y="431"/>
                        </a:cubicBezTo>
                        <a:cubicBezTo>
                          <a:pt x="0" y="1180"/>
                          <a:pt x="231" y="2395"/>
                          <a:pt x="444" y="2857"/>
                        </a:cubicBezTo>
                        <a:cubicBezTo>
                          <a:pt x="638" y="3301"/>
                          <a:pt x="1215" y="4146"/>
                          <a:pt x="1081" y="4742"/>
                        </a:cubicBezTo>
                        <a:cubicBezTo>
                          <a:pt x="947" y="5338"/>
                          <a:pt x="310" y="5782"/>
                          <a:pt x="485" y="6651"/>
                        </a:cubicBezTo>
                        <a:cubicBezTo>
                          <a:pt x="656" y="7515"/>
                          <a:pt x="1137" y="7898"/>
                          <a:pt x="1696" y="8171"/>
                        </a:cubicBezTo>
                        <a:cubicBezTo>
                          <a:pt x="2037" y="8340"/>
                          <a:pt x="2927" y="8371"/>
                          <a:pt x="3538" y="8371"/>
                        </a:cubicBezTo>
                        <a:cubicBezTo>
                          <a:pt x="3896" y="8371"/>
                          <a:pt x="4159" y="8360"/>
                          <a:pt x="4159" y="8360"/>
                        </a:cubicBezTo>
                        <a:cubicBezTo>
                          <a:pt x="4159" y="8360"/>
                          <a:pt x="4334" y="7496"/>
                          <a:pt x="4487" y="6092"/>
                        </a:cubicBezTo>
                        <a:cubicBezTo>
                          <a:pt x="4621" y="4705"/>
                          <a:pt x="4584" y="2797"/>
                          <a:pt x="4487" y="2086"/>
                        </a:cubicBezTo>
                        <a:cubicBezTo>
                          <a:pt x="4390" y="1393"/>
                          <a:pt x="4182" y="759"/>
                          <a:pt x="4066" y="584"/>
                        </a:cubicBezTo>
                        <a:cubicBezTo>
                          <a:pt x="3951" y="390"/>
                          <a:pt x="3373" y="140"/>
                          <a:pt x="3373" y="140"/>
                        </a:cubicBezTo>
                        <a:cubicBezTo>
                          <a:pt x="3373" y="140"/>
                          <a:pt x="3023" y="0"/>
                          <a:pt x="2524" y="0"/>
                        </a:cubicBezTo>
                        <a:close/>
                      </a:path>
                    </a:pathLst>
                  </a:custGeom>
                  <a:solidFill>
                    <a:srgbClr val="886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11;p47"/>
                  <p:cNvSpPr/>
                  <p:nvPr/>
                </p:nvSpPr>
                <p:spPr>
                  <a:xfrm>
                    <a:off x="5817308" y="794496"/>
                    <a:ext cx="718562" cy="1358053"/>
                  </a:xfrm>
                  <a:custGeom>
                    <a:avLst/>
                    <a:gdLst/>
                    <a:ahLst/>
                    <a:cxnLst/>
                    <a:rect l="l" t="t" r="r" b="b"/>
                    <a:pathLst>
                      <a:path w="4488" h="8482" extrusionOk="0">
                        <a:moveTo>
                          <a:pt x="2275" y="109"/>
                        </a:moveTo>
                        <a:cubicBezTo>
                          <a:pt x="2347" y="109"/>
                          <a:pt x="2416" y="113"/>
                          <a:pt x="2482" y="119"/>
                        </a:cubicBezTo>
                        <a:cubicBezTo>
                          <a:pt x="2889" y="138"/>
                          <a:pt x="3175" y="253"/>
                          <a:pt x="3175" y="253"/>
                        </a:cubicBezTo>
                        <a:cubicBezTo>
                          <a:pt x="3175" y="253"/>
                          <a:pt x="3314" y="309"/>
                          <a:pt x="3466" y="387"/>
                        </a:cubicBezTo>
                        <a:cubicBezTo>
                          <a:pt x="3563" y="424"/>
                          <a:pt x="3637" y="484"/>
                          <a:pt x="3697" y="521"/>
                        </a:cubicBezTo>
                        <a:cubicBezTo>
                          <a:pt x="3776" y="581"/>
                          <a:pt x="3831" y="618"/>
                          <a:pt x="3850" y="655"/>
                        </a:cubicBezTo>
                        <a:cubicBezTo>
                          <a:pt x="3891" y="734"/>
                          <a:pt x="3984" y="946"/>
                          <a:pt x="4062" y="1214"/>
                        </a:cubicBezTo>
                        <a:cubicBezTo>
                          <a:pt x="4141" y="1464"/>
                          <a:pt x="4215" y="1792"/>
                          <a:pt x="4275" y="2157"/>
                        </a:cubicBezTo>
                        <a:cubicBezTo>
                          <a:pt x="4372" y="2850"/>
                          <a:pt x="4390" y="4758"/>
                          <a:pt x="4256" y="6145"/>
                        </a:cubicBezTo>
                        <a:cubicBezTo>
                          <a:pt x="4122" y="7512"/>
                          <a:pt x="3947" y="8339"/>
                          <a:pt x="3947" y="8358"/>
                        </a:cubicBezTo>
                        <a:cubicBezTo>
                          <a:pt x="3910" y="8376"/>
                          <a:pt x="3485" y="8376"/>
                          <a:pt x="2967" y="8376"/>
                        </a:cubicBezTo>
                        <a:cubicBezTo>
                          <a:pt x="2676" y="8358"/>
                          <a:pt x="2390" y="8358"/>
                          <a:pt x="2135" y="8321"/>
                        </a:cubicBezTo>
                        <a:cubicBezTo>
                          <a:pt x="1886" y="8279"/>
                          <a:pt x="1655" y="8242"/>
                          <a:pt x="1539" y="8182"/>
                        </a:cubicBezTo>
                        <a:cubicBezTo>
                          <a:pt x="1003" y="7914"/>
                          <a:pt x="518" y="7549"/>
                          <a:pt x="347" y="6704"/>
                        </a:cubicBezTo>
                        <a:cubicBezTo>
                          <a:pt x="269" y="6279"/>
                          <a:pt x="384" y="5969"/>
                          <a:pt x="541" y="5683"/>
                        </a:cubicBezTo>
                        <a:cubicBezTo>
                          <a:pt x="694" y="5391"/>
                          <a:pt x="888" y="5123"/>
                          <a:pt x="962" y="4814"/>
                        </a:cubicBezTo>
                        <a:cubicBezTo>
                          <a:pt x="1022" y="4486"/>
                          <a:pt x="906" y="4121"/>
                          <a:pt x="749" y="3774"/>
                        </a:cubicBezTo>
                        <a:cubicBezTo>
                          <a:pt x="597" y="3428"/>
                          <a:pt x="403" y="3100"/>
                          <a:pt x="310" y="2892"/>
                        </a:cubicBezTo>
                        <a:cubicBezTo>
                          <a:pt x="213" y="2661"/>
                          <a:pt x="116" y="2254"/>
                          <a:pt x="153" y="1811"/>
                        </a:cubicBezTo>
                        <a:cubicBezTo>
                          <a:pt x="213" y="1367"/>
                          <a:pt x="426" y="886"/>
                          <a:pt x="962" y="521"/>
                        </a:cubicBezTo>
                        <a:cubicBezTo>
                          <a:pt x="1418" y="213"/>
                          <a:pt x="1887" y="109"/>
                          <a:pt x="2275" y="109"/>
                        </a:cubicBezTo>
                        <a:close/>
                        <a:moveTo>
                          <a:pt x="2342" y="0"/>
                        </a:moveTo>
                        <a:cubicBezTo>
                          <a:pt x="1924" y="0"/>
                          <a:pt x="1408" y="99"/>
                          <a:pt x="906" y="443"/>
                        </a:cubicBezTo>
                        <a:cubicBezTo>
                          <a:pt x="347" y="831"/>
                          <a:pt x="116" y="1330"/>
                          <a:pt x="56" y="1792"/>
                        </a:cubicBezTo>
                        <a:cubicBezTo>
                          <a:pt x="1" y="2273"/>
                          <a:pt x="116" y="2698"/>
                          <a:pt x="213" y="2929"/>
                        </a:cubicBezTo>
                        <a:cubicBezTo>
                          <a:pt x="329" y="3160"/>
                          <a:pt x="518" y="3488"/>
                          <a:pt x="675" y="3816"/>
                        </a:cubicBezTo>
                        <a:cubicBezTo>
                          <a:pt x="828" y="4162"/>
                          <a:pt x="925" y="4509"/>
                          <a:pt x="865" y="4795"/>
                        </a:cubicBezTo>
                        <a:cubicBezTo>
                          <a:pt x="809" y="5063"/>
                          <a:pt x="615" y="5336"/>
                          <a:pt x="444" y="5622"/>
                        </a:cubicBezTo>
                        <a:cubicBezTo>
                          <a:pt x="287" y="5932"/>
                          <a:pt x="153" y="6260"/>
                          <a:pt x="250" y="6722"/>
                        </a:cubicBezTo>
                        <a:cubicBezTo>
                          <a:pt x="426" y="7586"/>
                          <a:pt x="943" y="7993"/>
                          <a:pt x="1502" y="8261"/>
                        </a:cubicBezTo>
                        <a:cubicBezTo>
                          <a:pt x="1636" y="8339"/>
                          <a:pt x="1867" y="8395"/>
                          <a:pt x="2117" y="8413"/>
                        </a:cubicBezTo>
                        <a:cubicBezTo>
                          <a:pt x="2390" y="8455"/>
                          <a:pt x="2676" y="8473"/>
                          <a:pt x="2967" y="8473"/>
                        </a:cubicBezTo>
                        <a:cubicBezTo>
                          <a:pt x="3146" y="8480"/>
                          <a:pt x="3321" y="8482"/>
                          <a:pt x="3475" y="8482"/>
                        </a:cubicBezTo>
                        <a:cubicBezTo>
                          <a:pt x="3783" y="8482"/>
                          <a:pt x="4007" y="8473"/>
                          <a:pt x="4007" y="8473"/>
                        </a:cubicBezTo>
                        <a:lnTo>
                          <a:pt x="4044" y="8473"/>
                        </a:lnTo>
                        <a:lnTo>
                          <a:pt x="4044" y="8436"/>
                        </a:lnTo>
                        <a:cubicBezTo>
                          <a:pt x="4044" y="8436"/>
                          <a:pt x="4215" y="7549"/>
                          <a:pt x="4353" y="6163"/>
                        </a:cubicBezTo>
                        <a:cubicBezTo>
                          <a:pt x="4487" y="4758"/>
                          <a:pt x="4469" y="2850"/>
                          <a:pt x="4372" y="2139"/>
                        </a:cubicBezTo>
                        <a:cubicBezTo>
                          <a:pt x="4312" y="1774"/>
                          <a:pt x="4238" y="1446"/>
                          <a:pt x="4159" y="1178"/>
                        </a:cubicBezTo>
                        <a:cubicBezTo>
                          <a:pt x="4081" y="905"/>
                          <a:pt x="3984" y="715"/>
                          <a:pt x="3928" y="600"/>
                        </a:cubicBezTo>
                        <a:cubicBezTo>
                          <a:pt x="3891" y="558"/>
                          <a:pt x="3831" y="503"/>
                          <a:pt x="3753" y="443"/>
                        </a:cubicBezTo>
                        <a:cubicBezTo>
                          <a:pt x="3679" y="406"/>
                          <a:pt x="3600" y="350"/>
                          <a:pt x="3522" y="309"/>
                        </a:cubicBezTo>
                        <a:cubicBezTo>
                          <a:pt x="3369" y="212"/>
                          <a:pt x="3217" y="156"/>
                          <a:pt x="3217" y="156"/>
                        </a:cubicBezTo>
                        <a:cubicBezTo>
                          <a:pt x="3217" y="156"/>
                          <a:pt x="2926" y="41"/>
                          <a:pt x="2482" y="4"/>
                        </a:cubicBezTo>
                        <a:cubicBezTo>
                          <a:pt x="2437" y="2"/>
                          <a:pt x="2390" y="0"/>
                          <a:pt x="23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12;p47"/>
                  <p:cNvSpPr/>
                  <p:nvPr/>
                </p:nvSpPr>
                <p:spPr>
                  <a:xfrm>
                    <a:off x="7117869" y="2323377"/>
                    <a:ext cx="557975" cy="613381"/>
                  </a:xfrm>
                  <a:custGeom>
                    <a:avLst/>
                    <a:gdLst/>
                    <a:ahLst/>
                    <a:cxnLst/>
                    <a:rect l="l" t="t" r="r" b="b"/>
                    <a:pathLst>
                      <a:path w="3485" h="3831" extrusionOk="0">
                        <a:moveTo>
                          <a:pt x="2122" y="1"/>
                        </a:moveTo>
                        <a:lnTo>
                          <a:pt x="1" y="1313"/>
                        </a:lnTo>
                        <a:cubicBezTo>
                          <a:pt x="1" y="1313"/>
                          <a:pt x="1313" y="3526"/>
                          <a:pt x="1983" y="3757"/>
                        </a:cubicBezTo>
                        <a:cubicBezTo>
                          <a:pt x="2129" y="3806"/>
                          <a:pt x="2274" y="3831"/>
                          <a:pt x="2410" y="3831"/>
                        </a:cubicBezTo>
                        <a:cubicBezTo>
                          <a:pt x="2921" y="3831"/>
                          <a:pt x="3330" y="3488"/>
                          <a:pt x="3392" y="2773"/>
                        </a:cubicBezTo>
                        <a:cubicBezTo>
                          <a:pt x="3485" y="1868"/>
                          <a:pt x="2122" y="1"/>
                          <a:pt x="2122"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13;p47"/>
                  <p:cNvSpPr/>
                  <p:nvPr/>
                </p:nvSpPr>
                <p:spPr>
                  <a:xfrm>
                    <a:off x="7109063" y="2311689"/>
                    <a:ext cx="566781" cy="631314"/>
                  </a:xfrm>
                  <a:custGeom>
                    <a:avLst/>
                    <a:gdLst/>
                    <a:ahLst/>
                    <a:cxnLst/>
                    <a:rect l="l" t="t" r="r" b="b"/>
                    <a:pathLst>
                      <a:path w="3540" h="3943" extrusionOk="0">
                        <a:moveTo>
                          <a:pt x="2177" y="153"/>
                        </a:moveTo>
                        <a:cubicBezTo>
                          <a:pt x="2195" y="171"/>
                          <a:pt x="2482" y="596"/>
                          <a:pt x="2810" y="1155"/>
                        </a:cubicBezTo>
                        <a:cubicBezTo>
                          <a:pt x="3138" y="1733"/>
                          <a:pt x="3447" y="2426"/>
                          <a:pt x="3387" y="2846"/>
                        </a:cubicBezTo>
                        <a:cubicBezTo>
                          <a:pt x="3350" y="3271"/>
                          <a:pt x="3175" y="3558"/>
                          <a:pt x="2944" y="3715"/>
                        </a:cubicBezTo>
                        <a:cubicBezTo>
                          <a:pt x="2812" y="3802"/>
                          <a:pt x="2649" y="3845"/>
                          <a:pt x="2474" y="3845"/>
                        </a:cubicBezTo>
                        <a:cubicBezTo>
                          <a:pt x="2341" y="3845"/>
                          <a:pt x="2200" y="3820"/>
                          <a:pt x="2061" y="3770"/>
                        </a:cubicBezTo>
                        <a:cubicBezTo>
                          <a:pt x="1904" y="3733"/>
                          <a:pt x="1715" y="3558"/>
                          <a:pt x="1484" y="3308"/>
                        </a:cubicBezTo>
                        <a:cubicBezTo>
                          <a:pt x="1271" y="3077"/>
                          <a:pt x="1040" y="2791"/>
                          <a:pt x="846" y="2500"/>
                        </a:cubicBezTo>
                        <a:cubicBezTo>
                          <a:pt x="444" y="1922"/>
                          <a:pt x="153" y="1442"/>
                          <a:pt x="134" y="1405"/>
                        </a:cubicBezTo>
                        <a:lnTo>
                          <a:pt x="2177" y="153"/>
                        </a:lnTo>
                        <a:close/>
                        <a:moveTo>
                          <a:pt x="2195" y="0"/>
                        </a:moveTo>
                        <a:lnTo>
                          <a:pt x="0" y="1363"/>
                        </a:lnTo>
                        <a:lnTo>
                          <a:pt x="19" y="1405"/>
                        </a:lnTo>
                        <a:cubicBezTo>
                          <a:pt x="19" y="1405"/>
                          <a:pt x="347" y="1964"/>
                          <a:pt x="749" y="2560"/>
                        </a:cubicBezTo>
                        <a:cubicBezTo>
                          <a:pt x="961" y="2846"/>
                          <a:pt x="1192" y="3137"/>
                          <a:pt x="1405" y="3387"/>
                        </a:cubicBezTo>
                        <a:cubicBezTo>
                          <a:pt x="1636" y="3618"/>
                          <a:pt x="1849" y="3812"/>
                          <a:pt x="2038" y="3867"/>
                        </a:cubicBezTo>
                        <a:cubicBezTo>
                          <a:pt x="2187" y="3917"/>
                          <a:pt x="2337" y="3942"/>
                          <a:pt x="2480" y="3942"/>
                        </a:cubicBezTo>
                        <a:cubicBezTo>
                          <a:pt x="2670" y="3942"/>
                          <a:pt x="2849" y="3899"/>
                          <a:pt x="3004" y="3812"/>
                        </a:cubicBezTo>
                        <a:cubicBezTo>
                          <a:pt x="3272" y="3636"/>
                          <a:pt x="3447" y="3308"/>
                          <a:pt x="3503" y="2846"/>
                        </a:cubicBezTo>
                        <a:cubicBezTo>
                          <a:pt x="3540" y="2366"/>
                          <a:pt x="3216" y="1673"/>
                          <a:pt x="2888" y="1095"/>
                        </a:cubicBezTo>
                        <a:cubicBezTo>
                          <a:pt x="2560" y="518"/>
                          <a:pt x="2214" y="37"/>
                          <a:pt x="2214" y="37"/>
                        </a:cubicBezTo>
                        <a:lnTo>
                          <a:pt x="219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14;p47"/>
                  <p:cNvSpPr/>
                  <p:nvPr/>
                </p:nvSpPr>
                <p:spPr>
                  <a:xfrm>
                    <a:off x="5354915" y="2392384"/>
                    <a:ext cx="703032" cy="748834"/>
                  </a:xfrm>
                  <a:custGeom>
                    <a:avLst/>
                    <a:gdLst/>
                    <a:ahLst/>
                    <a:cxnLst/>
                    <a:rect l="l" t="t" r="r" b="b"/>
                    <a:pathLst>
                      <a:path w="4391" h="4677" extrusionOk="0">
                        <a:moveTo>
                          <a:pt x="2197" y="0"/>
                        </a:moveTo>
                        <a:cubicBezTo>
                          <a:pt x="2099" y="0"/>
                          <a:pt x="2043" y="14"/>
                          <a:pt x="2043" y="14"/>
                        </a:cubicBezTo>
                        <a:cubicBezTo>
                          <a:pt x="2043" y="14"/>
                          <a:pt x="773" y="2227"/>
                          <a:pt x="384" y="2804"/>
                        </a:cubicBezTo>
                        <a:cubicBezTo>
                          <a:pt x="1" y="3382"/>
                          <a:pt x="329" y="4135"/>
                          <a:pt x="865" y="4422"/>
                        </a:cubicBezTo>
                        <a:cubicBezTo>
                          <a:pt x="1146" y="4573"/>
                          <a:pt x="1406" y="4677"/>
                          <a:pt x="1666" y="4677"/>
                        </a:cubicBezTo>
                        <a:cubicBezTo>
                          <a:pt x="1907" y="4677"/>
                          <a:pt x="2149" y="4588"/>
                          <a:pt x="2408" y="4366"/>
                        </a:cubicBezTo>
                        <a:cubicBezTo>
                          <a:pt x="2944" y="3904"/>
                          <a:pt x="4390" y="1418"/>
                          <a:pt x="4390" y="1418"/>
                        </a:cubicBezTo>
                        <a:cubicBezTo>
                          <a:pt x="4390" y="1418"/>
                          <a:pt x="3582" y="554"/>
                          <a:pt x="3004" y="245"/>
                        </a:cubicBezTo>
                        <a:cubicBezTo>
                          <a:pt x="2653" y="38"/>
                          <a:pt x="2364" y="0"/>
                          <a:pt x="2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15;p47"/>
                  <p:cNvSpPr/>
                  <p:nvPr/>
                </p:nvSpPr>
                <p:spPr>
                  <a:xfrm>
                    <a:off x="5376369" y="2384538"/>
                    <a:ext cx="690384" cy="765486"/>
                  </a:xfrm>
                  <a:custGeom>
                    <a:avLst/>
                    <a:gdLst/>
                    <a:ahLst/>
                    <a:cxnLst/>
                    <a:rect l="l" t="t" r="r" b="b"/>
                    <a:pathLst>
                      <a:path w="4312" h="4781" extrusionOk="0">
                        <a:moveTo>
                          <a:pt x="2177" y="100"/>
                        </a:moveTo>
                        <a:cubicBezTo>
                          <a:pt x="2330" y="123"/>
                          <a:pt x="2579" y="178"/>
                          <a:pt x="2852" y="331"/>
                        </a:cubicBezTo>
                        <a:cubicBezTo>
                          <a:pt x="3388" y="622"/>
                          <a:pt x="4141" y="1430"/>
                          <a:pt x="4178" y="1467"/>
                        </a:cubicBezTo>
                        <a:cubicBezTo>
                          <a:pt x="4178" y="1509"/>
                          <a:pt x="3831" y="2086"/>
                          <a:pt x="3429" y="2738"/>
                        </a:cubicBezTo>
                        <a:cubicBezTo>
                          <a:pt x="3198" y="3084"/>
                          <a:pt x="2986" y="3431"/>
                          <a:pt x="2773" y="3741"/>
                        </a:cubicBezTo>
                        <a:cubicBezTo>
                          <a:pt x="2561" y="4027"/>
                          <a:pt x="2371" y="4281"/>
                          <a:pt x="2233" y="4374"/>
                        </a:cubicBezTo>
                        <a:cubicBezTo>
                          <a:pt x="1983" y="4605"/>
                          <a:pt x="1752" y="4683"/>
                          <a:pt x="1503" y="4683"/>
                        </a:cubicBezTo>
                        <a:cubicBezTo>
                          <a:pt x="1272" y="4665"/>
                          <a:pt x="1022" y="4568"/>
                          <a:pt x="754" y="4434"/>
                        </a:cubicBezTo>
                        <a:cubicBezTo>
                          <a:pt x="500" y="4281"/>
                          <a:pt x="292" y="4027"/>
                          <a:pt x="195" y="3759"/>
                        </a:cubicBezTo>
                        <a:cubicBezTo>
                          <a:pt x="98" y="3473"/>
                          <a:pt x="116" y="3144"/>
                          <a:pt x="292" y="2872"/>
                        </a:cubicBezTo>
                        <a:cubicBezTo>
                          <a:pt x="676" y="2294"/>
                          <a:pt x="1928" y="160"/>
                          <a:pt x="1946" y="123"/>
                        </a:cubicBezTo>
                        <a:cubicBezTo>
                          <a:pt x="1946" y="123"/>
                          <a:pt x="2025" y="100"/>
                          <a:pt x="2177" y="100"/>
                        </a:cubicBezTo>
                        <a:close/>
                        <a:moveTo>
                          <a:pt x="2072" y="0"/>
                        </a:moveTo>
                        <a:cubicBezTo>
                          <a:pt x="1957" y="0"/>
                          <a:pt x="1886" y="26"/>
                          <a:pt x="1886" y="26"/>
                        </a:cubicBezTo>
                        <a:lnTo>
                          <a:pt x="1868" y="26"/>
                        </a:lnTo>
                        <a:lnTo>
                          <a:pt x="1868" y="44"/>
                        </a:lnTo>
                        <a:cubicBezTo>
                          <a:pt x="1868" y="44"/>
                          <a:pt x="578" y="2257"/>
                          <a:pt x="213" y="2816"/>
                        </a:cubicBezTo>
                        <a:cubicBezTo>
                          <a:pt x="1" y="3126"/>
                          <a:pt x="1" y="3473"/>
                          <a:pt x="98" y="3777"/>
                        </a:cubicBezTo>
                        <a:cubicBezTo>
                          <a:pt x="213" y="4087"/>
                          <a:pt x="426" y="4355"/>
                          <a:pt x="712" y="4512"/>
                        </a:cubicBezTo>
                        <a:cubicBezTo>
                          <a:pt x="985" y="4665"/>
                          <a:pt x="1235" y="4762"/>
                          <a:pt x="1503" y="4780"/>
                        </a:cubicBezTo>
                        <a:cubicBezTo>
                          <a:pt x="1771" y="4780"/>
                          <a:pt x="2043" y="4702"/>
                          <a:pt x="2311" y="4452"/>
                        </a:cubicBezTo>
                        <a:cubicBezTo>
                          <a:pt x="2445" y="4337"/>
                          <a:pt x="2639" y="4087"/>
                          <a:pt x="2852" y="3796"/>
                        </a:cubicBezTo>
                        <a:cubicBezTo>
                          <a:pt x="3064" y="3491"/>
                          <a:pt x="3295" y="3144"/>
                          <a:pt x="3503" y="2798"/>
                        </a:cubicBezTo>
                        <a:cubicBezTo>
                          <a:pt x="3928" y="2105"/>
                          <a:pt x="4293" y="1486"/>
                          <a:pt x="4293" y="1486"/>
                        </a:cubicBezTo>
                        <a:lnTo>
                          <a:pt x="4312" y="1449"/>
                        </a:lnTo>
                        <a:lnTo>
                          <a:pt x="4293" y="1430"/>
                        </a:lnTo>
                        <a:cubicBezTo>
                          <a:pt x="4293" y="1430"/>
                          <a:pt x="3485" y="562"/>
                          <a:pt x="2907" y="238"/>
                        </a:cubicBezTo>
                        <a:cubicBezTo>
                          <a:pt x="2621" y="81"/>
                          <a:pt x="2371" y="26"/>
                          <a:pt x="2177" y="7"/>
                        </a:cubicBezTo>
                        <a:cubicBezTo>
                          <a:pt x="2139" y="2"/>
                          <a:pt x="2104" y="0"/>
                          <a:pt x="20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16;p47"/>
                  <p:cNvSpPr/>
                  <p:nvPr/>
                </p:nvSpPr>
                <p:spPr>
                  <a:xfrm>
                    <a:off x="5604364" y="2029257"/>
                    <a:ext cx="533478" cy="769329"/>
                  </a:xfrm>
                  <a:custGeom>
                    <a:avLst/>
                    <a:gdLst/>
                    <a:ahLst/>
                    <a:cxnLst/>
                    <a:rect l="l" t="t" r="r" b="b"/>
                    <a:pathLst>
                      <a:path w="3332" h="4805" extrusionOk="0">
                        <a:moveTo>
                          <a:pt x="2666" y="1"/>
                        </a:moveTo>
                        <a:cubicBezTo>
                          <a:pt x="1904" y="1"/>
                          <a:pt x="1334" y="535"/>
                          <a:pt x="947" y="1011"/>
                        </a:cubicBezTo>
                        <a:cubicBezTo>
                          <a:pt x="485" y="1533"/>
                          <a:pt x="0" y="2573"/>
                          <a:pt x="0" y="2573"/>
                        </a:cubicBezTo>
                        <a:lnTo>
                          <a:pt x="3027" y="4804"/>
                        </a:lnTo>
                        <a:cubicBezTo>
                          <a:pt x="3027" y="4804"/>
                          <a:pt x="3258" y="3206"/>
                          <a:pt x="3295" y="1880"/>
                        </a:cubicBezTo>
                        <a:cubicBezTo>
                          <a:pt x="3331" y="549"/>
                          <a:pt x="2985" y="31"/>
                          <a:pt x="2985" y="31"/>
                        </a:cubicBezTo>
                        <a:cubicBezTo>
                          <a:pt x="2875" y="10"/>
                          <a:pt x="2769"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17;p47"/>
                  <p:cNvSpPr/>
                  <p:nvPr/>
                </p:nvSpPr>
                <p:spPr>
                  <a:xfrm>
                    <a:off x="5595397" y="2022052"/>
                    <a:ext cx="549169" cy="792064"/>
                  </a:xfrm>
                  <a:custGeom>
                    <a:avLst/>
                    <a:gdLst/>
                    <a:ahLst/>
                    <a:cxnLst/>
                    <a:rect l="l" t="t" r="r" b="b"/>
                    <a:pathLst>
                      <a:path w="3430" h="4947" extrusionOk="0">
                        <a:moveTo>
                          <a:pt x="2711" y="104"/>
                        </a:moveTo>
                        <a:cubicBezTo>
                          <a:pt x="2810" y="104"/>
                          <a:pt x="2913" y="113"/>
                          <a:pt x="3022" y="132"/>
                        </a:cubicBezTo>
                        <a:cubicBezTo>
                          <a:pt x="3022" y="132"/>
                          <a:pt x="3101" y="229"/>
                          <a:pt x="3175" y="515"/>
                        </a:cubicBezTo>
                        <a:cubicBezTo>
                          <a:pt x="3253" y="806"/>
                          <a:pt x="3332" y="1250"/>
                          <a:pt x="3314" y="1925"/>
                        </a:cubicBezTo>
                        <a:cubicBezTo>
                          <a:pt x="3272" y="3214"/>
                          <a:pt x="3041" y="4674"/>
                          <a:pt x="3022" y="4752"/>
                        </a:cubicBezTo>
                        <a:lnTo>
                          <a:pt x="116" y="2595"/>
                        </a:lnTo>
                        <a:cubicBezTo>
                          <a:pt x="153" y="2539"/>
                          <a:pt x="615" y="1596"/>
                          <a:pt x="1040" y="1074"/>
                        </a:cubicBezTo>
                        <a:cubicBezTo>
                          <a:pt x="1253" y="825"/>
                          <a:pt x="1539" y="538"/>
                          <a:pt x="1867" y="344"/>
                        </a:cubicBezTo>
                        <a:cubicBezTo>
                          <a:pt x="2118" y="196"/>
                          <a:pt x="2390" y="104"/>
                          <a:pt x="2711" y="104"/>
                        </a:cubicBezTo>
                        <a:close/>
                        <a:moveTo>
                          <a:pt x="2718" y="0"/>
                        </a:moveTo>
                        <a:cubicBezTo>
                          <a:pt x="2378" y="0"/>
                          <a:pt x="2074" y="105"/>
                          <a:pt x="1812" y="266"/>
                        </a:cubicBezTo>
                        <a:cubicBezTo>
                          <a:pt x="1465" y="460"/>
                          <a:pt x="1193" y="746"/>
                          <a:pt x="962" y="1019"/>
                        </a:cubicBezTo>
                        <a:cubicBezTo>
                          <a:pt x="500" y="1555"/>
                          <a:pt x="19" y="2595"/>
                          <a:pt x="19" y="2595"/>
                        </a:cubicBezTo>
                        <a:lnTo>
                          <a:pt x="1" y="2636"/>
                        </a:lnTo>
                        <a:lnTo>
                          <a:pt x="3101" y="4946"/>
                        </a:lnTo>
                        <a:lnTo>
                          <a:pt x="3119" y="4868"/>
                        </a:lnTo>
                        <a:cubicBezTo>
                          <a:pt x="3119" y="4868"/>
                          <a:pt x="3369" y="3251"/>
                          <a:pt x="3406" y="1925"/>
                        </a:cubicBezTo>
                        <a:cubicBezTo>
                          <a:pt x="3429" y="1250"/>
                          <a:pt x="3351" y="788"/>
                          <a:pt x="3272" y="478"/>
                        </a:cubicBezTo>
                        <a:cubicBezTo>
                          <a:pt x="3175" y="192"/>
                          <a:pt x="3083" y="53"/>
                          <a:pt x="3083" y="53"/>
                        </a:cubicBezTo>
                        <a:lnTo>
                          <a:pt x="3083" y="35"/>
                        </a:lnTo>
                        <a:lnTo>
                          <a:pt x="3059" y="35"/>
                        </a:lnTo>
                        <a:cubicBezTo>
                          <a:pt x="2942" y="11"/>
                          <a:pt x="2828" y="0"/>
                          <a:pt x="271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18;p47"/>
                  <p:cNvSpPr/>
                  <p:nvPr/>
                </p:nvSpPr>
                <p:spPr>
                  <a:xfrm>
                    <a:off x="6840561" y="2018529"/>
                    <a:ext cx="672612" cy="780056"/>
                  </a:xfrm>
                  <a:custGeom>
                    <a:avLst/>
                    <a:gdLst/>
                    <a:ahLst/>
                    <a:cxnLst/>
                    <a:rect l="l" t="t" r="r" b="b"/>
                    <a:pathLst>
                      <a:path w="4201" h="4872" extrusionOk="0">
                        <a:moveTo>
                          <a:pt x="1222" y="0"/>
                        </a:moveTo>
                        <a:cubicBezTo>
                          <a:pt x="946" y="0"/>
                          <a:pt x="662" y="40"/>
                          <a:pt x="347" y="98"/>
                        </a:cubicBezTo>
                        <a:cubicBezTo>
                          <a:pt x="347" y="98"/>
                          <a:pt x="0" y="616"/>
                          <a:pt x="42" y="1947"/>
                        </a:cubicBezTo>
                        <a:cubicBezTo>
                          <a:pt x="79" y="3273"/>
                          <a:pt x="328" y="4871"/>
                          <a:pt x="328" y="4871"/>
                        </a:cubicBezTo>
                        <a:lnTo>
                          <a:pt x="4200" y="2233"/>
                        </a:lnTo>
                        <a:cubicBezTo>
                          <a:pt x="4200" y="2233"/>
                          <a:pt x="3794" y="1138"/>
                          <a:pt x="2985" y="616"/>
                        </a:cubicBezTo>
                        <a:cubicBezTo>
                          <a:pt x="2293" y="155"/>
                          <a:pt x="1772" y="0"/>
                          <a:pt x="1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9;p47"/>
                  <p:cNvSpPr/>
                  <p:nvPr/>
                </p:nvSpPr>
                <p:spPr>
                  <a:xfrm>
                    <a:off x="6837519" y="2011004"/>
                    <a:ext cx="684460" cy="803112"/>
                  </a:xfrm>
                  <a:custGeom>
                    <a:avLst/>
                    <a:gdLst/>
                    <a:ahLst/>
                    <a:cxnLst/>
                    <a:rect l="l" t="t" r="r" b="b"/>
                    <a:pathLst>
                      <a:path w="4275" h="5016" extrusionOk="0">
                        <a:moveTo>
                          <a:pt x="1268" y="96"/>
                        </a:moveTo>
                        <a:cubicBezTo>
                          <a:pt x="1393" y="96"/>
                          <a:pt x="1514" y="105"/>
                          <a:pt x="1636" y="122"/>
                        </a:cubicBezTo>
                        <a:cubicBezTo>
                          <a:pt x="2043" y="201"/>
                          <a:pt x="2463" y="353"/>
                          <a:pt x="2985" y="700"/>
                        </a:cubicBezTo>
                        <a:cubicBezTo>
                          <a:pt x="3734" y="1203"/>
                          <a:pt x="4122" y="2201"/>
                          <a:pt x="4159" y="2262"/>
                        </a:cubicBezTo>
                        <a:lnTo>
                          <a:pt x="384" y="4840"/>
                        </a:lnTo>
                        <a:cubicBezTo>
                          <a:pt x="366" y="4743"/>
                          <a:pt x="153" y="3283"/>
                          <a:pt x="116" y="1994"/>
                        </a:cubicBezTo>
                        <a:cubicBezTo>
                          <a:pt x="98" y="1319"/>
                          <a:pt x="176" y="875"/>
                          <a:pt x="250" y="584"/>
                        </a:cubicBezTo>
                        <a:cubicBezTo>
                          <a:pt x="329" y="298"/>
                          <a:pt x="407" y="201"/>
                          <a:pt x="407" y="201"/>
                        </a:cubicBezTo>
                        <a:cubicBezTo>
                          <a:pt x="722" y="135"/>
                          <a:pt x="1001" y="96"/>
                          <a:pt x="1268" y="96"/>
                        </a:cubicBezTo>
                        <a:close/>
                        <a:moveTo>
                          <a:pt x="1240" y="1"/>
                        </a:moveTo>
                        <a:cubicBezTo>
                          <a:pt x="960" y="1"/>
                          <a:pt x="675" y="39"/>
                          <a:pt x="366" y="104"/>
                        </a:cubicBezTo>
                        <a:lnTo>
                          <a:pt x="347" y="104"/>
                        </a:lnTo>
                        <a:lnTo>
                          <a:pt x="329" y="122"/>
                        </a:lnTo>
                        <a:cubicBezTo>
                          <a:pt x="329" y="122"/>
                          <a:pt x="232" y="261"/>
                          <a:pt x="153" y="547"/>
                        </a:cubicBezTo>
                        <a:cubicBezTo>
                          <a:pt x="79" y="857"/>
                          <a:pt x="1" y="1319"/>
                          <a:pt x="19" y="1994"/>
                        </a:cubicBezTo>
                        <a:cubicBezTo>
                          <a:pt x="61" y="3320"/>
                          <a:pt x="292" y="4937"/>
                          <a:pt x="292" y="4937"/>
                        </a:cubicBezTo>
                        <a:lnTo>
                          <a:pt x="310" y="5015"/>
                        </a:lnTo>
                        <a:lnTo>
                          <a:pt x="4275" y="2299"/>
                        </a:lnTo>
                        <a:lnTo>
                          <a:pt x="4256" y="2262"/>
                        </a:lnTo>
                        <a:cubicBezTo>
                          <a:pt x="4256" y="2262"/>
                          <a:pt x="3849" y="1162"/>
                          <a:pt x="3041" y="626"/>
                        </a:cubicBezTo>
                        <a:cubicBezTo>
                          <a:pt x="2523" y="279"/>
                          <a:pt x="2080" y="104"/>
                          <a:pt x="1655" y="30"/>
                        </a:cubicBezTo>
                        <a:cubicBezTo>
                          <a:pt x="1516" y="10"/>
                          <a:pt x="1378" y="1"/>
                          <a:pt x="124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0;p47"/>
                  <p:cNvSpPr/>
                  <p:nvPr/>
                </p:nvSpPr>
                <p:spPr>
                  <a:xfrm>
                    <a:off x="5922339" y="1974980"/>
                    <a:ext cx="1214255" cy="1674911"/>
                  </a:xfrm>
                  <a:custGeom>
                    <a:avLst/>
                    <a:gdLst/>
                    <a:ahLst/>
                    <a:cxnLst/>
                    <a:rect l="l" t="t" r="r" b="b"/>
                    <a:pathLst>
                      <a:path w="7584" h="10461" extrusionOk="0">
                        <a:moveTo>
                          <a:pt x="3755" y="0"/>
                        </a:moveTo>
                        <a:cubicBezTo>
                          <a:pt x="3727" y="0"/>
                          <a:pt x="3701" y="0"/>
                          <a:pt x="3674" y="1"/>
                        </a:cubicBezTo>
                        <a:lnTo>
                          <a:pt x="3582" y="1"/>
                        </a:lnTo>
                        <a:cubicBezTo>
                          <a:pt x="2464" y="1"/>
                          <a:pt x="999" y="370"/>
                          <a:pt x="999" y="370"/>
                        </a:cubicBezTo>
                        <a:cubicBezTo>
                          <a:pt x="999" y="370"/>
                          <a:pt x="324" y="3928"/>
                          <a:pt x="403" y="4603"/>
                        </a:cubicBezTo>
                        <a:cubicBezTo>
                          <a:pt x="463" y="5259"/>
                          <a:pt x="810" y="5624"/>
                          <a:pt x="828" y="5989"/>
                        </a:cubicBezTo>
                        <a:cubicBezTo>
                          <a:pt x="865" y="6377"/>
                          <a:pt x="1" y="10050"/>
                          <a:pt x="1" y="10050"/>
                        </a:cubicBezTo>
                        <a:cubicBezTo>
                          <a:pt x="1" y="10050"/>
                          <a:pt x="403" y="10244"/>
                          <a:pt x="1133" y="10360"/>
                        </a:cubicBezTo>
                        <a:cubicBezTo>
                          <a:pt x="1868" y="10457"/>
                          <a:pt x="2002" y="10457"/>
                          <a:pt x="2713" y="10457"/>
                        </a:cubicBezTo>
                        <a:cubicBezTo>
                          <a:pt x="2771" y="10460"/>
                          <a:pt x="2828" y="10461"/>
                          <a:pt x="2885" y="10461"/>
                        </a:cubicBezTo>
                        <a:cubicBezTo>
                          <a:pt x="3245" y="10461"/>
                          <a:pt x="3577" y="10414"/>
                          <a:pt x="3813" y="10378"/>
                        </a:cubicBezTo>
                        <a:cubicBezTo>
                          <a:pt x="4076" y="10414"/>
                          <a:pt x="4402" y="10461"/>
                          <a:pt x="4721" y="10461"/>
                        </a:cubicBezTo>
                        <a:cubicBezTo>
                          <a:pt x="4771" y="10461"/>
                          <a:pt x="4821" y="10460"/>
                          <a:pt x="4871" y="10457"/>
                        </a:cubicBezTo>
                        <a:cubicBezTo>
                          <a:pt x="5583" y="10457"/>
                          <a:pt x="5717" y="10457"/>
                          <a:pt x="6447" y="10360"/>
                        </a:cubicBezTo>
                        <a:cubicBezTo>
                          <a:pt x="7163" y="10244"/>
                          <a:pt x="7583" y="10050"/>
                          <a:pt x="7583" y="10050"/>
                        </a:cubicBezTo>
                        <a:cubicBezTo>
                          <a:pt x="7583" y="10050"/>
                          <a:pt x="6719" y="6377"/>
                          <a:pt x="6738" y="5989"/>
                        </a:cubicBezTo>
                        <a:cubicBezTo>
                          <a:pt x="6775" y="5624"/>
                          <a:pt x="7121" y="5259"/>
                          <a:pt x="7181" y="4603"/>
                        </a:cubicBezTo>
                        <a:cubicBezTo>
                          <a:pt x="7255" y="3928"/>
                          <a:pt x="6585" y="370"/>
                          <a:pt x="6585" y="370"/>
                        </a:cubicBezTo>
                        <a:cubicBezTo>
                          <a:pt x="6585" y="370"/>
                          <a:pt x="4892" y="0"/>
                          <a:pt x="3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21;p47"/>
                  <p:cNvSpPr/>
                  <p:nvPr/>
                </p:nvSpPr>
                <p:spPr>
                  <a:xfrm>
                    <a:off x="6350789" y="1771641"/>
                    <a:ext cx="378814" cy="379621"/>
                  </a:xfrm>
                  <a:custGeom>
                    <a:avLst/>
                    <a:gdLst/>
                    <a:ahLst/>
                    <a:cxnLst/>
                    <a:rect l="l" t="t" r="r" b="b"/>
                    <a:pathLst>
                      <a:path w="2366" h="2371" extrusionOk="0">
                        <a:moveTo>
                          <a:pt x="2061" y="0"/>
                        </a:moveTo>
                        <a:lnTo>
                          <a:pt x="19" y="139"/>
                        </a:lnTo>
                        <a:lnTo>
                          <a:pt x="0" y="1811"/>
                        </a:lnTo>
                        <a:cubicBezTo>
                          <a:pt x="0" y="1811"/>
                          <a:pt x="250" y="2370"/>
                          <a:pt x="980" y="2370"/>
                        </a:cubicBezTo>
                        <a:cubicBezTo>
                          <a:pt x="1714" y="2370"/>
                          <a:pt x="2366" y="1617"/>
                          <a:pt x="2366" y="1617"/>
                        </a:cubicBezTo>
                        <a:lnTo>
                          <a:pt x="2061" y="0"/>
                        </a:ln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22;p47"/>
                  <p:cNvSpPr/>
                  <p:nvPr/>
                </p:nvSpPr>
                <p:spPr>
                  <a:xfrm>
                    <a:off x="6341183" y="1762675"/>
                    <a:ext cx="398027" cy="397393"/>
                  </a:xfrm>
                  <a:custGeom>
                    <a:avLst/>
                    <a:gdLst/>
                    <a:ahLst/>
                    <a:cxnLst/>
                    <a:rect l="l" t="t" r="r" b="b"/>
                    <a:pathLst>
                      <a:path w="2486" h="2482" extrusionOk="0">
                        <a:moveTo>
                          <a:pt x="2079" y="116"/>
                        </a:moveTo>
                        <a:lnTo>
                          <a:pt x="2389" y="1655"/>
                        </a:lnTo>
                        <a:cubicBezTo>
                          <a:pt x="2352" y="1673"/>
                          <a:pt x="1733" y="2366"/>
                          <a:pt x="1040" y="2366"/>
                        </a:cubicBezTo>
                        <a:cubicBezTo>
                          <a:pt x="1025" y="2367"/>
                          <a:pt x="1010" y="2367"/>
                          <a:pt x="995" y="2367"/>
                        </a:cubicBezTo>
                        <a:cubicBezTo>
                          <a:pt x="337" y="2367"/>
                          <a:pt x="116" y="1867"/>
                          <a:pt x="116" y="1867"/>
                        </a:cubicBezTo>
                        <a:lnTo>
                          <a:pt x="116" y="250"/>
                        </a:lnTo>
                        <a:lnTo>
                          <a:pt x="2079" y="116"/>
                        </a:lnTo>
                        <a:close/>
                        <a:moveTo>
                          <a:pt x="2158" y="1"/>
                        </a:moveTo>
                        <a:lnTo>
                          <a:pt x="19" y="153"/>
                        </a:lnTo>
                        <a:lnTo>
                          <a:pt x="19" y="195"/>
                        </a:lnTo>
                        <a:lnTo>
                          <a:pt x="0" y="1886"/>
                        </a:lnTo>
                        <a:lnTo>
                          <a:pt x="19" y="1886"/>
                        </a:lnTo>
                        <a:cubicBezTo>
                          <a:pt x="19" y="1886"/>
                          <a:pt x="291" y="2482"/>
                          <a:pt x="1040" y="2482"/>
                        </a:cubicBezTo>
                        <a:cubicBezTo>
                          <a:pt x="1811" y="2463"/>
                          <a:pt x="2468" y="1715"/>
                          <a:pt x="2468" y="1715"/>
                        </a:cubicBezTo>
                        <a:lnTo>
                          <a:pt x="2486" y="1696"/>
                        </a:lnTo>
                        <a:lnTo>
                          <a:pt x="215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23;p47"/>
                  <p:cNvSpPr/>
                  <p:nvPr/>
                </p:nvSpPr>
                <p:spPr>
                  <a:xfrm>
                    <a:off x="5912732" y="1966174"/>
                    <a:ext cx="1233468" cy="1692042"/>
                  </a:xfrm>
                  <a:custGeom>
                    <a:avLst/>
                    <a:gdLst/>
                    <a:ahLst/>
                    <a:cxnLst/>
                    <a:rect l="l" t="t" r="r" b="b"/>
                    <a:pathLst>
                      <a:path w="7704" h="10568" extrusionOk="0">
                        <a:moveTo>
                          <a:pt x="3697" y="97"/>
                        </a:moveTo>
                        <a:lnTo>
                          <a:pt x="3697" y="116"/>
                        </a:lnTo>
                        <a:lnTo>
                          <a:pt x="3734" y="116"/>
                        </a:lnTo>
                        <a:cubicBezTo>
                          <a:pt x="3762" y="115"/>
                          <a:pt x="3790" y="115"/>
                          <a:pt x="3818" y="115"/>
                        </a:cubicBezTo>
                        <a:cubicBezTo>
                          <a:pt x="4934" y="115"/>
                          <a:pt x="6531" y="462"/>
                          <a:pt x="6585" y="462"/>
                        </a:cubicBezTo>
                        <a:cubicBezTo>
                          <a:pt x="6604" y="499"/>
                          <a:pt x="6761" y="1349"/>
                          <a:pt x="6913" y="2292"/>
                        </a:cubicBezTo>
                        <a:cubicBezTo>
                          <a:pt x="6992" y="2791"/>
                          <a:pt x="7066" y="3290"/>
                          <a:pt x="7126" y="3715"/>
                        </a:cubicBezTo>
                        <a:cubicBezTo>
                          <a:pt x="7181" y="4140"/>
                          <a:pt x="7200" y="4487"/>
                          <a:pt x="7200" y="4639"/>
                        </a:cubicBezTo>
                        <a:cubicBezTo>
                          <a:pt x="7163" y="4967"/>
                          <a:pt x="7066" y="5217"/>
                          <a:pt x="6969" y="5429"/>
                        </a:cubicBezTo>
                        <a:cubicBezTo>
                          <a:pt x="6853" y="5660"/>
                          <a:pt x="6761" y="5854"/>
                          <a:pt x="6761" y="6044"/>
                        </a:cubicBezTo>
                        <a:cubicBezTo>
                          <a:pt x="6761" y="6104"/>
                          <a:pt x="6761" y="6201"/>
                          <a:pt x="6779" y="6335"/>
                        </a:cubicBezTo>
                        <a:cubicBezTo>
                          <a:pt x="6798" y="6488"/>
                          <a:pt x="6835" y="6663"/>
                          <a:pt x="6876" y="6853"/>
                        </a:cubicBezTo>
                        <a:cubicBezTo>
                          <a:pt x="6950" y="7259"/>
                          <a:pt x="7066" y="7740"/>
                          <a:pt x="7163" y="8220"/>
                        </a:cubicBezTo>
                        <a:cubicBezTo>
                          <a:pt x="7375" y="9163"/>
                          <a:pt x="7588" y="10031"/>
                          <a:pt x="7588" y="10068"/>
                        </a:cubicBezTo>
                        <a:cubicBezTo>
                          <a:pt x="7569" y="10087"/>
                          <a:pt x="7181" y="10263"/>
                          <a:pt x="6488" y="10360"/>
                        </a:cubicBezTo>
                        <a:cubicBezTo>
                          <a:pt x="5777" y="10475"/>
                          <a:pt x="5643" y="10475"/>
                          <a:pt x="4931" y="10475"/>
                        </a:cubicBezTo>
                        <a:cubicBezTo>
                          <a:pt x="4566" y="10475"/>
                          <a:pt x="4178" y="10433"/>
                          <a:pt x="3891" y="10397"/>
                        </a:cubicBezTo>
                        <a:lnTo>
                          <a:pt x="3873" y="10397"/>
                        </a:lnTo>
                        <a:cubicBezTo>
                          <a:pt x="3600" y="10433"/>
                          <a:pt x="3198" y="10475"/>
                          <a:pt x="2773" y="10475"/>
                        </a:cubicBezTo>
                        <a:cubicBezTo>
                          <a:pt x="2062" y="10475"/>
                          <a:pt x="1928" y="10475"/>
                          <a:pt x="1193" y="10360"/>
                        </a:cubicBezTo>
                        <a:cubicBezTo>
                          <a:pt x="500" y="10263"/>
                          <a:pt x="135" y="10087"/>
                          <a:pt x="116" y="10068"/>
                        </a:cubicBezTo>
                        <a:cubicBezTo>
                          <a:pt x="116" y="10031"/>
                          <a:pt x="329" y="9163"/>
                          <a:pt x="541" y="8220"/>
                        </a:cubicBezTo>
                        <a:cubicBezTo>
                          <a:pt x="638" y="7740"/>
                          <a:pt x="754" y="7259"/>
                          <a:pt x="828" y="6853"/>
                        </a:cubicBezTo>
                        <a:cubicBezTo>
                          <a:pt x="870" y="6663"/>
                          <a:pt x="888" y="6488"/>
                          <a:pt x="906" y="6335"/>
                        </a:cubicBezTo>
                        <a:cubicBezTo>
                          <a:pt x="943" y="6201"/>
                          <a:pt x="943" y="6104"/>
                          <a:pt x="943" y="6044"/>
                        </a:cubicBezTo>
                        <a:cubicBezTo>
                          <a:pt x="925" y="5854"/>
                          <a:pt x="828" y="5660"/>
                          <a:pt x="731" y="5429"/>
                        </a:cubicBezTo>
                        <a:cubicBezTo>
                          <a:pt x="638" y="5217"/>
                          <a:pt x="541" y="4967"/>
                          <a:pt x="500" y="4639"/>
                        </a:cubicBezTo>
                        <a:cubicBezTo>
                          <a:pt x="481" y="4487"/>
                          <a:pt x="523" y="4140"/>
                          <a:pt x="578" y="3715"/>
                        </a:cubicBezTo>
                        <a:cubicBezTo>
                          <a:pt x="638" y="3290"/>
                          <a:pt x="712" y="2791"/>
                          <a:pt x="791" y="2292"/>
                        </a:cubicBezTo>
                        <a:cubicBezTo>
                          <a:pt x="943" y="1349"/>
                          <a:pt x="1101" y="499"/>
                          <a:pt x="1119" y="462"/>
                        </a:cubicBezTo>
                        <a:cubicBezTo>
                          <a:pt x="1156" y="462"/>
                          <a:pt x="2542" y="116"/>
                          <a:pt x="3642" y="97"/>
                        </a:cubicBezTo>
                        <a:close/>
                        <a:moveTo>
                          <a:pt x="3642" y="0"/>
                        </a:moveTo>
                        <a:cubicBezTo>
                          <a:pt x="2505" y="19"/>
                          <a:pt x="1059" y="384"/>
                          <a:pt x="1059" y="384"/>
                        </a:cubicBezTo>
                        <a:lnTo>
                          <a:pt x="1022" y="384"/>
                        </a:lnTo>
                        <a:lnTo>
                          <a:pt x="1022" y="425"/>
                        </a:lnTo>
                        <a:cubicBezTo>
                          <a:pt x="1022" y="425"/>
                          <a:pt x="846" y="1308"/>
                          <a:pt x="694" y="2292"/>
                        </a:cubicBezTo>
                        <a:cubicBezTo>
                          <a:pt x="597" y="2773"/>
                          <a:pt x="523" y="3272"/>
                          <a:pt x="481" y="3715"/>
                        </a:cubicBezTo>
                        <a:cubicBezTo>
                          <a:pt x="426" y="4140"/>
                          <a:pt x="384" y="4487"/>
                          <a:pt x="407" y="4658"/>
                        </a:cubicBezTo>
                        <a:cubicBezTo>
                          <a:pt x="444" y="4986"/>
                          <a:pt x="541" y="5254"/>
                          <a:pt x="657" y="5466"/>
                        </a:cubicBezTo>
                        <a:cubicBezTo>
                          <a:pt x="754" y="5697"/>
                          <a:pt x="828" y="5873"/>
                          <a:pt x="846" y="6062"/>
                        </a:cubicBezTo>
                        <a:cubicBezTo>
                          <a:pt x="846" y="6086"/>
                          <a:pt x="828" y="6201"/>
                          <a:pt x="809" y="6335"/>
                        </a:cubicBezTo>
                        <a:cubicBezTo>
                          <a:pt x="791" y="6469"/>
                          <a:pt x="772" y="6640"/>
                          <a:pt x="731" y="6834"/>
                        </a:cubicBezTo>
                        <a:cubicBezTo>
                          <a:pt x="638" y="7241"/>
                          <a:pt x="541" y="7721"/>
                          <a:pt x="426" y="8202"/>
                        </a:cubicBezTo>
                        <a:cubicBezTo>
                          <a:pt x="213" y="9163"/>
                          <a:pt x="1" y="10087"/>
                          <a:pt x="1" y="10087"/>
                        </a:cubicBezTo>
                        <a:lnTo>
                          <a:pt x="1" y="10129"/>
                        </a:lnTo>
                        <a:lnTo>
                          <a:pt x="38" y="10147"/>
                        </a:lnTo>
                        <a:cubicBezTo>
                          <a:pt x="38" y="10147"/>
                          <a:pt x="463" y="10360"/>
                          <a:pt x="1193" y="10452"/>
                        </a:cubicBezTo>
                        <a:cubicBezTo>
                          <a:pt x="1909" y="10567"/>
                          <a:pt x="2062" y="10567"/>
                          <a:pt x="2773" y="10567"/>
                        </a:cubicBezTo>
                        <a:cubicBezTo>
                          <a:pt x="3198" y="10567"/>
                          <a:pt x="3600" y="10531"/>
                          <a:pt x="3873" y="10494"/>
                        </a:cubicBezTo>
                        <a:cubicBezTo>
                          <a:pt x="4178" y="10531"/>
                          <a:pt x="4566" y="10567"/>
                          <a:pt x="4931" y="10567"/>
                        </a:cubicBezTo>
                        <a:cubicBezTo>
                          <a:pt x="5643" y="10567"/>
                          <a:pt x="5795" y="10567"/>
                          <a:pt x="6507" y="10452"/>
                        </a:cubicBezTo>
                        <a:cubicBezTo>
                          <a:pt x="7241" y="10360"/>
                          <a:pt x="7662" y="10147"/>
                          <a:pt x="7662" y="10147"/>
                        </a:cubicBezTo>
                        <a:lnTo>
                          <a:pt x="7703" y="10129"/>
                        </a:lnTo>
                        <a:lnTo>
                          <a:pt x="7703" y="10087"/>
                        </a:lnTo>
                        <a:cubicBezTo>
                          <a:pt x="7703" y="10087"/>
                          <a:pt x="7472" y="9163"/>
                          <a:pt x="7260" y="8202"/>
                        </a:cubicBezTo>
                        <a:cubicBezTo>
                          <a:pt x="7163" y="7721"/>
                          <a:pt x="7047" y="7241"/>
                          <a:pt x="6969" y="6834"/>
                        </a:cubicBezTo>
                        <a:cubicBezTo>
                          <a:pt x="6932" y="6640"/>
                          <a:pt x="6913" y="6469"/>
                          <a:pt x="6895" y="6335"/>
                        </a:cubicBezTo>
                        <a:cubicBezTo>
                          <a:pt x="6853" y="6201"/>
                          <a:pt x="6853" y="6086"/>
                          <a:pt x="6853" y="6062"/>
                        </a:cubicBezTo>
                        <a:cubicBezTo>
                          <a:pt x="6876" y="5873"/>
                          <a:pt x="6950" y="5697"/>
                          <a:pt x="7047" y="5466"/>
                        </a:cubicBezTo>
                        <a:cubicBezTo>
                          <a:pt x="7144" y="5254"/>
                          <a:pt x="7260" y="4986"/>
                          <a:pt x="7297" y="4658"/>
                        </a:cubicBezTo>
                        <a:cubicBezTo>
                          <a:pt x="7315" y="4487"/>
                          <a:pt x="7278" y="4140"/>
                          <a:pt x="7223" y="3715"/>
                        </a:cubicBezTo>
                        <a:cubicBezTo>
                          <a:pt x="7163" y="3272"/>
                          <a:pt x="7084" y="2773"/>
                          <a:pt x="7010" y="2292"/>
                        </a:cubicBezTo>
                        <a:cubicBezTo>
                          <a:pt x="6853" y="1308"/>
                          <a:pt x="6682" y="425"/>
                          <a:pt x="6682" y="425"/>
                        </a:cubicBezTo>
                        <a:lnTo>
                          <a:pt x="6682" y="384"/>
                        </a:lnTo>
                        <a:lnTo>
                          <a:pt x="6645" y="384"/>
                        </a:lnTo>
                        <a:cubicBezTo>
                          <a:pt x="6645" y="384"/>
                          <a:pt x="4931" y="19"/>
                          <a:pt x="3794" y="19"/>
                        </a:cubicBezTo>
                        <a:lnTo>
                          <a:pt x="37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24;p47"/>
                  <p:cNvSpPr/>
                  <p:nvPr/>
                </p:nvSpPr>
                <p:spPr>
                  <a:xfrm>
                    <a:off x="6322610" y="1974980"/>
                    <a:ext cx="419642" cy="1674911"/>
                  </a:xfrm>
                  <a:custGeom>
                    <a:avLst/>
                    <a:gdLst/>
                    <a:ahLst/>
                    <a:cxnLst/>
                    <a:rect l="l" t="t" r="r" b="b"/>
                    <a:pathLst>
                      <a:path w="2621" h="10461" extrusionOk="0">
                        <a:moveTo>
                          <a:pt x="1082" y="1"/>
                        </a:moveTo>
                        <a:cubicBezTo>
                          <a:pt x="735" y="1"/>
                          <a:pt x="347" y="42"/>
                          <a:pt x="1" y="79"/>
                        </a:cubicBezTo>
                        <a:lnTo>
                          <a:pt x="1" y="10457"/>
                        </a:lnTo>
                        <a:lnTo>
                          <a:pt x="213" y="10457"/>
                        </a:lnTo>
                        <a:cubicBezTo>
                          <a:pt x="271" y="10460"/>
                          <a:pt x="328" y="10461"/>
                          <a:pt x="385" y="10461"/>
                        </a:cubicBezTo>
                        <a:cubicBezTo>
                          <a:pt x="745" y="10461"/>
                          <a:pt x="1077" y="10414"/>
                          <a:pt x="1313" y="10378"/>
                        </a:cubicBezTo>
                        <a:cubicBezTo>
                          <a:pt x="1576" y="10414"/>
                          <a:pt x="1902" y="10461"/>
                          <a:pt x="2221" y="10461"/>
                        </a:cubicBezTo>
                        <a:cubicBezTo>
                          <a:pt x="2271" y="10461"/>
                          <a:pt x="2321" y="10460"/>
                          <a:pt x="2371" y="10457"/>
                        </a:cubicBezTo>
                        <a:lnTo>
                          <a:pt x="2620" y="10457"/>
                        </a:lnTo>
                        <a:lnTo>
                          <a:pt x="2620" y="116"/>
                        </a:lnTo>
                        <a:cubicBezTo>
                          <a:pt x="2140" y="61"/>
                          <a:pt x="1618"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25;p47"/>
                  <p:cNvSpPr/>
                  <p:nvPr/>
                </p:nvSpPr>
                <p:spPr>
                  <a:xfrm>
                    <a:off x="6313804" y="1966174"/>
                    <a:ext cx="437254" cy="1692042"/>
                  </a:xfrm>
                  <a:custGeom>
                    <a:avLst/>
                    <a:gdLst/>
                    <a:ahLst/>
                    <a:cxnLst/>
                    <a:rect l="l" t="t" r="r" b="b"/>
                    <a:pathLst>
                      <a:path w="2731" h="10568" extrusionOk="0">
                        <a:moveTo>
                          <a:pt x="1192" y="97"/>
                        </a:moveTo>
                        <a:lnTo>
                          <a:pt x="1192" y="116"/>
                        </a:lnTo>
                        <a:lnTo>
                          <a:pt x="1229" y="116"/>
                        </a:lnTo>
                        <a:cubicBezTo>
                          <a:pt x="1286" y="113"/>
                          <a:pt x="1344" y="112"/>
                          <a:pt x="1403" y="112"/>
                        </a:cubicBezTo>
                        <a:cubicBezTo>
                          <a:pt x="1787" y="112"/>
                          <a:pt x="2218" y="161"/>
                          <a:pt x="2639" y="213"/>
                        </a:cubicBezTo>
                        <a:lnTo>
                          <a:pt x="2639" y="10475"/>
                        </a:lnTo>
                        <a:lnTo>
                          <a:pt x="2426" y="10475"/>
                        </a:lnTo>
                        <a:cubicBezTo>
                          <a:pt x="2061" y="10475"/>
                          <a:pt x="1673" y="10433"/>
                          <a:pt x="1386" y="10397"/>
                        </a:cubicBezTo>
                        <a:lnTo>
                          <a:pt x="1368" y="10397"/>
                        </a:lnTo>
                        <a:cubicBezTo>
                          <a:pt x="1095" y="10433"/>
                          <a:pt x="693" y="10475"/>
                          <a:pt x="268" y="10475"/>
                        </a:cubicBezTo>
                        <a:lnTo>
                          <a:pt x="97" y="10475"/>
                        </a:lnTo>
                        <a:lnTo>
                          <a:pt x="97" y="194"/>
                        </a:lnTo>
                        <a:cubicBezTo>
                          <a:pt x="444" y="134"/>
                          <a:pt x="809" y="97"/>
                          <a:pt x="1137" y="97"/>
                        </a:cubicBezTo>
                        <a:close/>
                        <a:moveTo>
                          <a:pt x="1137" y="0"/>
                        </a:moveTo>
                        <a:cubicBezTo>
                          <a:pt x="790" y="0"/>
                          <a:pt x="402" y="37"/>
                          <a:pt x="37" y="97"/>
                        </a:cubicBezTo>
                        <a:lnTo>
                          <a:pt x="0" y="97"/>
                        </a:lnTo>
                        <a:lnTo>
                          <a:pt x="0" y="10512"/>
                        </a:lnTo>
                        <a:lnTo>
                          <a:pt x="0" y="10549"/>
                        </a:lnTo>
                        <a:lnTo>
                          <a:pt x="37" y="10567"/>
                        </a:lnTo>
                        <a:lnTo>
                          <a:pt x="268" y="10567"/>
                        </a:lnTo>
                        <a:cubicBezTo>
                          <a:pt x="693" y="10567"/>
                          <a:pt x="1095" y="10531"/>
                          <a:pt x="1368" y="10494"/>
                        </a:cubicBezTo>
                        <a:cubicBezTo>
                          <a:pt x="1673" y="10531"/>
                          <a:pt x="2061" y="10567"/>
                          <a:pt x="2426" y="10567"/>
                        </a:cubicBezTo>
                        <a:lnTo>
                          <a:pt x="2731" y="10567"/>
                        </a:lnTo>
                        <a:lnTo>
                          <a:pt x="2731" y="10512"/>
                        </a:lnTo>
                        <a:lnTo>
                          <a:pt x="2731" y="134"/>
                        </a:lnTo>
                        <a:lnTo>
                          <a:pt x="2694" y="116"/>
                        </a:lnTo>
                        <a:cubicBezTo>
                          <a:pt x="2213" y="56"/>
                          <a:pt x="1714" y="19"/>
                          <a:pt x="1289" y="19"/>
                        </a:cubicBezTo>
                        <a:lnTo>
                          <a:pt x="128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26;p47"/>
                  <p:cNvSpPr/>
                  <p:nvPr/>
                </p:nvSpPr>
                <p:spPr>
                  <a:xfrm>
                    <a:off x="6264171" y="1960250"/>
                    <a:ext cx="58599" cy="1713497"/>
                  </a:xfrm>
                  <a:custGeom>
                    <a:avLst/>
                    <a:gdLst/>
                    <a:ahLst/>
                    <a:cxnLst/>
                    <a:rect l="l" t="t" r="r" b="b"/>
                    <a:pathLst>
                      <a:path w="366" h="10702" extrusionOk="0">
                        <a:moveTo>
                          <a:pt x="153" y="0"/>
                        </a:moveTo>
                        <a:cubicBezTo>
                          <a:pt x="61" y="0"/>
                          <a:pt x="1" y="74"/>
                          <a:pt x="1" y="153"/>
                        </a:cubicBezTo>
                        <a:lnTo>
                          <a:pt x="1" y="10549"/>
                        </a:lnTo>
                        <a:cubicBezTo>
                          <a:pt x="1" y="10628"/>
                          <a:pt x="61" y="10702"/>
                          <a:pt x="153" y="10702"/>
                        </a:cubicBezTo>
                        <a:lnTo>
                          <a:pt x="213" y="10702"/>
                        </a:lnTo>
                        <a:cubicBezTo>
                          <a:pt x="292" y="10702"/>
                          <a:pt x="366" y="10628"/>
                          <a:pt x="366" y="10549"/>
                        </a:cubicBezTo>
                        <a:lnTo>
                          <a:pt x="366" y="153"/>
                        </a:lnTo>
                        <a:cubicBezTo>
                          <a:pt x="366" y="74"/>
                          <a:pt x="292" y="0"/>
                          <a:pt x="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27;p47"/>
                  <p:cNvSpPr/>
                  <p:nvPr/>
                </p:nvSpPr>
                <p:spPr>
                  <a:xfrm>
                    <a:off x="6255365" y="1953525"/>
                    <a:ext cx="74130" cy="1729828"/>
                  </a:xfrm>
                  <a:custGeom>
                    <a:avLst/>
                    <a:gdLst/>
                    <a:ahLst/>
                    <a:cxnLst/>
                    <a:rect l="l" t="t" r="r" b="b"/>
                    <a:pathLst>
                      <a:path w="463" h="10804" extrusionOk="0">
                        <a:moveTo>
                          <a:pt x="268" y="98"/>
                        </a:moveTo>
                        <a:cubicBezTo>
                          <a:pt x="324" y="98"/>
                          <a:pt x="365" y="135"/>
                          <a:pt x="365" y="195"/>
                        </a:cubicBezTo>
                        <a:lnTo>
                          <a:pt x="365" y="10591"/>
                        </a:lnTo>
                        <a:cubicBezTo>
                          <a:pt x="365" y="10646"/>
                          <a:pt x="324" y="10688"/>
                          <a:pt x="268" y="10688"/>
                        </a:cubicBezTo>
                        <a:lnTo>
                          <a:pt x="208" y="10688"/>
                        </a:lnTo>
                        <a:cubicBezTo>
                          <a:pt x="153" y="10688"/>
                          <a:pt x="93" y="10646"/>
                          <a:pt x="93" y="10591"/>
                        </a:cubicBezTo>
                        <a:lnTo>
                          <a:pt x="93" y="195"/>
                        </a:lnTo>
                        <a:cubicBezTo>
                          <a:pt x="93" y="135"/>
                          <a:pt x="153" y="98"/>
                          <a:pt x="208" y="98"/>
                        </a:cubicBezTo>
                        <a:close/>
                        <a:moveTo>
                          <a:pt x="208" y="1"/>
                        </a:moveTo>
                        <a:cubicBezTo>
                          <a:pt x="93" y="1"/>
                          <a:pt x="0" y="98"/>
                          <a:pt x="0" y="195"/>
                        </a:cubicBezTo>
                        <a:lnTo>
                          <a:pt x="0" y="10591"/>
                        </a:lnTo>
                        <a:cubicBezTo>
                          <a:pt x="0" y="10707"/>
                          <a:pt x="93" y="10804"/>
                          <a:pt x="208" y="10804"/>
                        </a:cubicBezTo>
                        <a:lnTo>
                          <a:pt x="268" y="10804"/>
                        </a:lnTo>
                        <a:cubicBezTo>
                          <a:pt x="384" y="10804"/>
                          <a:pt x="462" y="10707"/>
                          <a:pt x="462" y="10591"/>
                        </a:cubicBezTo>
                        <a:lnTo>
                          <a:pt x="462" y="195"/>
                        </a:lnTo>
                        <a:cubicBezTo>
                          <a:pt x="462" y="98"/>
                          <a:pt x="384" y="1"/>
                          <a:pt x="2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28;p47"/>
                  <p:cNvSpPr/>
                  <p:nvPr/>
                </p:nvSpPr>
                <p:spPr>
                  <a:xfrm>
                    <a:off x="6742094" y="1960250"/>
                    <a:ext cx="58599" cy="1713497"/>
                  </a:xfrm>
                  <a:custGeom>
                    <a:avLst/>
                    <a:gdLst/>
                    <a:ahLst/>
                    <a:cxnLst/>
                    <a:rect l="l" t="t" r="r" b="b"/>
                    <a:pathLst>
                      <a:path w="366" h="10702" extrusionOk="0">
                        <a:moveTo>
                          <a:pt x="153" y="0"/>
                        </a:moveTo>
                        <a:cubicBezTo>
                          <a:pt x="79" y="0"/>
                          <a:pt x="0" y="74"/>
                          <a:pt x="0" y="153"/>
                        </a:cubicBezTo>
                        <a:lnTo>
                          <a:pt x="0" y="10549"/>
                        </a:lnTo>
                        <a:cubicBezTo>
                          <a:pt x="0" y="10628"/>
                          <a:pt x="79" y="10702"/>
                          <a:pt x="153" y="10702"/>
                        </a:cubicBezTo>
                        <a:lnTo>
                          <a:pt x="213" y="10702"/>
                        </a:lnTo>
                        <a:cubicBezTo>
                          <a:pt x="310" y="10702"/>
                          <a:pt x="366" y="10628"/>
                          <a:pt x="366" y="10549"/>
                        </a:cubicBezTo>
                        <a:lnTo>
                          <a:pt x="366" y="153"/>
                        </a:lnTo>
                        <a:cubicBezTo>
                          <a:pt x="366" y="74"/>
                          <a:pt x="310"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9;p47"/>
                  <p:cNvSpPr/>
                  <p:nvPr/>
                </p:nvSpPr>
                <p:spPr>
                  <a:xfrm>
                    <a:off x="6736170" y="1953525"/>
                    <a:ext cx="74130" cy="1729828"/>
                  </a:xfrm>
                  <a:custGeom>
                    <a:avLst/>
                    <a:gdLst/>
                    <a:ahLst/>
                    <a:cxnLst/>
                    <a:rect l="l" t="t" r="r" b="b"/>
                    <a:pathLst>
                      <a:path w="463" h="10804" extrusionOk="0">
                        <a:moveTo>
                          <a:pt x="250" y="98"/>
                        </a:moveTo>
                        <a:cubicBezTo>
                          <a:pt x="305" y="98"/>
                          <a:pt x="366" y="135"/>
                          <a:pt x="366" y="195"/>
                        </a:cubicBezTo>
                        <a:lnTo>
                          <a:pt x="366" y="10591"/>
                        </a:lnTo>
                        <a:cubicBezTo>
                          <a:pt x="366" y="10646"/>
                          <a:pt x="305" y="10688"/>
                          <a:pt x="250" y="10688"/>
                        </a:cubicBezTo>
                        <a:lnTo>
                          <a:pt x="190" y="10688"/>
                        </a:lnTo>
                        <a:cubicBezTo>
                          <a:pt x="135" y="10688"/>
                          <a:pt x="93" y="10646"/>
                          <a:pt x="93" y="10591"/>
                        </a:cubicBezTo>
                        <a:lnTo>
                          <a:pt x="93" y="195"/>
                        </a:lnTo>
                        <a:cubicBezTo>
                          <a:pt x="93" y="135"/>
                          <a:pt x="135" y="98"/>
                          <a:pt x="190" y="98"/>
                        </a:cubicBezTo>
                        <a:close/>
                        <a:moveTo>
                          <a:pt x="190" y="1"/>
                        </a:moveTo>
                        <a:cubicBezTo>
                          <a:pt x="74" y="1"/>
                          <a:pt x="1" y="98"/>
                          <a:pt x="1" y="195"/>
                        </a:cubicBezTo>
                        <a:lnTo>
                          <a:pt x="1" y="10591"/>
                        </a:lnTo>
                        <a:cubicBezTo>
                          <a:pt x="1" y="10707"/>
                          <a:pt x="74" y="10804"/>
                          <a:pt x="190" y="10804"/>
                        </a:cubicBezTo>
                        <a:lnTo>
                          <a:pt x="250" y="10804"/>
                        </a:lnTo>
                        <a:cubicBezTo>
                          <a:pt x="366" y="10804"/>
                          <a:pt x="463" y="10707"/>
                          <a:pt x="463" y="10591"/>
                        </a:cubicBezTo>
                        <a:lnTo>
                          <a:pt x="463" y="195"/>
                        </a:lnTo>
                        <a:cubicBezTo>
                          <a:pt x="463" y="98"/>
                          <a:pt x="366" y="1"/>
                          <a:pt x="25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30;p47"/>
                  <p:cNvSpPr/>
                  <p:nvPr/>
                </p:nvSpPr>
                <p:spPr>
                  <a:xfrm>
                    <a:off x="6742094" y="1993552"/>
                    <a:ext cx="58599" cy="1655858"/>
                  </a:xfrm>
                  <a:custGeom>
                    <a:avLst/>
                    <a:gdLst/>
                    <a:ahLst/>
                    <a:cxnLst/>
                    <a:rect l="l" t="t" r="r" b="b"/>
                    <a:pathLst>
                      <a:path w="366" h="10342" extrusionOk="0">
                        <a:moveTo>
                          <a:pt x="0" y="0"/>
                        </a:moveTo>
                        <a:lnTo>
                          <a:pt x="0" y="10341"/>
                        </a:lnTo>
                        <a:lnTo>
                          <a:pt x="366" y="10341"/>
                        </a:lnTo>
                        <a:lnTo>
                          <a:pt x="366" y="60"/>
                        </a:lnTo>
                        <a:cubicBezTo>
                          <a:pt x="250" y="42"/>
                          <a:pt x="134" y="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31;p47"/>
                  <p:cNvSpPr/>
                  <p:nvPr/>
                </p:nvSpPr>
                <p:spPr>
                  <a:xfrm>
                    <a:off x="6736170" y="1984586"/>
                    <a:ext cx="74130" cy="1673630"/>
                  </a:xfrm>
                  <a:custGeom>
                    <a:avLst/>
                    <a:gdLst/>
                    <a:ahLst/>
                    <a:cxnLst/>
                    <a:rect l="l" t="t" r="r" b="b"/>
                    <a:pathLst>
                      <a:path w="463" h="10453" extrusionOk="0">
                        <a:moveTo>
                          <a:pt x="93" y="116"/>
                        </a:moveTo>
                        <a:cubicBezTo>
                          <a:pt x="190" y="135"/>
                          <a:pt x="269" y="135"/>
                          <a:pt x="366" y="153"/>
                        </a:cubicBezTo>
                        <a:lnTo>
                          <a:pt x="366" y="10337"/>
                        </a:lnTo>
                        <a:cubicBezTo>
                          <a:pt x="269" y="10360"/>
                          <a:pt x="190" y="10360"/>
                          <a:pt x="93" y="10360"/>
                        </a:cubicBezTo>
                        <a:lnTo>
                          <a:pt x="93" y="116"/>
                        </a:lnTo>
                        <a:close/>
                        <a:moveTo>
                          <a:pt x="1" y="1"/>
                        </a:moveTo>
                        <a:lnTo>
                          <a:pt x="1" y="56"/>
                        </a:lnTo>
                        <a:lnTo>
                          <a:pt x="1" y="10397"/>
                        </a:lnTo>
                        <a:lnTo>
                          <a:pt x="1" y="10416"/>
                        </a:lnTo>
                        <a:lnTo>
                          <a:pt x="1" y="10452"/>
                        </a:lnTo>
                        <a:lnTo>
                          <a:pt x="403" y="10452"/>
                        </a:lnTo>
                        <a:lnTo>
                          <a:pt x="463" y="10434"/>
                        </a:lnTo>
                        <a:lnTo>
                          <a:pt x="463" y="10397"/>
                        </a:lnTo>
                        <a:lnTo>
                          <a:pt x="463" y="79"/>
                        </a:lnTo>
                        <a:lnTo>
                          <a:pt x="421" y="56"/>
                        </a:lnTo>
                        <a:cubicBezTo>
                          <a:pt x="287" y="38"/>
                          <a:pt x="171" y="19"/>
                          <a:pt x="5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32;p47"/>
                  <p:cNvSpPr/>
                  <p:nvPr/>
                </p:nvSpPr>
                <p:spPr>
                  <a:xfrm>
                    <a:off x="7016520" y="2634949"/>
                    <a:ext cx="40187" cy="113998"/>
                  </a:xfrm>
                  <a:custGeom>
                    <a:avLst/>
                    <a:gdLst/>
                    <a:ahLst/>
                    <a:cxnLst/>
                    <a:rect l="l" t="t" r="r" b="b"/>
                    <a:pathLst>
                      <a:path w="251" h="712" extrusionOk="0">
                        <a:moveTo>
                          <a:pt x="153" y="0"/>
                        </a:moveTo>
                        <a:cubicBezTo>
                          <a:pt x="135" y="0"/>
                          <a:pt x="116" y="19"/>
                          <a:pt x="116" y="60"/>
                        </a:cubicBezTo>
                        <a:cubicBezTo>
                          <a:pt x="153" y="250"/>
                          <a:pt x="75" y="444"/>
                          <a:pt x="19" y="638"/>
                        </a:cubicBezTo>
                        <a:cubicBezTo>
                          <a:pt x="1" y="675"/>
                          <a:pt x="19" y="693"/>
                          <a:pt x="38" y="712"/>
                        </a:cubicBezTo>
                        <a:cubicBezTo>
                          <a:pt x="75" y="712"/>
                          <a:pt x="98" y="693"/>
                          <a:pt x="98" y="675"/>
                        </a:cubicBezTo>
                        <a:cubicBezTo>
                          <a:pt x="172" y="481"/>
                          <a:pt x="250" y="268"/>
                          <a:pt x="213" y="37"/>
                        </a:cubicBezTo>
                        <a:cubicBezTo>
                          <a:pt x="213" y="19"/>
                          <a:pt x="172"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33;p47"/>
                  <p:cNvSpPr/>
                  <p:nvPr/>
                </p:nvSpPr>
                <p:spPr>
                  <a:xfrm>
                    <a:off x="5127080" y="3162028"/>
                    <a:ext cx="1531588" cy="1269993"/>
                  </a:xfrm>
                  <a:custGeom>
                    <a:avLst/>
                    <a:gdLst/>
                    <a:ahLst/>
                    <a:cxnLst/>
                    <a:rect l="l" t="t" r="r" b="b"/>
                    <a:pathLst>
                      <a:path w="9566" h="7932" extrusionOk="0">
                        <a:moveTo>
                          <a:pt x="2339" y="0"/>
                        </a:moveTo>
                        <a:cubicBezTo>
                          <a:pt x="1455" y="0"/>
                          <a:pt x="696" y="580"/>
                          <a:pt x="384" y="1426"/>
                        </a:cubicBezTo>
                        <a:cubicBezTo>
                          <a:pt x="1" y="2484"/>
                          <a:pt x="3522" y="5469"/>
                          <a:pt x="4330" y="6083"/>
                        </a:cubicBezTo>
                        <a:cubicBezTo>
                          <a:pt x="5120" y="6721"/>
                          <a:pt x="6987" y="7932"/>
                          <a:pt x="6987" y="7932"/>
                        </a:cubicBezTo>
                        <a:cubicBezTo>
                          <a:pt x="6987" y="7932"/>
                          <a:pt x="7814" y="7299"/>
                          <a:pt x="8701" y="5912"/>
                        </a:cubicBezTo>
                        <a:cubicBezTo>
                          <a:pt x="9565" y="4526"/>
                          <a:pt x="9510" y="3214"/>
                          <a:pt x="9510" y="3214"/>
                        </a:cubicBezTo>
                        <a:cubicBezTo>
                          <a:pt x="9510" y="3214"/>
                          <a:pt x="4099" y="442"/>
                          <a:pt x="2963" y="95"/>
                        </a:cubicBezTo>
                        <a:cubicBezTo>
                          <a:pt x="2751" y="31"/>
                          <a:pt x="2542"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34;p47"/>
                  <p:cNvSpPr/>
                  <p:nvPr/>
                </p:nvSpPr>
                <p:spPr>
                  <a:xfrm>
                    <a:off x="5164065" y="3153382"/>
                    <a:ext cx="1504210" cy="1288245"/>
                  </a:xfrm>
                  <a:custGeom>
                    <a:avLst/>
                    <a:gdLst/>
                    <a:ahLst/>
                    <a:cxnLst/>
                    <a:rect l="l" t="t" r="r" b="b"/>
                    <a:pathLst>
                      <a:path w="9395" h="8046" extrusionOk="0">
                        <a:moveTo>
                          <a:pt x="2085" y="106"/>
                        </a:moveTo>
                        <a:cubicBezTo>
                          <a:pt x="2288" y="106"/>
                          <a:pt x="2508" y="130"/>
                          <a:pt x="2713" y="191"/>
                        </a:cubicBezTo>
                        <a:cubicBezTo>
                          <a:pt x="2981" y="288"/>
                          <a:pt x="3540" y="519"/>
                          <a:pt x="4215" y="824"/>
                        </a:cubicBezTo>
                        <a:cubicBezTo>
                          <a:pt x="4871" y="1133"/>
                          <a:pt x="5661" y="1517"/>
                          <a:pt x="6410" y="1882"/>
                        </a:cubicBezTo>
                        <a:cubicBezTo>
                          <a:pt x="7874" y="2616"/>
                          <a:pt x="9182" y="3291"/>
                          <a:pt x="9219" y="3310"/>
                        </a:cubicBezTo>
                        <a:cubicBezTo>
                          <a:pt x="9219" y="3347"/>
                          <a:pt x="9279" y="4599"/>
                          <a:pt x="8410" y="5925"/>
                        </a:cubicBezTo>
                        <a:cubicBezTo>
                          <a:pt x="7565" y="7274"/>
                          <a:pt x="6793" y="7889"/>
                          <a:pt x="6738" y="7930"/>
                        </a:cubicBezTo>
                        <a:cubicBezTo>
                          <a:pt x="6701" y="7889"/>
                          <a:pt x="4908" y="6715"/>
                          <a:pt x="4118" y="6100"/>
                        </a:cubicBezTo>
                        <a:cubicBezTo>
                          <a:pt x="3734" y="5791"/>
                          <a:pt x="2635" y="4885"/>
                          <a:pt x="1710" y="3943"/>
                        </a:cubicBezTo>
                        <a:cubicBezTo>
                          <a:pt x="1248" y="3462"/>
                          <a:pt x="809" y="2963"/>
                          <a:pt x="537" y="2538"/>
                        </a:cubicBezTo>
                        <a:cubicBezTo>
                          <a:pt x="250" y="2113"/>
                          <a:pt x="116" y="1729"/>
                          <a:pt x="190" y="1498"/>
                        </a:cubicBezTo>
                        <a:cubicBezTo>
                          <a:pt x="481" y="727"/>
                          <a:pt x="1133" y="191"/>
                          <a:pt x="1904" y="112"/>
                        </a:cubicBezTo>
                        <a:cubicBezTo>
                          <a:pt x="1963" y="108"/>
                          <a:pt x="2023" y="106"/>
                          <a:pt x="2085" y="106"/>
                        </a:cubicBezTo>
                        <a:close/>
                        <a:moveTo>
                          <a:pt x="2119" y="1"/>
                        </a:moveTo>
                        <a:cubicBezTo>
                          <a:pt x="2047" y="1"/>
                          <a:pt x="1976" y="5"/>
                          <a:pt x="1904" y="15"/>
                        </a:cubicBezTo>
                        <a:cubicBezTo>
                          <a:pt x="1077" y="94"/>
                          <a:pt x="403" y="671"/>
                          <a:pt x="93" y="1461"/>
                        </a:cubicBezTo>
                        <a:cubicBezTo>
                          <a:pt x="1" y="1748"/>
                          <a:pt x="153" y="2154"/>
                          <a:pt x="440" y="2598"/>
                        </a:cubicBezTo>
                        <a:cubicBezTo>
                          <a:pt x="731" y="3037"/>
                          <a:pt x="1174" y="3522"/>
                          <a:pt x="1637" y="4003"/>
                        </a:cubicBezTo>
                        <a:cubicBezTo>
                          <a:pt x="2579" y="4964"/>
                          <a:pt x="3656" y="5869"/>
                          <a:pt x="4062" y="6179"/>
                        </a:cubicBezTo>
                        <a:cubicBezTo>
                          <a:pt x="4871" y="6812"/>
                          <a:pt x="6719" y="8027"/>
                          <a:pt x="6719" y="8027"/>
                        </a:cubicBezTo>
                        <a:lnTo>
                          <a:pt x="6756" y="8046"/>
                        </a:lnTo>
                        <a:lnTo>
                          <a:pt x="6775" y="8027"/>
                        </a:lnTo>
                        <a:cubicBezTo>
                          <a:pt x="6775" y="8027"/>
                          <a:pt x="7625" y="7371"/>
                          <a:pt x="8507" y="5985"/>
                        </a:cubicBezTo>
                        <a:cubicBezTo>
                          <a:pt x="9394" y="4599"/>
                          <a:pt x="9316" y="3268"/>
                          <a:pt x="9316" y="3268"/>
                        </a:cubicBezTo>
                        <a:lnTo>
                          <a:pt x="9316" y="3250"/>
                        </a:lnTo>
                        <a:lnTo>
                          <a:pt x="9297" y="3231"/>
                        </a:lnTo>
                        <a:cubicBezTo>
                          <a:pt x="9297" y="3231"/>
                          <a:pt x="7948" y="2538"/>
                          <a:pt x="6447" y="1808"/>
                        </a:cubicBezTo>
                        <a:cubicBezTo>
                          <a:pt x="5698" y="1420"/>
                          <a:pt x="4926" y="1055"/>
                          <a:pt x="4252" y="750"/>
                        </a:cubicBezTo>
                        <a:cubicBezTo>
                          <a:pt x="3582" y="440"/>
                          <a:pt x="3041" y="191"/>
                          <a:pt x="2750" y="94"/>
                        </a:cubicBezTo>
                        <a:cubicBezTo>
                          <a:pt x="2526" y="36"/>
                          <a:pt x="2319" y="1"/>
                          <a:pt x="21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35;p47"/>
                  <p:cNvSpPr/>
                  <p:nvPr/>
                </p:nvSpPr>
                <p:spPr>
                  <a:xfrm>
                    <a:off x="5305441" y="3910697"/>
                    <a:ext cx="943353" cy="415966"/>
                  </a:xfrm>
                  <a:custGeom>
                    <a:avLst/>
                    <a:gdLst/>
                    <a:ahLst/>
                    <a:cxnLst/>
                    <a:rect l="l" t="t" r="r" b="b"/>
                    <a:pathLst>
                      <a:path w="5892" h="2598" extrusionOk="0">
                        <a:moveTo>
                          <a:pt x="5329" y="0"/>
                        </a:moveTo>
                        <a:cubicBezTo>
                          <a:pt x="4940" y="0"/>
                          <a:pt x="3955" y="202"/>
                          <a:pt x="3872" y="234"/>
                        </a:cubicBezTo>
                        <a:cubicBezTo>
                          <a:pt x="3794" y="271"/>
                          <a:pt x="3641" y="599"/>
                          <a:pt x="3600" y="659"/>
                        </a:cubicBezTo>
                        <a:cubicBezTo>
                          <a:pt x="3563" y="696"/>
                          <a:pt x="2639" y="756"/>
                          <a:pt x="2639" y="756"/>
                        </a:cubicBezTo>
                        <a:cubicBezTo>
                          <a:pt x="2639" y="756"/>
                          <a:pt x="1313" y="756"/>
                          <a:pt x="735" y="871"/>
                        </a:cubicBezTo>
                        <a:cubicBezTo>
                          <a:pt x="157" y="987"/>
                          <a:pt x="0" y="1255"/>
                          <a:pt x="19" y="1583"/>
                        </a:cubicBezTo>
                        <a:cubicBezTo>
                          <a:pt x="42" y="1888"/>
                          <a:pt x="310" y="2410"/>
                          <a:pt x="522" y="2489"/>
                        </a:cubicBezTo>
                        <a:cubicBezTo>
                          <a:pt x="629" y="2535"/>
                          <a:pt x="975" y="2597"/>
                          <a:pt x="1442" y="2597"/>
                        </a:cubicBezTo>
                        <a:cubicBezTo>
                          <a:pt x="1909" y="2597"/>
                          <a:pt x="2495" y="2535"/>
                          <a:pt x="3082" y="2331"/>
                        </a:cubicBezTo>
                        <a:cubicBezTo>
                          <a:pt x="4256" y="1929"/>
                          <a:pt x="4639" y="1948"/>
                          <a:pt x="5143" y="1541"/>
                        </a:cubicBezTo>
                        <a:cubicBezTo>
                          <a:pt x="5661" y="1139"/>
                          <a:pt x="5892" y="599"/>
                          <a:pt x="5892" y="599"/>
                        </a:cubicBezTo>
                        <a:cubicBezTo>
                          <a:pt x="5873" y="543"/>
                          <a:pt x="5642" y="137"/>
                          <a:pt x="5471" y="21"/>
                        </a:cubicBezTo>
                        <a:cubicBezTo>
                          <a:pt x="5448" y="7"/>
                          <a:pt x="5398" y="0"/>
                          <a:pt x="5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36;p47"/>
                  <p:cNvSpPr/>
                  <p:nvPr/>
                </p:nvSpPr>
                <p:spPr>
                  <a:xfrm>
                    <a:off x="5299517" y="3905093"/>
                    <a:ext cx="958884" cy="428614"/>
                  </a:xfrm>
                  <a:custGeom>
                    <a:avLst/>
                    <a:gdLst/>
                    <a:ahLst/>
                    <a:cxnLst/>
                    <a:rect l="l" t="t" r="r" b="b"/>
                    <a:pathLst>
                      <a:path w="5989" h="2677" extrusionOk="0">
                        <a:moveTo>
                          <a:pt x="5393" y="98"/>
                        </a:moveTo>
                        <a:cubicBezTo>
                          <a:pt x="5448" y="98"/>
                          <a:pt x="5485" y="116"/>
                          <a:pt x="5485" y="116"/>
                        </a:cubicBezTo>
                        <a:cubicBezTo>
                          <a:pt x="5545" y="153"/>
                          <a:pt x="5661" y="269"/>
                          <a:pt x="5739" y="403"/>
                        </a:cubicBezTo>
                        <a:cubicBezTo>
                          <a:pt x="5776" y="463"/>
                          <a:pt x="5813" y="518"/>
                          <a:pt x="5832" y="560"/>
                        </a:cubicBezTo>
                        <a:cubicBezTo>
                          <a:pt x="5855" y="578"/>
                          <a:pt x="5855" y="597"/>
                          <a:pt x="5873" y="615"/>
                        </a:cubicBezTo>
                        <a:lnTo>
                          <a:pt x="5873" y="634"/>
                        </a:lnTo>
                        <a:cubicBezTo>
                          <a:pt x="5855" y="652"/>
                          <a:pt x="5642" y="1156"/>
                          <a:pt x="5162" y="1539"/>
                        </a:cubicBezTo>
                        <a:cubicBezTo>
                          <a:pt x="4907" y="1733"/>
                          <a:pt x="4700" y="1830"/>
                          <a:pt x="4390" y="1923"/>
                        </a:cubicBezTo>
                        <a:cubicBezTo>
                          <a:pt x="4080" y="2020"/>
                          <a:pt x="3697" y="2117"/>
                          <a:pt x="3119" y="2311"/>
                        </a:cubicBezTo>
                        <a:cubicBezTo>
                          <a:pt x="2523" y="2524"/>
                          <a:pt x="1946" y="2579"/>
                          <a:pt x="1484" y="2579"/>
                        </a:cubicBezTo>
                        <a:cubicBezTo>
                          <a:pt x="1253" y="2579"/>
                          <a:pt x="1058" y="2561"/>
                          <a:pt x="906" y="2542"/>
                        </a:cubicBezTo>
                        <a:cubicBezTo>
                          <a:pt x="730" y="2524"/>
                          <a:pt x="633" y="2500"/>
                          <a:pt x="578" y="2482"/>
                        </a:cubicBezTo>
                        <a:cubicBezTo>
                          <a:pt x="499" y="2445"/>
                          <a:pt x="384" y="2311"/>
                          <a:pt x="287" y="2135"/>
                        </a:cubicBezTo>
                        <a:cubicBezTo>
                          <a:pt x="194" y="1964"/>
                          <a:pt x="116" y="1752"/>
                          <a:pt x="116" y="1599"/>
                        </a:cubicBezTo>
                        <a:cubicBezTo>
                          <a:pt x="97" y="1461"/>
                          <a:pt x="134" y="1327"/>
                          <a:pt x="231" y="1211"/>
                        </a:cubicBezTo>
                        <a:cubicBezTo>
                          <a:pt x="328" y="1096"/>
                          <a:pt x="499" y="999"/>
                          <a:pt x="772" y="962"/>
                        </a:cubicBezTo>
                        <a:cubicBezTo>
                          <a:pt x="1350" y="846"/>
                          <a:pt x="2676" y="846"/>
                          <a:pt x="2676" y="846"/>
                        </a:cubicBezTo>
                        <a:cubicBezTo>
                          <a:pt x="2676" y="846"/>
                          <a:pt x="2907" y="828"/>
                          <a:pt x="3138" y="809"/>
                        </a:cubicBezTo>
                        <a:cubicBezTo>
                          <a:pt x="3272" y="791"/>
                          <a:pt x="3387" y="791"/>
                          <a:pt x="3484" y="768"/>
                        </a:cubicBezTo>
                        <a:cubicBezTo>
                          <a:pt x="3521" y="768"/>
                          <a:pt x="3563" y="768"/>
                          <a:pt x="3600" y="749"/>
                        </a:cubicBezTo>
                        <a:lnTo>
                          <a:pt x="3637" y="749"/>
                        </a:lnTo>
                        <a:cubicBezTo>
                          <a:pt x="3660" y="749"/>
                          <a:pt x="3660" y="749"/>
                          <a:pt x="3678" y="712"/>
                        </a:cubicBezTo>
                        <a:cubicBezTo>
                          <a:pt x="3697" y="694"/>
                          <a:pt x="3697" y="675"/>
                          <a:pt x="3734" y="634"/>
                        </a:cubicBezTo>
                        <a:cubicBezTo>
                          <a:pt x="3752" y="597"/>
                          <a:pt x="3775" y="560"/>
                          <a:pt x="3794" y="500"/>
                        </a:cubicBezTo>
                        <a:cubicBezTo>
                          <a:pt x="3831" y="463"/>
                          <a:pt x="3849" y="403"/>
                          <a:pt x="3891" y="366"/>
                        </a:cubicBezTo>
                        <a:cubicBezTo>
                          <a:pt x="3909" y="347"/>
                          <a:pt x="3928" y="306"/>
                          <a:pt x="3928" y="306"/>
                        </a:cubicBezTo>
                        <a:lnTo>
                          <a:pt x="3965" y="306"/>
                        </a:lnTo>
                        <a:cubicBezTo>
                          <a:pt x="3965" y="306"/>
                          <a:pt x="3983" y="287"/>
                          <a:pt x="4006" y="287"/>
                        </a:cubicBezTo>
                        <a:cubicBezTo>
                          <a:pt x="4062" y="287"/>
                          <a:pt x="4122" y="269"/>
                          <a:pt x="4177" y="250"/>
                        </a:cubicBezTo>
                        <a:cubicBezTo>
                          <a:pt x="4330" y="232"/>
                          <a:pt x="4505" y="190"/>
                          <a:pt x="4700" y="153"/>
                        </a:cubicBezTo>
                        <a:cubicBezTo>
                          <a:pt x="4870" y="135"/>
                          <a:pt x="5065" y="116"/>
                          <a:pt x="5199" y="98"/>
                        </a:cubicBezTo>
                        <a:close/>
                        <a:moveTo>
                          <a:pt x="5199" y="1"/>
                        </a:moveTo>
                        <a:cubicBezTo>
                          <a:pt x="5046" y="19"/>
                          <a:pt x="4852" y="38"/>
                          <a:pt x="4676" y="56"/>
                        </a:cubicBezTo>
                        <a:cubicBezTo>
                          <a:pt x="4487" y="98"/>
                          <a:pt x="4311" y="135"/>
                          <a:pt x="4159" y="153"/>
                        </a:cubicBezTo>
                        <a:cubicBezTo>
                          <a:pt x="4099" y="172"/>
                          <a:pt x="4025" y="172"/>
                          <a:pt x="3983" y="190"/>
                        </a:cubicBezTo>
                        <a:cubicBezTo>
                          <a:pt x="3965" y="190"/>
                          <a:pt x="3946" y="213"/>
                          <a:pt x="3928" y="213"/>
                        </a:cubicBezTo>
                        <a:cubicBezTo>
                          <a:pt x="3909" y="213"/>
                          <a:pt x="3909" y="213"/>
                          <a:pt x="3891" y="232"/>
                        </a:cubicBezTo>
                        <a:cubicBezTo>
                          <a:pt x="3849" y="250"/>
                          <a:pt x="3831" y="269"/>
                          <a:pt x="3794" y="306"/>
                        </a:cubicBezTo>
                        <a:cubicBezTo>
                          <a:pt x="3775" y="347"/>
                          <a:pt x="3734" y="403"/>
                          <a:pt x="3715" y="463"/>
                        </a:cubicBezTo>
                        <a:cubicBezTo>
                          <a:pt x="3678" y="500"/>
                          <a:pt x="3660" y="537"/>
                          <a:pt x="3637" y="578"/>
                        </a:cubicBezTo>
                        <a:cubicBezTo>
                          <a:pt x="3618" y="615"/>
                          <a:pt x="3600" y="634"/>
                          <a:pt x="3600" y="652"/>
                        </a:cubicBezTo>
                        <a:lnTo>
                          <a:pt x="3581" y="652"/>
                        </a:lnTo>
                        <a:cubicBezTo>
                          <a:pt x="3544" y="652"/>
                          <a:pt x="3503" y="675"/>
                          <a:pt x="3466" y="675"/>
                        </a:cubicBezTo>
                        <a:cubicBezTo>
                          <a:pt x="3369" y="694"/>
                          <a:pt x="3253" y="694"/>
                          <a:pt x="3138" y="712"/>
                        </a:cubicBezTo>
                        <a:cubicBezTo>
                          <a:pt x="2907" y="731"/>
                          <a:pt x="2657" y="749"/>
                          <a:pt x="2657" y="749"/>
                        </a:cubicBezTo>
                        <a:cubicBezTo>
                          <a:pt x="2657" y="749"/>
                          <a:pt x="1368" y="749"/>
                          <a:pt x="772" y="865"/>
                        </a:cubicBezTo>
                        <a:cubicBezTo>
                          <a:pt x="462" y="906"/>
                          <a:pt x="268" y="1022"/>
                          <a:pt x="153" y="1156"/>
                        </a:cubicBezTo>
                        <a:cubicBezTo>
                          <a:pt x="37" y="1290"/>
                          <a:pt x="0" y="1442"/>
                          <a:pt x="19" y="1618"/>
                        </a:cubicBezTo>
                        <a:cubicBezTo>
                          <a:pt x="19" y="1789"/>
                          <a:pt x="97" y="2001"/>
                          <a:pt x="194" y="2177"/>
                        </a:cubicBezTo>
                        <a:cubicBezTo>
                          <a:pt x="287" y="2366"/>
                          <a:pt x="425" y="2524"/>
                          <a:pt x="541" y="2579"/>
                        </a:cubicBezTo>
                        <a:cubicBezTo>
                          <a:pt x="615" y="2598"/>
                          <a:pt x="730" y="2616"/>
                          <a:pt x="888" y="2639"/>
                        </a:cubicBezTo>
                        <a:cubicBezTo>
                          <a:pt x="1040" y="2658"/>
                          <a:pt x="1253" y="2676"/>
                          <a:pt x="1484" y="2676"/>
                        </a:cubicBezTo>
                        <a:cubicBezTo>
                          <a:pt x="1964" y="2676"/>
                          <a:pt x="2542" y="2616"/>
                          <a:pt x="3138" y="2408"/>
                        </a:cubicBezTo>
                        <a:cubicBezTo>
                          <a:pt x="3734" y="2214"/>
                          <a:pt x="4122" y="2117"/>
                          <a:pt x="4427" y="2020"/>
                        </a:cubicBezTo>
                        <a:cubicBezTo>
                          <a:pt x="4736" y="1923"/>
                          <a:pt x="4949" y="1807"/>
                          <a:pt x="5217" y="1618"/>
                        </a:cubicBezTo>
                        <a:cubicBezTo>
                          <a:pt x="5739" y="1193"/>
                          <a:pt x="5970" y="652"/>
                          <a:pt x="5970" y="652"/>
                        </a:cubicBezTo>
                        <a:lnTo>
                          <a:pt x="5989" y="634"/>
                        </a:lnTo>
                        <a:lnTo>
                          <a:pt x="5970" y="615"/>
                        </a:lnTo>
                        <a:cubicBezTo>
                          <a:pt x="5970" y="597"/>
                          <a:pt x="5970" y="597"/>
                          <a:pt x="5947" y="578"/>
                        </a:cubicBezTo>
                        <a:cubicBezTo>
                          <a:pt x="5947" y="560"/>
                          <a:pt x="5929" y="537"/>
                          <a:pt x="5929" y="518"/>
                        </a:cubicBezTo>
                        <a:cubicBezTo>
                          <a:pt x="5892" y="463"/>
                          <a:pt x="5855" y="403"/>
                          <a:pt x="5813" y="347"/>
                        </a:cubicBezTo>
                        <a:cubicBezTo>
                          <a:pt x="5739" y="213"/>
                          <a:pt x="5642" y="75"/>
                          <a:pt x="5527" y="19"/>
                        </a:cubicBezTo>
                        <a:cubicBezTo>
                          <a:pt x="5508" y="1"/>
                          <a:pt x="5448" y="1"/>
                          <a:pt x="53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37;p47"/>
                  <p:cNvSpPr/>
                  <p:nvPr/>
                </p:nvSpPr>
                <p:spPr>
                  <a:xfrm>
                    <a:off x="5265414" y="3989791"/>
                    <a:ext cx="1075922" cy="649246"/>
                  </a:xfrm>
                  <a:custGeom>
                    <a:avLst/>
                    <a:gdLst/>
                    <a:ahLst/>
                    <a:cxnLst/>
                    <a:rect l="l" t="t" r="r" b="b"/>
                    <a:pathLst>
                      <a:path w="6720" h="4055" extrusionOk="0">
                        <a:moveTo>
                          <a:pt x="5939" y="0"/>
                        </a:moveTo>
                        <a:cubicBezTo>
                          <a:pt x="5480" y="0"/>
                          <a:pt x="4165" y="435"/>
                          <a:pt x="3734" y="470"/>
                        </a:cubicBezTo>
                        <a:cubicBezTo>
                          <a:pt x="3272" y="511"/>
                          <a:pt x="1174" y="779"/>
                          <a:pt x="597" y="913"/>
                        </a:cubicBezTo>
                        <a:cubicBezTo>
                          <a:pt x="1" y="1047"/>
                          <a:pt x="1" y="2129"/>
                          <a:pt x="79" y="2665"/>
                        </a:cubicBezTo>
                        <a:cubicBezTo>
                          <a:pt x="153" y="3205"/>
                          <a:pt x="500" y="3820"/>
                          <a:pt x="888" y="3995"/>
                        </a:cubicBezTo>
                        <a:cubicBezTo>
                          <a:pt x="985" y="4039"/>
                          <a:pt x="1220" y="4055"/>
                          <a:pt x="1534" y="4055"/>
                        </a:cubicBezTo>
                        <a:cubicBezTo>
                          <a:pt x="2463" y="4055"/>
                          <a:pt x="4085" y="3912"/>
                          <a:pt x="4889" y="3898"/>
                        </a:cubicBezTo>
                        <a:cubicBezTo>
                          <a:pt x="5971" y="3861"/>
                          <a:pt x="6202" y="3496"/>
                          <a:pt x="6299" y="3284"/>
                        </a:cubicBezTo>
                        <a:cubicBezTo>
                          <a:pt x="6414" y="3071"/>
                          <a:pt x="6622" y="2512"/>
                          <a:pt x="6664" y="2147"/>
                        </a:cubicBezTo>
                        <a:cubicBezTo>
                          <a:pt x="6719" y="1782"/>
                          <a:pt x="6585" y="913"/>
                          <a:pt x="6585" y="913"/>
                        </a:cubicBezTo>
                        <a:cubicBezTo>
                          <a:pt x="6530" y="567"/>
                          <a:pt x="6373" y="105"/>
                          <a:pt x="6026" y="8"/>
                        </a:cubicBezTo>
                        <a:cubicBezTo>
                          <a:pt x="6002" y="3"/>
                          <a:pt x="5973" y="0"/>
                          <a:pt x="5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38;p47"/>
                  <p:cNvSpPr/>
                  <p:nvPr/>
                </p:nvSpPr>
                <p:spPr>
                  <a:xfrm>
                    <a:off x="5259490" y="3981785"/>
                    <a:ext cx="1084728" cy="666218"/>
                  </a:xfrm>
                  <a:custGeom>
                    <a:avLst/>
                    <a:gdLst/>
                    <a:ahLst/>
                    <a:cxnLst/>
                    <a:rect l="l" t="t" r="r" b="b"/>
                    <a:pathLst>
                      <a:path w="6775" h="4161" extrusionOk="0">
                        <a:moveTo>
                          <a:pt x="5921" y="106"/>
                        </a:moveTo>
                        <a:cubicBezTo>
                          <a:pt x="5978" y="106"/>
                          <a:pt x="6022" y="110"/>
                          <a:pt x="6045" y="118"/>
                        </a:cubicBezTo>
                        <a:cubicBezTo>
                          <a:pt x="6197" y="155"/>
                          <a:pt x="6313" y="270"/>
                          <a:pt x="6410" y="446"/>
                        </a:cubicBezTo>
                        <a:cubicBezTo>
                          <a:pt x="6488" y="617"/>
                          <a:pt x="6544" y="811"/>
                          <a:pt x="6585" y="982"/>
                        </a:cubicBezTo>
                        <a:cubicBezTo>
                          <a:pt x="6585" y="982"/>
                          <a:pt x="6604" y="1194"/>
                          <a:pt x="6641" y="1444"/>
                        </a:cubicBezTo>
                        <a:cubicBezTo>
                          <a:pt x="6659" y="1717"/>
                          <a:pt x="6682" y="2003"/>
                          <a:pt x="6659" y="2179"/>
                        </a:cubicBezTo>
                        <a:cubicBezTo>
                          <a:pt x="6604" y="2544"/>
                          <a:pt x="6391" y="3103"/>
                          <a:pt x="6294" y="3292"/>
                        </a:cubicBezTo>
                        <a:cubicBezTo>
                          <a:pt x="6239" y="3408"/>
                          <a:pt x="6160" y="3546"/>
                          <a:pt x="5966" y="3662"/>
                        </a:cubicBezTo>
                        <a:cubicBezTo>
                          <a:pt x="5777" y="3777"/>
                          <a:pt x="5449" y="3870"/>
                          <a:pt x="4926" y="3893"/>
                        </a:cubicBezTo>
                        <a:cubicBezTo>
                          <a:pt x="4390" y="3893"/>
                          <a:pt x="3485" y="3967"/>
                          <a:pt x="2676" y="4008"/>
                        </a:cubicBezTo>
                        <a:cubicBezTo>
                          <a:pt x="2251" y="4027"/>
                          <a:pt x="1868" y="4045"/>
                          <a:pt x="1558" y="4045"/>
                        </a:cubicBezTo>
                        <a:lnTo>
                          <a:pt x="1174" y="4045"/>
                        </a:lnTo>
                        <a:cubicBezTo>
                          <a:pt x="1059" y="4027"/>
                          <a:pt x="980" y="4008"/>
                          <a:pt x="943" y="3985"/>
                        </a:cubicBezTo>
                        <a:cubicBezTo>
                          <a:pt x="768" y="3911"/>
                          <a:pt x="578" y="3736"/>
                          <a:pt x="444" y="3486"/>
                        </a:cubicBezTo>
                        <a:cubicBezTo>
                          <a:pt x="306" y="3255"/>
                          <a:pt x="190" y="2969"/>
                          <a:pt x="153" y="2715"/>
                        </a:cubicBezTo>
                        <a:cubicBezTo>
                          <a:pt x="116" y="2447"/>
                          <a:pt x="98" y="2045"/>
                          <a:pt x="172" y="1698"/>
                        </a:cubicBezTo>
                        <a:cubicBezTo>
                          <a:pt x="190" y="1522"/>
                          <a:pt x="250" y="1370"/>
                          <a:pt x="329" y="1236"/>
                        </a:cubicBezTo>
                        <a:cubicBezTo>
                          <a:pt x="403" y="1120"/>
                          <a:pt x="500" y="1042"/>
                          <a:pt x="634" y="1005"/>
                        </a:cubicBezTo>
                        <a:cubicBezTo>
                          <a:pt x="1211" y="866"/>
                          <a:pt x="3309" y="617"/>
                          <a:pt x="3771" y="561"/>
                        </a:cubicBezTo>
                        <a:cubicBezTo>
                          <a:pt x="4025" y="543"/>
                          <a:pt x="4506" y="404"/>
                          <a:pt x="4968" y="289"/>
                        </a:cubicBezTo>
                        <a:cubicBezTo>
                          <a:pt x="5199" y="233"/>
                          <a:pt x="5430" y="173"/>
                          <a:pt x="5619" y="136"/>
                        </a:cubicBezTo>
                        <a:cubicBezTo>
                          <a:pt x="5733" y="115"/>
                          <a:pt x="5841" y="106"/>
                          <a:pt x="5921" y="106"/>
                        </a:cubicBezTo>
                        <a:close/>
                        <a:moveTo>
                          <a:pt x="5928" y="1"/>
                        </a:moveTo>
                        <a:cubicBezTo>
                          <a:pt x="5843" y="1"/>
                          <a:pt x="5739" y="16"/>
                          <a:pt x="5619" y="39"/>
                        </a:cubicBezTo>
                        <a:cubicBezTo>
                          <a:pt x="5412" y="81"/>
                          <a:pt x="5181" y="136"/>
                          <a:pt x="4950" y="196"/>
                        </a:cubicBezTo>
                        <a:cubicBezTo>
                          <a:pt x="4464" y="312"/>
                          <a:pt x="3984" y="446"/>
                          <a:pt x="3771" y="464"/>
                        </a:cubicBezTo>
                        <a:cubicBezTo>
                          <a:pt x="3291" y="520"/>
                          <a:pt x="1211" y="774"/>
                          <a:pt x="615" y="908"/>
                        </a:cubicBezTo>
                        <a:cubicBezTo>
                          <a:pt x="463" y="945"/>
                          <a:pt x="329" y="1042"/>
                          <a:pt x="250" y="1176"/>
                        </a:cubicBezTo>
                        <a:cubicBezTo>
                          <a:pt x="153" y="1328"/>
                          <a:pt x="98" y="1504"/>
                          <a:pt x="75" y="1675"/>
                        </a:cubicBezTo>
                        <a:cubicBezTo>
                          <a:pt x="1" y="2045"/>
                          <a:pt x="19" y="2447"/>
                          <a:pt x="56" y="2738"/>
                        </a:cubicBezTo>
                        <a:cubicBezTo>
                          <a:pt x="98" y="3006"/>
                          <a:pt x="213" y="3292"/>
                          <a:pt x="366" y="3546"/>
                        </a:cubicBezTo>
                        <a:cubicBezTo>
                          <a:pt x="500" y="3796"/>
                          <a:pt x="694" y="3985"/>
                          <a:pt x="907" y="4082"/>
                        </a:cubicBezTo>
                        <a:cubicBezTo>
                          <a:pt x="962" y="4124"/>
                          <a:pt x="1059" y="4124"/>
                          <a:pt x="1156" y="4142"/>
                        </a:cubicBezTo>
                        <a:cubicBezTo>
                          <a:pt x="1272" y="4142"/>
                          <a:pt x="1406" y="4161"/>
                          <a:pt x="1558" y="4161"/>
                        </a:cubicBezTo>
                        <a:cubicBezTo>
                          <a:pt x="1868" y="4161"/>
                          <a:pt x="2270" y="4142"/>
                          <a:pt x="2676" y="4124"/>
                        </a:cubicBezTo>
                        <a:cubicBezTo>
                          <a:pt x="3485" y="4064"/>
                          <a:pt x="4390" y="4008"/>
                          <a:pt x="4926" y="3985"/>
                        </a:cubicBezTo>
                        <a:cubicBezTo>
                          <a:pt x="5467" y="3985"/>
                          <a:pt x="5814" y="3870"/>
                          <a:pt x="6026" y="3736"/>
                        </a:cubicBezTo>
                        <a:cubicBezTo>
                          <a:pt x="6239" y="3620"/>
                          <a:pt x="6336" y="3449"/>
                          <a:pt x="6391" y="3352"/>
                        </a:cubicBezTo>
                        <a:cubicBezTo>
                          <a:pt x="6488" y="3121"/>
                          <a:pt x="6701" y="2581"/>
                          <a:pt x="6756" y="2197"/>
                        </a:cubicBezTo>
                        <a:cubicBezTo>
                          <a:pt x="6775" y="2003"/>
                          <a:pt x="6756" y="1698"/>
                          <a:pt x="6738" y="1444"/>
                        </a:cubicBezTo>
                        <a:cubicBezTo>
                          <a:pt x="6701" y="1176"/>
                          <a:pt x="6682" y="963"/>
                          <a:pt x="6682" y="963"/>
                        </a:cubicBezTo>
                        <a:cubicBezTo>
                          <a:pt x="6641" y="792"/>
                          <a:pt x="6585" y="580"/>
                          <a:pt x="6488" y="404"/>
                        </a:cubicBezTo>
                        <a:cubicBezTo>
                          <a:pt x="6391" y="215"/>
                          <a:pt x="6257" y="58"/>
                          <a:pt x="6063" y="21"/>
                        </a:cubicBezTo>
                        <a:cubicBezTo>
                          <a:pt x="6026" y="7"/>
                          <a:pt x="5981" y="1"/>
                          <a:pt x="59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39;p47"/>
                  <p:cNvSpPr/>
                  <p:nvPr/>
                </p:nvSpPr>
                <p:spPr>
                  <a:xfrm>
                    <a:off x="5407430" y="4219547"/>
                    <a:ext cx="922059" cy="427334"/>
                  </a:xfrm>
                  <a:custGeom>
                    <a:avLst/>
                    <a:gdLst/>
                    <a:ahLst/>
                    <a:cxnLst/>
                    <a:rect l="l" t="t" r="r" b="b"/>
                    <a:pathLst>
                      <a:path w="5759" h="2669" extrusionOk="0">
                        <a:moveTo>
                          <a:pt x="4871" y="0"/>
                        </a:moveTo>
                        <a:cubicBezTo>
                          <a:pt x="4494" y="201"/>
                          <a:pt x="4032" y="230"/>
                          <a:pt x="3510" y="230"/>
                        </a:cubicBezTo>
                        <a:cubicBezTo>
                          <a:pt x="3300" y="230"/>
                          <a:pt x="3079" y="226"/>
                          <a:pt x="2851" y="226"/>
                        </a:cubicBezTo>
                        <a:cubicBezTo>
                          <a:pt x="2513" y="226"/>
                          <a:pt x="2157" y="236"/>
                          <a:pt x="1789" y="287"/>
                        </a:cubicBezTo>
                        <a:cubicBezTo>
                          <a:pt x="560" y="481"/>
                          <a:pt x="1" y="1114"/>
                          <a:pt x="306" y="1983"/>
                        </a:cubicBezTo>
                        <a:cubicBezTo>
                          <a:pt x="515" y="2565"/>
                          <a:pt x="995" y="2669"/>
                          <a:pt x="1451" y="2669"/>
                        </a:cubicBezTo>
                        <a:cubicBezTo>
                          <a:pt x="1671" y="2669"/>
                          <a:pt x="1886" y="2645"/>
                          <a:pt x="2062" y="2639"/>
                        </a:cubicBezTo>
                        <a:cubicBezTo>
                          <a:pt x="2579" y="2639"/>
                          <a:pt x="4603" y="2597"/>
                          <a:pt x="5181" y="2251"/>
                        </a:cubicBezTo>
                        <a:cubicBezTo>
                          <a:pt x="5758" y="1886"/>
                          <a:pt x="5661" y="1849"/>
                          <a:pt x="5486" y="1174"/>
                        </a:cubicBezTo>
                        <a:cubicBezTo>
                          <a:pt x="5315" y="518"/>
                          <a:pt x="4871"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40;p47"/>
                  <p:cNvSpPr/>
                  <p:nvPr/>
                </p:nvSpPr>
                <p:spPr>
                  <a:xfrm>
                    <a:off x="5423121" y="4209941"/>
                    <a:ext cx="896762" cy="445266"/>
                  </a:xfrm>
                  <a:custGeom>
                    <a:avLst/>
                    <a:gdLst/>
                    <a:ahLst/>
                    <a:cxnLst/>
                    <a:rect l="l" t="t" r="r" b="b"/>
                    <a:pathLst>
                      <a:path w="5601" h="2781" extrusionOk="0">
                        <a:moveTo>
                          <a:pt x="4755" y="116"/>
                        </a:moveTo>
                        <a:cubicBezTo>
                          <a:pt x="4773" y="158"/>
                          <a:pt x="5175" y="638"/>
                          <a:pt x="5351" y="1253"/>
                        </a:cubicBezTo>
                        <a:cubicBezTo>
                          <a:pt x="5429" y="1581"/>
                          <a:pt x="5485" y="1752"/>
                          <a:pt x="5466" y="1867"/>
                        </a:cubicBezTo>
                        <a:cubicBezTo>
                          <a:pt x="5466" y="1927"/>
                          <a:pt x="5429" y="1983"/>
                          <a:pt x="5369" y="2043"/>
                        </a:cubicBezTo>
                        <a:cubicBezTo>
                          <a:pt x="5291" y="2098"/>
                          <a:pt x="5198" y="2177"/>
                          <a:pt x="5060" y="2255"/>
                        </a:cubicBezTo>
                        <a:cubicBezTo>
                          <a:pt x="4792" y="2426"/>
                          <a:pt x="4135" y="2523"/>
                          <a:pt x="3502" y="2583"/>
                        </a:cubicBezTo>
                        <a:cubicBezTo>
                          <a:pt x="2846" y="2639"/>
                          <a:pt x="2213" y="2639"/>
                          <a:pt x="1964" y="2639"/>
                        </a:cubicBezTo>
                        <a:cubicBezTo>
                          <a:pt x="1786" y="2650"/>
                          <a:pt x="1586" y="2670"/>
                          <a:pt x="1384" y="2670"/>
                        </a:cubicBezTo>
                        <a:cubicBezTo>
                          <a:pt x="1255" y="2670"/>
                          <a:pt x="1125" y="2662"/>
                          <a:pt x="998" y="2639"/>
                        </a:cubicBezTo>
                        <a:cubicBezTo>
                          <a:pt x="693" y="2602"/>
                          <a:pt x="402" y="2445"/>
                          <a:pt x="250" y="2024"/>
                        </a:cubicBezTo>
                        <a:cubicBezTo>
                          <a:pt x="116" y="1599"/>
                          <a:pt x="171" y="1253"/>
                          <a:pt x="402" y="985"/>
                        </a:cubicBezTo>
                        <a:cubicBezTo>
                          <a:pt x="652" y="694"/>
                          <a:pt x="1095" y="504"/>
                          <a:pt x="1691" y="407"/>
                        </a:cubicBezTo>
                        <a:cubicBezTo>
                          <a:pt x="2043" y="352"/>
                          <a:pt x="2381" y="340"/>
                          <a:pt x="2702" y="340"/>
                        </a:cubicBezTo>
                        <a:cubicBezTo>
                          <a:pt x="2947" y="340"/>
                          <a:pt x="3182" y="347"/>
                          <a:pt x="3405" y="347"/>
                        </a:cubicBezTo>
                        <a:cubicBezTo>
                          <a:pt x="3928" y="347"/>
                          <a:pt x="4366" y="310"/>
                          <a:pt x="4755" y="116"/>
                        </a:cubicBezTo>
                        <a:close/>
                        <a:moveTo>
                          <a:pt x="4773" y="0"/>
                        </a:moveTo>
                        <a:lnTo>
                          <a:pt x="4755" y="19"/>
                        </a:lnTo>
                        <a:cubicBezTo>
                          <a:pt x="4390" y="213"/>
                          <a:pt x="3928" y="231"/>
                          <a:pt x="3405" y="231"/>
                        </a:cubicBezTo>
                        <a:cubicBezTo>
                          <a:pt x="3263" y="231"/>
                          <a:pt x="3115" y="230"/>
                          <a:pt x="2964" y="230"/>
                        </a:cubicBezTo>
                        <a:cubicBezTo>
                          <a:pt x="2566" y="230"/>
                          <a:pt x="2140" y="240"/>
                          <a:pt x="1691" y="310"/>
                        </a:cubicBezTo>
                        <a:cubicBezTo>
                          <a:pt x="1058" y="407"/>
                          <a:pt x="596" y="620"/>
                          <a:pt x="347" y="906"/>
                        </a:cubicBezTo>
                        <a:cubicBezTo>
                          <a:pt x="74" y="1216"/>
                          <a:pt x="0" y="1618"/>
                          <a:pt x="171" y="2061"/>
                        </a:cubicBezTo>
                        <a:cubicBezTo>
                          <a:pt x="323" y="2505"/>
                          <a:pt x="652" y="2676"/>
                          <a:pt x="998" y="2754"/>
                        </a:cubicBezTo>
                        <a:cubicBezTo>
                          <a:pt x="1107" y="2774"/>
                          <a:pt x="1221" y="2781"/>
                          <a:pt x="1334" y="2781"/>
                        </a:cubicBezTo>
                        <a:cubicBezTo>
                          <a:pt x="1559" y="2781"/>
                          <a:pt x="1782" y="2754"/>
                          <a:pt x="1964" y="2754"/>
                        </a:cubicBezTo>
                        <a:cubicBezTo>
                          <a:pt x="2213" y="2736"/>
                          <a:pt x="2865" y="2736"/>
                          <a:pt x="3502" y="2676"/>
                        </a:cubicBezTo>
                        <a:cubicBezTo>
                          <a:pt x="4159" y="2620"/>
                          <a:pt x="4792" y="2542"/>
                          <a:pt x="5120" y="2352"/>
                        </a:cubicBezTo>
                        <a:cubicBezTo>
                          <a:pt x="5254" y="2255"/>
                          <a:pt x="5351" y="2177"/>
                          <a:pt x="5429" y="2121"/>
                        </a:cubicBezTo>
                        <a:cubicBezTo>
                          <a:pt x="5503" y="2043"/>
                          <a:pt x="5563" y="1983"/>
                          <a:pt x="5563" y="1890"/>
                        </a:cubicBezTo>
                        <a:cubicBezTo>
                          <a:pt x="5600" y="1733"/>
                          <a:pt x="5522" y="1562"/>
                          <a:pt x="5448" y="1234"/>
                        </a:cubicBezTo>
                        <a:cubicBezTo>
                          <a:pt x="5272" y="560"/>
                          <a:pt x="4810" y="42"/>
                          <a:pt x="4810" y="42"/>
                        </a:cubicBezTo>
                        <a:lnTo>
                          <a:pt x="477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41;p47"/>
                  <p:cNvSpPr/>
                  <p:nvPr/>
                </p:nvSpPr>
                <p:spPr>
                  <a:xfrm>
                    <a:off x="6085169" y="4108271"/>
                    <a:ext cx="459509" cy="453592"/>
                  </a:xfrm>
                  <a:custGeom>
                    <a:avLst/>
                    <a:gdLst/>
                    <a:ahLst/>
                    <a:cxnLst/>
                    <a:rect l="l" t="t" r="r" b="b"/>
                    <a:pathLst>
                      <a:path w="2870" h="2833" extrusionOk="0">
                        <a:moveTo>
                          <a:pt x="1615" y="0"/>
                        </a:moveTo>
                        <a:cubicBezTo>
                          <a:pt x="1450" y="0"/>
                          <a:pt x="1070" y="25"/>
                          <a:pt x="851" y="233"/>
                        </a:cubicBezTo>
                        <a:cubicBezTo>
                          <a:pt x="560" y="483"/>
                          <a:pt x="116" y="829"/>
                          <a:pt x="60" y="1675"/>
                        </a:cubicBezTo>
                        <a:cubicBezTo>
                          <a:pt x="0" y="2525"/>
                          <a:pt x="389" y="2830"/>
                          <a:pt x="389" y="2830"/>
                        </a:cubicBezTo>
                        <a:cubicBezTo>
                          <a:pt x="389" y="2830"/>
                          <a:pt x="433" y="2833"/>
                          <a:pt x="513" y="2833"/>
                        </a:cubicBezTo>
                        <a:cubicBezTo>
                          <a:pt x="881" y="2833"/>
                          <a:pt x="1999" y="2779"/>
                          <a:pt x="2870" y="2179"/>
                        </a:cubicBezTo>
                        <a:lnTo>
                          <a:pt x="1696" y="2"/>
                        </a:lnTo>
                        <a:cubicBezTo>
                          <a:pt x="1696" y="2"/>
                          <a:pt x="1666" y="0"/>
                          <a:pt x="1615"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42;p47"/>
                  <p:cNvSpPr/>
                  <p:nvPr/>
                </p:nvSpPr>
                <p:spPr>
                  <a:xfrm>
                    <a:off x="6082127" y="4098985"/>
                    <a:ext cx="475199" cy="469763"/>
                  </a:xfrm>
                  <a:custGeom>
                    <a:avLst/>
                    <a:gdLst/>
                    <a:ahLst/>
                    <a:cxnLst/>
                    <a:rect l="l" t="t" r="r" b="b"/>
                    <a:pathLst>
                      <a:path w="2968" h="2934" extrusionOk="0">
                        <a:moveTo>
                          <a:pt x="1697" y="97"/>
                        </a:moveTo>
                        <a:lnTo>
                          <a:pt x="2833" y="2214"/>
                        </a:lnTo>
                        <a:cubicBezTo>
                          <a:pt x="1941" y="2793"/>
                          <a:pt x="833" y="2834"/>
                          <a:pt x="515" y="2834"/>
                        </a:cubicBezTo>
                        <a:cubicBezTo>
                          <a:pt x="462" y="2834"/>
                          <a:pt x="431" y="2833"/>
                          <a:pt x="426" y="2833"/>
                        </a:cubicBezTo>
                        <a:cubicBezTo>
                          <a:pt x="426" y="2833"/>
                          <a:pt x="347" y="2773"/>
                          <a:pt x="274" y="2602"/>
                        </a:cubicBezTo>
                        <a:cubicBezTo>
                          <a:pt x="177" y="2426"/>
                          <a:pt x="98" y="2140"/>
                          <a:pt x="116" y="1733"/>
                        </a:cubicBezTo>
                        <a:cubicBezTo>
                          <a:pt x="195" y="906"/>
                          <a:pt x="597" y="578"/>
                          <a:pt x="907" y="328"/>
                        </a:cubicBezTo>
                        <a:cubicBezTo>
                          <a:pt x="1041" y="194"/>
                          <a:pt x="1235" y="134"/>
                          <a:pt x="1406" y="116"/>
                        </a:cubicBezTo>
                        <a:cubicBezTo>
                          <a:pt x="1563" y="97"/>
                          <a:pt x="1660" y="97"/>
                          <a:pt x="1697" y="97"/>
                        </a:cubicBezTo>
                        <a:close/>
                        <a:moveTo>
                          <a:pt x="1715" y="0"/>
                        </a:moveTo>
                        <a:cubicBezTo>
                          <a:pt x="1715" y="0"/>
                          <a:pt x="1581" y="0"/>
                          <a:pt x="1387" y="19"/>
                        </a:cubicBezTo>
                        <a:cubicBezTo>
                          <a:pt x="1216" y="42"/>
                          <a:pt x="1004" y="97"/>
                          <a:pt x="828" y="250"/>
                        </a:cubicBezTo>
                        <a:cubicBezTo>
                          <a:pt x="542" y="504"/>
                          <a:pt x="98" y="869"/>
                          <a:pt x="19" y="1715"/>
                        </a:cubicBezTo>
                        <a:cubicBezTo>
                          <a:pt x="1" y="2158"/>
                          <a:pt x="79" y="2445"/>
                          <a:pt x="177" y="2639"/>
                        </a:cubicBezTo>
                        <a:cubicBezTo>
                          <a:pt x="274" y="2833"/>
                          <a:pt x="366" y="2930"/>
                          <a:pt x="366" y="2930"/>
                        </a:cubicBezTo>
                        <a:lnTo>
                          <a:pt x="408" y="2930"/>
                        </a:lnTo>
                        <a:cubicBezTo>
                          <a:pt x="408" y="2930"/>
                          <a:pt x="464" y="2933"/>
                          <a:pt x="563" y="2933"/>
                        </a:cubicBezTo>
                        <a:cubicBezTo>
                          <a:pt x="964" y="2933"/>
                          <a:pt x="2063" y="2874"/>
                          <a:pt x="2930" y="2274"/>
                        </a:cubicBezTo>
                        <a:lnTo>
                          <a:pt x="2967" y="2255"/>
                        </a:lnTo>
                        <a:lnTo>
                          <a:pt x="2930" y="2214"/>
                        </a:lnTo>
                        <a:lnTo>
                          <a:pt x="175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43;p47"/>
                  <p:cNvSpPr/>
                  <p:nvPr/>
                </p:nvSpPr>
                <p:spPr>
                  <a:xfrm>
                    <a:off x="6199807" y="3146497"/>
                    <a:ext cx="1729001" cy="1538497"/>
                  </a:xfrm>
                  <a:custGeom>
                    <a:avLst/>
                    <a:gdLst/>
                    <a:ahLst/>
                    <a:cxnLst/>
                    <a:rect l="l" t="t" r="r" b="b"/>
                    <a:pathLst>
                      <a:path w="10799" h="9609" extrusionOk="0">
                        <a:moveTo>
                          <a:pt x="8902" y="0"/>
                        </a:moveTo>
                        <a:cubicBezTo>
                          <a:pt x="8680" y="0"/>
                          <a:pt x="8439" y="49"/>
                          <a:pt x="8179" y="155"/>
                        </a:cubicBezTo>
                        <a:cubicBezTo>
                          <a:pt x="6908" y="677"/>
                          <a:pt x="209" y="4526"/>
                          <a:pt x="209" y="4526"/>
                        </a:cubicBezTo>
                        <a:cubicBezTo>
                          <a:pt x="56" y="4563"/>
                          <a:pt x="1" y="5238"/>
                          <a:pt x="883" y="7146"/>
                        </a:cubicBezTo>
                        <a:cubicBezTo>
                          <a:pt x="1789" y="9068"/>
                          <a:pt x="3096" y="9609"/>
                          <a:pt x="3096" y="9609"/>
                        </a:cubicBezTo>
                        <a:cubicBezTo>
                          <a:pt x="3096" y="9609"/>
                          <a:pt x="9796" y="4235"/>
                          <a:pt x="10124" y="3912"/>
                        </a:cubicBezTo>
                        <a:cubicBezTo>
                          <a:pt x="10434" y="3565"/>
                          <a:pt x="10799" y="2964"/>
                          <a:pt x="10549" y="1735"/>
                        </a:cubicBezTo>
                        <a:cubicBezTo>
                          <a:pt x="10336" y="739"/>
                          <a:pt x="9766" y="0"/>
                          <a:pt x="8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44;p47"/>
                  <p:cNvSpPr/>
                  <p:nvPr/>
                </p:nvSpPr>
                <p:spPr>
                  <a:xfrm>
                    <a:off x="6208773" y="3139452"/>
                    <a:ext cx="1729641" cy="1554508"/>
                  </a:xfrm>
                  <a:custGeom>
                    <a:avLst/>
                    <a:gdLst/>
                    <a:ahLst/>
                    <a:cxnLst/>
                    <a:rect l="l" t="t" r="r" b="b"/>
                    <a:pathLst>
                      <a:path w="10803" h="9709" extrusionOk="0">
                        <a:moveTo>
                          <a:pt x="8872" y="98"/>
                        </a:moveTo>
                        <a:cubicBezTo>
                          <a:pt x="8913" y="98"/>
                          <a:pt x="8953" y="99"/>
                          <a:pt x="8992" y="102"/>
                        </a:cubicBezTo>
                        <a:cubicBezTo>
                          <a:pt x="9241" y="121"/>
                          <a:pt x="9454" y="218"/>
                          <a:pt x="9648" y="375"/>
                        </a:cubicBezTo>
                        <a:cubicBezTo>
                          <a:pt x="10031" y="661"/>
                          <a:pt x="10299" y="1183"/>
                          <a:pt x="10433" y="1779"/>
                        </a:cubicBezTo>
                        <a:cubicBezTo>
                          <a:pt x="10706" y="3008"/>
                          <a:pt x="10341" y="3586"/>
                          <a:pt x="10031" y="3914"/>
                        </a:cubicBezTo>
                        <a:cubicBezTo>
                          <a:pt x="9994" y="3956"/>
                          <a:pt x="9856" y="4071"/>
                          <a:pt x="9648" y="4261"/>
                        </a:cubicBezTo>
                        <a:cubicBezTo>
                          <a:pt x="9435" y="4436"/>
                          <a:pt x="9144" y="4667"/>
                          <a:pt x="8798" y="4935"/>
                        </a:cubicBezTo>
                        <a:cubicBezTo>
                          <a:pt x="8123" y="5494"/>
                          <a:pt x="7259" y="6206"/>
                          <a:pt x="6413" y="6880"/>
                        </a:cubicBezTo>
                        <a:cubicBezTo>
                          <a:pt x="4699" y="8267"/>
                          <a:pt x="3064" y="9574"/>
                          <a:pt x="3040" y="9593"/>
                        </a:cubicBezTo>
                        <a:cubicBezTo>
                          <a:pt x="3022" y="9593"/>
                          <a:pt x="2735" y="9459"/>
                          <a:pt x="2310" y="9112"/>
                        </a:cubicBezTo>
                        <a:cubicBezTo>
                          <a:pt x="1867" y="8729"/>
                          <a:pt x="1331" y="8133"/>
                          <a:pt x="887" y="7167"/>
                        </a:cubicBezTo>
                        <a:cubicBezTo>
                          <a:pt x="425" y="6224"/>
                          <a:pt x="231" y="5573"/>
                          <a:pt x="153" y="5166"/>
                        </a:cubicBezTo>
                        <a:cubicBezTo>
                          <a:pt x="116" y="4972"/>
                          <a:pt x="97" y="4820"/>
                          <a:pt x="116" y="4741"/>
                        </a:cubicBezTo>
                        <a:cubicBezTo>
                          <a:pt x="116" y="4686"/>
                          <a:pt x="134" y="4667"/>
                          <a:pt x="134" y="4649"/>
                        </a:cubicBezTo>
                        <a:cubicBezTo>
                          <a:pt x="153" y="4626"/>
                          <a:pt x="153" y="4607"/>
                          <a:pt x="153" y="4607"/>
                        </a:cubicBezTo>
                        <a:lnTo>
                          <a:pt x="176" y="4607"/>
                        </a:lnTo>
                        <a:cubicBezTo>
                          <a:pt x="176" y="4607"/>
                          <a:pt x="1848" y="3646"/>
                          <a:pt x="3678" y="2625"/>
                        </a:cubicBezTo>
                        <a:cubicBezTo>
                          <a:pt x="5508" y="1604"/>
                          <a:pt x="7508" y="509"/>
                          <a:pt x="8146" y="259"/>
                        </a:cubicBezTo>
                        <a:cubicBezTo>
                          <a:pt x="8403" y="142"/>
                          <a:pt x="8651" y="98"/>
                          <a:pt x="8872" y="98"/>
                        </a:cubicBezTo>
                        <a:close/>
                        <a:moveTo>
                          <a:pt x="8871" y="1"/>
                        </a:moveTo>
                        <a:cubicBezTo>
                          <a:pt x="8637" y="1"/>
                          <a:pt x="8384" y="48"/>
                          <a:pt x="8105" y="162"/>
                        </a:cubicBezTo>
                        <a:cubicBezTo>
                          <a:pt x="7453" y="430"/>
                          <a:pt x="5466" y="1507"/>
                          <a:pt x="3641" y="2528"/>
                        </a:cubicBezTo>
                        <a:cubicBezTo>
                          <a:pt x="1793" y="3568"/>
                          <a:pt x="116" y="4533"/>
                          <a:pt x="116" y="4533"/>
                        </a:cubicBezTo>
                        <a:lnTo>
                          <a:pt x="134" y="4510"/>
                        </a:lnTo>
                        <a:lnTo>
                          <a:pt x="134" y="4510"/>
                        </a:lnTo>
                        <a:cubicBezTo>
                          <a:pt x="97" y="4533"/>
                          <a:pt x="79" y="4552"/>
                          <a:pt x="60" y="4589"/>
                        </a:cubicBezTo>
                        <a:cubicBezTo>
                          <a:pt x="37" y="4626"/>
                          <a:pt x="19" y="4667"/>
                          <a:pt x="19" y="4723"/>
                        </a:cubicBezTo>
                        <a:cubicBezTo>
                          <a:pt x="0" y="4820"/>
                          <a:pt x="0" y="4972"/>
                          <a:pt x="60" y="5185"/>
                        </a:cubicBezTo>
                        <a:cubicBezTo>
                          <a:pt x="134" y="5610"/>
                          <a:pt x="347" y="6266"/>
                          <a:pt x="790" y="7227"/>
                        </a:cubicBezTo>
                        <a:cubicBezTo>
                          <a:pt x="1234" y="8188"/>
                          <a:pt x="1793" y="8807"/>
                          <a:pt x="2255" y="9191"/>
                        </a:cubicBezTo>
                        <a:cubicBezTo>
                          <a:pt x="2694" y="9556"/>
                          <a:pt x="3022" y="9708"/>
                          <a:pt x="3022" y="9708"/>
                        </a:cubicBezTo>
                        <a:lnTo>
                          <a:pt x="3064" y="9708"/>
                        </a:lnTo>
                        <a:lnTo>
                          <a:pt x="3082" y="9690"/>
                        </a:lnTo>
                        <a:cubicBezTo>
                          <a:pt x="3082" y="9690"/>
                          <a:pt x="4755" y="8345"/>
                          <a:pt x="6469" y="6978"/>
                        </a:cubicBezTo>
                        <a:cubicBezTo>
                          <a:pt x="7314" y="6284"/>
                          <a:pt x="8202" y="5573"/>
                          <a:pt x="8858" y="5032"/>
                        </a:cubicBezTo>
                        <a:cubicBezTo>
                          <a:pt x="9204" y="4741"/>
                          <a:pt x="9491" y="4510"/>
                          <a:pt x="9703" y="4339"/>
                        </a:cubicBezTo>
                        <a:cubicBezTo>
                          <a:pt x="9916" y="4145"/>
                          <a:pt x="10050" y="4030"/>
                          <a:pt x="10110" y="3993"/>
                        </a:cubicBezTo>
                        <a:cubicBezTo>
                          <a:pt x="10415" y="3646"/>
                          <a:pt x="10803" y="3008"/>
                          <a:pt x="10530" y="1761"/>
                        </a:cubicBezTo>
                        <a:cubicBezTo>
                          <a:pt x="10396" y="1142"/>
                          <a:pt x="10128" y="606"/>
                          <a:pt x="9703" y="296"/>
                        </a:cubicBezTo>
                        <a:cubicBezTo>
                          <a:pt x="9509" y="144"/>
                          <a:pt x="9260" y="47"/>
                          <a:pt x="8992" y="5"/>
                        </a:cubicBezTo>
                        <a:cubicBezTo>
                          <a:pt x="8952" y="2"/>
                          <a:pt x="8912" y="1"/>
                          <a:pt x="88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45;p47"/>
                  <p:cNvSpPr/>
                  <p:nvPr/>
                </p:nvSpPr>
                <p:spPr>
                  <a:xfrm>
                    <a:off x="7046941" y="2557776"/>
                    <a:ext cx="647475" cy="769809"/>
                  </a:xfrm>
                  <a:custGeom>
                    <a:avLst/>
                    <a:gdLst/>
                    <a:ahLst/>
                    <a:cxnLst/>
                    <a:rect l="l" t="t" r="r" b="b"/>
                    <a:pathLst>
                      <a:path w="4044" h="4808" extrusionOk="0">
                        <a:moveTo>
                          <a:pt x="2751" y="0"/>
                        </a:moveTo>
                        <a:cubicBezTo>
                          <a:pt x="2690" y="0"/>
                          <a:pt x="2639" y="2"/>
                          <a:pt x="2602" y="2"/>
                        </a:cubicBezTo>
                        <a:cubicBezTo>
                          <a:pt x="2103" y="20"/>
                          <a:pt x="1733" y="367"/>
                          <a:pt x="1368" y="695"/>
                        </a:cubicBezTo>
                        <a:cubicBezTo>
                          <a:pt x="906" y="1120"/>
                          <a:pt x="559" y="1466"/>
                          <a:pt x="176" y="1965"/>
                        </a:cubicBezTo>
                        <a:cubicBezTo>
                          <a:pt x="0" y="2136"/>
                          <a:pt x="60" y="2409"/>
                          <a:pt x="157" y="2622"/>
                        </a:cubicBezTo>
                        <a:cubicBezTo>
                          <a:pt x="388" y="3255"/>
                          <a:pt x="716" y="3832"/>
                          <a:pt x="1081" y="4391"/>
                        </a:cubicBezTo>
                        <a:cubicBezTo>
                          <a:pt x="1215" y="4578"/>
                          <a:pt x="1410" y="4807"/>
                          <a:pt x="1665" y="4807"/>
                        </a:cubicBezTo>
                        <a:cubicBezTo>
                          <a:pt x="1700" y="4807"/>
                          <a:pt x="1737" y="4803"/>
                          <a:pt x="1774" y="4793"/>
                        </a:cubicBezTo>
                        <a:cubicBezTo>
                          <a:pt x="1964" y="4701"/>
                          <a:pt x="2079" y="4470"/>
                          <a:pt x="2237" y="4294"/>
                        </a:cubicBezTo>
                        <a:cubicBezTo>
                          <a:pt x="2736" y="3583"/>
                          <a:pt x="3235" y="2871"/>
                          <a:pt x="3641" y="2081"/>
                        </a:cubicBezTo>
                        <a:cubicBezTo>
                          <a:pt x="3835" y="1656"/>
                          <a:pt x="4043" y="1138"/>
                          <a:pt x="3835" y="676"/>
                        </a:cubicBezTo>
                        <a:cubicBezTo>
                          <a:pt x="3738" y="385"/>
                          <a:pt x="3678" y="311"/>
                          <a:pt x="3313" y="80"/>
                        </a:cubicBezTo>
                        <a:cubicBezTo>
                          <a:pt x="3132" y="10"/>
                          <a:pt x="2911" y="0"/>
                          <a:pt x="2751"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46;p47"/>
                  <p:cNvSpPr/>
                  <p:nvPr/>
                </p:nvSpPr>
                <p:spPr>
                  <a:xfrm>
                    <a:off x="7046941" y="2579391"/>
                    <a:ext cx="657081" cy="757320"/>
                  </a:xfrm>
                  <a:custGeom>
                    <a:avLst/>
                    <a:gdLst/>
                    <a:ahLst/>
                    <a:cxnLst/>
                    <a:rect l="l" t="t" r="r" b="b"/>
                    <a:pathLst>
                      <a:path w="4104" h="4730" extrusionOk="0">
                        <a:moveTo>
                          <a:pt x="3489" y="1"/>
                        </a:moveTo>
                        <a:cubicBezTo>
                          <a:pt x="3563" y="116"/>
                          <a:pt x="3641" y="232"/>
                          <a:pt x="3641" y="232"/>
                        </a:cubicBezTo>
                        <a:lnTo>
                          <a:pt x="3623" y="232"/>
                        </a:lnTo>
                        <a:lnTo>
                          <a:pt x="3641" y="250"/>
                        </a:lnTo>
                        <a:cubicBezTo>
                          <a:pt x="3697" y="329"/>
                          <a:pt x="3738" y="426"/>
                          <a:pt x="3794" y="560"/>
                        </a:cubicBezTo>
                        <a:cubicBezTo>
                          <a:pt x="3988" y="1003"/>
                          <a:pt x="3794" y="1502"/>
                          <a:pt x="3581" y="1927"/>
                        </a:cubicBezTo>
                        <a:cubicBezTo>
                          <a:pt x="3179" y="2694"/>
                          <a:pt x="2699" y="3429"/>
                          <a:pt x="2176" y="4141"/>
                        </a:cubicBezTo>
                        <a:cubicBezTo>
                          <a:pt x="2042" y="4312"/>
                          <a:pt x="1927" y="4524"/>
                          <a:pt x="1756" y="4621"/>
                        </a:cubicBezTo>
                        <a:cubicBezTo>
                          <a:pt x="1725" y="4625"/>
                          <a:pt x="1696" y="4628"/>
                          <a:pt x="1667" y="4628"/>
                        </a:cubicBezTo>
                        <a:cubicBezTo>
                          <a:pt x="1566" y="4628"/>
                          <a:pt x="1476" y="4600"/>
                          <a:pt x="1386" y="4524"/>
                        </a:cubicBezTo>
                        <a:cubicBezTo>
                          <a:pt x="1294" y="4450"/>
                          <a:pt x="1197" y="4335"/>
                          <a:pt x="1118" y="4238"/>
                        </a:cubicBezTo>
                        <a:cubicBezTo>
                          <a:pt x="753" y="3679"/>
                          <a:pt x="425" y="3083"/>
                          <a:pt x="194" y="2463"/>
                        </a:cubicBezTo>
                        <a:cubicBezTo>
                          <a:pt x="157" y="2371"/>
                          <a:pt x="116" y="2256"/>
                          <a:pt x="116" y="2140"/>
                        </a:cubicBezTo>
                        <a:cubicBezTo>
                          <a:pt x="116" y="2043"/>
                          <a:pt x="139" y="1946"/>
                          <a:pt x="213" y="1867"/>
                        </a:cubicBezTo>
                        <a:lnTo>
                          <a:pt x="213" y="1849"/>
                        </a:lnTo>
                        <a:lnTo>
                          <a:pt x="231" y="1849"/>
                        </a:lnTo>
                        <a:cubicBezTo>
                          <a:pt x="601" y="1368"/>
                          <a:pt x="947" y="1022"/>
                          <a:pt x="1409" y="597"/>
                        </a:cubicBezTo>
                        <a:cubicBezTo>
                          <a:pt x="1525" y="481"/>
                          <a:pt x="1640" y="366"/>
                          <a:pt x="1774" y="269"/>
                        </a:cubicBezTo>
                        <a:cubicBezTo>
                          <a:pt x="1774" y="232"/>
                          <a:pt x="1756" y="213"/>
                          <a:pt x="1696" y="213"/>
                        </a:cubicBezTo>
                        <a:cubicBezTo>
                          <a:pt x="1562" y="310"/>
                          <a:pt x="1446" y="426"/>
                          <a:pt x="1331" y="523"/>
                        </a:cubicBezTo>
                        <a:cubicBezTo>
                          <a:pt x="869" y="943"/>
                          <a:pt x="522" y="1290"/>
                          <a:pt x="157" y="1793"/>
                        </a:cubicBezTo>
                        <a:cubicBezTo>
                          <a:pt x="42" y="1886"/>
                          <a:pt x="0" y="2024"/>
                          <a:pt x="23" y="2140"/>
                        </a:cubicBezTo>
                        <a:cubicBezTo>
                          <a:pt x="23" y="2274"/>
                          <a:pt x="60" y="2390"/>
                          <a:pt x="97" y="2505"/>
                        </a:cubicBezTo>
                        <a:cubicBezTo>
                          <a:pt x="328" y="3138"/>
                          <a:pt x="675" y="3734"/>
                          <a:pt x="1040" y="4293"/>
                        </a:cubicBezTo>
                        <a:cubicBezTo>
                          <a:pt x="1118" y="4409"/>
                          <a:pt x="1215" y="4524"/>
                          <a:pt x="1331" y="4621"/>
                        </a:cubicBezTo>
                        <a:cubicBezTo>
                          <a:pt x="1436" y="4683"/>
                          <a:pt x="1552" y="4730"/>
                          <a:pt x="1673" y="4730"/>
                        </a:cubicBezTo>
                        <a:cubicBezTo>
                          <a:pt x="1706" y="4730"/>
                          <a:pt x="1740" y="4726"/>
                          <a:pt x="1774" y="4718"/>
                        </a:cubicBezTo>
                        <a:lnTo>
                          <a:pt x="1793" y="4718"/>
                        </a:lnTo>
                        <a:cubicBezTo>
                          <a:pt x="2006" y="4603"/>
                          <a:pt x="2121" y="4353"/>
                          <a:pt x="2273" y="4196"/>
                        </a:cubicBezTo>
                        <a:cubicBezTo>
                          <a:pt x="2773" y="3485"/>
                          <a:pt x="3276" y="2755"/>
                          <a:pt x="3678" y="1983"/>
                        </a:cubicBezTo>
                        <a:lnTo>
                          <a:pt x="3678" y="1964"/>
                        </a:lnTo>
                        <a:cubicBezTo>
                          <a:pt x="3891" y="1539"/>
                          <a:pt x="4103" y="1022"/>
                          <a:pt x="3891" y="523"/>
                        </a:cubicBezTo>
                        <a:cubicBezTo>
                          <a:pt x="3835" y="384"/>
                          <a:pt x="3794" y="269"/>
                          <a:pt x="3720" y="195"/>
                        </a:cubicBezTo>
                        <a:cubicBezTo>
                          <a:pt x="3660" y="116"/>
                          <a:pt x="3581" y="61"/>
                          <a:pt x="34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47;p47"/>
                  <p:cNvSpPr/>
                  <p:nvPr/>
                </p:nvSpPr>
                <p:spPr>
                  <a:xfrm>
                    <a:off x="5212898" y="1090858"/>
                    <a:ext cx="327260" cy="666058"/>
                  </a:xfrm>
                  <a:custGeom>
                    <a:avLst/>
                    <a:gdLst/>
                    <a:ahLst/>
                    <a:cxnLst/>
                    <a:rect l="l" t="t" r="r" b="b"/>
                    <a:pathLst>
                      <a:path w="2044" h="4160" extrusionOk="0">
                        <a:moveTo>
                          <a:pt x="321" y="1"/>
                        </a:moveTo>
                        <a:cubicBezTo>
                          <a:pt x="282" y="1"/>
                          <a:pt x="245" y="7"/>
                          <a:pt x="213" y="20"/>
                        </a:cubicBezTo>
                        <a:cubicBezTo>
                          <a:pt x="42" y="94"/>
                          <a:pt x="1" y="57"/>
                          <a:pt x="98" y="616"/>
                        </a:cubicBezTo>
                        <a:cubicBezTo>
                          <a:pt x="195" y="1175"/>
                          <a:pt x="560" y="2926"/>
                          <a:pt x="560" y="2926"/>
                        </a:cubicBezTo>
                        <a:lnTo>
                          <a:pt x="1775" y="4160"/>
                        </a:lnTo>
                        <a:cubicBezTo>
                          <a:pt x="1775" y="4160"/>
                          <a:pt x="2043" y="3947"/>
                          <a:pt x="1891" y="3467"/>
                        </a:cubicBezTo>
                        <a:cubicBezTo>
                          <a:pt x="1733" y="3004"/>
                          <a:pt x="1100" y="653"/>
                          <a:pt x="943" y="385"/>
                        </a:cubicBezTo>
                        <a:cubicBezTo>
                          <a:pt x="816" y="160"/>
                          <a:pt x="526" y="1"/>
                          <a:pt x="321"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48;p47"/>
                  <p:cNvSpPr/>
                  <p:nvPr/>
                </p:nvSpPr>
                <p:spPr>
                  <a:xfrm>
                    <a:off x="5210016" y="1082853"/>
                    <a:ext cx="324218" cy="683029"/>
                  </a:xfrm>
                  <a:custGeom>
                    <a:avLst/>
                    <a:gdLst/>
                    <a:ahLst/>
                    <a:cxnLst/>
                    <a:rect l="l" t="t" r="r" b="b"/>
                    <a:pathLst>
                      <a:path w="2025" h="4266" extrusionOk="0">
                        <a:moveTo>
                          <a:pt x="350" y="106"/>
                        </a:moveTo>
                        <a:cubicBezTo>
                          <a:pt x="422" y="106"/>
                          <a:pt x="509" y="127"/>
                          <a:pt x="596" y="167"/>
                        </a:cubicBezTo>
                        <a:cubicBezTo>
                          <a:pt x="730" y="222"/>
                          <a:pt x="846" y="338"/>
                          <a:pt x="924" y="453"/>
                        </a:cubicBezTo>
                        <a:cubicBezTo>
                          <a:pt x="961" y="513"/>
                          <a:pt x="1021" y="703"/>
                          <a:pt x="1118" y="975"/>
                        </a:cubicBezTo>
                        <a:cubicBezTo>
                          <a:pt x="1192" y="1243"/>
                          <a:pt x="1289" y="1571"/>
                          <a:pt x="1386" y="1918"/>
                        </a:cubicBezTo>
                        <a:cubicBezTo>
                          <a:pt x="1599" y="2592"/>
                          <a:pt x="1793" y="3304"/>
                          <a:pt x="1867" y="3535"/>
                        </a:cubicBezTo>
                        <a:cubicBezTo>
                          <a:pt x="1927" y="3766"/>
                          <a:pt x="1909" y="3919"/>
                          <a:pt x="1849" y="4016"/>
                        </a:cubicBezTo>
                        <a:cubicBezTo>
                          <a:pt x="1830" y="4094"/>
                          <a:pt x="1812" y="4113"/>
                          <a:pt x="1793" y="4131"/>
                        </a:cubicBezTo>
                        <a:lnTo>
                          <a:pt x="638" y="2957"/>
                        </a:lnTo>
                        <a:cubicBezTo>
                          <a:pt x="615" y="2939"/>
                          <a:pt x="250" y="1206"/>
                          <a:pt x="176" y="647"/>
                        </a:cubicBezTo>
                        <a:cubicBezTo>
                          <a:pt x="116" y="375"/>
                          <a:pt x="97" y="241"/>
                          <a:pt x="116" y="204"/>
                        </a:cubicBezTo>
                        <a:cubicBezTo>
                          <a:pt x="116" y="185"/>
                          <a:pt x="134" y="185"/>
                          <a:pt x="153" y="167"/>
                        </a:cubicBezTo>
                        <a:cubicBezTo>
                          <a:pt x="176" y="144"/>
                          <a:pt x="213" y="144"/>
                          <a:pt x="250" y="125"/>
                        </a:cubicBezTo>
                        <a:cubicBezTo>
                          <a:pt x="277" y="112"/>
                          <a:pt x="311" y="106"/>
                          <a:pt x="350" y="106"/>
                        </a:cubicBezTo>
                        <a:close/>
                        <a:moveTo>
                          <a:pt x="344" y="1"/>
                        </a:moveTo>
                        <a:cubicBezTo>
                          <a:pt x="297" y="1"/>
                          <a:pt x="253" y="9"/>
                          <a:pt x="213" y="28"/>
                        </a:cubicBezTo>
                        <a:cubicBezTo>
                          <a:pt x="176" y="51"/>
                          <a:pt x="134" y="51"/>
                          <a:pt x="97" y="70"/>
                        </a:cubicBezTo>
                        <a:cubicBezTo>
                          <a:pt x="60" y="88"/>
                          <a:pt x="37" y="125"/>
                          <a:pt x="19" y="167"/>
                        </a:cubicBezTo>
                        <a:cubicBezTo>
                          <a:pt x="0" y="259"/>
                          <a:pt x="19" y="398"/>
                          <a:pt x="60" y="666"/>
                        </a:cubicBezTo>
                        <a:cubicBezTo>
                          <a:pt x="153" y="1225"/>
                          <a:pt x="541" y="2994"/>
                          <a:pt x="541" y="2994"/>
                        </a:cubicBezTo>
                        <a:lnTo>
                          <a:pt x="541" y="3013"/>
                        </a:lnTo>
                        <a:lnTo>
                          <a:pt x="1793" y="4265"/>
                        </a:lnTo>
                        <a:lnTo>
                          <a:pt x="1830" y="4247"/>
                        </a:lnTo>
                        <a:cubicBezTo>
                          <a:pt x="1830" y="4247"/>
                          <a:pt x="1909" y="4187"/>
                          <a:pt x="1946" y="4053"/>
                        </a:cubicBezTo>
                        <a:cubicBezTo>
                          <a:pt x="2001" y="3937"/>
                          <a:pt x="2024" y="3748"/>
                          <a:pt x="1946" y="3493"/>
                        </a:cubicBezTo>
                        <a:cubicBezTo>
                          <a:pt x="1885" y="3262"/>
                          <a:pt x="1696" y="2569"/>
                          <a:pt x="1483" y="1876"/>
                        </a:cubicBezTo>
                        <a:cubicBezTo>
                          <a:pt x="1386" y="1553"/>
                          <a:pt x="1289" y="1206"/>
                          <a:pt x="1216" y="952"/>
                        </a:cubicBezTo>
                        <a:cubicBezTo>
                          <a:pt x="1118" y="684"/>
                          <a:pt x="1058" y="490"/>
                          <a:pt x="1021" y="416"/>
                        </a:cubicBezTo>
                        <a:cubicBezTo>
                          <a:pt x="924" y="259"/>
                          <a:pt x="790" y="144"/>
                          <a:pt x="638" y="70"/>
                        </a:cubicBezTo>
                        <a:cubicBezTo>
                          <a:pt x="535" y="30"/>
                          <a:pt x="434" y="1"/>
                          <a:pt x="34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49;p47"/>
                  <p:cNvSpPr/>
                  <p:nvPr/>
                </p:nvSpPr>
                <p:spPr>
                  <a:xfrm>
                    <a:off x="5148535" y="2061599"/>
                    <a:ext cx="714880" cy="1084905"/>
                  </a:xfrm>
                  <a:custGeom>
                    <a:avLst/>
                    <a:gdLst/>
                    <a:ahLst/>
                    <a:cxnLst/>
                    <a:rect l="l" t="t" r="r" b="b"/>
                    <a:pathLst>
                      <a:path w="4465" h="6776" extrusionOk="0">
                        <a:moveTo>
                          <a:pt x="3254" y="0"/>
                        </a:moveTo>
                        <a:cubicBezTo>
                          <a:pt x="3254" y="0"/>
                          <a:pt x="2408" y="19"/>
                          <a:pt x="1502" y="268"/>
                        </a:cubicBezTo>
                        <a:cubicBezTo>
                          <a:pt x="615" y="499"/>
                          <a:pt x="1" y="1368"/>
                          <a:pt x="1" y="1368"/>
                        </a:cubicBezTo>
                        <a:cubicBezTo>
                          <a:pt x="1" y="1368"/>
                          <a:pt x="828" y="4967"/>
                          <a:pt x="1558" y="5873"/>
                        </a:cubicBezTo>
                        <a:cubicBezTo>
                          <a:pt x="2067" y="6501"/>
                          <a:pt x="2501" y="6776"/>
                          <a:pt x="2912" y="6776"/>
                        </a:cubicBezTo>
                        <a:cubicBezTo>
                          <a:pt x="3094" y="6776"/>
                          <a:pt x="3271" y="6722"/>
                          <a:pt x="3448" y="6622"/>
                        </a:cubicBezTo>
                        <a:cubicBezTo>
                          <a:pt x="4044" y="6275"/>
                          <a:pt x="4464" y="5374"/>
                          <a:pt x="4464" y="5374"/>
                        </a:cubicBezTo>
                        <a:lnTo>
                          <a:pt x="3254" y="0"/>
                        </a:ln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50;p47"/>
                  <p:cNvSpPr/>
                  <p:nvPr/>
                </p:nvSpPr>
                <p:spPr>
                  <a:xfrm>
                    <a:off x="5138928" y="2055675"/>
                    <a:ext cx="734093" cy="1098835"/>
                  </a:xfrm>
                  <a:custGeom>
                    <a:avLst/>
                    <a:gdLst/>
                    <a:ahLst/>
                    <a:cxnLst/>
                    <a:rect l="l" t="t" r="r" b="b"/>
                    <a:pathLst>
                      <a:path w="4585" h="6863" extrusionOk="0">
                        <a:moveTo>
                          <a:pt x="3277" y="97"/>
                        </a:moveTo>
                        <a:lnTo>
                          <a:pt x="4469" y="5411"/>
                        </a:lnTo>
                        <a:cubicBezTo>
                          <a:pt x="4469" y="5429"/>
                          <a:pt x="4372" y="5619"/>
                          <a:pt x="4201" y="5892"/>
                        </a:cubicBezTo>
                        <a:cubicBezTo>
                          <a:pt x="4025" y="6141"/>
                          <a:pt x="3757" y="6451"/>
                          <a:pt x="3485" y="6603"/>
                        </a:cubicBezTo>
                        <a:cubicBezTo>
                          <a:pt x="3307" y="6709"/>
                          <a:pt x="3137" y="6765"/>
                          <a:pt x="2964" y="6765"/>
                        </a:cubicBezTo>
                        <a:cubicBezTo>
                          <a:pt x="2857" y="6765"/>
                          <a:pt x="2750" y="6744"/>
                          <a:pt x="2639" y="6700"/>
                        </a:cubicBezTo>
                        <a:cubicBezTo>
                          <a:pt x="2353" y="6603"/>
                          <a:pt x="2025" y="6335"/>
                          <a:pt x="1660" y="5892"/>
                        </a:cubicBezTo>
                        <a:cubicBezTo>
                          <a:pt x="1484" y="5661"/>
                          <a:pt x="1290" y="5272"/>
                          <a:pt x="1119" y="4810"/>
                        </a:cubicBezTo>
                        <a:cubicBezTo>
                          <a:pt x="925" y="4348"/>
                          <a:pt x="754" y="3812"/>
                          <a:pt x="620" y="3309"/>
                        </a:cubicBezTo>
                        <a:cubicBezTo>
                          <a:pt x="310" y="2311"/>
                          <a:pt x="116" y="1442"/>
                          <a:pt x="116" y="1423"/>
                        </a:cubicBezTo>
                        <a:cubicBezTo>
                          <a:pt x="135" y="1386"/>
                          <a:pt x="712" y="578"/>
                          <a:pt x="1581" y="347"/>
                        </a:cubicBezTo>
                        <a:cubicBezTo>
                          <a:pt x="2427" y="116"/>
                          <a:pt x="3217" y="97"/>
                          <a:pt x="3277" y="97"/>
                        </a:cubicBezTo>
                        <a:close/>
                        <a:moveTo>
                          <a:pt x="3314" y="0"/>
                        </a:moveTo>
                        <a:cubicBezTo>
                          <a:pt x="3314" y="0"/>
                          <a:pt x="2445" y="0"/>
                          <a:pt x="1562" y="250"/>
                        </a:cubicBezTo>
                        <a:cubicBezTo>
                          <a:pt x="638" y="499"/>
                          <a:pt x="19" y="1386"/>
                          <a:pt x="19" y="1386"/>
                        </a:cubicBezTo>
                        <a:lnTo>
                          <a:pt x="1" y="1405"/>
                        </a:lnTo>
                        <a:lnTo>
                          <a:pt x="1" y="1423"/>
                        </a:lnTo>
                        <a:cubicBezTo>
                          <a:pt x="1" y="1423"/>
                          <a:pt x="213" y="2329"/>
                          <a:pt x="523" y="3332"/>
                        </a:cubicBezTo>
                        <a:cubicBezTo>
                          <a:pt x="657" y="3849"/>
                          <a:pt x="828" y="4390"/>
                          <a:pt x="1022" y="4852"/>
                        </a:cubicBezTo>
                        <a:cubicBezTo>
                          <a:pt x="1197" y="5314"/>
                          <a:pt x="1387" y="5716"/>
                          <a:pt x="1581" y="5947"/>
                        </a:cubicBezTo>
                        <a:cubicBezTo>
                          <a:pt x="1946" y="6409"/>
                          <a:pt x="2293" y="6682"/>
                          <a:pt x="2602" y="6797"/>
                        </a:cubicBezTo>
                        <a:cubicBezTo>
                          <a:pt x="2727" y="6841"/>
                          <a:pt x="2848" y="6862"/>
                          <a:pt x="2968" y="6862"/>
                        </a:cubicBezTo>
                        <a:cubicBezTo>
                          <a:pt x="3163" y="6862"/>
                          <a:pt x="3353" y="6806"/>
                          <a:pt x="3545" y="6700"/>
                        </a:cubicBezTo>
                        <a:cubicBezTo>
                          <a:pt x="3831" y="6525"/>
                          <a:pt x="4104" y="6220"/>
                          <a:pt x="4275" y="5929"/>
                        </a:cubicBezTo>
                        <a:cubicBezTo>
                          <a:pt x="4469" y="5661"/>
                          <a:pt x="4566" y="5429"/>
                          <a:pt x="4566" y="5429"/>
                        </a:cubicBezTo>
                        <a:lnTo>
                          <a:pt x="4584" y="5429"/>
                        </a:lnTo>
                        <a:lnTo>
                          <a:pt x="4584" y="5411"/>
                        </a:lnTo>
                        <a:lnTo>
                          <a:pt x="3351"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51;p47"/>
                  <p:cNvSpPr/>
                  <p:nvPr/>
                </p:nvSpPr>
                <p:spPr>
                  <a:xfrm>
                    <a:off x="5022049" y="1591038"/>
                    <a:ext cx="678536" cy="706085"/>
                  </a:xfrm>
                  <a:custGeom>
                    <a:avLst/>
                    <a:gdLst/>
                    <a:ahLst/>
                    <a:cxnLst/>
                    <a:rect l="l" t="t" r="r" b="b"/>
                    <a:pathLst>
                      <a:path w="4238" h="4410" extrusionOk="0">
                        <a:moveTo>
                          <a:pt x="2646" y="1"/>
                        </a:moveTo>
                        <a:cubicBezTo>
                          <a:pt x="2520" y="1"/>
                          <a:pt x="2387" y="27"/>
                          <a:pt x="2251" y="70"/>
                        </a:cubicBezTo>
                        <a:cubicBezTo>
                          <a:pt x="1789" y="246"/>
                          <a:pt x="1137" y="611"/>
                          <a:pt x="634" y="823"/>
                        </a:cubicBezTo>
                        <a:cubicBezTo>
                          <a:pt x="135" y="1013"/>
                          <a:pt x="1" y="1359"/>
                          <a:pt x="98" y="1960"/>
                        </a:cubicBezTo>
                        <a:cubicBezTo>
                          <a:pt x="213" y="2556"/>
                          <a:pt x="560" y="3845"/>
                          <a:pt x="791" y="4307"/>
                        </a:cubicBezTo>
                        <a:cubicBezTo>
                          <a:pt x="827" y="4379"/>
                          <a:pt x="925" y="4409"/>
                          <a:pt x="1065" y="4409"/>
                        </a:cubicBezTo>
                        <a:cubicBezTo>
                          <a:pt x="1824" y="4409"/>
                          <a:pt x="3813" y="3517"/>
                          <a:pt x="3813" y="3517"/>
                        </a:cubicBezTo>
                        <a:cubicBezTo>
                          <a:pt x="3813" y="3517"/>
                          <a:pt x="4238" y="2861"/>
                          <a:pt x="4215" y="2496"/>
                        </a:cubicBezTo>
                        <a:cubicBezTo>
                          <a:pt x="4178" y="2131"/>
                          <a:pt x="3679" y="1401"/>
                          <a:pt x="3429" y="689"/>
                        </a:cubicBezTo>
                        <a:cubicBezTo>
                          <a:pt x="3246" y="174"/>
                          <a:pt x="2968" y="1"/>
                          <a:pt x="264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52;p47"/>
                  <p:cNvSpPr/>
                  <p:nvPr/>
                </p:nvSpPr>
                <p:spPr>
                  <a:xfrm>
                    <a:off x="5022049" y="1583673"/>
                    <a:ext cx="684460" cy="715532"/>
                  </a:xfrm>
                  <a:custGeom>
                    <a:avLst/>
                    <a:gdLst/>
                    <a:ahLst/>
                    <a:cxnLst/>
                    <a:rect l="l" t="t" r="r" b="b"/>
                    <a:pathLst>
                      <a:path w="4275" h="4469" extrusionOk="0">
                        <a:moveTo>
                          <a:pt x="2597" y="0"/>
                        </a:moveTo>
                        <a:cubicBezTo>
                          <a:pt x="2482" y="0"/>
                          <a:pt x="2366" y="42"/>
                          <a:pt x="2232" y="79"/>
                        </a:cubicBezTo>
                        <a:cubicBezTo>
                          <a:pt x="1770" y="250"/>
                          <a:pt x="1096" y="596"/>
                          <a:pt x="615" y="809"/>
                        </a:cubicBezTo>
                        <a:cubicBezTo>
                          <a:pt x="347" y="925"/>
                          <a:pt x="172" y="1059"/>
                          <a:pt x="98" y="1271"/>
                        </a:cubicBezTo>
                        <a:cubicBezTo>
                          <a:pt x="1" y="1465"/>
                          <a:pt x="1" y="1715"/>
                          <a:pt x="56" y="2024"/>
                        </a:cubicBezTo>
                        <a:cubicBezTo>
                          <a:pt x="172" y="2620"/>
                          <a:pt x="518" y="3891"/>
                          <a:pt x="749" y="4371"/>
                        </a:cubicBezTo>
                        <a:cubicBezTo>
                          <a:pt x="772" y="4408"/>
                          <a:pt x="791" y="4450"/>
                          <a:pt x="846" y="4468"/>
                        </a:cubicBezTo>
                        <a:cubicBezTo>
                          <a:pt x="828" y="4408"/>
                          <a:pt x="791" y="4334"/>
                          <a:pt x="809" y="4256"/>
                        </a:cubicBezTo>
                        <a:cubicBezTo>
                          <a:pt x="578" y="3757"/>
                          <a:pt x="250" y="2560"/>
                          <a:pt x="153" y="2006"/>
                        </a:cubicBezTo>
                        <a:cubicBezTo>
                          <a:pt x="98" y="1696"/>
                          <a:pt x="98" y="1484"/>
                          <a:pt x="172" y="1313"/>
                        </a:cubicBezTo>
                        <a:cubicBezTo>
                          <a:pt x="250" y="1137"/>
                          <a:pt x="403" y="1003"/>
                          <a:pt x="657" y="906"/>
                        </a:cubicBezTo>
                        <a:cubicBezTo>
                          <a:pt x="1156" y="693"/>
                          <a:pt x="1812" y="328"/>
                          <a:pt x="2274" y="176"/>
                        </a:cubicBezTo>
                        <a:cubicBezTo>
                          <a:pt x="2418" y="127"/>
                          <a:pt x="2552" y="94"/>
                          <a:pt x="2681" y="94"/>
                        </a:cubicBezTo>
                        <a:cubicBezTo>
                          <a:pt x="2758" y="94"/>
                          <a:pt x="2834" y="106"/>
                          <a:pt x="2907" y="134"/>
                        </a:cubicBezTo>
                        <a:cubicBezTo>
                          <a:pt x="3101" y="213"/>
                          <a:pt x="3254" y="407"/>
                          <a:pt x="3388" y="754"/>
                        </a:cubicBezTo>
                        <a:cubicBezTo>
                          <a:pt x="3503" y="1100"/>
                          <a:pt x="3697" y="1465"/>
                          <a:pt x="3850" y="1793"/>
                        </a:cubicBezTo>
                        <a:cubicBezTo>
                          <a:pt x="4025" y="2098"/>
                          <a:pt x="4159" y="2389"/>
                          <a:pt x="4159" y="2542"/>
                        </a:cubicBezTo>
                        <a:cubicBezTo>
                          <a:pt x="4178" y="2676"/>
                          <a:pt x="4099" y="2888"/>
                          <a:pt x="4025" y="3064"/>
                        </a:cubicBezTo>
                        <a:cubicBezTo>
                          <a:pt x="4025" y="3119"/>
                          <a:pt x="4025" y="3198"/>
                          <a:pt x="4044" y="3253"/>
                        </a:cubicBezTo>
                        <a:cubicBezTo>
                          <a:pt x="4044" y="3235"/>
                          <a:pt x="4062" y="3235"/>
                          <a:pt x="4062" y="3216"/>
                        </a:cubicBezTo>
                        <a:cubicBezTo>
                          <a:pt x="4178" y="3004"/>
                          <a:pt x="4275" y="2736"/>
                          <a:pt x="4256" y="2542"/>
                        </a:cubicBezTo>
                        <a:cubicBezTo>
                          <a:pt x="4256" y="2329"/>
                          <a:pt x="4122" y="2061"/>
                          <a:pt x="3947" y="1752"/>
                        </a:cubicBezTo>
                        <a:cubicBezTo>
                          <a:pt x="3794" y="1428"/>
                          <a:pt x="3600" y="1059"/>
                          <a:pt x="3485" y="712"/>
                        </a:cubicBezTo>
                        <a:cubicBezTo>
                          <a:pt x="3351" y="347"/>
                          <a:pt x="3157" y="134"/>
                          <a:pt x="2944" y="60"/>
                        </a:cubicBezTo>
                        <a:cubicBezTo>
                          <a:pt x="2852" y="19"/>
                          <a:pt x="2755" y="0"/>
                          <a:pt x="26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53;p47"/>
                  <p:cNvSpPr/>
                  <p:nvPr/>
                </p:nvSpPr>
                <p:spPr>
                  <a:xfrm>
                    <a:off x="5016125" y="1656683"/>
                    <a:ext cx="296039" cy="303248"/>
                  </a:xfrm>
                  <a:custGeom>
                    <a:avLst/>
                    <a:gdLst/>
                    <a:ahLst/>
                    <a:cxnLst/>
                    <a:rect l="l" t="t" r="r" b="b"/>
                    <a:pathLst>
                      <a:path w="1849" h="1894" extrusionOk="0">
                        <a:moveTo>
                          <a:pt x="688" y="0"/>
                        </a:moveTo>
                        <a:cubicBezTo>
                          <a:pt x="476" y="0"/>
                          <a:pt x="265" y="56"/>
                          <a:pt x="172" y="164"/>
                        </a:cubicBezTo>
                        <a:cubicBezTo>
                          <a:pt x="1" y="335"/>
                          <a:pt x="38" y="584"/>
                          <a:pt x="135" y="1143"/>
                        </a:cubicBezTo>
                        <a:cubicBezTo>
                          <a:pt x="135" y="1143"/>
                          <a:pt x="209" y="1167"/>
                          <a:pt x="297" y="1167"/>
                        </a:cubicBezTo>
                        <a:cubicBezTo>
                          <a:pt x="320" y="1167"/>
                          <a:pt x="343" y="1165"/>
                          <a:pt x="366" y="1162"/>
                        </a:cubicBezTo>
                        <a:cubicBezTo>
                          <a:pt x="463" y="1162"/>
                          <a:pt x="652" y="1028"/>
                          <a:pt x="652" y="1028"/>
                        </a:cubicBezTo>
                        <a:cubicBezTo>
                          <a:pt x="652" y="1028"/>
                          <a:pt x="962" y="1781"/>
                          <a:pt x="1133" y="1855"/>
                        </a:cubicBezTo>
                        <a:cubicBezTo>
                          <a:pt x="1191" y="1881"/>
                          <a:pt x="1260" y="1894"/>
                          <a:pt x="1333" y="1894"/>
                        </a:cubicBezTo>
                        <a:cubicBezTo>
                          <a:pt x="1481" y="1894"/>
                          <a:pt x="1640" y="1838"/>
                          <a:pt x="1733" y="1721"/>
                        </a:cubicBezTo>
                        <a:cubicBezTo>
                          <a:pt x="1849" y="1550"/>
                          <a:pt x="1807" y="1453"/>
                          <a:pt x="1692" y="1088"/>
                        </a:cubicBezTo>
                        <a:cubicBezTo>
                          <a:pt x="1558" y="718"/>
                          <a:pt x="1308" y="201"/>
                          <a:pt x="1059" y="67"/>
                        </a:cubicBezTo>
                        <a:cubicBezTo>
                          <a:pt x="954" y="22"/>
                          <a:pt x="820" y="0"/>
                          <a:pt x="688"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54;p47"/>
                  <p:cNvSpPr/>
                  <p:nvPr/>
                </p:nvSpPr>
                <p:spPr>
                  <a:xfrm>
                    <a:off x="5016125" y="1647717"/>
                    <a:ext cx="299081" cy="320380"/>
                  </a:xfrm>
                  <a:custGeom>
                    <a:avLst/>
                    <a:gdLst/>
                    <a:ahLst/>
                    <a:cxnLst/>
                    <a:rect l="l" t="t" r="r" b="b"/>
                    <a:pathLst>
                      <a:path w="1868" h="2001" extrusionOk="0">
                        <a:moveTo>
                          <a:pt x="578" y="104"/>
                        </a:moveTo>
                        <a:cubicBezTo>
                          <a:pt x="731" y="104"/>
                          <a:pt x="902" y="123"/>
                          <a:pt x="1040" y="159"/>
                        </a:cubicBezTo>
                        <a:cubicBezTo>
                          <a:pt x="1133" y="220"/>
                          <a:pt x="1271" y="372"/>
                          <a:pt x="1387" y="566"/>
                        </a:cubicBezTo>
                        <a:cubicBezTo>
                          <a:pt x="1479" y="756"/>
                          <a:pt x="1576" y="987"/>
                          <a:pt x="1636" y="1162"/>
                        </a:cubicBezTo>
                        <a:cubicBezTo>
                          <a:pt x="1710" y="1352"/>
                          <a:pt x="1752" y="1449"/>
                          <a:pt x="1752" y="1546"/>
                        </a:cubicBezTo>
                        <a:cubicBezTo>
                          <a:pt x="1752" y="1624"/>
                          <a:pt x="1733" y="1661"/>
                          <a:pt x="1673" y="1740"/>
                        </a:cubicBezTo>
                        <a:cubicBezTo>
                          <a:pt x="1636" y="1814"/>
                          <a:pt x="1539" y="1874"/>
                          <a:pt x="1442" y="1892"/>
                        </a:cubicBezTo>
                        <a:cubicBezTo>
                          <a:pt x="1408" y="1898"/>
                          <a:pt x="1376" y="1900"/>
                          <a:pt x="1346" y="1900"/>
                        </a:cubicBezTo>
                        <a:cubicBezTo>
                          <a:pt x="1272" y="1900"/>
                          <a:pt x="1208" y="1887"/>
                          <a:pt x="1156" y="1874"/>
                        </a:cubicBezTo>
                        <a:cubicBezTo>
                          <a:pt x="1133" y="1855"/>
                          <a:pt x="1077" y="1795"/>
                          <a:pt x="1017" y="1721"/>
                        </a:cubicBezTo>
                        <a:cubicBezTo>
                          <a:pt x="980" y="1643"/>
                          <a:pt x="925" y="1546"/>
                          <a:pt x="865" y="1449"/>
                        </a:cubicBezTo>
                        <a:cubicBezTo>
                          <a:pt x="768" y="1259"/>
                          <a:pt x="694" y="1065"/>
                          <a:pt x="694" y="1065"/>
                        </a:cubicBezTo>
                        <a:lnTo>
                          <a:pt x="671" y="1005"/>
                        </a:lnTo>
                        <a:lnTo>
                          <a:pt x="615" y="1047"/>
                        </a:lnTo>
                        <a:cubicBezTo>
                          <a:pt x="615" y="1047"/>
                          <a:pt x="578" y="1065"/>
                          <a:pt x="518" y="1102"/>
                        </a:cubicBezTo>
                        <a:cubicBezTo>
                          <a:pt x="463" y="1144"/>
                          <a:pt x="384" y="1162"/>
                          <a:pt x="347" y="1181"/>
                        </a:cubicBezTo>
                        <a:cubicBezTo>
                          <a:pt x="269" y="1181"/>
                          <a:pt x="190" y="1162"/>
                          <a:pt x="172" y="1144"/>
                        </a:cubicBezTo>
                        <a:cubicBezTo>
                          <a:pt x="135" y="890"/>
                          <a:pt x="93" y="700"/>
                          <a:pt x="93" y="566"/>
                        </a:cubicBezTo>
                        <a:cubicBezTo>
                          <a:pt x="93" y="409"/>
                          <a:pt x="135" y="335"/>
                          <a:pt x="190" y="257"/>
                        </a:cubicBezTo>
                        <a:cubicBezTo>
                          <a:pt x="269" y="178"/>
                          <a:pt x="403" y="123"/>
                          <a:pt x="578" y="104"/>
                        </a:cubicBezTo>
                        <a:close/>
                        <a:moveTo>
                          <a:pt x="682" y="0"/>
                        </a:moveTo>
                        <a:cubicBezTo>
                          <a:pt x="639" y="0"/>
                          <a:pt x="597" y="3"/>
                          <a:pt x="555" y="7"/>
                        </a:cubicBezTo>
                        <a:cubicBezTo>
                          <a:pt x="384" y="26"/>
                          <a:pt x="232" y="81"/>
                          <a:pt x="135" y="178"/>
                        </a:cubicBezTo>
                        <a:cubicBezTo>
                          <a:pt x="38" y="293"/>
                          <a:pt x="1" y="409"/>
                          <a:pt x="1" y="566"/>
                        </a:cubicBezTo>
                        <a:cubicBezTo>
                          <a:pt x="1" y="719"/>
                          <a:pt x="38" y="931"/>
                          <a:pt x="75" y="1199"/>
                        </a:cubicBezTo>
                        <a:lnTo>
                          <a:pt x="93" y="1278"/>
                        </a:lnTo>
                        <a:lnTo>
                          <a:pt x="135" y="1236"/>
                        </a:lnTo>
                        <a:cubicBezTo>
                          <a:pt x="172" y="1259"/>
                          <a:pt x="250" y="1278"/>
                          <a:pt x="366" y="1278"/>
                        </a:cubicBezTo>
                        <a:cubicBezTo>
                          <a:pt x="440" y="1259"/>
                          <a:pt x="500" y="1218"/>
                          <a:pt x="578" y="1199"/>
                        </a:cubicBezTo>
                        <a:cubicBezTo>
                          <a:pt x="597" y="1181"/>
                          <a:pt x="615" y="1162"/>
                          <a:pt x="634" y="1162"/>
                        </a:cubicBezTo>
                        <a:cubicBezTo>
                          <a:pt x="652" y="1199"/>
                          <a:pt x="694" y="1315"/>
                          <a:pt x="786" y="1490"/>
                        </a:cubicBezTo>
                        <a:cubicBezTo>
                          <a:pt x="828" y="1583"/>
                          <a:pt x="883" y="1680"/>
                          <a:pt x="943" y="1777"/>
                        </a:cubicBezTo>
                        <a:cubicBezTo>
                          <a:pt x="999" y="1855"/>
                          <a:pt x="1040" y="1929"/>
                          <a:pt x="1114" y="1952"/>
                        </a:cubicBezTo>
                        <a:cubicBezTo>
                          <a:pt x="1176" y="1987"/>
                          <a:pt x="1245" y="2000"/>
                          <a:pt x="1321" y="2000"/>
                        </a:cubicBezTo>
                        <a:cubicBezTo>
                          <a:pt x="1365" y="2000"/>
                          <a:pt x="1412" y="1996"/>
                          <a:pt x="1461" y="1989"/>
                        </a:cubicBezTo>
                        <a:cubicBezTo>
                          <a:pt x="1576" y="1952"/>
                          <a:pt x="1692" y="1892"/>
                          <a:pt x="1770" y="1795"/>
                        </a:cubicBezTo>
                        <a:cubicBezTo>
                          <a:pt x="1826" y="1698"/>
                          <a:pt x="1867" y="1624"/>
                          <a:pt x="1849" y="1527"/>
                        </a:cubicBezTo>
                        <a:cubicBezTo>
                          <a:pt x="1849" y="1430"/>
                          <a:pt x="1807" y="1315"/>
                          <a:pt x="1733" y="1121"/>
                        </a:cubicBezTo>
                        <a:cubicBezTo>
                          <a:pt x="1673" y="950"/>
                          <a:pt x="1576" y="719"/>
                          <a:pt x="1461" y="525"/>
                        </a:cubicBezTo>
                        <a:cubicBezTo>
                          <a:pt x="1345" y="312"/>
                          <a:pt x="1230" y="141"/>
                          <a:pt x="1077" y="81"/>
                        </a:cubicBezTo>
                        <a:cubicBezTo>
                          <a:pt x="961" y="24"/>
                          <a:pt x="820" y="0"/>
                          <a:pt x="6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5;p47"/>
                  <p:cNvSpPr/>
                  <p:nvPr/>
                </p:nvSpPr>
                <p:spPr>
                  <a:xfrm>
                    <a:off x="5188562" y="1542205"/>
                    <a:ext cx="373050" cy="334790"/>
                  </a:xfrm>
                  <a:custGeom>
                    <a:avLst/>
                    <a:gdLst/>
                    <a:ahLst/>
                    <a:cxnLst/>
                    <a:rect l="l" t="t" r="r" b="b"/>
                    <a:pathLst>
                      <a:path w="2330" h="2091" extrusionOk="0">
                        <a:moveTo>
                          <a:pt x="808" y="0"/>
                        </a:moveTo>
                        <a:cubicBezTo>
                          <a:pt x="658" y="0"/>
                          <a:pt x="525" y="4"/>
                          <a:pt x="444" y="10"/>
                        </a:cubicBezTo>
                        <a:cubicBezTo>
                          <a:pt x="171" y="10"/>
                          <a:pt x="56" y="125"/>
                          <a:pt x="0" y="417"/>
                        </a:cubicBezTo>
                        <a:cubicBezTo>
                          <a:pt x="0" y="417"/>
                          <a:pt x="596" y="551"/>
                          <a:pt x="827" y="703"/>
                        </a:cubicBezTo>
                        <a:cubicBezTo>
                          <a:pt x="1040" y="837"/>
                          <a:pt x="1234" y="1475"/>
                          <a:pt x="1326" y="1706"/>
                        </a:cubicBezTo>
                        <a:cubicBezTo>
                          <a:pt x="1418" y="1942"/>
                          <a:pt x="1580" y="2091"/>
                          <a:pt x="1839" y="2091"/>
                        </a:cubicBezTo>
                        <a:cubicBezTo>
                          <a:pt x="1854" y="2091"/>
                          <a:pt x="1870" y="2090"/>
                          <a:pt x="1885" y="2089"/>
                        </a:cubicBezTo>
                        <a:cubicBezTo>
                          <a:pt x="2177" y="2071"/>
                          <a:pt x="2329" y="1803"/>
                          <a:pt x="2177" y="1512"/>
                        </a:cubicBezTo>
                        <a:cubicBezTo>
                          <a:pt x="2043" y="1244"/>
                          <a:pt x="1812" y="162"/>
                          <a:pt x="1673" y="88"/>
                        </a:cubicBezTo>
                        <a:cubicBezTo>
                          <a:pt x="1580" y="21"/>
                          <a:pt x="1150" y="0"/>
                          <a:pt x="808"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56;p47"/>
                  <p:cNvSpPr/>
                  <p:nvPr/>
                </p:nvSpPr>
                <p:spPr>
                  <a:xfrm>
                    <a:off x="5175913" y="1534840"/>
                    <a:ext cx="382657" cy="348239"/>
                  </a:xfrm>
                  <a:custGeom>
                    <a:avLst/>
                    <a:gdLst/>
                    <a:ahLst/>
                    <a:cxnLst/>
                    <a:rect l="l" t="t" r="r" b="b"/>
                    <a:pathLst>
                      <a:path w="2390" h="2175" extrusionOk="0">
                        <a:moveTo>
                          <a:pt x="523" y="93"/>
                        </a:moveTo>
                        <a:cubicBezTo>
                          <a:pt x="657" y="93"/>
                          <a:pt x="925" y="93"/>
                          <a:pt x="1197" y="116"/>
                        </a:cubicBezTo>
                        <a:cubicBezTo>
                          <a:pt x="1313" y="116"/>
                          <a:pt x="1447" y="116"/>
                          <a:pt x="1544" y="134"/>
                        </a:cubicBezTo>
                        <a:cubicBezTo>
                          <a:pt x="1636" y="134"/>
                          <a:pt x="1715" y="153"/>
                          <a:pt x="1733" y="171"/>
                        </a:cubicBezTo>
                        <a:cubicBezTo>
                          <a:pt x="1733" y="171"/>
                          <a:pt x="1752" y="190"/>
                          <a:pt x="1775" y="231"/>
                        </a:cubicBezTo>
                        <a:cubicBezTo>
                          <a:pt x="1794" y="268"/>
                          <a:pt x="1812" y="305"/>
                          <a:pt x="1830" y="365"/>
                        </a:cubicBezTo>
                        <a:cubicBezTo>
                          <a:pt x="1867" y="481"/>
                          <a:pt x="1909" y="633"/>
                          <a:pt x="1964" y="786"/>
                        </a:cubicBezTo>
                        <a:cubicBezTo>
                          <a:pt x="2043" y="1096"/>
                          <a:pt x="2140" y="1424"/>
                          <a:pt x="2214" y="1576"/>
                        </a:cubicBezTo>
                        <a:cubicBezTo>
                          <a:pt x="2274" y="1710"/>
                          <a:pt x="2274" y="1826"/>
                          <a:pt x="2237" y="1923"/>
                        </a:cubicBezTo>
                        <a:cubicBezTo>
                          <a:pt x="2177" y="2020"/>
                          <a:pt x="2098" y="2080"/>
                          <a:pt x="1964" y="2080"/>
                        </a:cubicBezTo>
                        <a:cubicBezTo>
                          <a:pt x="1948" y="2081"/>
                          <a:pt x="1932" y="2081"/>
                          <a:pt x="1916" y="2081"/>
                        </a:cubicBezTo>
                        <a:cubicBezTo>
                          <a:pt x="1678" y="2081"/>
                          <a:pt x="1538" y="1951"/>
                          <a:pt x="1447" y="1752"/>
                        </a:cubicBezTo>
                        <a:cubicBezTo>
                          <a:pt x="1405" y="1618"/>
                          <a:pt x="1331" y="1405"/>
                          <a:pt x="1253" y="1193"/>
                        </a:cubicBezTo>
                        <a:cubicBezTo>
                          <a:pt x="1156" y="980"/>
                          <a:pt x="1059" y="786"/>
                          <a:pt x="925" y="694"/>
                        </a:cubicBezTo>
                        <a:cubicBezTo>
                          <a:pt x="809" y="615"/>
                          <a:pt x="597" y="555"/>
                          <a:pt x="407" y="499"/>
                        </a:cubicBezTo>
                        <a:cubicBezTo>
                          <a:pt x="273" y="463"/>
                          <a:pt x="176" y="439"/>
                          <a:pt x="135" y="421"/>
                        </a:cubicBezTo>
                        <a:cubicBezTo>
                          <a:pt x="176" y="324"/>
                          <a:pt x="213" y="231"/>
                          <a:pt x="250" y="190"/>
                        </a:cubicBezTo>
                        <a:cubicBezTo>
                          <a:pt x="329" y="134"/>
                          <a:pt x="407" y="93"/>
                          <a:pt x="523" y="93"/>
                        </a:cubicBezTo>
                        <a:close/>
                        <a:moveTo>
                          <a:pt x="523" y="0"/>
                        </a:moveTo>
                        <a:cubicBezTo>
                          <a:pt x="389" y="0"/>
                          <a:pt x="273" y="37"/>
                          <a:pt x="195" y="116"/>
                        </a:cubicBezTo>
                        <a:cubicBezTo>
                          <a:pt x="116" y="190"/>
                          <a:pt x="61" y="305"/>
                          <a:pt x="19" y="439"/>
                        </a:cubicBezTo>
                        <a:lnTo>
                          <a:pt x="1" y="499"/>
                        </a:lnTo>
                        <a:lnTo>
                          <a:pt x="61" y="518"/>
                        </a:lnTo>
                        <a:cubicBezTo>
                          <a:pt x="61" y="518"/>
                          <a:pt x="213" y="536"/>
                          <a:pt x="389" y="597"/>
                        </a:cubicBezTo>
                        <a:cubicBezTo>
                          <a:pt x="560" y="652"/>
                          <a:pt x="772" y="712"/>
                          <a:pt x="869" y="786"/>
                        </a:cubicBezTo>
                        <a:cubicBezTo>
                          <a:pt x="966" y="846"/>
                          <a:pt x="1082" y="1040"/>
                          <a:pt x="1156" y="1230"/>
                        </a:cubicBezTo>
                        <a:cubicBezTo>
                          <a:pt x="1253" y="1442"/>
                          <a:pt x="1313" y="1655"/>
                          <a:pt x="1368" y="1770"/>
                        </a:cubicBezTo>
                        <a:cubicBezTo>
                          <a:pt x="1442" y="2021"/>
                          <a:pt x="1649" y="2174"/>
                          <a:pt x="1909" y="2174"/>
                        </a:cubicBezTo>
                        <a:cubicBezTo>
                          <a:pt x="1928" y="2174"/>
                          <a:pt x="1946" y="2174"/>
                          <a:pt x="1964" y="2172"/>
                        </a:cubicBezTo>
                        <a:cubicBezTo>
                          <a:pt x="2122" y="2172"/>
                          <a:pt x="2256" y="2098"/>
                          <a:pt x="2311" y="1964"/>
                        </a:cubicBezTo>
                        <a:cubicBezTo>
                          <a:pt x="2390" y="1849"/>
                          <a:pt x="2390" y="1692"/>
                          <a:pt x="2311" y="1539"/>
                        </a:cubicBezTo>
                        <a:cubicBezTo>
                          <a:pt x="2237" y="1424"/>
                          <a:pt x="2140" y="1077"/>
                          <a:pt x="2062" y="749"/>
                        </a:cubicBezTo>
                        <a:cubicBezTo>
                          <a:pt x="2006" y="597"/>
                          <a:pt x="1964" y="439"/>
                          <a:pt x="1928" y="324"/>
                        </a:cubicBezTo>
                        <a:cubicBezTo>
                          <a:pt x="1909" y="268"/>
                          <a:pt x="1867" y="208"/>
                          <a:pt x="1849" y="171"/>
                        </a:cubicBezTo>
                        <a:cubicBezTo>
                          <a:pt x="1830" y="134"/>
                          <a:pt x="1812" y="116"/>
                          <a:pt x="1775" y="74"/>
                        </a:cubicBezTo>
                        <a:cubicBezTo>
                          <a:pt x="1733" y="56"/>
                          <a:pt x="1660" y="37"/>
                          <a:pt x="1544" y="37"/>
                        </a:cubicBezTo>
                        <a:cubicBezTo>
                          <a:pt x="1447" y="19"/>
                          <a:pt x="1331" y="19"/>
                          <a:pt x="119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57;p47"/>
                  <p:cNvSpPr/>
                  <p:nvPr/>
                </p:nvSpPr>
                <p:spPr>
                  <a:xfrm>
                    <a:off x="5074565" y="1589758"/>
                    <a:ext cx="368888" cy="321341"/>
                  </a:xfrm>
                  <a:custGeom>
                    <a:avLst/>
                    <a:gdLst/>
                    <a:ahLst/>
                    <a:cxnLst/>
                    <a:rect l="l" t="t" r="r" b="b"/>
                    <a:pathLst>
                      <a:path w="2304" h="2007" extrusionOk="0">
                        <a:moveTo>
                          <a:pt x="544" y="0"/>
                        </a:moveTo>
                        <a:cubicBezTo>
                          <a:pt x="321" y="0"/>
                          <a:pt x="51" y="106"/>
                          <a:pt x="1" y="521"/>
                        </a:cubicBezTo>
                        <a:cubicBezTo>
                          <a:pt x="1" y="521"/>
                          <a:pt x="403" y="582"/>
                          <a:pt x="731" y="753"/>
                        </a:cubicBezTo>
                        <a:cubicBezTo>
                          <a:pt x="1059" y="905"/>
                          <a:pt x="1345" y="1871"/>
                          <a:pt x="1345" y="1871"/>
                        </a:cubicBezTo>
                        <a:cubicBezTo>
                          <a:pt x="1345" y="1871"/>
                          <a:pt x="1539" y="2005"/>
                          <a:pt x="1673" y="2005"/>
                        </a:cubicBezTo>
                        <a:cubicBezTo>
                          <a:pt x="1680" y="2006"/>
                          <a:pt x="1687" y="2006"/>
                          <a:pt x="1696" y="2006"/>
                        </a:cubicBezTo>
                        <a:cubicBezTo>
                          <a:pt x="1844" y="2006"/>
                          <a:pt x="2304" y="1855"/>
                          <a:pt x="2177" y="1580"/>
                        </a:cubicBezTo>
                        <a:cubicBezTo>
                          <a:pt x="2062" y="1312"/>
                          <a:pt x="1867" y="309"/>
                          <a:pt x="1715" y="212"/>
                        </a:cubicBezTo>
                        <a:cubicBezTo>
                          <a:pt x="1576" y="120"/>
                          <a:pt x="846" y="22"/>
                          <a:pt x="615" y="4"/>
                        </a:cubicBezTo>
                        <a:cubicBezTo>
                          <a:pt x="592" y="2"/>
                          <a:pt x="568" y="0"/>
                          <a:pt x="544"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58;p47"/>
                  <p:cNvSpPr/>
                  <p:nvPr/>
                </p:nvSpPr>
                <p:spPr>
                  <a:xfrm>
                    <a:off x="5064958" y="1582553"/>
                    <a:ext cx="373050" cy="337192"/>
                  </a:xfrm>
                  <a:custGeom>
                    <a:avLst/>
                    <a:gdLst/>
                    <a:ahLst/>
                    <a:cxnLst/>
                    <a:rect l="l" t="t" r="r" b="b"/>
                    <a:pathLst>
                      <a:path w="2330" h="2106" extrusionOk="0">
                        <a:moveTo>
                          <a:pt x="592" y="98"/>
                        </a:moveTo>
                        <a:cubicBezTo>
                          <a:pt x="620" y="98"/>
                          <a:pt x="648" y="100"/>
                          <a:pt x="675" y="104"/>
                        </a:cubicBezTo>
                        <a:cubicBezTo>
                          <a:pt x="772" y="104"/>
                          <a:pt x="1022" y="141"/>
                          <a:pt x="1253" y="165"/>
                        </a:cubicBezTo>
                        <a:cubicBezTo>
                          <a:pt x="1368" y="183"/>
                          <a:pt x="1484" y="220"/>
                          <a:pt x="1562" y="238"/>
                        </a:cubicBezTo>
                        <a:cubicBezTo>
                          <a:pt x="1659" y="257"/>
                          <a:pt x="1733" y="280"/>
                          <a:pt x="1752" y="299"/>
                        </a:cubicBezTo>
                        <a:cubicBezTo>
                          <a:pt x="1752" y="299"/>
                          <a:pt x="1775" y="317"/>
                          <a:pt x="1793" y="354"/>
                        </a:cubicBezTo>
                        <a:cubicBezTo>
                          <a:pt x="1812" y="396"/>
                          <a:pt x="1830" y="433"/>
                          <a:pt x="1849" y="488"/>
                        </a:cubicBezTo>
                        <a:cubicBezTo>
                          <a:pt x="1890" y="603"/>
                          <a:pt x="1927" y="742"/>
                          <a:pt x="1964" y="895"/>
                        </a:cubicBezTo>
                        <a:cubicBezTo>
                          <a:pt x="2043" y="1181"/>
                          <a:pt x="2122" y="1491"/>
                          <a:pt x="2195" y="1643"/>
                        </a:cubicBezTo>
                        <a:cubicBezTo>
                          <a:pt x="2214" y="1703"/>
                          <a:pt x="2214" y="1740"/>
                          <a:pt x="2195" y="1782"/>
                        </a:cubicBezTo>
                        <a:cubicBezTo>
                          <a:pt x="2158" y="1837"/>
                          <a:pt x="2122" y="1874"/>
                          <a:pt x="2061" y="1897"/>
                        </a:cubicBezTo>
                        <a:cubicBezTo>
                          <a:pt x="2006" y="1934"/>
                          <a:pt x="1927" y="1971"/>
                          <a:pt x="1867" y="1971"/>
                        </a:cubicBezTo>
                        <a:cubicBezTo>
                          <a:pt x="1812" y="1990"/>
                          <a:pt x="1752" y="2013"/>
                          <a:pt x="1733" y="2013"/>
                        </a:cubicBezTo>
                        <a:cubicBezTo>
                          <a:pt x="1696" y="1990"/>
                          <a:pt x="1618" y="1971"/>
                          <a:pt x="1544" y="1934"/>
                        </a:cubicBezTo>
                        <a:cubicBezTo>
                          <a:pt x="1484" y="1916"/>
                          <a:pt x="1465" y="1874"/>
                          <a:pt x="1447" y="1874"/>
                        </a:cubicBezTo>
                        <a:cubicBezTo>
                          <a:pt x="1447" y="1856"/>
                          <a:pt x="1387" y="1643"/>
                          <a:pt x="1271" y="1394"/>
                        </a:cubicBezTo>
                        <a:cubicBezTo>
                          <a:pt x="1216" y="1260"/>
                          <a:pt x="1156" y="1126"/>
                          <a:pt x="1082" y="1010"/>
                        </a:cubicBezTo>
                        <a:cubicBezTo>
                          <a:pt x="1003" y="895"/>
                          <a:pt x="906" y="798"/>
                          <a:pt x="809" y="742"/>
                        </a:cubicBezTo>
                        <a:cubicBezTo>
                          <a:pt x="504" y="585"/>
                          <a:pt x="176" y="548"/>
                          <a:pt x="116" y="548"/>
                        </a:cubicBezTo>
                        <a:cubicBezTo>
                          <a:pt x="158" y="354"/>
                          <a:pt x="232" y="238"/>
                          <a:pt x="329" y="183"/>
                        </a:cubicBezTo>
                        <a:cubicBezTo>
                          <a:pt x="403" y="123"/>
                          <a:pt x="499" y="98"/>
                          <a:pt x="592" y="98"/>
                        </a:cubicBezTo>
                        <a:close/>
                        <a:moveTo>
                          <a:pt x="589" y="1"/>
                        </a:moveTo>
                        <a:cubicBezTo>
                          <a:pt x="490" y="1"/>
                          <a:pt x="376" y="26"/>
                          <a:pt x="273" y="86"/>
                        </a:cubicBezTo>
                        <a:cubicBezTo>
                          <a:pt x="135" y="165"/>
                          <a:pt x="42" y="317"/>
                          <a:pt x="1" y="566"/>
                        </a:cubicBezTo>
                        <a:lnTo>
                          <a:pt x="1" y="603"/>
                        </a:lnTo>
                        <a:lnTo>
                          <a:pt x="42" y="627"/>
                        </a:lnTo>
                        <a:cubicBezTo>
                          <a:pt x="42" y="627"/>
                          <a:pt x="444" y="682"/>
                          <a:pt x="772" y="834"/>
                        </a:cubicBezTo>
                        <a:cubicBezTo>
                          <a:pt x="851" y="876"/>
                          <a:pt x="925" y="950"/>
                          <a:pt x="985" y="1066"/>
                        </a:cubicBezTo>
                        <a:cubicBezTo>
                          <a:pt x="1059" y="1163"/>
                          <a:pt x="1119" y="1297"/>
                          <a:pt x="1174" y="1435"/>
                        </a:cubicBezTo>
                        <a:cubicBezTo>
                          <a:pt x="1290" y="1685"/>
                          <a:pt x="1368" y="1934"/>
                          <a:pt x="1368" y="1934"/>
                        </a:cubicBezTo>
                        <a:lnTo>
                          <a:pt x="1387" y="1953"/>
                        </a:lnTo>
                        <a:cubicBezTo>
                          <a:pt x="1387" y="1953"/>
                          <a:pt x="1428" y="1990"/>
                          <a:pt x="1502" y="2031"/>
                        </a:cubicBezTo>
                        <a:cubicBezTo>
                          <a:pt x="1562" y="2068"/>
                          <a:pt x="1659" y="2105"/>
                          <a:pt x="1733" y="2105"/>
                        </a:cubicBezTo>
                        <a:cubicBezTo>
                          <a:pt x="1775" y="2105"/>
                          <a:pt x="1830" y="2087"/>
                          <a:pt x="1890" y="2068"/>
                        </a:cubicBezTo>
                        <a:cubicBezTo>
                          <a:pt x="1964" y="2050"/>
                          <a:pt x="2043" y="2031"/>
                          <a:pt x="2098" y="1990"/>
                        </a:cubicBezTo>
                        <a:cubicBezTo>
                          <a:pt x="2177" y="1953"/>
                          <a:pt x="2237" y="1897"/>
                          <a:pt x="2274" y="1837"/>
                        </a:cubicBezTo>
                        <a:cubicBezTo>
                          <a:pt x="2311" y="1782"/>
                          <a:pt x="2329" y="1685"/>
                          <a:pt x="2292" y="1606"/>
                        </a:cubicBezTo>
                        <a:cubicBezTo>
                          <a:pt x="2237" y="1472"/>
                          <a:pt x="2140" y="1163"/>
                          <a:pt x="2061" y="858"/>
                        </a:cubicBezTo>
                        <a:cubicBezTo>
                          <a:pt x="2024" y="719"/>
                          <a:pt x="1983" y="566"/>
                          <a:pt x="1946" y="469"/>
                        </a:cubicBezTo>
                        <a:cubicBezTo>
                          <a:pt x="1927" y="414"/>
                          <a:pt x="1909" y="354"/>
                          <a:pt x="1890" y="317"/>
                        </a:cubicBezTo>
                        <a:cubicBezTo>
                          <a:pt x="1849" y="280"/>
                          <a:pt x="1830" y="238"/>
                          <a:pt x="1812" y="220"/>
                        </a:cubicBezTo>
                        <a:cubicBezTo>
                          <a:pt x="1752" y="183"/>
                          <a:pt x="1678" y="165"/>
                          <a:pt x="1599" y="141"/>
                        </a:cubicBezTo>
                        <a:cubicBezTo>
                          <a:pt x="1502" y="104"/>
                          <a:pt x="1387" y="86"/>
                          <a:pt x="1271" y="67"/>
                        </a:cubicBezTo>
                        <a:cubicBezTo>
                          <a:pt x="1040" y="26"/>
                          <a:pt x="791" y="7"/>
                          <a:pt x="675" y="7"/>
                        </a:cubicBezTo>
                        <a:cubicBezTo>
                          <a:pt x="648" y="3"/>
                          <a:pt x="619" y="1"/>
                          <a:pt x="5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59;p47"/>
                  <p:cNvSpPr/>
                  <p:nvPr/>
                </p:nvSpPr>
                <p:spPr>
                  <a:xfrm>
                    <a:off x="5431927" y="1531158"/>
                    <a:ext cx="320535" cy="565669"/>
                  </a:xfrm>
                  <a:custGeom>
                    <a:avLst/>
                    <a:gdLst/>
                    <a:ahLst/>
                    <a:cxnLst/>
                    <a:rect l="l" t="t" r="r" b="b"/>
                    <a:pathLst>
                      <a:path w="2002" h="3533" extrusionOk="0">
                        <a:moveTo>
                          <a:pt x="407" y="0"/>
                        </a:moveTo>
                        <a:cubicBezTo>
                          <a:pt x="347" y="0"/>
                          <a:pt x="292" y="23"/>
                          <a:pt x="231" y="60"/>
                        </a:cubicBezTo>
                        <a:cubicBezTo>
                          <a:pt x="0" y="213"/>
                          <a:pt x="79" y="717"/>
                          <a:pt x="365" y="1063"/>
                        </a:cubicBezTo>
                        <a:cubicBezTo>
                          <a:pt x="569" y="1318"/>
                          <a:pt x="723" y="1357"/>
                          <a:pt x="797" y="1357"/>
                        </a:cubicBezTo>
                        <a:cubicBezTo>
                          <a:pt x="829" y="1357"/>
                          <a:pt x="846" y="1350"/>
                          <a:pt x="846" y="1350"/>
                        </a:cubicBezTo>
                        <a:lnTo>
                          <a:pt x="906" y="1659"/>
                        </a:lnTo>
                        <a:cubicBezTo>
                          <a:pt x="754" y="1678"/>
                          <a:pt x="347" y="1830"/>
                          <a:pt x="195" y="2602"/>
                        </a:cubicBezTo>
                        <a:cubicBezTo>
                          <a:pt x="57" y="3224"/>
                          <a:pt x="419" y="3532"/>
                          <a:pt x="828" y="3532"/>
                        </a:cubicBezTo>
                        <a:cubicBezTo>
                          <a:pt x="1051" y="3532"/>
                          <a:pt x="1287" y="3440"/>
                          <a:pt x="1465" y="3258"/>
                        </a:cubicBezTo>
                        <a:cubicBezTo>
                          <a:pt x="1715" y="3004"/>
                          <a:pt x="1849" y="2796"/>
                          <a:pt x="1886" y="2602"/>
                        </a:cubicBezTo>
                        <a:cubicBezTo>
                          <a:pt x="1983" y="2408"/>
                          <a:pt x="2001" y="2218"/>
                          <a:pt x="1946" y="1964"/>
                        </a:cubicBezTo>
                        <a:cubicBezTo>
                          <a:pt x="1867" y="1525"/>
                          <a:pt x="1812" y="1216"/>
                          <a:pt x="1733" y="851"/>
                        </a:cubicBezTo>
                        <a:cubicBezTo>
                          <a:pt x="1655" y="462"/>
                          <a:pt x="1387" y="444"/>
                          <a:pt x="1040" y="273"/>
                        </a:cubicBezTo>
                        <a:cubicBezTo>
                          <a:pt x="772" y="139"/>
                          <a:pt x="578" y="0"/>
                          <a:pt x="407"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60;p47"/>
                  <p:cNvSpPr/>
                  <p:nvPr/>
                </p:nvSpPr>
                <p:spPr>
                  <a:xfrm>
                    <a:off x="5434809" y="1524913"/>
                    <a:ext cx="324218" cy="579118"/>
                  </a:xfrm>
                  <a:custGeom>
                    <a:avLst/>
                    <a:gdLst/>
                    <a:ahLst/>
                    <a:cxnLst/>
                    <a:rect l="l" t="t" r="r" b="b"/>
                    <a:pathLst>
                      <a:path w="2025" h="3617" extrusionOk="0">
                        <a:moveTo>
                          <a:pt x="389" y="99"/>
                        </a:moveTo>
                        <a:cubicBezTo>
                          <a:pt x="542" y="99"/>
                          <a:pt x="736" y="215"/>
                          <a:pt x="1004" y="349"/>
                        </a:cubicBezTo>
                        <a:cubicBezTo>
                          <a:pt x="1175" y="446"/>
                          <a:pt x="1332" y="483"/>
                          <a:pt x="1447" y="561"/>
                        </a:cubicBezTo>
                        <a:cubicBezTo>
                          <a:pt x="1563" y="640"/>
                          <a:pt x="1637" y="714"/>
                          <a:pt x="1678" y="890"/>
                        </a:cubicBezTo>
                        <a:cubicBezTo>
                          <a:pt x="1734" y="1273"/>
                          <a:pt x="1794" y="1583"/>
                          <a:pt x="1891" y="2003"/>
                        </a:cubicBezTo>
                        <a:cubicBezTo>
                          <a:pt x="1928" y="2276"/>
                          <a:pt x="1909" y="2428"/>
                          <a:pt x="1831" y="2622"/>
                        </a:cubicBezTo>
                        <a:lnTo>
                          <a:pt x="1831" y="2641"/>
                        </a:lnTo>
                        <a:cubicBezTo>
                          <a:pt x="1775" y="2812"/>
                          <a:pt x="1660" y="3006"/>
                          <a:pt x="1406" y="3255"/>
                        </a:cubicBezTo>
                        <a:cubicBezTo>
                          <a:pt x="1239" y="3436"/>
                          <a:pt x="1011" y="3527"/>
                          <a:pt x="797" y="3527"/>
                        </a:cubicBezTo>
                        <a:cubicBezTo>
                          <a:pt x="715" y="3527"/>
                          <a:pt x="634" y="3513"/>
                          <a:pt x="560" y="3486"/>
                        </a:cubicBezTo>
                        <a:cubicBezTo>
                          <a:pt x="311" y="3371"/>
                          <a:pt x="116" y="3121"/>
                          <a:pt x="213" y="2659"/>
                        </a:cubicBezTo>
                        <a:cubicBezTo>
                          <a:pt x="366" y="1888"/>
                          <a:pt x="754" y="1772"/>
                          <a:pt x="907" y="1754"/>
                        </a:cubicBezTo>
                        <a:lnTo>
                          <a:pt x="944" y="1735"/>
                        </a:lnTo>
                        <a:lnTo>
                          <a:pt x="870" y="1310"/>
                        </a:lnTo>
                        <a:lnTo>
                          <a:pt x="810" y="1333"/>
                        </a:lnTo>
                        <a:cubicBezTo>
                          <a:pt x="810" y="1333"/>
                          <a:pt x="810" y="1352"/>
                          <a:pt x="791" y="1352"/>
                        </a:cubicBezTo>
                        <a:cubicBezTo>
                          <a:pt x="773" y="1352"/>
                          <a:pt x="754" y="1352"/>
                          <a:pt x="713" y="1333"/>
                        </a:cubicBezTo>
                        <a:cubicBezTo>
                          <a:pt x="639" y="1310"/>
                          <a:pt x="523" y="1236"/>
                          <a:pt x="389" y="1079"/>
                        </a:cubicBezTo>
                        <a:cubicBezTo>
                          <a:pt x="250" y="908"/>
                          <a:pt x="158" y="695"/>
                          <a:pt x="135" y="525"/>
                        </a:cubicBezTo>
                        <a:cubicBezTo>
                          <a:pt x="116" y="349"/>
                          <a:pt x="158" y="196"/>
                          <a:pt x="232" y="136"/>
                        </a:cubicBezTo>
                        <a:cubicBezTo>
                          <a:pt x="292" y="118"/>
                          <a:pt x="329" y="99"/>
                          <a:pt x="389" y="99"/>
                        </a:cubicBezTo>
                        <a:close/>
                        <a:moveTo>
                          <a:pt x="425" y="1"/>
                        </a:moveTo>
                        <a:cubicBezTo>
                          <a:pt x="413" y="1"/>
                          <a:pt x="401" y="1"/>
                          <a:pt x="389" y="2"/>
                        </a:cubicBezTo>
                        <a:cubicBezTo>
                          <a:pt x="311" y="2"/>
                          <a:pt x="250" y="21"/>
                          <a:pt x="177" y="62"/>
                        </a:cubicBezTo>
                        <a:cubicBezTo>
                          <a:pt x="43" y="155"/>
                          <a:pt x="1" y="330"/>
                          <a:pt x="43" y="543"/>
                        </a:cubicBezTo>
                        <a:cubicBezTo>
                          <a:pt x="61" y="732"/>
                          <a:pt x="158" y="945"/>
                          <a:pt x="311" y="1139"/>
                        </a:cubicBezTo>
                        <a:cubicBezTo>
                          <a:pt x="445" y="1310"/>
                          <a:pt x="579" y="1389"/>
                          <a:pt x="676" y="1426"/>
                        </a:cubicBezTo>
                        <a:cubicBezTo>
                          <a:pt x="736" y="1449"/>
                          <a:pt x="773" y="1449"/>
                          <a:pt x="791" y="1449"/>
                        </a:cubicBezTo>
                        <a:lnTo>
                          <a:pt x="828" y="1680"/>
                        </a:lnTo>
                        <a:cubicBezTo>
                          <a:pt x="657" y="1717"/>
                          <a:pt x="274" y="1888"/>
                          <a:pt x="116" y="2641"/>
                        </a:cubicBezTo>
                        <a:cubicBezTo>
                          <a:pt x="19" y="3140"/>
                          <a:pt x="232" y="3449"/>
                          <a:pt x="523" y="3565"/>
                        </a:cubicBezTo>
                        <a:cubicBezTo>
                          <a:pt x="614" y="3599"/>
                          <a:pt x="713" y="3617"/>
                          <a:pt x="813" y="3617"/>
                        </a:cubicBezTo>
                        <a:cubicBezTo>
                          <a:pt x="1049" y="3617"/>
                          <a:pt x="1296" y="3522"/>
                          <a:pt x="1484" y="3334"/>
                        </a:cubicBezTo>
                        <a:cubicBezTo>
                          <a:pt x="1715" y="3066"/>
                          <a:pt x="1868" y="2872"/>
                          <a:pt x="1928" y="2659"/>
                        </a:cubicBezTo>
                        <a:cubicBezTo>
                          <a:pt x="2006" y="2447"/>
                          <a:pt x="2025" y="2257"/>
                          <a:pt x="1983" y="1985"/>
                        </a:cubicBezTo>
                        <a:cubicBezTo>
                          <a:pt x="1891" y="1564"/>
                          <a:pt x="1849" y="1255"/>
                          <a:pt x="1775" y="871"/>
                        </a:cubicBezTo>
                        <a:cubicBezTo>
                          <a:pt x="1734" y="677"/>
                          <a:pt x="1637" y="561"/>
                          <a:pt x="1503" y="464"/>
                        </a:cubicBezTo>
                        <a:cubicBezTo>
                          <a:pt x="1369" y="386"/>
                          <a:pt x="1216" y="349"/>
                          <a:pt x="1041" y="252"/>
                        </a:cubicBezTo>
                        <a:cubicBezTo>
                          <a:pt x="789" y="126"/>
                          <a:pt x="603"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61;p47"/>
                  <p:cNvSpPr/>
                  <p:nvPr/>
                </p:nvSpPr>
                <p:spPr>
                  <a:xfrm>
                    <a:off x="6982577" y="2843731"/>
                    <a:ext cx="403951" cy="605376"/>
                  </a:xfrm>
                  <a:custGeom>
                    <a:avLst/>
                    <a:gdLst/>
                    <a:ahLst/>
                    <a:cxnLst/>
                    <a:rect l="l" t="t" r="r" b="b"/>
                    <a:pathLst>
                      <a:path w="2523" h="3781" extrusionOk="0">
                        <a:moveTo>
                          <a:pt x="917" y="1"/>
                        </a:moveTo>
                        <a:cubicBezTo>
                          <a:pt x="736" y="1"/>
                          <a:pt x="553" y="54"/>
                          <a:pt x="462" y="64"/>
                        </a:cubicBezTo>
                        <a:cubicBezTo>
                          <a:pt x="287" y="64"/>
                          <a:pt x="97" y="350"/>
                          <a:pt x="37" y="678"/>
                        </a:cubicBezTo>
                        <a:cubicBezTo>
                          <a:pt x="0" y="1007"/>
                          <a:pt x="171" y="1644"/>
                          <a:pt x="462" y="2143"/>
                        </a:cubicBezTo>
                        <a:cubicBezTo>
                          <a:pt x="730" y="2624"/>
                          <a:pt x="1368" y="3760"/>
                          <a:pt x="1599" y="3779"/>
                        </a:cubicBezTo>
                        <a:cubicBezTo>
                          <a:pt x="1609" y="3780"/>
                          <a:pt x="1620" y="3780"/>
                          <a:pt x="1630" y="3780"/>
                        </a:cubicBezTo>
                        <a:cubicBezTo>
                          <a:pt x="1827" y="3780"/>
                          <a:pt x="1974" y="3613"/>
                          <a:pt x="2158" y="3354"/>
                        </a:cubicBezTo>
                        <a:cubicBezTo>
                          <a:pt x="2389" y="2989"/>
                          <a:pt x="2523" y="2684"/>
                          <a:pt x="2523" y="2684"/>
                        </a:cubicBezTo>
                        <a:cubicBezTo>
                          <a:pt x="2523" y="2684"/>
                          <a:pt x="1520" y="526"/>
                          <a:pt x="1326" y="198"/>
                        </a:cubicBezTo>
                        <a:cubicBezTo>
                          <a:pt x="1237" y="43"/>
                          <a:pt x="1078" y="1"/>
                          <a:pt x="917"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62;p47"/>
                  <p:cNvSpPr/>
                  <p:nvPr/>
                </p:nvSpPr>
                <p:spPr>
                  <a:xfrm>
                    <a:off x="6976653" y="2835405"/>
                    <a:ext cx="418841" cy="620426"/>
                  </a:xfrm>
                  <a:custGeom>
                    <a:avLst/>
                    <a:gdLst/>
                    <a:ahLst/>
                    <a:cxnLst/>
                    <a:rect l="l" t="t" r="r" b="b"/>
                    <a:pathLst>
                      <a:path w="2616" h="3875" extrusionOk="0">
                        <a:moveTo>
                          <a:pt x="924" y="0"/>
                        </a:moveTo>
                        <a:cubicBezTo>
                          <a:pt x="749" y="19"/>
                          <a:pt x="555" y="56"/>
                          <a:pt x="499" y="56"/>
                        </a:cubicBezTo>
                        <a:cubicBezTo>
                          <a:pt x="384" y="56"/>
                          <a:pt x="268" y="153"/>
                          <a:pt x="190" y="268"/>
                        </a:cubicBezTo>
                        <a:cubicBezTo>
                          <a:pt x="116" y="384"/>
                          <a:pt x="56" y="559"/>
                          <a:pt x="37" y="730"/>
                        </a:cubicBezTo>
                        <a:cubicBezTo>
                          <a:pt x="0" y="906"/>
                          <a:pt x="37" y="1156"/>
                          <a:pt x="116" y="1405"/>
                        </a:cubicBezTo>
                        <a:cubicBezTo>
                          <a:pt x="190" y="1673"/>
                          <a:pt x="305" y="1964"/>
                          <a:pt x="462" y="2214"/>
                        </a:cubicBezTo>
                        <a:cubicBezTo>
                          <a:pt x="596" y="2463"/>
                          <a:pt x="827" y="2870"/>
                          <a:pt x="1040" y="3216"/>
                        </a:cubicBezTo>
                        <a:cubicBezTo>
                          <a:pt x="1155" y="3387"/>
                          <a:pt x="1271" y="3544"/>
                          <a:pt x="1363" y="3660"/>
                        </a:cubicBezTo>
                        <a:cubicBezTo>
                          <a:pt x="1405" y="3715"/>
                          <a:pt x="1460" y="3775"/>
                          <a:pt x="1502" y="3812"/>
                        </a:cubicBezTo>
                        <a:cubicBezTo>
                          <a:pt x="1539" y="3849"/>
                          <a:pt x="1576" y="3868"/>
                          <a:pt x="1617" y="3868"/>
                        </a:cubicBezTo>
                        <a:cubicBezTo>
                          <a:pt x="1643" y="3872"/>
                          <a:pt x="1666" y="3874"/>
                          <a:pt x="1689" y="3874"/>
                        </a:cubicBezTo>
                        <a:cubicBezTo>
                          <a:pt x="1788" y="3874"/>
                          <a:pt x="1866" y="3835"/>
                          <a:pt x="1941" y="3775"/>
                        </a:cubicBezTo>
                        <a:cubicBezTo>
                          <a:pt x="2038" y="3678"/>
                          <a:pt x="2135" y="3563"/>
                          <a:pt x="2232" y="3429"/>
                        </a:cubicBezTo>
                        <a:cubicBezTo>
                          <a:pt x="2481" y="3082"/>
                          <a:pt x="2615" y="2773"/>
                          <a:pt x="2615" y="2773"/>
                        </a:cubicBezTo>
                        <a:lnTo>
                          <a:pt x="2615" y="2736"/>
                        </a:lnTo>
                        <a:lnTo>
                          <a:pt x="2615" y="2713"/>
                        </a:lnTo>
                        <a:cubicBezTo>
                          <a:pt x="2615" y="2713"/>
                          <a:pt x="2578" y="2639"/>
                          <a:pt x="2560" y="2620"/>
                        </a:cubicBezTo>
                        <a:lnTo>
                          <a:pt x="2500" y="2736"/>
                        </a:lnTo>
                        <a:cubicBezTo>
                          <a:pt x="2500" y="2754"/>
                          <a:pt x="2384" y="3041"/>
                          <a:pt x="2153" y="3369"/>
                        </a:cubicBezTo>
                        <a:cubicBezTo>
                          <a:pt x="2056" y="3503"/>
                          <a:pt x="1964" y="3618"/>
                          <a:pt x="1885" y="3697"/>
                        </a:cubicBezTo>
                        <a:cubicBezTo>
                          <a:pt x="1820" y="3743"/>
                          <a:pt x="1757" y="3780"/>
                          <a:pt x="1682" y="3780"/>
                        </a:cubicBezTo>
                        <a:cubicBezTo>
                          <a:pt x="1667" y="3780"/>
                          <a:pt x="1652" y="3778"/>
                          <a:pt x="1636" y="3775"/>
                        </a:cubicBezTo>
                        <a:cubicBezTo>
                          <a:pt x="1636" y="3775"/>
                          <a:pt x="1594" y="3752"/>
                          <a:pt x="1557" y="3734"/>
                        </a:cubicBezTo>
                        <a:cubicBezTo>
                          <a:pt x="1520" y="3697"/>
                          <a:pt x="1479" y="3660"/>
                          <a:pt x="1442" y="3600"/>
                        </a:cubicBezTo>
                        <a:cubicBezTo>
                          <a:pt x="1345" y="3484"/>
                          <a:pt x="1229" y="3332"/>
                          <a:pt x="1132" y="3156"/>
                        </a:cubicBezTo>
                        <a:cubicBezTo>
                          <a:pt x="901" y="2810"/>
                          <a:pt x="670" y="2408"/>
                          <a:pt x="536" y="2177"/>
                        </a:cubicBezTo>
                        <a:cubicBezTo>
                          <a:pt x="402" y="1927"/>
                          <a:pt x="287" y="1655"/>
                          <a:pt x="208" y="1387"/>
                        </a:cubicBezTo>
                        <a:cubicBezTo>
                          <a:pt x="134" y="1137"/>
                          <a:pt x="116" y="888"/>
                          <a:pt x="134" y="730"/>
                        </a:cubicBezTo>
                        <a:cubicBezTo>
                          <a:pt x="153" y="578"/>
                          <a:pt x="208" y="425"/>
                          <a:pt x="287" y="328"/>
                        </a:cubicBezTo>
                        <a:cubicBezTo>
                          <a:pt x="347" y="213"/>
                          <a:pt x="439" y="153"/>
                          <a:pt x="499" y="153"/>
                        </a:cubicBezTo>
                        <a:cubicBezTo>
                          <a:pt x="596" y="153"/>
                          <a:pt x="749" y="116"/>
                          <a:pt x="924" y="116"/>
                        </a:cubicBezTo>
                        <a:lnTo>
                          <a:pt x="1095" y="116"/>
                        </a:lnTo>
                        <a:lnTo>
                          <a:pt x="1077" y="37"/>
                        </a:lnTo>
                        <a:cubicBezTo>
                          <a:pt x="998" y="19"/>
                          <a:pt x="1040" y="0"/>
                          <a:pt x="9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63;p47"/>
                  <p:cNvSpPr/>
                  <p:nvPr/>
                </p:nvSpPr>
                <p:spPr>
                  <a:xfrm>
                    <a:off x="5820350" y="2644555"/>
                    <a:ext cx="1458259" cy="847142"/>
                  </a:xfrm>
                  <a:custGeom>
                    <a:avLst/>
                    <a:gdLst/>
                    <a:ahLst/>
                    <a:cxnLst/>
                    <a:rect l="l" t="t" r="r" b="b"/>
                    <a:pathLst>
                      <a:path w="9108" h="5291" extrusionOk="0">
                        <a:moveTo>
                          <a:pt x="6853" y="0"/>
                        </a:moveTo>
                        <a:lnTo>
                          <a:pt x="328" y="116"/>
                        </a:lnTo>
                        <a:cubicBezTo>
                          <a:pt x="116" y="116"/>
                          <a:pt x="0" y="305"/>
                          <a:pt x="79" y="518"/>
                        </a:cubicBezTo>
                        <a:lnTo>
                          <a:pt x="1696" y="4889"/>
                        </a:lnTo>
                        <a:cubicBezTo>
                          <a:pt x="1770" y="5120"/>
                          <a:pt x="2024" y="5291"/>
                          <a:pt x="2232" y="5291"/>
                        </a:cubicBezTo>
                        <a:lnTo>
                          <a:pt x="8798" y="5175"/>
                        </a:lnTo>
                        <a:cubicBezTo>
                          <a:pt x="9010" y="5175"/>
                          <a:pt x="9107" y="4986"/>
                          <a:pt x="9029" y="4755"/>
                        </a:cubicBezTo>
                        <a:lnTo>
                          <a:pt x="7393" y="421"/>
                        </a:lnTo>
                        <a:cubicBezTo>
                          <a:pt x="7315" y="190"/>
                          <a:pt x="7065" y="0"/>
                          <a:pt x="6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64;p47"/>
                  <p:cNvSpPr/>
                  <p:nvPr/>
                </p:nvSpPr>
                <p:spPr>
                  <a:xfrm>
                    <a:off x="5820350" y="2637831"/>
                    <a:ext cx="1461141" cy="863473"/>
                  </a:xfrm>
                  <a:custGeom>
                    <a:avLst/>
                    <a:gdLst/>
                    <a:ahLst/>
                    <a:cxnLst/>
                    <a:rect l="l" t="t" r="r" b="b"/>
                    <a:pathLst>
                      <a:path w="9126" h="5393" extrusionOk="0">
                        <a:moveTo>
                          <a:pt x="6853" y="98"/>
                        </a:moveTo>
                        <a:cubicBezTo>
                          <a:pt x="7047" y="98"/>
                          <a:pt x="7278" y="273"/>
                          <a:pt x="7356" y="463"/>
                        </a:cubicBezTo>
                        <a:lnTo>
                          <a:pt x="8973" y="4815"/>
                        </a:lnTo>
                        <a:cubicBezTo>
                          <a:pt x="9010" y="4931"/>
                          <a:pt x="9010" y="5009"/>
                          <a:pt x="8973" y="5065"/>
                        </a:cubicBezTo>
                        <a:cubicBezTo>
                          <a:pt x="8955" y="5143"/>
                          <a:pt x="8876" y="5162"/>
                          <a:pt x="8798" y="5180"/>
                        </a:cubicBezTo>
                        <a:lnTo>
                          <a:pt x="2232" y="5277"/>
                        </a:lnTo>
                        <a:cubicBezTo>
                          <a:pt x="2223" y="5278"/>
                          <a:pt x="2213" y="5279"/>
                          <a:pt x="2203" y="5279"/>
                        </a:cubicBezTo>
                        <a:cubicBezTo>
                          <a:pt x="2020" y="5279"/>
                          <a:pt x="1808" y="5114"/>
                          <a:pt x="1733" y="4912"/>
                        </a:cubicBezTo>
                        <a:lnTo>
                          <a:pt x="134" y="560"/>
                        </a:lnTo>
                        <a:cubicBezTo>
                          <a:pt x="97" y="444"/>
                          <a:pt x="97" y="366"/>
                          <a:pt x="134" y="292"/>
                        </a:cubicBezTo>
                        <a:cubicBezTo>
                          <a:pt x="176" y="232"/>
                          <a:pt x="231" y="195"/>
                          <a:pt x="328" y="195"/>
                        </a:cubicBezTo>
                        <a:lnTo>
                          <a:pt x="6853" y="98"/>
                        </a:lnTo>
                        <a:close/>
                        <a:moveTo>
                          <a:pt x="6853" y="1"/>
                        </a:moveTo>
                        <a:lnTo>
                          <a:pt x="328" y="98"/>
                        </a:lnTo>
                        <a:cubicBezTo>
                          <a:pt x="194" y="98"/>
                          <a:pt x="97" y="158"/>
                          <a:pt x="60" y="250"/>
                        </a:cubicBezTo>
                        <a:cubicBezTo>
                          <a:pt x="0" y="347"/>
                          <a:pt x="0" y="463"/>
                          <a:pt x="37" y="578"/>
                        </a:cubicBezTo>
                        <a:lnTo>
                          <a:pt x="1636" y="4949"/>
                        </a:lnTo>
                        <a:cubicBezTo>
                          <a:pt x="1733" y="5199"/>
                          <a:pt x="1982" y="5393"/>
                          <a:pt x="2232" y="5393"/>
                        </a:cubicBezTo>
                        <a:lnTo>
                          <a:pt x="8798" y="5277"/>
                        </a:lnTo>
                        <a:cubicBezTo>
                          <a:pt x="8913" y="5277"/>
                          <a:pt x="9010" y="5217"/>
                          <a:pt x="9070" y="5125"/>
                        </a:cubicBezTo>
                        <a:cubicBezTo>
                          <a:pt x="9126" y="5028"/>
                          <a:pt x="9126" y="4912"/>
                          <a:pt x="9070" y="4778"/>
                        </a:cubicBezTo>
                        <a:lnTo>
                          <a:pt x="7453" y="444"/>
                        </a:lnTo>
                        <a:cubicBezTo>
                          <a:pt x="7356" y="195"/>
                          <a:pt x="7107" y="1"/>
                          <a:pt x="68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65;p47"/>
                  <p:cNvSpPr/>
                  <p:nvPr/>
                </p:nvSpPr>
                <p:spPr>
                  <a:xfrm>
                    <a:off x="5826274" y="2662968"/>
                    <a:ext cx="1436805" cy="838336"/>
                  </a:xfrm>
                  <a:custGeom>
                    <a:avLst/>
                    <a:gdLst/>
                    <a:ahLst/>
                    <a:cxnLst/>
                    <a:rect l="l" t="t" r="r" b="b"/>
                    <a:pathLst>
                      <a:path w="8974" h="5236" extrusionOk="0">
                        <a:moveTo>
                          <a:pt x="6779" y="93"/>
                        </a:moveTo>
                        <a:cubicBezTo>
                          <a:pt x="6954" y="93"/>
                          <a:pt x="7185" y="250"/>
                          <a:pt x="7259" y="463"/>
                        </a:cubicBezTo>
                        <a:lnTo>
                          <a:pt x="8839" y="4677"/>
                        </a:lnTo>
                        <a:cubicBezTo>
                          <a:pt x="8876" y="4774"/>
                          <a:pt x="8858" y="4871"/>
                          <a:pt x="8839" y="4926"/>
                        </a:cubicBezTo>
                        <a:cubicBezTo>
                          <a:pt x="8802" y="4986"/>
                          <a:pt x="8742" y="5023"/>
                          <a:pt x="8645" y="5023"/>
                        </a:cubicBezTo>
                        <a:lnTo>
                          <a:pt x="2177" y="5139"/>
                        </a:lnTo>
                        <a:cubicBezTo>
                          <a:pt x="1987" y="5139"/>
                          <a:pt x="1775" y="4968"/>
                          <a:pt x="1696" y="4774"/>
                        </a:cubicBezTo>
                        <a:lnTo>
                          <a:pt x="139" y="537"/>
                        </a:lnTo>
                        <a:cubicBezTo>
                          <a:pt x="97" y="440"/>
                          <a:pt x="97" y="347"/>
                          <a:pt x="139" y="287"/>
                        </a:cubicBezTo>
                        <a:cubicBezTo>
                          <a:pt x="176" y="232"/>
                          <a:pt x="231" y="190"/>
                          <a:pt x="310" y="190"/>
                        </a:cubicBezTo>
                        <a:lnTo>
                          <a:pt x="6779" y="93"/>
                        </a:lnTo>
                        <a:close/>
                        <a:moveTo>
                          <a:pt x="6779" y="1"/>
                        </a:moveTo>
                        <a:lnTo>
                          <a:pt x="310" y="93"/>
                        </a:lnTo>
                        <a:cubicBezTo>
                          <a:pt x="194" y="93"/>
                          <a:pt x="97" y="153"/>
                          <a:pt x="42" y="250"/>
                        </a:cubicBezTo>
                        <a:cubicBezTo>
                          <a:pt x="0" y="324"/>
                          <a:pt x="0" y="440"/>
                          <a:pt x="42" y="578"/>
                        </a:cubicBezTo>
                        <a:lnTo>
                          <a:pt x="1599" y="4811"/>
                        </a:lnTo>
                        <a:cubicBezTo>
                          <a:pt x="1696" y="5042"/>
                          <a:pt x="1927" y="5236"/>
                          <a:pt x="2177" y="5236"/>
                        </a:cubicBezTo>
                        <a:lnTo>
                          <a:pt x="8645" y="5120"/>
                        </a:lnTo>
                        <a:cubicBezTo>
                          <a:pt x="8779" y="5120"/>
                          <a:pt x="8876" y="5060"/>
                          <a:pt x="8918" y="4968"/>
                        </a:cubicBezTo>
                        <a:cubicBezTo>
                          <a:pt x="8973" y="4889"/>
                          <a:pt x="8973" y="4774"/>
                          <a:pt x="8936" y="4640"/>
                        </a:cubicBezTo>
                        <a:lnTo>
                          <a:pt x="7356" y="421"/>
                        </a:lnTo>
                        <a:cubicBezTo>
                          <a:pt x="7259" y="172"/>
                          <a:pt x="7010" y="1"/>
                          <a:pt x="677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66;p47"/>
                  <p:cNvSpPr/>
                  <p:nvPr/>
                </p:nvSpPr>
                <p:spPr>
                  <a:xfrm>
                    <a:off x="5885354" y="2730374"/>
                    <a:ext cx="215505" cy="237603"/>
                  </a:xfrm>
                  <a:custGeom>
                    <a:avLst/>
                    <a:gdLst/>
                    <a:ahLst/>
                    <a:cxnLst/>
                    <a:rect l="l" t="t" r="r" b="b"/>
                    <a:pathLst>
                      <a:path w="1346" h="1484" extrusionOk="0">
                        <a:moveTo>
                          <a:pt x="116" y="0"/>
                        </a:moveTo>
                        <a:cubicBezTo>
                          <a:pt x="38" y="0"/>
                          <a:pt x="1" y="79"/>
                          <a:pt x="19" y="157"/>
                        </a:cubicBezTo>
                        <a:lnTo>
                          <a:pt x="463" y="1331"/>
                        </a:lnTo>
                        <a:cubicBezTo>
                          <a:pt x="500" y="1405"/>
                          <a:pt x="578" y="1483"/>
                          <a:pt x="652" y="1483"/>
                        </a:cubicBezTo>
                        <a:lnTo>
                          <a:pt x="1248" y="1465"/>
                        </a:lnTo>
                        <a:cubicBezTo>
                          <a:pt x="1327" y="1465"/>
                          <a:pt x="1345" y="1405"/>
                          <a:pt x="1327" y="1331"/>
                        </a:cubicBezTo>
                        <a:lnTo>
                          <a:pt x="883" y="134"/>
                        </a:lnTo>
                        <a:cubicBezTo>
                          <a:pt x="865" y="60"/>
                          <a:pt x="768" y="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67;p47"/>
                  <p:cNvSpPr/>
                  <p:nvPr/>
                </p:nvSpPr>
                <p:spPr>
                  <a:xfrm>
                    <a:off x="5878789" y="2721408"/>
                    <a:ext cx="228794" cy="252493"/>
                  </a:xfrm>
                  <a:custGeom>
                    <a:avLst/>
                    <a:gdLst/>
                    <a:ahLst/>
                    <a:cxnLst/>
                    <a:rect l="l" t="t" r="r" b="b"/>
                    <a:pathLst>
                      <a:path w="1429" h="1577" extrusionOk="0">
                        <a:moveTo>
                          <a:pt x="753" y="98"/>
                        </a:moveTo>
                        <a:cubicBezTo>
                          <a:pt x="790" y="98"/>
                          <a:pt x="869" y="153"/>
                          <a:pt x="887" y="213"/>
                        </a:cubicBezTo>
                        <a:lnTo>
                          <a:pt x="1331" y="1387"/>
                        </a:lnTo>
                        <a:lnTo>
                          <a:pt x="1331" y="1461"/>
                        </a:lnTo>
                        <a:cubicBezTo>
                          <a:pt x="1313" y="1461"/>
                          <a:pt x="1313" y="1461"/>
                          <a:pt x="1289" y="1484"/>
                        </a:cubicBezTo>
                        <a:lnTo>
                          <a:pt x="693" y="1484"/>
                        </a:lnTo>
                        <a:cubicBezTo>
                          <a:pt x="638" y="1484"/>
                          <a:pt x="578" y="1424"/>
                          <a:pt x="559" y="1369"/>
                        </a:cubicBezTo>
                        <a:lnTo>
                          <a:pt x="116" y="190"/>
                        </a:lnTo>
                        <a:cubicBezTo>
                          <a:pt x="97" y="153"/>
                          <a:pt x="97" y="135"/>
                          <a:pt x="116" y="135"/>
                        </a:cubicBezTo>
                        <a:cubicBezTo>
                          <a:pt x="116" y="116"/>
                          <a:pt x="116" y="116"/>
                          <a:pt x="157" y="116"/>
                        </a:cubicBezTo>
                        <a:lnTo>
                          <a:pt x="753" y="98"/>
                        </a:lnTo>
                        <a:close/>
                        <a:moveTo>
                          <a:pt x="753" y="1"/>
                        </a:moveTo>
                        <a:lnTo>
                          <a:pt x="157" y="19"/>
                        </a:lnTo>
                        <a:cubicBezTo>
                          <a:pt x="97" y="19"/>
                          <a:pt x="42" y="38"/>
                          <a:pt x="19" y="75"/>
                        </a:cubicBezTo>
                        <a:cubicBezTo>
                          <a:pt x="0" y="116"/>
                          <a:pt x="0" y="172"/>
                          <a:pt x="19" y="232"/>
                        </a:cubicBezTo>
                        <a:lnTo>
                          <a:pt x="462" y="1405"/>
                        </a:lnTo>
                        <a:cubicBezTo>
                          <a:pt x="504" y="1503"/>
                          <a:pt x="578" y="1576"/>
                          <a:pt x="693" y="1576"/>
                        </a:cubicBezTo>
                        <a:lnTo>
                          <a:pt x="1289" y="1576"/>
                        </a:lnTo>
                        <a:cubicBezTo>
                          <a:pt x="1331" y="1576"/>
                          <a:pt x="1386" y="1539"/>
                          <a:pt x="1405" y="1503"/>
                        </a:cubicBezTo>
                        <a:cubicBezTo>
                          <a:pt x="1428" y="1461"/>
                          <a:pt x="1428" y="1405"/>
                          <a:pt x="1405" y="1369"/>
                        </a:cubicBezTo>
                        <a:lnTo>
                          <a:pt x="984" y="172"/>
                        </a:lnTo>
                        <a:cubicBezTo>
                          <a:pt x="943" y="75"/>
                          <a:pt x="850" y="1"/>
                          <a:pt x="7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8;p47"/>
                  <p:cNvSpPr/>
                  <p:nvPr/>
                </p:nvSpPr>
                <p:spPr>
                  <a:xfrm>
                    <a:off x="5918657" y="2745904"/>
                    <a:ext cx="108233" cy="95586"/>
                  </a:xfrm>
                  <a:custGeom>
                    <a:avLst/>
                    <a:gdLst/>
                    <a:ahLst/>
                    <a:cxnLst/>
                    <a:rect l="l" t="t" r="r" b="b"/>
                    <a:pathLst>
                      <a:path w="676" h="597" extrusionOk="0">
                        <a:moveTo>
                          <a:pt x="232" y="0"/>
                        </a:moveTo>
                        <a:cubicBezTo>
                          <a:pt x="79" y="19"/>
                          <a:pt x="1" y="134"/>
                          <a:pt x="61" y="310"/>
                        </a:cubicBezTo>
                        <a:cubicBezTo>
                          <a:pt x="139" y="462"/>
                          <a:pt x="292" y="596"/>
                          <a:pt x="444" y="596"/>
                        </a:cubicBezTo>
                        <a:cubicBezTo>
                          <a:pt x="601" y="596"/>
                          <a:pt x="675" y="462"/>
                          <a:pt x="620" y="291"/>
                        </a:cubicBezTo>
                        <a:cubicBezTo>
                          <a:pt x="560" y="134"/>
                          <a:pt x="389"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69;p47"/>
                  <p:cNvSpPr/>
                  <p:nvPr/>
                </p:nvSpPr>
                <p:spPr>
                  <a:xfrm>
                    <a:off x="5915775" y="2739980"/>
                    <a:ext cx="113997" cy="108074"/>
                  </a:xfrm>
                  <a:custGeom>
                    <a:avLst/>
                    <a:gdLst/>
                    <a:ahLst/>
                    <a:cxnLst/>
                    <a:rect l="l" t="t" r="r" b="b"/>
                    <a:pathLst>
                      <a:path w="712" h="675" extrusionOk="0">
                        <a:moveTo>
                          <a:pt x="250" y="97"/>
                        </a:moveTo>
                        <a:cubicBezTo>
                          <a:pt x="365" y="97"/>
                          <a:pt x="541" y="213"/>
                          <a:pt x="578" y="347"/>
                        </a:cubicBezTo>
                        <a:cubicBezTo>
                          <a:pt x="619" y="421"/>
                          <a:pt x="596" y="481"/>
                          <a:pt x="578" y="518"/>
                        </a:cubicBezTo>
                        <a:cubicBezTo>
                          <a:pt x="559" y="559"/>
                          <a:pt x="522" y="578"/>
                          <a:pt x="462" y="578"/>
                        </a:cubicBezTo>
                        <a:cubicBezTo>
                          <a:pt x="347" y="578"/>
                          <a:pt x="194" y="462"/>
                          <a:pt x="134" y="328"/>
                        </a:cubicBezTo>
                        <a:cubicBezTo>
                          <a:pt x="116" y="250"/>
                          <a:pt x="116" y="190"/>
                          <a:pt x="134" y="153"/>
                        </a:cubicBezTo>
                        <a:cubicBezTo>
                          <a:pt x="157" y="116"/>
                          <a:pt x="194" y="97"/>
                          <a:pt x="250" y="97"/>
                        </a:cubicBezTo>
                        <a:close/>
                        <a:moveTo>
                          <a:pt x="250" y="0"/>
                        </a:moveTo>
                        <a:cubicBezTo>
                          <a:pt x="157" y="0"/>
                          <a:pt x="79" y="37"/>
                          <a:pt x="42" y="116"/>
                        </a:cubicBezTo>
                        <a:cubicBezTo>
                          <a:pt x="0" y="171"/>
                          <a:pt x="0" y="268"/>
                          <a:pt x="42" y="365"/>
                        </a:cubicBezTo>
                        <a:cubicBezTo>
                          <a:pt x="97" y="536"/>
                          <a:pt x="291" y="675"/>
                          <a:pt x="462" y="675"/>
                        </a:cubicBezTo>
                        <a:cubicBezTo>
                          <a:pt x="559" y="675"/>
                          <a:pt x="638" y="633"/>
                          <a:pt x="675" y="559"/>
                        </a:cubicBezTo>
                        <a:cubicBezTo>
                          <a:pt x="712" y="499"/>
                          <a:pt x="712" y="402"/>
                          <a:pt x="675" y="305"/>
                        </a:cubicBezTo>
                        <a:cubicBezTo>
                          <a:pt x="619" y="134"/>
                          <a:pt x="42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70;p47"/>
                  <p:cNvSpPr/>
                  <p:nvPr/>
                </p:nvSpPr>
                <p:spPr>
                  <a:xfrm>
                    <a:off x="5968290" y="2859742"/>
                    <a:ext cx="86618" cy="77173"/>
                  </a:xfrm>
                  <a:custGeom>
                    <a:avLst/>
                    <a:gdLst/>
                    <a:ahLst/>
                    <a:cxnLst/>
                    <a:rect l="l" t="t" r="r" b="b"/>
                    <a:pathLst>
                      <a:path w="541" h="482" extrusionOk="0">
                        <a:moveTo>
                          <a:pt x="194" y="1"/>
                        </a:moveTo>
                        <a:cubicBezTo>
                          <a:pt x="60" y="1"/>
                          <a:pt x="0" y="116"/>
                          <a:pt x="60" y="250"/>
                        </a:cubicBezTo>
                        <a:cubicBezTo>
                          <a:pt x="97" y="389"/>
                          <a:pt x="231" y="481"/>
                          <a:pt x="365" y="481"/>
                        </a:cubicBezTo>
                        <a:cubicBezTo>
                          <a:pt x="481" y="481"/>
                          <a:pt x="541" y="366"/>
                          <a:pt x="499" y="232"/>
                        </a:cubicBezTo>
                        <a:cubicBezTo>
                          <a:pt x="444" y="116"/>
                          <a:pt x="310"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71;p47"/>
                  <p:cNvSpPr/>
                  <p:nvPr/>
                </p:nvSpPr>
                <p:spPr>
                  <a:xfrm>
                    <a:off x="5965248" y="2853658"/>
                    <a:ext cx="95584" cy="92864"/>
                  </a:xfrm>
                  <a:custGeom>
                    <a:avLst/>
                    <a:gdLst/>
                    <a:ahLst/>
                    <a:cxnLst/>
                    <a:rect l="l" t="t" r="r" b="b"/>
                    <a:pathLst>
                      <a:path w="597" h="580" extrusionOk="0">
                        <a:moveTo>
                          <a:pt x="213" y="99"/>
                        </a:moveTo>
                        <a:cubicBezTo>
                          <a:pt x="310" y="99"/>
                          <a:pt x="426" y="196"/>
                          <a:pt x="463" y="288"/>
                        </a:cubicBezTo>
                        <a:cubicBezTo>
                          <a:pt x="481" y="348"/>
                          <a:pt x="481" y="404"/>
                          <a:pt x="463" y="427"/>
                        </a:cubicBezTo>
                        <a:cubicBezTo>
                          <a:pt x="463" y="445"/>
                          <a:pt x="426" y="464"/>
                          <a:pt x="384" y="464"/>
                        </a:cubicBezTo>
                        <a:cubicBezTo>
                          <a:pt x="376" y="466"/>
                          <a:pt x="368" y="466"/>
                          <a:pt x="360" y="466"/>
                        </a:cubicBezTo>
                        <a:cubicBezTo>
                          <a:pt x="266" y="466"/>
                          <a:pt x="150" y="376"/>
                          <a:pt x="116" y="270"/>
                        </a:cubicBezTo>
                        <a:cubicBezTo>
                          <a:pt x="98" y="214"/>
                          <a:pt x="98" y="173"/>
                          <a:pt x="116" y="136"/>
                        </a:cubicBezTo>
                        <a:cubicBezTo>
                          <a:pt x="135" y="117"/>
                          <a:pt x="153" y="99"/>
                          <a:pt x="213" y="99"/>
                        </a:cubicBezTo>
                        <a:close/>
                        <a:moveTo>
                          <a:pt x="242" y="0"/>
                        </a:moveTo>
                        <a:cubicBezTo>
                          <a:pt x="232" y="0"/>
                          <a:pt x="223" y="1"/>
                          <a:pt x="213" y="2"/>
                        </a:cubicBezTo>
                        <a:cubicBezTo>
                          <a:pt x="135" y="2"/>
                          <a:pt x="56" y="39"/>
                          <a:pt x="19" y="99"/>
                        </a:cubicBezTo>
                        <a:cubicBezTo>
                          <a:pt x="1" y="154"/>
                          <a:pt x="1" y="233"/>
                          <a:pt x="19" y="311"/>
                        </a:cubicBezTo>
                        <a:cubicBezTo>
                          <a:pt x="79" y="464"/>
                          <a:pt x="232" y="579"/>
                          <a:pt x="384" y="579"/>
                        </a:cubicBezTo>
                        <a:cubicBezTo>
                          <a:pt x="463" y="579"/>
                          <a:pt x="518" y="543"/>
                          <a:pt x="560" y="482"/>
                        </a:cubicBezTo>
                        <a:cubicBezTo>
                          <a:pt x="597" y="404"/>
                          <a:pt x="597" y="348"/>
                          <a:pt x="560" y="270"/>
                        </a:cubicBezTo>
                        <a:cubicBezTo>
                          <a:pt x="504" y="127"/>
                          <a:pt x="38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72;p47"/>
                  <p:cNvSpPr/>
                  <p:nvPr/>
                </p:nvSpPr>
                <p:spPr>
                  <a:xfrm>
                    <a:off x="6711033" y="2812029"/>
                    <a:ext cx="480963" cy="205741"/>
                  </a:xfrm>
                  <a:custGeom>
                    <a:avLst/>
                    <a:gdLst/>
                    <a:ahLst/>
                    <a:cxnLst/>
                    <a:rect l="l" t="t" r="r" b="b"/>
                    <a:pathLst>
                      <a:path w="3004" h="1285" extrusionOk="0">
                        <a:moveTo>
                          <a:pt x="2045" y="0"/>
                        </a:moveTo>
                        <a:cubicBezTo>
                          <a:pt x="1897" y="0"/>
                          <a:pt x="1763" y="14"/>
                          <a:pt x="1678" y="14"/>
                        </a:cubicBezTo>
                        <a:cubicBezTo>
                          <a:pt x="1662" y="14"/>
                          <a:pt x="1648" y="14"/>
                          <a:pt x="1636" y="12"/>
                        </a:cubicBezTo>
                        <a:cubicBezTo>
                          <a:pt x="1626" y="10"/>
                          <a:pt x="1614" y="9"/>
                          <a:pt x="1602" y="9"/>
                        </a:cubicBezTo>
                        <a:cubicBezTo>
                          <a:pt x="1400" y="9"/>
                          <a:pt x="888" y="301"/>
                          <a:pt x="596" y="340"/>
                        </a:cubicBezTo>
                        <a:cubicBezTo>
                          <a:pt x="310" y="377"/>
                          <a:pt x="176" y="299"/>
                          <a:pt x="79" y="493"/>
                        </a:cubicBezTo>
                        <a:cubicBezTo>
                          <a:pt x="0" y="664"/>
                          <a:pt x="0" y="918"/>
                          <a:pt x="176" y="1052"/>
                        </a:cubicBezTo>
                        <a:cubicBezTo>
                          <a:pt x="289" y="1121"/>
                          <a:pt x="397" y="1155"/>
                          <a:pt x="539" y="1155"/>
                        </a:cubicBezTo>
                        <a:cubicBezTo>
                          <a:pt x="635" y="1155"/>
                          <a:pt x="747" y="1139"/>
                          <a:pt x="888" y="1107"/>
                        </a:cubicBezTo>
                        <a:cubicBezTo>
                          <a:pt x="1061" y="1071"/>
                          <a:pt x="1219" y="1052"/>
                          <a:pt x="1363" y="1052"/>
                        </a:cubicBezTo>
                        <a:cubicBezTo>
                          <a:pt x="1507" y="1052"/>
                          <a:pt x="1636" y="1071"/>
                          <a:pt x="1752" y="1107"/>
                        </a:cubicBezTo>
                        <a:cubicBezTo>
                          <a:pt x="1983" y="1186"/>
                          <a:pt x="2177" y="1265"/>
                          <a:pt x="2408" y="1283"/>
                        </a:cubicBezTo>
                        <a:cubicBezTo>
                          <a:pt x="2418" y="1284"/>
                          <a:pt x="2429" y="1284"/>
                          <a:pt x="2439" y="1284"/>
                        </a:cubicBezTo>
                        <a:cubicBezTo>
                          <a:pt x="2651" y="1284"/>
                          <a:pt x="2949" y="1115"/>
                          <a:pt x="2967" y="895"/>
                        </a:cubicBezTo>
                        <a:cubicBezTo>
                          <a:pt x="3004" y="664"/>
                          <a:pt x="2791" y="299"/>
                          <a:pt x="2791" y="299"/>
                        </a:cubicBezTo>
                        <a:cubicBezTo>
                          <a:pt x="2630" y="45"/>
                          <a:pt x="2314" y="0"/>
                          <a:pt x="2045"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73;p47"/>
                  <p:cNvSpPr/>
                  <p:nvPr/>
                </p:nvSpPr>
                <p:spPr>
                  <a:xfrm>
                    <a:off x="6702067" y="2804344"/>
                    <a:ext cx="465593" cy="222073"/>
                  </a:xfrm>
                  <a:custGeom>
                    <a:avLst/>
                    <a:gdLst/>
                    <a:ahLst/>
                    <a:cxnLst/>
                    <a:rect l="l" t="t" r="r" b="b"/>
                    <a:pathLst>
                      <a:path w="2908" h="1387" extrusionOk="0">
                        <a:moveTo>
                          <a:pt x="1715" y="0"/>
                        </a:moveTo>
                        <a:cubicBezTo>
                          <a:pt x="1637" y="0"/>
                          <a:pt x="1577" y="19"/>
                          <a:pt x="1484" y="42"/>
                        </a:cubicBezTo>
                        <a:cubicBezTo>
                          <a:pt x="1406" y="79"/>
                          <a:pt x="1309" y="116"/>
                          <a:pt x="1212" y="157"/>
                        </a:cubicBezTo>
                        <a:cubicBezTo>
                          <a:pt x="999" y="231"/>
                          <a:pt x="791" y="328"/>
                          <a:pt x="652" y="347"/>
                        </a:cubicBezTo>
                        <a:lnTo>
                          <a:pt x="306" y="347"/>
                        </a:lnTo>
                        <a:cubicBezTo>
                          <a:pt x="232" y="365"/>
                          <a:pt x="135" y="407"/>
                          <a:pt x="98" y="504"/>
                        </a:cubicBezTo>
                        <a:cubicBezTo>
                          <a:pt x="1" y="712"/>
                          <a:pt x="19" y="985"/>
                          <a:pt x="214" y="1137"/>
                        </a:cubicBezTo>
                        <a:cubicBezTo>
                          <a:pt x="306" y="1197"/>
                          <a:pt x="403" y="1234"/>
                          <a:pt x="518" y="1253"/>
                        </a:cubicBezTo>
                        <a:cubicBezTo>
                          <a:pt x="634" y="1253"/>
                          <a:pt x="768" y="1234"/>
                          <a:pt x="944" y="1197"/>
                        </a:cubicBezTo>
                        <a:cubicBezTo>
                          <a:pt x="1105" y="1160"/>
                          <a:pt x="1254" y="1145"/>
                          <a:pt x="1388" y="1145"/>
                        </a:cubicBezTo>
                        <a:cubicBezTo>
                          <a:pt x="1542" y="1145"/>
                          <a:pt x="1676" y="1165"/>
                          <a:pt x="1789" y="1197"/>
                        </a:cubicBezTo>
                        <a:cubicBezTo>
                          <a:pt x="2020" y="1271"/>
                          <a:pt x="2233" y="1350"/>
                          <a:pt x="2445" y="1387"/>
                        </a:cubicBezTo>
                        <a:cubicBezTo>
                          <a:pt x="2579" y="1387"/>
                          <a:pt x="2713" y="1350"/>
                          <a:pt x="2847" y="1271"/>
                        </a:cubicBezTo>
                        <a:cubicBezTo>
                          <a:pt x="2870" y="1271"/>
                          <a:pt x="2889" y="1253"/>
                          <a:pt x="2907" y="1234"/>
                        </a:cubicBezTo>
                        <a:lnTo>
                          <a:pt x="2870" y="1234"/>
                        </a:lnTo>
                        <a:lnTo>
                          <a:pt x="2755" y="1216"/>
                        </a:lnTo>
                        <a:cubicBezTo>
                          <a:pt x="2658" y="1271"/>
                          <a:pt x="2542" y="1289"/>
                          <a:pt x="2464" y="1289"/>
                        </a:cubicBezTo>
                        <a:cubicBezTo>
                          <a:pt x="2251" y="1253"/>
                          <a:pt x="2062" y="1174"/>
                          <a:pt x="1831" y="1100"/>
                        </a:cubicBezTo>
                        <a:cubicBezTo>
                          <a:pt x="1704" y="1061"/>
                          <a:pt x="1564" y="1041"/>
                          <a:pt x="1413" y="1041"/>
                        </a:cubicBezTo>
                        <a:cubicBezTo>
                          <a:pt x="1261" y="1041"/>
                          <a:pt x="1098" y="1061"/>
                          <a:pt x="925" y="1100"/>
                        </a:cubicBezTo>
                        <a:cubicBezTo>
                          <a:pt x="750" y="1137"/>
                          <a:pt x="634" y="1155"/>
                          <a:pt x="518" y="1155"/>
                        </a:cubicBezTo>
                        <a:cubicBezTo>
                          <a:pt x="421" y="1137"/>
                          <a:pt x="348" y="1119"/>
                          <a:pt x="269" y="1040"/>
                        </a:cubicBezTo>
                        <a:cubicBezTo>
                          <a:pt x="117" y="943"/>
                          <a:pt x="98" y="712"/>
                          <a:pt x="172" y="559"/>
                        </a:cubicBezTo>
                        <a:cubicBezTo>
                          <a:pt x="214" y="481"/>
                          <a:pt x="250" y="462"/>
                          <a:pt x="329" y="462"/>
                        </a:cubicBezTo>
                        <a:cubicBezTo>
                          <a:pt x="366" y="453"/>
                          <a:pt x="413" y="453"/>
                          <a:pt x="471" y="453"/>
                        </a:cubicBezTo>
                        <a:cubicBezTo>
                          <a:pt x="529" y="453"/>
                          <a:pt x="597" y="453"/>
                          <a:pt x="676" y="444"/>
                        </a:cubicBezTo>
                        <a:cubicBezTo>
                          <a:pt x="847" y="425"/>
                          <a:pt x="1059" y="328"/>
                          <a:pt x="1253" y="250"/>
                        </a:cubicBezTo>
                        <a:cubicBezTo>
                          <a:pt x="1346" y="213"/>
                          <a:pt x="1443" y="176"/>
                          <a:pt x="1521" y="134"/>
                        </a:cubicBezTo>
                        <a:cubicBezTo>
                          <a:pt x="1600" y="116"/>
                          <a:pt x="1655" y="97"/>
                          <a:pt x="1692" y="97"/>
                        </a:cubicBezTo>
                        <a:cubicBezTo>
                          <a:pt x="1722" y="107"/>
                          <a:pt x="1757" y="111"/>
                          <a:pt x="1796" y="111"/>
                        </a:cubicBezTo>
                        <a:cubicBezTo>
                          <a:pt x="1834" y="111"/>
                          <a:pt x="1877" y="107"/>
                          <a:pt x="1923" y="97"/>
                        </a:cubicBezTo>
                        <a:lnTo>
                          <a:pt x="2233" y="97"/>
                        </a:lnTo>
                        <a:cubicBezTo>
                          <a:pt x="2385" y="116"/>
                          <a:pt x="2542" y="134"/>
                          <a:pt x="2658" y="231"/>
                        </a:cubicBezTo>
                        <a:cubicBezTo>
                          <a:pt x="2773" y="273"/>
                          <a:pt x="2847" y="310"/>
                          <a:pt x="2907" y="347"/>
                        </a:cubicBezTo>
                        <a:lnTo>
                          <a:pt x="2907" y="328"/>
                        </a:lnTo>
                        <a:cubicBezTo>
                          <a:pt x="2755" y="97"/>
                          <a:pt x="2482" y="19"/>
                          <a:pt x="2251" y="0"/>
                        </a:cubicBezTo>
                        <a:lnTo>
                          <a:pt x="1923" y="0"/>
                        </a:lnTo>
                        <a:cubicBezTo>
                          <a:pt x="1862" y="0"/>
                          <a:pt x="1798" y="9"/>
                          <a:pt x="1757" y="9"/>
                        </a:cubicBezTo>
                        <a:cubicBezTo>
                          <a:pt x="1736" y="9"/>
                          <a:pt x="1721" y="7"/>
                          <a:pt x="171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74;p47"/>
                  <p:cNvSpPr/>
                  <p:nvPr/>
                </p:nvSpPr>
                <p:spPr>
                  <a:xfrm>
                    <a:off x="6739212" y="3006402"/>
                    <a:ext cx="514906" cy="242246"/>
                  </a:xfrm>
                  <a:custGeom>
                    <a:avLst/>
                    <a:gdLst/>
                    <a:ahLst/>
                    <a:cxnLst/>
                    <a:rect l="l" t="t" r="r" b="b"/>
                    <a:pathLst>
                      <a:path w="3216" h="1513" extrusionOk="0">
                        <a:moveTo>
                          <a:pt x="2553" y="0"/>
                        </a:moveTo>
                        <a:cubicBezTo>
                          <a:pt x="2466" y="0"/>
                          <a:pt x="2382" y="10"/>
                          <a:pt x="2310" y="27"/>
                        </a:cubicBezTo>
                        <a:cubicBezTo>
                          <a:pt x="2079" y="88"/>
                          <a:pt x="1326" y="319"/>
                          <a:pt x="1058" y="397"/>
                        </a:cubicBezTo>
                        <a:cubicBezTo>
                          <a:pt x="767" y="471"/>
                          <a:pt x="305" y="605"/>
                          <a:pt x="152" y="744"/>
                        </a:cubicBezTo>
                        <a:cubicBezTo>
                          <a:pt x="0" y="878"/>
                          <a:pt x="116" y="1358"/>
                          <a:pt x="305" y="1474"/>
                        </a:cubicBezTo>
                        <a:cubicBezTo>
                          <a:pt x="361" y="1502"/>
                          <a:pt x="456" y="1512"/>
                          <a:pt x="569" y="1512"/>
                        </a:cubicBezTo>
                        <a:cubicBezTo>
                          <a:pt x="846" y="1512"/>
                          <a:pt x="1233" y="1450"/>
                          <a:pt x="1423" y="1437"/>
                        </a:cubicBezTo>
                        <a:cubicBezTo>
                          <a:pt x="1691" y="1395"/>
                          <a:pt x="2578" y="1280"/>
                          <a:pt x="2828" y="1206"/>
                        </a:cubicBezTo>
                        <a:cubicBezTo>
                          <a:pt x="3077" y="1127"/>
                          <a:pt x="3216" y="799"/>
                          <a:pt x="3216" y="605"/>
                        </a:cubicBezTo>
                        <a:cubicBezTo>
                          <a:pt x="3216" y="397"/>
                          <a:pt x="3059" y="185"/>
                          <a:pt x="3059" y="185"/>
                        </a:cubicBezTo>
                        <a:cubicBezTo>
                          <a:pt x="2954" y="51"/>
                          <a:pt x="2747" y="0"/>
                          <a:pt x="2553"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75;p47"/>
                  <p:cNvSpPr/>
                  <p:nvPr/>
                </p:nvSpPr>
                <p:spPr>
                  <a:xfrm>
                    <a:off x="6742094" y="2998877"/>
                    <a:ext cx="505459" cy="257457"/>
                  </a:xfrm>
                  <a:custGeom>
                    <a:avLst/>
                    <a:gdLst/>
                    <a:ahLst/>
                    <a:cxnLst/>
                    <a:rect l="l" t="t" r="r" b="b"/>
                    <a:pathLst>
                      <a:path w="3157" h="1608" extrusionOk="0">
                        <a:moveTo>
                          <a:pt x="2505" y="1"/>
                        </a:moveTo>
                        <a:cubicBezTo>
                          <a:pt x="2426" y="1"/>
                          <a:pt x="2348" y="1"/>
                          <a:pt x="2274" y="19"/>
                        </a:cubicBezTo>
                        <a:cubicBezTo>
                          <a:pt x="2043" y="74"/>
                          <a:pt x="1290" y="329"/>
                          <a:pt x="1022" y="403"/>
                        </a:cubicBezTo>
                        <a:cubicBezTo>
                          <a:pt x="888" y="444"/>
                          <a:pt x="694" y="481"/>
                          <a:pt x="518" y="537"/>
                        </a:cubicBezTo>
                        <a:cubicBezTo>
                          <a:pt x="347" y="597"/>
                          <a:pt x="195" y="675"/>
                          <a:pt x="98" y="749"/>
                        </a:cubicBezTo>
                        <a:cubicBezTo>
                          <a:pt x="56" y="791"/>
                          <a:pt x="19" y="865"/>
                          <a:pt x="19" y="925"/>
                        </a:cubicBezTo>
                        <a:cubicBezTo>
                          <a:pt x="0" y="999"/>
                          <a:pt x="19" y="1096"/>
                          <a:pt x="37" y="1174"/>
                        </a:cubicBezTo>
                        <a:cubicBezTo>
                          <a:pt x="79" y="1327"/>
                          <a:pt x="134" y="1502"/>
                          <a:pt x="268" y="1558"/>
                        </a:cubicBezTo>
                        <a:cubicBezTo>
                          <a:pt x="329" y="1599"/>
                          <a:pt x="402" y="1599"/>
                          <a:pt x="500" y="1599"/>
                        </a:cubicBezTo>
                        <a:cubicBezTo>
                          <a:pt x="532" y="1605"/>
                          <a:pt x="566" y="1607"/>
                          <a:pt x="602" y="1607"/>
                        </a:cubicBezTo>
                        <a:cubicBezTo>
                          <a:pt x="674" y="1607"/>
                          <a:pt x="751" y="1599"/>
                          <a:pt x="828" y="1599"/>
                        </a:cubicBezTo>
                        <a:cubicBezTo>
                          <a:pt x="1040" y="1576"/>
                          <a:pt x="1271" y="1539"/>
                          <a:pt x="1405" y="1521"/>
                        </a:cubicBezTo>
                        <a:cubicBezTo>
                          <a:pt x="1539" y="1502"/>
                          <a:pt x="1830" y="1461"/>
                          <a:pt x="2117" y="1424"/>
                        </a:cubicBezTo>
                        <a:cubicBezTo>
                          <a:pt x="2408" y="1387"/>
                          <a:pt x="2694" y="1345"/>
                          <a:pt x="2828" y="1308"/>
                        </a:cubicBezTo>
                        <a:cubicBezTo>
                          <a:pt x="2967" y="1271"/>
                          <a:pt x="3082" y="1156"/>
                          <a:pt x="3138" y="1022"/>
                        </a:cubicBezTo>
                        <a:cubicBezTo>
                          <a:pt x="3156" y="999"/>
                          <a:pt x="3156" y="999"/>
                          <a:pt x="3156" y="980"/>
                        </a:cubicBezTo>
                        <a:cubicBezTo>
                          <a:pt x="3138" y="962"/>
                          <a:pt x="3101" y="943"/>
                          <a:pt x="3082" y="943"/>
                        </a:cubicBezTo>
                        <a:cubicBezTo>
                          <a:pt x="3059" y="943"/>
                          <a:pt x="3059" y="962"/>
                          <a:pt x="3059" y="980"/>
                        </a:cubicBezTo>
                        <a:cubicBezTo>
                          <a:pt x="3004" y="1077"/>
                          <a:pt x="2907" y="1174"/>
                          <a:pt x="2791" y="1211"/>
                        </a:cubicBezTo>
                        <a:cubicBezTo>
                          <a:pt x="2676" y="1230"/>
                          <a:pt x="2389" y="1290"/>
                          <a:pt x="2098" y="1327"/>
                        </a:cubicBezTo>
                        <a:cubicBezTo>
                          <a:pt x="1812" y="1368"/>
                          <a:pt x="1521" y="1405"/>
                          <a:pt x="1405" y="1424"/>
                        </a:cubicBezTo>
                        <a:cubicBezTo>
                          <a:pt x="1253" y="1442"/>
                          <a:pt x="1040" y="1484"/>
                          <a:pt x="809" y="1502"/>
                        </a:cubicBezTo>
                        <a:lnTo>
                          <a:pt x="500" y="1502"/>
                        </a:lnTo>
                        <a:cubicBezTo>
                          <a:pt x="426" y="1502"/>
                          <a:pt x="347" y="1484"/>
                          <a:pt x="310" y="1461"/>
                        </a:cubicBezTo>
                        <a:cubicBezTo>
                          <a:pt x="250" y="1424"/>
                          <a:pt x="153" y="1290"/>
                          <a:pt x="134" y="1156"/>
                        </a:cubicBezTo>
                        <a:cubicBezTo>
                          <a:pt x="116" y="1077"/>
                          <a:pt x="116" y="999"/>
                          <a:pt x="116" y="943"/>
                        </a:cubicBezTo>
                        <a:cubicBezTo>
                          <a:pt x="116" y="883"/>
                          <a:pt x="134" y="846"/>
                          <a:pt x="171" y="828"/>
                        </a:cubicBezTo>
                        <a:cubicBezTo>
                          <a:pt x="232" y="768"/>
                          <a:pt x="384" y="694"/>
                          <a:pt x="560" y="634"/>
                        </a:cubicBezTo>
                        <a:cubicBezTo>
                          <a:pt x="731" y="578"/>
                          <a:pt x="906" y="537"/>
                          <a:pt x="1040" y="500"/>
                        </a:cubicBezTo>
                        <a:cubicBezTo>
                          <a:pt x="1327" y="421"/>
                          <a:pt x="2080" y="172"/>
                          <a:pt x="2311" y="116"/>
                        </a:cubicBezTo>
                        <a:cubicBezTo>
                          <a:pt x="2368" y="105"/>
                          <a:pt x="2444" y="93"/>
                          <a:pt x="2524" y="93"/>
                        </a:cubicBezTo>
                        <a:cubicBezTo>
                          <a:pt x="2581" y="93"/>
                          <a:pt x="2639" y="99"/>
                          <a:pt x="2694" y="116"/>
                        </a:cubicBezTo>
                        <a:cubicBezTo>
                          <a:pt x="2754" y="116"/>
                          <a:pt x="2810" y="135"/>
                          <a:pt x="2870" y="153"/>
                        </a:cubicBezTo>
                        <a:cubicBezTo>
                          <a:pt x="2870" y="153"/>
                          <a:pt x="3004" y="213"/>
                          <a:pt x="3156" y="329"/>
                        </a:cubicBezTo>
                        <a:cubicBezTo>
                          <a:pt x="3119" y="250"/>
                          <a:pt x="3082" y="190"/>
                          <a:pt x="3082" y="190"/>
                        </a:cubicBezTo>
                        <a:cubicBezTo>
                          <a:pt x="3004" y="98"/>
                          <a:pt x="2851" y="38"/>
                          <a:pt x="2694" y="19"/>
                        </a:cubicBezTo>
                        <a:cubicBezTo>
                          <a:pt x="2639" y="1"/>
                          <a:pt x="2579" y="1"/>
                          <a:pt x="250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76;p47"/>
                  <p:cNvSpPr/>
                  <p:nvPr/>
                </p:nvSpPr>
                <p:spPr>
                  <a:xfrm>
                    <a:off x="6834637" y="3154663"/>
                    <a:ext cx="440936" cy="208623"/>
                  </a:xfrm>
                  <a:custGeom>
                    <a:avLst/>
                    <a:gdLst/>
                    <a:ahLst/>
                    <a:cxnLst/>
                    <a:rect l="l" t="t" r="r" b="b"/>
                    <a:pathLst>
                      <a:path w="2754" h="1303" extrusionOk="0">
                        <a:moveTo>
                          <a:pt x="2386" y="1"/>
                        </a:moveTo>
                        <a:cubicBezTo>
                          <a:pt x="2368" y="1"/>
                          <a:pt x="2349" y="3"/>
                          <a:pt x="2329" y="7"/>
                        </a:cubicBezTo>
                        <a:cubicBezTo>
                          <a:pt x="2079" y="67"/>
                          <a:pt x="462" y="488"/>
                          <a:pt x="250" y="511"/>
                        </a:cubicBezTo>
                        <a:cubicBezTo>
                          <a:pt x="37" y="529"/>
                          <a:pt x="0" y="700"/>
                          <a:pt x="37" y="973"/>
                        </a:cubicBezTo>
                        <a:cubicBezTo>
                          <a:pt x="97" y="1222"/>
                          <a:pt x="250" y="1296"/>
                          <a:pt x="481" y="1296"/>
                        </a:cubicBezTo>
                        <a:cubicBezTo>
                          <a:pt x="527" y="1301"/>
                          <a:pt x="603" y="1303"/>
                          <a:pt x="697" y="1303"/>
                        </a:cubicBezTo>
                        <a:cubicBezTo>
                          <a:pt x="1073" y="1303"/>
                          <a:pt x="1730" y="1270"/>
                          <a:pt x="1867" y="1241"/>
                        </a:cubicBezTo>
                        <a:cubicBezTo>
                          <a:pt x="2061" y="1222"/>
                          <a:pt x="2481" y="1144"/>
                          <a:pt x="2620" y="913"/>
                        </a:cubicBezTo>
                        <a:cubicBezTo>
                          <a:pt x="2620" y="913"/>
                          <a:pt x="2754" y="742"/>
                          <a:pt x="2712" y="488"/>
                        </a:cubicBezTo>
                        <a:cubicBezTo>
                          <a:pt x="2661" y="275"/>
                          <a:pt x="2591" y="1"/>
                          <a:pt x="238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77;p47"/>
                  <p:cNvSpPr/>
                  <p:nvPr/>
                </p:nvSpPr>
                <p:spPr>
                  <a:xfrm>
                    <a:off x="6828713" y="3146817"/>
                    <a:ext cx="434372" cy="225755"/>
                  </a:xfrm>
                  <a:custGeom>
                    <a:avLst/>
                    <a:gdLst/>
                    <a:ahLst/>
                    <a:cxnLst/>
                    <a:rect l="l" t="t" r="r" b="b"/>
                    <a:pathLst>
                      <a:path w="2713" h="1410" extrusionOk="0">
                        <a:moveTo>
                          <a:pt x="2347" y="1"/>
                        </a:moveTo>
                        <a:cubicBezTo>
                          <a:pt x="2213" y="38"/>
                          <a:pt x="1751" y="153"/>
                          <a:pt x="1289" y="269"/>
                        </a:cubicBezTo>
                        <a:cubicBezTo>
                          <a:pt x="1058" y="329"/>
                          <a:pt x="827" y="384"/>
                          <a:pt x="652" y="444"/>
                        </a:cubicBezTo>
                        <a:cubicBezTo>
                          <a:pt x="462" y="481"/>
                          <a:pt x="324" y="500"/>
                          <a:pt x="287" y="518"/>
                        </a:cubicBezTo>
                        <a:cubicBezTo>
                          <a:pt x="153" y="518"/>
                          <a:pt x="74" y="578"/>
                          <a:pt x="37" y="675"/>
                        </a:cubicBezTo>
                        <a:cubicBezTo>
                          <a:pt x="0" y="768"/>
                          <a:pt x="19" y="883"/>
                          <a:pt x="37" y="1022"/>
                        </a:cubicBezTo>
                        <a:cubicBezTo>
                          <a:pt x="56" y="1156"/>
                          <a:pt x="116" y="1253"/>
                          <a:pt x="208" y="1308"/>
                        </a:cubicBezTo>
                        <a:cubicBezTo>
                          <a:pt x="287" y="1368"/>
                          <a:pt x="402" y="1387"/>
                          <a:pt x="518" y="1405"/>
                        </a:cubicBezTo>
                        <a:cubicBezTo>
                          <a:pt x="552" y="1408"/>
                          <a:pt x="600" y="1409"/>
                          <a:pt x="658" y="1409"/>
                        </a:cubicBezTo>
                        <a:cubicBezTo>
                          <a:pt x="1015" y="1409"/>
                          <a:pt x="1739" y="1365"/>
                          <a:pt x="1922" y="1345"/>
                        </a:cubicBezTo>
                        <a:cubicBezTo>
                          <a:pt x="2019" y="1327"/>
                          <a:pt x="2172" y="1308"/>
                          <a:pt x="2329" y="1253"/>
                        </a:cubicBezTo>
                        <a:cubicBezTo>
                          <a:pt x="2463" y="1211"/>
                          <a:pt x="2615" y="1137"/>
                          <a:pt x="2694" y="999"/>
                        </a:cubicBezTo>
                        <a:cubicBezTo>
                          <a:pt x="2657" y="980"/>
                          <a:pt x="2615" y="962"/>
                          <a:pt x="2597" y="962"/>
                        </a:cubicBezTo>
                        <a:cubicBezTo>
                          <a:pt x="2541" y="1040"/>
                          <a:pt x="2426" y="1114"/>
                          <a:pt x="2287" y="1156"/>
                        </a:cubicBezTo>
                        <a:cubicBezTo>
                          <a:pt x="2153" y="1211"/>
                          <a:pt x="2001" y="1230"/>
                          <a:pt x="1904" y="1253"/>
                        </a:cubicBezTo>
                        <a:cubicBezTo>
                          <a:pt x="1733" y="1271"/>
                          <a:pt x="730" y="1308"/>
                          <a:pt x="518" y="1308"/>
                        </a:cubicBezTo>
                        <a:cubicBezTo>
                          <a:pt x="421" y="1290"/>
                          <a:pt x="324" y="1271"/>
                          <a:pt x="268" y="1230"/>
                        </a:cubicBezTo>
                        <a:cubicBezTo>
                          <a:pt x="190" y="1193"/>
                          <a:pt x="153" y="1114"/>
                          <a:pt x="134" y="999"/>
                        </a:cubicBezTo>
                        <a:cubicBezTo>
                          <a:pt x="116" y="883"/>
                          <a:pt x="116" y="768"/>
                          <a:pt x="134" y="712"/>
                        </a:cubicBezTo>
                        <a:cubicBezTo>
                          <a:pt x="153" y="652"/>
                          <a:pt x="190" y="615"/>
                          <a:pt x="287" y="615"/>
                        </a:cubicBezTo>
                        <a:cubicBezTo>
                          <a:pt x="347" y="615"/>
                          <a:pt x="481" y="578"/>
                          <a:pt x="670" y="537"/>
                        </a:cubicBezTo>
                        <a:cubicBezTo>
                          <a:pt x="864" y="481"/>
                          <a:pt x="1095" y="421"/>
                          <a:pt x="1326" y="366"/>
                        </a:cubicBezTo>
                        <a:cubicBezTo>
                          <a:pt x="1788" y="250"/>
                          <a:pt x="2250" y="135"/>
                          <a:pt x="2384" y="98"/>
                        </a:cubicBezTo>
                        <a:cubicBezTo>
                          <a:pt x="2426" y="98"/>
                          <a:pt x="2463" y="98"/>
                          <a:pt x="2500" y="116"/>
                        </a:cubicBezTo>
                        <a:cubicBezTo>
                          <a:pt x="2541" y="135"/>
                          <a:pt x="2615" y="153"/>
                          <a:pt x="2712" y="213"/>
                        </a:cubicBezTo>
                        <a:cubicBezTo>
                          <a:pt x="2694" y="190"/>
                          <a:pt x="2694" y="172"/>
                          <a:pt x="2675" y="172"/>
                        </a:cubicBezTo>
                        <a:cubicBezTo>
                          <a:pt x="2657" y="116"/>
                          <a:pt x="2615" y="56"/>
                          <a:pt x="2560" y="38"/>
                        </a:cubicBezTo>
                        <a:cubicBezTo>
                          <a:pt x="2518" y="1"/>
                          <a:pt x="2463" y="1"/>
                          <a:pt x="24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8;p47"/>
                  <p:cNvSpPr/>
                  <p:nvPr/>
                </p:nvSpPr>
                <p:spPr>
                  <a:xfrm>
                    <a:off x="6884111" y="3302923"/>
                    <a:ext cx="415959" cy="177242"/>
                  </a:xfrm>
                  <a:custGeom>
                    <a:avLst/>
                    <a:gdLst/>
                    <a:ahLst/>
                    <a:cxnLst/>
                    <a:rect l="l" t="t" r="r" b="b"/>
                    <a:pathLst>
                      <a:path w="2598" h="1107" extrusionOk="0">
                        <a:moveTo>
                          <a:pt x="2194" y="0"/>
                        </a:moveTo>
                        <a:cubicBezTo>
                          <a:pt x="2176" y="0"/>
                          <a:pt x="2157" y="2"/>
                          <a:pt x="2135" y="5"/>
                        </a:cubicBezTo>
                        <a:cubicBezTo>
                          <a:pt x="1904" y="65"/>
                          <a:pt x="421" y="333"/>
                          <a:pt x="287" y="352"/>
                        </a:cubicBezTo>
                        <a:cubicBezTo>
                          <a:pt x="153" y="370"/>
                          <a:pt x="75" y="449"/>
                          <a:pt x="38" y="661"/>
                        </a:cubicBezTo>
                        <a:cubicBezTo>
                          <a:pt x="1" y="855"/>
                          <a:pt x="153" y="1045"/>
                          <a:pt x="421" y="1086"/>
                        </a:cubicBezTo>
                        <a:cubicBezTo>
                          <a:pt x="492" y="1101"/>
                          <a:pt x="610" y="1106"/>
                          <a:pt x="748" y="1106"/>
                        </a:cubicBezTo>
                        <a:cubicBezTo>
                          <a:pt x="1138" y="1106"/>
                          <a:pt x="1685" y="1063"/>
                          <a:pt x="1770" y="1063"/>
                        </a:cubicBezTo>
                        <a:cubicBezTo>
                          <a:pt x="1867" y="1045"/>
                          <a:pt x="2329" y="971"/>
                          <a:pt x="2500" y="777"/>
                        </a:cubicBezTo>
                        <a:cubicBezTo>
                          <a:pt x="2500" y="777"/>
                          <a:pt x="2597" y="583"/>
                          <a:pt x="2482" y="370"/>
                        </a:cubicBezTo>
                        <a:cubicBezTo>
                          <a:pt x="2394" y="160"/>
                          <a:pt x="2370" y="0"/>
                          <a:pt x="2194"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79;p47"/>
                  <p:cNvSpPr/>
                  <p:nvPr/>
                </p:nvSpPr>
                <p:spPr>
                  <a:xfrm>
                    <a:off x="6877546" y="3294758"/>
                    <a:ext cx="419482" cy="193253"/>
                  </a:xfrm>
                  <a:custGeom>
                    <a:avLst/>
                    <a:gdLst/>
                    <a:ahLst/>
                    <a:cxnLst/>
                    <a:rect l="l" t="t" r="r" b="b"/>
                    <a:pathLst>
                      <a:path w="2620" h="1207" extrusionOk="0">
                        <a:moveTo>
                          <a:pt x="2236" y="1"/>
                        </a:moveTo>
                        <a:cubicBezTo>
                          <a:pt x="2213" y="1"/>
                          <a:pt x="2195" y="19"/>
                          <a:pt x="2176" y="19"/>
                        </a:cubicBezTo>
                        <a:cubicBezTo>
                          <a:pt x="1945" y="56"/>
                          <a:pt x="444" y="329"/>
                          <a:pt x="310" y="366"/>
                        </a:cubicBezTo>
                        <a:cubicBezTo>
                          <a:pt x="250" y="366"/>
                          <a:pt x="176" y="403"/>
                          <a:pt x="116" y="463"/>
                        </a:cubicBezTo>
                        <a:cubicBezTo>
                          <a:pt x="79" y="518"/>
                          <a:pt x="42" y="597"/>
                          <a:pt x="19" y="694"/>
                        </a:cubicBezTo>
                        <a:cubicBezTo>
                          <a:pt x="0" y="809"/>
                          <a:pt x="42" y="925"/>
                          <a:pt x="116" y="1022"/>
                        </a:cubicBezTo>
                        <a:cubicBezTo>
                          <a:pt x="194" y="1096"/>
                          <a:pt x="310" y="1174"/>
                          <a:pt x="444" y="1193"/>
                        </a:cubicBezTo>
                        <a:cubicBezTo>
                          <a:pt x="520" y="1202"/>
                          <a:pt x="635" y="1207"/>
                          <a:pt x="768" y="1207"/>
                        </a:cubicBezTo>
                        <a:cubicBezTo>
                          <a:pt x="901" y="1207"/>
                          <a:pt x="1051" y="1202"/>
                          <a:pt x="1197" y="1193"/>
                        </a:cubicBezTo>
                        <a:cubicBezTo>
                          <a:pt x="1349" y="1193"/>
                          <a:pt x="1483" y="1193"/>
                          <a:pt x="1599" y="1174"/>
                        </a:cubicBezTo>
                        <a:cubicBezTo>
                          <a:pt x="1696" y="1174"/>
                          <a:pt x="1774" y="1156"/>
                          <a:pt x="1811" y="1156"/>
                        </a:cubicBezTo>
                        <a:cubicBezTo>
                          <a:pt x="1867" y="1156"/>
                          <a:pt x="2005" y="1137"/>
                          <a:pt x="2158" y="1077"/>
                        </a:cubicBezTo>
                        <a:cubicBezTo>
                          <a:pt x="2292" y="1040"/>
                          <a:pt x="2407" y="980"/>
                          <a:pt x="2504" y="906"/>
                        </a:cubicBezTo>
                        <a:lnTo>
                          <a:pt x="2523" y="980"/>
                        </a:lnTo>
                        <a:lnTo>
                          <a:pt x="2583" y="846"/>
                        </a:lnTo>
                        <a:cubicBezTo>
                          <a:pt x="2583" y="846"/>
                          <a:pt x="2601" y="809"/>
                          <a:pt x="2620" y="712"/>
                        </a:cubicBezTo>
                        <a:lnTo>
                          <a:pt x="2620" y="712"/>
                        </a:lnTo>
                        <a:cubicBezTo>
                          <a:pt x="2583" y="749"/>
                          <a:pt x="2560" y="791"/>
                          <a:pt x="2523" y="809"/>
                        </a:cubicBezTo>
                        <a:cubicBezTo>
                          <a:pt x="2467" y="846"/>
                          <a:pt x="2444" y="865"/>
                          <a:pt x="2407" y="865"/>
                        </a:cubicBezTo>
                        <a:cubicBezTo>
                          <a:pt x="2329" y="925"/>
                          <a:pt x="2236" y="962"/>
                          <a:pt x="2139" y="980"/>
                        </a:cubicBezTo>
                        <a:cubicBezTo>
                          <a:pt x="1982" y="1040"/>
                          <a:pt x="1848" y="1059"/>
                          <a:pt x="1793" y="1059"/>
                        </a:cubicBezTo>
                        <a:cubicBezTo>
                          <a:pt x="1774" y="1059"/>
                          <a:pt x="1696" y="1077"/>
                          <a:pt x="1580" y="1077"/>
                        </a:cubicBezTo>
                        <a:cubicBezTo>
                          <a:pt x="1483" y="1077"/>
                          <a:pt x="1331" y="1096"/>
                          <a:pt x="1197" y="1096"/>
                        </a:cubicBezTo>
                        <a:cubicBezTo>
                          <a:pt x="1051" y="1105"/>
                          <a:pt x="901" y="1110"/>
                          <a:pt x="771" y="1110"/>
                        </a:cubicBezTo>
                        <a:cubicBezTo>
                          <a:pt x="640" y="1110"/>
                          <a:pt x="529" y="1105"/>
                          <a:pt x="462" y="1096"/>
                        </a:cubicBezTo>
                        <a:cubicBezTo>
                          <a:pt x="347" y="1077"/>
                          <a:pt x="250" y="1022"/>
                          <a:pt x="194" y="943"/>
                        </a:cubicBezTo>
                        <a:cubicBezTo>
                          <a:pt x="134" y="883"/>
                          <a:pt x="97" y="809"/>
                          <a:pt x="116" y="712"/>
                        </a:cubicBezTo>
                        <a:cubicBezTo>
                          <a:pt x="134" y="615"/>
                          <a:pt x="176" y="560"/>
                          <a:pt x="194" y="518"/>
                        </a:cubicBezTo>
                        <a:cubicBezTo>
                          <a:pt x="231" y="481"/>
                          <a:pt x="273" y="463"/>
                          <a:pt x="328" y="463"/>
                        </a:cubicBezTo>
                        <a:cubicBezTo>
                          <a:pt x="462" y="444"/>
                          <a:pt x="1830" y="172"/>
                          <a:pt x="2158" y="116"/>
                        </a:cubicBezTo>
                        <a:lnTo>
                          <a:pt x="2139" y="116"/>
                        </a:lnTo>
                        <a:cubicBezTo>
                          <a:pt x="2139" y="116"/>
                          <a:pt x="2185" y="102"/>
                          <a:pt x="2260" y="102"/>
                        </a:cubicBezTo>
                        <a:cubicBezTo>
                          <a:pt x="2315" y="102"/>
                          <a:pt x="2386" y="110"/>
                          <a:pt x="2467" y="135"/>
                        </a:cubicBezTo>
                        <a:lnTo>
                          <a:pt x="2444" y="116"/>
                        </a:lnTo>
                        <a:cubicBezTo>
                          <a:pt x="2426" y="75"/>
                          <a:pt x="2389" y="38"/>
                          <a:pt x="2329" y="19"/>
                        </a:cubicBezTo>
                        <a:cubicBezTo>
                          <a:pt x="2310" y="19"/>
                          <a:pt x="2273" y="1"/>
                          <a:pt x="223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80;p47"/>
                  <p:cNvSpPr/>
                  <p:nvPr/>
                </p:nvSpPr>
                <p:spPr>
                  <a:xfrm>
                    <a:off x="5934187" y="991751"/>
                    <a:ext cx="1048544" cy="842339"/>
                  </a:xfrm>
                  <a:custGeom>
                    <a:avLst/>
                    <a:gdLst/>
                    <a:ahLst/>
                    <a:cxnLst/>
                    <a:rect l="l" t="t" r="r" b="b"/>
                    <a:pathLst>
                      <a:path w="6549" h="5261" extrusionOk="0">
                        <a:moveTo>
                          <a:pt x="2196" y="1"/>
                        </a:moveTo>
                        <a:cubicBezTo>
                          <a:pt x="2080" y="19"/>
                          <a:pt x="1983" y="43"/>
                          <a:pt x="1891" y="80"/>
                        </a:cubicBezTo>
                        <a:cubicBezTo>
                          <a:pt x="1466" y="232"/>
                          <a:pt x="1137" y="888"/>
                          <a:pt x="985" y="1600"/>
                        </a:cubicBezTo>
                        <a:cubicBezTo>
                          <a:pt x="888" y="1521"/>
                          <a:pt x="754" y="1484"/>
                          <a:pt x="620" y="1484"/>
                        </a:cubicBezTo>
                        <a:cubicBezTo>
                          <a:pt x="273" y="1484"/>
                          <a:pt x="1" y="1752"/>
                          <a:pt x="1" y="2099"/>
                        </a:cubicBezTo>
                        <a:cubicBezTo>
                          <a:pt x="1" y="2445"/>
                          <a:pt x="273" y="2718"/>
                          <a:pt x="620" y="2718"/>
                        </a:cubicBezTo>
                        <a:cubicBezTo>
                          <a:pt x="712" y="2718"/>
                          <a:pt x="809" y="2699"/>
                          <a:pt x="906" y="2658"/>
                        </a:cubicBezTo>
                        <a:lnTo>
                          <a:pt x="906" y="2658"/>
                        </a:lnTo>
                        <a:cubicBezTo>
                          <a:pt x="870" y="2889"/>
                          <a:pt x="754" y="4159"/>
                          <a:pt x="1484" y="4719"/>
                        </a:cubicBezTo>
                        <a:cubicBezTo>
                          <a:pt x="2166" y="5221"/>
                          <a:pt x="2972" y="5261"/>
                          <a:pt x="3209" y="5261"/>
                        </a:cubicBezTo>
                        <a:cubicBezTo>
                          <a:pt x="3253" y="5261"/>
                          <a:pt x="3277" y="5259"/>
                          <a:pt x="3277" y="5259"/>
                        </a:cubicBezTo>
                        <a:cubicBezTo>
                          <a:pt x="3277" y="5259"/>
                          <a:pt x="3300" y="5261"/>
                          <a:pt x="3343" y="5261"/>
                        </a:cubicBezTo>
                        <a:cubicBezTo>
                          <a:pt x="3575" y="5261"/>
                          <a:pt x="4365" y="5221"/>
                          <a:pt x="5046" y="4719"/>
                        </a:cubicBezTo>
                        <a:cubicBezTo>
                          <a:pt x="5777" y="4159"/>
                          <a:pt x="5661" y="2889"/>
                          <a:pt x="5624" y="2658"/>
                        </a:cubicBezTo>
                        <a:lnTo>
                          <a:pt x="5624" y="2658"/>
                        </a:lnTo>
                        <a:cubicBezTo>
                          <a:pt x="5721" y="2699"/>
                          <a:pt x="5818" y="2718"/>
                          <a:pt x="5911" y="2718"/>
                        </a:cubicBezTo>
                        <a:cubicBezTo>
                          <a:pt x="6257" y="2718"/>
                          <a:pt x="6548" y="2445"/>
                          <a:pt x="6548" y="2099"/>
                        </a:cubicBezTo>
                        <a:cubicBezTo>
                          <a:pt x="6548" y="1752"/>
                          <a:pt x="6257" y="1484"/>
                          <a:pt x="5911" y="1484"/>
                        </a:cubicBezTo>
                        <a:cubicBezTo>
                          <a:pt x="5777" y="1484"/>
                          <a:pt x="5661" y="1521"/>
                          <a:pt x="5546" y="1600"/>
                        </a:cubicBezTo>
                        <a:lnTo>
                          <a:pt x="5278" y="1812"/>
                        </a:lnTo>
                        <a:cubicBezTo>
                          <a:pt x="5278" y="1812"/>
                          <a:pt x="5278" y="1715"/>
                          <a:pt x="5296" y="1466"/>
                        </a:cubicBezTo>
                        <a:cubicBezTo>
                          <a:pt x="5296" y="1235"/>
                          <a:pt x="5259" y="1156"/>
                          <a:pt x="5259" y="1156"/>
                        </a:cubicBezTo>
                        <a:cubicBezTo>
                          <a:pt x="5259" y="1156"/>
                          <a:pt x="5232" y="1216"/>
                          <a:pt x="5095" y="1216"/>
                        </a:cubicBezTo>
                        <a:cubicBezTo>
                          <a:pt x="5027" y="1216"/>
                          <a:pt x="4931" y="1201"/>
                          <a:pt x="4797" y="1156"/>
                        </a:cubicBezTo>
                        <a:cubicBezTo>
                          <a:pt x="4390" y="1004"/>
                          <a:pt x="4372" y="773"/>
                          <a:pt x="4372" y="773"/>
                        </a:cubicBezTo>
                        <a:cubicBezTo>
                          <a:pt x="4372" y="773"/>
                          <a:pt x="4034" y="883"/>
                          <a:pt x="3616" y="883"/>
                        </a:cubicBezTo>
                        <a:cubicBezTo>
                          <a:pt x="3108" y="883"/>
                          <a:pt x="2482" y="720"/>
                          <a:pt x="219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81;p47"/>
                  <p:cNvSpPr/>
                  <p:nvPr/>
                </p:nvSpPr>
                <p:spPr>
                  <a:xfrm>
                    <a:off x="5925381" y="982945"/>
                    <a:ext cx="1063274" cy="857389"/>
                  </a:xfrm>
                  <a:custGeom>
                    <a:avLst/>
                    <a:gdLst/>
                    <a:ahLst/>
                    <a:cxnLst/>
                    <a:rect l="l" t="t" r="r" b="b"/>
                    <a:pathLst>
                      <a:path w="6641" h="5355" extrusionOk="0">
                        <a:moveTo>
                          <a:pt x="2232" y="116"/>
                        </a:moveTo>
                        <a:cubicBezTo>
                          <a:pt x="2500" y="749"/>
                          <a:pt x="3041" y="943"/>
                          <a:pt x="3521" y="980"/>
                        </a:cubicBezTo>
                        <a:cubicBezTo>
                          <a:pt x="3555" y="981"/>
                          <a:pt x="3589" y="982"/>
                          <a:pt x="3622" y="982"/>
                        </a:cubicBezTo>
                        <a:cubicBezTo>
                          <a:pt x="4035" y="982"/>
                          <a:pt x="4351" y="882"/>
                          <a:pt x="4390" y="865"/>
                        </a:cubicBezTo>
                        <a:cubicBezTo>
                          <a:pt x="4408" y="906"/>
                          <a:pt x="4408" y="925"/>
                          <a:pt x="4445" y="980"/>
                        </a:cubicBezTo>
                        <a:cubicBezTo>
                          <a:pt x="4505" y="1077"/>
                          <a:pt x="4639" y="1174"/>
                          <a:pt x="4834" y="1253"/>
                        </a:cubicBezTo>
                        <a:cubicBezTo>
                          <a:pt x="4972" y="1302"/>
                          <a:pt x="5070" y="1318"/>
                          <a:pt x="5143" y="1318"/>
                        </a:cubicBezTo>
                        <a:cubicBezTo>
                          <a:pt x="5179" y="1318"/>
                          <a:pt x="5209" y="1314"/>
                          <a:pt x="5235" y="1308"/>
                        </a:cubicBezTo>
                        <a:cubicBezTo>
                          <a:pt x="5254" y="1308"/>
                          <a:pt x="5272" y="1308"/>
                          <a:pt x="5272" y="1290"/>
                        </a:cubicBezTo>
                        <a:cubicBezTo>
                          <a:pt x="5296" y="1327"/>
                          <a:pt x="5296" y="1405"/>
                          <a:pt x="5296" y="1521"/>
                        </a:cubicBezTo>
                        <a:cubicBezTo>
                          <a:pt x="5296" y="1770"/>
                          <a:pt x="5272" y="1867"/>
                          <a:pt x="5272" y="1867"/>
                        </a:cubicBezTo>
                        <a:lnTo>
                          <a:pt x="5254" y="1983"/>
                        </a:lnTo>
                        <a:lnTo>
                          <a:pt x="5642" y="1692"/>
                        </a:lnTo>
                        <a:cubicBezTo>
                          <a:pt x="5735" y="1618"/>
                          <a:pt x="5850" y="1576"/>
                          <a:pt x="5966" y="1576"/>
                        </a:cubicBezTo>
                        <a:cubicBezTo>
                          <a:pt x="6294" y="1576"/>
                          <a:pt x="6543" y="1849"/>
                          <a:pt x="6543" y="2154"/>
                        </a:cubicBezTo>
                        <a:cubicBezTo>
                          <a:pt x="6543" y="2463"/>
                          <a:pt x="6294" y="2731"/>
                          <a:pt x="5966" y="2731"/>
                        </a:cubicBezTo>
                        <a:cubicBezTo>
                          <a:pt x="5892" y="2731"/>
                          <a:pt x="5795" y="2713"/>
                          <a:pt x="5716" y="2657"/>
                        </a:cubicBezTo>
                        <a:lnTo>
                          <a:pt x="5619" y="2616"/>
                        </a:lnTo>
                        <a:lnTo>
                          <a:pt x="5642" y="2713"/>
                        </a:lnTo>
                        <a:cubicBezTo>
                          <a:pt x="5661" y="2828"/>
                          <a:pt x="5679" y="3216"/>
                          <a:pt x="5642" y="3618"/>
                        </a:cubicBezTo>
                        <a:cubicBezTo>
                          <a:pt x="5582" y="4025"/>
                          <a:pt x="5430" y="4464"/>
                          <a:pt x="5083" y="4737"/>
                        </a:cubicBezTo>
                        <a:cubicBezTo>
                          <a:pt x="4414" y="5215"/>
                          <a:pt x="3652" y="5256"/>
                          <a:pt x="3410" y="5256"/>
                        </a:cubicBezTo>
                        <a:cubicBezTo>
                          <a:pt x="3360" y="5256"/>
                          <a:pt x="3332" y="5254"/>
                          <a:pt x="3332" y="5254"/>
                        </a:cubicBezTo>
                        <a:cubicBezTo>
                          <a:pt x="3332" y="5254"/>
                          <a:pt x="3303" y="5256"/>
                          <a:pt x="3252" y="5256"/>
                        </a:cubicBezTo>
                        <a:cubicBezTo>
                          <a:pt x="3004" y="5256"/>
                          <a:pt x="2230" y="5215"/>
                          <a:pt x="1576" y="4737"/>
                        </a:cubicBezTo>
                        <a:cubicBezTo>
                          <a:pt x="1229" y="4464"/>
                          <a:pt x="1077" y="4025"/>
                          <a:pt x="1022" y="3618"/>
                        </a:cubicBezTo>
                        <a:cubicBezTo>
                          <a:pt x="961" y="3216"/>
                          <a:pt x="998" y="2828"/>
                          <a:pt x="998" y="2713"/>
                        </a:cubicBezTo>
                        <a:lnTo>
                          <a:pt x="1022" y="2616"/>
                        </a:lnTo>
                        <a:lnTo>
                          <a:pt x="943" y="2657"/>
                        </a:lnTo>
                        <a:cubicBezTo>
                          <a:pt x="846" y="2713"/>
                          <a:pt x="767" y="2731"/>
                          <a:pt x="675" y="2731"/>
                        </a:cubicBezTo>
                        <a:cubicBezTo>
                          <a:pt x="347" y="2731"/>
                          <a:pt x="97" y="2463"/>
                          <a:pt x="97" y="2154"/>
                        </a:cubicBezTo>
                        <a:cubicBezTo>
                          <a:pt x="97" y="1849"/>
                          <a:pt x="347" y="1576"/>
                          <a:pt x="675" y="1576"/>
                        </a:cubicBezTo>
                        <a:cubicBezTo>
                          <a:pt x="791" y="1576"/>
                          <a:pt x="925" y="1618"/>
                          <a:pt x="1022" y="1692"/>
                        </a:cubicBezTo>
                        <a:lnTo>
                          <a:pt x="1077" y="1752"/>
                        </a:lnTo>
                        <a:lnTo>
                          <a:pt x="1095" y="1673"/>
                        </a:lnTo>
                        <a:cubicBezTo>
                          <a:pt x="1174" y="1308"/>
                          <a:pt x="1290" y="980"/>
                          <a:pt x="1424" y="712"/>
                        </a:cubicBezTo>
                        <a:cubicBezTo>
                          <a:pt x="1576" y="444"/>
                          <a:pt x="1752" y="250"/>
                          <a:pt x="1964" y="171"/>
                        </a:cubicBezTo>
                        <a:cubicBezTo>
                          <a:pt x="2038" y="153"/>
                          <a:pt x="2135" y="135"/>
                          <a:pt x="2232" y="116"/>
                        </a:cubicBezTo>
                        <a:close/>
                        <a:moveTo>
                          <a:pt x="2251" y="1"/>
                        </a:moveTo>
                        <a:cubicBezTo>
                          <a:pt x="2135" y="19"/>
                          <a:pt x="2020" y="37"/>
                          <a:pt x="1923" y="74"/>
                        </a:cubicBezTo>
                        <a:cubicBezTo>
                          <a:pt x="1692" y="171"/>
                          <a:pt x="1502" y="384"/>
                          <a:pt x="1345" y="652"/>
                        </a:cubicBezTo>
                        <a:cubicBezTo>
                          <a:pt x="1192" y="925"/>
                          <a:pt x="1095" y="1253"/>
                          <a:pt x="1022" y="1599"/>
                        </a:cubicBezTo>
                        <a:cubicBezTo>
                          <a:pt x="906" y="1539"/>
                          <a:pt x="791" y="1484"/>
                          <a:pt x="675" y="1484"/>
                        </a:cubicBezTo>
                        <a:cubicBezTo>
                          <a:pt x="305" y="1484"/>
                          <a:pt x="0" y="1789"/>
                          <a:pt x="0" y="2154"/>
                        </a:cubicBezTo>
                        <a:cubicBezTo>
                          <a:pt x="0" y="2523"/>
                          <a:pt x="305" y="2828"/>
                          <a:pt x="675" y="2828"/>
                        </a:cubicBezTo>
                        <a:cubicBezTo>
                          <a:pt x="749" y="2828"/>
                          <a:pt x="827" y="2791"/>
                          <a:pt x="906" y="2773"/>
                        </a:cubicBezTo>
                        <a:lnTo>
                          <a:pt x="906" y="2773"/>
                        </a:lnTo>
                        <a:cubicBezTo>
                          <a:pt x="883" y="2925"/>
                          <a:pt x="864" y="3235"/>
                          <a:pt x="925" y="3637"/>
                        </a:cubicBezTo>
                        <a:cubicBezTo>
                          <a:pt x="980" y="4062"/>
                          <a:pt x="1137" y="4524"/>
                          <a:pt x="1521" y="4811"/>
                        </a:cubicBezTo>
                        <a:cubicBezTo>
                          <a:pt x="2166" y="5304"/>
                          <a:pt x="2919" y="5354"/>
                          <a:pt x="3210" y="5354"/>
                        </a:cubicBezTo>
                        <a:cubicBezTo>
                          <a:pt x="3283" y="5354"/>
                          <a:pt x="3327" y="5351"/>
                          <a:pt x="3332" y="5351"/>
                        </a:cubicBezTo>
                        <a:cubicBezTo>
                          <a:pt x="3332" y="5351"/>
                          <a:pt x="3372" y="5354"/>
                          <a:pt x="3443" y="5354"/>
                        </a:cubicBezTo>
                        <a:cubicBezTo>
                          <a:pt x="3722" y="5354"/>
                          <a:pt x="4479" y="5304"/>
                          <a:pt x="5138" y="4811"/>
                        </a:cubicBezTo>
                        <a:cubicBezTo>
                          <a:pt x="5503" y="4524"/>
                          <a:pt x="5679" y="4062"/>
                          <a:pt x="5735" y="3637"/>
                        </a:cubicBezTo>
                        <a:cubicBezTo>
                          <a:pt x="5795" y="3235"/>
                          <a:pt x="5758" y="2925"/>
                          <a:pt x="5735" y="2773"/>
                        </a:cubicBezTo>
                        <a:lnTo>
                          <a:pt x="5735" y="2773"/>
                        </a:lnTo>
                        <a:cubicBezTo>
                          <a:pt x="5813" y="2791"/>
                          <a:pt x="5892" y="2828"/>
                          <a:pt x="5966" y="2828"/>
                        </a:cubicBezTo>
                        <a:cubicBezTo>
                          <a:pt x="6354" y="2828"/>
                          <a:pt x="6640" y="2523"/>
                          <a:pt x="6640" y="2154"/>
                        </a:cubicBezTo>
                        <a:cubicBezTo>
                          <a:pt x="6640" y="1789"/>
                          <a:pt x="6354" y="1484"/>
                          <a:pt x="5966" y="1484"/>
                        </a:cubicBezTo>
                        <a:cubicBezTo>
                          <a:pt x="5832" y="1484"/>
                          <a:pt x="5679" y="1539"/>
                          <a:pt x="5564" y="1618"/>
                        </a:cubicBezTo>
                        <a:lnTo>
                          <a:pt x="5388" y="1770"/>
                        </a:lnTo>
                        <a:lnTo>
                          <a:pt x="5388" y="1521"/>
                        </a:lnTo>
                        <a:cubicBezTo>
                          <a:pt x="5411" y="1405"/>
                          <a:pt x="5388" y="1327"/>
                          <a:pt x="5369" y="1271"/>
                        </a:cubicBezTo>
                        <a:cubicBezTo>
                          <a:pt x="5369" y="1253"/>
                          <a:pt x="5369" y="1230"/>
                          <a:pt x="5351" y="1211"/>
                        </a:cubicBezTo>
                        <a:lnTo>
                          <a:pt x="5351" y="1193"/>
                        </a:lnTo>
                        <a:lnTo>
                          <a:pt x="5296" y="1114"/>
                        </a:lnTo>
                        <a:lnTo>
                          <a:pt x="5254" y="1193"/>
                        </a:lnTo>
                        <a:cubicBezTo>
                          <a:pt x="5254" y="1211"/>
                          <a:pt x="5235" y="1211"/>
                          <a:pt x="5217" y="1211"/>
                        </a:cubicBezTo>
                        <a:cubicBezTo>
                          <a:pt x="5205" y="1217"/>
                          <a:pt x="5184" y="1221"/>
                          <a:pt x="5154" y="1221"/>
                        </a:cubicBezTo>
                        <a:cubicBezTo>
                          <a:pt x="5094" y="1221"/>
                          <a:pt x="5000" y="1205"/>
                          <a:pt x="4870" y="1156"/>
                        </a:cubicBezTo>
                        <a:cubicBezTo>
                          <a:pt x="4676" y="1096"/>
                          <a:pt x="4579" y="999"/>
                          <a:pt x="4524" y="925"/>
                        </a:cubicBezTo>
                        <a:cubicBezTo>
                          <a:pt x="4487" y="865"/>
                          <a:pt x="4464" y="809"/>
                          <a:pt x="4464" y="809"/>
                        </a:cubicBezTo>
                        <a:lnTo>
                          <a:pt x="4464" y="749"/>
                        </a:lnTo>
                        <a:lnTo>
                          <a:pt x="4408" y="768"/>
                        </a:lnTo>
                        <a:cubicBezTo>
                          <a:pt x="4408" y="768"/>
                          <a:pt x="4062" y="886"/>
                          <a:pt x="3645" y="886"/>
                        </a:cubicBezTo>
                        <a:cubicBezTo>
                          <a:pt x="3611" y="886"/>
                          <a:pt x="3575" y="885"/>
                          <a:pt x="3540" y="883"/>
                        </a:cubicBezTo>
                        <a:cubicBezTo>
                          <a:pt x="3059" y="846"/>
                          <a:pt x="2542" y="675"/>
                          <a:pt x="2292" y="37"/>
                        </a:cubicBezTo>
                        <a:lnTo>
                          <a:pt x="229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82;p47"/>
                  <p:cNvSpPr/>
                  <p:nvPr/>
                </p:nvSpPr>
                <p:spPr>
                  <a:xfrm>
                    <a:off x="6196125" y="1294357"/>
                    <a:ext cx="105191" cy="104552"/>
                  </a:xfrm>
                  <a:custGeom>
                    <a:avLst/>
                    <a:gdLst/>
                    <a:ahLst/>
                    <a:cxnLst/>
                    <a:rect l="l" t="t" r="r" b="b"/>
                    <a:pathLst>
                      <a:path w="657" h="653" extrusionOk="0">
                        <a:moveTo>
                          <a:pt x="389" y="1"/>
                        </a:moveTo>
                        <a:cubicBezTo>
                          <a:pt x="255" y="1"/>
                          <a:pt x="195" y="75"/>
                          <a:pt x="139" y="93"/>
                        </a:cubicBezTo>
                        <a:cubicBezTo>
                          <a:pt x="113" y="107"/>
                          <a:pt x="89" y="112"/>
                          <a:pt x="68" y="112"/>
                        </a:cubicBezTo>
                        <a:cubicBezTo>
                          <a:pt x="27" y="112"/>
                          <a:pt x="1" y="93"/>
                          <a:pt x="1" y="93"/>
                        </a:cubicBezTo>
                        <a:lnTo>
                          <a:pt x="1" y="93"/>
                        </a:lnTo>
                        <a:cubicBezTo>
                          <a:pt x="1" y="93"/>
                          <a:pt x="24" y="190"/>
                          <a:pt x="116" y="209"/>
                        </a:cubicBezTo>
                        <a:cubicBezTo>
                          <a:pt x="131" y="212"/>
                          <a:pt x="144" y="214"/>
                          <a:pt x="155" y="214"/>
                        </a:cubicBezTo>
                        <a:cubicBezTo>
                          <a:pt x="215" y="214"/>
                          <a:pt x="228" y="169"/>
                          <a:pt x="310" y="153"/>
                        </a:cubicBezTo>
                        <a:lnTo>
                          <a:pt x="310" y="153"/>
                        </a:lnTo>
                        <a:cubicBezTo>
                          <a:pt x="292" y="209"/>
                          <a:pt x="292" y="269"/>
                          <a:pt x="292" y="324"/>
                        </a:cubicBezTo>
                        <a:cubicBezTo>
                          <a:pt x="292" y="518"/>
                          <a:pt x="370" y="652"/>
                          <a:pt x="486" y="652"/>
                        </a:cubicBezTo>
                        <a:cubicBezTo>
                          <a:pt x="578" y="652"/>
                          <a:pt x="657" y="518"/>
                          <a:pt x="657" y="324"/>
                        </a:cubicBezTo>
                        <a:cubicBezTo>
                          <a:pt x="657" y="153"/>
                          <a:pt x="578" y="1"/>
                          <a:pt x="486"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83;p47"/>
                  <p:cNvSpPr/>
                  <p:nvPr/>
                </p:nvSpPr>
                <p:spPr>
                  <a:xfrm>
                    <a:off x="6588230" y="1294357"/>
                    <a:ext cx="104390" cy="104552"/>
                  </a:xfrm>
                  <a:custGeom>
                    <a:avLst/>
                    <a:gdLst/>
                    <a:ahLst/>
                    <a:cxnLst/>
                    <a:rect l="l" t="t" r="r" b="b"/>
                    <a:pathLst>
                      <a:path w="652" h="653" extrusionOk="0">
                        <a:moveTo>
                          <a:pt x="171" y="1"/>
                        </a:moveTo>
                        <a:cubicBezTo>
                          <a:pt x="74" y="1"/>
                          <a:pt x="0" y="153"/>
                          <a:pt x="0" y="324"/>
                        </a:cubicBezTo>
                        <a:cubicBezTo>
                          <a:pt x="0" y="518"/>
                          <a:pt x="74" y="652"/>
                          <a:pt x="171" y="652"/>
                        </a:cubicBezTo>
                        <a:cubicBezTo>
                          <a:pt x="287" y="652"/>
                          <a:pt x="365" y="518"/>
                          <a:pt x="365" y="324"/>
                        </a:cubicBezTo>
                        <a:cubicBezTo>
                          <a:pt x="365" y="269"/>
                          <a:pt x="365" y="209"/>
                          <a:pt x="347" y="153"/>
                        </a:cubicBezTo>
                        <a:lnTo>
                          <a:pt x="347" y="153"/>
                        </a:lnTo>
                        <a:cubicBezTo>
                          <a:pt x="425" y="169"/>
                          <a:pt x="437" y="214"/>
                          <a:pt x="497" y="214"/>
                        </a:cubicBezTo>
                        <a:cubicBezTo>
                          <a:pt x="508" y="214"/>
                          <a:pt x="521" y="212"/>
                          <a:pt x="536" y="209"/>
                        </a:cubicBezTo>
                        <a:cubicBezTo>
                          <a:pt x="633" y="190"/>
                          <a:pt x="652" y="93"/>
                          <a:pt x="652" y="93"/>
                        </a:cubicBezTo>
                        <a:lnTo>
                          <a:pt x="652" y="93"/>
                        </a:lnTo>
                        <a:cubicBezTo>
                          <a:pt x="652" y="93"/>
                          <a:pt x="627" y="112"/>
                          <a:pt x="588" y="112"/>
                        </a:cubicBezTo>
                        <a:cubicBezTo>
                          <a:pt x="568" y="112"/>
                          <a:pt x="544" y="107"/>
                          <a:pt x="518" y="93"/>
                        </a:cubicBezTo>
                        <a:cubicBezTo>
                          <a:pt x="462" y="75"/>
                          <a:pt x="402" y="1"/>
                          <a:pt x="268"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84;p47"/>
                  <p:cNvSpPr/>
                  <p:nvPr/>
                </p:nvSpPr>
                <p:spPr>
                  <a:xfrm>
                    <a:off x="6387774" y="1326538"/>
                    <a:ext cx="64523" cy="120883"/>
                  </a:xfrm>
                  <a:custGeom>
                    <a:avLst/>
                    <a:gdLst/>
                    <a:ahLst/>
                    <a:cxnLst/>
                    <a:rect l="l" t="t" r="r" b="b"/>
                    <a:pathLst>
                      <a:path w="403" h="755" extrusionOk="0">
                        <a:moveTo>
                          <a:pt x="308" y="1"/>
                        </a:moveTo>
                        <a:cubicBezTo>
                          <a:pt x="288" y="1"/>
                          <a:pt x="268" y="19"/>
                          <a:pt x="268" y="49"/>
                        </a:cubicBezTo>
                        <a:lnTo>
                          <a:pt x="231" y="280"/>
                        </a:lnTo>
                        <a:cubicBezTo>
                          <a:pt x="213" y="280"/>
                          <a:pt x="190" y="280"/>
                          <a:pt x="134" y="317"/>
                        </a:cubicBezTo>
                        <a:cubicBezTo>
                          <a:pt x="97" y="336"/>
                          <a:pt x="56" y="354"/>
                          <a:pt x="37" y="396"/>
                        </a:cubicBezTo>
                        <a:cubicBezTo>
                          <a:pt x="0" y="433"/>
                          <a:pt x="0" y="493"/>
                          <a:pt x="0" y="548"/>
                        </a:cubicBezTo>
                        <a:cubicBezTo>
                          <a:pt x="19" y="664"/>
                          <a:pt x="74" y="724"/>
                          <a:pt x="153" y="742"/>
                        </a:cubicBezTo>
                        <a:cubicBezTo>
                          <a:pt x="185" y="750"/>
                          <a:pt x="217" y="755"/>
                          <a:pt x="247" y="755"/>
                        </a:cubicBezTo>
                        <a:cubicBezTo>
                          <a:pt x="290" y="755"/>
                          <a:pt x="330" y="746"/>
                          <a:pt x="365" y="724"/>
                        </a:cubicBezTo>
                        <a:cubicBezTo>
                          <a:pt x="384" y="701"/>
                          <a:pt x="402" y="682"/>
                          <a:pt x="384" y="664"/>
                        </a:cubicBezTo>
                        <a:cubicBezTo>
                          <a:pt x="365" y="627"/>
                          <a:pt x="347" y="627"/>
                          <a:pt x="328" y="627"/>
                        </a:cubicBezTo>
                        <a:cubicBezTo>
                          <a:pt x="299" y="640"/>
                          <a:pt x="263" y="653"/>
                          <a:pt x="229" y="653"/>
                        </a:cubicBezTo>
                        <a:cubicBezTo>
                          <a:pt x="215" y="653"/>
                          <a:pt x="202" y="651"/>
                          <a:pt x="190" y="645"/>
                        </a:cubicBezTo>
                        <a:cubicBezTo>
                          <a:pt x="134" y="645"/>
                          <a:pt x="116" y="608"/>
                          <a:pt x="97" y="530"/>
                        </a:cubicBezTo>
                        <a:cubicBezTo>
                          <a:pt x="97" y="511"/>
                          <a:pt x="97" y="470"/>
                          <a:pt x="116" y="451"/>
                        </a:cubicBezTo>
                        <a:cubicBezTo>
                          <a:pt x="134" y="433"/>
                          <a:pt x="153" y="414"/>
                          <a:pt x="171" y="396"/>
                        </a:cubicBezTo>
                        <a:lnTo>
                          <a:pt x="287" y="354"/>
                        </a:lnTo>
                        <a:lnTo>
                          <a:pt x="328" y="354"/>
                        </a:lnTo>
                        <a:lnTo>
                          <a:pt x="365" y="68"/>
                        </a:lnTo>
                        <a:cubicBezTo>
                          <a:pt x="365" y="31"/>
                          <a:pt x="347" y="8"/>
                          <a:pt x="328" y="8"/>
                        </a:cubicBezTo>
                        <a:cubicBezTo>
                          <a:pt x="322" y="3"/>
                          <a:pt x="315" y="1"/>
                          <a:pt x="30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85;p47"/>
                  <p:cNvSpPr/>
                  <p:nvPr/>
                </p:nvSpPr>
                <p:spPr>
                  <a:xfrm>
                    <a:off x="6193243" y="1204856"/>
                    <a:ext cx="126645" cy="77173"/>
                  </a:xfrm>
                  <a:custGeom>
                    <a:avLst/>
                    <a:gdLst/>
                    <a:ahLst/>
                    <a:cxnLst/>
                    <a:rect l="l" t="t" r="r" b="b"/>
                    <a:pathLst>
                      <a:path w="791" h="482" extrusionOk="0">
                        <a:moveTo>
                          <a:pt x="347" y="1"/>
                        </a:moveTo>
                        <a:cubicBezTo>
                          <a:pt x="176" y="1"/>
                          <a:pt x="60" y="135"/>
                          <a:pt x="42" y="190"/>
                        </a:cubicBezTo>
                        <a:cubicBezTo>
                          <a:pt x="42" y="269"/>
                          <a:pt x="0" y="384"/>
                          <a:pt x="42" y="444"/>
                        </a:cubicBezTo>
                        <a:cubicBezTo>
                          <a:pt x="51" y="472"/>
                          <a:pt x="65" y="481"/>
                          <a:pt x="79" y="481"/>
                        </a:cubicBezTo>
                        <a:cubicBezTo>
                          <a:pt x="92" y="481"/>
                          <a:pt x="106" y="472"/>
                          <a:pt x="116" y="463"/>
                        </a:cubicBezTo>
                        <a:cubicBezTo>
                          <a:pt x="116" y="463"/>
                          <a:pt x="200" y="345"/>
                          <a:pt x="355" y="345"/>
                        </a:cubicBezTo>
                        <a:cubicBezTo>
                          <a:pt x="366" y="345"/>
                          <a:pt x="377" y="346"/>
                          <a:pt x="388" y="347"/>
                        </a:cubicBezTo>
                        <a:cubicBezTo>
                          <a:pt x="557" y="347"/>
                          <a:pt x="667" y="406"/>
                          <a:pt x="718" y="406"/>
                        </a:cubicBezTo>
                        <a:cubicBezTo>
                          <a:pt x="725" y="406"/>
                          <a:pt x="730" y="405"/>
                          <a:pt x="735" y="403"/>
                        </a:cubicBezTo>
                        <a:cubicBezTo>
                          <a:pt x="790" y="384"/>
                          <a:pt x="790" y="116"/>
                          <a:pt x="753" y="56"/>
                        </a:cubicBezTo>
                        <a:cubicBezTo>
                          <a:pt x="712" y="19"/>
                          <a:pt x="504" y="1"/>
                          <a:pt x="347"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86;p47"/>
                  <p:cNvSpPr/>
                  <p:nvPr/>
                </p:nvSpPr>
                <p:spPr>
                  <a:xfrm>
                    <a:off x="6560051" y="1191567"/>
                    <a:ext cx="135611" cy="73490"/>
                  </a:xfrm>
                  <a:custGeom>
                    <a:avLst/>
                    <a:gdLst/>
                    <a:ahLst/>
                    <a:cxnLst/>
                    <a:rect l="l" t="t" r="r" b="b"/>
                    <a:pathLst>
                      <a:path w="847" h="459" extrusionOk="0">
                        <a:moveTo>
                          <a:pt x="446" y="1"/>
                        </a:moveTo>
                        <a:cubicBezTo>
                          <a:pt x="260" y="1"/>
                          <a:pt x="132" y="42"/>
                          <a:pt x="19" y="139"/>
                        </a:cubicBezTo>
                        <a:cubicBezTo>
                          <a:pt x="19" y="139"/>
                          <a:pt x="1" y="158"/>
                          <a:pt x="19" y="218"/>
                        </a:cubicBezTo>
                        <a:cubicBezTo>
                          <a:pt x="19" y="273"/>
                          <a:pt x="79" y="412"/>
                          <a:pt x="135" y="449"/>
                        </a:cubicBezTo>
                        <a:cubicBezTo>
                          <a:pt x="146" y="456"/>
                          <a:pt x="156" y="459"/>
                          <a:pt x="166" y="459"/>
                        </a:cubicBezTo>
                        <a:cubicBezTo>
                          <a:pt x="207" y="459"/>
                          <a:pt x="242" y="404"/>
                          <a:pt x="366" y="370"/>
                        </a:cubicBezTo>
                        <a:cubicBezTo>
                          <a:pt x="390" y="367"/>
                          <a:pt x="414" y="365"/>
                          <a:pt x="437" y="365"/>
                        </a:cubicBezTo>
                        <a:cubicBezTo>
                          <a:pt x="540" y="365"/>
                          <a:pt x="626" y="396"/>
                          <a:pt x="675" y="430"/>
                        </a:cubicBezTo>
                        <a:cubicBezTo>
                          <a:pt x="703" y="439"/>
                          <a:pt x="741" y="449"/>
                          <a:pt x="772" y="449"/>
                        </a:cubicBezTo>
                        <a:cubicBezTo>
                          <a:pt x="804" y="449"/>
                          <a:pt x="828" y="439"/>
                          <a:pt x="828" y="412"/>
                        </a:cubicBezTo>
                        <a:cubicBezTo>
                          <a:pt x="828" y="370"/>
                          <a:pt x="846" y="236"/>
                          <a:pt x="846" y="181"/>
                        </a:cubicBezTo>
                        <a:cubicBezTo>
                          <a:pt x="846" y="102"/>
                          <a:pt x="791" y="42"/>
                          <a:pt x="560" y="5"/>
                        </a:cubicBezTo>
                        <a:cubicBezTo>
                          <a:pt x="520" y="2"/>
                          <a:pt x="482" y="1"/>
                          <a:pt x="446"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87;p47"/>
                  <p:cNvSpPr/>
                  <p:nvPr/>
                </p:nvSpPr>
                <p:spPr>
                  <a:xfrm>
                    <a:off x="6292350" y="1503779"/>
                    <a:ext cx="283390" cy="175801"/>
                  </a:xfrm>
                  <a:custGeom>
                    <a:avLst/>
                    <a:gdLst/>
                    <a:ahLst/>
                    <a:cxnLst/>
                    <a:rect l="l" t="t" r="r" b="b"/>
                    <a:pathLst>
                      <a:path w="1770" h="1098" extrusionOk="0">
                        <a:moveTo>
                          <a:pt x="1460" y="0"/>
                        </a:moveTo>
                        <a:cubicBezTo>
                          <a:pt x="1308" y="19"/>
                          <a:pt x="1211" y="79"/>
                          <a:pt x="961" y="97"/>
                        </a:cubicBezTo>
                        <a:cubicBezTo>
                          <a:pt x="918" y="103"/>
                          <a:pt x="872" y="106"/>
                          <a:pt x="825" y="106"/>
                        </a:cubicBezTo>
                        <a:cubicBezTo>
                          <a:pt x="576" y="106"/>
                          <a:pt x="287" y="37"/>
                          <a:pt x="190" y="37"/>
                        </a:cubicBezTo>
                        <a:cubicBezTo>
                          <a:pt x="168" y="29"/>
                          <a:pt x="148" y="25"/>
                          <a:pt x="131" y="25"/>
                        </a:cubicBezTo>
                        <a:cubicBezTo>
                          <a:pt x="70" y="25"/>
                          <a:pt x="33" y="69"/>
                          <a:pt x="19" y="116"/>
                        </a:cubicBezTo>
                        <a:cubicBezTo>
                          <a:pt x="0" y="194"/>
                          <a:pt x="19" y="328"/>
                          <a:pt x="74" y="559"/>
                        </a:cubicBezTo>
                        <a:cubicBezTo>
                          <a:pt x="116" y="791"/>
                          <a:pt x="208" y="906"/>
                          <a:pt x="384" y="980"/>
                        </a:cubicBezTo>
                        <a:cubicBezTo>
                          <a:pt x="482" y="1043"/>
                          <a:pt x="679" y="1098"/>
                          <a:pt x="904" y="1098"/>
                        </a:cubicBezTo>
                        <a:cubicBezTo>
                          <a:pt x="1028" y="1098"/>
                          <a:pt x="1160" y="1081"/>
                          <a:pt x="1289" y="1040"/>
                        </a:cubicBezTo>
                        <a:cubicBezTo>
                          <a:pt x="1654" y="925"/>
                          <a:pt x="1770" y="499"/>
                          <a:pt x="1751" y="310"/>
                        </a:cubicBezTo>
                        <a:cubicBezTo>
                          <a:pt x="1751" y="134"/>
                          <a:pt x="1617" y="0"/>
                          <a:pt x="1460" y="0"/>
                        </a:cubicBezTo>
                        <a:close/>
                      </a:path>
                    </a:pathLst>
                  </a:custGeom>
                  <a:solidFill>
                    <a:srgbClr val="DA7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88;p47"/>
                  <p:cNvSpPr/>
                  <p:nvPr/>
                </p:nvSpPr>
                <p:spPr>
                  <a:xfrm>
                    <a:off x="6285625" y="1496894"/>
                    <a:ext cx="296039" cy="189730"/>
                  </a:xfrm>
                  <a:custGeom>
                    <a:avLst/>
                    <a:gdLst/>
                    <a:ahLst/>
                    <a:cxnLst/>
                    <a:rect l="l" t="t" r="r" b="b"/>
                    <a:pathLst>
                      <a:path w="1849" h="1185" extrusionOk="0">
                        <a:moveTo>
                          <a:pt x="1502" y="99"/>
                        </a:moveTo>
                        <a:cubicBezTo>
                          <a:pt x="1581" y="99"/>
                          <a:pt x="1618" y="122"/>
                          <a:pt x="1678" y="159"/>
                        </a:cubicBezTo>
                        <a:cubicBezTo>
                          <a:pt x="1715" y="214"/>
                          <a:pt x="1733" y="293"/>
                          <a:pt x="1752" y="371"/>
                        </a:cubicBezTo>
                        <a:cubicBezTo>
                          <a:pt x="1752" y="445"/>
                          <a:pt x="1733" y="584"/>
                          <a:pt x="1659" y="718"/>
                        </a:cubicBezTo>
                        <a:cubicBezTo>
                          <a:pt x="1599" y="852"/>
                          <a:pt x="1484" y="986"/>
                          <a:pt x="1313" y="1023"/>
                        </a:cubicBezTo>
                        <a:cubicBezTo>
                          <a:pt x="1184" y="1066"/>
                          <a:pt x="1049" y="1083"/>
                          <a:pt x="923" y="1083"/>
                        </a:cubicBezTo>
                        <a:cubicBezTo>
                          <a:pt x="712" y="1083"/>
                          <a:pt x="528" y="1035"/>
                          <a:pt x="444" y="986"/>
                        </a:cubicBezTo>
                        <a:cubicBezTo>
                          <a:pt x="273" y="907"/>
                          <a:pt x="213" y="815"/>
                          <a:pt x="158" y="584"/>
                        </a:cubicBezTo>
                        <a:cubicBezTo>
                          <a:pt x="116" y="371"/>
                          <a:pt x="98" y="214"/>
                          <a:pt x="116" y="177"/>
                        </a:cubicBezTo>
                        <a:cubicBezTo>
                          <a:pt x="116" y="159"/>
                          <a:pt x="135" y="140"/>
                          <a:pt x="158" y="122"/>
                        </a:cubicBezTo>
                        <a:cubicBezTo>
                          <a:pt x="158" y="122"/>
                          <a:pt x="166" y="112"/>
                          <a:pt x="182" y="112"/>
                        </a:cubicBezTo>
                        <a:cubicBezTo>
                          <a:pt x="191" y="112"/>
                          <a:pt x="201" y="114"/>
                          <a:pt x="213" y="122"/>
                        </a:cubicBezTo>
                        <a:lnTo>
                          <a:pt x="232" y="122"/>
                        </a:lnTo>
                        <a:cubicBezTo>
                          <a:pt x="273" y="122"/>
                          <a:pt x="407" y="159"/>
                          <a:pt x="560" y="177"/>
                        </a:cubicBezTo>
                        <a:cubicBezTo>
                          <a:pt x="654" y="190"/>
                          <a:pt x="770" y="204"/>
                          <a:pt x="877" y="204"/>
                        </a:cubicBezTo>
                        <a:cubicBezTo>
                          <a:pt x="921" y="204"/>
                          <a:pt x="964" y="201"/>
                          <a:pt x="1003" y="196"/>
                        </a:cubicBezTo>
                        <a:cubicBezTo>
                          <a:pt x="1271" y="159"/>
                          <a:pt x="1368" y="99"/>
                          <a:pt x="1502" y="99"/>
                        </a:cubicBezTo>
                        <a:close/>
                        <a:moveTo>
                          <a:pt x="1555" y="0"/>
                        </a:moveTo>
                        <a:cubicBezTo>
                          <a:pt x="1538" y="0"/>
                          <a:pt x="1520" y="2"/>
                          <a:pt x="1502" y="6"/>
                        </a:cubicBezTo>
                        <a:cubicBezTo>
                          <a:pt x="1331" y="6"/>
                          <a:pt x="1234" y="62"/>
                          <a:pt x="985" y="99"/>
                        </a:cubicBezTo>
                        <a:cubicBezTo>
                          <a:pt x="869" y="99"/>
                          <a:pt x="712" y="99"/>
                          <a:pt x="560" y="80"/>
                        </a:cubicBezTo>
                        <a:cubicBezTo>
                          <a:pt x="426" y="62"/>
                          <a:pt x="310" y="25"/>
                          <a:pt x="250" y="25"/>
                        </a:cubicBezTo>
                        <a:cubicBezTo>
                          <a:pt x="227" y="17"/>
                          <a:pt x="203" y="13"/>
                          <a:pt x="181" y="13"/>
                        </a:cubicBezTo>
                        <a:cubicBezTo>
                          <a:pt x="149" y="13"/>
                          <a:pt x="119" y="22"/>
                          <a:pt x="98" y="43"/>
                        </a:cubicBezTo>
                        <a:cubicBezTo>
                          <a:pt x="42" y="62"/>
                          <a:pt x="19" y="99"/>
                          <a:pt x="19" y="159"/>
                        </a:cubicBezTo>
                        <a:cubicBezTo>
                          <a:pt x="1" y="237"/>
                          <a:pt x="1" y="371"/>
                          <a:pt x="61" y="602"/>
                        </a:cubicBezTo>
                        <a:cubicBezTo>
                          <a:pt x="116" y="852"/>
                          <a:pt x="213" y="986"/>
                          <a:pt x="389" y="1083"/>
                        </a:cubicBezTo>
                        <a:cubicBezTo>
                          <a:pt x="503" y="1141"/>
                          <a:pt x="689" y="1185"/>
                          <a:pt x="903" y="1185"/>
                        </a:cubicBezTo>
                        <a:cubicBezTo>
                          <a:pt x="1044" y="1185"/>
                          <a:pt x="1197" y="1166"/>
                          <a:pt x="1350" y="1120"/>
                        </a:cubicBezTo>
                        <a:cubicBezTo>
                          <a:pt x="1544" y="1065"/>
                          <a:pt x="1678" y="931"/>
                          <a:pt x="1752" y="773"/>
                        </a:cubicBezTo>
                        <a:cubicBezTo>
                          <a:pt x="1830" y="621"/>
                          <a:pt x="1849" y="468"/>
                          <a:pt x="1849" y="353"/>
                        </a:cubicBezTo>
                        <a:cubicBezTo>
                          <a:pt x="1830" y="256"/>
                          <a:pt x="1812" y="159"/>
                          <a:pt x="1733" y="99"/>
                        </a:cubicBezTo>
                        <a:cubicBezTo>
                          <a:pt x="1688" y="39"/>
                          <a:pt x="1628" y="0"/>
                          <a:pt x="15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89;p47"/>
                  <p:cNvSpPr/>
                  <p:nvPr/>
                </p:nvSpPr>
                <p:spPr>
                  <a:xfrm>
                    <a:off x="6316686" y="1503779"/>
                    <a:ext cx="237600" cy="58120"/>
                  </a:xfrm>
                  <a:custGeom>
                    <a:avLst/>
                    <a:gdLst/>
                    <a:ahLst/>
                    <a:cxnLst/>
                    <a:rect l="l" t="t" r="r" b="b"/>
                    <a:pathLst>
                      <a:path w="1484" h="363" extrusionOk="0">
                        <a:moveTo>
                          <a:pt x="1308" y="0"/>
                        </a:moveTo>
                        <a:cubicBezTo>
                          <a:pt x="1156" y="19"/>
                          <a:pt x="1059" y="79"/>
                          <a:pt x="809" y="97"/>
                        </a:cubicBezTo>
                        <a:cubicBezTo>
                          <a:pt x="766" y="103"/>
                          <a:pt x="720" y="106"/>
                          <a:pt x="673" y="106"/>
                        </a:cubicBezTo>
                        <a:cubicBezTo>
                          <a:pt x="424" y="106"/>
                          <a:pt x="135" y="37"/>
                          <a:pt x="38" y="37"/>
                        </a:cubicBezTo>
                        <a:cubicBezTo>
                          <a:pt x="19" y="19"/>
                          <a:pt x="19" y="19"/>
                          <a:pt x="1" y="19"/>
                        </a:cubicBezTo>
                        <a:cubicBezTo>
                          <a:pt x="1" y="116"/>
                          <a:pt x="19" y="231"/>
                          <a:pt x="98" y="287"/>
                        </a:cubicBezTo>
                        <a:cubicBezTo>
                          <a:pt x="171" y="342"/>
                          <a:pt x="373" y="363"/>
                          <a:pt x="591" y="363"/>
                        </a:cubicBezTo>
                        <a:cubicBezTo>
                          <a:pt x="827" y="363"/>
                          <a:pt x="1082" y="339"/>
                          <a:pt x="1211" y="310"/>
                        </a:cubicBezTo>
                        <a:cubicBezTo>
                          <a:pt x="1484" y="268"/>
                          <a:pt x="1424" y="171"/>
                          <a:pt x="1442" y="37"/>
                        </a:cubicBezTo>
                        <a:cubicBezTo>
                          <a:pt x="1405" y="19"/>
                          <a:pt x="1368" y="0"/>
                          <a:pt x="1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90;p47"/>
                  <p:cNvSpPr/>
                  <p:nvPr/>
                </p:nvSpPr>
                <p:spPr>
                  <a:xfrm>
                    <a:off x="6307080" y="1497855"/>
                    <a:ext cx="250248" cy="70448"/>
                  </a:xfrm>
                  <a:custGeom>
                    <a:avLst/>
                    <a:gdLst/>
                    <a:ahLst/>
                    <a:cxnLst/>
                    <a:rect l="l" t="t" r="r" b="b"/>
                    <a:pathLst>
                      <a:path w="1563" h="440" extrusionOk="0">
                        <a:moveTo>
                          <a:pt x="1447" y="93"/>
                        </a:moveTo>
                        <a:cubicBezTo>
                          <a:pt x="1447" y="153"/>
                          <a:pt x="1447" y="208"/>
                          <a:pt x="1428" y="231"/>
                        </a:cubicBezTo>
                        <a:cubicBezTo>
                          <a:pt x="1428" y="231"/>
                          <a:pt x="1428" y="250"/>
                          <a:pt x="1387" y="268"/>
                        </a:cubicBezTo>
                        <a:cubicBezTo>
                          <a:pt x="1368" y="268"/>
                          <a:pt x="1331" y="287"/>
                          <a:pt x="1271" y="305"/>
                        </a:cubicBezTo>
                        <a:cubicBezTo>
                          <a:pt x="1137" y="324"/>
                          <a:pt x="906" y="347"/>
                          <a:pt x="675" y="347"/>
                        </a:cubicBezTo>
                        <a:cubicBezTo>
                          <a:pt x="560" y="347"/>
                          <a:pt x="463" y="347"/>
                          <a:pt x="370" y="324"/>
                        </a:cubicBezTo>
                        <a:cubicBezTo>
                          <a:pt x="292" y="324"/>
                          <a:pt x="213" y="305"/>
                          <a:pt x="195" y="287"/>
                        </a:cubicBezTo>
                        <a:cubicBezTo>
                          <a:pt x="158" y="250"/>
                          <a:pt x="139" y="190"/>
                          <a:pt x="139" y="116"/>
                        </a:cubicBezTo>
                        <a:lnTo>
                          <a:pt x="139" y="116"/>
                        </a:lnTo>
                        <a:cubicBezTo>
                          <a:pt x="195" y="134"/>
                          <a:pt x="292" y="153"/>
                          <a:pt x="426" y="171"/>
                        </a:cubicBezTo>
                        <a:cubicBezTo>
                          <a:pt x="520" y="184"/>
                          <a:pt x="636" y="198"/>
                          <a:pt x="743" y="198"/>
                        </a:cubicBezTo>
                        <a:cubicBezTo>
                          <a:pt x="787" y="198"/>
                          <a:pt x="830" y="195"/>
                          <a:pt x="869" y="190"/>
                        </a:cubicBezTo>
                        <a:cubicBezTo>
                          <a:pt x="1137" y="153"/>
                          <a:pt x="1234" y="93"/>
                          <a:pt x="1368" y="93"/>
                        </a:cubicBezTo>
                        <a:close/>
                        <a:moveTo>
                          <a:pt x="1" y="0"/>
                        </a:moveTo>
                        <a:lnTo>
                          <a:pt x="1" y="56"/>
                        </a:lnTo>
                        <a:cubicBezTo>
                          <a:pt x="1" y="153"/>
                          <a:pt x="24" y="287"/>
                          <a:pt x="139" y="365"/>
                        </a:cubicBezTo>
                        <a:cubicBezTo>
                          <a:pt x="195" y="402"/>
                          <a:pt x="273" y="421"/>
                          <a:pt x="347" y="439"/>
                        </a:cubicBezTo>
                        <a:lnTo>
                          <a:pt x="675" y="439"/>
                        </a:lnTo>
                        <a:cubicBezTo>
                          <a:pt x="906" y="439"/>
                          <a:pt x="1137" y="421"/>
                          <a:pt x="1271" y="402"/>
                        </a:cubicBezTo>
                        <a:cubicBezTo>
                          <a:pt x="1350" y="384"/>
                          <a:pt x="1410" y="365"/>
                          <a:pt x="1447" y="347"/>
                        </a:cubicBezTo>
                        <a:cubicBezTo>
                          <a:pt x="1484" y="324"/>
                          <a:pt x="1502" y="305"/>
                          <a:pt x="1525" y="268"/>
                        </a:cubicBezTo>
                        <a:cubicBezTo>
                          <a:pt x="1562" y="208"/>
                          <a:pt x="1544" y="134"/>
                          <a:pt x="1544" y="74"/>
                        </a:cubicBezTo>
                        <a:lnTo>
                          <a:pt x="1544" y="56"/>
                        </a:lnTo>
                        <a:lnTo>
                          <a:pt x="1544" y="37"/>
                        </a:lnTo>
                        <a:lnTo>
                          <a:pt x="1525" y="19"/>
                        </a:lnTo>
                        <a:cubicBezTo>
                          <a:pt x="1484" y="0"/>
                          <a:pt x="1428" y="0"/>
                          <a:pt x="1387" y="0"/>
                        </a:cubicBezTo>
                        <a:lnTo>
                          <a:pt x="1331" y="0"/>
                        </a:lnTo>
                        <a:cubicBezTo>
                          <a:pt x="1179" y="19"/>
                          <a:pt x="1100" y="56"/>
                          <a:pt x="851" y="93"/>
                        </a:cubicBezTo>
                        <a:cubicBezTo>
                          <a:pt x="735" y="93"/>
                          <a:pt x="578" y="93"/>
                          <a:pt x="426" y="74"/>
                        </a:cubicBezTo>
                        <a:cubicBezTo>
                          <a:pt x="292" y="56"/>
                          <a:pt x="176" y="19"/>
                          <a:pt x="116" y="19"/>
                        </a:cubicBezTo>
                        <a:cubicBezTo>
                          <a:pt x="98" y="19"/>
                          <a:pt x="79" y="19"/>
                          <a:pt x="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91;p47"/>
                  <p:cNvSpPr/>
                  <p:nvPr/>
                </p:nvSpPr>
                <p:spPr>
                  <a:xfrm>
                    <a:off x="6335259" y="1611693"/>
                    <a:ext cx="212463" cy="67887"/>
                  </a:xfrm>
                  <a:custGeom>
                    <a:avLst/>
                    <a:gdLst/>
                    <a:ahLst/>
                    <a:cxnLst/>
                    <a:rect l="l" t="t" r="r" b="b"/>
                    <a:pathLst>
                      <a:path w="1327" h="424" extrusionOk="0">
                        <a:moveTo>
                          <a:pt x="675" y="1"/>
                        </a:moveTo>
                        <a:cubicBezTo>
                          <a:pt x="328" y="19"/>
                          <a:pt x="97" y="172"/>
                          <a:pt x="0" y="251"/>
                        </a:cubicBezTo>
                        <a:cubicBezTo>
                          <a:pt x="37" y="269"/>
                          <a:pt x="79" y="287"/>
                          <a:pt x="97" y="306"/>
                        </a:cubicBezTo>
                        <a:cubicBezTo>
                          <a:pt x="208" y="369"/>
                          <a:pt x="408" y="424"/>
                          <a:pt x="635" y="424"/>
                        </a:cubicBezTo>
                        <a:cubicBezTo>
                          <a:pt x="760" y="424"/>
                          <a:pt x="892" y="407"/>
                          <a:pt x="1021" y="366"/>
                        </a:cubicBezTo>
                        <a:cubicBezTo>
                          <a:pt x="1155" y="329"/>
                          <a:pt x="1252" y="232"/>
                          <a:pt x="1326" y="135"/>
                        </a:cubicBezTo>
                        <a:cubicBezTo>
                          <a:pt x="1234" y="75"/>
                          <a:pt x="1040" y="1"/>
                          <a:pt x="749" y="1"/>
                        </a:cubicBezTo>
                        <a:close/>
                      </a:path>
                    </a:pathLst>
                  </a:custGeom>
                  <a:solidFill>
                    <a:srgbClr val="FFA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92;p47"/>
                  <p:cNvSpPr/>
                  <p:nvPr/>
                </p:nvSpPr>
                <p:spPr>
                  <a:xfrm>
                    <a:off x="6322610" y="1602086"/>
                    <a:ext cx="237600" cy="84538"/>
                  </a:xfrm>
                  <a:custGeom>
                    <a:avLst/>
                    <a:gdLst/>
                    <a:ahLst/>
                    <a:cxnLst/>
                    <a:rect l="l" t="t" r="r" b="b"/>
                    <a:pathLst>
                      <a:path w="1484" h="528" extrusionOk="0">
                        <a:moveTo>
                          <a:pt x="828" y="116"/>
                        </a:moveTo>
                        <a:cubicBezTo>
                          <a:pt x="1059" y="116"/>
                          <a:pt x="1197" y="177"/>
                          <a:pt x="1290" y="213"/>
                        </a:cubicBezTo>
                        <a:cubicBezTo>
                          <a:pt x="1234" y="292"/>
                          <a:pt x="1174" y="347"/>
                          <a:pt x="1082" y="366"/>
                        </a:cubicBezTo>
                        <a:cubicBezTo>
                          <a:pt x="953" y="409"/>
                          <a:pt x="818" y="426"/>
                          <a:pt x="692" y="426"/>
                        </a:cubicBezTo>
                        <a:cubicBezTo>
                          <a:pt x="481" y="426"/>
                          <a:pt x="297" y="378"/>
                          <a:pt x="213" y="329"/>
                        </a:cubicBezTo>
                        <a:cubicBezTo>
                          <a:pt x="195" y="329"/>
                          <a:pt x="195" y="311"/>
                          <a:pt x="176" y="311"/>
                        </a:cubicBezTo>
                        <a:cubicBezTo>
                          <a:pt x="292" y="232"/>
                          <a:pt x="463" y="135"/>
                          <a:pt x="754" y="116"/>
                        </a:cubicBezTo>
                        <a:close/>
                        <a:moveTo>
                          <a:pt x="772" y="1"/>
                        </a:moveTo>
                        <a:lnTo>
                          <a:pt x="772" y="19"/>
                        </a:lnTo>
                        <a:lnTo>
                          <a:pt x="754" y="19"/>
                        </a:lnTo>
                        <a:cubicBezTo>
                          <a:pt x="389" y="43"/>
                          <a:pt x="158" y="177"/>
                          <a:pt x="61" y="274"/>
                        </a:cubicBezTo>
                        <a:lnTo>
                          <a:pt x="1" y="311"/>
                        </a:lnTo>
                        <a:lnTo>
                          <a:pt x="61" y="347"/>
                        </a:lnTo>
                        <a:cubicBezTo>
                          <a:pt x="79" y="366"/>
                          <a:pt x="116" y="408"/>
                          <a:pt x="158" y="426"/>
                        </a:cubicBezTo>
                        <a:cubicBezTo>
                          <a:pt x="272" y="484"/>
                          <a:pt x="458" y="528"/>
                          <a:pt x="672" y="528"/>
                        </a:cubicBezTo>
                        <a:cubicBezTo>
                          <a:pt x="813" y="528"/>
                          <a:pt x="966" y="509"/>
                          <a:pt x="1119" y="463"/>
                        </a:cubicBezTo>
                        <a:cubicBezTo>
                          <a:pt x="1253" y="426"/>
                          <a:pt x="1368" y="329"/>
                          <a:pt x="1447" y="232"/>
                        </a:cubicBezTo>
                        <a:lnTo>
                          <a:pt x="1484" y="195"/>
                        </a:lnTo>
                        <a:lnTo>
                          <a:pt x="1428" y="158"/>
                        </a:lnTo>
                        <a:cubicBezTo>
                          <a:pt x="1331" y="98"/>
                          <a:pt x="1119" y="1"/>
                          <a:pt x="8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93;p47"/>
                  <p:cNvSpPr/>
                  <p:nvPr/>
                </p:nvSpPr>
                <p:spPr>
                  <a:xfrm>
                    <a:off x="5983821"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62" y="578"/>
                          <a:pt x="578" y="444"/>
                          <a:pt x="578" y="287"/>
                        </a:cubicBezTo>
                        <a:cubicBezTo>
                          <a:pt x="578" y="134"/>
                          <a:pt x="462" y="0"/>
                          <a:pt x="287" y="0"/>
                        </a:cubicBezTo>
                        <a:close/>
                      </a:path>
                    </a:pathLst>
                  </a:custGeom>
                  <a:solidFill>
                    <a:srgbClr val="FFB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94;p47"/>
                  <p:cNvSpPr/>
                  <p:nvPr/>
                </p:nvSpPr>
                <p:spPr>
                  <a:xfrm>
                    <a:off x="5977897" y="1272262"/>
                    <a:ext cx="107432" cy="111116"/>
                  </a:xfrm>
                  <a:custGeom>
                    <a:avLst/>
                    <a:gdLst/>
                    <a:ahLst/>
                    <a:cxnLst/>
                    <a:rect l="l" t="t" r="r" b="b"/>
                    <a:pathLst>
                      <a:path w="671" h="694" extrusionOk="0">
                        <a:moveTo>
                          <a:pt x="324" y="116"/>
                        </a:moveTo>
                        <a:cubicBezTo>
                          <a:pt x="463" y="116"/>
                          <a:pt x="578" y="213"/>
                          <a:pt x="578" y="347"/>
                        </a:cubicBezTo>
                        <a:cubicBezTo>
                          <a:pt x="578" y="485"/>
                          <a:pt x="463" y="601"/>
                          <a:pt x="324" y="601"/>
                        </a:cubicBezTo>
                        <a:cubicBezTo>
                          <a:pt x="190" y="601"/>
                          <a:pt x="93" y="485"/>
                          <a:pt x="93" y="347"/>
                        </a:cubicBezTo>
                        <a:cubicBezTo>
                          <a:pt x="93" y="213"/>
                          <a:pt x="190" y="116"/>
                          <a:pt x="324" y="116"/>
                        </a:cubicBezTo>
                        <a:close/>
                        <a:moveTo>
                          <a:pt x="324" y="0"/>
                        </a:moveTo>
                        <a:cubicBezTo>
                          <a:pt x="153" y="0"/>
                          <a:pt x="0" y="157"/>
                          <a:pt x="0" y="347"/>
                        </a:cubicBezTo>
                        <a:cubicBezTo>
                          <a:pt x="0" y="541"/>
                          <a:pt x="153" y="693"/>
                          <a:pt x="324" y="693"/>
                        </a:cubicBezTo>
                        <a:cubicBezTo>
                          <a:pt x="518" y="693"/>
                          <a:pt x="670" y="541"/>
                          <a:pt x="670" y="347"/>
                        </a:cubicBezTo>
                        <a:cubicBezTo>
                          <a:pt x="670" y="157"/>
                          <a:pt x="518" y="0"/>
                          <a:pt x="32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95;p47"/>
                  <p:cNvSpPr/>
                  <p:nvPr/>
                </p:nvSpPr>
                <p:spPr>
                  <a:xfrm>
                    <a:off x="6834637"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44" y="578"/>
                          <a:pt x="578" y="444"/>
                          <a:pt x="578" y="287"/>
                        </a:cubicBezTo>
                        <a:cubicBezTo>
                          <a:pt x="578" y="134"/>
                          <a:pt x="444" y="0"/>
                          <a:pt x="287" y="0"/>
                        </a:cubicBezTo>
                        <a:close/>
                      </a:path>
                    </a:pathLst>
                  </a:custGeom>
                  <a:solidFill>
                    <a:srgbClr val="FFB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96;p47"/>
                  <p:cNvSpPr/>
                  <p:nvPr/>
                </p:nvSpPr>
                <p:spPr>
                  <a:xfrm>
                    <a:off x="6825031" y="1272262"/>
                    <a:ext cx="111115" cy="111116"/>
                  </a:xfrm>
                  <a:custGeom>
                    <a:avLst/>
                    <a:gdLst/>
                    <a:ahLst/>
                    <a:cxnLst/>
                    <a:rect l="l" t="t" r="r" b="b"/>
                    <a:pathLst>
                      <a:path w="694" h="694" extrusionOk="0">
                        <a:moveTo>
                          <a:pt x="347" y="116"/>
                        </a:moveTo>
                        <a:cubicBezTo>
                          <a:pt x="485" y="116"/>
                          <a:pt x="578" y="213"/>
                          <a:pt x="578" y="347"/>
                        </a:cubicBezTo>
                        <a:cubicBezTo>
                          <a:pt x="578" y="485"/>
                          <a:pt x="485" y="601"/>
                          <a:pt x="347" y="601"/>
                        </a:cubicBezTo>
                        <a:cubicBezTo>
                          <a:pt x="213" y="601"/>
                          <a:pt x="116" y="485"/>
                          <a:pt x="116" y="347"/>
                        </a:cubicBezTo>
                        <a:cubicBezTo>
                          <a:pt x="116" y="213"/>
                          <a:pt x="213" y="116"/>
                          <a:pt x="347" y="116"/>
                        </a:cubicBezTo>
                        <a:close/>
                        <a:moveTo>
                          <a:pt x="347" y="0"/>
                        </a:moveTo>
                        <a:cubicBezTo>
                          <a:pt x="157" y="0"/>
                          <a:pt x="0" y="157"/>
                          <a:pt x="0" y="347"/>
                        </a:cubicBezTo>
                        <a:cubicBezTo>
                          <a:pt x="0" y="541"/>
                          <a:pt x="157" y="693"/>
                          <a:pt x="347" y="693"/>
                        </a:cubicBezTo>
                        <a:cubicBezTo>
                          <a:pt x="541" y="693"/>
                          <a:pt x="693" y="541"/>
                          <a:pt x="693" y="347"/>
                        </a:cubicBezTo>
                        <a:cubicBezTo>
                          <a:pt x="693" y="157"/>
                          <a:pt x="541" y="0"/>
                          <a:pt x="3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97;p47"/>
                  <p:cNvSpPr/>
                  <p:nvPr/>
                </p:nvSpPr>
                <p:spPr>
                  <a:xfrm>
                    <a:off x="6261289" y="658724"/>
                    <a:ext cx="1115629" cy="1965991"/>
                  </a:xfrm>
                  <a:custGeom>
                    <a:avLst/>
                    <a:gdLst/>
                    <a:ahLst/>
                    <a:cxnLst/>
                    <a:rect l="l" t="t" r="r" b="b"/>
                    <a:pathLst>
                      <a:path w="6968" h="12279" extrusionOk="0">
                        <a:moveTo>
                          <a:pt x="1848" y="1"/>
                        </a:moveTo>
                        <a:cubicBezTo>
                          <a:pt x="1179" y="1"/>
                          <a:pt x="606" y="325"/>
                          <a:pt x="287" y="810"/>
                        </a:cubicBezTo>
                        <a:cubicBezTo>
                          <a:pt x="37" y="1235"/>
                          <a:pt x="0" y="1697"/>
                          <a:pt x="134" y="2081"/>
                        </a:cubicBezTo>
                        <a:lnTo>
                          <a:pt x="153" y="2081"/>
                        </a:lnTo>
                        <a:cubicBezTo>
                          <a:pt x="439" y="2800"/>
                          <a:pt x="1065" y="2963"/>
                          <a:pt x="1573" y="2963"/>
                        </a:cubicBezTo>
                        <a:cubicBezTo>
                          <a:pt x="1991" y="2963"/>
                          <a:pt x="2329" y="2853"/>
                          <a:pt x="2329" y="2853"/>
                        </a:cubicBezTo>
                        <a:cubicBezTo>
                          <a:pt x="2329" y="2853"/>
                          <a:pt x="2347" y="3084"/>
                          <a:pt x="2754" y="3236"/>
                        </a:cubicBezTo>
                        <a:cubicBezTo>
                          <a:pt x="2888" y="3281"/>
                          <a:pt x="2984" y="3296"/>
                          <a:pt x="3052" y="3296"/>
                        </a:cubicBezTo>
                        <a:cubicBezTo>
                          <a:pt x="3189" y="3296"/>
                          <a:pt x="3216" y="3236"/>
                          <a:pt x="3216" y="3236"/>
                        </a:cubicBezTo>
                        <a:cubicBezTo>
                          <a:pt x="3216" y="3236"/>
                          <a:pt x="3253" y="3315"/>
                          <a:pt x="3253" y="3546"/>
                        </a:cubicBezTo>
                        <a:cubicBezTo>
                          <a:pt x="3235" y="3795"/>
                          <a:pt x="3235" y="3892"/>
                          <a:pt x="3235" y="3892"/>
                        </a:cubicBezTo>
                        <a:lnTo>
                          <a:pt x="3503" y="3680"/>
                        </a:lnTo>
                        <a:cubicBezTo>
                          <a:pt x="3618" y="3601"/>
                          <a:pt x="3734" y="3564"/>
                          <a:pt x="3868" y="3564"/>
                        </a:cubicBezTo>
                        <a:cubicBezTo>
                          <a:pt x="4214" y="3564"/>
                          <a:pt x="4505" y="3832"/>
                          <a:pt x="4505" y="4179"/>
                        </a:cubicBezTo>
                        <a:cubicBezTo>
                          <a:pt x="4505" y="4525"/>
                          <a:pt x="4214" y="4798"/>
                          <a:pt x="3868" y="4798"/>
                        </a:cubicBezTo>
                        <a:cubicBezTo>
                          <a:pt x="3775" y="4798"/>
                          <a:pt x="3678" y="4779"/>
                          <a:pt x="3581" y="4738"/>
                        </a:cubicBezTo>
                        <a:lnTo>
                          <a:pt x="3581" y="4738"/>
                        </a:lnTo>
                        <a:cubicBezTo>
                          <a:pt x="3618" y="4969"/>
                          <a:pt x="3734" y="6239"/>
                          <a:pt x="3003" y="6799"/>
                        </a:cubicBezTo>
                        <a:cubicBezTo>
                          <a:pt x="2754" y="6993"/>
                          <a:pt x="2481" y="7108"/>
                          <a:pt x="2232" y="7182"/>
                        </a:cubicBezTo>
                        <a:cubicBezTo>
                          <a:pt x="2158" y="7339"/>
                          <a:pt x="2061" y="7473"/>
                          <a:pt x="1982" y="7626"/>
                        </a:cubicBezTo>
                        <a:cubicBezTo>
                          <a:pt x="1580" y="8397"/>
                          <a:pt x="2042" y="8915"/>
                          <a:pt x="2042" y="8915"/>
                        </a:cubicBezTo>
                        <a:cubicBezTo>
                          <a:pt x="2042" y="8915"/>
                          <a:pt x="1211" y="9783"/>
                          <a:pt x="1423" y="10477"/>
                        </a:cubicBezTo>
                        <a:cubicBezTo>
                          <a:pt x="1603" y="11117"/>
                          <a:pt x="2240" y="11742"/>
                          <a:pt x="3112" y="11742"/>
                        </a:cubicBezTo>
                        <a:cubicBezTo>
                          <a:pt x="3184" y="11742"/>
                          <a:pt x="3257" y="11737"/>
                          <a:pt x="3332" y="11729"/>
                        </a:cubicBezTo>
                        <a:cubicBezTo>
                          <a:pt x="3559" y="11702"/>
                          <a:pt x="3741" y="11691"/>
                          <a:pt x="3888" y="11691"/>
                        </a:cubicBezTo>
                        <a:cubicBezTo>
                          <a:pt x="4377" y="11691"/>
                          <a:pt x="4490" y="11815"/>
                          <a:pt x="4639" y="11918"/>
                        </a:cubicBezTo>
                        <a:cubicBezTo>
                          <a:pt x="4809" y="12056"/>
                          <a:pt x="4727" y="12279"/>
                          <a:pt x="4820" y="12279"/>
                        </a:cubicBezTo>
                        <a:cubicBezTo>
                          <a:pt x="4833" y="12279"/>
                          <a:pt x="4849" y="12274"/>
                          <a:pt x="4870" y="12265"/>
                        </a:cubicBezTo>
                        <a:cubicBezTo>
                          <a:pt x="5023" y="12209"/>
                          <a:pt x="5623" y="12015"/>
                          <a:pt x="5854" y="11364"/>
                        </a:cubicBezTo>
                        <a:cubicBezTo>
                          <a:pt x="6085" y="10689"/>
                          <a:pt x="5739" y="10379"/>
                          <a:pt x="5739" y="10379"/>
                        </a:cubicBezTo>
                        <a:cubicBezTo>
                          <a:pt x="5739" y="10379"/>
                          <a:pt x="6256" y="10148"/>
                          <a:pt x="6487" y="9474"/>
                        </a:cubicBezTo>
                        <a:cubicBezTo>
                          <a:pt x="6718" y="8822"/>
                          <a:pt x="6487" y="8319"/>
                          <a:pt x="6487" y="8319"/>
                        </a:cubicBezTo>
                        <a:cubicBezTo>
                          <a:pt x="6487" y="8319"/>
                          <a:pt x="6968" y="7723"/>
                          <a:pt x="6547" y="6720"/>
                        </a:cubicBezTo>
                        <a:cubicBezTo>
                          <a:pt x="6122" y="5740"/>
                          <a:pt x="5023" y="5606"/>
                          <a:pt x="5023" y="5606"/>
                        </a:cubicBezTo>
                        <a:cubicBezTo>
                          <a:pt x="5023" y="5606"/>
                          <a:pt x="5277" y="5412"/>
                          <a:pt x="5351" y="4239"/>
                        </a:cubicBezTo>
                        <a:cubicBezTo>
                          <a:pt x="5448" y="3065"/>
                          <a:pt x="5046" y="1794"/>
                          <a:pt x="3678" y="713"/>
                        </a:cubicBezTo>
                        <a:cubicBezTo>
                          <a:pt x="3082" y="233"/>
                          <a:pt x="2463" y="20"/>
                          <a:pt x="1904" y="2"/>
                        </a:cubicBezTo>
                        <a:cubicBezTo>
                          <a:pt x="1885" y="1"/>
                          <a:pt x="1867" y="1"/>
                          <a:pt x="1848" y="1"/>
                        </a:cubicBezTo>
                        <a:close/>
                      </a:path>
                    </a:pathLst>
                  </a:custGeom>
                  <a:solidFill>
                    <a:srgbClr val="886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98;p47"/>
                  <p:cNvSpPr/>
                  <p:nvPr/>
                </p:nvSpPr>
                <p:spPr>
                  <a:xfrm>
                    <a:off x="6251682" y="652800"/>
                    <a:ext cx="1100899" cy="1980561"/>
                  </a:xfrm>
                  <a:custGeom>
                    <a:avLst/>
                    <a:gdLst/>
                    <a:ahLst/>
                    <a:cxnLst/>
                    <a:rect l="l" t="t" r="r" b="b"/>
                    <a:pathLst>
                      <a:path w="6876" h="12370" extrusionOk="0">
                        <a:moveTo>
                          <a:pt x="1904" y="98"/>
                        </a:moveTo>
                        <a:cubicBezTo>
                          <a:pt x="1924" y="98"/>
                          <a:pt x="1944" y="98"/>
                          <a:pt x="1964" y="99"/>
                        </a:cubicBezTo>
                        <a:cubicBezTo>
                          <a:pt x="2504" y="117"/>
                          <a:pt x="3119" y="311"/>
                          <a:pt x="3697" y="792"/>
                        </a:cubicBezTo>
                        <a:cubicBezTo>
                          <a:pt x="5046" y="1850"/>
                          <a:pt x="5452" y="3121"/>
                          <a:pt x="5374" y="4276"/>
                        </a:cubicBezTo>
                        <a:cubicBezTo>
                          <a:pt x="5314" y="4853"/>
                          <a:pt x="5240" y="5181"/>
                          <a:pt x="5161" y="5371"/>
                        </a:cubicBezTo>
                        <a:cubicBezTo>
                          <a:pt x="5143" y="5468"/>
                          <a:pt x="5106" y="5528"/>
                          <a:pt x="5083" y="5565"/>
                        </a:cubicBezTo>
                        <a:cubicBezTo>
                          <a:pt x="5064" y="5602"/>
                          <a:pt x="5046" y="5602"/>
                          <a:pt x="5046" y="5602"/>
                        </a:cubicBezTo>
                        <a:lnTo>
                          <a:pt x="4967" y="5680"/>
                        </a:lnTo>
                        <a:lnTo>
                          <a:pt x="5083" y="5699"/>
                        </a:lnTo>
                        <a:cubicBezTo>
                          <a:pt x="5083" y="5699"/>
                          <a:pt x="6164" y="5814"/>
                          <a:pt x="6566" y="6780"/>
                        </a:cubicBezTo>
                        <a:cubicBezTo>
                          <a:pt x="6778" y="7261"/>
                          <a:pt x="6760" y="7663"/>
                          <a:pt x="6681" y="7912"/>
                        </a:cubicBezTo>
                        <a:cubicBezTo>
                          <a:pt x="6626" y="8185"/>
                          <a:pt x="6510" y="8337"/>
                          <a:pt x="6510" y="8337"/>
                        </a:cubicBezTo>
                        <a:lnTo>
                          <a:pt x="6492" y="8356"/>
                        </a:lnTo>
                        <a:lnTo>
                          <a:pt x="6510" y="8374"/>
                        </a:lnTo>
                        <a:cubicBezTo>
                          <a:pt x="6510" y="8374"/>
                          <a:pt x="6723" y="8859"/>
                          <a:pt x="6492" y="9511"/>
                        </a:cubicBezTo>
                        <a:cubicBezTo>
                          <a:pt x="6279" y="10148"/>
                          <a:pt x="5776" y="10361"/>
                          <a:pt x="5776" y="10361"/>
                        </a:cubicBezTo>
                        <a:lnTo>
                          <a:pt x="5720" y="10398"/>
                        </a:lnTo>
                        <a:lnTo>
                          <a:pt x="5757" y="10435"/>
                        </a:lnTo>
                        <a:cubicBezTo>
                          <a:pt x="5757" y="10435"/>
                          <a:pt x="5836" y="10514"/>
                          <a:pt x="5891" y="10666"/>
                        </a:cubicBezTo>
                        <a:cubicBezTo>
                          <a:pt x="5951" y="10823"/>
                          <a:pt x="5970" y="11054"/>
                          <a:pt x="5854" y="11378"/>
                        </a:cubicBezTo>
                        <a:cubicBezTo>
                          <a:pt x="5642" y="12015"/>
                          <a:pt x="5064" y="12209"/>
                          <a:pt x="4912" y="12265"/>
                        </a:cubicBezTo>
                        <a:lnTo>
                          <a:pt x="4893" y="12265"/>
                        </a:lnTo>
                        <a:cubicBezTo>
                          <a:pt x="4875" y="12265"/>
                          <a:pt x="4875" y="12246"/>
                          <a:pt x="4875" y="12209"/>
                        </a:cubicBezTo>
                        <a:cubicBezTo>
                          <a:pt x="4852" y="12131"/>
                          <a:pt x="4833" y="12015"/>
                          <a:pt x="4736" y="11918"/>
                        </a:cubicBezTo>
                        <a:cubicBezTo>
                          <a:pt x="4644" y="11863"/>
                          <a:pt x="4547" y="11766"/>
                          <a:pt x="4353" y="11724"/>
                        </a:cubicBezTo>
                        <a:cubicBezTo>
                          <a:pt x="4256" y="11696"/>
                          <a:pt x="4140" y="11683"/>
                          <a:pt x="3986" y="11683"/>
                        </a:cubicBezTo>
                        <a:cubicBezTo>
                          <a:pt x="3833" y="11683"/>
                          <a:pt x="3641" y="11696"/>
                          <a:pt x="3392" y="11724"/>
                        </a:cubicBezTo>
                        <a:cubicBezTo>
                          <a:pt x="3318" y="11733"/>
                          <a:pt x="3245" y="11737"/>
                          <a:pt x="3175" y="11737"/>
                        </a:cubicBezTo>
                        <a:cubicBezTo>
                          <a:pt x="2320" y="11737"/>
                          <a:pt x="1700" y="11118"/>
                          <a:pt x="1525" y="10495"/>
                        </a:cubicBezTo>
                        <a:cubicBezTo>
                          <a:pt x="1428" y="10185"/>
                          <a:pt x="1580" y="9802"/>
                          <a:pt x="1756" y="9492"/>
                        </a:cubicBezTo>
                        <a:cubicBezTo>
                          <a:pt x="1945" y="9206"/>
                          <a:pt x="2139" y="8975"/>
                          <a:pt x="2139" y="8975"/>
                        </a:cubicBezTo>
                        <a:lnTo>
                          <a:pt x="2176" y="8952"/>
                        </a:lnTo>
                        <a:lnTo>
                          <a:pt x="2139" y="8915"/>
                        </a:lnTo>
                        <a:cubicBezTo>
                          <a:pt x="2139" y="8915"/>
                          <a:pt x="2024" y="8799"/>
                          <a:pt x="1964" y="8587"/>
                        </a:cubicBezTo>
                        <a:cubicBezTo>
                          <a:pt x="1908" y="8374"/>
                          <a:pt x="1890" y="8069"/>
                          <a:pt x="2079" y="7681"/>
                        </a:cubicBezTo>
                        <a:cubicBezTo>
                          <a:pt x="2158" y="7547"/>
                          <a:pt x="2255" y="7395"/>
                          <a:pt x="2333" y="7261"/>
                        </a:cubicBezTo>
                        <a:cubicBezTo>
                          <a:pt x="2583" y="7182"/>
                          <a:pt x="2851" y="7067"/>
                          <a:pt x="3100" y="6873"/>
                        </a:cubicBezTo>
                        <a:cubicBezTo>
                          <a:pt x="3465" y="6586"/>
                          <a:pt x="3641" y="6124"/>
                          <a:pt x="3697" y="5699"/>
                        </a:cubicBezTo>
                        <a:cubicBezTo>
                          <a:pt x="3757" y="5297"/>
                          <a:pt x="3720" y="4987"/>
                          <a:pt x="3697" y="4835"/>
                        </a:cubicBezTo>
                        <a:lnTo>
                          <a:pt x="3697" y="4835"/>
                        </a:lnTo>
                        <a:cubicBezTo>
                          <a:pt x="3775" y="4853"/>
                          <a:pt x="3854" y="4890"/>
                          <a:pt x="3928" y="4890"/>
                        </a:cubicBezTo>
                        <a:cubicBezTo>
                          <a:pt x="4316" y="4890"/>
                          <a:pt x="4602" y="4585"/>
                          <a:pt x="4602" y="4216"/>
                        </a:cubicBezTo>
                        <a:cubicBezTo>
                          <a:pt x="4602" y="3851"/>
                          <a:pt x="4316" y="3546"/>
                          <a:pt x="3928" y="3546"/>
                        </a:cubicBezTo>
                        <a:cubicBezTo>
                          <a:pt x="3794" y="3546"/>
                          <a:pt x="3641" y="3601"/>
                          <a:pt x="3526" y="3680"/>
                        </a:cubicBezTo>
                        <a:lnTo>
                          <a:pt x="3350" y="3832"/>
                        </a:lnTo>
                        <a:lnTo>
                          <a:pt x="3350" y="3583"/>
                        </a:lnTo>
                        <a:cubicBezTo>
                          <a:pt x="3373" y="3467"/>
                          <a:pt x="3350" y="3389"/>
                          <a:pt x="3331" y="3333"/>
                        </a:cubicBezTo>
                        <a:cubicBezTo>
                          <a:pt x="3331" y="3315"/>
                          <a:pt x="3331" y="3292"/>
                          <a:pt x="3313" y="3273"/>
                        </a:cubicBezTo>
                        <a:lnTo>
                          <a:pt x="3313" y="3255"/>
                        </a:lnTo>
                        <a:lnTo>
                          <a:pt x="3258" y="3176"/>
                        </a:lnTo>
                        <a:lnTo>
                          <a:pt x="3216" y="3255"/>
                        </a:lnTo>
                        <a:cubicBezTo>
                          <a:pt x="3216" y="3273"/>
                          <a:pt x="3197" y="3273"/>
                          <a:pt x="3179" y="3273"/>
                        </a:cubicBezTo>
                        <a:cubicBezTo>
                          <a:pt x="3167" y="3279"/>
                          <a:pt x="3146" y="3283"/>
                          <a:pt x="3116" y="3283"/>
                        </a:cubicBezTo>
                        <a:cubicBezTo>
                          <a:pt x="3056" y="3283"/>
                          <a:pt x="2962" y="3267"/>
                          <a:pt x="2832" y="3218"/>
                        </a:cubicBezTo>
                        <a:cubicBezTo>
                          <a:pt x="2638" y="3158"/>
                          <a:pt x="2541" y="3061"/>
                          <a:pt x="2486" y="2987"/>
                        </a:cubicBezTo>
                        <a:cubicBezTo>
                          <a:pt x="2449" y="2927"/>
                          <a:pt x="2426" y="2871"/>
                          <a:pt x="2426" y="2871"/>
                        </a:cubicBezTo>
                        <a:lnTo>
                          <a:pt x="2426" y="2811"/>
                        </a:lnTo>
                        <a:lnTo>
                          <a:pt x="2370" y="2830"/>
                        </a:lnTo>
                        <a:cubicBezTo>
                          <a:pt x="2370" y="2830"/>
                          <a:pt x="2024" y="2948"/>
                          <a:pt x="1607" y="2948"/>
                        </a:cubicBezTo>
                        <a:cubicBezTo>
                          <a:pt x="1573" y="2948"/>
                          <a:pt x="1537" y="2947"/>
                          <a:pt x="1502" y="2945"/>
                        </a:cubicBezTo>
                        <a:cubicBezTo>
                          <a:pt x="1021" y="2908"/>
                          <a:pt x="504" y="2737"/>
                          <a:pt x="254" y="2099"/>
                        </a:cubicBezTo>
                        <a:lnTo>
                          <a:pt x="254" y="2063"/>
                        </a:lnTo>
                        <a:lnTo>
                          <a:pt x="231" y="2063"/>
                        </a:lnTo>
                        <a:cubicBezTo>
                          <a:pt x="116" y="1697"/>
                          <a:pt x="157" y="1272"/>
                          <a:pt x="407" y="866"/>
                        </a:cubicBezTo>
                        <a:cubicBezTo>
                          <a:pt x="685" y="399"/>
                          <a:pt x="1238" y="98"/>
                          <a:pt x="1904" y="98"/>
                        </a:cubicBezTo>
                        <a:close/>
                        <a:moveTo>
                          <a:pt x="1907" y="1"/>
                        </a:moveTo>
                        <a:cubicBezTo>
                          <a:pt x="1219" y="1"/>
                          <a:pt x="629" y="325"/>
                          <a:pt x="310" y="829"/>
                        </a:cubicBezTo>
                        <a:cubicBezTo>
                          <a:pt x="42" y="1254"/>
                          <a:pt x="0" y="1734"/>
                          <a:pt x="139" y="2136"/>
                        </a:cubicBezTo>
                        <a:lnTo>
                          <a:pt x="157" y="2178"/>
                        </a:lnTo>
                        <a:lnTo>
                          <a:pt x="194" y="2178"/>
                        </a:lnTo>
                        <a:cubicBezTo>
                          <a:pt x="462" y="2811"/>
                          <a:pt x="1003" y="3005"/>
                          <a:pt x="1483" y="3042"/>
                        </a:cubicBezTo>
                        <a:cubicBezTo>
                          <a:pt x="1517" y="3043"/>
                          <a:pt x="1551" y="3044"/>
                          <a:pt x="1584" y="3044"/>
                        </a:cubicBezTo>
                        <a:cubicBezTo>
                          <a:pt x="1997" y="3044"/>
                          <a:pt x="2313" y="2944"/>
                          <a:pt x="2352" y="2927"/>
                        </a:cubicBezTo>
                        <a:cubicBezTo>
                          <a:pt x="2370" y="2968"/>
                          <a:pt x="2370" y="2987"/>
                          <a:pt x="2407" y="3042"/>
                        </a:cubicBezTo>
                        <a:cubicBezTo>
                          <a:pt x="2467" y="3139"/>
                          <a:pt x="2601" y="3236"/>
                          <a:pt x="2796" y="3315"/>
                        </a:cubicBezTo>
                        <a:cubicBezTo>
                          <a:pt x="2934" y="3364"/>
                          <a:pt x="3032" y="3380"/>
                          <a:pt x="3105" y="3380"/>
                        </a:cubicBezTo>
                        <a:cubicBezTo>
                          <a:pt x="3141" y="3380"/>
                          <a:pt x="3171" y="3376"/>
                          <a:pt x="3197" y="3370"/>
                        </a:cubicBezTo>
                        <a:cubicBezTo>
                          <a:pt x="3216" y="3370"/>
                          <a:pt x="3234" y="3370"/>
                          <a:pt x="3234" y="3352"/>
                        </a:cubicBezTo>
                        <a:cubicBezTo>
                          <a:pt x="3258" y="3389"/>
                          <a:pt x="3258" y="3467"/>
                          <a:pt x="3258" y="3583"/>
                        </a:cubicBezTo>
                        <a:cubicBezTo>
                          <a:pt x="3258" y="3832"/>
                          <a:pt x="3234" y="3929"/>
                          <a:pt x="3234" y="3929"/>
                        </a:cubicBezTo>
                        <a:lnTo>
                          <a:pt x="3216" y="4045"/>
                        </a:lnTo>
                        <a:lnTo>
                          <a:pt x="3604" y="3754"/>
                        </a:lnTo>
                        <a:cubicBezTo>
                          <a:pt x="3697" y="3680"/>
                          <a:pt x="3812" y="3638"/>
                          <a:pt x="3928" y="3638"/>
                        </a:cubicBezTo>
                        <a:cubicBezTo>
                          <a:pt x="4256" y="3638"/>
                          <a:pt x="4505" y="3911"/>
                          <a:pt x="4505" y="4216"/>
                        </a:cubicBezTo>
                        <a:cubicBezTo>
                          <a:pt x="4505" y="4525"/>
                          <a:pt x="4256" y="4793"/>
                          <a:pt x="3928" y="4793"/>
                        </a:cubicBezTo>
                        <a:cubicBezTo>
                          <a:pt x="3854" y="4793"/>
                          <a:pt x="3757" y="4775"/>
                          <a:pt x="3678" y="4719"/>
                        </a:cubicBezTo>
                        <a:lnTo>
                          <a:pt x="3581" y="4678"/>
                        </a:lnTo>
                        <a:lnTo>
                          <a:pt x="3604" y="4775"/>
                        </a:lnTo>
                        <a:cubicBezTo>
                          <a:pt x="3623" y="4890"/>
                          <a:pt x="3641" y="5278"/>
                          <a:pt x="3604" y="5680"/>
                        </a:cubicBezTo>
                        <a:cubicBezTo>
                          <a:pt x="3544" y="6087"/>
                          <a:pt x="3392" y="6526"/>
                          <a:pt x="3045" y="6799"/>
                        </a:cubicBezTo>
                        <a:cubicBezTo>
                          <a:pt x="2796" y="6970"/>
                          <a:pt x="2523" y="7104"/>
                          <a:pt x="2273" y="7182"/>
                        </a:cubicBezTo>
                        <a:lnTo>
                          <a:pt x="2255" y="7182"/>
                        </a:lnTo>
                        <a:lnTo>
                          <a:pt x="2255" y="7201"/>
                        </a:lnTo>
                        <a:cubicBezTo>
                          <a:pt x="2158" y="7335"/>
                          <a:pt x="2079" y="7492"/>
                          <a:pt x="2005" y="7644"/>
                        </a:cubicBezTo>
                        <a:cubicBezTo>
                          <a:pt x="1793" y="8051"/>
                          <a:pt x="1793" y="8374"/>
                          <a:pt x="1871" y="8605"/>
                        </a:cubicBezTo>
                        <a:cubicBezTo>
                          <a:pt x="1927" y="8818"/>
                          <a:pt x="2024" y="8915"/>
                          <a:pt x="2042" y="8933"/>
                        </a:cubicBezTo>
                        <a:cubicBezTo>
                          <a:pt x="2024" y="8952"/>
                          <a:pt x="1848" y="9146"/>
                          <a:pt x="1677" y="9455"/>
                        </a:cubicBezTo>
                        <a:cubicBezTo>
                          <a:pt x="1483" y="9760"/>
                          <a:pt x="1331" y="10167"/>
                          <a:pt x="1428" y="10532"/>
                        </a:cubicBezTo>
                        <a:cubicBezTo>
                          <a:pt x="1625" y="11191"/>
                          <a:pt x="2281" y="11834"/>
                          <a:pt x="3188" y="11834"/>
                        </a:cubicBezTo>
                        <a:cubicBezTo>
                          <a:pt x="3260" y="11834"/>
                          <a:pt x="3334" y="11830"/>
                          <a:pt x="3410" y="11821"/>
                        </a:cubicBezTo>
                        <a:cubicBezTo>
                          <a:pt x="3627" y="11796"/>
                          <a:pt x="3801" y="11786"/>
                          <a:pt x="3942" y="11786"/>
                        </a:cubicBezTo>
                        <a:cubicBezTo>
                          <a:pt x="4114" y="11786"/>
                          <a:pt x="4238" y="11801"/>
                          <a:pt x="4334" y="11821"/>
                        </a:cubicBezTo>
                        <a:cubicBezTo>
                          <a:pt x="4505" y="11863"/>
                          <a:pt x="4565" y="11918"/>
                          <a:pt x="4662" y="11997"/>
                        </a:cubicBezTo>
                        <a:cubicBezTo>
                          <a:pt x="4736" y="12052"/>
                          <a:pt x="4759" y="12149"/>
                          <a:pt x="4778" y="12228"/>
                        </a:cubicBezTo>
                        <a:cubicBezTo>
                          <a:pt x="4778" y="12265"/>
                          <a:pt x="4778" y="12302"/>
                          <a:pt x="4796" y="12343"/>
                        </a:cubicBezTo>
                        <a:cubicBezTo>
                          <a:pt x="4815" y="12343"/>
                          <a:pt x="4833" y="12362"/>
                          <a:pt x="4875" y="12362"/>
                        </a:cubicBezTo>
                        <a:cubicBezTo>
                          <a:pt x="4881" y="12368"/>
                          <a:pt x="4887" y="12370"/>
                          <a:pt x="4893" y="12370"/>
                        </a:cubicBezTo>
                        <a:cubicBezTo>
                          <a:pt x="4906" y="12370"/>
                          <a:pt x="4918" y="12362"/>
                          <a:pt x="4930" y="12362"/>
                        </a:cubicBezTo>
                        <a:cubicBezTo>
                          <a:pt x="5106" y="12302"/>
                          <a:pt x="5720" y="12094"/>
                          <a:pt x="5951" y="11419"/>
                        </a:cubicBezTo>
                        <a:cubicBezTo>
                          <a:pt x="6067" y="11073"/>
                          <a:pt x="6048" y="10800"/>
                          <a:pt x="5988" y="10629"/>
                        </a:cubicBezTo>
                        <a:cubicBezTo>
                          <a:pt x="5933" y="10495"/>
                          <a:pt x="5891" y="10453"/>
                          <a:pt x="5873" y="10416"/>
                        </a:cubicBezTo>
                        <a:cubicBezTo>
                          <a:pt x="5933" y="10398"/>
                          <a:pt x="6376" y="10167"/>
                          <a:pt x="6584" y="9529"/>
                        </a:cubicBezTo>
                        <a:cubicBezTo>
                          <a:pt x="6815" y="8878"/>
                          <a:pt x="6626" y="8397"/>
                          <a:pt x="6607" y="8356"/>
                        </a:cubicBezTo>
                        <a:cubicBezTo>
                          <a:pt x="6626" y="8337"/>
                          <a:pt x="6723" y="8222"/>
                          <a:pt x="6797" y="7954"/>
                        </a:cubicBezTo>
                        <a:cubicBezTo>
                          <a:pt x="6857" y="7663"/>
                          <a:pt x="6875" y="7242"/>
                          <a:pt x="6663" y="6739"/>
                        </a:cubicBezTo>
                        <a:cubicBezTo>
                          <a:pt x="6261" y="5777"/>
                          <a:pt x="5295" y="5643"/>
                          <a:pt x="5161" y="5625"/>
                        </a:cubicBezTo>
                        <a:cubicBezTo>
                          <a:pt x="5198" y="5583"/>
                          <a:pt x="5221" y="5509"/>
                          <a:pt x="5258" y="5412"/>
                        </a:cubicBezTo>
                        <a:cubicBezTo>
                          <a:pt x="5337" y="5218"/>
                          <a:pt x="5411" y="4872"/>
                          <a:pt x="5471" y="4276"/>
                        </a:cubicBezTo>
                        <a:cubicBezTo>
                          <a:pt x="5545" y="3102"/>
                          <a:pt x="5143" y="1790"/>
                          <a:pt x="3757" y="695"/>
                        </a:cubicBezTo>
                        <a:cubicBezTo>
                          <a:pt x="3161" y="233"/>
                          <a:pt x="2541" y="2"/>
                          <a:pt x="1964" y="2"/>
                        </a:cubicBezTo>
                        <a:cubicBezTo>
                          <a:pt x="1945" y="1"/>
                          <a:pt x="1926" y="1"/>
                          <a:pt x="190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3" name="Google Shape;2199;p47"/>
            <p:cNvGrpSpPr/>
            <p:nvPr/>
          </p:nvGrpSpPr>
          <p:grpSpPr>
            <a:xfrm>
              <a:off x="5458177" y="1284078"/>
              <a:ext cx="555350" cy="555265"/>
              <a:chOff x="3894327" y="779703"/>
              <a:chExt cx="555350" cy="555265"/>
            </a:xfrm>
          </p:grpSpPr>
          <p:sp>
            <p:nvSpPr>
              <p:cNvPr id="125" name="Google Shape;2200;p47"/>
              <p:cNvSpPr/>
              <p:nvPr/>
            </p:nvSpPr>
            <p:spPr>
              <a:xfrm>
                <a:off x="4113366"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01;p47"/>
              <p:cNvSpPr/>
              <p:nvPr/>
            </p:nvSpPr>
            <p:spPr>
              <a:xfrm>
                <a:off x="4106212"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02;p47"/>
              <p:cNvSpPr/>
              <p:nvPr/>
            </p:nvSpPr>
            <p:spPr>
              <a:xfrm>
                <a:off x="4271173"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03;p47"/>
              <p:cNvSpPr/>
              <p:nvPr/>
            </p:nvSpPr>
            <p:spPr>
              <a:xfrm>
                <a:off x="4265892"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04;p47"/>
              <p:cNvSpPr/>
              <p:nvPr/>
            </p:nvSpPr>
            <p:spPr>
              <a:xfrm>
                <a:off x="4366214"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05;p47"/>
              <p:cNvSpPr/>
              <p:nvPr/>
            </p:nvSpPr>
            <p:spPr>
              <a:xfrm>
                <a:off x="4360423"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06;p47"/>
              <p:cNvSpPr/>
              <p:nvPr/>
            </p:nvSpPr>
            <p:spPr>
              <a:xfrm>
                <a:off x="4271173"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07;p47"/>
              <p:cNvSpPr/>
              <p:nvPr/>
            </p:nvSpPr>
            <p:spPr>
              <a:xfrm>
                <a:off x="4265892"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08;p47"/>
              <p:cNvSpPr/>
              <p:nvPr/>
            </p:nvSpPr>
            <p:spPr>
              <a:xfrm>
                <a:off x="4111577"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09;p47"/>
              <p:cNvSpPr/>
              <p:nvPr/>
            </p:nvSpPr>
            <p:spPr>
              <a:xfrm>
                <a:off x="4106212"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10;p47"/>
              <p:cNvSpPr/>
              <p:nvPr/>
            </p:nvSpPr>
            <p:spPr>
              <a:xfrm>
                <a:off x="3950108"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11;p47"/>
              <p:cNvSpPr/>
              <p:nvPr/>
            </p:nvSpPr>
            <p:spPr>
              <a:xfrm>
                <a:off x="3944317"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12;p47"/>
              <p:cNvSpPr/>
              <p:nvPr/>
            </p:nvSpPr>
            <p:spPr>
              <a:xfrm>
                <a:off x="3899692"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13;p47"/>
              <p:cNvSpPr/>
              <p:nvPr/>
            </p:nvSpPr>
            <p:spPr>
              <a:xfrm>
                <a:off x="3894327"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14;p47"/>
              <p:cNvSpPr/>
              <p:nvPr/>
            </p:nvSpPr>
            <p:spPr>
              <a:xfrm>
                <a:off x="3950108"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15;p47"/>
              <p:cNvSpPr/>
              <p:nvPr/>
            </p:nvSpPr>
            <p:spPr>
              <a:xfrm>
                <a:off x="3944317"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16;p47"/>
              <p:cNvSpPr/>
              <p:nvPr/>
            </p:nvSpPr>
            <p:spPr>
              <a:xfrm>
                <a:off x="3959051"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17;p47"/>
              <p:cNvSpPr/>
              <p:nvPr/>
            </p:nvSpPr>
            <p:spPr>
              <a:xfrm>
                <a:off x="3953685"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18;p47"/>
              <p:cNvSpPr/>
              <p:nvPr/>
            </p:nvSpPr>
            <p:spPr>
              <a:xfrm>
                <a:off x="4046428"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19;p47"/>
              <p:cNvSpPr/>
              <p:nvPr/>
            </p:nvSpPr>
            <p:spPr>
              <a:xfrm>
                <a:off x="4041062"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2220;p47"/>
            <p:cNvGrpSpPr/>
            <p:nvPr/>
          </p:nvGrpSpPr>
          <p:grpSpPr>
            <a:xfrm>
              <a:off x="6243085" y="1707500"/>
              <a:ext cx="555775" cy="553988"/>
              <a:chOff x="6451735" y="1456425"/>
              <a:chExt cx="555775" cy="553988"/>
            </a:xfrm>
          </p:grpSpPr>
          <p:sp>
            <p:nvSpPr>
              <p:cNvPr id="105" name="Google Shape;2221;p47"/>
              <p:cNvSpPr/>
              <p:nvPr/>
            </p:nvSpPr>
            <p:spPr>
              <a:xfrm>
                <a:off x="6829007" y="1513484"/>
                <a:ext cx="122808" cy="119657"/>
              </a:xfrm>
              <a:custGeom>
                <a:avLst/>
                <a:gdLst/>
                <a:ahLst/>
                <a:cxnLst/>
                <a:rect l="l" t="t" r="r" b="b"/>
                <a:pathLst>
                  <a:path w="1442" h="1405" extrusionOk="0">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2;p47"/>
              <p:cNvSpPr/>
              <p:nvPr/>
            </p:nvSpPr>
            <p:spPr>
              <a:xfrm>
                <a:off x="6821427" y="1508545"/>
                <a:ext cx="135668" cy="129280"/>
              </a:xfrm>
              <a:custGeom>
                <a:avLst/>
                <a:gdLst/>
                <a:ahLst/>
                <a:cxnLst/>
                <a:rect l="l" t="t" r="r" b="b"/>
                <a:pathLst>
                  <a:path w="1593" h="1518" extrusionOk="0">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3;p47"/>
              <p:cNvSpPr/>
              <p:nvPr/>
            </p:nvSpPr>
            <p:spPr>
              <a:xfrm>
                <a:off x="6923623" y="1674016"/>
                <a:ext cx="78096" cy="119486"/>
              </a:xfrm>
              <a:custGeom>
                <a:avLst/>
                <a:gdLst/>
                <a:ahLst/>
                <a:cxnLst/>
                <a:rect l="l" t="t" r="r" b="b"/>
                <a:pathLst>
                  <a:path w="917" h="1403" extrusionOk="0">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4;p47"/>
              <p:cNvSpPr/>
              <p:nvPr/>
            </p:nvSpPr>
            <p:spPr>
              <a:xfrm>
                <a:off x="6918257" y="1670099"/>
                <a:ext cx="89253" cy="126981"/>
              </a:xfrm>
              <a:custGeom>
                <a:avLst/>
                <a:gdLst/>
                <a:ahLst/>
                <a:cxnLst/>
                <a:rect l="l" t="t" r="r" b="b"/>
                <a:pathLst>
                  <a:path w="1048" h="1491" extrusionOk="0">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5;p47"/>
              <p:cNvSpPr/>
              <p:nvPr/>
            </p:nvSpPr>
            <p:spPr>
              <a:xfrm>
                <a:off x="6826792" y="1833357"/>
                <a:ext cx="125022" cy="120083"/>
              </a:xfrm>
              <a:custGeom>
                <a:avLst/>
                <a:gdLst/>
                <a:ahLst/>
                <a:cxnLst/>
                <a:rect l="l" t="t" r="r" b="b"/>
                <a:pathLst>
                  <a:path w="1468" h="1410" extrusionOk="0">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6;p47"/>
              <p:cNvSpPr/>
              <p:nvPr/>
            </p:nvSpPr>
            <p:spPr>
              <a:xfrm>
                <a:off x="6821427" y="1829354"/>
                <a:ext cx="135668" cy="129280"/>
              </a:xfrm>
              <a:custGeom>
                <a:avLst/>
                <a:gdLst/>
                <a:ahLst/>
                <a:cxnLst/>
                <a:rect l="l" t="t" r="r" b="b"/>
                <a:pathLst>
                  <a:path w="1593" h="1518" extrusionOk="0">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7;p47"/>
              <p:cNvSpPr/>
              <p:nvPr/>
            </p:nvSpPr>
            <p:spPr>
              <a:xfrm>
                <a:off x="6670689" y="1460427"/>
                <a:ext cx="119231" cy="79885"/>
              </a:xfrm>
              <a:custGeom>
                <a:avLst/>
                <a:gdLst/>
                <a:ahLst/>
                <a:cxnLst/>
                <a:rect l="l" t="t" r="r" b="b"/>
                <a:pathLst>
                  <a:path w="1400" h="938" extrusionOk="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8;p47"/>
              <p:cNvSpPr/>
              <p:nvPr/>
            </p:nvSpPr>
            <p:spPr>
              <a:xfrm>
                <a:off x="6663620" y="1456425"/>
                <a:ext cx="132091" cy="89253"/>
              </a:xfrm>
              <a:custGeom>
                <a:avLst/>
                <a:gdLst/>
                <a:ahLst/>
                <a:cxnLst/>
                <a:rect l="l" t="t" r="r" b="b"/>
                <a:pathLst>
                  <a:path w="1551" h="1048" extrusionOk="0">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9;p47"/>
              <p:cNvSpPr/>
              <p:nvPr/>
            </p:nvSpPr>
            <p:spPr>
              <a:xfrm>
                <a:off x="6668900" y="1926951"/>
                <a:ext cx="119231" cy="79885"/>
              </a:xfrm>
              <a:custGeom>
                <a:avLst/>
                <a:gdLst/>
                <a:ahLst/>
                <a:cxnLst/>
                <a:rect l="l" t="t" r="r" b="b"/>
                <a:pathLst>
                  <a:path w="1400" h="938" extrusionOk="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0;p47"/>
              <p:cNvSpPr/>
              <p:nvPr/>
            </p:nvSpPr>
            <p:spPr>
              <a:xfrm>
                <a:off x="6663620" y="1921160"/>
                <a:ext cx="132091" cy="89253"/>
              </a:xfrm>
              <a:custGeom>
                <a:avLst/>
                <a:gdLst/>
                <a:ahLst/>
                <a:cxnLst/>
                <a:rect l="l" t="t" r="r" b="b"/>
                <a:pathLst>
                  <a:path w="1551" h="1048" extrusionOk="0">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1;p47"/>
              <p:cNvSpPr/>
              <p:nvPr/>
            </p:nvSpPr>
            <p:spPr>
              <a:xfrm>
                <a:off x="6507517" y="1833697"/>
                <a:ext cx="122723" cy="119742"/>
              </a:xfrm>
              <a:custGeom>
                <a:avLst/>
                <a:gdLst/>
                <a:ahLst/>
                <a:cxnLst/>
                <a:rect l="l" t="t" r="r" b="b"/>
                <a:pathLst>
                  <a:path w="1441" h="1406" extrusionOk="0">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2;p47"/>
              <p:cNvSpPr/>
              <p:nvPr/>
            </p:nvSpPr>
            <p:spPr>
              <a:xfrm>
                <a:off x="6501726" y="1829354"/>
                <a:ext cx="135668" cy="129280"/>
              </a:xfrm>
              <a:custGeom>
                <a:avLst/>
                <a:gdLst/>
                <a:ahLst/>
                <a:cxnLst/>
                <a:rect l="l" t="t" r="r" b="b"/>
                <a:pathLst>
                  <a:path w="1593" h="1518" extrusionOk="0">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3;p47"/>
              <p:cNvSpPr/>
              <p:nvPr/>
            </p:nvSpPr>
            <p:spPr>
              <a:xfrm>
                <a:off x="6457100" y="1673676"/>
                <a:ext cx="78096" cy="119572"/>
              </a:xfrm>
              <a:custGeom>
                <a:avLst/>
                <a:gdLst/>
                <a:ahLst/>
                <a:cxnLst/>
                <a:rect l="l" t="t" r="r" b="b"/>
                <a:pathLst>
                  <a:path w="917" h="1404" extrusionOk="0">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4;p47"/>
              <p:cNvSpPr/>
              <p:nvPr/>
            </p:nvSpPr>
            <p:spPr>
              <a:xfrm>
                <a:off x="6451735" y="1670099"/>
                <a:ext cx="89253" cy="126981"/>
              </a:xfrm>
              <a:custGeom>
                <a:avLst/>
                <a:gdLst/>
                <a:ahLst/>
                <a:cxnLst/>
                <a:rect l="l" t="t" r="r" b="b"/>
                <a:pathLst>
                  <a:path w="1048" h="1491" extrusionOk="0">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5;p47"/>
              <p:cNvSpPr/>
              <p:nvPr/>
            </p:nvSpPr>
            <p:spPr>
              <a:xfrm>
                <a:off x="6507517" y="1513484"/>
                <a:ext cx="124511" cy="120083"/>
              </a:xfrm>
              <a:custGeom>
                <a:avLst/>
                <a:gdLst/>
                <a:ahLst/>
                <a:cxnLst/>
                <a:rect l="l" t="t" r="r" b="b"/>
                <a:pathLst>
                  <a:path w="1462" h="1410" extrusionOk="0">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6;p47"/>
              <p:cNvSpPr/>
              <p:nvPr/>
            </p:nvSpPr>
            <p:spPr>
              <a:xfrm>
                <a:off x="6501726" y="1508545"/>
                <a:ext cx="135668" cy="129280"/>
              </a:xfrm>
              <a:custGeom>
                <a:avLst/>
                <a:gdLst/>
                <a:ahLst/>
                <a:cxnLst/>
                <a:rect l="l" t="t" r="r" b="b"/>
                <a:pathLst>
                  <a:path w="1593" h="1518" extrusionOk="0">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7;p47"/>
              <p:cNvSpPr/>
              <p:nvPr/>
            </p:nvSpPr>
            <p:spPr>
              <a:xfrm>
                <a:off x="6516885" y="1519701"/>
                <a:ext cx="425570" cy="425570"/>
              </a:xfrm>
              <a:custGeom>
                <a:avLst/>
                <a:gdLst/>
                <a:ahLst/>
                <a:cxnLst/>
                <a:rect l="l" t="t" r="r" b="b"/>
                <a:pathLst>
                  <a:path w="4997" h="4997" extrusionOk="0">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8;p47"/>
              <p:cNvSpPr/>
              <p:nvPr/>
            </p:nvSpPr>
            <p:spPr>
              <a:xfrm>
                <a:off x="6511094" y="1514421"/>
                <a:ext cx="436641" cy="436641"/>
              </a:xfrm>
              <a:custGeom>
                <a:avLst/>
                <a:gdLst/>
                <a:ahLst/>
                <a:cxnLst/>
                <a:rect l="l" t="t" r="r" b="b"/>
                <a:pathLst>
                  <a:path w="5127" h="5127" extrusionOk="0">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9;p47"/>
              <p:cNvSpPr/>
              <p:nvPr/>
            </p:nvSpPr>
            <p:spPr>
              <a:xfrm>
                <a:off x="6603836" y="1607163"/>
                <a:ext cx="251152" cy="250726"/>
              </a:xfrm>
              <a:custGeom>
                <a:avLst/>
                <a:gdLst/>
                <a:ahLst/>
                <a:cxnLst/>
                <a:rect l="l" t="t" r="r" b="b"/>
                <a:pathLst>
                  <a:path w="2949" h="2944" extrusionOk="0">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0;p47"/>
              <p:cNvSpPr/>
              <p:nvPr/>
            </p:nvSpPr>
            <p:spPr>
              <a:xfrm>
                <a:off x="6598683" y="1601815"/>
                <a:ext cx="261882" cy="262308"/>
              </a:xfrm>
              <a:custGeom>
                <a:avLst/>
                <a:gdLst/>
                <a:ahLst/>
                <a:cxnLst/>
                <a:rect l="l" t="t" r="r" b="b"/>
                <a:pathLst>
                  <a:path w="3075" h="3080" extrusionOk="0">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0893487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2"/>
                                        </p:tgtEl>
                                        <p:attrNameLst>
                                          <p:attrName>style.visibility</p:attrName>
                                        </p:attrNameLst>
                                      </p:cBhvr>
                                      <p:to>
                                        <p:strVal val="visible"/>
                                      </p:to>
                                    </p:set>
                                    <p:anim calcmode="lin" valueType="num">
                                      <p:cBhvr additive="base">
                                        <p:cTn id="7" dur="500" fill="hold"/>
                                        <p:tgtEl>
                                          <p:spTgt spid="2742"/>
                                        </p:tgtEl>
                                        <p:attrNameLst>
                                          <p:attrName>ppt_x</p:attrName>
                                        </p:attrNameLst>
                                      </p:cBhvr>
                                      <p:tavLst>
                                        <p:tav tm="0">
                                          <p:val>
                                            <p:strVal val="#ppt_x"/>
                                          </p:val>
                                        </p:tav>
                                        <p:tav tm="100000">
                                          <p:val>
                                            <p:strVal val="#ppt_x"/>
                                          </p:val>
                                        </p:tav>
                                      </p:tavLst>
                                    </p:anim>
                                    <p:anim calcmode="lin" valueType="num">
                                      <p:cBhvr additive="base">
                                        <p:cTn id="8" dur="500" fill="hold"/>
                                        <p:tgtEl>
                                          <p:spTgt spid="27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41"/>
                                        </p:tgtEl>
                                        <p:attrNameLst>
                                          <p:attrName>style.visibility</p:attrName>
                                        </p:attrNameLst>
                                      </p:cBhvr>
                                      <p:to>
                                        <p:strVal val="visible"/>
                                      </p:to>
                                    </p:set>
                                    <p:anim calcmode="lin" valueType="num">
                                      <p:cBhvr additive="base">
                                        <p:cTn id="17" dur="500" fill="hold"/>
                                        <p:tgtEl>
                                          <p:spTgt spid="2741"/>
                                        </p:tgtEl>
                                        <p:attrNameLst>
                                          <p:attrName>ppt_x</p:attrName>
                                        </p:attrNameLst>
                                      </p:cBhvr>
                                      <p:tavLst>
                                        <p:tav tm="0">
                                          <p:val>
                                            <p:strVal val="#ppt_x"/>
                                          </p:val>
                                        </p:tav>
                                        <p:tav tm="100000">
                                          <p:val>
                                            <p:strVal val="#ppt_x"/>
                                          </p:val>
                                        </p:tav>
                                      </p:tavLst>
                                    </p:anim>
                                    <p:anim calcmode="lin" valueType="num">
                                      <p:cBhvr additive="base">
                                        <p:cTn id="18" dur="500" fill="hold"/>
                                        <p:tgtEl>
                                          <p:spTgt spid="27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43"/>
                                        </p:tgtEl>
                                        <p:attrNameLst>
                                          <p:attrName>style.visibility</p:attrName>
                                        </p:attrNameLst>
                                      </p:cBhvr>
                                      <p:to>
                                        <p:strVal val="visible"/>
                                      </p:to>
                                    </p:set>
                                    <p:anim calcmode="lin" valueType="num">
                                      <p:cBhvr additive="base">
                                        <p:cTn id="27" dur="500" fill="hold"/>
                                        <p:tgtEl>
                                          <p:spTgt spid="2743"/>
                                        </p:tgtEl>
                                        <p:attrNameLst>
                                          <p:attrName>ppt_x</p:attrName>
                                        </p:attrNameLst>
                                      </p:cBhvr>
                                      <p:tavLst>
                                        <p:tav tm="0">
                                          <p:val>
                                            <p:strVal val="#ppt_x"/>
                                          </p:val>
                                        </p:tav>
                                        <p:tav tm="100000">
                                          <p:val>
                                            <p:strVal val="#ppt_x"/>
                                          </p:val>
                                        </p:tav>
                                      </p:tavLst>
                                    </p:anim>
                                    <p:anim calcmode="lin" valueType="num">
                                      <p:cBhvr additive="base">
                                        <p:cTn id="28" dur="500" fill="hold"/>
                                        <p:tgtEl>
                                          <p:spTgt spid="27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1" grpId="0" animBg="1"/>
      <p:bldP spid="2742" grpId="0" animBg="1"/>
      <p:bldP spid="2743"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TÌM KIẾM THÔNG TIN TRÊN WEBSITE</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01</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54237" y="754646"/>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6874963" y="3265435"/>
            <a:ext cx="1422400" cy="1193800"/>
            <a:chOff x="7080250" y="3314700"/>
            <a:chExt cx="1422400" cy="1193800"/>
          </a:xfrm>
        </p:grpSpPr>
        <p:pic>
          <p:nvPicPr>
            <p:cNvPr id="185" name="Picture 18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346" t="12840" r="3994" b="12350"/>
            <a:stretch/>
          </p:blipFill>
          <p:spPr>
            <a:xfrm>
              <a:off x="7080250" y="3314700"/>
              <a:ext cx="1422400" cy="1193800"/>
            </a:xfrm>
            <a:prstGeom prst="rect">
              <a:avLst/>
            </a:prstGeom>
          </p:spPr>
        </p:pic>
        <p:sp>
          <p:nvSpPr>
            <p:cNvPr id="186" name="Rectangle 185"/>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892067"/>
      </p:ext>
    </p:extLst>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496996"/>
          </a:xfrm>
          <a:prstGeom prst="rect">
            <a:avLst/>
          </a:prstGeom>
          <a:noFill/>
        </p:spPr>
        <p:txBody>
          <a:bodyPr wrap="square" rtlCol="0">
            <a:spAutoFit/>
          </a:bodyPr>
          <a:lstStyle/>
          <a:p>
            <a:pPr algn="ctr">
              <a:lnSpc>
                <a:spcPct val="150000"/>
              </a:lnSpc>
            </a:pPr>
            <a:r>
              <a:rPr lang="en-US" sz="2000">
                <a:solidFill>
                  <a:srgbClr val="C00000"/>
                </a:solidFill>
              </a:rPr>
              <a:t>Thảo luận nhóm và trả lời câu hỏi ở trang 9 SGK:</a:t>
            </a:r>
          </a:p>
        </p:txBody>
      </p:sp>
      <p:sp>
        <p:nvSpPr>
          <p:cNvPr id="8" name="TextBox 7"/>
          <p:cNvSpPr txBox="1"/>
          <p:nvPr/>
        </p:nvSpPr>
        <p:spPr>
          <a:xfrm>
            <a:off x="527955" y="1847738"/>
            <a:ext cx="5676902" cy="2862322"/>
          </a:xfrm>
          <a:prstGeom prst="rect">
            <a:avLst/>
          </a:prstGeom>
          <a:noFill/>
        </p:spPr>
        <p:txBody>
          <a:bodyPr wrap="square" rtlCol="0">
            <a:spAutoFit/>
          </a:bodyPr>
          <a:lstStyle/>
          <a:p>
            <a:pPr algn="just">
              <a:lnSpc>
                <a:spcPct val="150000"/>
              </a:lnSpc>
            </a:pPr>
            <a:r>
              <a:rPr lang="vi-VN" sz="2000"/>
              <a:t>An truy cập vào website của báo Thiếu niên Tiền phong và Nhi đồng theo địa chỉ thieunien.vn. Giao diện trang web tương tự như Hình 3. Trên trang web có rất nhiều thông tin. Để tìm được thông tin về Ngày hội Trạng Nguyên nhỏ tuổi, theo em, An nên làm theo cách nào?</a:t>
            </a:r>
            <a:endParaRPr lang="en-US" sz="2000"/>
          </a:p>
        </p:txBody>
      </p:sp>
      <p:pic>
        <p:nvPicPr>
          <p:cNvPr id="9" name="Picture 8"/>
          <p:cNvPicPr/>
          <p:nvPr/>
        </p:nvPicPr>
        <p:blipFill>
          <a:blip r:embed="rId2"/>
          <a:stretch>
            <a:fillRect/>
          </a:stretch>
        </p:blipFill>
        <p:spPr>
          <a:xfrm>
            <a:off x="6298475" y="1921081"/>
            <a:ext cx="2390104" cy="1202798"/>
          </a:xfrm>
          <a:prstGeom prst="rect">
            <a:avLst/>
          </a:prstGeom>
        </p:spPr>
      </p:pic>
      <p:sp>
        <p:nvSpPr>
          <p:cNvPr id="10" name="TextBox 9"/>
          <p:cNvSpPr txBox="1"/>
          <p:nvPr/>
        </p:nvSpPr>
        <p:spPr>
          <a:xfrm>
            <a:off x="6305169" y="3123879"/>
            <a:ext cx="2376715" cy="1661993"/>
          </a:xfrm>
          <a:prstGeom prst="rect">
            <a:avLst/>
          </a:prstGeom>
          <a:noFill/>
        </p:spPr>
        <p:txBody>
          <a:bodyPr wrap="square" rtlCol="0">
            <a:spAutoFit/>
          </a:bodyPr>
          <a:lstStyle/>
          <a:p>
            <a:pPr algn="ctr">
              <a:lnSpc>
                <a:spcPct val="150000"/>
              </a:lnSpc>
            </a:pPr>
            <a:r>
              <a:rPr lang="en-US" sz="1700" i="1"/>
              <a:t>Hình 3. Website báo Thiếu niên Tiền phong và Nhi đồng (ảnh chụp ngày 07/11/2022)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4"/>
          <a:stretch>
            <a:fillRect/>
          </a:stretch>
        </p:blipFill>
        <p:spPr>
          <a:xfrm rot="5400000">
            <a:off x="5898427" y="4582501"/>
            <a:ext cx="406742" cy="406742"/>
          </a:xfrm>
          <a:prstGeom prst="rect">
            <a:avLst/>
          </a:prstGeom>
        </p:spPr>
      </p:pic>
      <p:pic>
        <p:nvPicPr>
          <p:cNvPr id="5124" name="Picture 4" descr="https://cdn-icons-png.flaticon.com/128/14878/1487868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82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5124"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grpSp>
        <p:nvGrpSpPr>
          <p:cNvPr id="15" name="Group 14"/>
          <p:cNvGrpSpPr/>
          <p:nvPr/>
        </p:nvGrpSpPr>
        <p:grpSpPr>
          <a:xfrm>
            <a:off x="152400" y="1637575"/>
            <a:ext cx="2450295" cy="748331"/>
            <a:chOff x="907475" y="676025"/>
            <a:chExt cx="3432866" cy="951563"/>
          </a:xfrm>
        </p:grpSpPr>
        <p:pic>
          <p:nvPicPr>
            <p:cNvPr id="16" name="Picture 15"/>
            <p:cNvPicPr>
              <a:picLocks noChangeAspect="1"/>
            </p:cNvPicPr>
            <p:nvPr/>
          </p:nvPicPr>
          <p:blipFill>
            <a:blip r:embed="rId4"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7" name="TextBox 1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8" name="Rounded Rectangle 17"/>
          <p:cNvSpPr/>
          <p:nvPr/>
        </p:nvSpPr>
        <p:spPr>
          <a:xfrm>
            <a:off x="591454" y="2795946"/>
            <a:ext cx="2612598" cy="121363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2000" b="1">
                <a:solidFill>
                  <a:srgbClr val="000000"/>
                </a:solidFill>
                <a:latin typeface="Arial" panose="020B0604020202020204" pitchFamily="34" charset="0"/>
                <a:cs typeface="Arial" panose="020B0604020202020204" pitchFamily="34" charset="0"/>
              </a:rPr>
              <a:t>An có thể làm theo 1 trong 2 cách </a:t>
            </a:r>
            <a:endParaRPr lang="vi-VN" sz="2000" b="1" dirty="0">
              <a:solidFill>
                <a:srgbClr val="000000"/>
              </a:solidFill>
              <a:latin typeface="Arial" panose="020B0604020202020204" pitchFamily="34" charset="0"/>
              <a:cs typeface="Arial" panose="020B0604020202020204" pitchFamily="34" charset="0"/>
            </a:endParaRPr>
          </a:p>
        </p:txBody>
      </p:sp>
      <p:cxnSp>
        <p:nvCxnSpPr>
          <p:cNvPr id="19" name="Straight Arrow Connector 18"/>
          <p:cNvCxnSpPr>
            <a:stCxn id="18" idx="3"/>
            <a:endCxn id="20" idx="1"/>
          </p:cNvCxnSpPr>
          <p:nvPr/>
        </p:nvCxnSpPr>
        <p:spPr>
          <a:xfrm flipV="1">
            <a:off x="3204052" y="2648623"/>
            <a:ext cx="414988" cy="754142"/>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19040" y="2112300"/>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Duyệt theo các chủ đề của website.</a:t>
            </a:r>
            <a:endParaRPr lang="en-US" sz="2000" dirty="0">
              <a:solidFill>
                <a:srgbClr val="000000"/>
              </a:solidFill>
              <a:latin typeface="Arial" panose="020B0604020202020204" pitchFamily="34" charset="0"/>
              <a:cs typeface="Arial" panose="020B0604020202020204" pitchFamily="34" charset="0"/>
            </a:endParaRPr>
          </a:p>
        </p:txBody>
      </p:sp>
      <p:cxnSp>
        <p:nvCxnSpPr>
          <p:cNvPr id="21" name="Straight Arrow Connector 20"/>
          <p:cNvCxnSpPr>
            <a:stCxn id="18" idx="3"/>
            <a:endCxn id="22" idx="1"/>
          </p:cNvCxnSpPr>
          <p:nvPr/>
        </p:nvCxnSpPr>
        <p:spPr>
          <a:xfrm>
            <a:off x="3204052" y="3402765"/>
            <a:ext cx="414988" cy="58423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19040" y="3450679"/>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Sử dụng công cụ tìm kiếm của website.</a:t>
            </a:r>
            <a:endParaRPr lang="en-US" sz="2000" dirty="0">
              <a:solidFill>
                <a:srgbClr val="000000"/>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9854" y="3367457"/>
            <a:ext cx="2006314" cy="1284251"/>
          </a:xfrm>
          <a:prstGeom prst="rect">
            <a:avLst/>
          </a:prstGeom>
        </p:spPr>
      </p:pic>
      <p:pic>
        <p:nvPicPr>
          <p:cNvPr id="56" name="Picture 5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90335" y="1415461"/>
            <a:ext cx="2431213" cy="2431213"/>
          </a:xfrm>
          <a:prstGeom prst="rect">
            <a:avLst/>
          </a:prstGeom>
        </p:spPr>
      </p:pic>
    </p:spTree>
    <p:extLst>
      <p:ext uri="{BB962C8B-B14F-4D97-AF65-F5344CB8AC3E}">
        <p14:creationId xmlns:p14="http://schemas.microsoft.com/office/powerpoint/2010/main" val="3943734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srcRect r="60595"/>
          <a:stretch/>
        </p:blipFill>
        <p:spPr>
          <a:xfrm>
            <a:off x="629555" y="2409384"/>
            <a:ext cx="1770745" cy="2339352"/>
          </a:xfrm>
          <a:prstGeom prst="rect">
            <a:avLst/>
          </a:prstGeom>
        </p:spPr>
      </p:pic>
      <p:pic>
        <p:nvPicPr>
          <p:cNvPr id="28" name="Picture 27"/>
          <p:cNvPicPr>
            <a:picLocks noChangeAspect="1"/>
          </p:cNvPicPr>
          <p:nvPr/>
        </p:nvPicPr>
        <p:blipFill rotWithShape="1">
          <a:blip r:embed="rId2"/>
          <a:srcRect l="61667"/>
          <a:stretch/>
        </p:blipFill>
        <p:spPr>
          <a:xfrm>
            <a:off x="6883832" y="2409384"/>
            <a:ext cx="1722597" cy="2339353"/>
          </a:xfrm>
          <a:prstGeom prst="rect">
            <a:avLst/>
          </a:prstGeom>
        </p:spPr>
      </p:pic>
      <p:sp>
        <p:nvSpPr>
          <p:cNvPr id="2" name="Rounded Rectangular Callout 1"/>
          <p:cNvSpPr/>
          <p:nvPr/>
        </p:nvSpPr>
        <p:spPr>
          <a:xfrm>
            <a:off x="991475" y="825786"/>
            <a:ext cx="3479800" cy="1235158"/>
          </a:xfrm>
          <a:prstGeom prst="wedgeRoundRectCallout">
            <a:avLst>
              <a:gd name="adj1" fmla="val -41086"/>
              <a:gd name="adj2" fmla="val 99444"/>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Khi truy cập website, trang nào sẽ xuất hiện đầu tiên?</a:t>
            </a:r>
          </a:p>
        </p:txBody>
      </p:sp>
      <p:sp>
        <p:nvSpPr>
          <p:cNvPr id="29" name="Rounded Rectangular Callout 28"/>
          <p:cNvSpPr/>
          <p:nvPr/>
        </p:nvSpPr>
        <p:spPr>
          <a:xfrm>
            <a:off x="3146533" y="2844706"/>
            <a:ext cx="2991066" cy="1235158"/>
          </a:xfrm>
          <a:prstGeom prst="wedgeRoundRectCallout">
            <a:avLst>
              <a:gd name="adj1" fmla="val 77680"/>
              <a:gd name="adj2" fmla="val -6390"/>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Trang chủ (homepage) sẽ xuất hiện đầu tiên.</a:t>
            </a:r>
          </a:p>
        </p:txBody>
      </p:sp>
      <p:pic>
        <p:nvPicPr>
          <p:cNvPr id="7170" name="Picture 2" descr="https://static.vecteezy.com/system/resources/previews/005/231/656/non_2x/trendy-design-of-homepage-icon-flat-style-vecto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612" b="71633" l="10000" r="90000">
                        <a14:foregroundMark x1="30816" y1="20408" x2="35510" y2="59592"/>
                        <a14:foregroundMark x1="48980" y1="34082" x2="40816" y2="39592"/>
                        <a14:foregroundMark x1="49592" y1="38163" x2="50000" y2="40816"/>
                        <a14:foregroundMark x1="76531" y1="33469" x2="74898" y2="54898"/>
                        <a14:foregroundMark x1="25306" y1="36122" x2="25102" y2="58776"/>
                        <a14:foregroundMark x1="24490" y1="40000" x2="24490" y2="64286"/>
                      </a14:backgroundRemoval>
                    </a14:imgEffect>
                  </a14:imgLayer>
                </a14:imgProps>
              </a:ext>
              <a:ext uri="{28A0092B-C50C-407E-A947-70E740481C1C}">
                <a14:useLocalDpi xmlns:a14="http://schemas.microsoft.com/office/drawing/2010/main" val="0"/>
              </a:ext>
            </a:extLst>
          </a:blip>
          <a:srcRect t="9831" b="25475"/>
          <a:stretch/>
        </p:blipFill>
        <p:spPr bwMode="auto">
          <a:xfrm>
            <a:off x="4544404" y="805674"/>
            <a:ext cx="2854879" cy="18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086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53" presetClass="entr" presetSubtype="16"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500" fill="hold"/>
                                        <p:tgtEl>
                                          <p:spTgt spid="7170"/>
                                        </p:tgtEl>
                                        <p:attrNameLst>
                                          <p:attrName>ppt_w</p:attrName>
                                        </p:attrNameLst>
                                      </p:cBhvr>
                                      <p:tavLst>
                                        <p:tav tm="0">
                                          <p:val>
                                            <p:fltVal val="0"/>
                                          </p:val>
                                        </p:tav>
                                        <p:tav tm="100000">
                                          <p:val>
                                            <p:strVal val="#ppt_w"/>
                                          </p:val>
                                        </p:tav>
                                      </p:tavLst>
                                    </p:anim>
                                    <p:anim calcmode="lin" valueType="num">
                                      <p:cBhvr>
                                        <p:cTn id="30" dur="500" fill="hold"/>
                                        <p:tgtEl>
                                          <p:spTgt spid="7170"/>
                                        </p:tgtEl>
                                        <p:attrNameLst>
                                          <p:attrName>ppt_h</p:attrName>
                                        </p:attrNameLst>
                                      </p:cBhvr>
                                      <p:tavLst>
                                        <p:tav tm="0">
                                          <p:val>
                                            <p:fltVal val="0"/>
                                          </p:val>
                                        </p:tav>
                                        <p:tav tm="100000">
                                          <p:val>
                                            <p:strVal val="#ppt_h"/>
                                          </p:val>
                                        </p:tav>
                                      </p:tavLst>
                                    </p:anim>
                                    <p:animEffect transition="in" filter="fade">
                                      <p:cBhvr>
                                        <p:cTn id="3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theme/theme1.xml><?xml version="1.0" encoding="utf-8"?>
<a:theme xmlns:a="http://schemas.openxmlformats.org/drawingml/2006/main"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861</Words>
  <Application>Microsoft Office PowerPoint</Application>
  <PresentationFormat>On-screen Show (16:9)</PresentationFormat>
  <Paragraphs>76</Paragraphs>
  <Slides>20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Nunito Light</vt:lpstr>
      <vt:lpstr>Montserrat</vt:lpstr>
      <vt:lpstr>Roboto Condensed Light</vt:lpstr>
      <vt:lpstr>Fira Sans Extra Condensed</vt:lpstr>
      <vt:lpstr>Bahnschrift SemiBold</vt:lpstr>
      <vt:lpstr>Open Sans</vt:lpstr>
      <vt:lpstr>Paytone One</vt:lpstr>
      <vt:lpstr>Inter</vt:lpstr>
      <vt:lpstr>DM Sans</vt:lpstr>
      <vt:lpstr>Calibri</vt:lpstr>
      <vt:lpstr>Computer Workshop for Beginners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Workshop for Beginners</dc:title>
  <cp:lastModifiedBy>ChatGPT</cp:lastModifiedBy>
  <cp:revision>49</cp:revision>
  <dcterms:modified xsi:type="dcterms:W3CDTF">2024-10-09T07:40:38Z</dcterms:modified>
</cp:coreProperties>
</file>