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20"/>
  </p:notesMasterIdLst>
  <p:sldIdLst>
    <p:sldId id="256" r:id="rId2"/>
    <p:sldId id="257" r:id="rId3"/>
    <p:sldId id="264" r:id="rId4"/>
    <p:sldId id="258" r:id="rId5"/>
    <p:sldId id="259" r:id="rId6"/>
    <p:sldId id="285" r:id="rId7"/>
    <p:sldId id="269" r:id="rId8"/>
    <p:sldId id="313" r:id="rId9"/>
    <p:sldId id="271" r:id="rId10"/>
    <p:sldId id="286" r:id="rId11"/>
    <p:sldId id="266" r:id="rId12"/>
    <p:sldId id="287" r:id="rId13"/>
    <p:sldId id="265" r:id="rId14"/>
    <p:sldId id="260" r:id="rId15"/>
    <p:sldId id="270" r:id="rId16"/>
    <p:sldId id="272" r:id="rId17"/>
    <p:sldId id="273" r:id="rId18"/>
    <p:sldId id="268" r:id="rId19"/>
  </p:sldIdLst>
  <p:sldSz cx="9144000" cy="5143500" type="screen16x9"/>
  <p:notesSz cx="6858000" cy="9144000"/>
  <p:embeddedFontLst>
    <p:embeddedFont>
      <p:font typeface="Acme" panose="020B0604020202020204" charset="0"/>
      <p:regular r:id="rId21"/>
    </p:embeddedFont>
    <p:embeddedFont>
      <p:font typeface="Actor" panose="020B0604020202020204" charset="0"/>
      <p:regular r:id="rId22"/>
    </p:embeddedFont>
    <p:embeddedFont>
      <p:font typeface="Milonga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FF0000"/>
          </p15:clr>
        </p15:guide>
        <p15:guide id="2" pos="2880">
          <p15:clr>
            <a:srgbClr val="FF0000"/>
          </p15:clr>
        </p15:guide>
        <p15:guide id="3" pos="450">
          <p15:clr>
            <a:srgbClr val="FF0000"/>
          </p15:clr>
        </p15:guide>
        <p15:guide id="4" pos="5310">
          <p15:clr>
            <a:srgbClr val="FF0000"/>
          </p15:clr>
        </p15:guide>
        <p15:guide id="5" orient="horz" pos="340">
          <p15:clr>
            <a:srgbClr val="FF0000"/>
          </p15:clr>
        </p15:guide>
        <p15:guide id="6" orient="horz" pos="2897">
          <p15:clr>
            <a:srgbClr val="FF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EF908A-6420-4811-9A2F-BF8897F7F316}">
  <a:tblStyle styleId="{DEEF908A-6420-4811-9A2F-BF8897F7F3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>
        <p:guide orient="horz" pos="1620"/>
        <p:guide pos="2880"/>
        <p:guide pos="450"/>
        <p:guide pos="5310"/>
        <p:guide orient="horz" pos="340"/>
        <p:guide orient="horz"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5226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1ee5a452bf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1ee5a452bf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377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11da120802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11da1208026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903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g11da1208026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0" name="Google Shape;2490;g11da1208026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400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1da120802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11da1208026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53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8f8aa35a6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e8f8aa35a6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626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1da1208026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11da1208026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476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1da120802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1da120802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326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1da1208026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1da1208026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82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1da120802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1da120802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43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e354dab9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e354dab9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56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1da120802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1da120802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11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1ee5a452b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1ee5a452b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16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a5e3da717_0_2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a5e3da717_0_2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55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11da1208026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11da1208026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85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11da120802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11da120802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9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11da1208026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11da1208026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53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g11da120802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9" name="Google Shape;2409;g11da1208026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40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72102" y="190897"/>
            <a:ext cx="8803381" cy="4757563"/>
            <a:chOff x="172102" y="190897"/>
            <a:chExt cx="8803381" cy="4757563"/>
          </a:xfrm>
        </p:grpSpPr>
        <p:sp>
          <p:nvSpPr>
            <p:cNvPr id="11" name="Google Shape;11;p2"/>
            <p:cNvSpPr/>
            <p:nvPr/>
          </p:nvSpPr>
          <p:spPr>
            <a:xfrm>
              <a:off x="172102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63550" y="623300"/>
              <a:ext cx="7078207" cy="3613915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334000" y="730050"/>
            <a:ext cx="6537300" cy="32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642087" y="4026171"/>
            <a:ext cx="38634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3">
    <p:bg>
      <p:bgPr>
        <a:solidFill>
          <a:schemeClr val="dk2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2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189" name="Google Shape;189;p22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1429575" y="2403597"/>
            <a:ext cx="24741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1059975" y="1660522"/>
            <a:ext cx="32133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2">
    <p:bg>
      <p:bgPr>
        <a:solidFill>
          <a:schemeClr val="dk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7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224" name="Google Shape;224;p27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7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">
    <p:bg>
      <p:bgPr>
        <a:solidFill>
          <a:schemeClr val="dk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8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230" name="Google Shape;230;p28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_1">
    <p:bg>
      <p:bgPr>
        <a:solidFill>
          <a:schemeClr val="dk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9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236" name="Google Shape;236;p29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_1_1_1_1_1_1">
    <p:bg>
      <p:bgPr>
        <a:solidFill>
          <a:schemeClr val="dk2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30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242" name="Google Shape;242;p30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_1_1_1_1_2_1_2">
    <p:bg>
      <p:bgPr>
        <a:solidFill>
          <a:schemeClr val="dk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1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248" name="Google Shape;248;p31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17_1">
    <p:bg>
      <p:bgPr>
        <a:solidFill>
          <a:schemeClr val="dk2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36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278" name="Google Shape;278;p36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CUSTOM_30">
    <p:bg>
      <p:bgPr>
        <a:solidFill>
          <a:schemeClr val="dk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8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290" name="Google Shape;290;p38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CUSTOM_31">
    <p:bg>
      <p:bgPr>
        <a:solidFill>
          <a:schemeClr val="dk2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39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296" name="Google Shape;296;p39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9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9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39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32">
    <p:bg>
      <p:bgPr>
        <a:solidFill>
          <a:schemeClr val="dk2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0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302" name="Google Shape;302;p40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17" name="Google Shape;17;p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032700" y="2731213"/>
            <a:ext cx="507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612725" y="3777661"/>
            <a:ext cx="3918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 rot="515571">
            <a:off x="3709233" y="1148541"/>
            <a:ext cx="1738818" cy="11780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7">
    <p:bg>
      <p:bgPr>
        <a:solidFill>
          <a:schemeClr val="dk2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42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314" name="Google Shape;314;p42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2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2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42"/>
          <p:cNvGrpSpPr/>
          <p:nvPr/>
        </p:nvGrpSpPr>
        <p:grpSpPr>
          <a:xfrm>
            <a:off x="532588" y="691900"/>
            <a:ext cx="666075" cy="709275"/>
            <a:chOff x="3894875" y="1871850"/>
            <a:chExt cx="666075" cy="709275"/>
          </a:xfrm>
        </p:grpSpPr>
        <p:sp>
          <p:nvSpPr>
            <p:cNvPr id="318" name="Google Shape;318;p42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2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2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2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2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2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42"/>
          <p:cNvGrpSpPr/>
          <p:nvPr/>
        </p:nvGrpSpPr>
        <p:grpSpPr>
          <a:xfrm rot="10800000" flipH="1">
            <a:off x="7883046" y="3388429"/>
            <a:ext cx="491225" cy="1039038"/>
            <a:chOff x="2019788" y="3671350"/>
            <a:chExt cx="491225" cy="1039038"/>
          </a:xfrm>
        </p:grpSpPr>
        <p:sp>
          <p:nvSpPr>
            <p:cNvPr id="325" name="Google Shape;325;p42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2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42"/>
          <p:cNvGrpSpPr/>
          <p:nvPr/>
        </p:nvGrpSpPr>
        <p:grpSpPr>
          <a:xfrm rot="899960">
            <a:off x="7147139" y="678667"/>
            <a:ext cx="1261012" cy="1409458"/>
            <a:chOff x="616200" y="3359625"/>
            <a:chExt cx="1261050" cy="1409500"/>
          </a:xfrm>
        </p:grpSpPr>
        <p:sp>
          <p:nvSpPr>
            <p:cNvPr id="332" name="Google Shape;332;p42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2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2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2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2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2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2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2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2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2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2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2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2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2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">
    <p:bg>
      <p:bgPr>
        <a:solidFill>
          <a:schemeClr val="dk2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43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359" name="Google Shape;359;p4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43"/>
          <p:cNvGrpSpPr/>
          <p:nvPr/>
        </p:nvGrpSpPr>
        <p:grpSpPr>
          <a:xfrm>
            <a:off x="7143021" y="413561"/>
            <a:ext cx="453504" cy="842777"/>
            <a:chOff x="7428550" y="362900"/>
            <a:chExt cx="288250" cy="535675"/>
          </a:xfrm>
        </p:grpSpPr>
        <p:sp>
          <p:nvSpPr>
            <p:cNvPr id="363" name="Google Shape;363;p43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43"/>
          <p:cNvGrpSpPr/>
          <p:nvPr/>
        </p:nvGrpSpPr>
        <p:grpSpPr>
          <a:xfrm rot="-899960">
            <a:off x="659297" y="670904"/>
            <a:ext cx="1162490" cy="1124891"/>
            <a:chOff x="3230800" y="2649825"/>
            <a:chExt cx="1162525" cy="1124925"/>
          </a:xfrm>
        </p:grpSpPr>
        <p:sp>
          <p:nvSpPr>
            <p:cNvPr id="366" name="Google Shape;366;p43"/>
            <p:cNvSpPr/>
            <p:nvPr/>
          </p:nvSpPr>
          <p:spPr>
            <a:xfrm>
              <a:off x="3230800" y="2649825"/>
              <a:ext cx="1162525" cy="685900"/>
            </a:xfrm>
            <a:custGeom>
              <a:avLst/>
              <a:gdLst/>
              <a:ahLst/>
              <a:cxnLst/>
              <a:rect l="l" t="t" r="r" b="b"/>
              <a:pathLst>
                <a:path w="46501" h="27436" extrusionOk="0">
                  <a:moveTo>
                    <a:pt x="21772" y="651"/>
                  </a:moveTo>
                  <a:cubicBezTo>
                    <a:pt x="24200" y="651"/>
                    <a:pt x="27292" y="2378"/>
                    <a:pt x="27320" y="4771"/>
                  </a:cubicBezTo>
                  <a:cubicBezTo>
                    <a:pt x="27320" y="4804"/>
                    <a:pt x="27320" y="4804"/>
                    <a:pt x="27320" y="4838"/>
                  </a:cubicBezTo>
                  <a:cubicBezTo>
                    <a:pt x="27339" y="5027"/>
                    <a:pt x="27529" y="5151"/>
                    <a:pt x="27709" y="5151"/>
                  </a:cubicBezTo>
                  <a:cubicBezTo>
                    <a:pt x="27846" y="5151"/>
                    <a:pt x="27978" y="5078"/>
                    <a:pt x="28021" y="4905"/>
                  </a:cubicBezTo>
                  <a:cubicBezTo>
                    <a:pt x="28810" y="2198"/>
                    <a:pt x="31233" y="1165"/>
                    <a:pt x="33873" y="1165"/>
                  </a:cubicBezTo>
                  <a:cubicBezTo>
                    <a:pt x="36700" y="1165"/>
                    <a:pt x="39777" y="2350"/>
                    <a:pt x="41364" y="3937"/>
                  </a:cubicBezTo>
                  <a:cubicBezTo>
                    <a:pt x="42998" y="5572"/>
                    <a:pt x="44966" y="8107"/>
                    <a:pt x="44866" y="10542"/>
                  </a:cubicBezTo>
                  <a:cubicBezTo>
                    <a:pt x="44739" y="13545"/>
                    <a:pt x="41001" y="17068"/>
                    <a:pt x="37931" y="17068"/>
                  </a:cubicBezTo>
                  <a:cubicBezTo>
                    <a:pt x="37795" y="17068"/>
                    <a:pt x="37661" y="17061"/>
                    <a:pt x="37528" y="17047"/>
                  </a:cubicBezTo>
                  <a:cubicBezTo>
                    <a:pt x="37457" y="16983"/>
                    <a:pt x="37374" y="16956"/>
                    <a:pt x="37292" y="16956"/>
                  </a:cubicBezTo>
                  <a:cubicBezTo>
                    <a:pt x="37030" y="16956"/>
                    <a:pt x="36775" y="17242"/>
                    <a:pt x="36927" y="17547"/>
                  </a:cubicBezTo>
                  <a:cubicBezTo>
                    <a:pt x="39650" y="22652"/>
                    <a:pt x="34594" y="26538"/>
                    <a:pt x="29728" y="26538"/>
                  </a:cubicBezTo>
                  <a:cubicBezTo>
                    <a:pt x="27440" y="26538"/>
                    <a:pt x="25194" y="25679"/>
                    <a:pt x="23818" y="23685"/>
                  </a:cubicBezTo>
                  <a:cubicBezTo>
                    <a:pt x="23851" y="23618"/>
                    <a:pt x="23885" y="23518"/>
                    <a:pt x="23918" y="23451"/>
                  </a:cubicBezTo>
                  <a:cubicBezTo>
                    <a:pt x="23985" y="23249"/>
                    <a:pt x="23796" y="23093"/>
                    <a:pt x="23615" y="23093"/>
                  </a:cubicBezTo>
                  <a:cubicBezTo>
                    <a:pt x="23526" y="23093"/>
                    <a:pt x="23439" y="23130"/>
                    <a:pt x="23384" y="23218"/>
                  </a:cubicBezTo>
                  <a:cubicBezTo>
                    <a:pt x="23384" y="23251"/>
                    <a:pt x="23384" y="23251"/>
                    <a:pt x="23351" y="23251"/>
                  </a:cubicBezTo>
                  <a:cubicBezTo>
                    <a:pt x="23284" y="23284"/>
                    <a:pt x="23218" y="23351"/>
                    <a:pt x="23251" y="23451"/>
                  </a:cubicBezTo>
                  <a:cubicBezTo>
                    <a:pt x="22851" y="24218"/>
                    <a:pt x="22350" y="25019"/>
                    <a:pt x="21550" y="25419"/>
                  </a:cubicBezTo>
                  <a:cubicBezTo>
                    <a:pt x="21284" y="25548"/>
                    <a:pt x="20996" y="25608"/>
                    <a:pt x="20711" y="25608"/>
                  </a:cubicBezTo>
                  <a:cubicBezTo>
                    <a:pt x="19740" y="25608"/>
                    <a:pt x="18796" y="24916"/>
                    <a:pt x="18848" y="23885"/>
                  </a:cubicBezTo>
                  <a:cubicBezTo>
                    <a:pt x="18881" y="23851"/>
                    <a:pt x="18914" y="23785"/>
                    <a:pt x="18948" y="23751"/>
                  </a:cubicBezTo>
                  <a:cubicBezTo>
                    <a:pt x="19084" y="23479"/>
                    <a:pt x="18865" y="23237"/>
                    <a:pt x="18637" y="23237"/>
                  </a:cubicBezTo>
                  <a:cubicBezTo>
                    <a:pt x="18530" y="23237"/>
                    <a:pt x="18422" y="23290"/>
                    <a:pt x="18347" y="23418"/>
                  </a:cubicBezTo>
                  <a:cubicBezTo>
                    <a:pt x="17212" y="25311"/>
                    <a:pt x="15186" y="26568"/>
                    <a:pt x="12980" y="26568"/>
                  </a:cubicBezTo>
                  <a:cubicBezTo>
                    <a:pt x="12660" y="26568"/>
                    <a:pt x="12335" y="26542"/>
                    <a:pt x="12010" y="26487"/>
                  </a:cubicBezTo>
                  <a:cubicBezTo>
                    <a:pt x="8173" y="25786"/>
                    <a:pt x="8707" y="22450"/>
                    <a:pt x="9675" y="19682"/>
                  </a:cubicBezTo>
                  <a:lnTo>
                    <a:pt x="9708" y="19682"/>
                  </a:lnTo>
                  <a:cubicBezTo>
                    <a:pt x="10087" y="19587"/>
                    <a:pt x="9957" y="19043"/>
                    <a:pt x="9602" y="19043"/>
                  </a:cubicBezTo>
                  <a:cubicBezTo>
                    <a:pt x="9582" y="19043"/>
                    <a:pt x="9562" y="19045"/>
                    <a:pt x="9541" y="19048"/>
                  </a:cubicBezTo>
                  <a:cubicBezTo>
                    <a:pt x="9104" y="19115"/>
                    <a:pt x="8645" y="19150"/>
                    <a:pt x="8177" y="19150"/>
                  </a:cubicBezTo>
                  <a:cubicBezTo>
                    <a:pt x="5399" y="19150"/>
                    <a:pt x="2311" y="17924"/>
                    <a:pt x="1569" y="15012"/>
                  </a:cubicBezTo>
                  <a:cubicBezTo>
                    <a:pt x="1002" y="12677"/>
                    <a:pt x="2102" y="9741"/>
                    <a:pt x="3303" y="7840"/>
                  </a:cubicBezTo>
                  <a:cubicBezTo>
                    <a:pt x="5022" y="5129"/>
                    <a:pt x="7746" y="3510"/>
                    <a:pt x="10468" y="3510"/>
                  </a:cubicBezTo>
                  <a:cubicBezTo>
                    <a:pt x="12501" y="3510"/>
                    <a:pt x="14534" y="4414"/>
                    <a:pt x="16146" y="6439"/>
                  </a:cubicBezTo>
                  <a:cubicBezTo>
                    <a:pt x="16191" y="6484"/>
                    <a:pt x="16243" y="6502"/>
                    <a:pt x="16293" y="6502"/>
                  </a:cubicBezTo>
                  <a:cubicBezTo>
                    <a:pt x="16353" y="6502"/>
                    <a:pt x="16409" y="6476"/>
                    <a:pt x="16446" y="6439"/>
                  </a:cubicBezTo>
                  <a:cubicBezTo>
                    <a:pt x="16579" y="6439"/>
                    <a:pt x="16713" y="6406"/>
                    <a:pt x="16780" y="6205"/>
                  </a:cubicBezTo>
                  <a:cubicBezTo>
                    <a:pt x="17280" y="4037"/>
                    <a:pt x="18114" y="1602"/>
                    <a:pt x="20516" y="835"/>
                  </a:cubicBezTo>
                  <a:cubicBezTo>
                    <a:pt x="20896" y="710"/>
                    <a:pt x="21322" y="651"/>
                    <a:pt x="21772" y="651"/>
                  </a:cubicBezTo>
                  <a:close/>
                  <a:moveTo>
                    <a:pt x="21658" y="1"/>
                  </a:moveTo>
                  <a:cubicBezTo>
                    <a:pt x="21633" y="1"/>
                    <a:pt x="21608" y="1"/>
                    <a:pt x="21583" y="1"/>
                  </a:cubicBezTo>
                  <a:cubicBezTo>
                    <a:pt x="18481" y="101"/>
                    <a:pt x="16780" y="3070"/>
                    <a:pt x="16246" y="5805"/>
                  </a:cubicBezTo>
                  <a:cubicBezTo>
                    <a:pt x="14698" y="3686"/>
                    <a:pt x="12677" y="2788"/>
                    <a:pt x="10617" y="2788"/>
                  </a:cubicBezTo>
                  <a:cubicBezTo>
                    <a:pt x="7260" y="2788"/>
                    <a:pt x="3797" y="5171"/>
                    <a:pt x="2102" y="8541"/>
                  </a:cubicBezTo>
                  <a:cubicBezTo>
                    <a:pt x="902" y="10942"/>
                    <a:pt x="1" y="14378"/>
                    <a:pt x="1602" y="16813"/>
                  </a:cubicBezTo>
                  <a:cubicBezTo>
                    <a:pt x="2989" y="18879"/>
                    <a:pt x="5431" y="19840"/>
                    <a:pt x="7850" y="19840"/>
                  </a:cubicBezTo>
                  <a:cubicBezTo>
                    <a:pt x="8283" y="19840"/>
                    <a:pt x="8716" y="19809"/>
                    <a:pt x="9141" y="19749"/>
                  </a:cubicBezTo>
                  <a:lnTo>
                    <a:pt x="9141" y="19749"/>
                  </a:lnTo>
                  <a:cubicBezTo>
                    <a:pt x="7873" y="22517"/>
                    <a:pt x="7606" y="25820"/>
                    <a:pt x="11109" y="26954"/>
                  </a:cubicBezTo>
                  <a:cubicBezTo>
                    <a:pt x="11735" y="27155"/>
                    <a:pt x="12377" y="27250"/>
                    <a:pt x="13015" y="27250"/>
                  </a:cubicBezTo>
                  <a:cubicBezTo>
                    <a:pt x="15130" y="27250"/>
                    <a:pt x="17199" y="26202"/>
                    <a:pt x="18481" y="24485"/>
                  </a:cubicBezTo>
                  <a:cubicBezTo>
                    <a:pt x="18614" y="25353"/>
                    <a:pt x="19482" y="26086"/>
                    <a:pt x="20416" y="26220"/>
                  </a:cubicBezTo>
                  <a:cubicBezTo>
                    <a:pt x="20525" y="26236"/>
                    <a:pt x="20633" y="26244"/>
                    <a:pt x="20740" y="26244"/>
                  </a:cubicBezTo>
                  <a:cubicBezTo>
                    <a:pt x="21966" y="26244"/>
                    <a:pt x="23001" y="25226"/>
                    <a:pt x="23584" y="24152"/>
                  </a:cubicBezTo>
                  <a:cubicBezTo>
                    <a:pt x="24835" y="26461"/>
                    <a:pt x="27115" y="27435"/>
                    <a:pt x="29520" y="27435"/>
                  </a:cubicBezTo>
                  <a:cubicBezTo>
                    <a:pt x="34688" y="27435"/>
                    <a:pt x="40435" y="22941"/>
                    <a:pt x="37795" y="17547"/>
                  </a:cubicBezTo>
                  <a:lnTo>
                    <a:pt x="37795" y="17547"/>
                  </a:lnTo>
                  <a:cubicBezTo>
                    <a:pt x="37961" y="17564"/>
                    <a:pt x="38127" y="17573"/>
                    <a:pt x="38292" y="17573"/>
                  </a:cubicBezTo>
                  <a:cubicBezTo>
                    <a:pt x="40979" y="17573"/>
                    <a:pt x="43511" y="15342"/>
                    <a:pt x="44800" y="13110"/>
                  </a:cubicBezTo>
                  <a:cubicBezTo>
                    <a:pt x="46501" y="10175"/>
                    <a:pt x="44966" y="7140"/>
                    <a:pt x="43065" y="4704"/>
                  </a:cubicBezTo>
                  <a:cubicBezTo>
                    <a:pt x="40894" y="1960"/>
                    <a:pt x="38068" y="415"/>
                    <a:pt x="34687" y="415"/>
                  </a:cubicBezTo>
                  <a:cubicBezTo>
                    <a:pt x="34328" y="415"/>
                    <a:pt x="33963" y="433"/>
                    <a:pt x="33592" y="468"/>
                  </a:cubicBezTo>
                  <a:cubicBezTo>
                    <a:pt x="31190" y="702"/>
                    <a:pt x="28721" y="1669"/>
                    <a:pt x="27654" y="3870"/>
                  </a:cubicBezTo>
                  <a:cubicBezTo>
                    <a:pt x="27192" y="1495"/>
                    <a:pt x="23924" y="1"/>
                    <a:pt x="2165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3"/>
            <p:cNvSpPr/>
            <p:nvPr/>
          </p:nvSpPr>
          <p:spPr>
            <a:xfrm>
              <a:off x="3255825" y="2666075"/>
              <a:ext cx="1099150" cy="647975"/>
            </a:xfrm>
            <a:custGeom>
              <a:avLst/>
              <a:gdLst/>
              <a:ahLst/>
              <a:cxnLst/>
              <a:rect l="l" t="t" r="r" b="b"/>
              <a:pathLst>
                <a:path w="43966" h="25919" extrusionOk="0">
                  <a:moveTo>
                    <a:pt x="20771" y="1"/>
                  </a:moveTo>
                  <a:cubicBezTo>
                    <a:pt x="20321" y="1"/>
                    <a:pt x="19895" y="60"/>
                    <a:pt x="19515" y="185"/>
                  </a:cubicBezTo>
                  <a:cubicBezTo>
                    <a:pt x="17113" y="952"/>
                    <a:pt x="16279" y="3387"/>
                    <a:pt x="15779" y="5555"/>
                  </a:cubicBezTo>
                  <a:cubicBezTo>
                    <a:pt x="15712" y="5756"/>
                    <a:pt x="15578" y="5789"/>
                    <a:pt x="15445" y="5789"/>
                  </a:cubicBezTo>
                  <a:cubicBezTo>
                    <a:pt x="15408" y="5826"/>
                    <a:pt x="15352" y="5852"/>
                    <a:pt x="15292" y="5852"/>
                  </a:cubicBezTo>
                  <a:cubicBezTo>
                    <a:pt x="15242" y="5852"/>
                    <a:pt x="15190" y="5834"/>
                    <a:pt x="15145" y="5789"/>
                  </a:cubicBezTo>
                  <a:cubicBezTo>
                    <a:pt x="13533" y="3764"/>
                    <a:pt x="11500" y="2860"/>
                    <a:pt x="9467" y="2860"/>
                  </a:cubicBezTo>
                  <a:cubicBezTo>
                    <a:pt x="6745" y="2860"/>
                    <a:pt x="4021" y="4479"/>
                    <a:pt x="2302" y="7190"/>
                  </a:cubicBezTo>
                  <a:cubicBezTo>
                    <a:pt x="1101" y="9091"/>
                    <a:pt x="1" y="12027"/>
                    <a:pt x="568" y="14362"/>
                  </a:cubicBezTo>
                  <a:cubicBezTo>
                    <a:pt x="1310" y="17274"/>
                    <a:pt x="4398" y="18500"/>
                    <a:pt x="7176" y="18500"/>
                  </a:cubicBezTo>
                  <a:cubicBezTo>
                    <a:pt x="7644" y="18500"/>
                    <a:pt x="8103" y="18465"/>
                    <a:pt x="8540" y="18398"/>
                  </a:cubicBezTo>
                  <a:cubicBezTo>
                    <a:pt x="8561" y="18395"/>
                    <a:pt x="8581" y="18393"/>
                    <a:pt x="8601" y="18393"/>
                  </a:cubicBezTo>
                  <a:cubicBezTo>
                    <a:pt x="8956" y="18393"/>
                    <a:pt x="9086" y="18937"/>
                    <a:pt x="8707" y="19032"/>
                  </a:cubicBezTo>
                  <a:lnTo>
                    <a:pt x="8674" y="19032"/>
                  </a:lnTo>
                  <a:cubicBezTo>
                    <a:pt x="7706" y="21767"/>
                    <a:pt x="7172" y="25136"/>
                    <a:pt x="11009" y="25837"/>
                  </a:cubicBezTo>
                  <a:cubicBezTo>
                    <a:pt x="11334" y="25892"/>
                    <a:pt x="11659" y="25918"/>
                    <a:pt x="11979" y="25918"/>
                  </a:cubicBezTo>
                  <a:cubicBezTo>
                    <a:pt x="14185" y="25918"/>
                    <a:pt x="16211" y="24661"/>
                    <a:pt x="17346" y="22768"/>
                  </a:cubicBezTo>
                  <a:cubicBezTo>
                    <a:pt x="17421" y="22640"/>
                    <a:pt x="17529" y="22587"/>
                    <a:pt x="17636" y="22587"/>
                  </a:cubicBezTo>
                  <a:cubicBezTo>
                    <a:pt x="17864" y="22587"/>
                    <a:pt x="18083" y="22829"/>
                    <a:pt x="17947" y="23101"/>
                  </a:cubicBezTo>
                  <a:cubicBezTo>
                    <a:pt x="17913" y="23135"/>
                    <a:pt x="17880" y="23201"/>
                    <a:pt x="17847" y="23235"/>
                  </a:cubicBezTo>
                  <a:cubicBezTo>
                    <a:pt x="17795" y="24266"/>
                    <a:pt x="18739" y="24958"/>
                    <a:pt x="19710" y="24958"/>
                  </a:cubicBezTo>
                  <a:cubicBezTo>
                    <a:pt x="19995" y="24958"/>
                    <a:pt x="20283" y="24898"/>
                    <a:pt x="20549" y="24769"/>
                  </a:cubicBezTo>
                  <a:cubicBezTo>
                    <a:pt x="21349" y="24369"/>
                    <a:pt x="21850" y="23568"/>
                    <a:pt x="22250" y="22801"/>
                  </a:cubicBezTo>
                  <a:cubicBezTo>
                    <a:pt x="22217" y="22701"/>
                    <a:pt x="22283" y="22634"/>
                    <a:pt x="22350" y="22601"/>
                  </a:cubicBezTo>
                  <a:cubicBezTo>
                    <a:pt x="22383" y="22601"/>
                    <a:pt x="22383" y="22601"/>
                    <a:pt x="22383" y="22568"/>
                  </a:cubicBezTo>
                  <a:cubicBezTo>
                    <a:pt x="22438" y="22480"/>
                    <a:pt x="22525" y="22443"/>
                    <a:pt x="22614" y="22443"/>
                  </a:cubicBezTo>
                  <a:cubicBezTo>
                    <a:pt x="22795" y="22443"/>
                    <a:pt x="22984" y="22599"/>
                    <a:pt x="22917" y="22801"/>
                  </a:cubicBezTo>
                  <a:cubicBezTo>
                    <a:pt x="22884" y="22868"/>
                    <a:pt x="22850" y="22968"/>
                    <a:pt x="22817" y="23035"/>
                  </a:cubicBezTo>
                  <a:cubicBezTo>
                    <a:pt x="24193" y="25029"/>
                    <a:pt x="26439" y="25888"/>
                    <a:pt x="28727" y="25888"/>
                  </a:cubicBezTo>
                  <a:cubicBezTo>
                    <a:pt x="33593" y="25888"/>
                    <a:pt x="38649" y="22002"/>
                    <a:pt x="35926" y="16897"/>
                  </a:cubicBezTo>
                  <a:cubicBezTo>
                    <a:pt x="35774" y="16592"/>
                    <a:pt x="36029" y="16306"/>
                    <a:pt x="36291" y="16306"/>
                  </a:cubicBezTo>
                  <a:cubicBezTo>
                    <a:pt x="36373" y="16306"/>
                    <a:pt x="36456" y="16333"/>
                    <a:pt x="36527" y="16397"/>
                  </a:cubicBezTo>
                  <a:cubicBezTo>
                    <a:pt x="36660" y="16411"/>
                    <a:pt x="36794" y="16418"/>
                    <a:pt x="36930" y="16418"/>
                  </a:cubicBezTo>
                  <a:cubicBezTo>
                    <a:pt x="40000" y="16418"/>
                    <a:pt x="43738" y="12895"/>
                    <a:pt x="43865" y="9892"/>
                  </a:cubicBezTo>
                  <a:cubicBezTo>
                    <a:pt x="43965" y="7457"/>
                    <a:pt x="41997" y="4922"/>
                    <a:pt x="40363" y="3287"/>
                  </a:cubicBezTo>
                  <a:cubicBezTo>
                    <a:pt x="38776" y="1700"/>
                    <a:pt x="35699" y="515"/>
                    <a:pt x="32872" y="515"/>
                  </a:cubicBezTo>
                  <a:cubicBezTo>
                    <a:pt x="30232" y="515"/>
                    <a:pt x="27809" y="1548"/>
                    <a:pt x="27020" y="4255"/>
                  </a:cubicBezTo>
                  <a:cubicBezTo>
                    <a:pt x="26977" y="4428"/>
                    <a:pt x="26845" y="4501"/>
                    <a:pt x="26708" y="4501"/>
                  </a:cubicBezTo>
                  <a:cubicBezTo>
                    <a:pt x="26528" y="4501"/>
                    <a:pt x="26338" y="4377"/>
                    <a:pt x="26319" y="4188"/>
                  </a:cubicBezTo>
                  <a:cubicBezTo>
                    <a:pt x="26319" y="4154"/>
                    <a:pt x="26319" y="4154"/>
                    <a:pt x="26319" y="4121"/>
                  </a:cubicBezTo>
                  <a:cubicBezTo>
                    <a:pt x="26291" y="1728"/>
                    <a:pt x="23199" y="1"/>
                    <a:pt x="20771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3"/>
            <p:cNvSpPr/>
            <p:nvPr/>
          </p:nvSpPr>
          <p:spPr>
            <a:xfrm>
              <a:off x="3900775" y="3407625"/>
              <a:ext cx="156675" cy="150925"/>
            </a:xfrm>
            <a:custGeom>
              <a:avLst/>
              <a:gdLst/>
              <a:ahLst/>
              <a:cxnLst/>
              <a:rect l="l" t="t" r="r" b="b"/>
              <a:pathLst>
                <a:path w="6267" h="6037" extrusionOk="0">
                  <a:moveTo>
                    <a:pt x="2021" y="1"/>
                  </a:moveTo>
                  <a:cubicBezTo>
                    <a:pt x="1936" y="1"/>
                    <a:pt x="1844" y="98"/>
                    <a:pt x="1889" y="211"/>
                  </a:cubicBezTo>
                  <a:cubicBezTo>
                    <a:pt x="2256" y="978"/>
                    <a:pt x="2590" y="1745"/>
                    <a:pt x="2890" y="2513"/>
                  </a:cubicBezTo>
                  <a:cubicBezTo>
                    <a:pt x="1989" y="2279"/>
                    <a:pt x="1122" y="2046"/>
                    <a:pt x="221" y="1879"/>
                  </a:cubicBezTo>
                  <a:cubicBezTo>
                    <a:pt x="209" y="1876"/>
                    <a:pt x="197" y="1875"/>
                    <a:pt x="185" y="1875"/>
                  </a:cubicBezTo>
                  <a:cubicBezTo>
                    <a:pt x="50" y="1875"/>
                    <a:pt x="31" y="2048"/>
                    <a:pt x="155" y="2079"/>
                  </a:cubicBezTo>
                  <a:cubicBezTo>
                    <a:pt x="922" y="2312"/>
                    <a:pt x="1689" y="2546"/>
                    <a:pt x="2456" y="2779"/>
                  </a:cubicBezTo>
                  <a:cubicBezTo>
                    <a:pt x="1689" y="3046"/>
                    <a:pt x="922" y="3280"/>
                    <a:pt x="155" y="3513"/>
                  </a:cubicBezTo>
                  <a:cubicBezTo>
                    <a:pt x="0" y="3575"/>
                    <a:pt x="46" y="3750"/>
                    <a:pt x="185" y="3750"/>
                  </a:cubicBezTo>
                  <a:cubicBezTo>
                    <a:pt x="196" y="3750"/>
                    <a:pt x="209" y="3749"/>
                    <a:pt x="221" y="3747"/>
                  </a:cubicBezTo>
                  <a:cubicBezTo>
                    <a:pt x="1122" y="3580"/>
                    <a:pt x="2056" y="3346"/>
                    <a:pt x="2957" y="3046"/>
                  </a:cubicBezTo>
                  <a:lnTo>
                    <a:pt x="2957" y="3046"/>
                  </a:lnTo>
                  <a:cubicBezTo>
                    <a:pt x="2456" y="4047"/>
                    <a:pt x="1889" y="4981"/>
                    <a:pt x="1222" y="5882"/>
                  </a:cubicBezTo>
                  <a:cubicBezTo>
                    <a:pt x="1170" y="5959"/>
                    <a:pt x="1259" y="6037"/>
                    <a:pt x="1332" y="6037"/>
                  </a:cubicBezTo>
                  <a:cubicBezTo>
                    <a:pt x="1354" y="6037"/>
                    <a:pt x="1374" y="6030"/>
                    <a:pt x="1389" y="6015"/>
                  </a:cubicBezTo>
                  <a:cubicBezTo>
                    <a:pt x="2089" y="5214"/>
                    <a:pt x="2723" y="4347"/>
                    <a:pt x="3257" y="3413"/>
                  </a:cubicBezTo>
                  <a:cubicBezTo>
                    <a:pt x="3424" y="3880"/>
                    <a:pt x="3590" y="4347"/>
                    <a:pt x="3757" y="4814"/>
                  </a:cubicBezTo>
                  <a:cubicBezTo>
                    <a:pt x="3795" y="4916"/>
                    <a:pt x="3882" y="4960"/>
                    <a:pt x="3969" y="4960"/>
                  </a:cubicBezTo>
                  <a:cubicBezTo>
                    <a:pt x="4111" y="4960"/>
                    <a:pt x="4253" y="4846"/>
                    <a:pt x="4191" y="4681"/>
                  </a:cubicBezTo>
                  <a:cubicBezTo>
                    <a:pt x="4024" y="4147"/>
                    <a:pt x="3824" y="3647"/>
                    <a:pt x="3590" y="3113"/>
                  </a:cubicBezTo>
                  <a:lnTo>
                    <a:pt x="3590" y="3113"/>
                  </a:lnTo>
                  <a:cubicBezTo>
                    <a:pt x="4157" y="3280"/>
                    <a:pt x="4691" y="3447"/>
                    <a:pt x="5225" y="3580"/>
                  </a:cubicBezTo>
                  <a:cubicBezTo>
                    <a:pt x="5254" y="3590"/>
                    <a:pt x="5281" y="3594"/>
                    <a:pt x="5306" y="3594"/>
                  </a:cubicBezTo>
                  <a:cubicBezTo>
                    <a:pt x="5547" y="3594"/>
                    <a:pt x="5630" y="3203"/>
                    <a:pt x="5358" y="3113"/>
                  </a:cubicBezTo>
                  <a:cubicBezTo>
                    <a:pt x="4858" y="3013"/>
                    <a:pt x="4391" y="2879"/>
                    <a:pt x="3891" y="2746"/>
                  </a:cubicBezTo>
                  <a:cubicBezTo>
                    <a:pt x="4624" y="2513"/>
                    <a:pt x="5358" y="2246"/>
                    <a:pt x="6059" y="1979"/>
                  </a:cubicBezTo>
                  <a:cubicBezTo>
                    <a:pt x="6267" y="1860"/>
                    <a:pt x="6210" y="1529"/>
                    <a:pt x="6007" y="1529"/>
                  </a:cubicBezTo>
                  <a:cubicBezTo>
                    <a:pt x="5982" y="1529"/>
                    <a:pt x="5954" y="1534"/>
                    <a:pt x="5925" y="1545"/>
                  </a:cubicBezTo>
                  <a:cubicBezTo>
                    <a:pt x="5225" y="1812"/>
                    <a:pt x="4524" y="2079"/>
                    <a:pt x="3824" y="2312"/>
                  </a:cubicBezTo>
                  <a:cubicBezTo>
                    <a:pt x="4024" y="1879"/>
                    <a:pt x="4224" y="1378"/>
                    <a:pt x="4358" y="878"/>
                  </a:cubicBezTo>
                  <a:cubicBezTo>
                    <a:pt x="4417" y="720"/>
                    <a:pt x="4301" y="621"/>
                    <a:pt x="4176" y="621"/>
                  </a:cubicBezTo>
                  <a:cubicBezTo>
                    <a:pt x="4089" y="621"/>
                    <a:pt x="3998" y="669"/>
                    <a:pt x="3957" y="778"/>
                  </a:cubicBezTo>
                  <a:cubicBezTo>
                    <a:pt x="3757" y="1312"/>
                    <a:pt x="3524" y="1845"/>
                    <a:pt x="3290" y="2379"/>
                  </a:cubicBezTo>
                  <a:cubicBezTo>
                    <a:pt x="2923" y="1579"/>
                    <a:pt x="2556" y="811"/>
                    <a:pt x="2123" y="77"/>
                  </a:cubicBezTo>
                  <a:cubicBezTo>
                    <a:pt x="2101" y="23"/>
                    <a:pt x="2062" y="1"/>
                    <a:pt x="20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3"/>
            <p:cNvSpPr/>
            <p:nvPr/>
          </p:nvSpPr>
          <p:spPr>
            <a:xfrm>
              <a:off x="3619425" y="3344075"/>
              <a:ext cx="191325" cy="201075"/>
            </a:xfrm>
            <a:custGeom>
              <a:avLst/>
              <a:gdLst/>
              <a:ahLst/>
              <a:cxnLst/>
              <a:rect l="l" t="t" r="r" b="b"/>
              <a:pathLst>
                <a:path w="7653" h="8043" extrusionOk="0">
                  <a:moveTo>
                    <a:pt x="4249" y="1"/>
                  </a:moveTo>
                  <a:cubicBezTo>
                    <a:pt x="4128" y="1"/>
                    <a:pt x="4003" y="84"/>
                    <a:pt x="4003" y="251"/>
                  </a:cubicBezTo>
                  <a:cubicBezTo>
                    <a:pt x="3937" y="1185"/>
                    <a:pt x="3803" y="2152"/>
                    <a:pt x="3703" y="3120"/>
                  </a:cubicBezTo>
                  <a:cubicBezTo>
                    <a:pt x="3003" y="2319"/>
                    <a:pt x="2269" y="1585"/>
                    <a:pt x="1535" y="918"/>
                  </a:cubicBezTo>
                  <a:cubicBezTo>
                    <a:pt x="1513" y="897"/>
                    <a:pt x="1488" y="887"/>
                    <a:pt x="1464" y="887"/>
                  </a:cubicBezTo>
                  <a:cubicBezTo>
                    <a:pt x="1375" y="887"/>
                    <a:pt x="1290" y="1007"/>
                    <a:pt x="1368" y="1085"/>
                  </a:cubicBezTo>
                  <a:cubicBezTo>
                    <a:pt x="2035" y="1886"/>
                    <a:pt x="2669" y="2686"/>
                    <a:pt x="3303" y="3520"/>
                  </a:cubicBezTo>
                  <a:cubicBezTo>
                    <a:pt x="2235" y="3320"/>
                    <a:pt x="1201" y="3187"/>
                    <a:pt x="134" y="3120"/>
                  </a:cubicBezTo>
                  <a:cubicBezTo>
                    <a:pt x="0" y="3120"/>
                    <a:pt x="0" y="3320"/>
                    <a:pt x="100" y="3353"/>
                  </a:cubicBezTo>
                  <a:cubicBezTo>
                    <a:pt x="1268" y="3553"/>
                    <a:pt x="2435" y="3754"/>
                    <a:pt x="3603" y="3987"/>
                  </a:cubicBezTo>
                  <a:cubicBezTo>
                    <a:pt x="3570" y="4020"/>
                    <a:pt x="3570" y="4054"/>
                    <a:pt x="3570" y="4087"/>
                  </a:cubicBezTo>
                  <a:cubicBezTo>
                    <a:pt x="2569" y="4721"/>
                    <a:pt x="1568" y="5355"/>
                    <a:pt x="567" y="6022"/>
                  </a:cubicBezTo>
                  <a:cubicBezTo>
                    <a:pt x="452" y="6108"/>
                    <a:pt x="536" y="6269"/>
                    <a:pt x="646" y="6269"/>
                  </a:cubicBezTo>
                  <a:cubicBezTo>
                    <a:pt x="664" y="6269"/>
                    <a:pt x="682" y="6265"/>
                    <a:pt x="701" y="6255"/>
                  </a:cubicBezTo>
                  <a:cubicBezTo>
                    <a:pt x="1635" y="5722"/>
                    <a:pt x="2569" y="5188"/>
                    <a:pt x="3503" y="4654"/>
                  </a:cubicBezTo>
                  <a:lnTo>
                    <a:pt x="3503" y="4654"/>
                  </a:lnTo>
                  <a:cubicBezTo>
                    <a:pt x="3336" y="5722"/>
                    <a:pt x="3203" y="6789"/>
                    <a:pt x="3036" y="7857"/>
                  </a:cubicBezTo>
                  <a:cubicBezTo>
                    <a:pt x="3015" y="7963"/>
                    <a:pt x="3102" y="8042"/>
                    <a:pt x="3185" y="8042"/>
                  </a:cubicBezTo>
                  <a:cubicBezTo>
                    <a:pt x="3233" y="8042"/>
                    <a:pt x="3279" y="8017"/>
                    <a:pt x="3303" y="7957"/>
                  </a:cubicBezTo>
                  <a:cubicBezTo>
                    <a:pt x="3603" y="6789"/>
                    <a:pt x="3836" y="5622"/>
                    <a:pt x="4037" y="4454"/>
                  </a:cubicBezTo>
                  <a:cubicBezTo>
                    <a:pt x="4537" y="5121"/>
                    <a:pt x="5037" y="5788"/>
                    <a:pt x="5571" y="6422"/>
                  </a:cubicBezTo>
                  <a:cubicBezTo>
                    <a:pt x="5614" y="6483"/>
                    <a:pt x="5668" y="6507"/>
                    <a:pt x="5723" y="6507"/>
                  </a:cubicBezTo>
                  <a:cubicBezTo>
                    <a:pt x="5879" y="6507"/>
                    <a:pt x="6037" y="6304"/>
                    <a:pt x="5938" y="6155"/>
                  </a:cubicBezTo>
                  <a:cubicBezTo>
                    <a:pt x="5538" y="5488"/>
                    <a:pt x="5104" y="4821"/>
                    <a:pt x="4604" y="4221"/>
                  </a:cubicBezTo>
                  <a:lnTo>
                    <a:pt x="4604" y="4221"/>
                  </a:lnTo>
                  <a:cubicBezTo>
                    <a:pt x="5504" y="4387"/>
                    <a:pt x="6405" y="4588"/>
                    <a:pt x="7306" y="4788"/>
                  </a:cubicBezTo>
                  <a:cubicBezTo>
                    <a:pt x="7323" y="4793"/>
                    <a:pt x="7341" y="4795"/>
                    <a:pt x="7357" y="4795"/>
                  </a:cubicBezTo>
                  <a:cubicBezTo>
                    <a:pt x="7557" y="4795"/>
                    <a:pt x="7652" y="4449"/>
                    <a:pt x="7406" y="4387"/>
                  </a:cubicBezTo>
                  <a:cubicBezTo>
                    <a:pt x="6605" y="4154"/>
                    <a:pt x="5738" y="3987"/>
                    <a:pt x="4904" y="3787"/>
                  </a:cubicBezTo>
                  <a:cubicBezTo>
                    <a:pt x="5471" y="3487"/>
                    <a:pt x="6005" y="3153"/>
                    <a:pt x="6538" y="2820"/>
                  </a:cubicBezTo>
                  <a:cubicBezTo>
                    <a:pt x="6761" y="2681"/>
                    <a:pt x="6636" y="2379"/>
                    <a:pt x="6433" y="2379"/>
                  </a:cubicBezTo>
                  <a:cubicBezTo>
                    <a:pt x="6393" y="2379"/>
                    <a:pt x="6349" y="2392"/>
                    <a:pt x="6305" y="2419"/>
                  </a:cubicBezTo>
                  <a:cubicBezTo>
                    <a:pt x="5638" y="2820"/>
                    <a:pt x="4937" y="3253"/>
                    <a:pt x="4270" y="3687"/>
                  </a:cubicBezTo>
                  <a:cubicBezTo>
                    <a:pt x="4237" y="3654"/>
                    <a:pt x="4203" y="3654"/>
                    <a:pt x="4170" y="3654"/>
                  </a:cubicBezTo>
                  <a:lnTo>
                    <a:pt x="4137" y="3620"/>
                  </a:lnTo>
                  <a:cubicBezTo>
                    <a:pt x="4303" y="2519"/>
                    <a:pt x="4404" y="1352"/>
                    <a:pt x="4470" y="251"/>
                  </a:cubicBezTo>
                  <a:cubicBezTo>
                    <a:pt x="4487" y="84"/>
                    <a:pt x="4370" y="1"/>
                    <a:pt x="424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3"/>
            <p:cNvSpPr/>
            <p:nvPr/>
          </p:nvSpPr>
          <p:spPr>
            <a:xfrm>
              <a:off x="3742850" y="3574050"/>
              <a:ext cx="191375" cy="200700"/>
            </a:xfrm>
            <a:custGeom>
              <a:avLst/>
              <a:gdLst/>
              <a:ahLst/>
              <a:cxnLst/>
              <a:rect l="l" t="t" r="r" b="b"/>
              <a:pathLst>
                <a:path w="7655" h="8028" extrusionOk="0">
                  <a:moveTo>
                    <a:pt x="4266" y="0"/>
                  </a:moveTo>
                  <a:cubicBezTo>
                    <a:pt x="4145" y="0"/>
                    <a:pt x="4020" y="75"/>
                    <a:pt x="4003" y="225"/>
                  </a:cubicBezTo>
                  <a:cubicBezTo>
                    <a:pt x="3936" y="1193"/>
                    <a:pt x="3836" y="2160"/>
                    <a:pt x="3703" y="3094"/>
                  </a:cubicBezTo>
                  <a:cubicBezTo>
                    <a:pt x="3036" y="2327"/>
                    <a:pt x="2302" y="1593"/>
                    <a:pt x="1568" y="892"/>
                  </a:cubicBezTo>
                  <a:cubicBezTo>
                    <a:pt x="1547" y="871"/>
                    <a:pt x="1522" y="862"/>
                    <a:pt x="1498" y="862"/>
                  </a:cubicBezTo>
                  <a:cubicBezTo>
                    <a:pt x="1409" y="862"/>
                    <a:pt x="1323" y="988"/>
                    <a:pt x="1401" y="1093"/>
                  </a:cubicBezTo>
                  <a:cubicBezTo>
                    <a:pt x="2068" y="1860"/>
                    <a:pt x="2702" y="2694"/>
                    <a:pt x="3336" y="3494"/>
                  </a:cubicBezTo>
                  <a:cubicBezTo>
                    <a:pt x="2269" y="3328"/>
                    <a:pt x="1201" y="3194"/>
                    <a:pt x="167" y="3127"/>
                  </a:cubicBezTo>
                  <a:cubicBezTo>
                    <a:pt x="34" y="3127"/>
                    <a:pt x="0" y="3328"/>
                    <a:pt x="134" y="3328"/>
                  </a:cubicBezTo>
                  <a:cubicBezTo>
                    <a:pt x="1301" y="3561"/>
                    <a:pt x="2469" y="3761"/>
                    <a:pt x="3603" y="3995"/>
                  </a:cubicBezTo>
                  <a:cubicBezTo>
                    <a:pt x="3603" y="4028"/>
                    <a:pt x="3603" y="4061"/>
                    <a:pt x="3603" y="4095"/>
                  </a:cubicBezTo>
                  <a:cubicBezTo>
                    <a:pt x="2602" y="4729"/>
                    <a:pt x="1601" y="5362"/>
                    <a:pt x="601" y="6030"/>
                  </a:cubicBezTo>
                  <a:cubicBezTo>
                    <a:pt x="490" y="6085"/>
                    <a:pt x="563" y="6254"/>
                    <a:pt x="667" y="6254"/>
                  </a:cubicBezTo>
                  <a:cubicBezTo>
                    <a:pt x="688" y="6254"/>
                    <a:pt x="711" y="6247"/>
                    <a:pt x="734" y="6230"/>
                  </a:cubicBezTo>
                  <a:cubicBezTo>
                    <a:pt x="1668" y="5729"/>
                    <a:pt x="2602" y="5196"/>
                    <a:pt x="3536" y="4629"/>
                  </a:cubicBezTo>
                  <a:lnTo>
                    <a:pt x="3536" y="4629"/>
                  </a:lnTo>
                  <a:cubicBezTo>
                    <a:pt x="3369" y="5729"/>
                    <a:pt x="3203" y="6797"/>
                    <a:pt x="3069" y="7864"/>
                  </a:cubicBezTo>
                  <a:cubicBezTo>
                    <a:pt x="3049" y="7964"/>
                    <a:pt x="3124" y="8027"/>
                    <a:pt x="3195" y="8027"/>
                  </a:cubicBezTo>
                  <a:cubicBezTo>
                    <a:pt x="3243" y="8027"/>
                    <a:pt x="3289" y="7998"/>
                    <a:pt x="3303" y="7931"/>
                  </a:cubicBezTo>
                  <a:cubicBezTo>
                    <a:pt x="3636" y="6797"/>
                    <a:pt x="3870" y="5629"/>
                    <a:pt x="4070" y="4428"/>
                  </a:cubicBezTo>
                  <a:cubicBezTo>
                    <a:pt x="4570" y="5096"/>
                    <a:pt x="5071" y="5763"/>
                    <a:pt x="5604" y="6430"/>
                  </a:cubicBezTo>
                  <a:cubicBezTo>
                    <a:pt x="5645" y="6479"/>
                    <a:pt x="5697" y="6500"/>
                    <a:pt x="5749" y="6500"/>
                  </a:cubicBezTo>
                  <a:cubicBezTo>
                    <a:pt x="5907" y="6500"/>
                    <a:pt x="6072" y="6305"/>
                    <a:pt x="5971" y="6130"/>
                  </a:cubicBezTo>
                  <a:cubicBezTo>
                    <a:pt x="5571" y="5462"/>
                    <a:pt x="5137" y="4829"/>
                    <a:pt x="4637" y="4195"/>
                  </a:cubicBezTo>
                  <a:lnTo>
                    <a:pt x="4637" y="4195"/>
                  </a:lnTo>
                  <a:cubicBezTo>
                    <a:pt x="5538" y="4395"/>
                    <a:pt x="6438" y="4562"/>
                    <a:pt x="7305" y="4762"/>
                  </a:cubicBezTo>
                  <a:cubicBezTo>
                    <a:pt x="7326" y="4767"/>
                    <a:pt x="7345" y="4769"/>
                    <a:pt x="7364" y="4769"/>
                  </a:cubicBezTo>
                  <a:cubicBezTo>
                    <a:pt x="7586" y="4769"/>
                    <a:pt x="7655" y="4423"/>
                    <a:pt x="7439" y="4362"/>
                  </a:cubicBezTo>
                  <a:cubicBezTo>
                    <a:pt x="6605" y="4162"/>
                    <a:pt x="5771" y="3961"/>
                    <a:pt x="4937" y="3795"/>
                  </a:cubicBezTo>
                  <a:cubicBezTo>
                    <a:pt x="5471" y="3461"/>
                    <a:pt x="6038" y="3127"/>
                    <a:pt x="6572" y="2794"/>
                  </a:cubicBezTo>
                  <a:cubicBezTo>
                    <a:pt x="6801" y="2679"/>
                    <a:pt x="6660" y="2367"/>
                    <a:pt x="6447" y="2367"/>
                  </a:cubicBezTo>
                  <a:cubicBezTo>
                    <a:pt x="6412" y="2367"/>
                    <a:pt x="6375" y="2375"/>
                    <a:pt x="6338" y="2394"/>
                  </a:cubicBezTo>
                  <a:cubicBezTo>
                    <a:pt x="5671" y="2827"/>
                    <a:pt x="4970" y="3228"/>
                    <a:pt x="4303" y="3661"/>
                  </a:cubicBezTo>
                  <a:cubicBezTo>
                    <a:pt x="4270" y="3661"/>
                    <a:pt x="4203" y="3628"/>
                    <a:pt x="4170" y="3628"/>
                  </a:cubicBezTo>
                  <a:cubicBezTo>
                    <a:pt x="4303" y="2494"/>
                    <a:pt x="4403" y="1359"/>
                    <a:pt x="4503" y="225"/>
                  </a:cubicBezTo>
                  <a:cubicBezTo>
                    <a:pt x="4503" y="75"/>
                    <a:pt x="4387" y="0"/>
                    <a:pt x="426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3"/>
            <p:cNvSpPr/>
            <p:nvPr/>
          </p:nvSpPr>
          <p:spPr>
            <a:xfrm>
              <a:off x="3297525" y="2838025"/>
              <a:ext cx="126775" cy="241375"/>
            </a:xfrm>
            <a:custGeom>
              <a:avLst/>
              <a:gdLst/>
              <a:ahLst/>
              <a:cxnLst/>
              <a:rect l="l" t="t" r="r" b="b"/>
              <a:pathLst>
                <a:path w="5071" h="9655" extrusionOk="0">
                  <a:moveTo>
                    <a:pt x="3350" y="1"/>
                  </a:moveTo>
                  <a:cubicBezTo>
                    <a:pt x="3140" y="1"/>
                    <a:pt x="2932" y="83"/>
                    <a:pt x="2769" y="279"/>
                  </a:cubicBezTo>
                  <a:cubicBezTo>
                    <a:pt x="367" y="3214"/>
                    <a:pt x="1" y="9118"/>
                    <a:pt x="4837" y="9652"/>
                  </a:cubicBezTo>
                  <a:cubicBezTo>
                    <a:pt x="4848" y="9654"/>
                    <a:pt x="4859" y="9654"/>
                    <a:pt x="4869" y="9654"/>
                  </a:cubicBezTo>
                  <a:cubicBezTo>
                    <a:pt x="5070" y="9654"/>
                    <a:pt x="5063" y="9347"/>
                    <a:pt x="4904" y="9252"/>
                  </a:cubicBezTo>
                  <a:cubicBezTo>
                    <a:pt x="1201" y="7784"/>
                    <a:pt x="2436" y="3815"/>
                    <a:pt x="4204" y="1413"/>
                  </a:cubicBezTo>
                  <a:cubicBezTo>
                    <a:pt x="4682" y="783"/>
                    <a:pt x="4000" y="1"/>
                    <a:pt x="3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43"/>
          <p:cNvGrpSpPr/>
          <p:nvPr/>
        </p:nvGrpSpPr>
        <p:grpSpPr>
          <a:xfrm>
            <a:off x="4034763" y="680788"/>
            <a:ext cx="687600" cy="394775"/>
            <a:chOff x="3514088" y="499450"/>
            <a:chExt cx="687600" cy="394775"/>
          </a:xfrm>
        </p:grpSpPr>
        <p:sp>
          <p:nvSpPr>
            <p:cNvPr id="373" name="Google Shape;373;p43"/>
            <p:cNvSpPr/>
            <p:nvPr/>
          </p:nvSpPr>
          <p:spPr>
            <a:xfrm>
              <a:off x="3514088" y="6171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3"/>
            <p:cNvSpPr/>
            <p:nvPr/>
          </p:nvSpPr>
          <p:spPr>
            <a:xfrm>
              <a:off x="3537438" y="638650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3"/>
            <p:cNvSpPr/>
            <p:nvPr/>
          </p:nvSpPr>
          <p:spPr>
            <a:xfrm>
              <a:off x="3921638" y="499450"/>
              <a:ext cx="280050" cy="277400"/>
            </a:xfrm>
            <a:custGeom>
              <a:avLst/>
              <a:gdLst/>
              <a:ahLst/>
              <a:cxnLst/>
              <a:rect l="l" t="t" r="r" b="b"/>
              <a:pathLst>
                <a:path w="11202" h="11096" extrusionOk="0">
                  <a:moveTo>
                    <a:pt x="6699" y="846"/>
                  </a:moveTo>
                  <a:cubicBezTo>
                    <a:pt x="6799" y="1880"/>
                    <a:pt x="6865" y="2947"/>
                    <a:pt x="6965" y="3981"/>
                  </a:cubicBezTo>
                  <a:cubicBezTo>
                    <a:pt x="6965" y="4081"/>
                    <a:pt x="7032" y="4148"/>
                    <a:pt x="7099" y="4215"/>
                  </a:cubicBezTo>
                  <a:cubicBezTo>
                    <a:pt x="6899" y="4248"/>
                    <a:pt x="6832" y="4615"/>
                    <a:pt x="7066" y="4715"/>
                  </a:cubicBezTo>
                  <a:cubicBezTo>
                    <a:pt x="8033" y="5115"/>
                    <a:pt x="9034" y="5416"/>
                    <a:pt x="10001" y="5716"/>
                  </a:cubicBezTo>
                  <a:cubicBezTo>
                    <a:pt x="9200" y="5983"/>
                    <a:pt x="8433" y="6316"/>
                    <a:pt x="7699" y="6717"/>
                  </a:cubicBezTo>
                  <a:cubicBezTo>
                    <a:pt x="7633" y="6750"/>
                    <a:pt x="7599" y="6783"/>
                    <a:pt x="7599" y="6817"/>
                  </a:cubicBezTo>
                  <a:cubicBezTo>
                    <a:pt x="7533" y="6850"/>
                    <a:pt x="7466" y="6917"/>
                    <a:pt x="7432" y="7050"/>
                  </a:cubicBezTo>
                  <a:cubicBezTo>
                    <a:pt x="7232" y="8084"/>
                    <a:pt x="6965" y="9118"/>
                    <a:pt x="6599" y="10119"/>
                  </a:cubicBezTo>
                  <a:cubicBezTo>
                    <a:pt x="6098" y="9152"/>
                    <a:pt x="5531" y="8184"/>
                    <a:pt x="4997" y="7217"/>
                  </a:cubicBezTo>
                  <a:cubicBezTo>
                    <a:pt x="4964" y="7184"/>
                    <a:pt x="4931" y="7150"/>
                    <a:pt x="4864" y="7150"/>
                  </a:cubicBezTo>
                  <a:cubicBezTo>
                    <a:pt x="4817" y="7079"/>
                    <a:pt x="4703" y="7009"/>
                    <a:pt x="4581" y="7009"/>
                  </a:cubicBezTo>
                  <a:cubicBezTo>
                    <a:pt x="4531" y="7009"/>
                    <a:pt x="4479" y="7021"/>
                    <a:pt x="4430" y="7050"/>
                  </a:cubicBezTo>
                  <a:cubicBezTo>
                    <a:pt x="3330" y="7651"/>
                    <a:pt x="2162" y="8051"/>
                    <a:pt x="928" y="8218"/>
                  </a:cubicBezTo>
                  <a:cubicBezTo>
                    <a:pt x="1428" y="7317"/>
                    <a:pt x="1962" y="6483"/>
                    <a:pt x="2529" y="5649"/>
                  </a:cubicBezTo>
                  <a:cubicBezTo>
                    <a:pt x="2596" y="5549"/>
                    <a:pt x="2529" y="5449"/>
                    <a:pt x="2462" y="5416"/>
                  </a:cubicBezTo>
                  <a:cubicBezTo>
                    <a:pt x="2462" y="5382"/>
                    <a:pt x="2462" y="5349"/>
                    <a:pt x="2429" y="5349"/>
                  </a:cubicBezTo>
                  <a:cubicBezTo>
                    <a:pt x="2129" y="4281"/>
                    <a:pt x="1728" y="3281"/>
                    <a:pt x="1261" y="2280"/>
                  </a:cubicBezTo>
                  <a:lnTo>
                    <a:pt x="1261" y="2280"/>
                  </a:lnTo>
                  <a:cubicBezTo>
                    <a:pt x="2162" y="2647"/>
                    <a:pt x="3063" y="2981"/>
                    <a:pt x="3997" y="3347"/>
                  </a:cubicBezTo>
                  <a:cubicBezTo>
                    <a:pt x="4016" y="3357"/>
                    <a:pt x="4039" y="3361"/>
                    <a:pt x="4062" y="3361"/>
                  </a:cubicBezTo>
                  <a:cubicBezTo>
                    <a:pt x="4119" y="3361"/>
                    <a:pt x="4183" y="3338"/>
                    <a:pt x="4230" y="3314"/>
                  </a:cubicBezTo>
                  <a:cubicBezTo>
                    <a:pt x="4264" y="3347"/>
                    <a:pt x="4297" y="3364"/>
                    <a:pt x="4330" y="3364"/>
                  </a:cubicBezTo>
                  <a:cubicBezTo>
                    <a:pt x="4364" y="3364"/>
                    <a:pt x="4397" y="3347"/>
                    <a:pt x="4430" y="3314"/>
                  </a:cubicBezTo>
                  <a:cubicBezTo>
                    <a:pt x="5164" y="2447"/>
                    <a:pt x="5898" y="1613"/>
                    <a:pt x="6699" y="846"/>
                  </a:cubicBezTo>
                  <a:close/>
                  <a:moveTo>
                    <a:pt x="6950" y="0"/>
                  </a:moveTo>
                  <a:cubicBezTo>
                    <a:pt x="6875" y="0"/>
                    <a:pt x="6796" y="27"/>
                    <a:pt x="6732" y="78"/>
                  </a:cubicBezTo>
                  <a:cubicBezTo>
                    <a:pt x="5831" y="946"/>
                    <a:pt x="5031" y="1846"/>
                    <a:pt x="4364" y="2914"/>
                  </a:cubicBezTo>
                  <a:cubicBezTo>
                    <a:pt x="4330" y="2847"/>
                    <a:pt x="4297" y="2814"/>
                    <a:pt x="4230" y="2780"/>
                  </a:cubicBezTo>
                  <a:cubicBezTo>
                    <a:pt x="3096" y="2347"/>
                    <a:pt x="1962" y="1913"/>
                    <a:pt x="794" y="1479"/>
                  </a:cubicBezTo>
                  <a:cubicBezTo>
                    <a:pt x="762" y="1463"/>
                    <a:pt x="725" y="1456"/>
                    <a:pt x="688" y="1456"/>
                  </a:cubicBezTo>
                  <a:cubicBezTo>
                    <a:pt x="498" y="1456"/>
                    <a:pt x="282" y="1651"/>
                    <a:pt x="394" y="1846"/>
                  </a:cubicBezTo>
                  <a:cubicBezTo>
                    <a:pt x="995" y="3047"/>
                    <a:pt x="1562" y="4248"/>
                    <a:pt x="2129" y="5449"/>
                  </a:cubicBezTo>
                  <a:cubicBezTo>
                    <a:pt x="2162" y="5482"/>
                    <a:pt x="2162" y="5516"/>
                    <a:pt x="2195" y="5516"/>
                  </a:cubicBezTo>
                  <a:cubicBezTo>
                    <a:pt x="1361" y="6416"/>
                    <a:pt x="694" y="7384"/>
                    <a:pt x="94" y="8451"/>
                  </a:cubicBezTo>
                  <a:cubicBezTo>
                    <a:pt x="0" y="8638"/>
                    <a:pt x="169" y="8855"/>
                    <a:pt x="355" y="8855"/>
                  </a:cubicBezTo>
                  <a:cubicBezTo>
                    <a:pt x="368" y="8855"/>
                    <a:pt x="381" y="8854"/>
                    <a:pt x="394" y="8851"/>
                  </a:cubicBezTo>
                  <a:cubicBezTo>
                    <a:pt x="1962" y="8751"/>
                    <a:pt x="3430" y="8284"/>
                    <a:pt x="4797" y="7550"/>
                  </a:cubicBezTo>
                  <a:cubicBezTo>
                    <a:pt x="5298" y="8685"/>
                    <a:pt x="5831" y="9785"/>
                    <a:pt x="6398" y="10920"/>
                  </a:cubicBezTo>
                  <a:cubicBezTo>
                    <a:pt x="6452" y="11027"/>
                    <a:pt x="6563" y="11096"/>
                    <a:pt x="6670" y="11096"/>
                  </a:cubicBezTo>
                  <a:cubicBezTo>
                    <a:pt x="6763" y="11096"/>
                    <a:pt x="6852" y="11044"/>
                    <a:pt x="6899" y="10920"/>
                  </a:cubicBezTo>
                  <a:cubicBezTo>
                    <a:pt x="7432" y="9719"/>
                    <a:pt x="7799" y="8451"/>
                    <a:pt x="8000" y="7150"/>
                  </a:cubicBezTo>
                  <a:cubicBezTo>
                    <a:pt x="8033" y="7083"/>
                    <a:pt x="8000" y="7017"/>
                    <a:pt x="8000" y="6983"/>
                  </a:cubicBezTo>
                  <a:cubicBezTo>
                    <a:pt x="8967" y="6616"/>
                    <a:pt x="9968" y="6250"/>
                    <a:pt x="10968" y="5949"/>
                  </a:cubicBezTo>
                  <a:cubicBezTo>
                    <a:pt x="11168" y="5883"/>
                    <a:pt x="11202" y="5516"/>
                    <a:pt x="10968" y="5449"/>
                  </a:cubicBezTo>
                  <a:cubicBezTo>
                    <a:pt x="9767" y="5015"/>
                    <a:pt x="8567" y="4548"/>
                    <a:pt x="7332" y="4215"/>
                  </a:cubicBezTo>
                  <a:cubicBezTo>
                    <a:pt x="7466" y="4181"/>
                    <a:pt x="7566" y="4081"/>
                    <a:pt x="7566" y="3915"/>
                  </a:cubicBezTo>
                  <a:cubicBezTo>
                    <a:pt x="7466" y="2680"/>
                    <a:pt x="7332" y="1446"/>
                    <a:pt x="7199" y="212"/>
                  </a:cubicBezTo>
                  <a:cubicBezTo>
                    <a:pt x="7178" y="68"/>
                    <a:pt x="7070" y="0"/>
                    <a:pt x="69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3"/>
            <p:cNvSpPr/>
            <p:nvPr/>
          </p:nvSpPr>
          <p:spPr>
            <a:xfrm>
              <a:off x="3944813" y="520575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70" y="2502"/>
                    <a:pt x="3437" y="2519"/>
                    <a:pt x="3403" y="2519"/>
                  </a:cubicBezTo>
                  <a:cubicBezTo>
                    <a:pt x="3370" y="2519"/>
                    <a:pt x="3337" y="2502"/>
                    <a:pt x="3303" y="2469"/>
                  </a:cubicBezTo>
                  <a:cubicBezTo>
                    <a:pt x="3256" y="2493"/>
                    <a:pt x="3192" y="2516"/>
                    <a:pt x="3135" y="2516"/>
                  </a:cubicBezTo>
                  <a:cubicBezTo>
                    <a:pt x="3112" y="2516"/>
                    <a:pt x="3089" y="2512"/>
                    <a:pt x="3070" y="2502"/>
                  </a:cubicBezTo>
                  <a:cubicBezTo>
                    <a:pt x="2136" y="2136"/>
                    <a:pt x="1235" y="1802"/>
                    <a:pt x="334" y="1435"/>
                  </a:cubicBezTo>
                  <a:lnTo>
                    <a:pt x="334" y="1435"/>
                  </a:lnTo>
                  <a:cubicBezTo>
                    <a:pt x="801" y="2436"/>
                    <a:pt x="1202" y="3436"/>
                    <a:pt x="1502" y="4504"/>
                  </a:cubicBezTo>
                  <a:cubicBezTo>
                    <a:pt x="1535" y="4504"/>
                    <a:pt x="1535" y="4537"/>
                    <a:pt x="1535" y="4571"/>
                  </a:cubicBezTo>
                  <a:cubicBezTo>
                    <a:pt x="1602" y="4604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73"/>
                  </a:cubicBezTo>
                  <a:cubicBezTo>
                    <a:pt x="1235" y="7206"/>
                    <a:pt x="2403" y="6806"/>
                    <a:pt x="3503" y="6205"/>
                  </a:cubicBezTo>
                  <a:cubicBezTo>
                    <a:pt x="3562" y="6176"/>
                    <a:pt x="3618" y="6164"/>
                    <a:pt x="3669" y="6164"/>
                  </a:cubicBezTo>
                  <a:cubicBezTo>
                    <a:pt x="3793" y="6164"/>
                    <a:pt x="3890" y="6234"/>
                    <a:pt x="3937" y="6305"/>
                  </a:cubicBezTo>
                  <a:cubicBezTo>
                    <a:pt x="4004" y="6305"/>
                    <a:pt x="4037" y="6339"/>
                    <a:pt x="4070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8" y="8273"/>
                    <a:pt x="6305" y="7239"/>
                    <a:pt x="6505" y="6205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672" y="5938"/>
                    <a:pt x="6706" y="5905"/>
                    <a:pt x="6772" y="5872"/>
                  </a:cubicBezTo>
                  <a:cubicBezTo>
                    <a:pt x="7506" y="5471"/>
                    <a:pt x="8273" y="5138"/>
                    <a:pt x="9074" y="4871"/>
                  </a:cubicBezTo>
                  <a:cubicBezTo>
                    <a:pt x="8107" y="4571"/>
                    <a:pt x="7106" y="4270"/>
                    <a:pt x="6139" y="3870"/>
                  </a:cubicBezTo>
                  <a:cubicBezTo>
                    <a:pt x="5905" y="3770"/>
                    <a:pt x="5972" y="3403"/>
                    <a:pt x="6172" y="3370"/>
                  </a:cubicBezTo>
                  <a:cubicBezTo>
                    <a:pt x="6105" y="3303"/>
                    <a:pt x="6038" y="3236"/>
                    <a:pt x="6038" y="3136"/>
                  </a:cubicBezTo>
                  <a:cubicBezTo>
                    <a:pt x="5938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42" name="Google Shape;42;p6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7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48" name="Google Shape;48;p7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1463075" y="2094643"/>
            <a:ext cx="3759900" cy="15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6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3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83" name="Google Shape;83;p1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2009807" y="1785662"/>
            <a:ext cx="22371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1"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2"/>
          </p:nvPr>
        </p:nvSpPr>
        <p:spPr>
          <a:xfrm>
            <a:off x="2009807" y="3283650"/>
            <a:ext cx="22371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1"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hasCustomPrompt="1"/>
          </p:nvPr>
        </p:nvSpPr>
        <p:spPr>
          <a:xfrm>
            <a:off x="898718" y="3297250"/>
            <a:ext cx="1143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3"/>
          </p:nvPr>
        </p:nvSpPr>
        <p:spPr>
          <a:xfrm>
            <a:off x="6011877" y="1785662"/>
            <a:ext cx="22371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1"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6011877" y="3283650"/>
            <a:ext cx="22371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1"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5" hasCustomPrompt="1"/>
          </p:nvPr>
        </p:nvSpPr>
        <p:spPr>
          <a:xfrm>
            <a:off x="4880399" y="1799262"/>
            <a:ext cx="1143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6" hasCustomPrompt="1"/>
          </p:nvPr>
        </p:nvSpPr>
        <p:spPr>
          <a:xfrm>
            <a:off x="4879499" y="3297250"/>
            <a:ext cx="1143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7" hasCustomPrompt="1"/>
          </p:nvPr>
        </p:nvSpPr>
        <p:spPr>
          <a:xfrm>
            <a:off x="898731" y="1797612"/>
            <a:ext cx="11430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2009800" y="2263475"/>
            <a:ext cx="23301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9"/>
          </p:nvPr>
        </p:nvSpPr>
        <p:spPr>
          <a:xfrm>
            <a:off x="6023399" y="2263475"/>
            <a:ext cx="23301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3"/>
          </p:nvPr>
        </p:nvSpPr>
        <p:spPr>
          <a:xfrm>
            <a:off x="2009800" y="3775997"/>
            <a:ext cx="23301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4"/>
          </p:nvPr>
        </p:nvSpPr>
        <p:spPr>
          <a:xfrm>
            <a:off x="6023399" y="3775997"/>
            <a:ext cx="23301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4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101" name="Google Shape;101;p14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1798200" y="1607239"/>
            <a:ext cx="5547600" cy="13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2973590" y="3153758"/>
            <a:ext cx="31740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or header 1">
  <p:cSld name="CUSTOM_13">
    <p:bg>
      <p:bgPr>
        <a:solidFill>
          <a:schemeClr val="dk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5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108" name="Google Shape;108;p15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96446" y="1363700"/>
            <a:ext cx="2989800" cy="16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2540428" y="3561175"/>
            <a:ext cx="39072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2" hasCustomPrompt="1"/>
          </p:nvPr>
        </p:nvSpPr>
        <p:spPr>
          <a:xfrm rot="-346617">
            <a:off x="2041433" y="1687011"/>
            <a:ext cx="1907488" cy="11919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2">
    <p:bg>
      <p:bgPr>
        <a:solidFill>
          <a:schemeClr val="dk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1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182" name="Google Shape;182;p21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 rot="-294622">
            <a:off x="2640895" y="1438563"/>
            <a:ext cx="3862275" cy="1379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1"/>
          </p:nvPr>
        </p:nvSpPr>
        <p:spPr>
          <a:xfrm>
            <a:off x="2012100" y="3676125"/>
            <a:ext cx="51198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7" r:id="rId9"/>
    <p:sldLayoutId id="2147483668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82" r:id="rId16"/>
    <p:sldLayoutId id="2147483684" r:id="rId17"/>
    <p:sldLayoutId id="2147483685" r:id="rId18"/>
    <p:sldLayoutId id="2147483686" r:id="rId19"/>
    <p:sldLayoutId id="2147483688" r:id="rId20"/>
    <p:sldLayoutId id="214748368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9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47"/>
          <p:cNvGrpSpPr/>
          <p:nvPr/>
        </p:nvGrpSpPr>
        <p:grpSpPr>
          <a:xfrm>
            <a:off x="7588846" y="3370654"/>
            <a:ext cx="1052942" cy="1010476"/>
            <a:chOff x="3286675" y="4227325"/>
            <a:chExt cx="924850" cy="887550"/>
          </a:xfrm>
        </p:grpSpPr>
        <p:sp>
          <p:nvSpPr>
            <p:cNvPr id="388" name="Google Shape;388;p47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7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7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7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7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7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7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7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7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7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7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7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7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7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7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7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7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7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47"/>
          <p:cNvGrpSpPr/>
          <p:nvPr/>
        </p:nvGrpSpPr>
        <p:grpSpPr>
          <a:xfrm rot="-1435484">
            <a:off x="505762" y="3349747"/>
            <a:ext cx="1459715" cy="889799"/>
            <a:chOff x="4606800" y="1956825"/>
            <a:chExt cx="1503600" cy="916550"/>
          </a:xfrm>
        </p:grpSpPr>
        <p:sp>
          <p:nvSpPr>
            <p:cNvPr id="407" name="Google Shape;407;p47"/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7"/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7"/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7"/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7"/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7"/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7"/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7"/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7"/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47"/>
          <p:cNvSpPr txBox="1">
            <a:spLocks noGrp="1"/>
          </p:cNvSpPr>
          <p:nvPr>
            <p:ph type="ctrTitle"/>
          </p:nvPr>
        </p:nvSpPr>
        <p:spPr>
          <a:xfrm>
            <a:off x="811060" y="827461"/>
            <a:ext cx="7667424" cy="26207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CHÀO MỪNG CÁC EM 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ĐẾN VỚI TIẾT HỌC HÔM NAY!</a:t>
            </a:r>
            <a:endParaRPr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17" name="Google Shape;417;p47"/>
          <p:cNvGrpSpPr/>
          <p:nvPr/>
        </p:nvGrpSpPr>
        <p:grpSpPr>
          <a:xfrm>
            <a:off x="355175" y="466475"/>
            <a:ext cx="548550" cy="708775"/>
            <a:chOff x="6459450" y="2381250"/>
            <a:chExt cx="548550" cy="708775"/>
          </a:xfrm>
        </p:grpSpPr>
        <p:sp>
          <p:nvSpPr>
            <p:cNvPr id="418" name="Google Shape;418;p47"/>
            <p:cNvSpPr/>
            <p:nvPr/>
          </p:nvSpPr>
          <p:spPr>
            <a:xfrm>
              <a:off x="6459450" y="2624975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6" y="808"/>
                  </a:moveTo>
                  <a:cubicBezTo>
                    <a:pt x="4996" y="1375"/>
                    <a:pt x="4963" y="1975"/>
                    <a:pt x="5063" y="2542"/>
                  </a:cubicBezTo>
                  <a:cubicBezTo>
                    <a:pt x="4796" y="2542"/>
                    <a:pt x="4663" y="2942"/>
                    <a:pt x="4963" y="3009"/>
                  </a:cubicBezTo>
                  <a:cubicBezTo>
                    <a:pt x="5730" y="3143"/>
                    <a:pt x="6464" y="3376"/>
                    <a:pt x="7198" y="3676"/>
                  </a:cubicBezTo>
                  <a:cubicBezTo>
                    <a:pt x="6631" y="4177"/>
                    <a:pt x="5964" y="4510"/>
                    <a:pt x="5196" y="4644"/>
                  </a:cubicBezTo>
                  <a:cubicBezTo>
                    <a:pt x="5156" y="4614"/>
                    <a:pt x="5101" y="4599"/>
                    <a:pt x="5044" y="4599"/>
                  </a:cubicBezTo>
                  <a:cubicBezTo>
                    <a:pt x="4910" y="4599"/>
                    <a:pt x="4763" y="4680"/>
                    <a:pt x="4763" y="4844"/>
                  </a:cubicBezTo>
                  <a:cubicBezTo>
                    <a:pt x="4830" y="5644"/>
                    <a:pt x="4729" y="6412"/>
                    <a:pt x="4529" y="7145"/>
                  </a:cubicBezTo>
                  <a:cubicBezTo>
                    <a:pt x="4062" y="6545"/>
                    <a:pt x="3695" y="5911"/>
                    <a:pt x="3328" y="5244"/>
                  </a:cubicBezTo>
                  <a:cubicBezTo>
                    <a:pt x="3280" y="5195"/>
                    <a:pt x="3231" y="5164"/>
                    <a:pt x="3182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95" y="5029"/>
                    <a:pt x="2891" y="5029"/>
                  </a:cubicBezTo>
                  <a:cubicBezTo>
                    <a:pt x="2839" y="5029"/>
                    <a:pt x="2784" y="5044"/>
                    <a:pt x="2728" y="5077"/>
                  </a:cubicBezTo>
                  <a:cubicBezTo>
                    <a:pt x="2261" y="5478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7" y="4210"/>
                    <a:pt x="1894" y="4143"/>
                    <a:pt x="1861" y="4043"/>
                  </a:cubicBezTo>
                  <a:cubicBezTo>
                    <a:pt x="1527" y="3276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3" y="2584"/>
                    <a:pt x="3340" y="2524"/>
                    <a:pt x="3395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96" y="1808"/>
                    <a:pt x="4496" y="1275"/>
                    <a:pt x="5096" y="808"/>
                  </a:cubicBezTo>
                  <a:close/>
                  <a:moveTo>
                    <a:pt x="5436" y="1"/>
                  </a:moveTo>
                  <a:cubicBezTo>
                    <a:pt x="5400" y="1"/>
                    <a:pt x="5364" y="13"/>
                    <a:pt x="5330" y="40"/>
                  </a:cubicBezTo>
                  <a:cubicBezTo>
                    <a:pt x="4563" y="641"/>
                    <a:pt x="3862" y="1308"/>
                    <a:pt x="3328" y="2108"/>
                  </a:cubicBezTo>
                  <a:lnTo>
                    <a:pt x="3295" y="2108"/>
                  </a:lnTo>
                  <a:cubicBezTo>
                    <a:pt x="2361" y="1675"/>
                    <a:pt x="1427" y="1408"/>
                    <a:pt x="393" y="1241"/>
                  </a:cubicBezTo>
                  <a:cubicBezTo>
                    <a:pt x="378" y="1239"/>
                    <a:pt x="364" y="1238"/>
                    <a:pt x="349" y="1238"/>
                  </a:cubicBezTo>
                  <a:cubicBezTo>
                    <a:pt x="165" y="1238"/>
                    <a:pt x="0" y="1425"/>
                    <a:pt x="93" y="1641"/>
                  </a:cubicBezTo>
                  <a:cubicBezTo>
                    <a:pt x="560" y="2475"/>
                    <a:pt x="993" y="3343"/>
                    <a:pt x="1460" y="4143"/>
                  </a:cubicBezTo>
                  <a:cubicBezTo>
                    <a:pt x="1227" y="4944"/>
                    <a:pt x="893" y="5678"/>
                    <a:pt x="426" y="6311"/>
                  </a:cubicBezTo>
                  <a:cubicBezTo>
                    <a:pt x="270" y="6499"/>
                    <a:pt x="465" y="6715"/>
                    <a:pt x="654" y="6715"/>
                  </a:cubicBezTo>
                  <a:cubicBezTo>
                    <a:pt x="667" y="6715"/>
                    <a:pt x="680" y="6714"/>
                    <a:pt x="693" y="6712"/>
                  </a:cubicBezTo>
                  <a:cubicBezTo>
                    <a:pt x="1561" y="6445"/>
                    <a:pt x="2394" y="6045"/>
                    <a:pt x="3062" y="5478"/>
                  </a:cubicBezTo>
                  <a:cubicBezTo>
                    <a:pt x="3328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6" y="6845"/>
                    <a:pt x="5330" y="5911"/>
                    <a:pt x="5297" y="4977"/>
                  </a:cubicBezTo>
                  <a:cubicBezTo>
                    <a:pt x="6231" y="4844"/>
                    <a:pt x="7131" y="4410"/>
                    <a:pt x="7798" y="3743"/>
                  </a:cubicBezTo>
                  <a:cubicBezTo>
                    <a:pt x="7865" y="3643"/>
                    <a:pt x="7865" y="3476"/>
                    <a:pt x="7732" y="3409"/>
                  </a:cubicBezTo>
                  <a:cubicBezTo>
                    <a:pt x="7031" y="3042"/>
                    <a:pt x="6264" y="2776"/>
                    <a:pt x="5497" y="2609"/>
                  </a:cubicBezTo>
                  <a:cubicBezTo>
                    <a:pt x="5497" y="2575"/>
                    <a:pt x="5497" y="2542"/>
                    <a:pt x="5497" y="2542"/>
                  </a:cubicBezTo>
                  <a:cubicBezTo>
                    <a:pt x="5497" y="1775"/>
                    <a:pt x="5497" y="1041"/>
                    <a:pt x="5663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7"/>
            <p:cNvSpPr/>
            <p:nvPr/>
          </p:nvSpPr>
          <p:spPr>
            <a:xfrm>
              <a:off x="6480100" y="2645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670" y="468"/>
                    <a:pt x="3170" y="1001"/>
                    <a:pt x="2669" y="1568"/>
                  </a:cubicBezTo>
                  <a:cubicBezTo>
                    <a:pt x="2636" y="1635"/>
                    <a:pt x="2603" y="1635"/>
                    <a:pt x="2569" y="1635"/>
                  </a:cubicBezTo>
                  <a:cubicBezTo>
                    <a:pt x="2514" y="1717"/>
                    <a:pt x="2437" y="1777"/>
                    <a:pt x="2337" y="1777"/>
                  </a:cubicBezTo>
                  <a:cubicBezTo>
                    <a:pt x="2315" y="1777"/>
                    <a:pt x="2293" y="1774"/>
                    <a:pt x="2269" y="1768"/>
                  </a:cubicBezTo>
                  <a:cubicBezTo>
                    <a:pt x="1535" y="1435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68" y="1768"/>
                    <a:pt x="701" y="2469"/>
                    <a:pt x="1035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5" y="4070"/>
                    <a:pt x="668" y="4637"/>
                    <a:pt x="368" y="5171"/>
                  </a:cubicBezTo>
                  <a:cubicBezTo>
                    <a:pt x="935" y="4937"/>
                    <a:pt x="1435" y="4671"/>
                    <a:pt x="1902" y="4270"/>
                  </a:cubicBezTo>
                  <a:cubicBezTo>
                    <a:pt x="1958" y="4237"/>
                    <a:pt x="2013" y="4222"/>
                    <a:pt x="2065" y="4222"/>
                  </a:cubicBezTo>
                  <a:cubicBezTo>
                    <a:pt x="2169" y="4222"/>
                    <a:pt x="2258" y="4281"/>
                    <a:pt x="2302" y="4370"/>
                  </a:cubicBezTo>
                  <a:cubicBezTo>
                    <a:pt x="2320" y="4361"/>
                    <a:pt x="2338" y="4357"/>
                    <a:pt x="2356" y="4357"/>
                  </a:cubicBezTo>
                  <a:cubicBezTo>
                    <a:pt x="2405" y="4357"/>
                    <a:pt x="2454" y="4388"/>
                    <a:pt x="2502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5"/>
                    <a:pt x="4004" y="4837"/>
                    <a:pt x="3937" y="4037"/>
                  </a:cubicBezTo>
                  <a:cubicBezTo>
                    <a:pt x="3937" y="3873"/>
                    <a:pt x="4084" y="3792"/>
                    <a:pt x="4218" y="3792"/>
                  </a:cubicBezTo>
                  <a:cubicBezTo>
                    <a:pt x="4275" y="3792"/>
                    <a:pt x="4330" y="3807"/>
                    <a:pt x="4370" y="3837"/>
                  </a:cubicBezTo>
                  <a:cubicBezTo>
                    <a:pt x="5138" y="3703"/>
                    <a:pt x="5805" y="3370"/>
                    <a:pt x="6372" y="2869"/>
                  </a:cubicBezTo>
                  <a:cubicBezTo>
                    <a:pt x="5638" y="2569"/>
                    <a:pt x="4904" y="2336"/>
                    <a:pt x="4137" y="2202"/>
                  </a:cubicBezTo>
                  <a:cubicBezTo>
                    <a:pt x="3837" y="2135"/>
                    <a:pt x="3970" y="1735"/>
                    <a:pt x="4237" y="1735"/>
                  </a:cubicBezTo>
                  <a:cubicBezTo>
                    <a:pt x="4137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7"/>
            <p:cNvSpPr/>
            <p:nvPr/>
          </p:nvSpPr>
          <p:spPr>
            <a:xfrm>
              <a:off x="6728775" y="2812525"/>
              <a:ext cx="279225" cy="277500"/>
            </a:xfrm>
            <a:custGeom>
              <a:avLst/>
              <a:gdLst/>
              <a:ahLst/>
              <a:cxnLst/>
              <a:rect l="l" t="t" r="r" b="b"/>
              <a:pathLst>
                <a:path w="11169" h="11100" extrusionOk="0">
                  <a:moveTo>
                    <a:pt x="6699" y="844"/>
                  </a:moveTo>
                  <a:cubicBezTo>
                    <a:pt x="6766" y="1912"/>
                    <a:pt x="6832" y="2946"/>
                    <a:pt x="6966" y="4013"/>
                  </a:cubicBezTo>
                  <a:cubicBezTo>
                    <a:pt x="6966" y="4113"/>
                    <a:pt x="7033" y="4180"/>
                    <a:pt x="7099" y="4213"/>
                  </a:cubicBezTo>
                  <a:cubicBezTo>
                    <a:pt x="6866" y="4280"/>
                    <a:pt x="6799" y="4647"/>
                    <a:pt x="7066" y="4747"/>
                  </a:cubicBezTo>
                  <a:cubicBezTo>
                    <a:pt x="8000" y="5114"/>
                    <a:pt x="9001" y="5414"/>
                    <a:pt x="10001" y="5714"/>
                  </a:cubicBezTo>
                  <a:cubicBezTo>
                    <a:pt x="9201" y="6015"/>
                    <a:pt x="8434" y="6348"/>
                    <a:pt x="7700" y="6715"/>
                  </a:cubicBezTo>
                  <a:cubicBezTo>
                    <a:pt x="7633" y="6748"/>
                    <a:pt x="7600" y="6782"/>
                    <a:pt x="7600" y="6849"/>
                  </a:cubicBezTo>
                  <a:cubicBezTo>
                    <a:pt x="7500" y="6882"/>
                    <a:pt x="7433" y="6949"/>
                    <a:pt x="7433" y="7049"/>
                  </a:cubicBezTo>
                  <a:cubicBezTo>
                    <a:pt x="7233" y="8116"/>
                    <a:pt x="6966" y="9117"/>
                    <a:pt x="6599" y="10118"/>
                  </a:cubicBezTo>
                  <a:cubicBezTo>
                    <a:pt x="6065" y="9150"/>
                    <a:pt x="5531" y="8183"/>
                    <a:pt x="4964" y="7249"/>
                  </a:cubicBezTo>
                  <a:cubicBezTo>
                    <a:pt x="4931" y="7182"/>
                    <a:pt x="4898" y="7182"/>
                    <a:pt x="4864" y="7182"/>
                  </a:cubicBezTo>
                  <a:cubicBezTo>
                    <a:pt x="4791" y="7084"/>
                    <a:pt x="4682" y="7023"/>
                    <a:pt x="4563" y="7023"/>
                  </a:cubicBezTo>
                  <a:cubicBezTo>
                    <a:pt x="4520" y="7023"/>
                    <a:pt x="4475" y="7031"/>
                    <a:pt x="4431" y="7049"/>
                  </a:cubicBezTo>
                  <a:cubicBezTo>
                    <a:pt x="3330" y="7682"/>
                    <a:pt x="2162" y="8049"/>
                    <a:pt x="895" y="8216"/>
                  </a:cubicBezTo>
                  <a:cubicBezTo>
                    <a:pt x="1395" y="7349"/>
                    <a:pt x="1929" y="6482"/>
                    <a:pt x="2496" y="5681"/>
                  </a:cubicBezTo>
                  <a:cubicBezTo>
                    <a:pt x="2596" y="5548"/>
                    <a:pt x="2529" y="5448"/>
                    <a:pt x="2429" y="5414"/>
                  </a:cubicBezTo>
                  <a:cubicBezTo>
                    <a:pt x="2429" y="5381"/>
                    <a:pt x="2429" y="5381"/>
                    <a:pt x="2429" y="5347"/>
                  </a:cubicBezTo>
                  <a:cubicBezTo>
                    <a:pt x="2129" y="4280"/>
                    <a:pt x="1729" y="3279"/>
                    <a:pt x="1262" y="2279"/>
                  </a:cubicBezTo>
                  <a:lnTo>
                    <a:pt x="1262" y="2279"/>
                  </a:lnTo>
                  <a:cubicBezTo>
                    <a:pt x="2162" y="2646"/>
                    <a:pt x="3063" y="2979"/>
                    <a:pt x="3964" y="3346"/>
                  </a:cubicBezTo>
                  <a:cubicBezTo>
                    <a:pt x="4014" y="3363"/>
                    <a:pt x="4064" y="3371"/>
                    <a:pt x="4110" y="3371"/>
                  </a:cubicBezTo>
                  <a:cubicBezTo>
                    <a:pt x="4155" y="3371"/>
                    <a:pt x="4197" y="3363"/>
                    <a:pt x="4231" y="3346"/>
                  </a:cubicBezTo>
                  <a:cubicBezTo>
                    <a:pt x="4250" y="3365"/>
                    <a:pt x="4291" y="3385"/>
                    <a:pt x="4336" y="3385"/>
                  </a:cubicBezTo>
                  <a:cubicBezTo>
                    <a:pt x="4368" y="3385"/>
                    <a:pt x="4402" y="3374"/>
                    <a:pt x="4431" y="3346"/>
                  </a:cubicBezTo>
                  <a:cubicBezTo>
                    <a:pt x="5165" y="2479"/>
                    <a:pt x="5898" y="1645"/>
                    <a:pt x="6699" y="844"/>
                  </a:cubicBezTo>
                  <a:close/>
                  <a:moveTo>
                    <a:pt x="6943" y="1"/>
                  </a:moveTo>
                  <a:cubicBezTo>
                    <a:pt x="6870" y="1"/>
                    <a:pt x="6794" y="27"/>
                    <a:pt x="6732" y="77"/>
                  </a:cubicBezTo>
                  <a:cubicBezTo>
                    <a:pt x="5832" y="944"/>
                    <a:pt x="4998" y="1878"/>
                    <a:pt x="4364" y="2912"/>
                  </a:cubicBezTo>
                  <a:cubicBezTo>
                    <a:pt x="4331" y="2879"/>
                    <a:pt x="4297" y="2812"/>
                    <a:pt x="4231" y="2812"/>
                  </a:cubicBezTo>
                  <a:cubicBezTo>
                    <a:pt x="3063" y="2345"/>
                    <a:pt x="1929" y="1912"/>
                    <a:pt x="795" y="1478"/>
                  </a:cubicBezTo>
                  <a:cubicBezTo>
                    <a:pt x="764" y="1469"/>
                    <a:pt x="732" y="1465"/>
                    <a:pt x="699" y="1465"/>
                  </a:cubicBezTo>
                  <a:cubicBezTo>
                    <a:pt x="489" y="1465"/>
                    <a:pt x="279" y="1642"/>
                    <a:pt x="394" y="1845"/>
                  </a:cubicBezTo>
                  <a:cubicBezTo>
                    <a:pt x="995" y="3046"/>
                    <a:pt x="1562" y="4247"/>
                    <a:pt x="2129" y="5448"/>
                  </a:cubicBezTo>
                  <a:cubicBezTo>
                    <a:pt x="2129" y="5481"/>
                    <a:pt x="2162" y="5514"/>
                    <a:pt x="2196" y="5514"/>
                  </a:cubicBezTo>
                  <a:cubicBezTo>
                    <a:pt x="1362" y="6415"/>
                    <a:pt x="661" y="7382"/>
                    <a:pt x="94" y="8450"/>
                  </a:cubicBezTo>
                  <a:cubicBezTo>
                    <a:pt x="1" y="8637"/>
                    <a:pt x="170" y="8853"/>
                    <a:pt x="356" y="8853"/>
                  </a:cubicBezTo>
                  <a:cubicBezTo>
                    <a:pt x="368" y="8853"/>
                    <a:pt x="381" y="8852"/>
                    <a:pt x="394" y="8850"/>
                  </a:cubicBezTo>
                  <a:cubicBezTo>
                    <a:pt x="1929" y="8750"/>
                    <a:pt x="3397" y="8316"/>
                    <a:pt x="4764" y="7549"/>
                  </a:cubicBezTo>
                  <a:cubicBezTo>
                    <a:pt x="5298" y="8683"/>
                    <a:pt x="5798" y="9817"/>
                    <a:pt x="6365" y="10918"/>
                  </a:cubicBezTo>
                  <a:cubicBezTo>
                    <a:pt x="6421" y="11029"/>
                    <a:pt x="6549" y="11100"/>
                    <a:pt x="6669" y="11100"/>
                  </a:cubicBezTo>
                  <a:cubicBezTo>
                    <a:pt x="6764" y="11100"/>
                    <a:pt x="6855" y="11055"/>
                    <a:pt x="6899" y="10951"/>
                  </a:cubicBezTo>
                  <a:cubicBezTo>
                    <a:pt x="7399" y="9717"/>
                    <a:pt x="7766" y="8450"/>
                    <a:pt x="8000" y="7149"/>
                  </a:cubicBezTo>
                  <a:cubicBezTo>
                    <a:pt x="8000" y="7082"/>
                    <a:pt x="8000" y="7049"/>
                    <a:pt x="7967" y="6982"/>
                  </a:cubicBezTo>
                  <a:cubicBezTo>
                    <a:pt x="8967" y="6615"/>
                    <a:pt x="9935" y="6248"/>
                    <a:pt x="10935" y="5948"/>
                  </a:cubicBezTo>
                  <a:cubicBezTo>
                    <a:pt x="11169" y="5881"/>
                    <a:pt x="11169" y="5514"/>
                    <a:pt x="10969" y="5448"/>
                  </a:cubicBezTo>
                  <a:cubicBezTo>
                    <a:pt x="9768" y="5047"/>
                    <a:pt x="8567" y="4580"/>
                    <a:pt x="7333" y="4247"/>
                  </a:cubicBezTo>
                  <a:cubicBezTo>
                    <a:pt x="7466" y="4213"/>
                    <a:pt x="7566" y="4113"/>
                    <a:pt x="7533" y="3946"/>
                  </a:cubicBezTo>
                  <a:cubicBezTo>
                    <a:pt x="7466" y="2712"/>
                    <a:pt x="7333" y="1478"/>
                    <a:pt x="7199" y="244"/>
                  </a:cubicBezTo>
                  <a:cubicBezTo>
                    <a:pt x="7178" y="76"/>
                    <a:pt x="7065" y="1"/>
                    <a:pt x="69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7"/>
            <p:cNvSpPr/>
            <p:nvPr/>
          </p:nvSpPr>
          <p:spPr>
            <a:xfrm>
              <a:off x="6751125" y="2833625"/>
              <a:ext cx="227700" cy="231850"/>
            </a:xfrm>
            <a:custGeom>
              <a:avLst/>
              <a:gdLst/>
              <a:ahLst/>
              <a:cxnLst/>
              <a:rect l="l" t="t" r="r" b="b"/>
              <a:pathLst>
                <a:path w="9108" h="9274" extrusionOk="0">
                  <a:moveTo>
                    <a:pt x="5805" y="0"/>
                  </a:moveTo>
                  <a:cubicBezTo>
                    <a:pt x="5004" y="801"/>
                    <a:pt x="4271" y="1635"/>
                    <a:pt x="3537" y="2502"/>
                  </a:cubicBezTo>
                  <a:cubicBezTo>
                    <a:pt x="3508" y="2530"/>
                    <a:pt x="3474" y="2541"/>
                    <a:pt x="3442" y="2541"/>
                  </a:cubicBezTo>
                  <a:cubicBezTo>
                    <a:pt x="3397" y="2541"/>
                    <a:pt x="3356" y="2521"/>
                    <a:pt x="3337" y="2502"/>
                  </a:cubicBezTo>
                  <a:cubicBezTo>
                    <a:pt x="3303" y="2519"/>
                    <a:pt x="3261" y="2527"/>
                    <a:pt x="3216" y="2527"/>
                  </a:cubicBezTo>
                  <a:cubicBezTo>
                    <a:pt x="3170" y="2527"/>
                    <a:pt x="3120" y="2519"/>
                    <a:pt x="3070" y="2502"/>
                  </a:cubicBezTo>
                  <a:cubicBezTo>
                    <a:pt x="2169" y="2135"/>
                    <a:pt x="1268" y="1802"/>
                    <a:pt x="368" y="1435"/>
                  </a:cubicBezTo>
                  <a:lnTo>
                    <a:pt x="368" y="1435"/>
                  </a:lnTo>
                  <a:cubicBezTo>
                    <a:pt x="835" y="2435"/>
                    <a:pt x="1235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35" y="4604"/>
                    <a:pt x="1702" y="4704"/>
                    <a:pt x="1602" y="4837"/>
                  </a:cubicBezTo>
                  <a:cubicBezTo>
                    <a:pt x="1035" y="5638"/>
                    <a:pt x="501" y="6505"/>
                    <a:pt x="1" y="7372"/>
                  </a:cubicBezTo>
                  <a:cubicBezTo>
                    <a:pt x="1268" y="7205"/>
                    <a:pt x="2436" y="6838"/>
                    <a:pt x="3537" y="6205"/>
                  </a:cubicBezTo>
                  <a:cubicBezTo>
                    <a:pt x="3581" y="6187"/>
                    <a:pt x="3626" y="6179"/>
                    <a:pt x="3669" y="6179"/>
                  </a:cubicBezTo>
                  <a:cubicBezTo>
                    <a:pt x="3788" y="6179"/>
                    <a:pt x="3897" y="6240"/>
                    <a:pt x="3970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705" y="9274"/>
                  </a:cubicBezTo>
                  <a:cubicBezTo>
                    <a:pt x="6072" y="8273"/>
                    <a:pt x="6339" y="7272"/>
                    <a:pt x="6539" y="6205"/>
                  </a:cubicBezTo>
                  <a:cubicBezTo>
                    <a:pt x="6539" y="6105"/>
                    <a:pt x="6606" y="6038"/>
                    <a:pt x="6706" y="6005"/>
                  </a:cubicBezTo>
                  <a:cubicBezTo>
                    <a:pt x="6706" y="5938"/>
                    <a:pt x="6739" y="5904"/>
                    <a:pt x="6806" y="5871"/>
                  </a:cubicBezTo>
                  <a:cubicBezTo>
                    <a:pt x="7540" y="5504"/>
                    <a:pt x="8307" y="5171"/>
                    <a:pt x="9107" y="4870"/>
                  </a:cubicBezTo>
                  <a:cubicBezTo>
                    <a:pt x="8107" y="4570"/>
                    <a:pt x="7106" y="4270"/>
                    <a:pt x="6139" y="3903"/>
                  </a:cubicBezTo>
                  <a:cubicBezTo>
                    <a:pt x="5905" y="3803"/>
                    <a:pt x="5972" y="3436"/>
                    <a:pt x="6205" y="3369"/>
                  </a:cubicBezTo>
                  <a:cubicBezTo>
                    <a:pt x="6139" y="3336"/>
                    <a:pt x="6072" y="3269"/>
                    <a:pt x="6072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7"/>
            <p:cNvSpPr/>
            <p:nvPr/>
          </p:nvSpPr>
          <p:spPr>
            <a:xfrm>
              <a:off x="6724863" y="23812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5" y="860"/>
                  </a:moveTo>
                  <a:cubicBezTo>
                    <a:pt x="6805" y="1894"/>
                    <a:pt x="6872" y="2962"/>
                    <a:pt x="6972" y="3996"/>
                  </a:cubicBezTo>
                  <a:cubicBezTo>
                    <a:pt x="7005" y="4096"/>
                    <a:pt x="7039" y="4163"/>
                    <a:pt x="7105" y="4196"/>
                  </a:cubicBezTo>
                  <a:cubicBezTo>
                    <a:pt x="6905" y="4263"/>
                    <a:pt x="6839" y="4630"/>
                    <a:pt x="7072" y="4730"/>
                  </a:cubicBezTo>
                  <a:cubicBezTo>
                    <a:pt x="8039" y="5097"/>
                    <a:pt x="9040" y="5397"/>
                    <a:pt x="10007" y="5697"/>
                  </a:cubicBezTo>
                  <a:cubicBezTo>
                    <a:pt x="9240" y="5997"/>
                    <a:pt x="8440" y="6331"/>
                    <a:pt x="7706" y="6731"/>
                  </a:cubicBezTo>
                  <a:cubicBezTo>
                    <a:pt x="7639" y="6731"/>
                    <a:pt x="7639" y="6798"/>
                    <a:pt x="7606" y="6831"/>
                  </a:cubicBezTo>
                  <a:cubicBezTo>
                    <a:pt x="7539" y="6865"/>
                    <a:pt x="7472" y="6931"/>
                    <a:pt x="7439" y="7031"/>
                  </a:cubicBezTo>
                  <a:cubicBezTo>
                    <a:pt x="7239" y="8099"/>
                    <a:pt x="6972" y="9133"/>
                    <a:pt x="6605" y="10134"/>
                  </a:cubicBezTo>
                  <a:cubicBezTo>
                    <a:pt x="6105" y="9133"/>
                    <a:pt x="5538" y="8199"/>
                    <a:pt x="5004" y="7232"/>
                  </a:cubicBezTo>
                  <a:cubicBezTo>
                    <a:pt x="4971" y="7165"/>
                    <a:pt x="4937" y="7165"/>
                    <a:pt x="4870" y="7165"/>
                  </a:cubicBezTo>
                  <a:cubicBezTo>
                    <a:pt x="4826" y="7076"/>
                    <a:pt x="4737" y="7017"/>
                    <a:pt x="4633" y="7017"/>
                  </a:cubicBezTo>
                  <a:cubicBezTo>
                    <a:pt x="4581" y="7017"/>
                    <a:pt x="4526" y="7031"/>
                    <a:pt x="4470" y="7065"/>
                  </a:cubicBezTo>
                  <a:cubicBezTo>
                    <a:pt x="3336" y="7665"/>
                    <a:pt x="2169" y="8032"/>
                    <a:pt x="934" y="8199"/>
                  </a:cubicBezTo>
                  <a:cubicBezTo>
                    <a:pt x="1435" y="7332"/>
                    <a:pt x="1968" y="6498"/>
                    <a:pt x="2535" y="5664"/>
                  </a:cubicBezTo>
                  <a:cubicBezTo>
                    <a:pt x="2602" y="5564"/>
                    <a:pt x="2535" y="5430"/>
                    <a:pt x="2469" y="5397"/>
                  </a:cubicBezTo>
                  <a:cubicBezTo>
                    <a:pt x="2469" y="5397"/>
                    <a:pt x="2469" y="5364"/>
                    <a:pt x="2469" y="5330"/>
                  </a:cubicBezTo>
                  <a:cubicBezTo>
                    <a:pt x="2135" y="4263"/>
                    <a:pt x="1735" y="3262"/>
                    <a:pt x="1268" y="2295"/>
                  </a:cubicBezTo>
                  <a:lnTo>
                    <a:pt x="1268" y="2295"/>
                  </a:lnTo>
                  <a:cubicBezTo>
                    <a:pt x="2169" y="2628"/>
                    <a:pt x="3103" y="2995"/>
                    <a:pt x="4003" y="3329"/>
                  </a:cubicBezTo>
                  <a:cubicBezTo>
                    <a:pt x="4053" y="3345"/>
                    <a:pt x="4095" y="3354"/>
                    <a:pt x="4132" y="3354"/>
                  </a:cubicBezTo>
                  <a:cubicBezTo>
                    <a:pt x="4170" y="3354"/>
                    <a:pt x="4203" y="3345"/>
                    <a:pt x="4237" y="3329"/>
                  </a:cubicBezTo>
                  <a:cubicBezTo>
                    <a:pt x="4275" y="3348"/>
                    <a:pt x="4325" y="3367"/>
                    <a:pt x="4366" y="3367"/>
                  </a:cubicBezTo>
                  <a:cubicBezTo>
                    <a:pt x="4397" y="3367"/>
                    <a:pt x="4423" y="3357"/>
                    <a:pt x="4437" y="3329"/>
                  </a:cubicBezTo>
                  <a:cubicBezTo>
                    <a:pt x="5171" y="2462"/>
                    <a:pt x="5905" y="1628"/>
                    <a:pt x="6705" y="860"/>
                  </a:cubicBezTo>
                  <a:close/>
                  <a:moveTo>
                    <a:pt x="6961" y="1"/>
                  </a:moveTo>
                  <a:cubicBezTo>
                    <a:pt x="6883" y="1"/>
                    <a:pt x="6801" y="30"/>
                    <a:pt x="6738" y="93"/>
                  </a:cubicBezTo>
                  <a:cubicBezTo>
                    <a:pt x="5838" y="927"/>
                    <a:pt x="5037" y="1861"/>
                    <a:pt x="4370" y="2895"/>
                  </a:cubicBezTo>
                  <a:cubicBezTo>
                    <a:pt x="4370" y="2862"/>
                    <a:pt x="4303" y="2828"/>
                    <a:pt x="4237" y="2795"/>
                  </a:cubicBezTo>
                  <a:cubicBezTo>
                    <a:pt x="3103" y="2361"/>
                    <a:pt x="1968" y="1894"/>
                    <a:pt x="801" y="1461"/>
                  </a:cubicBezTo>
                  <a:cubicBezTo>
                    <a:pt x="774" y="1452"/>
                    <a:pt x="745" y="1448"/>
                    <a:pt x="716" y="1448"/>
                  </a:cubicBezTo>
                  <a:cubicBezTo>
                    <a:pt x="520" y="1448"/>
                    <a:pt x="285" y="1625"/>
                    <a:pt x="401" y="1828"/>
                  </a:cubicBezTo>
                  <a:cubicBezTo>
                    <a:pt x="1034" y="3029"/>
                    <a:pt x="1568" y="4229"/>
                    <a:pt x="2135" y="5464"/>
                  </a:cubicBezTo>
                  <a:cubicBezTo>
                    <a:pt x="2169" y="5497"/>
                    <a:pt x="2169" y="5497"/>
                    <a:pt x="2202" y="5530"/>
                  </a:cubicBezTo>
                  <a:cubicBezTo>
                    <a:pt x="1401" y="6398"/>
                    <a:pt x="701" y="7398"/>
                    <a:pt x="100" y="8432"/>
                  </a:cubicBezTo>
                  <a:cubicBezTo>
                    <a:pt x="0" y="8633"/>
                    <a:pt x="200" y="8866"/>
                    <a:pt x="401" y="8866"/>
                  </a:cubicBezTo>
                  <a:cubicBezTo>
                    <a:pt x="1968" y="8733"/>
                    <a:pt x="3436" y="8299"/>
                    <a:pt x="4804" y="7532"/>
                  </a:cubicBezTo>
                  <a:cubicBezTo>
                    <a:pt x="5304" y="8666"/>
                    <a:pt x="5838" y="9800"/>
                    <a:pt x="6405" y="10901"/>
                  </a:cubicBezTo>
                  <a:cubicBezTo>
                    <a:pt x="6461" y="11012"/>
                    <a:pt x="6578" y="11082"/>
                    <a:pt x="6689" y="11082"/>
                  </a:cubicBezTo>
                  <a:cubicBezTo>
                    <a:pt x="6777" y="11082"/>
                    <a:pt x="6861" y="11038"/>
                    <a:pt x="6905" y="10934"/>
                  </a:cubicBezTo>
                  <a:cubicBezTo>
                    <a:pt x="7439" y="9700"/>
                    <a:pt x="7806" y="8432"/>
                    <a:pt x="8039" y="7132"/>
                  </a:cubicBezTo>
                  <a:cubicBezTo>
                    <a:pt x="8039" y="7065"/>
                    <a:pt x="8039" y="7031"/>
                    <a:pt x="8006" y="6998"/>
                  </a:cubicBezTo>
                  <a:cubicBezTo>
                    <a:pt x="8973" y="6598"/>
                    <a:pt x="9974" y="6264"/>
                    <a:pt x="10975" y="5931"/>
                  </a:cubicBezTo>
                  <a:cubicBezTo>
                    <a:pt x="11175" y="5864"/>
                    <a:pt x="11208" y="5530"/>
                    <a:pt x="10975" y="5430"/>
                  </a:cubicBezTo>
                  <a:cubicBezTo>
                    <a:pt x="9774" y="5030"/>
                    <a:pt x="8573" y="4563"/>
                    <a:pt x="7339" y="4229"/>
                  </a:cubicBezTo>
                  <a:cubicBezTo>
                    <a:pt x="7472" y="4196"/>
                    <a:pt x="7572" y="4096"/>
                    <a:pt x="7572" y="3929"/>
                  </a:cubicBezTo>
                  <a:cubicBezTo>
                    <a:pt x="7506" y="2695"/>
                    <a:pt x="7372" y="1461"/>
                    <a:pt x="7205" y="227"/>
                  </a:cubicBezTo>
                  <a:cubicBezTo>
                    <a:pt x="7205" y="81"/>
                    <a:pt x="7089" y="1"/>
                    <a:pt x="69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7"/>
            <p:cNvSpPr/>
            <p:nvPr/>
          </p:nvSpPr>
          <p:spPr>
            <a:xfrm>
              <a:off x="6748213" y="24027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1" y="0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9" y="2497"/>
                    <a:pt x="3463" y="2507"/>
                    <a:pt x="3432" y="2507"/>
                  </a:cubicBezTo>
                  <a:cubicBezTo>
                    <a:pt x="3391" y="2507"/>
                    <a:pt x="3341" y="2488"/>
                    <a:pt x="3303" y="2469"/>
                  </a:cubicBezTo>
                  <a:cubicBezTo>
                    <a:pt x="3269" y="2485"/>
                    <a:pt x="3236" y="2494"/>
                    <a:pt x="3198" y="2494"/>
                  </a:cubicBezTo>
                  <a:cubicBezTo>
                    <a:pt x="3161" y="2494"/>
                    <a:pt x="3119" y="2485"/>
                    <a:pt x="3069" y="2469"/>
                  </a:cubicBezTo>
                  <a:cubicBezTo>
                    <a:pt x="2169" y="2135"/>
                    <a:pt x="1235" y="1768"/>
                    <a:pt x="334" y="1435"/>
                  </a:cubicBezTo>
                  <a:lnTo>
                    <a:pt x="334" y="1435"/>
                  </a:lnTo>
                  <a:cubicBezTo>
                    <a:pt x="801" y="2402"/>
                    <a:pt x="1201" y="3403"/>
                    <a:pt x="1535" y="4470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1" y="4570"/>
                    <a:pt x="1668" y="4704"/>
                    <a:pt x="1601" y="4804"/>
                  </a:cubicBezTo>
                  <a:cubicBezTo>
                    <a:pt x="1034" y="5638"/>
                    <a:pt x="501" y="6472"/>
                    <a:pt x="0" y="7339"/>
                  </a:cubicBezTo>
                  <a:cubicBezTo>
                    <a:pt x="1235" y="7172"/>
                    <a:pt x="2402" y="6805"/>
                    <a:pt x="3536" y="6205"/>
                  </a:cubicBezTo>
                  <a:cubicBezTo>
                    <a:pt x="3592" y="6171"/>
                    <a:pt x="3647" y="6157"/>
                    <a:pt x="3699" y="6157"/>
                  </a:cubicBezTo>
                  <a:cubicBezTo>
                    <a:pt x="3803" y="6157"/>
                    <a:pt x="3892" y="6216"/>
                    <a:pt x="3936" y="6305"/>
                  </a:cubicBezTo>
                  <a:cubicBezTo>
                    <a:pt x="4003" y="6305"/>
                    <a:pt x="4037" y="6305"/>
                    <a:pt x="4070" y="6372"/>
                  </a:cubicBezTo>
                  <a:cubicBezTo>
                    <a:pt x="4604" y="7339"/>
                    <a:pt x="5171" y="8273"/>
                    <a:pt x="5671" y="9274"/>
                  </a:cubicBezTo>
                  <a:cubicBezTo>
                    <a:pt x="6038" y="8273"/>
                    <a:pt x="6305" y="7239"/>
                    <a:pt x="6505" y="6171"/>
                  </a:cubicBezTo>
                  <a:cubicBezTo>
                    <a:pt x="6538" y="6071"/>
                    <a:pt x="6605" y="6005"/>
                    <a:pt x="6672" y="5971"/>
                  </a:cubicBezTo>
                  <a:cubicBezTo>
                    <a:pt x="6705" y="5938"/>
                    <a:pt x="6705" y="5871"/>
                    <a:pt x="6772" y="5871"/>
                  </a:cubicBezTo>
                  <a:cubicBezTo>
                    <a:pt x="7506" y="5471"/>
                    <a:pt x="8306" y="5137"/>
                    <a:pt x="9073" y="4837"/>
                  </a:cubicBezTo>
                  <a:cubicBezTo>
                    <a:pt x="8106" y="4537"/>
                    <a:pt x="7105" y="4237"/>
                    <a:pt x="6138" y="3870"/>
                  </a:cubicBezTo>
                  <a:cubicBezTo>
                    <a:pt x="5905" y="3770"/>
                    <a:pt x="5971" y="3403"/>
                    <a:pt x="6171" y="3336"/>
                  </a:cubicBezTo>
                  <a:cubicBezTo>
                    <a:pt x="6105" y="3303"/>
                    <a:pt x="6071" y="3236"/>
                    <a:pt x="6038" y="3136"/>
                  </a:cubicBezTo>
                  <a:cubicBezTo>
                    <a:pt x="5938" y="2069"/>
                    <a:pt x="5871" y="1034"/>
                    <a:pt x="57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47"/>
          <p:cNvGrpSpPr/>
          <p:nvPr/>
        </p:nvGrpSpPr>
        <p:grpSpPr>
          <a:xfrm>
            <a:off x="2111234" y="4025990"/>
            <a:ext cx="4893042" cy="454488"/>
            <a:chOff x="1520675" y="4624750"/>
            <a:chExt cx="3474925" cy="291900"/>
          </a:xfrm>
        </p:grpSpPr>
        <p:sp>
          <p:nvSpPr>
            <p:cNvPr id="425" name="Google Shape;425;p47"/>
            <p:cNvSpPr/>
            <p:nvPr/>
          </p:nvSpPr>
          <p:spPr>
            <a:xfrm>
              <a:off x="1524350" y="4625800"/>
              <a:ext cx="3469150" cy="287725"/>
            </a:xfrm>
            <a:custGeom>
              <a:avLst/>
              <a:gdLst/>
              <a:ahLst/>
              <a:cxnLst/>
              <a:rect l="l" t="t" r="r" b="b"/>
              <a:pathLst>
                <a:path w="138766" h="11509" extrusionOk="0">
                  <a:moveTo>
                    <a:pt x="135271" y="0"/>
                  </a:moveTo>
                  <a:lnTo>
                    <a:pt x="118533" y="523"/>
                  </a:lnTo>
                  <a:lnTo>
                    <a:pt x="0" y="523"/>
                  </a:lnTo>
                  <a:lnTo>
                    <a:pt x="0" y="11508"/>
                  </a:lnTo>
                  <a:lnTo>
                    <a:pt x="16739" y="10985"/>
                  </a:lnTo>
                  <a:lnTo>
                    <a:pt x="135271" y="10985"/>
                  </a:lnTo>
                  <a:lnTo>
                    <a:pt x="138766" y="5671"/>
                  </a:lnTo>
                  <a:lnTo>
                    <a:pt x="135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7"/>
            <p:cNvSpPr/>
            <p:nvPr/>
          </p:nvSpPr>
          <p:spPr>
            <a:xfrm>
              <a:off x="1520675" y="4624750"/>
              <a:ext cx="3474925" cy="291900"/>
            </a:xfrm>
            <a:custGeom>
              <a:avLst/>
              <a:gdLst/>
              <a:ahLst/>
              <a:cxnLst/>
              <a:rect l="l" t="t" r="r" b="b"/>
              <a:pathLst>
                <a:path w="138997" h="11676" extrusionOk="0">
                  <a:moveTo>
                    <a:pt x="135398" y="63"/>
                  </a:moveTo>
                  <a:lnTo>
                    <a:pt x="138823" y="5711"/>
                  </a:lnTo>
                  <a:lnTo>
                    <a:pt x="138823" y="5711"/>
                  </a:lnTo>
                  <a:lnTo>
                    <a:pt x="135342" y="10922"/>
                  </a:lnTo>
                  <a:lnTo>
                    <a:pt x="135342" y="10922"/>
                  </a:lnTo>
                  <a:lnTo>
                    <a:pt x="101585" y="10797"/>
                  </a:lnTo>
                  <a:cubicBezTo>
                    <a:pt x="90307" y="10755"/>
                    <a:pt x="79050" y="10755"/>
                    <a:pt x="67772" y="10734"/>
                  </a:cubicBezTo>
                  <a:lnTo>
                    <a:pt x="33939" y="10776"/>
                  </a:lnTo>
                  <a:lnTo>
                    <a:pt x="17033" y="10818"/>
                  </a:lnTo>
                  <a:lnTo>
                    <a:pt x="273" y="11399"/>
                  </a:lnTo>
                  <a:lnTo>
                    <a:pt x="273" y="11399"/>
                  </a:lnTo>
                  <a:lnTo>
                    <a:pt x="252" y="670"/>
                  </a:lnTo>
                  <a:lnTo>
                    <a:pt x="252" y="670"/>
                  </a:lnTo>
                  <a:lnTo>
                    <a:pt x="17054" y="628"/>
                  </a:lnTo>
                  <a:lnTo>
                    <a:pt x="33960" y="670"/>
                  </a:lnTo>
                  <a:lnTo>
                    <a:pt x="50866" y="733"/>
                  </a:lnTo>
                  <a:lnTo>
                    <a:pt x="67772" y="775"/>
                  </a:lnTo>
                  <a:lnTo>
                    <a:pt x="76226" y="796"/>
                  </a:lnTo>
                  <a:lnTo>
                    <a:pt x="84679" y="775"/>
                  </a:lnTo>
                  <a:lnTo>
                    <a:pt x="101606" y="754"/>
                  </a:lnTo>
                  <a:lnTo>
                    <a:pt x="118512" y="691"/>
                  </a:lnTo>
                  <a:lnTo>
                    <a:pt x="135398" y="63"/>
                  </a:lnTo>
                  <a:close/>
                  <a:moveTo>
                    <a:pt x="135418" y="0"/>
                  </a:moveTo>
                  <a:lnTo>
                    <a:pt x="118512" y="419"/>
                  </a:lnTo>
                  <a:lnTo>
                    <a:pt x="101606" y="356"/>
                  </a:lnTo>
                  <a:lnTo>
                    <a:pt x="84679" y="335"/>
                  </a:lnTo>
                  <a:lnTo>
                    <a:pt x="76226" y="314"/>
                  </a:lnTo>
                  <a:lnTo>
                    <a:pt x="67772" y="335"/>
                  </a:lnTo>
                  <a:lnTo>
                    <a:pt x="50866" y="377"/>
                  </a:lnTo>
                  <a:lnTo>
                    <a:pt x="33960" y="440"/>
                  </a:lnTo>
                  <a:lnTo>
                    <a:pt x="17054" y="482"/>
                  </a:lnTo>
                  <a:lnTo>
                    <a:pt x="147" y="440"/>
                  </a:lnTo>
                  <a:lnTo>
                    <a:pt x="22" y="440"/>
                  </a:lnTo>
                  <a:lnTo>
                    <a:pt x="22" y="565"/>
                  </a:lnTo>
                  <a:lnTo>
                    <a:pt x="1" y="11550"/>
                  </a:lnTo>
                  <a:lnTo>
                    <a:pt x="1" y="11676"/>
                  </a:lnTo>
                  <a:lnTo>
                    <a:pt x="147" y="11676"/>
                  </a:lnTo>
                  <a:lnTo>
                    <a:pt x="17033" y="11215"/>
                  </a:lnTo>
                  <a:lnTo>
                    <a:pt x="33939" y="11257"/>
                  </a:lnTo>
                  <a:lnTo>
                    <a:pt x="67772" y="11299"/>
                  </a:lnTo>
                  <a:cubicBezTo>
                    <a:pt x="79050" y="11278"/>
                    <a:pt x="90307" y="11278"/>
                    <a:pt x="101585" y="11236"/>
                  </a:cubicBezTo>
                  <a:lnTo>
                    <a:pt x="135418" y="11111"/>
                  </a:lnTo>
                  <a:lnTo>
                    <a:pt x="135460" y="11111"/>
                  </a:lnTo>
                  <a:lnTo>
                    <a:pt x="135502" y="11069"/>
                  </a:lnTo>
                  <a:lnTo>
                    <a:pt x="138975" y="5754"/>
                  </a:lnTo>
                  <a:lnTo>
                    <a:pt x="138996" y="5713"/>
                  </a:lnTo>
                  <a:lnTo>
                    <a:pt x="138975" y="5671"/>
                  </a:lnTo>
                  <a:lnTo>
                    <a:pt x="135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47"/>
          <p:cNvSpPr txBox="1">
            <a:spLocks noGrp="1"/>
          </p:cNvSpPr>
          <p:nvPr>
            <p:ph type="subTitle" idx="1"/>
          </p:nvPr>
        </p:nvSpPr>
        <p:spPr>
          <a:xfrm>
            <a:off x="2626055" y="3991892"/>
            <a:ext cx="3863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-US" sz="2400" b="1" dirty="0" smtClean="0">
                <a:latin typeface="+mn-lt"/>
              </a:rPr>
              <a:t>Tin </a:t>
            </a:r>
            <a:r>
              <a:rPr lang="en-US" sz="2400" b="1" dirty="0" err="1" smtClean="0">
                <a:latin typeface="+mn-lt"/>
              </a:rPr>
              <a:t>học</a:t>
            </a:r>
            <a:r>
              <a:rPr lang="en-US" sz="2400" b="1" dirty="0" smtClean="0">
                <a:latin typeface="+mn-lt"/>
              </a:rPr>
              <a:t> 3</a:t>
            </a:r>
            <a:endParaRPr sz="2400" b="1" dirty="0">
              <a:latin typeface="+mn-lt"/>
            </a:endParaRPr>
          </a:p>
        </p:txBody>
      </p:sp>
      <p:grpSp>
        <p:nvGrpSpPr>
          <p:cNvPr id="428" name="Google Shape;428;p47"/>
          <p:cNvGrpSpPr/>
          <p:nvPr/>
        </p:nvGrpSpPr>
        <p:grpSpPr>
          <a:xfrm flipH="1">
            <a:off x="8268400" y="466475"/>
            <a:ext cx="548550" cy="708775"/>
            <a:chOff x="6459450" y="2381250"/>
            <a:chExt cx="548550" cy="708775"/>
          </a:xfrm>
        </p:grpSpPr>
        <p:sp>
          <p:nvSpPr>
            <p:cNvPr id="429" name="Google Shape;429;p47"/>
            <p:cNvSpPr/>
            <p:nvPr/>
          </p:nvSpPr>
          <p:spPr>
            <a:xfrm>
              <a:off x="6459450" y="2624975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6" y="808"/>
                  </a:moveTo>
                  <a:cubicBezTo>
                    <a:pt x="4996" y="1375"/>
                    <a:pt x="4963" y="1975"/>
                    <a:pt x="5063" y="2542"/>
                  </a:cubicBezTo>
                  <a:cubicBezTo>
                    <a:pt x="4796" y="2542"/>
                    <a:pt x="4663" y="2942"/>
                    <a:pt x="4963" y="3009"/>
                  </a:cubicBezTo>
                  <a:cubicBezTo>
                    <a:pt x="5730" y="3143"/>
                    <a:pt x="6464" y="3376"/>
                    <a:pt x="7198" y="3676"/>
                  </a:cubicBezTo>
                  <a:cubicBezTo>
                    <a:pt x="6631" y="4177"/>
                    <a:pt x="5964" y="4510"/>
                    <a:pt x="5196" y="4644"/>
                  </a:cubicBezTo>
                  <a:cubicBezTo>
                    <a:pt x="5156" y="4614"/>
                    <a:pt x="5101" y="4599"/>
                    <a:pt x="5044" y="4599"/>
                  </a:cubicBezTo>
                  <a:cubicBezTo>
                    <a:pt x="4910" y="4599"/>
                    <a:pt x="4763" y="4680"/>
                    <a:pt x="4763" y="4844"/>
                  </a:cubicBezTo>
                  <a:cubicBezTo>
                    <a:pt x="4830" y="5644"/>
                    <a:pt x="4729" y="6412"/>
                    <a:pt x="4529" y="7145"/>
                  </a:cubicBezTo>
                  <a:cubicBezTo>
                    <a:pt x="4062" y="6545"/>
                    <a:pt x="3695" y="5911"/>
                    <a:pt x="3328" y="5244"/>
                  </a:cubicBezTo>
                  <a:cubicBezTo>
                    <a:pt x="3280" y="5195"/>
                    <a:pt x="3231" y="5164"/>
                    <a:pt x="3182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95" y="5029"/>
                    <a:pt x="2891" y="5029"/>
                  </a:cubicBezTo>
                  <a:cubicBezTo>
                    <a:pt x="2839" y="5029"/>
                    <a:pt x="2784" y="5044"/>
                    <a:pt x="2728" y="5077"/>
                  </a:cubicBezTo>
                  <a:cubicBezTo>
                    <a:pt x="2261" y="5478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7" y="4210"/>
                    <a:pt x="1894" y="4143"/>
                    <a:pt x="1861" y="4043"/>
                  </a:cubicBezTo>
                  <a:cubicBezTo>
                    <a:pt x="1527" y="3276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3" y="2584"/>
                    <a:pt x="3340" y="2524"/>
                    <a:pt x="3395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96" y="1808"/>
                    <a:pt x="4496" y="1275"/>
                    <a:pt x="5096" y="808"/>
                  </a:cubicBezTo>
                  <a:close/>
                  <a:moveTo>
                    <a:pt x="5436" y="1"/>
                  </a:moveTo>
                  <a:cubicBezTo>
                    <a:pt x="5400" y="1"/>
                    <a:pt x="5364" y="13"/>
                    <a:pt x="5330" y="40"/>
                  </a:cubicBezTo>
                  <a:cubicBezTo>
                    <a:pt x="4563" y="641"/>
                    <a:pt x="3862" y="1308"/>
                    <a:pt x="3328" y="2108"/>
                  </a:cubicBezTo>
                  <a:lnTo>
                    <a:pt x="3295" y="2108"/>
                  </a:lnTo>
                  <a:cubicBezTo>
                    <a:pt x="2361" y="1675"/>
                    <a:pt x="1427" y="1408"/>
                    <a:pt x="393" y="1241"/>
                  </a:cubicBezTo>
                  <a:cubicBezTo>
                    <a:pt x="378" y="1239"/>
                    <a:pt x="364" y="1238"/>
                    <a:pt x="349" y="1238"/>
                  </a:cubicBezTo>
                  <a:cubicBezTo>
                    <a:pt x="165" y="1238"/>
                    <a:pt x="0" y="1425"/>
                    <a:pt x="93" y="1641"/>
                  </a:cubicBezTo>
                  <a:cubicBezTo>
                    <a:pt x="560" y="2475"/>
                    <a:pt x="993" y="3343"/>
                    <a:pt x="1460" y="4143"/>
                  </a:cubicBezTo>
                  <a:cubicBezTo>
                    <a:pt x="1227" y="4944"/>
                    <a:pt x="893" y="5678"/>
                    <a:pt x="426" y="6311"/>
                  </a:cubicBezTo>
                  <a:cubicBezTo>
                    <a:pt x="270" y="6499"/>
                    <a:pt x="465" y="6715"/>
                    <a:pt x="654" y="6715"/>
                  </a:cubicBezTo>
                  <a:cubicBezTo>
                    <a:pt x="667" y="6715"/>
                    <a:pt x="680" y="6714"/>
                    <a:pt x="693" y="6712"/>
                  </a:cubicBezTo>
                  <a:cubicBezTo>
                    <a:pt x="1561" y="6445"/>
                    <a:pt x="2394" y="6045"/>
                    <a:pt x="3062" y="5478"/>
                  </a:cubicBezTo>
                  <a:cubicBezTo>
                    <a:pt x="3328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6" y="6845"/>
                    <a:pt x="5330" y="5911"/>
                    <a:pt x="5297" y="4977"/>
                  </a:cubicBezTo>
                  <a:cubicBezTo>
                    <a:pt x="6231" y="4844"/>
                    <a:pt x="7131" y="4410"/>
                    <a:pt x="7798" y="3743"/>
                  </a:cubicBezTo>
                  <a:cubicBezTo>
                    <a:pt x="7865" y="3643"/>
                    <a:pt x="7865" y="3476"/>
                    <a:pt x="7732" y="3409"/>
                  </a:cubicBezTo>
                  <a:cubicBezTo>
                    <a:pt x="7031" y="3042"/>
                    <a:pt x="6264" y="2776"/>
                    <a:pt x="5497" y="2609"/>
                  </a:cubicBezTo>
                  <a:cubicBezTo>
                    <a:pt x="5497" y="2575"/>
                    <a:pt x="5497" y="2542"/>
                    <a:pt x="5497" y="2542"/>
                  </a:cubicBezTo>
                  <a:cubicBezTo>
                    <a:pt x="5497" y="1775"/>
                    <a:pt x="5497" y="1041"/>
                    <a:pt x="5663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7"/>
            <p:cNvSpPr/>
            <p:nvPr/>
          </p:nvSpPr>
          <p:spPr>
            <a:xfrm>
              <a:off x="6480100" y="2645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670" y="468"/>
                    <a:pt x="3170" y="1001"/>
                    <a:pt x="2669" y="1568"/>
                  </a:cubicBezTo>
                  <a:cubicBezTo>
                    <a:pt x="2636" y="1635"/>
                    <a:pt x="2603" y="1635"/>
                    <a:pt x="2569" y="1635"/>
                  </a:cubicBezTo>
                  <a:cubicBezTo>
                    <a:pt x="2514" y="1717"/>
                    <a:pt x="2437" y="1777"/>
                    <a:pt x="2337" y="1777"/>
                  </a:cubicBezTo>
                  <a:cubicBezTo>
                    <a:pt x="2315" y="1777"/>
                    <a:pt x="2293" y="1774"/>
                    <a:pt x="2269" y="1768"/>
                  </a:cubicBezTo>
                  <a:cubicBezTo>
                    <a:pt x="1535" y="1435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68" y="1768"/>
                    <a:pt x="701" y="2469"/>
                    <a:pt x="1035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5" y="4070"/>
                    <a:pt x="668" y="4637"/>
                    <a:pt x="368" y="5171"/>
                  </a:cubicBezTo>
                  <a:cubicBezTo>
                    <a:pt x="935" y="4937"/>
                    <a:pt x="1435" y="4671"/>
                    <a:pt x="1902" y="4270"/>
                  </a:cubicBezTo>
                  <a:cubicBezTo>
                    <a:pt x="1958" y="4237"/>
                    <a:pt x="2013" y="4222"/>
                    <a:pt x="2065" y="4222"/>
                  </a:cubicBezTo>
                  <a:cubicBezTo>
                    <a:pt x="2169" y="4222"/>
                    <a:pt x="2258" y="4281"/>
                    <a:pt x="2302" y="4370"/>
                  </a:cubicBezTo>
                  <a:cubicBezTo>
                    <a:pt x="2320" y="4361"/>
                    <a:pt x="2338" y="4357"/>
                    <a:pt x="2356" y="4357"/>
                  </a:cubicBezTo>
                  <a:cubicBezTo>
                    <a:pt x="2405" y="4357"/>
                    <a:pt x="2454" y="4388"/>
                    <a:pt x="2502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5"/>
                    <a:pt x="4004" y="4837"/>
                    <a:pt x="3937" y="4037"/>
                  </a:cubicBezTo>
                  <a:cubicBezTo>
                    <a:pt x="3937" y="3873"/>
                    <a:pt x="4084" y="3792"/>
                    <a:pt x="4218" y="3792"/>
                  </a:cubicBezTo>
                  <a:cubicBezTo>
                    <a:pt x="4275" y="3792"/>
                    <a:pt x="4330" y="3807"/>
                    <a:pt x="4370" y="3837"/>
                  </a:cubicBezTo>
                  <a:cubicBezTo>
                    <a:pt x="5138" y="3703"/>
                    <a:pt x="5805" y="3370"/>
                    <a:pt x="6372" y="2869"/>
                  </a:cubicBezTo>
                  <a:cubicBezTo>
                    <a:pt x="5638" y="2569"/>
                    <a:pt x="4904" y="2336"/>
                    <a:pt x="4137" y="2202"/>
                  </a:cubicBezTo>
                  <a:cubicBezTo>
                    <a:pt x="3837" y="2135"/>
                    <a:pt x="3970" y="1735"/>
                    <a:pt x="4237" y="1735"/>
                  </a:cubicBezTo>
                  <a:cubicBezTo>
                    <a:pt x="4137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7"/>
            <p:cNvSpPr/>
            <p:nvPr/>
          </p:nvSpPr>
          <p:spPr>
            <a:xfrm>
              <a:off x="6728775" y="2812525"/>
              <a:ext cx="279225" cy="277500"/>
            </a:xfrm>
            <a:custGeom>
              <a:avLst/>
              <a:gdLst/>
              <a:ahLst/>
              <a:cxnLst/>
              <a:rect l="l" t="t" r="r" b="b"/>
              <a:pathLst>
                <a:path w="11169" h="11100" extrusionOk="0">
                  <a:moveTo>
                    <a:pt x="6699" y="844"/>
                  </a:moveTo>
                  <a:cubicBezTo>
                    <a:pt x="6766" y="1912"/>
                    <a:pt x="6832" y="2946"/>
                    <a:pt x="6966" y="4013"/>
                  </a:cubicBezTo>
                  <a:cubicBezTo>
                    <a:pt x="6966" y="4113"/>
                    <a:pt x="7033" y="4180"/>
                    <a:pt x="7099" y="4213"/>
                  </a:cubicBezTo>
                  <a:cubicBezTo>
                    <a:pt x="6866" y="4280"/>
                    <a:pt x="6799" y="4647"/>
                    <a:pt x="7066" y="4747"/>
                  </a:cubicBezTo>
                  <a:cubicBezTo>
                    <a:pt x="8000" y="5114"/>
                    <a:pt x="9001" y="5414"/>
                    <a:pt x="10001" y="5714"/>
                  </a:cubicBezTo>
                  <a:cubicBezTo>
                    <a:pt x="9201" y="6015"/>
                    <a:pt x="8434" y="6348"/>
                    <a:pt x="7700" y="6715"/>
                  </a:cubicBezTo>
                  <a:cubicBezTo>
                    <a:pt x="7633" y="6748"/>
                    <a:pt x="7600" y="6782"/>
                    <a:pt x="7600" y="6849"/>
                  </a:cubicBezTo>
                  <a:cubicBezTo>
                    <a:pt x="7500" y="6882"/>
                    <a:pt x="7433" y="6949"/>
                    <a:pt x="7433" y="7049"/>
                  </a:cubicBezTo>
                  <a:cubicBezTo>
                    <a:pt x="7233" y="8116"/>
                    <a:pt x="6966" y="9117"/>
                    <a:pt x="6599" y="10118"/>
                  </a:cubicBezTo>
                  <a:cubicBezTo>
                    <a:pt x="6065" y="9150"/>
                    <a:pt x="5531" y="8183"/>
                    <a:pt x="4964" y="7249"/>
                  </a:cubicBezTo>
                  <a:cubicBezTo>
                    <a:pt x="4931" y="7182"/>
                    <a:pt x="4898" y="7182"/>
                    <a:pt x="4864" y="7182"/>
                  </a:cubicBezTo>
                  <a:cubicBezTo>
                    <a:pt x="4791" y="7084"/>
                    <a:pt x="4682" y="7023"/>
                    <a:pt x="4563" y="7023"/>
                  </a:cubicBezTo>
                  <a:cubicBezTo>
                    <a:pt x="4520" y="7023"/>
                    <a:pt x="4475" y="7031"/>
                    <a:pt x="4431" y="7049"/>
                  </a:cubicBezTo>
                  <a:cubicBezTo>
                    <a:pt x="3330" y="7682"/>
                    <a:pt x="2162" y="8049"/>
                    <a:pt x="895" y="8216"/>
                  </a:cubicBezTo>
                  <a:cubicBezTo>
                    <a:pt x="1395" y="7349"/>
                    <a:pt x="1929" y="6482"/>
                    <a:pt x="2496" y="5681"/>
                  </a:cubicBezTo>
                  <a:cubicBezTo>
                    <a:pt x="2596" y="5548"/>
                    <a:pt x="2529" y="5448"/>
                    <a:pt x="2429" y="5414"/>
                  </a:cubicBezTo>
                  <a:cubicBezTo>
                    <a:pt x="2429" y="5381"/>
                    <a:pt x="2429" y="5381"/>
                    <a:pt x="2429" y="5347"/>
                  </a:cubicBezTo>
                  <a:cubicBezTo>
                    <a:pt x="2129" y="4280"/>
                    <a:pt x="1729" y="3279"/>
                    <a:pt x="1262" y="2279"/>
                  </a:cubicBezTo>
                  <a:lnTo>
                    <a:pt x="1262" y="2279"/>
                  </a:lnTo>
                  <a:cubicBezTo>
                    <a:pt x="2162" y="2646"/>
                    <a:pt x="3063" y="2979"/>
                    <a:pt x="3964" y="3346"/>
                  </a:cubicBezTo>
                  <a:cubicBezTo>
                    <a:pt x="4014" y="3363"/>
                    <a:pt x="4064" y="3371"/>
                    <a:pt x="4110" y="3371"/>
                  </a:cubicBezTo>
                  <a:cubicBezTo>
                    <a:pt x="4155" y="3371"/>
                    <a:pt x="4197" y="3363"/>
                    <a:pt x="4231" y="3346"/>
                  </a:cubicBezTo>
                  <a:cubicBezTo>
                    <a:pt x="4250" y="3365"/>
                    <a:pt x="4291" y="3385"/>
                    <a:pt x="4336" y="3385"/>
                  </a:cubicBezTo>
                  <a:cubicBezTo>
                    <a:pt x="4368" y="3385"/>
                    <a:pt x="4402" y="3374"/>
                    <a:pt x="4431" y="3346"/>
                  </a:cubicBezTo>
                  <a:cubicBezTo>
                    <a:pt x="5165" y="2479"/>
                    <a:pt x="5898" y="1645"/>
                    <a:pt x="6699" y="844"/>
                  </a:cubicBezTo>
                  <a:close/>
                  <a:moveTo>
                    <a:pt x="6943" y="1"/>
                  </a:moveTo>
                  <a:cubicBezTo>
                    <a:pt x="6870" y="1"/>
                    <a:pt x="6794" y="27"/>
                    <a:pt x="6732" y="77"/>
                  </a:cubicBezTo>
                  <a:cubicBezTo>
                    <a:pt x="5832" y="944"/>
                    <a:pt x="4998" y="1878"/>
                    <a:pt x="4364" y="2912"/>
                  </a:cubicBezTo>
                  <a:cubicBezTo>
                    <a:pt x="4331" y="2879"/>
                    <a:pt x="4297" y="2812"/>
                    <a:pt x="4231" y="2812"/>
                  </a:cubicBezTo>
                  <a:cubicBezTo>
                    <a:pt x="3063" y="2345"/>
                    <a:pt x="1929" y="1912"/>
                    <a:pt x="795" y="1478"/>
                  </a:cubicBezTo>
                  <a:cubicBezTo>
                    <a:pt x="764" y="1469"/>
                    <a:pt x="732" y="1465"/>
                    <a:pt x="699" y="1465"/>
                  </a:cubicBezTo>
                  <a:cubicBezTo>
                    <a:pt x="489" y="1465"/>
                    <a:pt x="279" y="1642"/>
                    <a:pt x="394" y="1845"/>
                  </a:cubicBezTo>
                  <a:cubicBezTo>
                    <a:pt x="995" y="3046"/>
                    <a:pt x="1562" y="4247"/>
                    <a:pt x="2129" y="5448"/>
                  </a:cubicBezTo>
                  <a:cubicBezTo>
                    <a:pt x="2129" y="5481"/>
                    <a:pt x="2162" y="5514"/>
                    <a:pt x="2196" y="5514"/>
                  </a:cubicBezTo>
                  <a:cubicBezTo>
                    <a:pt x="1362" y="6415"/>
                    <a:pt x="661" y="7382"/>
                    <a:pt x="94" y="8450"/>
                  </a:cubicBezTo>
                  <a:cubicBezTo>
                    <a:pt x="1" y="8637"/>
                    <a:pt x="170" y="8853"/>
                    <a:pt x="356" y="8853"/>
                  </a:cubicBezTo>
                  <a:cubicBezTo>
                    <a:pt x="368" y="8853"/>
                    <a:pt x="381" y="8852"/>
                    <a:pt x="394" y="8850"/>
                  </a:cubicBezTo>
                  <a:cubicBezTo>
                    <a:pt x="1929" y="8750"/>
                    <a:pt x="3397" y="8316"/>
                    <a:pt x="4764" y="7549"/>
                  </a:cubicBezTo>
                  <a:cubicBezTo>
                    <a:pt x="5298" y="8683"/>
                    <a:pt x="5798" y="9817"/>
                    <a:pt x="6365" y="10918"/>
                  </a:cubicBezTo>
                  <a:cubicBezTo>
                    <a:pt x="6421" y="11029"/>
                    <a:pt x="6549" y="11100"/>
                    <a:pt x="6669" y="11100"/>
                  </a:cubicBezTo>
                  <a:cubicBezTo>
                    <a:pt x="6764" y="11100"/>
                    <a:pt x="6855" y="11055"/>
                    <a:pt x="6899" y="10951"/>
                  </a:cubicBezTo>
                  <a:cubicBezTo>
                    <a:pt x="7399" y="9717"/>
                    <a:pt x="7766" y="8450"/>
                    <a:pt x="8000" y="7149"/>
                  </a:cubicBezTo>
                  <a:cubicBezTo>
                    <a:pt x="8000" y="7082"/>
                    <a:pt x="8000" y="7049"/>
                    <a:pt x="7967" y="6982"/>
                  </a:cubicBezTo>
                  <a:cubicBezTo>
                    <a:pt x="8967" y="6615"/>
                    <a:pt x="9935" y="6248"/>
                    <a:pt x="10935" y="5948"/>
                  </a:cubicBezTo>
                  <a:cubicBezTo>
                    <a:pt x="11169" y="5881"/>
                    <a:pt x="11169" y="5514"/>
                    <a:pt x="10969" y="5448"/>
                  </a:cubicBezTo>
                  <a:cubicBezTo>
                    <a:pt x="9768" y="5047"/>
                    <a:pt x="8567" y="4580"/>
                    <a:pt x="7333" y="4247"/>
                  </a:cubicBezTo>
                  <a:cubicBezTo>
                    <a:pt x="7466" y="4213"/>
                    <a:pt x="7566" y="4113"/>
                    <a:pt x="7533" y="3946"/>
                  </a:cubicBezTo>
                  <a:cubicBezTo>
                    <a:pt x="7466" y="2712"/>
                    <a:pt x="7333" y="1478"/>
                    <a:pt x="7199" y="244"/>
                  </a:cubicBezTo>
                  <a:cubicBezTo>
                    <a:pt x="7178" y="76"/>
                    <a:pt x="7065" y="1"/>
                    <a:pt x="69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7"/>
            <p:cNvSpPr/>
            <p:nvPr/>
          </p:nvSpPr>
          <p:spPr>
            <a:xfrm>
              <a:off x="6751125" y="2833625"/>
              <a:ext cx="227700" cy="231850"/>
            </a:xfrm>
            <a:custGeom>
              <a:avLst/>
              <a:gdLst/>
              <a:ahLst/>
              <a:cxnLst/>
              <a:rect l="l" t="t" r="r" b="b"/>
              <a:pathLst>
                <a:path w="9108" h="9274" extrusionOk="0">
                  <a:moveTo>
                    <a:pt x="5805" y="0"/>
                  </a:moveTo>
                  <a:cubicBezTo>
                    <a:pt x="5004" y="801"/>
                    <a:pt x="4271" y="1635"/>
                    <a:pt x="3537" y="2502"/>
                  </a:cubicBezTo>
                  <a:cubicBezTo>
                    <a:pt x="3508" y="2530"/>
                    <a:pt x="3474" y="2541"/>
                    <a:pt x="3442" y="2541"/>
                  </a:cubicBezTo>
                  <a:cubicBezTo>
                    <a:pt x="3397" y="2541"/>
                    <a:pt x="3356" y="2521"/>
                    <a:pt x="3337" y="2502"/>
                  </a:cubicBezTo>
                  <a:cubicBezTo>
                    <a:pt x="3303" y="2519"/>
                    <a:pt x="3261" y="2527"/>
                    <a:pt x="3216" y="2527"/>
                  </a:cubicBezTo>
                  <a:cubicBezTo>
                    <a:pt x="3170" y="2527"/>
                    <a:pt x="3120" y="2519"/>
                    <a:pt x="3070" y="2502"/>
                  </a:cubicBezTo>
                  <a:cubicBezTo>
                    <a:pt x="2169" y="2135"/>
                    <a:pt x="1268" y="1802"/>
                    <a:pt x="368" y="1435"/>
                  </a:cubicBezTo>
                  <a:lnTo>
                    <a:pt x="368" y="1435"/>
                  </a:lnTo>
                  <a:cubicBezTo>
                    <a:pt x="835" y="2435"/>
                    <a:pt x="1235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35" y="4604"/>
                    <a:pt x="1702" y="4704"/>
                    <a:pt x="1602" y="4837"/>
                  </a:cubicBezTo>
                  <a:cubicBezTo>
                    <a:pt x="1035" y="5638"/>
                    <a:pt x="501" y="6505"/>
                    <a:pt x="1" y="7372"/>
                  </a:cubicBezTo>
                  <a:cubicBezTo>
                    <a:pt x="1268" y="7205"/>
                    <a:pt x="2436" y="6838"/>
                    <a:pt x="3537" y="6205"/>
                  </a:cubicBezTo>
                  <a:cubicBezTo>
                    <a:pt x="3581" y="6187"/>
                    <a:pt x="3626" y="6179"/>
                    <a:pt x="3669" y="6179"/>
                  </a:cubicBezTo>
                  <a:cubicBezTo>
                    <a:pt x="3788" y="6179"/>
                    <a:pt x="3897" y="6240"/>
                    <a:pt x="3970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705" y="9274"/>
                  </a:cubicBezTo>
                  <a:cubicBezTo>
                    <a:pt x="6072" y="8273"/>
                    <a:pt x="6339" y="7272"/>
                    <a:pt x="6539" y="6205"/>
                  </a:cubicBezTo>
                  <a:cubicBezTo>
                    <a:pt x="6539" y="6105"/>
                    <a:pt x="6606" y="6038"/>
                    <a:pt x="6706" y="6005"/>
                  </a:cubicBezTo>
                  <a:cubicBezTo>
                    <a:pt x="6706" y="5938"/>
                    <a:pt x="6739" y="5904"/>
                    <a:pt x="6806" y="5871"/>
                  </a:cubicBezTo>
                  <a:cubicBezTo>
                    <a:pt x="7540" y="5504"/>
                    <a:pt x="8307" y="5171"/>
                    <a:pt x="9107" y="4870"/>
                  </a:cubicBezTo>
                  <a:cubicBezTo>
                    <a:pt x="8107" y="4570"/>
                    <a:pt x="7106" y="4270"/>
                    <a:pt x="6139" y="3903"/>
                  </a:cubicBezTo>
                  <a:cubicBezTo>
                    <a:pt x="5905" y="3803"/>
                    <a:pt x="5972" y="3436"/>
                    <a:pt x="6205" y="3369"/>
                  </a:cubicBezTo>
                  <a:cubicBezTo>
                    <a:pt x="6139" y="3336"/>
                    <a:pt x="6072" y="3269"/>
                    <a:pt x="6072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7"/>
            <p:cNvSpPr/>
            <p:nvPr/>
          </p:nvSpPr>
          <p:spPr>
            <a:xfrm>
              <a:off x="6724863" y="23812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5" y="860"/>
                  </a:moveTo>
                  <a:cubicBezTo>
                    <a:pt x="6805" y="1894"/>
                    <a:pt x="6872" y="2962"/>
                    <a:pt x="6972" y="3996"/>
                  </a:cubicBezTo>
                  <a:cubicBezTo>
                    <a:pt x="7005" y="4096"/>
                    <a:pt x="7039" y="4163"/>
                    <a:pt x="7105" y="4196"/>
                  </a:cubicBezTo>
                  <a:cubicBezTo>
                    <a:pt x="6905" y="4263"/>
                    <a:pt x="6839" y="4630"/>
                    <a:pt x="7072" y="4730"/>
                  </a:cubicBezTo>
                  <a:cubicBezTo>
                    <a:pt x="8039" y="5097"/>
                    <a:pt x="9040" y="5397"/>
                    <a:pt x="10007" y="5697"/>
                  </a:cubicBezTo>
                  <a:cubicBezTo>
                    <a:pt x="9240" y="5997"/>
                    <a:pt x="8440" y="6331"/>
                    <a:pt x="7706" y="6731"/>
                  </a:cubicBezTo>
                  <a:cubicBezTo>
                    <a:pt x="7639" y="6731"/>
                    <a:pt x="7639" y="6798"/>
                    <a:pt x="7606" y="6831"/>
                  </a:cubicBezTo>
                  <a:cubicBezTo>
                    <a:pt x="7539" y="6865"/>
                    <a:pt x="7472" y="6931"/>
                    <a:pt x="7439" y="7031"/>
                  </a:cubicBezTo>
                  <a:cubicBezTo>
                    <a:pt x="7239" y="8099"/>
                    <a:pt x="6972" y="9133"/>
                    <a:pt x="6605" y="10134"/>
                  </a:cubicBezTo>
                  <a:cubicBezTo>
                    <a:pt x="6105" y="9133"/>
                    <a:pt x="5538" y="8199"/>
                    <a:pt x="5004" y="7232"/>
                  </a:cubicBezTo>
                  <a:cubicBezTo>
                    <a:pt x="4971" y="7165"/>
                    <a:pt x="4937" y="7165"/>
                    <a:pt x="4870" y="7165"/>
                  </a:cubicBezTo>
                  <a:cubicBezTo>
                    <a:pt x="4826" y="7076"/>
                    <a:pt x="4737" y="7017"/>
                    <a:pt x="4633" y="7017"/>
                  </a:cubicBezTo>
                  <a:cubicBezTo>
                    <a:pt x="4581" y="7017"/>
                    <a:pt x="4526" y="7031"/>
                    <a:pt x="4470" y="7065"/>
                  </a:cubicBezTo>
                  <a:cubicBezTo>
                    <a:pt x="3336" y="7665"/>
                    <a:pt x="2169" y="8032"/>
                    <a:pt x="934" y="8199"/>
                  </a:cubicBezTo>
                  <a:cubicBezTo>
                    <a:pt x="1435" y="7332"/>
                    <a:pt x="1968" y="6498"/>
                    <a:pt x="2535" y="5664"/>
                  </a:cubicBezTo>
                  <a:cubicBezTo>
                    <a:pt x="2602" y="5564"/>
                    <a:pt x="2535" y="5430"/>
                    <a:pt x="2469" y="5397"/>
                  </a:cubicBezTo>
                  <a:cubicBezTo>
                    <a:pt x="2469" y="5397"/>
                    <a:pt x="2469" y="5364"/>
                    <a:pt x="2469" y="5330"/>
                  </a:cubicBezTo>
                  <a:cubicBezTo>
                    <a:pt x="2135" y="4263"/>
                    <a:pt x="1735" y="3262"/>
                    <a:pt x="1268" y="2295"/>
                  </a:cubicBezTo>
                  <a:lnTo>
                    <a:pt x="1268" y="2295"/>
                  </a:lnTo>
                  <a:cubicBezTo>
                    <a:pt x="2169" y="2628"/>
                    <a:pt x="3103" y="2995"/>
                    <a:pt x="4003" y="3329"/>
                  </a:cubicBezTo>
                  <a:cubicBezTo>
                    <a:pt x="4053" y="3345"/>
                    <a:pt x="4095" y="3354"/>
                    <a:pt x="4132" y="3354"/>
                  </a:cubicBezTo>
                  <a:cubicBezTo>
                    <a:pt x="4170" y="3354"/>
                    <a:pt x="4203" y="3345"/>
                    <a:pt x="4237" y="3329"/>
                  </a:cubicBezTo>
                  <a:cubicBezTo>
                    <a:pt x="4275" y="3348"/>
                    <a:pt x="4325" y="3367"/>
                    <a:pt x="4366" y="3367"/>
                  </a:cubicBezTo>
                  <a:cubicBezTo>
                    <a:pt x="4397" y="3367"/>
                    <a:pt x="4423" y="3357"/>
                    <a:pt x="4437" y="3329"/>
                  </a:cubicBezTo>
                  <a:cubicBezTo>
                    <a:pt x="5171" y="2462"/>
                    <a:pt x="5905" y="1628"/>
                    <a:pt x="6705" y="860"/>
                  </a:cubicBezTo>
                  <a:close/>
                  <a:moveTo>
                    <a:pt x="6961" y="1"/>
                  </a:moveTo>
                  <a:cubicBezTo>
                    <a:pt x="6883" y="1"/>
                    <a:pt x="6801" y="30"/>
                    <a:pt x="6738" y="93"/>
                  </a:cubicBezTo>
                  <a:cubicBezTo>
                    <a:pt x="5838" y="927"/>
                    <a:pt x="5037" y="1861"/>
                    <a:pt x="4370" y="2895"/>
                  </a:cubicBezTo>
                  <a:cubicBezTo>
                    <a:pt x="4370" y="2862"/>
                    <a:pt x="4303" y="2828"/>
                    <a:pt x="4237" y="2795"/>
                  </a:cubicBezTo>
                  <a:cubicBezTo>
                    <a:pt x="3103" y="2361"/>
                    <a:pt x="1968" y="1894"/>
                    <a:pt x="801" y="1461"/>
                  </a:cubicBezTo>
                  <a:cubicBezTo>
                    <a:pt x="774" y="1452"/>
                    <a:pt x="745" y="1448"/>
                    <a:pt x="716" y="1448"/>
                  </a:cubicBezTo>
                  <a:cubicBezTo>
                    <a:pt x="520" y="1448"/>
                    <a:pt x="285" y="1625"/>
                    <a:pt x="401" y="1828"/>
                  </a:cubicBezTo>
                  <a:cubicBezTo>
                    <a:pt x="1034" y="3029"/>
                    <a:pt x="1568" y="4229"/>
                    <a:pt x="2135" y="5464"/>
                  </a:cubicBezTo>
                  <a:cubicBezTo>
                    <a:pt x="2169" y="5497"/>
                    <a:pt x="2169" y="5497"/>
                    <a:pt x="2202" y="5530"/>
                  </a:cubicBezTo>
                  <a:cubicBezTo>
                    <a:pt x="1401" y="6398"/>
                    <a:pt x="701" y="7398"/>
                    <a:pt x="100" y="8432"/>
                  </a:cubicBezTo>
                  <a:cubicBezTo>
                    <a:pt x="0" y="8633"/>
                    <a:pt x="200" y="8866"/>
                    <a:pt x="401" y="8866"/>
                  </a:cubicBezTo>
                  <a:cubicBezTo>
                    <a:pt x="1968" y="8733"/>
                    <a:pt x="3436" y="8299"/>
                    <a:pt x="4804" y="7532"/>
                  </a:cubicBezTo>
                  <a:cubicBezTo>
                    <a:pt x="5304" y="8666"/>
                    <a:pt x="5838" y="9800"/>
                    <a:pt x="6405" y="10901"/>
                  </a:cubicBezTo>
                  <a:cubicBezTo>
                    <a:pt x="6461" y="11012"/>
                    <a:pt x="6578" y="11082"/>
                    <a:pt x="6689" y="11082"/>
                  </a:cubicBezTo>
                  <a:cubicBezTo>
                    <a:pt x="6777" y="11082"/>
                    <a:pt x="6861" y="11038"/>
                    <a:pt x="6905" y="10934"/>
                  </a:cubicBezTo>
                  <a:cubicBezTo>
                    <a:pt x="7439" y="9700"/>
                    <a:pt x="7806" y="8432"/>
                    <a:pt x="8039" y="7132"/>
                  </a:cubicBezTo>
                  <a:cubicBezTo>
                    <a:pt x="8039" y="7065"/>
                    <a:pt x="8039" y="7031"/>
                    <a:pt x="8006" y="6998"/>
                  </a:cubicBezTo>
                  <a:cubicBezTo>
                    <a:pt x="8973" y="6598"/>
                    <a:pt x="9974" y="6264"/>
                    <a:pt x="10975" y="5931"/>
                  </a:cubicBezTo>
                  <a:cubicBezTo>
                    <a:pt x="11175" y="5864"/>
                    <a:pt x="11208" y="5530"/>
                    <a:pt x="10975" y="5430"/>
                  </a:cubicBezTo>
                  <a:cubicBezTo>
                    <a:pt x="9774" y="5030"/>
                    <a:pt x="8573" y="4563"/>
                    <a:pt x="7339" y="4229"/>
                  </a:cubicBezTo>
                  <a:cubicBezTo>
                    <a:pt x="7472" y="4196"/>
                    <a:pt x="7572" y="4096"/>
                    <a:pt x="7572" y="3929"/>
                  </a:cubicBezTo>
                  <a:cubicBezTo>
                    <a:pt x="7506" y="2695"/>
                    <a:pt x="7372" y="1461"/>
                    <a:pt x="7205" y="227"/>
                  </a:cubicBezTo>
                  <a:cubicBezTo>
                    <a:pt x="7205" y="81"/>
                    <a:pt x="7089" y="1"/>
                    <a:pt x="69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7"/>
            <p:cNvSpPr/>
            <p:nvPr/>
          </p:nvSpPr>
          <p:spPr>
            <a:xfrm>
              <a:off x="6748213" y="24027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1" y="0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9" y="2497"/>
                    <a:pt x="3463" y="2507"/>
                    <a:pt x="3432" y="2507"/>
                  </a:cubicBezTo>
                  <a:cubicBezTo>
                    <a:pt x="3391" y="2507"/>
                    <a:pt x="3341" y="2488"/>
                    <a:pt x="3303" y="2469"/>
                  </a:cubicBezTo>
                  <a:cubicBezTo>
                    <a:pt x="3269" y="2485"/>
                    <a:pt x="3236" y="2494"/>
                    <a:pt x="3198" y="2494"/>
                  </a:cubicBezTo>
                  <a:cubicBezTo>
                    <a:pt x="3161" y="2494"/>
                    <a:pt x="3119" y="2485"/>
                    <a:pt x="3069" y="2469"/>
                  </a:cubicBezTo>
                  <a:cubicBezTo>
                    <a:pt x="2169" y="2135"/>
                    <a:pt x="1235" y="1768"/>
                    <a:pt x="334" y="1435"/>
                  </a:cubicBezTo>
                  <a:lnTo>
                    <a:pt x="334" y="1435"/>
                  </a:lnTo>
                  <a:cubicBezTo>
                    <a:pt x="801" y="2402"/>
                    <a:pt x="1201" y="3403"/>
                    <a:pt x="1535" y="4470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1" y="4570"/>
                    <a:pt x="1668" y="4704"/>
                    <a:pt x="1601" y="4804"/>
                  </a:cubicBezTo>
                  <a:cubicBezTo>
                    <a:pt x="1034" y="5638"/>
                    <a:pt x="501" y="6472"/>
                    <a:pt x="0" y="7339"/>
                  </a:cubicBezTo>
                  <a:cubicBezTo>
                    <a:pt x="1235" y="7172"/>
                    <a:pt x="2402" y="6805"/>
                    <a:pt x="3536" y="6205"/>
                  </a:cubicBezTo>
                  <a:cubicBezTo>
                    <a:pt x="3592" y="6171"/>
                    <a:pt x="3647" y="6157"/>
                    <a:pt x="3699" y="6157"/>
                  </a:cubicBezTo>
                  <a:cubicBezTo>
                    <a:pt x="3803" y="6157"/>
                    <a:pt x="3892" y="6216"/>
                    <a:pt x="3936" y="6305"/>
                  </a:cubicBezTo>
                  <a:cubicBezTo>
                    <a:pt x="4003" y="6305"/>
                    <a:pt x="4037" y="6305"/>
                    <a:pt x="4070" y="6372"/>
                  </a:cubicBezTo>
                  <a:cubicBezTo>
                    <a:pt x="4604" y="7339"/>
                    <a:pt x="5171" y="8273"/>
                    <a:pt x="5671" y="9274"/>
                  </a:cubicBezTo>
                  <a:cubicBezTo>
                    <a:pt x="6038" y="8273"/>
                    <a:pt x="6305" y="7239"/>
                    <a:pt x="6505" y="6171"/>
                  </a:cubicBezTo>
                  <a:cubicBezTo>
                    <a:pt x="6538" y="6071"/>
                    <a:pt x="6605" y="6005"/>
                    <a:pt x="6672" y="5971"/>
                  </a:cubicBezTo>
                  <a:cubicBezTo>
                    <a:pt x="6705" y="5938"/>
                    <a:pt x="6705" y="5871"/>
                    <a:pt x="6772" y="5871"/>
                  </a:cubicBezTo>
                  <a:cubicBezTo>
                    <a:pt x="7506" y="5471"/>
                    <a:pt x="8306" y="5137"/>
                    <a:pt x="9073" y="4837"/>
                  </a:cubicBezTo>
                  <a:cubicBezTo>
                    <a:pt x="8106" y="4537"/>
                    <a:pt x="7105" y="4237"/>
                    <a:pt x="6138" y="3870"/>
                  </a:cubicBezTo>
                  <a:cubicBezTo>
                    <a:pt x="5905" y="3770"/>
                    <a:pt x="5971" y="3403"/>
                    <a:pt x="6171" y="3336"/>
                  </a:cubicBezTo>
                  <a:cubicBezTo>
                    <a:pt x="6105" y="3303"/>
                    <a:pt x="6071" y="3236"/>
                    <a:pt x="6038" y="3136"/>
                  </a:cubicBezTo>
                  <a:cubicBezTo>
                    <a:pt x="5938" y="2069"/>
                    <a:pt x="5871" y="1034"/>
                    <a:pt x="57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1" name="Google Shape;2411;p77"/>
          <p:cNvGrpSpPr/>
          <p:nvPr/>
        </p:nvGrpSpPr>
        <p:grpSpPr>
          <a:xfrm>
            <a:off x="4557875" y="1698473"/>
            <a:ext cx="3919913" cy="2417777"/>
            <a:chOff x="1479875" y="2129600"/>
            <a:chExt cx="1677575" cy="1002275"/>
          </a:xfrm>
        </p:grpSpPr>
        <p:sp>
          <p:nvSpPr>
            <p:cNvPr id="2412" name="Google Shape;2412;p77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77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77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77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77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77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77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77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77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77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77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77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77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77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77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7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7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7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7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7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77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77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4" name="Google Shape;2434;p77"/>
          <p:cNvGrpSpPr/>
          <p:nvPr/>
        </p:nvGrpSpPr>
        <p:grpSpPr>
          <a:xfrm>
            <a:off x="639602" y="1708256"/>
            <a:ext cx="3733181" cy="2437236"/>
            <a:chOff x="1479875" y="2129600"/>
            <a:chExt cx="1677575" cy="1002275"/>
          </a:xfrm>
        </p:grpSpPr>
        <p:sp>
          <p:nvSpPr>
            <p:cNvPr id="2435" name="Google Shape;2435;p77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77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77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77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7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7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7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77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77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77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77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77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77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77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77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7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77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77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77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77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77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77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9" name="Google Shape;2469;p77"/>
          <p:cNvGrpSpPr/>
          <p:nvPr/>
        </p:nvGrpSpPr>
        <p:grpSpPr>
          <a:xfrm>
            <a:off x="5850863" y="762150"/>
            <a:ext cx="822275" cy="403750"/>
            <a:chOff x="2595463" y="4500650"/>
            <a:chExt cx="822275" cy="403750"/>
          </a:xfrm>
        </p:grpSpPr>
        <p:sp>
          <p:nvSpPr>
            <p:cNvPr id="2470" name="Google Shape;2470;p77"/>
            <p:cNvSpPr/>
            <p:nvPr/>
          </p:nvSpPr>
          <p:spPr>
            <a:xfrm>
              <a:off x="3221088" y="4511375"/>
              <a:ext cx="196650" cy="198900"/>
            </a:xfrm>
            <a:custGeom>
              <a:avLst/>
              <a:gdLst/>
              <a:ahLst/>
              <a:cxnLst/>
              <a:rect l="l" t="t" r="r" b="b"/>
              <a:pathLst>
                <a:path w="7866" h="7956" extrusionOk="0">
                  <a:moveTo>
                    <a:pt x="5097" y="774"/>
                  </a:moveTo>
                  <a:lnTo>
                    <a:pt x="5097" y="774"/>
                  </a:lnTo>
                  <a:cubicBezTo>
                    <a:pt x="4997" y="1374"/>
                    <a:pt x="4963" y="1975"/>
                    <a:pt x="5063" y="2542"/>
                  </a:cubicBezTo>
                  <a:cubicBezTo>
                    <a:pt x="4763" y="2542"/>
                    <a:pt x="4663" y="2942"/>
                    <a:pt x="4963" y="3009"/>
                  </a:cubicBezTo>
                  <a:cubicBezTo>
                    <a:pt x="5730" y="3142"/>
                    <a:pt x="6464" y="3342"/>
                    <a:pt x="7198" y="3643"/>
                  </a:cubicBezTo>
                  <a:cubicBezTo>
                    <a:pt x="6598" y="4176"/>
                    <a:pt x="5964" y="4477"/>
                    <a:pt x="5197" y="4643"/>
                  </a:cubicBezTo>
                  <a:cubicBezTo>
                    <a:pt x="5141" y="4610"/>
                    <a:pt x="5074" y="4591"/>
                    <a:pt x="5010" y="4591"/>
                  </a:cubicBezTo>
                  <a:cubicBezTo>
                    <a:pt x="4882" y="4591"/>
                    <a:pt x="4763" y="4666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878"/>
                    <a:pt x="3295" y="5244"/>
                  </a:cubicBezTo>
                  <a:cubicBezTo>
                    <a:pt x="3274" y="5180"/>
                    <a:pt x="3240" y="5157"/>
                    <a:pt x="3200" y="5157"/>
                  </a:cubicBezTo>
                  <a:cubicBezTo>
                    <a:pt x="3177" y="5157"/>
                    <a:pt x="3153" y="5165"/>
                    <a:pt x="3129" y="5177"/>
                  </a:cubicBezTo>
                  <a:cubicBezTo>
                    <a:pt x="3084" y="5088"/>
                    <a:pt x="2980" y="5029"/>
                    <a:pt x="2877" y="5029"/>
                  </a:cubicBezTo>
                  <a:cubicBezTo>
                    <a:pt x="2825" y="5029"/>
                    <a:pt x="2773" y="5044"/>
                    <a:pt x="2728" y="5077"/>
                  </a:cubicBezTo>
                  <a:cubicBezTo>
                    <a:pt x="2261" y="5444"/>
                    <a:pt x="1728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4" y="4143"/>
                    <a:pt x="1828" y="4043"/>
                  </a:cubicBezTo>
                  <a:cubicBezTo>
                    <a:pt x="1527" y="3276"/>
                    <a:pt x="1161" y="2575"/>
                    <a:pt x="827" y="1841"/>
                  </a:cubicBezTo>
                  <a:lnTo>
                    <a:pt x="827" y="1841"/>
                  </a:lnTo>
                  <a:cubicBezTo>
                    <a:pt x="1594" y="2008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2" y="2584"/>
                    <a:pt x="3335" y="2524"/>
                    <a:pt x="3362" y="2442"/>
                  </a:cubicBezTo>
                  <a:cubicBezTo>
                    <a:pt x="3429" y="2442"/>
                    <a:pt x="3462" y="2408"/>
                    <a:pt x="3496" y="2375"/>
                  </a:cubicBezTo>
                  <a:cubicBezTo>
                    <a:pt x="3963" y="1808"/>
                    <a:pt x="4496" y="1274"/>
                    <a:pt x="5097" y="774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2" y="1308"/>
                    <a:pt x="3295" y="2108"/>
                  </a:cubicBezTo>
                  <a:cubicBezTo>
                    <a:pt x="3295" y="2108"/>
                    <a:pt x="3295" y="2108"/>
                    <a:pt x="3295" y="2075"/>
                  </a:cubicBezTo>
                  <a:cubicBezTo>
                    <a:pt x="2361" y="1675"/>
                    <a:pt x="1394" y="1408"/>
                    <a:pt x="393" y="1241"/>
                  </a:cubicBezTo>
                  <a:cubicBezTo>
                    <a:pt x="376" y="1238"/>
                    <a:pt x="359" y="1237"/>
                    <a:pt x="343" y="1237"/>
                  </a:cubicBezTo>
                  <a:cubicBezTo>
                    <a:pt x="137" y="1237"/>
                    <a:pt x="0" y="1425"/>
                    <a:pt x="93" y="1641"/>
                  </a:cubicBezTo>
                  <a:cubicBezTo>
                    <a:pt x="527" y="2475"/>
                    <a:pt x="960" y="3342"/>
                    <a:pt x="1461" y="4143"/>
                  </a:cubicBezTo>
                  <a:cubicBezTo>
                    <a:pt x="1227" y="4910"/>
                    <a:pt x="894" y="5677"/>
                    <a:pt x="393" y="6311"/>
                  </a:cubicBezTo>
                  <a:cubicBezTo>
                    <a:pt x="276" y="6488"/>
                    <a:pt x="443" y="6690"/>
                    <a:pt x="621" y="6690"/>
                  </a:cubicBezTo>
                  <a:cubicBezTo>
                    <a:pt x="645" y="6690"/>
                    <a:pt x="670" y="6686"/>
                    <a:pt x="694" y="6678"/>
                  </a:cubicBezTo>
                  <a:cubicBezTo>
                    <a:pt x="1561" y="6445"/>
                    <a:pt x="2361" y="6044"/>
                    <a:pt x="3062" y="5444"/>
                  </a:cubicBezTo>
                  <a:cubicBezTo>
                    <a:pt x="3295" y="6345"/>
                    <a:pt x="3862" y="7179"/>
                    <a:pt x="4430" y="7879"/>
                  </a:cubicBezTo>
                  <a:cubicBezTo>
                    <a:pt x="4473" y="7933"/>
                    <a:pt x="4527" y="7956"/>
                    <a:pt x="4582" y="7956"/>
                  </a:cubicBezTo>
                  <a:cubicBezTo>
                    <a:pt x="4697" y="7956"/>
                    <a:pt x="4818" y="7858"/>
                    <a:pt x="4863" y="7746"/>
                  </a:cubicBezTo>
                  <a:cubicBezTo>
                    <a:pt x="5197" y="6845"/>
                    <a:pt x="5330" y="5911"/>
                    <a:pt x="5297" y="4944"/>
                  </a:cubicBezTo>
                  <a:cubicBezTo>
                    <a:pt x="6231" y="4844"/>
                    <a:pt x="7098" y="4410"/>
                    <a:pt x="7765" y="3743"/>
                  </a:cubicBezTo>
                  <a:cubicBezTo>
                    <a:pt x="7865" y="3643"/>
                    <a:pt x="7865" y="3443"/>
                    <a:pt x="7732" y="3376"/>
                  </a:cubicBezTo>
                  <a:cubicBezTo>
                    <a:pt x="7031" y="3042"/>
                    <a:pt x="6264" y="2775"/>
                    <a:pt x="5497" y="2609"/>
                  </a:cubicBezTo>
                  <a:cubicBezTo>
                    <a:pt x="5497" y="2575"/>
                    <a:pt x="5497" y="2542"/>
                    <a:pt x="5497" y="2509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77"/>
            <p:cNvSpPr/>
            <p:nvPr/>
          </p:nvSpPr>
          <p:spPr>
            <a:xfrm>
              <a:off x="3241738" y="4530700"/>
              <a:ext cx="159325" cy="159325"/>
            </a:xfrm>
            <a:custGeom>
              <a:avLst/>
              <a:gdLst/>
              <a:ahLst/>
              <a:cxnLst/>
              <a:rect l="l" t="t" r="r" b="b"/>
              <a:pathLst>
                <a:path w="6373" h="6373" extrusionOk="0">
                  <a:moveTo>
                    <a:pt x="4271" y="1"/>
                  </a:moveTo>
                  <a:lnTo>
                    <a:pt x="4271" y="1"/>
                  </a:lnTo>
                  <a:cubicBezTo>
                    <a:pt x="3670" y="501"/>
                    <a:pt x="3137" y="1035"/>
                    <a:pt x="2670" y="1602"/>
                  </a:cubicBezTo>
                  <a:cubicBezTo>
                    <a:pt x="2636" y="1635"/>
                    <a:pt x="2603" y="1669"/>
                    <a:pt x="2536" y="1669"/>
                  </a:cubicBezTo>
                  <a:cubicBezTo>
                    <a:pt x="2509" y="1751"/>
                    <a:pt x="2436" y="1811"/>
                    <a:pt x="2337" y="1811"/>
                  </a:cubicBezTo>
                  <a:cubicBezTo>
                    <a:pt x="2315" y="1811"/>
                    <a:pt x="2293" y="1808"/>
                    <a:pt x="2269" y="1802"/>
                  </a:cubicBezTo>
                  <a:cubicBezTo>
                    <a:pt x="1535" y="1469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35" y="1802"/>
                    <a:pt x="701" y="2503"/>
                    <a:pt x="1002" y="3270"/>
                  </a:cubicBezTo>
                  <a:cubicBezTo>
                    <a:pt x="1068" y="3370"/>
                    <a:pt x="1002" y="3437"/>
                    <a:pt x="902" y="3470"/>
                  </a:cubicBezTo>
                  <a:cubicBezTo>
                    <a:pt x="835" y="4104"/>
                    <a:pt x="668" y="4671"/>
                    <a:pt x="368" y="5205"/>
                  </a:cubicBezTo>
                  <a:cubicBezTo>
                    <a:pt x="902" y="4971"/>
                    <a:pt x="1435" y="4671"/>
                    <a:pt x="1902" y="4304"/>
                  </a:cubicBezTo>
                  <a:cubicBezTo>
                    <a:pt x="1947" y="4271"/>
                    <a:pt x="1999" y="4256"/>
                    <a:pt x="2051" y="4256"/>
                  </a:cubicBezTo>
                  <a:cubicBezTo>
                    <a:pt x="2154" y="4256"/>
                    <a:pt x="2258" y="4315"/>
                    <a:pt x="2303" y="4404"/>
                  </a:cubicBezTo>
                  <a:cubicBezTo>
                    <a:pt x="2327" y="4392"/>
                    <a:pt x="2351" y="4384"/>
                    <a:pt x="2374" y="4384"/>
                  </a:cubicBezTo>
                  <a:cubicBezTo>
                    <a:pt x="2414" y="4384"/>
                    <a:pt x="2448" y="4407"/>
                    <a:pt x="2469" y="4471"/>
                  </a:cubicBezTo>
                  <a:cubicBezTo>
                    <a:pt x="2870" y="5105"/>
                    <a:pt x="3237" y="5772"/>
                    <a:pt x="3704" y="6372"/>
                  </a:cubicBezTo>
                  <a:cubicBezTo>
                    <a:pt x="3904" y="5638"/>
                    <a:pt x="4004" y="4871"/>
                    <a:pt x="3937" y="4071"/>
                  </a:cubicBezTo>
                  <a:cubicBezTo>
                    <a:pt x="3937" y="3893"/>
                    <a:pt x="4056" y="3818"/>
                    <a:pt x="4184" y="3818"/>
                  </a:cubicBezTo>
                  <a:cubicBezTo>
                    <a:pt x="4248" y="3818"/>
                    <a:pt x="4315" y="3837"/>
                    <a:pt x="4371" y="3870"/>
                  </a:cubicBezTo>
                  <a:cubicBezTo>
                    <a:pt x="5138" y="3704"/>
                    <a:pt x="5772" y="3403"/>
                    <a:pt x="6372" y="2870"/>
                  </a:cubicBezTo>
                  <a:cubicBezTo>
                    <a:pt x="5638" y="2569"/>
                    <a:pt x="4904" y="2369"/>
                    <a:pt x="4137" y="2236"/>
                  </a:cubicBezTo>
                  <a:cubicBezTo>
                    <a:pt x="3837" y="2169"/>
                    <a:pt x="3937" y="1769"/>
                    <a:pt x="4237" y="1769"/>
                  </a:cubicBezTo>
                  <a:cubicBezTo>
                    <a:pt x="4137" y="1202"/>
                    <a:pt x="4171" y="601"/>
                    <a:pt x="42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77"/>
            <p:cNvSpPr/>
            <p:nvPr/>
          </p:nvSpPr>
          <p:spPr>
            <a:xfrm>
              <a:off x="2595463" y="4500650"/>
              <a:ext cx="230175" cy="403750"/>
            </a:xfrm>
            <a:custGeom>
              <a:avLst/>
              <a:gdLst/>
              <a:ahLst/>
              <a:cxnLst/>
              <a:rect l="l" t="t" r="r" b="b"/>
              <a:pathLst>
                <a:path w="9207" h="16150" extrusionOk="0">
                  <a:moveTo>
                    <a:pt x="6519" y="1"/>
                  </a:moveTo>
                  <a:cubicBezTo>
                    <a:pt x="6491" y="1"/>
                    <a:pt x="6463" y="11"/>
                    <a:pt x="6438" y="35"/>
                  </a:cubicBezTo>
                  <a:cubicBezTo>
                    <a:pt x="4170" y="2604"/>
                    <a:pt x="2135" y="5339"/>
                    <a:pt x="134" y="8108"/>
                  </a:cubicBezTo>
                  <a:cubicBezTo>
                    <a:pt x="0" y="8341"/>
                    <a:pt x="200" y="8542"/>
                    <a:pt x="400" y="8575"/>
                  </a:cubicBezTo>
                  <a:cubicBezTo>
                    <a:pt x="1358" y="8689"/>
                    <a:pt x="2284" y="8741"/>
                    <a:pt x="3222" y="8741"/>
                  </a:cubicBezTo>
                  <a:cubicBezTo>
                    <a:pt x="3656" y="8741"/>
                    <a:pt x="4093" y="8729"/>
                    <a:pt x="4537" y="8708"/>
                  </a:cubicBezTo>
                  <a:lnTo>
                    <a:pt x="4537" y="8708"/>
                  </a:lnTo>
                  <a:cubicBezTo>
                    <a:pt x="3136" y="11010"/>
                    <a:pt x="1868" y="13378"/>
                    <a:pt x="567" y="15713"/>
                  </a:cubicBezTo>
                  <a:cubicBezTo>
                    <a:pt x="441" y="15941"/>
                    <a:pt x="621" y="16150"/>
                    <a:pt x="818" y="16150"/>
                  </a:cubicBezTo>
                  <a:cubicBezTo>
                    <a:pt x="880" y="16150"/>
                    <a:pt x="945" y="16129"/>
                    <a:pt x="1001" y="16080"/>
                  </a:cubicBezTo>
                  <a:cubicBezTo>
                    <a:pt x="3970" y="13478"/>
                    <a:pt x="6672" y="10643"/>
                    <a:pt x="9107" y="7541"/>
                  </a:cubicBezTo>
                  <a:cubicBezTo>
                    <a:pt x="9207" y="7407"/>
                    <a:pt x="9173" y="7241"/>
                    <a:pt x="9073" y="7141"/>
                  </a:cubicBezTo>
                  <a:cubicBezTo>
                    <a:pt x="9140" y="7074"/>
                    <a:pt x="9140" y="6974"/>
                    <a:pt x="9040" y="6940"/>
                  </a:cubicBezTo>
                  <a:cubicBezTo>
                    <a:pt x="7506" y="6507"/>
                    <a:pt x="5771" y="6440"/>
                    <a:pt x="4170" y="6340"/>
                  </a:cubicBezTo>
                  <a:cubicBezTo>
                    <a:pt x="5604" y="4806"/>
                    <a:pt x="6538" y="2804"/>
                    <a:pt x="7005" y="769"/>
                  </a:cubicBezTo>
                  <a:cubicBezTo>
                    <a:pt x="7049" y="615"/>
                    <a:pt x="6919" y="505"/>
                    <a:pt x="6787" y="505"/>
                  </a:cubicBezTo>
                  <a:cubicBezTo>
                    <a:pt x="6719" y="505"/>
                    <a:pt x="6650" y="534"/>
                    <a:pt x="6605" y="603"/>
                  </a:cubicBezTo>
                  <a:cubicBezTo>
                    <a:pt x="6605" y="603"/>
                    <a:pt x="6605" y="636"/>
                    <a:pt x="6572" y="669"/>
                  </a:cubicBezTo>
                  <a:cubicBezTo>
                    <a:pt x="6038" y="2804"/>
                    <a:pt x="5070" y="4572"/>
                    <a:pt x="3803" y="6340"/>
                  </a:cubicBezTo>
                  <a:cubicBezTo>
                    <a:pt x="3770" y="6340"/>
                    <a:pt x="3703" y="6307"/>
                    <a:pt x="3669" y="6307"/>
                  </a:cubicBezTo>
                  <a:cubicBezTo>
                    <a:pt x="3336" y="6307"/>
                    <a:pt x="3336" y="6807"/>
                    <a:pt x="3669" y="6840"/>
                  </a:cubicBezTo>
                  <a:cubicBezTo>
                    <a:pt x="5003" y="7011"/>
                    <a:pt x="6481" y="7229"/>
                    <a:pt x="7878" y="7229"/>
                  </a:cubicBezTo>
                  <a:cubicBezTo>
                    <a:pt x="8124" y="7229"/>
                    <a:pt x="8367" y="7222"/>
                    <a:pt x="8606" y="7207"/>
                  </a:cubicBezTo>
                  <a:lnTo>
                    <a:pt x="8606" y="7207"/>
                  </a:lnTo>
                  <a:cubicBezTo>
                    <a:pt x="6572" y="9776"/>
                    <a:pt x="4370" y="12177"/>
                    <a:pt x="1968" y="14412"/>
                  </a:cubicBezTo>
                  <a:cubicBezTo>
                    <a:pt x="3069" y="12411"/>
                    <a:pt x="4170" y="10410"/>
                    <a:pt x="5070" y="8308"/>
                  </a:cubicBezTo>
                  <a:cubicBezTo>
                    <a:pt x="5118" y="8214"/>
                    <a:pt x="5031" y="8119"/>
                    <a:pt x="4941" y="8119"/>
                  </a:cubicBezTo>
                  <a:cubicBezTo>
                    <a:pt x="4904" y="8119"/>
                    <a:pt x="4866" y="8136"/>
                    <a:pt x="4837" y="8175"/>
                  </a:cubicBezTo>
                  <a:cubicBezTo>
                    <a:pt x="4837" y="8208"/>
                    <a:pt x="4837" y="8208"/>
                    <a:pt x="4837" y="8208"/>
                  </a:cubicBezTo>
                  <a:cubicBezTo>
                    <a:pt x="4770" y="8141"/>
                    <a:pt x="4704" y="8075"/>
                    <a:pt x="4603" y="8075"/>
                  </a:cubicBezTo>
                  <a:cubicBezTo>
                    <a:pt x="4092" y="8102"/>
                    <a:pt x="3587" y="8118"/>
                    <a:pt x="3085" y="8118"/>
                  </a:cubicBezTo>
                  <a:cubicBezTo>
                    <a:pt x="2374" y="8118"/>
                    <a:pt x="1671" y="8086"/>
                    <a:pt x="968" y="8008"/>
                  </a:cubicBezTo>
                  <a:cubicBezTo>
                    <a:pt x="2769" y="5473"/>
                    <a:pt x="4603" y="2971"/>
                    <a:pt x="6438" y="469"/>
                  </a:cubicBezTo>
                  <a:cubicBezTo>
                    <a:pt x="6505" y="369"/>
                    <a:pt x="6572" y="269"/>
                    <a:pt x="6638" y="202"/>
                  </a:cubicBezTo>
                  <a:cubicBezTo>
                    <a:pt x="6689" y="101"/>
                    <a:pt x="6606" y="1"/>
                    <a:pt x="651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77"/>
            <p:cNvSpPr/>
            <p:nvPr/>
          </p:nvSpPr>
          <p:spPr>
            <a:xfrm>
              <a:off x="2619638" y="45123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6" y="2502"/>
                    <a:pt x="1802" y="5004"/>
                    <a:pt x="1" y="7539"/>
                  </a:cubicBezTo>
                  <a:cubicBezTo>
                    <a:pt x="704" y="7617"/>
                    <a:pt x="1407" y="7649"/>
                    <a:pt x="2118" y="7649"/>
                  </a:cubicBezTo>
                  <a:cubicBezTo>
                    <a:pt x="2620" y="7649"/>
                    <a:pt x="3125" y="7633"/>
                    <a:pt x="3636" y="7606"/>
                  </a:cubicBezTo>
                  <a:cubicBezTo>
                    <a:pt x="3737" y="7606"/>
                    <a:pt x="3803" y="7672"/>
                    <a:pt x="3870" y="7739"/>
                  </a:cubicBezTo>
                  <a:cubicBezTo>
                    <a:pt x="3870" y="7739"/>
                    <a:pt x="3870" y="7739"/>
                    <a:pt x="3870" y="7706"/>
                  </a:cubicBezTo>
                  <a:cubicBezTo>
                    <a:pt x="3899" y="7667"/>
                    <a:pt x="3937" y="7650"/>
                    <a:pt x="3974" y="7650"/>
                  </a:cubicBezTo>
                  <a:cubicBezTo>
                    <a:pt x="4064" y="7650"/>
                    <a:pt x="4151" y="7745"/>
                    <a:pt x="4103" y="7839"/>
                  </a:cubicBezTo>
                  <a:cubicBezTo>
                    <a:pt x="3203" y="9941"/>
                    <a:pt x="2102" y="11942"/>
                    <a:pt x="1001" y="13943"/>
                  </a:cubicBezTo>
                  <a:cubicBezTo>
                    <a:pt x="3403" y="11708"/>
                    <a:pt x="5605" y="9307"/>
                    <a:pt x="7639" y="6738"/>
                  </a:cubicBezTo>
                  <a:lnTo>
                    <a:pt x="7639" y="6738"/>
                  </a:lnTo>
                  <a:cubicBezTo>
                    <a:pt x="7400" y="6753"/>
                    <a:pt x="7157" y="6760"/>
                    <a:pt x="6911" y="6760"/>
                  </a:cubicBezTo>
                  <a:cubicBezTo>
                    <a:pt x="5514" y="6760"/>
                    <a:pt x="4036" y="6542"/>
                    <a:pt x="2702" y="6371"/>
                  </a:cubicBezTo>
                  <a:cubicBezTo>
                    <a:pt x="2369" y="6338"/>
                    <a:pt x="2369" y="5838"/>
                    <a:pt x="2702" y="5838"/>
                  </a:cubicBezTo>
                  <a:cubicBezTo>
                    <a:pt x="2736" y="5838"/>
                    <a:pt x="2803" y="5871"/>
                    <a:pt x="2836" y="5871"/>
                  </a:cubicBezTo>
                  <a:cubicBezTo>
                    <a:pt x="4103" y="4103"/>
                    <a:pt x="5071" y="2335"/>
                    <a:pt x="5605" y="200"/>
                  </a:cubicBezTo>
                  <a:cubicBezTo>
                    <a:pt x="5638" y="167"/>
                    <a:pt x="5638" y="134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77"/>
          <p:cNvGrpSpPr/>
          <p:nvPr/>
        </p:nvGrpSpPr>
        <p:grpSpPr>
          <a:xfrm rot="900128">
            <a:off x="7538519" y="534518"/>
            <a:ext cx="990001" cy="888465"/>
            <a:chOff x="2187750" y="197300"/>
            <a:chExt cx="1122500" cy="1007375"/>
          </a:xfrm>
        </p:grpSpPr>
        <p:sp>
          <p:nvSpPr>
            <p:cNvPr id="2475" name="Google Shape;2475;p77"/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77"/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77"/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7"/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77"/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77"/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77"/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77"/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77"/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77"/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77"/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77"/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77"/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val Callout 2"/>
          <p:cNvSpPr/>
          <p:nvPr/>
        </p:nvSpPr>
        <p:spPr>
          <a:xfrm>
            <a:off x="1156430" y="575388"/>
            <a:ext cx="1257997" cy="780515"/>
          </a:xfrm>
          <a:prstGeom prst="wedgeEllipseCallout">
            <a:avLst>
              <a:gd name="adj1" fmla="val 46647"/>
              <a:gd name="adj2" fmla="val 39738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2672" y="759428"/>
            <a:ext cx="121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Ghi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nhớ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67181" y="2015952"/>
            <a:ext cx="3490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Không nên sử dụng máy tính thời gian dài, nghỉ ngơi và thư giãn sau khoảng 30 phút sử dụng máy tính.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720205" y="2140724"/>
            <a:ext cx="35967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ánh</a:t>
            </a:r>
            <a:r>
              <a:rPr lang="en-US" sz="2000" dirty="0"/>
              <a:t> </a:t>
            </a:r>
            <a:r>
              <a:rPr lang="en-US" sz="2000" dirty="0" err="1"/>
              <a:t>sáng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màn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/>
              <a:t>mắt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oogle Shape;973;p57"/>
          <p:cNvGrpSpPr/>
          <p:nvPr/>
        </p:nvGrpSpPr>
        <p:grpSpPr>
          <a:xfrm rot="-303010">
            <a:off x="1166017" y="1734194"/>
            <a:ext cx="3866097" cy="2239926"/>
            <a:chOff x="1479875" y="2129600"/>
            <a:chExt cx="1677575" cy="1002275"/>
          </a:xfrm>
        </p:grpSpPr>
        <p:sp>
          <p:nvSpPr>
            <p:cNvPr id="974" name="Google Shape;974;p57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7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7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7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7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7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7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7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7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7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7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7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7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7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7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7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7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7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7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7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7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7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" name="Google Shape;1036;p57"/>
          <p:cNvGrpSpPr/>
          <p:nvPr/>
        </p:nvGrpSpPr>
        <p:grpSpPr>
          <a:xfrm rot="-899960">
            <a:off x="4452920" y="973873"/>
            <a:ext cx="822250" cy="403738"/>
            <a:chOff x="2595463" y="4500650"/>
            <a:chExt cx="822275" cy="403750"/>
          </a:xfrm>
        </p:grpSpPr>
        <p:sp>
          <p:nvSpPr>
            <p:cNvPr id="1037" name="Google Shape;1037;p57"/>
            <p:cNvSpPr/>
            <p:nvPr/>
          </p:nvSpPr>
          <p:spPr>
            <a:xfrm>
              <a:off x="3221088" y="4511375"/>
              <a:ext cx="196650" cy="198900"/>
            </a:xfrm>
            <a:custGeom>
              <a:avLst/>
              <a:gdLst/>
              <a:ahLst/>
              <a:cxnLst/>
              <a:rect l="l" t="t" r="r" b="b"/>
              <a:pathLst>
                <a:path w="7866" h="7956" extrusionOk="0">
                  <a:moveTo>
                    <a:pt x="5097" y="774"/>
                  </a:moveTo>
                  <a:lnTo>
                    <a:pt x="5097" y="774"/>
                  </a:lnTo>
                  <a:cubicBezTo>
                    <a:pt x="4997" y="1374"/>
                    <a:pt x="4963" y="1975"/>
                    <a:pt x="5063" y="2542"/>
                  </a:cubicBezTo>
                  <a:cubicBezTo>
                    <a:pt x="4763" y="2542"/>
                    <a:pt x="4663" y="2942"/>
                    <a:pt x="4963" y="3009"/>
                  </a:cubicBezTo>
                  <a:cubicBezTo>
                    <a:pt x="5730" y="3142"/>
                    <a:pt x="6464" y="3342"/>
                    <a:pt x="7198" y="3643"/>
                  </a:cubicBezTo>
                  <a:cubicBezTo>
                    <a:pt x="6598" y="4176"/>
                    <a:pt x="5964" y="4477"/>
                    <a:pt x="5197" y="4643"/>
                  </a:cubicBezTo>
                  <a:cubicBezTo>
                    <a:pt x="5141" y="4610"/>
                    <a:pt x="5074" y="4591"/>
                    <a:pt x="5010" y="4591"/>
                  </a:cubicBezTo>
                  <a:cubicBezTo>
                    <a:pt x="4882" y="4591"/>
                    <a:pt x="4763" y="4666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878"/>
                    <a:pt x="3295" y="5244"/>
                  </a:cubicBezTo>
                  <a:cubicBezTo>
                    <a:pt x="3274" y="5180"/>
                    <a:pt x="3240" y="5157"/>
                    <a:pt x="3200" y="5157"/>
                  </a:cubicBezTo>
                  <a:cubicBezTo>
                    <a:pt x="3177" y="5157"/>
                    <a:pt x="3153" y="5165"/>
                    <a:pt x="3129" y="5177"/>
                  </a:cubicBezTo>
                  <a:cubicBezTo>
                    <a:pt x="3084" y="5088"/>
                    <a:pt x="2980" y="5029"/>
                    <a:pt x="2877" y="5029"/>
                  </a:cubicBezTo>
                  <a:cubicBezTo>
                    <a:pt x="2825" y="5029"/>
                    <a:pt x="2773" y="5044"/>
                    <a:pt x="2728" y="5077"/>
                  </a:cubicBezTo>
                  <a:cubicBezTo>
                    <a:pt x="2261" y="5444"/>
                    <a:pt x="1728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4" y="4143"/>
                    <a:pt x="1828" y="4043"/>
                  </a:cubicBezTo>
                  <a:cubicBezTo>
                    <a:pt x="1527" y="3276"/>
                    <a:pt x="1161" y="2575"/>
                    <a:pt x="827" y="1841"/>
                  </a:cubicBezTo>
                  <a:lnTo>
                    <a:pt x="827" y="1841"/>
                  </a:lnTo>
                  <a:cubicBezTo>
                    <a:pt x="1594" y="2008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2" y="2584"/>
                    <a:pt x="3335" y="2524"/>
                    <a:pt x="3362" y="2442"/>
                  </a:cubicBezTo>
                  <a:cubicBezTo>
                    <a:pt x="3429" y="2442"/>
                    <a:pt x="3462" y="2408"/>
                    <a:pt x="3496" y="2375"/>
                  </a:cubicBezTo>
                  <a:cubicBezTo>
                    <a:pt x="3963" y="1808"/>
                    <a:pt x="4496" y="1274"/>
                    <a:pt x="5097" y="774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2" y="1308"/>
                    <a:pt x="3295" y="2108"/>
                  </a:cubicBezTo>
                  <a:cubicBezTo>
                    <a:pt x="3295" y="2108"/>
                    <a:pt x="3295" y="2108"/>
                    <a:pt x="3295" y="2075"/>
                  </a:cubicBezTo>
                  <a:cubicBezTo>
                    <a:pt x="2361" y="1675"/>
                    <a:pt x="1394" y="1408"/>
                    <a:pt x="393" y="1241"/>
                  </a:cubicBezTo>
                  <a:cubicBezTo>
                    <a:pt x="376" y="1238"/>
                    <a:pt x="359" y="1237"/>
                    <a:pt x="343" y="1237"/>
                  </a:cubicBezTo>
                  <a:cubicBezTo>
                    <a:pt x="137" y="1237"/>
                    <a:pt x="0" y="1425"/>
                    <a:pt x="93" y="1641"/>
                  </a:cubicBezTo>
                  <a:cubicBezTo>
                    <a:pt x="527" y="2475"/>
                    <a:pt x="960" y="3342"/>
                    <a:pt x="1461" y="4143"/>
                  </a:cubicBezTo>
                  <a:cubicBezTo>
                    <a:pt x="1227" y="4910"/>
                    <a:pt x="894" y="5677"/>
                    <a:pt x="393" y="6311"/>
                  </a:cubicBezTo>
                  <a:cubicBezTo>
                    <a:pt x="276" y="6488"/>
                    <a:pt x="443" y="6690"/>
                    <a:pt x="621" y="6690"/>
                  </a:cubicBezTo>
                  <a:cubicBezTo>
                    <a:pt x="645" y="6690"/>
                    <a:pt x="670" y="6686"/>
                    <a:pt x="694" y="6678"/>
                  </a:cubicBezTo>
                  <a:cubicBezTo>
                    <a:pt x="1561" y="6445"/>
                    <a:pt x="2361" y="6044"/>
                    <a:pt x="3062" y="5444"/>
                  </a:cubicBezTo>
                  <a:cubicBezTo>
                    <a:pt x="3295" y="6345"/>
                    <a:pt x="3862" y="7179"/>
                    <a:pt x="4430" y="7879"/>
                  </a:cubicBezTo>
                  <a:cubicBezTo>
                    <a:pt x="4473" y="7933"/>
                    <a:pt x="4527" y="7956"/>
                    <a:pt x="4582" y="7956"/>
                  </a:cubicBezTo>
                  <a:cubicBezTo>
                    <a:pt x="4697" y="7956"/>
                    <a:pt x="4818" y="7858"/>
                    <a:pt x="4863" y="7746"/>
                  </a:cubicBezTo>
                  <a:cubicBezTo>
                    <a:pt x="5197" y="6845"/>
                    <a:pt x="5330" y="5911"/>
                    <a:pt x="5297" y="4944"/>
                  </a:cubicBezTo>
                  <a:cubicBezTo>
                    <a:pt x="6231" y="4844"/>
                    <a:pt x="7098" y="4410"/>
                    <a:pt x="7765" y="3743"/>
                  </a:cubicBezTo>
                  <a:cubicBezTo>
                    <a:pt x="7865" y="3643"/>
                    <a:pt x="7865" y="3443"/>
                    <a:pt x="7732" y="3376"/>
                  </a:cubicBezTo>
                  <a:cubicBezTo>
                    <a:pt x="7031" y="3042"/>
                    <a:pt x="6264" y="2775"/>
                    <a:pt x="5497" y="2609"/>
                  </a:cubicBezTo>
                  <a:cubicBezTo>
                    <a:pt x="5497" y="2575"/>
                    <a:pt x="5497" y="2542"/>
                    <a:pt x="5497" y="2509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7"/>
            <p:cNvSpPr/>
            <p:nvPr/>
          </p:nvSpPr>
          <p:spPr>
            <a:xfrm>
              <a:off x="3241738" y="4530700"/>
              <a:ext cx="159325" cy="159325"/>
            </a:xfrm>
            <a:custGeom>
              <a:avLst/>
              <a:gdLst/>
              <a:ahLst/>
              <a:cxnLst/>
              <a:rect l="l" t="t" r="r" b="b"/>
              <a:pathLst>
                <a:path w="6373" h="6373" extrusionOk="0">
                  <a:moveTo>
                    <a:pt x="4271" y="1"/>
                  </a:moveTo>
                  <a:lnTo>
                    <a:pt x="4271" y="1"/>
                  </a:lnTo>
                  <a:cubicBezTo>
                    <a:pt x="3670" y="501"/>
                    <a:pt x="3137" y="1035"/>
                    <a:pt x="2670" y="1602"/>
                  </a:cubicBezTo>
                  <a:cubicBezTo>
                    <a:pt x="2636" y="1635"/>
                    <a:pt x="2603" y="1669"/>
                    <a:pt x="2536" y="1669"/>
                  </a:cubicBezTo>
                  <a:cubicBezTo>
                    <a:pt x="2509" y="1751"/>
                    <a:pt x="2436" y="1811"/>
                    <a:pt x="2337" y="1811"/>
                  </a:cubicBezTo>
                  <a:cubicBezTo>
                    <a:pt x="2315" y="1811"/>
                    <a:pt x="2293" y="1808"/>
                    <a:pt x="2269" y="1802"/>
                  </a:cubicBezTo>
                  <a:cubicBezTo>
                    <a:pt x="1535" y="1469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35" y="1802"/>
                    <a:pt x="701" y="2503"/>
                    <a:pt x="1002" y="3270"/>
                  </a:cubicBezTo>
                  <a:cubicBezTo>
                    <a:pt x="1068" y="3370"/>
                    <a:pt x="1002" y="3437"/>
                    <a:pt x="902" y="3470"/>
                  </a:cubicBezTo>
                  <a:cubicBezTo>
                    <a:pt x="835" y="4104"/>
                    <a:pt x="668" y="4671"/>
                    <a:pt x="368" y="5205"/>
                  </a:cubicBezTo>
                  <a:cubicBezTo>
                    <a:pt x="902" y="4971"/>
                    <a:pt x="1435" y="4671"/>
                    <a:pt x="1902" y="4304"/>
                  </a:cubicBezTo>
                  <a:cubicBezTo>
                    <a:pt x="1947" y="4271"/>
                    <a:pt x="1999" y="4256"/>
                    <a:pt x="2051" y="4256"/>
                  </a:cubicBezTo>
                  <a:cubicBezTo>
                    <a:pt x="2154" y="4256"/>
                    <a:pt x="2258" y="4315"/>
                    <a:pt x="2303" y="4404"/>
                  </a:cubicBezTo>
                  <a:cubicBezTo>
                    <a:pt x="2327" y="4392"/>
                    <a:pt x="2351" y="4384"/>
                    <a:pt x="2374" y="4384"/>
                  </a:cubicBezTo>
                  <a:cubicBezTo>
                    <a:pt x="2414" y="4384"/>
                    <a:pt x="2448" y="4407"/>
                    <a:pt x="2469" y="4471"/>
                  </a:cubicBezTo>
                  <a:cubicBezTo>
                    <a:pt x="2870" y="5105"/>
                    <a:pt x="3237" y="5772"/>
                    <a:pt x="3704" y="6372"/>
                  </a:cubicBezTo>
                  <a:cubicBezTo>
                    <a:pt x="3904" y="5638"/>
                    <a:pt x="4004" y="4871"/>
                    <a:pt x="3937" y="4071"/>
                  </a:cubicBezTo>
                  <a:cubicBezTo>
                    <a:pt x="3937" y="3893"/>
                    <a:pt x="4056" y="3818"/>
                    <a:pt x="4184" y="3818"/>
                  </a:cubicBezTo>
                  <a:cubicBezTo>
                    <a:pt x="4248" y="3818"/>
                    <a:pt x="4315" y="3837"/>
                    <a:pt x="4371" y="3870"/>
                  </a:cubicBezTo>
                  <a:cubicBezTo>
                    <a:pt x="5138" y="3704"/>
                    <a:pt x="5772" y="3403"/>
                    <a:pt x="6372" y="2870"/>
                  </a:cubicBezTo>
                  <a:cubicBezTo>
                    <a:pt x="5638" y="2569"/>
                    <a:pt x="4904" y="2369"/>
                    <a:pt x="4137" y="2236"/>
                  </a:cubicBezTo>
                  <a:cubicBezTo>
                    <a:pt x="3837" y="2169"/>
                    <a:pt x="3937" y="1769"/>
                    <a:pt x="4237" y="1769"/>
                  </a:cubicBezTo>
                  <a:cubicBezTo>
                    <a:pt x="4137" y="1202"/>
                    <a:pt x="4171" y="601"/>
                    <a:pt x="42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7"/>
            <p:cNvSpPr/>
            <p:nvPr/>
          </p:nvSpPr>
          <p:spPr>
            <a:xfrm>
              <a:off x="2595463" y="4500650"/>
              <a:ext cx="230175" cy="403750"/>
            </a:xfrm>
            <a:custGeom>
              <a:avLst/>
              <a:gdLst/>
              <a:ahLst/>
              <a:cxnLst/>
              <a:rect l="l" t="t" r="r" b="b"/>
              <a:pathLst>
                <a:path w="9207" h="16150" extrusionOk="0">
                  <a:moveTo>
                    <a:pt x="6519" y="1"/>
                  </a:moveTo>
                  <a:cubicBezTo>
                    <a:pt x="6491" y="1"/>
                    <a:pt x="6463" y="11"/>
                    <a:pt x="6438" y="35"/>
                  </a:cubicBezTo>
                  <a:cubicBezTo>
                    <a:pt x="4170" y="2604"/>
                    <a:pt x="2135" y="5339"/>
                    <a:pt x="134" y="8108"/>
                  </a:cubicBezTo>
                  <a:cubicBezTo>
                    <a:pt x="0" y="8341"/>
                    <a:pt x="200" y="8542"/>
                    <a:pt x="400" y="8575"/>
                  </a:cubicBezTo>
                  <a:cubicBezTo>
                    <a:pt x="1358" y="8689"/>
                    <a:pt x="2284" y="8741"/>
                    <a:pt x="3222" y="8741"/>
                  </a:cubicBezTo>
                  <a:cubicBezTo>
                    <a:pt x="3656" y="8741"/>
                    <a:pt x="4093" y="8729"/>
                    <a:pt x="4537" y="8708"/>
                  </a:cubicBezTo>
                  <a:lnTo>
                    <a:pt x="4537" y="8708"/>
                  </a:lnTo>
                  <a:cubicBezTo>
                    <a:pt x="3136" y="11010"/>
                    <a:pt x="1868" y="13378"/>
                    <a:pt x="567" y="15713"/>
                  </a:cubicBezTo>
                  <a:cubicBezTo>
                    <a:pt x="441" y="15941"/>
                    <a:pt x="621" y="16150"/>
                    <a:pt x="818" y="16150"/>
                  </a:cubicBezTo>
                  <a:cubicBezTo>
                    <a:pt x="880" y="16150"/>
                    <a:pt x="945" y="16129"/>
                    <a:pt x="1001" y="16080"/>
                  </a:cubicBezTo>
                  <a:cubicBezTo>
                    <a:pt x="3970" y="13478"/>
                    <a:pt x="6672" y="10643"/>
                    <a:pt x="9107" y="7541"/>
                  </a:cubicBezTo>
                  <a:cubicBezTo>
                    <a:pt x="9207" y="7407"/>
                    <a:pt x="9173" y="7241"/>
                    <a:pt x="9073" y="7141"/>
                  </a:cubicBezTo>
                  <a:cubicBezTo>
                    <a:pt x="9140" y="7074"/>
                    <a:pt x="9140" y="6974"/>
                    <a:pt x="9040" y="6940"/>
                  </a:cubicBezTo>
                  <a:cubicBezTo>
                    <a:pt x="7506" y="6507"/>
                    <a:pt x="5771" y="6440"/>
                    <a:pt x="4170" y="6340"/>
                  </a:cubicBezTo>
                  <a:cubicBezTo>
                    <a:pt x="5604" y="4806"/>
                    <a:pt x="6538" y="2804"/>
                    <a:pt x="7005" y="769"/>
                  </a:cubicBezTo>
                  <a:cubicBezTo>
                    <a:pt x="7049" y="615"/>
                    <a:pt x="6919" y="505"/>
                    <a:pt x="6787" y="505"/>
                  </a:cubicBezTo>
                  <a:cubicBezTo>
                    <a:pt x="6719" y="505"/>
                    <a:pt x="6650" y="534"/>
                    <a:pt x="6605" y="603"/>
                  </a:cubicBezTo>
                  <a:cubicBezTo>
                    <a:pt x="6605" y="603"/>
                    <a:pt x="6605" y="636"/>
                    <a:pt x="6572" y="669"/>
                  </a:cubicBezTo>
                  <a:cubicBezTo>
                    <a:pt x="6038" y="2804"/>
                    <a:pt x="5070" y="4572"/>
                    <a:pt x="3803" y="6340"/>
                  </a:cubicBezTo>
                  <a:cubicBezTo>
                    <a:pt x="3770" y="6340"/>
                    <a:pt x="3703" y="6307"/>
                    <a:pt x="3669" y="6307"/>
                  </a:cubicBezTo>
                  <a:cubicBezTo>
                    <a:pt x="3336" y="6307"/>
                    <a:pt x="3336" y="6807"/>
                    <a:pt x="3669" y="6840"/>
                  </a:cubicBezTo>
                  <a:cubicBezTo>
                    <a:pt x="5003" y="7011"/>
                    <a:pt x="6481" y="7229"/>
                    <a:pt x="7878" y="7229"/>
                  </a:cubicBezTo>
                  <a:cubicBezTo>
                    <a:pt x="8124" y="7229"/>
                    <a:pt x="8367" y="7222"/>
                    <a:pt x="8606" y="7207"/>
                  </a:cubicBezTo>
                  <a:lnTo>
                    <a:pt x="8606" y="7207"/>
                  </a:lnTo>
                  <a:cubicBezTo>
                    <a:pt x="6572" y="9776"/>
                    <a:pt x="4370" y="12177"/>
                    <a:pt x="1968" y="14412"/>
                  </a:cubicBezTo>
                  <a:cubicBezTo>
                    <a:pt x="3069" y="12411"/>
                    <a:pt x="4170" y="10410"/>
                    <a:pt x="5070" y="8308"/>
                  </a:cubicBezTo>
                  <a:cubicBezTo>
                    <a:pt x="5118" y="8214"/>
                    <a:pt x="5031" y="8119"/>
                    <a:pt x="4941" y="8119"/>
                  </a:cubicBezTo>
                  <a:cubicBezTo>
                    <a:pt x="4904" y="8119"/>
                    <a:pt x="4866" y="8136"/>
                    <a:pt x="4837" y="8175"/>
                  </a:cubicBezTo>
                  <a:cubicBezTo>
                    <a:pt x="4837" y="8208"/>
                    <a:pt x="4837" y="8208"/>
                    <a:pt x="4837" y="8208"/>
                  </a:cubicBezTo>
                  <a:cubicBezTo>
                    <a:pt x="4770" y="8141"/>
                    <a:pt x="4704" y="8075"/>
                    <a:pt x="4603" y="8075"/>
                  </a:cubicBezTo>
                  <a:cubicBezTo>
                    <a:pt x="4092" y="8102"/>
                    <a:pt x="3587" y="8118"/>
                    <a:pt x="3085" y="8118"/>
                  </a:cubicBezTo>
                  <a:cubicBezTo>
                    <a:pt x="2374" y="8118"/>
                    <a:pt x="1671" y="8086"/>
                    <a:pt x="968" y="8008"/>
                  </a:cubicBezTo>
                  <a:cubicBezTo>
                    <a:pt x="2769" y="5473"/>
                    <a:pt x="4603" y="2971"/>
                    <a:pt x="6438" y="469"/>
                  </a:cubicBezTo>
                  <a:cubicBezTo>
                    <a:pt x="6505" y="369"/>
                    <a:pt x="6572" y="269"/>
                    <a:pt x="6638" y="202"/>
                  </a:cubicBezTo>
                  <a:cubicBezTo>
                    <a:pt x="6689" y="101"/>
                    <a:pt x="6606" y="1"/>
                    <a:pt x="651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7"/>
            <p:cNvSpPr/>
            <p:nvPr/>
          </p:nvSpPr>
          <p:spPr>
            <a:xfrm>
              <a:off x="2619638" y="45123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6" y="2502"/>
                    <a:pt x="1802" y="5004"/>
                    <a:pt x="1" y="7539"/>
                  </a:cubicBezTo>
                  <a:cubicBezTo>
                    <a:pt x="704" y="7617"/>
                    <a:pt x="1407" y="7649"/>
                    <a:pt x="2118" y="7649"/>
                  </a:cubicBezTo>
                  <a:cubicBezTo>
                    <a:pt x="2620" y="7649"/>
                    <a:pt x="3125" y="7633"/>
                    <a:pt x="3636" y="7606"/>
                  </a:cubicBezTo>
                  <a:cubicBezTo>
                    <a:pt x="3737" y="7606"/>
                    <a:pt x="3803" y="7672"/>
                    <a:pt x="3870" y="7739"/>
                  </a:cubicBezTo>
                  <a:cubicBezTo>
                    <a:pt x="3870" y="7739"/>
                    <a:pt x="3870" y="7739"/>
                    <a:pt x="3870" y="7706"/>
                  </a:cubicBezTo>
                  <a:cubicBezTo>
                    <a:pt x="3899" y="7667"/>
                    <a:pt x="3937" y="7650"/>
                    <a:pt x="3974" y="7650"/>
                  </a:cubicBezTo>
                  <a:cubicBezTo>
                    <a:pt x="4064" y="7650"/>
                    <a:pt x="4151" y="7745"/>
                    <a:pt x="4103" y="7839"/>
                  </a:cubicBezTo>
                  <a:cubicBezTo>
                    <a:pt x="3203" y="9941"/>
                    <a:pt x="2102" y="11942"/>
                    <a:pt x="1001" y="13943"/>
                  </a:cubicBezTo>
                  <a:cubicBezTo>
                    <a:pt x="3403" y="11708"/>
                    <a:pt x="5605" y="9307"/>
                    <a:pt x="7639" y="6738"/>
                  </a:cubicBezTo>
                  <a:lnTo>
                    <a:pt x="7639" y="6738"/>
                  </a:lnTo>
                  <a:cubicBezTo>
                    <a:pt x="7400" y="6753"/>
                    <a:pt x="7157" y="6760"/>
                    <a:pt x="6911" y="6760"/>
                  </a:cubicBezTo>
                  <a:cubicBezTo>
                    <a:pt x="5514" y="6760"/>
                    <a:pt x="4036" y="6542"/>
                    <a:pt x="2702" y="6371"/>
                  </a:cubicBezTo>
                  <a:cubicBezTo>
                    <a:pt x="2369" y="6338"/>
                    <a:pt x="2369" y="5838"/>
                    <a:pt x="2702" y="5838"/>
                  </a:cubicBezTo>
                  <a:cubicBezTo>
                    <a:pt x="2736" y="5838"/>
                    <a:pt x="2803" y="5871"/>
                    <a:pt x="2836" y="5871"/>
                  </a:cubicBezTo>
                  <a:cubicBezTo>
                    <a:pt x="4103" y="4103"/>
                    <a:pt x="5071" y="2335"/>
                    <a:pt x="5605" y="200"/>
                  </a:cubicBezTo>
                  <a:cubicBezTo>
                    <a:pt x="5638" y="167"/>
                    <a:pt x="5638" y="134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Pentagon 4"/>
          <p:cNvSpPr/>
          <p:nvPr/>
        </p:nvSpPr>
        <p:spPr>
          <a:xfrm>
            <a:off x="380144" y="825353"/>
            <a:ext cx="2024009" cy="569447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KẾT LUẬN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324436">
            <a:off x="1496282" y="1875727"/>
            <a:ext cx="32152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00" dirty="0"/>
              <a:t>Khi sử dụng máy tính cần ngồi đúng tư thế và giữ đúng khoảng cách để bảo vệ sức khỏe.</a:t>
            </a:r>
            <a:endParaRPr lang="en-US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8" t="6465" b="6285"/>
          <a:stretch/>
        </p:blipFill>
        <p:spPr>
          <a:xfrm>
            <a:off x="5771558" y="967417"/>
            <a:ext cx="2058875" cy="3655407"/>
          </a:xfrm>
          <a:prstGeom prst="rect">
            <a:avLst/>
          </a:prstGeom>
        </p:spPr>
      </p:pic>
      <p:grpSp>
        <p:nvGrpSpPr>
          <p:cNvPr id="78" name="Google Shape;1005;p57"/>
          <p:cNvGrpSpPr/>
          <p:nvPr/>
        </p:nvGrpSpPr>
        <p:grpSpPr>
          <a:xfrm rot="899960">
            <a:off x="7423416" y="550473"/>
            <a:ext cx="1136591" cy="989820"/>
            <a:chOff x="4696925" y="4062125"/>
            <a:chExt cx="1136625" cy="989850"/>
          </a:xfrm>
        </p:grpSpPr>
        <p:sp>
          <p:nvSpPr>
            <p:cNvPr id="79" name="Google Shape;1006;p57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07;p57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08;p57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09;p57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10;p57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11;p57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12;p57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13;p57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14;p57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15;p57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16;p57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17;p57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2" name="Google Shape;2492;p78"/>
          <p:cNvGrpSpPr/>
          <p:nvPr/>
        </p:nvGrpSpPr>
        <p:grpSpPr>
          <a:xfrm flipH="1">
            <a:off x="3616187" y="3686162"/>
            <a:ext cx="730297" cy="533348"/>
            <a:chOff x="1520150" y="3517375"/>
            <a:chExt cx="604200" cy="285625"/>
          </a:xfrm>
        </p:grpSpPr>
        <p:sp>
          <p:nvSpPr>
            <p:cNvPr id="2493" name="Google Shape;2493;p78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/>
                <a:t>C</a:t>
              </a:r>
              <a:endParaRPr sz="2400" b="1" dirty="0"/>
            </a:p>
          </p:txBody>
        </p:sp>
        <p:sp>
          <p:nvSpPr>
            <p:cNvPr id="2494" name="Google Shape;2494;p78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8"/>
          <p:cNvGrpSpPr/>
          <p:nvPr/>
        </p:nvGrpSpPr>
        <p:grpSpPr>
          <a:xfrm flipH="1">
            <a:off x="3616187" y="2788465"/>
            <a:ext cx="730297" cy="533348"/>
            <a:chOff x="1520150" y="3517375"/>
            <a:chExt cx="604200" cy="285625"/>
          </a:xfrm>
        </p:grpSpPr>
        <p:sp>
          <p:nvSpPr>
            <p:cNvPr id="2496" name="Google Shape;2496;p78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smtClean="0"/>
                <a:t>A</a:t>
              </a:r>
              <a:endParaRPr sz="2800" b="1" dirty="0"/>
            </a:p>
          </p:txBody>
        </p:sp>
        <p:sp>
          <p:nvSpPr>
            <p:cNvPr id="2497" name="Google Shape;2497;p78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8" name="Google Shape;2498;p78"/>
          <p:cNvGrpSpPr/>
          <p:nvPr/>
        </p:nvGrpSpPr>
        <p:grpSpPr>
          <a:xfrm flipH="1">
            <a:off x="7420937" y="3686162"/>
            <a:ext cx="730297" cy="533348"/>
            <a:chOff x="1520150" y="3517375"/>
            <a:chExt cx="604200" cy="285625"/>
          </a:xfrm>
        </p:grpSpPr>
        <p:sp>
          <p:nvSpPr>
            <p:cNvPr id="2499" name="Google Shape;2499;p78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/>
                <a:t>D</a:t>
              </a:r>
              <a:endParaRPr sz="2400" b="1" dirty="0"/>
            </a:p>
          </p:txBody>
        </p:sp>
        <p:sp>
          <p:nvSpPr>
            <p:cNvPr id="2500" name="Google Shape;2500;p78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1" name="Google Shape;2501;p78"/>
          <p:cNvGrpSpPr/>
          <p:nvPr/>
        </p:nvGrpSpPr>
        <p:grpSpPr>
          <a:xfrm flipH="1">
            <a:off x="7420937" y="2788465"/>
            <a:ext cx="730297" cy="533348"/>
            <a:chOff x="1520150" y="3517375"/>
            <a:chExt cx="604200" cy="285625"/>
          </a:xfrm>
        </p:grpSpPr>
        <p:sp>
          <p:nvSpPr>
            <p:cNvPr id="2502" name="Google Shape;2502;p78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/>
                <a:t>B</a:t>
              </a:r>
              <a:endParaRPr sz="2400" b="1" dirty="0"/>
            </a:p>
          </p:txBody>
        </p:sp>
        <p:sp>
          <p:nvSpPr>
            <p:cNvPr id="2503" name="Google Shape;2503;p78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0" name="Google Shape;2530;p78"/>
          <p:cNvGrpSpPr/>
          <p:nvPr/>
        </p:nvGrpSpPr>
        <p:grpSpPr>
          <a:xfrm rot="20364634">
            <a:off x="641131" y="585912"/>
            <a:ext cx="1189875" cy="532200"/>
            <a:chOff x="2750925" y="2801625"/>
            <a:chExt cx="1189875" cy="532200"/>
          </a:xfrm>
        </p:grpSpPr>
        <p:grpSp>
          <p:nvGrpSpPr>
            <p:cNvPr id="2531" name="Google Shape;2531;p78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2532" name="Google Shape;2532;p78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78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78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78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78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7" name="Google Shape;2537;p78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78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875538" y="1064442"/>
            <a:ext cx="757044" cy="579879"/>
          </a:xfrm>
          <a:prstGeom prst="wedgeRoundRectCallout">
            <a:avLst>
              <a:gd name="adj1" fmla="val 72265"/>
              <a:gd name="adj2" fmla="val 3744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?1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7285" y="672614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/>
              <a:t>Tư thế ngồi khi sử dụng máy tính đúng sẽ giúp em tránh nguy cơ mắc những bệnh nào sau đây?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/>
          <a:stretch/>
        </p:blipFill>
        <p:spPr>
          <a:xfrm>
            <a:off x="6609285" y="578492"/>
            <a:ext cx="2003791" cy="1723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8862" y="2788465"/>
            <a:ext cx="207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/>
              <a:t>Vẹo</a:t>
            </a:r>
            <a:r>
              <a:rPr lang="en-US" sz="2400" dirty="0" smtClean="0"/>
              <a:t> </a:t>
            </a:r>
            <a:r>
              <a:rPr lang="en-US" sz="2400" dirty="0" err="1" smtClean="0"/>
              <a:t>cột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sống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879158" y="2802143"/>
            <a:ext cx="121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/>
              <a:t>Đau</a:t>
            </a:r>
            <a:r>
              <a:rPr lang="en-US" sz="2400" dirty="0" smtClean="0"/>
              <a:t> tai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1658894" y="3662004"/>
            <a:ext cx="160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/>
              <a:t>Cận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5578867" y="3699840"/>
            <a:ext cx="154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/>
              <a:t>Đau</a:t>
            </a:r>
            <a:r>
              <a:rPr lang="en-US" sz="2400" dirty="0" smtClean="0"/>
              <a:t> </a:t>
            </a:r>
            <a:r>
              <a:rPr lang="en-US" sz="2400" dirty="0" err="1" smtClean="0"/>
              <a:t>chân</a:t>
            </a:r>
            <a:endParaRPr lang="en-US" sz="24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7" y="2646044"/>
            <a:ext cx="598619" cy="60408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74" y="3519583"/>
            <a:ext cx="598619" cy="60408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56"/>
          <p:cNvGrpSpPr/>
          <p:nvPr/>
        </p:nvGrpSpPr>
        <p:grpSpPr>
          <a:xfrm>
            <a:off x="7057900" y="619800"/>
            <a:ext cx="1489325" cy="740275"/>
            <a:chOff x="1645575" y="1947525"/>
            <a:chExt cx="1489325" cy="740275"/>
          </a:xfrm>
        </p:grpSpPr>
        <p:sp>
          <p:nvSpPr>
            <p:cNvPr id="941" name="Google Shape;941;p56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6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6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6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56"/>
          <p:cNvGrpSpPr/>
          <p:nvPr/>
        </p:nvGrpSpPr>
        <p:grpSpPr>
          <a:xfrm rot="21330508">
            <a:off x="979026" y="780238"/>
            <a:ext cx="1189875" cy="532200"/>
            <a:chOff x="2750925" y="2801625"/>
            <a:chExt cx="1189875" cy="532200"/>
          </a:xfrm>
        </p:grpSpPr>
        <p:grpSp>
          <p:nvGrpSpPr>
            <p:cNvPr id="949" name="Google Shape;949;p56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950" name="Google Shape;950;p56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56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56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56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56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5" name="Google Shape;955;p56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6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56"/>
          <p:cNvGrpSpPr/>
          <p:nvPr/>
        </p:nvGrpSpPr>
        <p:grpSpPr>
          <a:xfrm>
            <a:off x="5481913" y="405251"/>
            <a:ext cx="453504" cy="842777"/>
            <a:chOff x="7428550" y="362900"/>
            <a:chExt cx="288250" cy="535675"/>
          </a:xfrm>
        </p:grpSpPr>
        <p:sp>
          <p:nvSpPr>
            <p:cNvPr id="967" name="Google Shape;967;p56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6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ular Callout 38"/>
          <p:cNvSpPr/>
          <p:nvPr/>
        </p:nvSpPr>
        <p:spPr>
          <a:xfrm>
            <a:off x="1195442" y="1408510"/>
            <a:ext cx="757044" cy="579879"/>
          </a:xfrm>
          <a:prstGeom prst="wedgeRoundRectCallout">
            <a:avLst>
              <a:gd name="adj1" fmla="val 65479"/>
              <a:gd name="adj2" fmla="val 32129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?2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2006" y="1547329"/>
            <a:ext cx="65149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/>
              <a:t>Tư thế nào sau đây là đúng khi sử dụng máy tính?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40" y="2061235"/>
            <a:ext cx="6583835" cy="16161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07" y="3677340"/>
            <a:ext cx="598619" cy="604086"/>
          </a:xfrm>
          <a:prstGeom prst="rect">
            <a:avLst/>
          </a:prstGeom>
        </p:spPr>
      </p:pic>
      <p:sp>
        <p:nvSpPr>
          <p:cNvPr id="43" name="Multiply 42"/>
          <p:cNvSpPr/>
          <p:nvPr/>
        </p:nvSpPr>
        <p:spPr>
          <a:xfrm>
            <a:off x="1938517" y="3819089"/>
            <a:ext cx="462337" cy="46233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3873357" y="3825595"/>
            <a:ext cx="462337" cy="46233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44"/>
          <p:cNvSpPr/>
          <p:nvPr/>
        </p:nvSpPr>
        <p:spPr>
          <a:xfrm>
            <a:off x="6927181" y="3825595"/>
            <a:ext cx="462337" cy="46233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51"/>
          <p:cNvGrpSpPr/>
          <p:nvPr/>
        </p:nvGrpSpPr>
        <p:grpSpPr>
          <a:xfrm>
            <a:off x="617497" y="1239899"/>
            <a:ext cx="2491468" cy="514632"/>
            <a:chOff x="1520675" y="4283175"/>
            <a:chExt cx="2409375" cy="284050"/>
          </a:xfrm>
        </p:grpSpPr>
        <p:sp>
          <p:nvSpPr>
            <p:cNvPr id="554" name="Google Shape;554;p51"/>
            <p:cNvSpPr/>
            <p:nvPr/>
          </p:nvSpPr>
          <p:spPr>
            <a:xfrm>
              <a:off x="1524350" y="4285775"/>
              <a:ext cx="2403625" cy="274650"/>
            </a:xfrm>
            <a:custGeom>
              <a:avLst/>
              <a:gdLst/>
              <a:ahLst/>
              <a:cxnLst/>
              <a:rect l="l" t="t" r="r" b="b"/>
              <a:pathLst>
                <a:path w="96145" h="10986" extrusionOk="0">
                  <a:moveTo>
                    <a:pt x="0" y="1"/>
                  </a:moveTo>
                  <a:lnTo>
                    <a:pt x="0" y="10986"/>
                  </a:lnTo>
                  <a:lnTo>
                    <a:pt x="92629" y="10986"/>
                  </a:lnTo>
                  <a:lnTo>
                    <a:pt x="96144" y="5671"/>
                  </a:lnTo>
                  <a:lnTo>
                    <a:pt x="92629" y="1"/>
                  </a:lnTo>
                  <a:lnTo>
                    <a:pt x="75890" y="524"/>
                  </a:lnTo>
                  <a:lnTo>
                    <a:pt x="16739" y="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 smtClean="0"/>
                <a:t>Thảo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luận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cặp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đôi</a:t>
              </a:r>
              <a:endParaRPr sz="2000" b="1" dirty="0"/>
            </a:p>
          </p:txBody>
        </p:sp>
        <p:sp>
          <p:nvSpPr>
            <p:cNvPr id="555" name="Google Shape;555;p51"/>
            <p:cNvSpPr/>
            <p:nvPr/>
          </p:nvSpPr>
          <p:spPr>
            <a:xfrm>
              <a:off x="1520675" y="4283175"/>
              <a:ext cx="2409375" cy="284050"/>
            </a:xfrm>
            <a:custGeom>
              <a:avLst/>
              <a:gdLst/>
              <a:ahLst/>
              <a:cxnLst/>
              <a:rect l="l" t="t" r="r" b="b"/>
              <a:pathLst>
                <a:path w="96375" h="11362" extrusionOk="0">
                  <a:moveTo>
                    <a:pt x="92755" y="126"/>
                  </a:moveTo>
                  <a:lnTo>
                    <a:pt x="96181" y="5773"/>
                  </a:lnTo>
                  <a:lnTo>
                    <a:pt x="92714" y="10943"/>
                  </a:lnTo>
                  <a:lnTo>
                    <a:pt x="92714" y="10943"/>
                  </a:lnTo>
                  <a:lnTo>
                    <a:pt x="69614" y="10839"/>
                  </a:lnTo>
                  <a:lnTo>
                    <a:pt x="63818" y="10818"/>
                  </a:lnTo>
                  <a:lnTo>
                    <a:pt x="58043" y="10818"/>
                  </a:lnTo>
                  <a:lnTo>
                    <a:pt x="46451" y="10797"/>
                  </a:lnTo>
                  <a:lnTo>
                    <a:pt x="23289" y="10839"/>
                  </a:lnTo>
                  <a:lnTo>
                    <a:pt x="272" y="10943"/>
                  </a:lnTo>
                  <a:lnTo>
                    <a:pt x="272" y="10943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11718" y="544"/>
                  </a:lnTo>
                  <a:lnTo>
                    <a:pt x="14605" y="628"/>
                  </a:lnTo>
                  <a:lnTo>
                    <a:pt x="16049" y="691"/>
                  </a:lnTo>
                  <a:cubicBezTo>
                    <a:pt x="16530" y="712"/>
                    <a:pt x="17012" y="712"/>
                    <a:pt x="17493" y="712"/>
                  </a:cubicBezTo>
                  <a:lnTo>
                    <a:pt x="23289" y="733"/>
                  </a:lnTo>
                  <a:cubicBezTo>
                    <a:pt x="31010" y="774"/>
                    <a:pt x="38730" y="837"/>
                    <a:pt x="46451" y="837"/>
                  </a:cubicBezTo>
                  <a:cubicBezTo>
                    <a:pt x="47742" y="844"/>
                    <a:pt x="49029" y="847"/>
                    <a:pt x="50317" y="847"/>
                  </a:cubicBezTo>
                  <a:cubicBezTo>
                    <a:pt x="52891" y="847"/>
                    <a:pt x="55462" y="837"/>
                    <a:pt x="58043" y="837"/>
                  </a:cubicBezTo>
                  <a:lnTo>
                    <a:pt x="69614" y="816"/>
                  </a:lnTo>
                  <a:lnTo>
                    <a:pt x="75410" y="774"/>
                  </a:lnTo>
                  <a:cubicBezTo>
                    <a:pt x="75891" y="774"/>
                    <a:pt x="76372" y="774"/>
                    <a:pt x="76853" y="754"/>
                  </a:cubicBezTo>
                  <a:lnTo>
                    <a:pt x="78297" y="691"/>
                  </a:lnTo>
                  <a:lnTo>
                    <a:pt x="81184" y="586"/>
                  </a:lnTo>
                  <a:lnTo>
                    <a:pt x="92755" y="126"/>
                  </a:lnTo>
                  <a:close/>
                  <a:moveTo>
                    <a:pt x="43" y="0"/>
                  </a:moveTo>
                  <a:lnTo>
                    <a:pt x="43" y="105"/>
                  </a:lnTo>
                  <a:lnTo>
                    <a:pt x="1" y="11090"/>
                  </a:lnTo>
                  <a:lnTo>
                    <a:pt x="1" y="11215"/>
                  </a:lnTo>
                  <a:lnTo>
                    <a:pt x="147" y="11215"/>
                  </a:lnTo>
                  <a:lnTo>
                    <a:pt x="23289" y="11320"/>
                  </a:lnTo>
                  <a:lnTo>
                    <a:pt x="46451" y="11362"/>
                  </a:lnTo>
                  <a:lnTo>
                    <a:pt x="58043" y="11341"/>
                  </a:lnTo>
                  <a:lnTo>
                    <a:pt x="63818" y="11341"/>
                  </a:lnTo>
                  <a:lnTo>
                    <a:pt x="69614" y="11320"/>
                  </a:lnTo>
                  <a:lnTo>
                    <a:pt x="92776" y="11215"/>
                  </a:lnTo>
                  <a:lnTo>
                    <a:pt x="92839" y="11215"/>
                  </a:lnTo>
                  <a:lnTo>
                    <a:pt x="92881" y="11153"/>
                  </a:lnTo>
                  <a:lnTo>
                    <a:pt x="96354" y="5817"/>
                  </a:lnTo>
                  <a:lnTo>
                    <a:pt x="96375" y="5775"/>
                  </a:lnTo>
                  <a:lnTo>
                    <a:pt x="96354" y="5733"/>
                  </a:lnTo>
                  <a:lnTo>
                    <a:pt x="92797" y="63"/>
                  </a:lnTo>
                  <a:lnTo>
                    <a:pt x="81226" y="335"/>
                  </a:lnTo>
                  <a:lnTo>
                    <a:pt x="78318" y="398"/>
                  </a:lnTo>
                  <a:lnTo>
                    <a:pt x="76853" y="440"/>
                  </a:lnTo>
                  <a:cubicBezTo>
                    <a:pt x="76372" y="461"/>
                    <a:pt x="75891" y="461"/>
                    <a:pt x="75410" y="461"/>
                  </a:cubicBezTo>
                  <a:lnTo>
                    <a:pt x="69614" y="419"/>
                  </a:lnTo>
                  <a:lnTo>
                    <a:pt x="58043" y="398"/>
                  </a:lnTo>
                  <a:cubicBezTo>
                    <a:pt x="55462" y="398"/>
                    <a:pt x="52891" y="389"/>
                    <a:pt x="50317" y="389"/>
                  </a:cubicBezTo>
                  <a:cubicBezTo>
                    <a:pt x="49029" y="389"/>
                    <a:pt x="47742" y="391"/>
                    <a:pt x="46451" y="398"/>
                  </a:cubicBezTo>
                  <a:cubicBezTo>
                    <a:pt x="38730" y="398"/>
                    <a:pt x="31010" y="461"/>
                    <a:pt x="23289" y="502"/>
                  </a:cubicBezTo>
                  <a:lnTo>
                    <a:pt x="17493" y="523"/>
                  </a:lnTo>
                  <a:cubicBezTo>
                    <a:pt x="17012" y="523"/>
                    <a:pt x="16530" y="523"/>
                    <a:pt x="16049" y="502"/>
                  </a:cubicBezTo>
                  <a:lnTo>
                    <a:pt x="14605" y="461"/>
                  </a:lnTo>
                  <a:lnTo>
                    <a:pt x="11718" y="37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51"/>
          <p:cNvGrpSpPr/>
          <p:nvPr/>
        </p:nvGrpSpPr>
        <p:grpSpPr>
          <a:xfrm>
            <a:off x="3576243" y="799795"/>
            <a:ext cx="666075" cy="709275"/>
            <a:chOff x="3894875" y="1871850"/>
            <a:chExt cx="666075" cy="709275"/>
          </a:xfrm>
        </p:grpSpPr>
        <p:sp>
          <p:nvSpPr>
            <p:cNvPr id="558" name="Google Shape;558;p51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1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1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1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1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1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51"/>
          <p:cNvGrpSpPr/>
          <p:nvPr/>
        </p:nvGrpSpPr>
        <p:grpSpPr>
          <a:xfrm rot="899960">
            <a:off x="7333618" y="741972"/>
            <a:ext cx="1136591" cy="989820"/>
            <a:chOff x="4696925" y="4062125"/>
            <a:chExt cx="1136625" cy="989850"/>
          </a:xfrm>
        </p:grpSpPr>
        <p:sp>
          <p:nvSpPr>
            <p:cNvPr id="565" name="Google Shape;565;p51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1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1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1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1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1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1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1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1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1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1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1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51"/>
          <p:cNvGrpSpPr/>
          <p:nvPr/>
        </p:nvGrpSpPr>
        <p:grpSpPr>
          <a:xfrm rot="10800000" flipH="1">
            <a:off x="7883046" y="3388429"/>
            <a:ext cx="491225" cy="1039038"/>
            <a:chOff x="2019788" y="3671350"/>
            <a:chExt cx="491225" cy="1039038"/>
          </a:xfrm>
        </p:grpSpPr>
        <p:sp>
          <p:nvSpPr>
            <p:cNvPr id="578" name="Google Shape;578;p51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1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1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1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1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1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2150" y="611754"/>
            <a:ext cx="512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Chuột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máy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tính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487" y="1887710"/>
            <a:ext cx="44948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 smtClean="0"/>
              <a:t>Quan</a:t>
            </a:r>
            <a:r>
              <a:rPr lang="en-US" sz="2000" b="1" i="1" dirty="0" smtClean="0"/>
              <a:t> </a:t>
            </a:r>
            <a:r>
              <a:rPr lang="vi-VN" sz="2000" b="1" i="1" dirty="0" smtClean="0"/>
              <a:t>sát </a:t>
            </a:r>
            <a:r>
              <a:rPr lang="vi-VN" sz="2000" b="1" i="1" dirty="0"/>
              <a:t>Hình 20 và trả lời câu hỏi: </a:t>
            </a:r>
            <a:endParaRPr lang="en-US" sz="2000" b="1" i="1" dirty="0" smtClean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Em </a:t>
            </a:r>
            <a:r>
              <a:rPr lang="vi-VN" sz="2000" dirty="0"/>
              <a:t>hãy quan sát Hình 20 và ghép các cụm từ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</a:rPr>
              <a:t>nút trái</a:t>
            </a:r>
            <a:r>
              <a:rPr lang="vi-VN" sz="2000" dirty="0"/>
              <a:t>,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</a:rPr>
              <a:t>nút phải</a:t>
            </a:r>
            <a:r>
              <a:rPr lang="vi-VN" sz="2000" dirty="0"/>
              <a:t>,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</a:rPr>
              <a:t>nút cuộn </a:t>
            </a:r>
            <a:r>
              <a:rPr lang="vi-VN" sz="2000" dirty="0"/>
              <a:t>tương ứng với các bộ phận được đánh số của chuột máy tính.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08" y="1969031"/>
            <a:ext cx="2672462" cy="2043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" name="Google Shape;1376;p61"/>
          <p:cNvGrpSpPr/>
          <p:nvPr/>
        </p:nvGrpSpPr>
        <p:grpSpPr>
          <a:xfrm rot="-4500040">
            <a:off x="666857" y="507803"/>
            <a:ext cx="548534" cy="708754"/>
            <a:chOff x="6459450" y="2381250"/>
            <a:chExt cx="548550" cy="708775"/>
          </a:xfrm>
        </p:grpSpPr>
        <p:sp>
          <p:nvSpPr>
            <p:cNvPr id="1377" name="Google Shape;1377;p61"/>
            <p:cNvSpPr/>
            <p:nvPr/>
          </p:nvSpPr>
          <p:spPr>
            <a:xfrm>
              <a:off x="6459450" y="2624975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6" y="808"/>
                  </a:moveTo>
                  <a:cubicBezTo>
                    <a:pt x="4996" y="1375"/>
                    <a:pt x="4963" y="1975"/>
                    <a:pt x="5063" y="2542"/>
                  </a:cubicBezTo>
                  <a:cubicBezTo>
                    <a:pt x="4796" y="2542"/>
                    <a:pt x="4663" y="2942"/>
                    <a:pt x="4963" y="3009"/>
                  </a:cubicBezTo>
                  <a:cubicBezTo>
                    <a:pt x="5730" y="3143"/>
                    <a:pt x="6464" y="3376"/>
                    <a:pt x="7198" y="3676"/>
                  </a:cubicBezTo>
                  <a:cubicBezTo>
                    <a:pt x="6631" y="4177"/>
                    <a:pt x="5964" y="4510"/>
                    <a:pt x="5196" y="4644"/>
                  </a:cubicBezTo>
                  <a:cubicBezTo>
                    <a:pt x="5156" y="4614"/>
                    <a:pt x="5101" y="4599"/>
                    <a:pt x="5044" y="4599"/>
                  </a:cubicBezTo>
                  <a:cubicBezTo>
                    <a:pt x="4910" y="4599"/>
                    <a:pt x="4763" y="4680"/>
                    <a:pt x="4763" y="4844"/>
                  </a:cubicBezTo>
                  <a:cubicBezTo>
                    <a:pt x="4830" y="5644"/>
                    <a:pt x="4729" y="6412"/>
                    <a:pt x="4529" y="7145"/>
                  </a:cubicBezTo>
                  <a:cubicBezTo>
                    <a:pt x="4062" y="6545"/>
                    <a:pt x="3695" y="5911"/>
                    <a:pt x="3328" y="5244"/>
                  </a:cubicBezTo>
                  <a:cubicBezTo>
                    <a:pt x="3280" y="5195"/>
                    <a:pt x="3231" y="5164"/>
                    <a:pt x="3182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95" y="5029"/>
                    <a:pt x="2891" y="5029"/>
                  </a:cubicBezTo>
                  <a:cubicBezTo>
                    <a:pt x="2839" y="5029"/>
                    <a:pt x="2784" y="5044"/>
                    <a:pt x="2728" y="5077"/>
                  </a:cubicBezTo>
                  <a:cubicBezTo>
                    <a:pt x="2261" y="5478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7" y="4210"/>
                    <a:pt x="1894" y="4143"/>
                    <a:pt x="1861" y="4043"/>
                  </a:cubicBezTo>
                  <a:cubicBezTo>
                    <a:pt x="1527" y="3276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3" y="2584"/>
                    <a:pt x="3340" y="2524"/>
                    <a:pt x="3395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96" y="1808"/>
                    <a:pt x="4496" y="1275"/>
                    <a:pt x="5096" y="808"/>
                  </a:cubicBezTo>
                  <a:close/>
                  <a:moveTo>
                    <a:pt x="5436" y="1"/>
                  </a:moveTo>
                  <a:cubicBezTo>
                    <a:pt x="5400" y="1"/>
                    <a:pt x="5364" y="13"/>
                    <a:pt x="5330" y="40"/>
                  </a:cubicBezTo>
                  <a:cubicBezTo>
                    <a:pt x="4563" y="641"/>
                    <a:pt x="3862" y="1308"/>
                    <a:pt x="3328" y="2108"/>
                  </a:cubicBezTo>
                  <a:lnTo>
                    <a:pt x="3295" y="2108"/>
                  </a:lnTo>
                  <a:cubicBezTo>
                    <a:pt x="2361" y="1675"/>
                    <a:pt x="1427" y="1408"/>
                    <a:pt x="393" y="1241"/>
                  </a:cubicBezTo>
                  <a:cubicBezTo>
                    <a:pt x="378" y="1239"/>
                    <a:pt x="364" y="1238"/>
                    <a:pt x="349" y="1238"/>
                  </a:cubicBezTo>
                  <a:cubicBezTo>
                    <a:pt x="165" y="1238"/>
                    <a:pt x="0" y="1425"/>
                    <a:pt x="93" y="1641"/>
                  </a:cubicBezTo>
                  <a:cubicBezTo>
                    <a:pt x="560" y="2475"/>
                    <a:pt x="993" y="3343"/>
                    <a:pt x="1460" y="4143"/>
                  </a:cubicBezTo>
                  <a:cubicBezTo>
                    <a:pt x="1227" y="4944"/>
                    <a:pt x="893" y="5678"/>
                    <a:pt x="426" y="6311"/>
                  </a:cubicBezTo>
                  <a:cubicBezTo>
                    <a:pt x="270" y="6499"/>
                    <a:pt x="465" y="6715"/>
                    <a:pt x="654" y="6715"/>
                  </a:cubicBezTo>
                  <a:cubicBezTo>
                    <a:pt x="667" y="6715"/>
                    <a:pt x="680" y="6714"/>
                    <a:pt x="693" y="6712"/>
                  </a:cubicBezTo>
                  <a:cubicBezTo>
                    <a:pt x="1561" y="6445"/>
                    <a:pt x="2394" y="6045"/>
                    <a:pt x="3062" y="5478"/>
                  </a:cubicBezTo>
                  <a:cubicBezTo>
                    <a:pt x="3328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6" y="6845"/>
                    <a:pt x="5330" y="5911"/>
                    <a:pt x="5297" y="4977"/>
                  </a:cubicBezTo>
                  <a:cubicBezTo>
                    <a:pt x="6231" y="4844"/>
                    <a:pt x="7131" y="4410"/>
                    <a:pt x="7798" y="3743"/>
                  </a:cubicBezTo>
                  <a:cubicBezTo>
                    <a:pt x="7865" y="3643"/>
                    <a:pt x="7865" y="3476"/>
                    <a:pt x="7732" y="3409"/>
                  </a:cubicBezTo>
                  <a:cubicBezTo>
                    <a:pt x="7031" y="3042"/>
                    <a:pt x="6264" y="2776"/>
                    <a:pt x="5497" y="2609"/>
                  </a:cubicBezTo>
                  <a:cubicBezTo>
                    <a:pt x="5497" y="2575"/>
                    <a:pt x="5497" y="2542"/>
                    <a:pt x="5497" y="2542"/>
                  </a:cubicBezTo>
                  <a:cubicBezTo>
                    <a:pt x="5497" y="1775"/>
                    <a:pt x="5497" y="1041"/>
                    <a:pt x="5663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1"/>
            <p:cNvSpPr/>
            <p:nvPr/>
          </p:nvSpPr>
          <p:spPr>
            <a:xfrm>
              <a:off x="6480100" y="2645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670" y="468"/>
                    <a:pt x="3170" y="1001"/>
                    <a:pt x="2669" y="1568"/>
                  </a:cubicBezTo>
                  <a:cubicBezTo>
                    <a:pt x="2636" y="1635"/>
                    <a:pt x="2603" y="1635"/>
                    <a:pt x="2569" y="1635"/>
                  </a:cubicBezTo>
                  <a:cubicBezTo>
                    <a:pt x="2514" y="1717"/>
                    <a:pt x="2437" y="1777"/>
                    <a:pt x="2337" y="1777"/>
                  </a:cubicBezTo>
                  <a:cubicBezTo>
                    <a:pt x="2315" y="1777"/>
                    <a:pt x="2293" y="1774"/>
                    <a:pt x="2269" y="1768"/>
                  </a:cubicBezTo>
                  <a:cubicBezTo>
                    <a:pt x="1535" y="1435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68" y="1768"/>
                    <a:pt x="701" y="2469"/>
                    <a:pt x="1035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5" y="4070"/>
                    <a:pt x="668" y="4637"/>
                    <a:pt x="368" y="5171"/>
                  </a:cubicBezTo>
                  <a:cubicBezTo>
                    <a:pt x="935" y="4937"/>
                    <a:pt x="1435" y="4671"/>
                    <a:pt x="1902" y="4270"/>
                  </a:cubicBezTo>
                  <a:cubicBezTo>
                    <a:pt x="1958" y="4237"/>
                    <a:pt x="2013" y="4222"/>
                    <a:pt x="2065" y="4222"/>
                  </a:cubicBezTo>
                  <a:cubicBezTo>
                    <a:pt x="2169" y="4222"/>
                    <a:pt x="2258" y="4281"/>
                    <a:pt x="2302" y="4370"/>
                  </a:cubicBezTo>
                  <a:cubicBezTo>
                    <a:pt x="2320" y="4361"/>
                    <a:pt x="2338" y="4357"/>
                    <a:pt x="2356" y="4357"/>
                  </a:cubicBezTo>
                  <a:cubicBezTo>
                    <a:pt x="2405" y="4357"/>
                    <a:pt x="2454" y="4388"/>
                    <a:pt x="2502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5"/>
                    <a:pt x="4004" y="4837"/>
                    <a:pt x="3937" y="4037"/>
                  </a:cubicBezTo>
                  <a:cubicBezTo>
                    <a:pt x="3937" y="3873"/>
                    <a:pt x="4084" y="3792"/>
                    <a:pt x="4218" y="3792"/>
                  </a:cubicBezTo>
                  <a:cubicBezTo>
                    <a:pt x="4275" y="3792"/>
                    <a:pt x="4330" y="3807"/>
                    <a:pt x="4370" y="3837"/>
                  </a:cubicBezTo>
                  <a:cubicBezTo>
                    <a:pt x="5138" y="3703"/>
                    <a:pt x="5805" y="3370"/>
                    <a:pt x="6372" y="2869"/>
                  </a:cubicBezTo>
                  <a:cubicBezTo>
                    <a:pt x="5638" y="2569"/>
                    <a:pt x="4904" y="2336"/>
                    <a:pt x="4137" y="2202"/>
                  </a:cubicBezTo>
                  <a:cubicBezTo>
                    <a:pt x="3837" y="2135"/>
                    <a:pt x="3970" y="1735"/>
                    <a:pt x="4237" y="1735"/>
                  </a:cubicBezTo>
                  <a:cubicBezTo>
                    <a:pt x="4137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1"/>
            <p:cNvSpPr/>
            <p:nvPr/>
          </p:nvSpPr>
          <p:spPr>
            <a:xfrm>
              <a:off x="6728775" y="2812525"/>
              <a:ext cx="279225" cy="277500"/>
            </a:xfrm>
            <a:custGeom>
              <a:avLst/>
              <a:gdLst/>
              <a:ahLst/>
              <a:cxnLst/>
              <a:rect l="l" t="t" r="r" b="b"/>
              <a:pathLst>
                <a:path w="11169" h="11100" extrusionOk="0">
                  <a:moveTo>
                    <a:pt x="6699" y="844"/>
                  </a:moveTo>
                  <a:cubicBezTo>
                    <a:pt x="6766" y="1912"/>
                    <a:pt x="6832" y="2946"/>
                    <a:pt x="6966" y="4013"/>
                  </a:cubicBezTo>
                  <a:cubicBezTo>
                    <a:pt x="6966" y="4113"/>
                    <a:pt x="7033" y="4180"/>
                    <a:pt x="7099" y="4213"/>
                  </a:cubicBezTo>
                  <a:cubicBezTo>
                    <a:pt x="6866" y="4280"/>
                    <a:pt x="6799" y="4647"/>
                    <a:pt x="7066" y="4747"/>
                  </a:cubicBezTo>
                  <a:cubicBezTo>
                    <a:pt x="8000" y="5114"/>
                    <a:pt x="9001" y="5414"/>
                    <a:pt x="10001" y="5714"/>
                  </a:cubicBezTo>
                  <a:cubicBezTo>
                    <a:pt x="9201" y="6015"/>
                    <a:pt x="8434" y="6348"/>
                    <a:pt x="7700" y="6715"/>
                  </a:cubicBezTo>
                  <a:cubicBezTo>
                    <a:pt x="7633" y="6748"/>
                    <a:pt x="7600" y="6782"/>
                    <a:pt x="7600" y="6849"/>
                  </a:cubicBezTo>
                  <a:cubicBezTo>
                    <a:pt x="7500" y="6882"/>
                    <a:pt x="7433" y="6949"/>
                    <a:pt x="7433" y="7049"/>
                  </a:cubicBezTo>
                  <a:cubicBezTo>
                    <a:pt x="7233" y="8116"/>
                    <a:pt x="6966" y="9117"/>
                    <a:pt x="6599" y="10118"/>
                  </a:cubicBezTo>
                  <a:cubicBezTo>
                    <a:pt x="6065" y="9150"/>
                    <a:pt x="5531" y="8183"/>
                    <a:pt x="4964" y="7249"/>
                  </a:cubicBezTo>
                  <a:cubicBezTo>
                    <a:pt x="4931" y="7182"/>
                    <a:pt x="4898" y="7182"/>
                    <a:pt x="4864" y="7182"/>
                  </a:cubicBezTo>
                  <a:cubicBezTo>
                    <a:pt x="4791" y="7084"/>
                    <a:pt x="4682" y="7023"/>
                    <a:pt x="4563" y="7023"/>
                  </a:cubicBezTo>
                  <a:cubicBezTo>
                    <a:pt x="4520" y="7023"/>
                    <a:pt x="4475" y="7031"/>
                    <a:pt x="4431" y="7049"/>
                  </a:cubicBezTo>
                  <a:cubicBezTo>
                    <a:pt x="3330" y="7682"/>
                    <a:pt x="2162" y="8049"/>
                    <a:pt x="895" y="8216"/>
                  </a:cubicBezTo>
                  <a:cubicBezTo>
                    <a:pt x="1395" y="7349"/>
                    <a:pt x="1929" y="6482"/>
                    <a:pt x="2496" y="5681"/>
                  </a:cubicBezTo>
                  <a:cubicBezTo>
                    <a:pt x="2596" y="5548"/>
                    <a:pt x="2529" y="5448"/>
                    <a:pt x="2429" y="5414"/>
                  </a:cubicBezTo>
                  <a:cubicBezTo>
                    <a:pt x="2429" y="5381"/>
                    <a:pt x="2429" y="5381"/>
                    <a:pt x="2429" y="5347"/>
                  </a:cubicBezTo>
                  <a:cubicBezTo>
                    <a:pt x="2129" y="4280"/>
                    <a:pt x="1729" y="3279"/>
                    <a:pt x="1262" y="2279"/>
                  </a:cubicBezTo>
                  <a:lnTo>
                    <a:pt x="1262" y="2279"/>
                  </a:lnTo>
                  <a:cubicBezTo>
                    <a:pt x="2162" y="2646"/>
                    <a:pt x="3063" y="2979"/>
                    <a:pt x="3964" y="3346"/>
                  </a:cubicBezTo>
                  <a:cubicBezTo>
                    <a:pt x="4014" y="3363"/>
                    <a:pt x="4064" y="3371"/>
                    <a:pt x="4110" y="3371"/>
                  </a:cubicBezTo>
                  <a:cubicBezTo>
                    <a:pt x="4155" y="3371"/>
                    <a:pt x="4197" y="3363"/>
                    <a:pt x="4231" y="3346"/>
                  </a:cubicBezTo>
                  <a:cubicBezTo>
                    <a:pt x="4250" y="3365"/>
                    <a:pt x="4291" y="3385"/>
                    <a:pt x="4336" y="3385"/>
                  </a:cubicBezTo>
                  <a:cubicBezTo>
                    <a:pt x="4368" y="3385"/>
                    <a:pt x="4402" y="3374"/>
                    <a:pt x="4431" y="3346"/>
                  </a:cubicBezTo>
                  <a:cubicBezTo>
                    <a:pt x="5165" y="2479"/>
                    <a:pt x="5898" y="1645"/>
                    <a:pt x="6699" y="844"/>
                  </a:cubicBezTo>
                  <a:close/>
                  <a:moveTo>
                    <a:pt x="6943" y="1"/>
                  </a:moveTo>
                  <a:cubicBezTo>
                    <a:pt x="6870" y="1"/>
                    <a:pt x="6794" y="27"/>
                    <a:pt x="6732" y="77"/>
                  </a:cubicBezTo>
                  <a:cubicBezTo>
                    <a:pt x="5832" y="944"/>
                    <a:pt x="4998" y="1878"/>
                    <a:pt x="4364" y="2912"/>
                  </a:cubicBezTo>
                  <a:cubicBezTo>
                    <a:pt x="4331" y="2879"/>
                    <a:pt x="4297" y="2812"/>
                    <a:pt x="4231" y="2812"/>
                  </a:cubicBezTo>
                  <a:cubicBezTo>
                    <a:pt x="3063" y="2345"/>
                    <a:pt x="1929" y="1912"/>
                    <a:pt x="795" y="1478"/>
                  </a:cubicBezTo>
                  <a:cubicBezTo>
                    <a:pt x="764" y="1469"/>
                    <a:pt x="732" y="1465"/>
                    <a:pt x="699" y="1465"/>
                  </a:cubicBezTo>
                  <a:cubicBezTo>
                    <a:pt x="489" y="1465"/>
                    <a:pt x="279" y="1642"/>
                    <a:pt x="394" y="1845"/>
                  </a:cubicBezTo>
                  <a:cubicBezTo>
                    <a:pt x="995" y="3046"/>
                    <a:pt x="1562" y="4247"/>
                    <a:pt x="2129" y="5448"/>
                  </a:cubicBezTo>
                  <a:cubicBezTo>
                    <a:pt x="2129" y="5481"/>
                    <a:pt x="2162" y="5514"/>
                    <a:pt x="2196" y="5514"/>
                  </a:cubicBezTo>
                  <a:cubicBezTo>
                    <a:pt x="1362" y="6415"/>
                    <a:pt x="661" y="7382"/>
                    <a:pt x="94" y="8450"/>
                  </a:cubicBezTo>
                  <a:cubicBezTo>
                    <a:pt x="1" y="8637"/>
                    <a:pt x="170" y="8853"/>
                    <a:pt x="356" y="8853"/>
                  </a:cubicBezTo>
                  <a:cubicBezTo>
                    <a:pt x="368" y="8853"/>
                    <a:pt x="381" y="8852"/>
                    <a:pt x="394" y="8850"/>
                  </a:cubicBezTo>
                  <a:cubicBezTo>
                    <a:pt x="1929" y="8750"/>
                    <a:pt x="3397" y="8316"/>
                    <a:pt x="4764" y="7549"/>
                  </a:cubicBezTo>
                  <a:cubicBezTo>
                    <a:pt x="5298" y="8683"/>
                    <a:pt x="5798" y="9817"/>
                    <a:pt x="6365" y="10918"/>
                  </a:cubicBezTo>
                  <a:cubicBezTo>
                    <a:pt x="6421" y="11029"/>
                    <a:pt x="6549" y="11100"/>
                    <a:pt x="6669" y="11100"/>
                  </a:cubicBezTo>
                  <a:cubicBezTo>
                    <a:pt x="6764" y="11100"/>
                    <a:pt x="6855" y="11055"/>
                    <a:pt x="6899" y="10951"/>
                  </a:cubicBezTo>
                  <a:cubicBezTo>
                    <a:pt x="7399" y="9717"/>
                    <a:pt x="7766" y="8450"/>
                    <a:pt x="8000" y="7149"/>
                  </a:cubicBezTo>
                  <a:cubicBezTo>
                    <a:pt x="8000" y="7082"/>
                    <a:pt x="8000" y="7049"/>
                    <a:pt x="7967" y="6982"/>
                  </a:cubicBezTo>
                  <a:cubicBezTo>
                    <a:pt x="8967" y="6615"/>
                    <a:pt x="9935" y="6248"/>
                    <a:pt x="10935" y="5948"/>
                  </a:cubicBezTo>
                  <a:cubicBezTo>
                    <a:pt x="11169" y="5881"/>
                    <a:pt x="11169" y="5514"/>
                    <a:pt x="10969" y="5448"/>
                  </a:cubicBezTo>
                  <a:cubicBezTo>
                    <a:pt x="9768" y="5047"/>
                    <a:pt x="8567" y="4580"/>
                    <a:pt x="7333" y="4247"/>
                  </a:cubicBezTo>
                  <a:cubicBezTo>
                    <a:pt x="7466" y="4213"/>
                    <a:pt x="7566" y="4113"/>
                    <a:pt x="7533" y="3946"/>
                  </a:cubicBezTo>
                  <a:cubicBezTo>
                    <a:pt x="7466" y="2712"/>
                    <a:pt x="7333" y="1478"/>
                    <a:pt x="7199" y="244"/>
                  </a:cubicBezTo>
                  <a:cubicBezTo>
                    <a:pt x="7178" y="76"/>
                    <a:pt x="7065" y="1"/>
                    <a:pt x="69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1"/>
            <p:cNvSpPr/>
            <p:nvPr/>
          </p:nvSpPr>
          <p:spPr>
            <a:xfrm>
              <a:off x="6751125" y="2833625"/>
              <a:ext cx="227700" cy="231850"/>
            </a:xfrm>
            <a:custGeom>
              <a:avLst/>
              <a:gdLst/>
              <a:ahLst/>
              <a:cxnLst/>
              <a:rect l="l" t="t" r="r" b="b"/>
              <a:pathLst>
                <a:path w="9108" h="9274" extrusionOk="0">
                  <a:moveTo>
                    <a:pt x="5805" y="0"/>
                  </a:moveTo>
                  <a:cubicBezTo>
                    <a:pt x="5004" y="801"/>
                    <a:pt x="4271" y="1635"/>
                    <a:pt x="3537" y="2502"/>
                  </a:cubicBezTo>
                  <a:cubicBezTo>
                    <a:pt x="3508" y="2530"/>
                    <a:pt x="3474" y="2541"/>
                    <a:pt x="3442" y="2541"/>
                  </a:cubicBezTo>
                  <a:cubicBezTo>
                    <a:pt x="3397" y="2541"/>
                    <a:pt x="3356" y="2521"/>
                    <a:pt x="3337" y="2502"/>
                  </a:cubicBezTo>
                  <a:cubicBezTo>
                    <a:pt x="3303" y="2519"/>
                    <a:pt x="3261" y="2527"/>
                    <a:pt x="3216" y="2527"/>
                  </a:cubicBezTo>
                  <a:cubicBezTo>
                    <a:pt x="3170" y="2527"/>
                    <a:pt x="3120" y="2519"/>
                    <a:pt x="3070" y="2502"/>
                  </a:cubicBezTo>
                  <a:cubicBezTo>
                    <a:pt x="2169" y="2135"/>
                    <a:pt x="1268" y="1802"/>
                    <a:pt x="368" y="1435"/>
                  </a:cubicBezTo>
                  <a:lnTo>
                    <a:pt x="368" y="1435"/>
                  </a:lnTo>
                  <a:cubicBezTo>
                    <a:pt x="835" y="2435"/>
                    <a:pt x="1235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35" y="4604"/>
                    <a:pt x="1702" y="4704"/>
                    <a:pt x="1602" y="4837"/>
                  </a:cubicBezTo>
                  <a:cubicBezTo>
                    <a:pt x="1035" y="5638"/>
                    <a:pt x="501" y="6505"/>
                    <a:pt x="1" y="7372"/>
                  </a:cubicBezTo>
                  <a:cubicBezTo>
                    <a:pt x="1268" y="7205"/>
                    <a:pt x="2436" y="6838"/>
                    <a:pt x="3537" y="6205"/>
                  </a:cubicBezTo>
                  <a:cubicBezTo>
                    <a:pt x="3581" y="6187"/>
                    <a:pt x="3626" y="6179"/>
                    <a:pt x="3669" y="6179"/>
                  </a:cubicBezTo>
                  <a:cubicBezTo>
                    <a:pt x="3788" y="6179"/>
                    <a:pt x="3897" y="6240"/>
                    <a:pt x="3970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705" y="9274"/>
                  </a:cubicBezTo>
                  <a:cubicBezTo>
                    <a:pt x="6072" y="8273"/>
                    <a:pt x="6339" y="7272"/>
                    <a:pt x="6539" y="6205"/>
                  </a:cubicBezTo>
                  <a:cubicBezTo>
                    <a:pt x="6539" y="6105"/>
                    <a:pt x="6606" y="6038"/>
                    <a:pt x="6706" y="6005"/>
                  </a:cubicBezTo>
                  <a:cubicBezTo>
                    <a:pt x="6706" y="5938"/>
                    <a:pt x="6739" y="5904"/>
                    <a:pt x="6806" y="5871"/>
                  </a:cubicBezTo>
                  <a:cubicBezTo>
                    <a:pt x="7540" y="5504"/>
                    <a:pt x="8307" y="5171"/>
                    <a:pt x="9107" y="4870"/>
                  </a:cubicBezTo>
                  <a:cubicBezTo>
                    <a:pt x="8107" y="4570"/>
                    <a:pt x="7106" y="4270"/>
                    <a:pt x="6139" y="3903"/>
                  </a:cubicBezTo>
                  <a:cubicBezTo>
                    <a:pt x="5905" y="3803"/>
                    <a:pt x="5972" y="3436"/>
                    <a:pt x="6205" y="3369"/>
                  </a:cubicBezTo>
                  <a:cubicBezTo>
                    <a:pt x="6139" y="3336"/>
                    <a:pt x="6072" y="3269"/>
                    <a:pt x="6072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1"/>
            <p:cNvSpPr/>
            <p:nvPr/>
          </p:nvSpPr>
          <p:spPr>
            <a:xfrm>
              <a:off x="6724863" y="23812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5" y="860"/>
                  </a:moveTo>
                  <a:cubicBezTo>
                    <a:pt x="6805" y="1894"/>
                    <a:pt x="6872" y="2962"/>
                    <a:pt x="6972" y="3996"/>
                  </a:cubicBezTo>
                  <a:cubicBezTo>
                    <a:pt x="7005" y="4096"/>
                    <a:pt x="7039" y="4163"/>
                    <a:pt x="7105" y="4196"/>
                  </a:cubicBezTo>
                  <a:cubicBezTo>
                    <a:pt x="6905" y="4263"/>
                    <a:pt x="6839" y="4630"/>
                    <a:pt x="7072" y="4730"/>
                  </a:cubicBezTo>
                  <a:cubicBezTo>
                    <a:pt x="8039" y="5097"/>
                    <a:pt x="9040" y="5397"/>
                    <a:pt x="10007" y="5697"/>
                  </a:cubicBezTo>
                  <a:cubicBezTo>
                    <a:pt x="9240" y="5997"/>
                    <a:pt x="8440" y="6331"/>
                    <a:pt x="7706" y="6731"/>
                  </a:cubicBezTo>
                  <a:cubicBezTo>
                    <a:pt x="7639" y="6731"/>
                    <a:pt x="7639" y="6798"/>
                    <a:pt x="7606" y="6831"/>
                  </a:cubicBezTo>
                  <a:cubicBezTo>
                    <a:pt x="7539" y="6865"/>
                    <a:pt x="7472" y="6931"/>
                    <a:pt x="7439" y="7031"/>
                  </a:cubicBezTo>
                  <a:cubicBezTo>
                    <a:pt x="7239" y="8099"/>
                    <a:pt x="6972" y="9133"/>
                    <a:pt x="6605" y="10134"/>
                  </a:cubicBezTo>
                  <a:cubicBezTo>
                    <a:pt x="6105" y="9133"/>
                    <a:pt x="5538" y="8199"/>
                    <a:pt x="5004" y="7232"/>
                  </a:cubicBezTo>
                  <a:cubicBezTo>
                    <a:pt x="4971" y="7165"/>
                    <a:pt x="4937" y="7165"/>
                    <a:pt x="4870" y="7165"/>
                  </a:cubicBezTo>
                  <a:cubicBezTo>
                    <a:pt x="4826" y="7076"/>
                    <a:pt x="4737" y="7017"/>
                    <a:pt x="4633" y="7017"/>
                  </a:cubicBezTo>
                  <a:cubicBezTo>
                    <a:pt x="4581" y="7017"/>
                    <a:pt x="4526" y="7031"/>
                    <a:pt x="4470" y="7065"/>
                  </a:cubicBezTo>
                  <a:cubicBezTo>
                    <a:pt x="3336" y="7665"/>
                    <a:pt x="2169" y="8032"/>
                    <a:pt x="934" y="8199"/>
                  </a:cubicBezTo>
                  <a:cubicBezTo>
                    <a:pt x="1435" y="7332"/>
                    <a:pt x="1968" y="6498"/>
                    <a:pt x="2535" y="5664"/>
                  </a:cubicBezTo>
                  <a:cubicBezTo>
                    <a:pt x="2602" y="5564"/>
                    <a:pt x="2535" y="5430"/>
                    <a:pt x="2469" y="5397"/>
                  </a:cubicBezTo>
                  <a:cubicBezTo>
                    <a:pt x="2469" y="5397"/>
                    <a:pt x="2469" y="5364"/>
                    <a:pt x="2469" y="5330"/>
                  </a:cubicBezTo>
                  <a:cubicBezTo>
                    <a:pt x="2135" y="4263"/>
                    <a:pt x="1735" y="3262"/>
                    <a:pt x="1268" y="2295"/>
                  </a:cubicBezTo>
                  <a:lnTo>
                    <a:pt x="1268" y="2295"/>
                  </a:lnTo>
                  <a:cubicBezTo>
                    <a:pt x="2169" y="2628"/>
                    <a:pt x="3103" y="2995"/>
                    <a:pt x="4003" y="3329"/>
                  </a:cubicBezTo>
                  <a:cubicBezTo>
                    <a:pt x="4053" y="3345"/>
                    <a:pt x="4095" y="3354"/>
                    <a:pt x="4132" y="3354"/>
                  </a:cubicBezTo>
                  <a:cubicBezTo>
                    <a:pt x="4170" y="3354"/>
                    <a:pt x="4203" y="3345"/>
                    <a:pt x="4237" y="3329"/>
                  </a:cubicBezTo>
                  <a:cubicBezTo>
                    <a:pt x="4275" y="3348"/>
                    <a:pt x="4325" y="3367"/>
                    <a:pt x="4366" y="3367"/>
                  </a:cubicBezTo>
                  <a:cubicBezTo>
                    <a:pt x="4397" y="3367"/>
                    <a:pt x="4423" y="3357"/>
                    <a:pt x="4437" y="3329"/>
                  </a:cubicBezTo>
                  <a:cubicBezTo>
                    <a:pt x="5171" y="2462"/>
                    <a:pt x="5905" y="1628"/>
                    <a:pt x="6705" y="860"/>
                  </a:cubicBezTo>
                  <a:close/>
                  <a:moveTo>
                    <a:pt x="6961" y="1"/>
                  </a:moveTo>
                  <a:cubicBezTo>
                    <a:pt x="6883" y="1"/>
                    <a:pt x="6801" y="30"/>
                    <a:pt x="6738" y="93"/>
                  </a:cubicBezTo>
                  <a:cubicBezTo>
                    <a:pt x="5838" y="927"/>
                    <a:pt x="5037" y="1861"/>
                    <a:pt x="4370" y="2895"/>
                  </a:cubicBezTo>
                  <a:cubicBezTo>
                    <a:pt x="4370" y="2862"/>
                    <a:pt x="4303" y="2828"/>
                    <a:pt x="4237" y="2795"/>
                  </a:cubicBezTo>
                  <a:cubicBezTo>
                    <a:pt x="3103" y="2361"/>
                    <a:pt x="1968" y="1894"/>
                    <a:pt x="801" y="1461"/>
                  </a:cubicBezTo>
                  <a:cubicBezTo>
                    <a:pt x="774" y="1452"/>
                    <a:pt x="745" y="1448"/>
                    <a:pt x="716" y="1448"/>
                  </a:cubicBezTo>
                  <a:cubicBezTo>
                    <a:pt x="520" y="1448"/>
                    <a:pt x="285" y="1625"/>
                    <a:pt x="401" y="1828"/>
                  </a:cubicBezTo>
                  <a:cubicBezTo>
                    <a:pt x="1034" y="3029"/>
                    <a:pt x="1568" y="4229"/>
                    <a:pt x="2135" y="5464"/>
                  </a:cubicBezTo>
                  <a:cubicBezTo>
                    <a:pt x="2169" y="5497"/>
                    <a:pt x="2169" y="5497"/>
                    <a:pt x="2202" y="5530"/>
                  </a:cubicBezTo>
                  <a:cubicBezTo>
                    <a:pt x="1401" y="6398"/>
                    <a:pt x="701" y="7398"/>
                    <a:pt x="100" y="8432"/>
                  </a:cubicBezTo>
                  <a:cubicBezTo>
                    <a:pt x="0" y="8633"/>
                    <a:pt x="200" y="8866"/>
                    <a:pt x="401" y="8866"/>
                  </a:cubicBezTo>
                  <a:cubicBezTo>
                    <a:pt x="1968" y="8733"/>
                    <a:pt x="3436" y="8299"/>
                    <a:pt x="4804" y="7532"/>
                  </a:cubicBezTo>
                  <a:cubicBezTo>
                    <a:pt x="5304" y="8666"/>
                    <a:pt x="5838" y="9800"/>
                    <a:pt x="6405" y="10901"/>
                  </a:cubicBezTo>
                  <a:cubicBezTo>
                    <a:pt x="6461" y="11012"/>
                    <a:pt x="6578" y="11082"/>
                    <a:pt x="6689" y="11082"/>
                  </a:cubicBezTo>
                  <a:cubicBezTo>
                    <a:pt x="6777" y="11082"/>
                    <a:pt x="6861" y="11038"/>
                    <a:pt x="6905" y="10934"/>
                  </a:cubicBezTo>
                  <a:cubicBezTo>
                    <a:pt x="7439" y="9700"/>
                    <a:pt x="7806" y="8432"/>
                    <a:pt x="8039" y="7132"/>
                  </a:cubicBezTo>
                  <a:cubicBezTo>
                    <a:pt x="8039" y="7065"/>
                    <a:pt x="8039" y="7031"/>
                    <a:pt x="8006" y="6998"/>
                  </a:cubicBezTo>
                  <a:cubicBezTo>
                    <a:pt x="8973" y="6598"/>
                    <a:pt x="9974" y="6264"/>
                    <a:pt x="10975" y="5931"/>
                  </a:cubicBezTo>
                  <a:cubicBezTo>
                    <a:pt x="11175" y="5864"/>
                    <a:pt x="11208" y="5530"/>
                    <a:pt x="10975" y="5430"/>
                  </a:cubicBezTo>
                  <a:cubicBezTo>
                    <a:pt x="9774" y="5030"/>
                    <a:pt x="8573" y="4563"/>
                    <a:pt x="7339" y="4229"/>
                  </a:cubicBezTo>
                  <a:cubicBezTo>
                    <a:pt x="7472" y="4196"/>
                    <a:pt x="7572" y="4096"/>
                    <a:pt x="7572" y="3929"/>
                  </a:cubicBezTo>
                  <a:cubicBezTo>
                    <a:pt x="7506" y="2695"/>
                    <a:pt x="7372" y="1461"/>
                    <a:pt x="7205" y="227"/>
                  </a:cubicBezTo>
                  <a:cubicBezTo>
                    <a:pt x="7205" y="81"/>
                    <a:pt x="7089" y="1"/>
                    <a:pt x="69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1"/>
            <p:cNvSpPr/>
            <p:nvPr/>
          </p:nvSpPr>
          <p:spPr>
            <a:xfrm>
              <a:off x="6748213" y="24027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1" y="0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9" y="2497"/>
                    <a:pt x="3463" y="2507"/>
                    <a:pt x="3432" y="2507"/>
                  </a:cubicBezTo>
                  <a:cubicBezTo>
                    <a:pt x="3391" y="2507"/>
                    <a:pt x="3341" y="2488"/>
                    <a:pt x="3303" y="2469"/>
                  </a:cubicBezTo>
                  <a:cubicBezTo>
                    <a:pt x="3269" y="2485"/>
                    <a:pt x="3236" y="2494"/>
                    <a:pt x="3198" y="2494"/>
                  </a:cubicBezTo>
                  <a:cubicBezTo>
                    <a:pt x="3161" y="2494"/>
                    <a:pt x="3119" y="2485"/>
                    <a:pt x="3069" y="2469"/>
                  </a:cubicBezTo>
                  <a:cubicBezTo>
                    <a:pt x="2169" y="2135"/>
                    <a:pt x="1235" y="1768"/>
                    <a:pt x="334" y="1435"/>
                  </a:cubicBezTo>
                  <a:lnTo>
                    <a:pt x="334" y="1435"/>
                  </a:lnTo>
                  <a:cubicBezTo>
                    <a:pt x="801" y="2402"/>
                    <a:pt x="1201" y="3403"/>
                    <a:pt x="1535" y="4470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1" y="4570"/>
                    <a:pt x="1668" y="4704"/>
                    <a:pt x="1601" y="4804"/>
                  </a:cubicBezTo>
                  <a:cubicBezTo>
                    <a:pt x="1034" y="5638"/>
                    <a:pt x="501" y="6472"/>
                    <a:pt x="0" y="7339"/>
                  </a:cubicBezTo>
                  <a:cubicBezTo>
                    <a:pt x="1235" y="7172"/>
                    <a:pt x="2402" y="6805"/>
                    <a:pt x="3536" y="6205"/>
                  </a:cubicBezTo>
                  <a:cubicBezTo>
                    <a:pt x="3592" y="6171"/>
                    <a:pt x="3647" y="6157"/>
                    <a:pt x="3699" y="6157"/>
                  </a:cubicBezTo>
                  <a:cubicBezTo>
                    <a:pt x="3803" y="6157"/>
                    <a:pt x="3892" y="6216"/>
                    <a:pt x="3936" y="6305"/>
                  </a:cubicBezTo>
                  <a:cubicBezTo>
                    <a:pt x="4003" y="6305"/>
                    <a:pt x="4037" y="6305"/>
                    <a:pt x="4070" y="6372"/>
                  </a:cubicBezTo>
                  <a:cubicBezTo>
                    <a:pt x="4604" y="7339"/>
                    <a:pt x="5171" y="8273"/>
                    <a:pt x="5671" y="9274"/>
                  </a:cubicBezTo>
                  <a:cubicBezTo>
                    <a:pt x="6038" y="8273"/>
                    <a:pt x="6305" y="7239"/>
                    <a:pt x="6505" y="6171"/>
                  </a:cubicBezTo>
                  <a:cubicBezTo>
                    <a:pt x="6538" y="6071"/>
                    <a:pt x="6605" y="6005"/>
                    <a:pt x="6672" y="5971"/>
                  </a:cubicBezTo>
                  <a:cubicBezTo>
                    <a:pt x="6705" y="5938"/>
                    <a:pt x="6705" y="5871"/>
                    <a:pt x="6772" y="5871"/>
                  </a:cubicBezTo>
                  <a:cubicBezTo>
                    <a:pt x="7506" y="5471"/>
                    <a:pt x="8306" y="5137"/>
                    <a:pt x="9073" y="4837"/>
                  </a:cubicBezTo>
                  <a:cubicBezTo>
                    <a:pt x="8106" y="4537"/>
                    <a:pt x="7105" y="4237"/>
                    <a:pt x="6138" y="3870"/>
                  </a:cubicBezTo>
                  <a:cubicBezTo>
                    <a:pt x="5905" y="3770"/>
                    <a:pt x="5971" y="3403"/>
                    <a:pt x="6171" y="3336"/>
                  </a:cubicBezTo>
                  <a:cubicBezTo>
                    <a:pt x="6105" y="3303"/>
                    <a:pt x="6071" y="3236"/>
                    <a:pt x="6038" y="3136"/>
                  </a:cubicBezTo>
                  <a:cubicBezTo>
                    <a:pt x="5938" y="2069"/>
                    <a:pt x="5871" y="1034"/>
                    <a:pt x="57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61"/>
          <p:cNvGrpSpPr/>
          <p:nvPr/>
        </p:nvGrpSpPr>
        <p:grpSpPr>
          <a:xfrm>
            <a:off x="7399424" y="479743"/>
            <a:ext cx="1489325" cy="740275"/>
            <a:chOff x="1645575" y="1947525"/>
            <a:chExt cx="1489325" cy="740275"/>
          </a:xfrm>
        </p:grpSpPr>
        <p:sp>
          <p:nvSpPr>
            <p:cNvPr id="1384" name="Google Shape;1384;p61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1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1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1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1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1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1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15" y="569561"/>
            <a:ext cx="2134927" cy="1632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5757" y="741111"/>
            <a:ext cx="129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Nút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trái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75757" y="1304477"/>
            <a:ext cx="129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Nút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cuộn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66653" y="761561"/>
            <a:ext cx="129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Nút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phải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1" name="Google Shape;1238;p59"/>
          <p:cNvGrpSpPr/>
          <p:nvPr/>
        </p:nvGrpSpPr>
        <p:grpSpPr>
          <a:xfrm>
            <a:off x="683008" y="2883193"/>
            <a:ext cx="3549946" cy="565004"/>
            <a:chOff x="1520675" y="4283175"/>
            <a:chExt cx="2409375" cy="284050"/>
          </a:xfrm>
        </p:grpSpPr>
        <p:sp>
          <p:nvSpPr>
            <p:cNvPr id="42" name="Google Shape;1239;p59"/>
            <p:cNvSpPr/>
            <p:nvPr/>
          </p:nvSpPr>
          <p:spPr>
            <a:xfrm>
              <a:off x="1524350" y="4285773"/>
              <a:ext cx="2403625" cy="274650"/>
            </a:xfrm>
            <a:custGeom>
              <a:avLst/>
              <a:gdLst/>
              <a:ahLst/>
              <a:cxnLst/>
              <a:rect l="l" t="t" r="r" b="b"/>
              <a:pathLst>
                <a:path w="96145" h="10986" extrusionOk="0">
                  <a:moveTo>
                    <a:pt x="0" y="1"/>
                  </a:moveTo>
                  <a:lnTo>
                    <a:pt x="0" y="10986"/>
                  </a:lnTo>
                  <a:lnTo>
                    <a:pt x="92629" y="10986"/>
                  </a:lnTo>
                  <a:lnTo>
                    <a:pt x="96144" y="5671"/>
                  </a:lnTo>
                  <a:lnTo>
                    <a:pt x="92629" y="1"/>
                  </a:lnTo>
                  <a:lnTo>
                    <a:pt x="75890" y="524"/>
                  </a:lnTo>
                  <a:lnTo>
                    <a:pt x="16739" y="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 smtClean="0"/>
                <a:t>Cầm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chuột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bằng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tay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phải</a:t>
              </a:r>
              <a:endParaRPr sz="2000" dirty="0"/>
            </a:p>
          </p:txBody>
        </p:sp>
        <p:sp>
          <p:nvSpPr>
            <p:cNvPr id="43" name="Google Shape;1240;p59"/>
            <p:cNvSpPr/>
            <p:nvPr/>
          </p:nvSpPr>
          <p:spPr>
            <a:xfrm>
              <a:off x="1520675" y="4283175"/>
              <a:ext cx="2409375" cy="284050"/>
            </a:xfrm>
            <a:custGeom>
              <a:avLst/>
              <a:gdLst/>
              <a:ahLst/>
              <a:cxnLst/>
              <a:rect l="l" t="t" r="r" b="b"/>
              <a:pathLst>
                <a:path w="96375" h="11362" extrusionOk="0">
                  <a:moveTo>
                    <a:pt x="92755" y="126"/>
                  </a:moveTo>
                  <a:lnTo>
                    <a:pt x="96181" y="5773"/>
                  </a:lnTo>
                  <a:lnTo>
                    <a:pt x="92714" y="10943"/>
                  </a:lnTo>
                  <a:lnTo>
                    <a:pt x="92714" y="10943"/>
                  </a:lnTo>
                  <a:lnTo>
                    <a:pt x="69614" y="10839"/>
                  </a:lnTo>
                  <a:lnTo>
                    <a:pt x="63818" y="10818"/>
                  </a:lnTo>
                  <a:lnTo>
                    <a:pt x="58043" y="10818"/>
                  </a:lnTo>
                  <a:lnTo>
                    <a:pt x="46451" y="10797"/>
                  </a:lnTo>
                  <a:lnTo>
                    <a:pt x="23289" y="10839"/>
                  </a:lnTo>
                  <a:lnTo>
                    <a:pt x="272" y="10943"/>
                  </a:lnTo>
                  <a:lnTo>
                    <a:pt x="272" y="10943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11718" y="544"/>
                  </a:lnTo>
                  <a:lnTo>
                    <a:pt x="14605" y="628"/>
                  </a:lnTo>
                  <a:lnTo>
                    <a:pt x="16049" y="691"/>
                  </a:lnTo>
                  <a:cubicBezTo>
                    <a:pt x="16530" y="712"/>
                    <a:pt x="17012" y="712"/>
                    <a:pt x="17493" y="712"/>
                  </a:cubicBezTo>
                  <a:lnTo>
                    <a:pt x="23289" y="733"/>
                  </a:lnTo>
                  <a:cubicBezTo>
                    <a:pt x="31010" y="774"/>
                    <a:pt x="38730" y="837"/>
                    <a:pt x="46451" y="837"/>
                  </a:cubicBezTo>
                  <a:cubicBezTo>
                    <a:pt x="47742" y="844"/>
                    <a:pt x="49029" y="847"/>
                    <a:pt x="50317" y="847"/>
                  </a:cubicBezTo>
                  <a:cubicBezTo>
                    <a:pt x="52891" y="847"/>
                    <a:pt x="55462" y="837"/>
                    <a:pt x="58043" y="837"/>
                  </a:cubicBezTo>
                  <a:lnTo>
                    <a:pt x="69614" y="816"/>
                  </a:lnTo>
                  <a:lnTo>
                    <a:pt x="75410" y="774"/>
                  </a:lnTo>
                  <a:cubicBezTo>
                    <a:pt x="75891" y="774"/>
                    <a:pt x="76372" y="774"/>
                    <a:pt x="76853" y="754"/>
                  </a:cubicBezTo>
                  <a:lnTo>
                    <a:pt x="78297" y="691"/>
                  </a:lnTo>
                  <a:lnTo>
                    <a:pt x="81184" y="586"/>
                  </a:lnTo>
                  <a:lnTo>
                    <a:pt x="92755" y="126"/>
                  </a:lnTo>
                  <a:close/>
                  <a:moveTo>
                    <a:pt x="43" y="0"/>
                  </a:moveTo>
                  <a:lnTo>
                    <a:pt x="43" y="105"/>
                  </a:lnTo>
                  <a:lnTo>
                    <a:pt x="1" y="11090"/>
                  </a:lnTo>
                  <a:lnTo>
                    <a:pt x="1" y="11215"/>
                  </a:lnTo>
                  <a:lnTo>
                    <a:pt x="147" y="11215"/>
                  </a:lnTo>
                  <a:lnTo>
                    <a:pt x="23289" y="11320"/>
                  </a:lnTo>
                  <a:lnTo>
                    <a:pt x="46451" y="11362"/>
                  </a:lnTo>
                  <a:lnTo>
                    <a:pt x="58043" y="11341"/>
                  </a:lnTo>
                  <a:lnTo>
                    <a:pt x="63818" y="11341"/>
                  </a:lnTo>
                  <a:lnTo>
                    <a:pt x="69614" y="11320"/>
                  </a:lnTo>
                  <a:lnTo>
                    <a:pt x="92776" y="11215"/>
                  </a:lnTo>
                  <a:lnTo>
                    <a:pt x="92839" y="11215"/>
                  </a:lnTo>
                  <a:lnTo>
                    <a:pt x="92881" y="11153"/>
                  </a:lnTo>
                  <a:lnTo>
                    <a:pt x="96354" y="5817"/>
                  </a:lnTo>
                  <a:lnTo>
                    <a:pt x="96375" y="5775"/>
                  </a:lnTo>
                  <a:lnTo>
                    <a:pt x="96354" y="5733"/>
                  </a:lnTo>
                  <a:lnTo>
                    <a:pt x="92797" y="63"/>
                  </a:lnTo>
                  <a:lnTo>
                    <a:pt x="81226" y="335"/>
                  </a:lnTo>
                  <a:lnTo>
                    <a:pt x="78318" y="398"/>
                  </a:lnTo>
                  <a:lnTo>
                    <a:pt x="76853" y="440"/>
                  </a:lnTo>
                  <a:cubicBezTo>
                    <a:pt x="76372" y="461"/>
                    <a:pt x="75891" y="461"/>
                    <a:pt x="75410" y="461"/>
                  </a:cubicBezTo>
                  <a:lnTo>
                    <a:pt x="69614" y="419"/>
                  </a:lnTo>
                  <a:lnTo>
                    <a:pt x="58043" y="398"/>
                  </a:lnTo>
                  <a:cubicBezTo>
                    <a:pt x="55462" y="398"/>
                    <a:pt x="52891" y="389"/>
                    <a:pt x="50317" y="389"/>
                  </a:cubicBezTo>
                  <a:cubicBezTo>
                    <a:pt x="49029" y="389"/>
                    <a:pt x="47742" y="391"/>
                    <a:pt x="46451" y="398"/>
                  </a:cubicBezTo>
                  <a:cubicBezTo>
                    <a:pt x="38730" y="398"/>
                    <a:pt x="31010" y="461"/>
                    <a:pt x="23289" y="502"/>
                  </a:cubicBezTo>
                  <a:lnTo>
                    <a:pt x="17493" y="523"/>
                  </a:lnTo>
                  <a:cubicBezTo>
                    <a:pt x="17012" y="523"/>
                    <a:pt x="16530" y="523"/>
                    <a:pt x="16049" y="502"/>
                  </a:cubicBezTo>
                  <a:lnTo>
                    <a:pt x="14605" y="461"/>
                  </a:lnTo>
                  <a:lnTo>
                    <a:pt x="11718" y="37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1183" y="2263822"/>
            <a:ext cx="3802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Cách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cầm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chuột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đúng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cách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grpSp>
        <p:nvGrpSpPr>
          <p:cNvPr id="45" name="Google Shape;1238;p59"/>
          <p:cNvGrpSpPr/>
          <p:nvPr/>
        </p:nvGrpSpPr>
        <p:grpSpPr>
          <a:xfrm>
            <a:off x="683008" y="3759519"/>
            <a:ext cx="3724170" cy="565004"/>
            <a:chOff x="1520675" y="4283175"/>
            <a:chExt cx="2409375" cy="284050"/>
          </a:xfrm>
        </p:grpSpPr>
        <p:sp>
          <p:nvSpPr>
            <p:cNvPr id="46" name="Google Shape;1239;p59"/>
            <p:cNvSpPr/>
            <p:nvPr/>
          </p:nvSpPr>
          <p:spPr>
            <a:xfrm>
              <a:off x="1524350" y="4285773"/>
              <a:ext cx="2403625" cy="274650"/>
            </a:xfrm>
            <a:custGeom>
              <a:avLst/>
              <a:gdLst/>
              <a:ahLst/>
              <a:cxnLst/>
              <a:rect l="l" t="t" r="r" b="b"/>
              <a:pathLst>
                <a:path w="96145" h="10986" extrusionOk="0">
                  <a:moveTo>
                    <a:pt x="0" y="1"/>
                  </a:moveTo>
                  <a:lnTo>
                    <a:pt x="0" y="10986"/>
                  </a:lnTo>
                  <a:lnTo>
                    <a:pt x="92629" y="10986"/>
                  </a:lnTo>
                  <a:lnTo>
                    <a:pt x="96144" y="5671"/>
                  </a:lnTo>
                  <a:lnTo>
                    <a:pt x="92629" y="1"/>
                  </a:lnTo>
                  <a:lnTo>
                    <a:pt x="75890" y="524"/>
                  </a:lnTo>
                  <a:lnTo>
                    <a:pt x="16739" y="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 smtClean="0"/>
                <a:t>Ngón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trỏ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đặt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vào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nút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trái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chuột</a:t>
              </a:r>
              <a:endParaRPr sz="2000" dirty="0"/>
            </a:p>
          </p:txBody>
        </p:sp>
        <p:sp>
          <p:nvSpPr>
            <p:cNvPr id="47" name="Google Shape;1240;p59"/>
            <p:cNvSpPr/>
            <p:nvPr/>
          </p:nvSpPr>
          <p:spPr>
            <a:xfrm>
              <a:off x="1520675" y="4283175"/>
              <a:ext cx="2409375" cy="284050"/>
            </a:xfrm>
            <a:custGeom>
              <a:avLst/>
              <a:gdLst/>
              <a:ahLst/>
              <a:cxnLst/>
              <a:rect l="l" t="t" r="r" b="b"/>
              <a:pathLst>
                <a:path w="96375" h="11362" extrusionOk="0">
                  <a:moveTo>
                    <a:pt x="92755" y="126"/>
                  </a:moveTo>
                  <a:lnTo>
                    <a:pt x="96181" y="5773"/>
                  </a:lnTo>
                  <a:lnTo>
                    <a:pt x="92714" y="10943"/>
                  </a:lnTo>
                  <a:lnTo>
                    <a:pt x="92714" y="10943"/>
                  </a:lnTo>
                  <a:lnTo>
                    <a:pt x="69614" y="10839"/>
                  </a:lnTo>
                  <a:lnTo>
                    <a:pt x="63818" y="10818"/>
                  </a:lnTo>
                  <a:lnTo>
                    <a:pt x="58043" y="10818"/>
                  </a:lnTo>
                  <a:lnTo>
                    <a:pt x="46451" y="10797"/>
                  </a:lnTo>
                  <a:lnTo>
                    <a:pt x="23289" y="10839"/>
                  </a:lnTo>
                  <a:lnTo>
                    <a:pt x="272" y="10943"/>
                  </a:lnTo>
                  <a:lnTo>
                    <a:pt x="272" y="10943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11718" y="544"/>
                  </a:lnTo>
                  <a:lnTo>
                    <a:pt x="14605" y="628"/>
                  </a:lnTo>
                  <a:lnTo>
                    <a:pt x="16049" y="691"/>
                  </a:lnTo>
                  <a:cubicBezTo>
                    <a:pt x="16530" y="712"/>
                    <a:pt x="17012" y="712"/>
                    <a:pt x="17493" y="712"/>
                  </a:cubicBezTo>
                  <a:lnTo>
                    <a:pt x="23289" y="733"/>
                  </a:lnTo>
                  <a:cubicBezTo>
                    <a:pt x="31010" y="774"/>
                    <a:pt x="38730" y="837"/>
                    <a:pt x="46451" y="837"/>
                  </a:cubicBezTo>
                  <a:cubicBezTo>
                    <a:pt x="47742" y="844"/>
                    <a:pt x="49029" y="847"/>
                    <a:pt x="50317" y="847"/>
                  </a:cubicBezTo>
                  <a:cubicBezTo>
                    <a:pt x="52891" y="847"/>
                    <a:pt x="55462" y="837"/>
                    <a:pt x="58043" y="837"/>
                  </a:cubicBezTo>
                  <a:lnTo>
                    <a:pt x="69614" y="816"/>
                  </a:lnTo>
                  <a:lnTo>
                    <a:pt x="75410" y="774"/>
                  </a:lnTo>
                  <a:cubicBezTo>
                    <a:pt x="75891" y="774"/>
                    <a:pt x="76372" y="774"/>
                    <a:pt x="76853" y="754"/>
                  </a:cubicBezTo>
                  <a:lnTo>
                    <a:pt x="78297" y="691"/>
                  </a:lnTo>
                  <a:lnTo>
                    <a:pt x="81184" y="586"/>
                  </a:lnTo>
                  <a:lnTo>
                    <a:pt x="92755" y="126"/>
                  </a:lnTo>
                  <a:close/>
                  <a:moveTo>
                    <a:pt x="43" y="0"/>
                  </a:moveTo>
                  <a:lnTo>
                    <a:pt x="43" y="105"/>
                  </a:lnTo>
                  <a:lnTo>
                    <a:pt x="1" y="11090"/>
                  </a:lnTo>
                  <a:lnTo>
                    <a:pt x="1" y="11215"/>
                  </a:lnTo>
                  <a:lnTo>
                    <a:pt x="147" y="11215"/>
                  </a:lnTo>
                  <a:lnTo>
                    <a:pt x="23289" y="11320"/>
                  </a:lnTo>
                  <a:lnTo>
                    <a:pt x="46451" y="11362"/>
                  </a:lnTo>
                  <a:lnTo>
                    <a:pt x="58043" y="11341"/>
                  </a:lnTo>
                  <a:lnTo>
                    <a:pt x="63818" y="11341"/>
                  </a:lnTo>
                  <a:lnTo>
                    <a:pt x="69614" y="11320"/>
                  </a:lnTo>
                  <a:lnTo>
                    <a:pt x="92776" y="11215"/>
                  </a:lnTo>
                  <a:lnTo>
                    <a:pt x="92839" y="11215"/>
                  </a:lnTo>
                  <a:lnTo>
                    <a:pt x="92881" y="11153"/>
                  </a:lnTo>
                  <a:lnTo>
                    <a:pt x="96354" y="5817"/>
                  </a:lnTo>
                  <a:lnTo>
                    <a:pt x="96375" y="5775"/>
                  </a:lnTo>
                  <a:lnTo>
                    <a:pt x="96354" y="5733"/>
                  </a:lnTo>
                  <a:lnTo>
                    <a:pt x="92797" y="63"/>
                  </a:lnTo>
                  <a:lnTo>
                    <a:pt x="81226" y="335"/>
                  </a:lnTo>
                  <a:lnTo>
                    <a:pt x="78318" y="398"/>
                  </a:lnTo>
                  <a:lnTo>
                    <a:pt x="76853" y="440"/>
                  </a:lnTo>
                  <a:cubicBezTo>
                    <a:pt x="76372" y="461"/>
                    <a:pt x="75891" y="461"/>
                    <a:pt x="75410" y="461"/>
                  </a:cubicBezTo>
                  <a:lnTo>
                    <a:pt x="69614" y="419"/>
                  </a:lnTo>
                  <a:lnTo>
                    <a:pt x="58043" y="398"/>
                  </a:lnTo>
                  <a:cubicBezTo>
                    <a:pt x="55462" y="398"/>
                    <a:pt x="52891" y="389"/>
                    <a:pt x="50317" y="389"/>
                  </a:cubicBezTo>
                  <a:cubicBezTo>
                    <a:pt x="49029" y="389"/>
                    <a:pt x="47742" y="391"/>
                    <a:pt x="46451" y="398"/>
                  </a:cubicBezTo>
                  <a:cubicBezTo>
                    <a:pt x="38730" y="398"/>
                    <a:pt x="31010" y="461"/>
                    <a:pt x="23289" y="502"/>
                  </a:cubicBezTo>
                  <a:lnTo>
                    <a:pt x="17493" y="523"/>
                  </a:lnTo>
                  <a:cubicBezTo>
                    <a:pt x="17012" y="523"/>
                    <a:pt x="16530" y="523"/>
                    <a:pt x="16049" y="502"/>
                  </a:cubicBezTo>
                  <a:lnTo>
                    <a:pt x="14605" y="461"/>
                  </a:lnTo>
                  <a:lnTo>
                    <a:pt x="11718" y="37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238;p59"/>
          <p:cNvGrpSpPr/>
          <p:nvPr/>
        </p:nvGrpSpPr>
        <p:grpSpPr>
          <a:xfrm>
            <a:off x="4669824" y="2883193"/>
            <a:ext cx="3957860" cy="565004"/>
            <a:chOff x="1520675" y="4283175"/>
            <a:chExt cx="2409375" cy="284050"/>
          </a:xfrm>
        </p:grpSpPr>
        <p:sp>
          <p:nvSpPr>
            <p:cNvPr id="49" name="Google Shape;1239;p59"/>
            <p:cNvSpPr/>
            <p:nvPr/>
          </p:nvSpPr>
          <p:spPr>
            <a:xfrm>
              <a:off x="1524350" y="4285773"/>
              <a:ext cx="2403625" cy="274650"/>
            </a:xfrm>
            <a:custGeom>
              <a:avLst/>
              <a:gdLst/>
              <a:ahLst/>
              <a:cxnLst/>
              <a:rect l="l" t="t" r="r" b="b"/>
              <a:pathLst>
                <a:path w="96145" h="10986" extrusionOk="0">
                  <a:moveTo>
                    <a:pt x="0" y="1"/>
                  </a:moveTo>
                  <a:lnTo>
                    <a:pt x="0" y="10986"/>
                  </a:lnTo>
                  <a:lnTo>
                    <a:pt x="92629" y="10986"/>
                  </a:lnTo>
                  <a:lnTo>
                    <a:pt x="96144" y="5671"/>
                  </a:lnTo>
                  <a:lnTo>
                    <a:pt x="92629" y="1"/>
                  </a:lnTo>
                  <a:lnTo>
                    <a:pt x="75890" y="524"/>
                  </a:lnTo>
                  <a:lnTo>
                    <a:pt x="16739" y="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 smtClean="0"/>
                <a:t>Ngón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giữa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đặt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vào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nút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phải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chuột</a:t>
              </a:r>
              <a:endParaRPr sz="2000" dirty="0"/>
            </a:p>
          </p:txBody>
        </p:sp>
        <p:sp>
          <p:nvSpPr>
            <p:cNvPr id="50" name="Google Shape;1240;p59"/>
            <p:cNvSpPr/>
            <p:nvPr/>
          </p:nvSpPr>
          <p:spPr>
            <a:xfrm>
              <a:off x="1520675" y="4283175"/>
              <a:ext cx="2409375" cy="284050"/>
            </a:xfrm>
            <a:custGeom>
              <a:avLst/>
              <a:gdLst/>
              <a:ahLst/>
              <a:cxnLst/>
              <a:rect l="l" t="t" r="r" b="b"/>
              <a:pathLst>
                <a:path w="96375" h="11362" extrusionOk="0">
                  <a:moveTo>
                    <a:pt x="92755" y="126"/>
                  </a:moveTo>
                  <a:lnTo>
                    <a:pt x="96181" y="5773"/>
                  </a:lnTo>
                  <a:lnTo>
                    <a:pt x="92714" y="10943"/>
                  </a:lnTo>
                  <a:lnTo>
                    <a:pt x="92714" y="10943"/>
                  </a:lnTo>
                  <a:lnTo>
                    <a:pt x="69614" y="10839"/>
                  </a:lnTo>
                  <a:lnTo>
                    <a:pt x="63818" y="10818"/>
                  </a:lnTo>
                  <a:lnTo>
                    <a:pt x="58043" y="10818"/>
                  </a:lnTo>
                  <a:lnTo>
                    <a:pt x="46451" y="10797"/>
                  </a:lnTo>
                  <a:lnTo>
                    <a:pt x="23289" y="10839"/>
                  </a:lnTo>
                  <a:lnTo>
                    <a:pt x="272" y="10943"/>
                  </a:lnTo>
                  <a:lnTo>
                    <a:pt x="272" y="10943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11718" y="544"/>
                  </a:lnTo>
                  <a:lnTo>
                    <a:pt x="14605" y="628"/>
                  </a:lnTo>
                  <a:lnTo>
                    <a:pt x="16049" y="691"/>
                  </a:lnTo>
                  <a:cubicBezTo>
                    <a:pt x="16530" y="712"/>
                    <a:pt x="17012" y="712"/>
                    <a:pt x="17493" y="712"/>
                  </a:cubicBezTo>
                  <a:lnTo>
                    <a:pt x="23289" y="733"/>
                  </a:lnTo>
                  <a:cubicBezTo>
                    <a:pt x="31010" y="774"/>
                    <a:pt x="38730" y="837"/>
                    <a:pt x="46451" y="837"/>
                  </a:cubicBezTo>
                  <a:cubicBezTo>
                    <a:pt x="47742" y="844"/>
                    <a:pt x="49029" y="847"/>
                    <a:pt x="50317" y="847"/>
                  </a:cubicBezTo>
                  <a:cubicBezTo>
                    <a:pt x="52891" y="847"/>
                    <a:pt x="55462" y="837"/>
                    <a:pt x="58043" y="837"/>
                  </a:cubicBezTo>
                  <a:lnTo>
                    <a:pt x="69614" y="816"/>
                  </a:lnTo>
                  <a:lnTo>
                    <a:pt x="75410" y="774"/>
                  </a:lnTo>
                  <a:cubicBezTo>
                    <a:pt x="75891" y="774"/>
                    <a:pt x="76372" y="774"/>
                    <a:pt x="76853" y="754"/>
                  </a:cubicBezTo>
                  <a:lnTo>
                    <a:pt x="78297" y="691"/>
                  </a:lnTo>
                  <a:lnTo>
                    <a:pt x="81184" y="586"/>
                  </a:lnTo>
                  <a:lnTo>
                    <a:pt x="92755" y="126"/>
                  </a:lnTo>
                  <a:close/>
                  <a:moveTo>
                    <a:pt x="43" y="0"/>
                  </a:moveTo>
                  <a:lnTo>
                    <a:pt x="43" y="105"/>
                  </a:lnTo>
                  <a:lnTo>
                    <a:pt x="1" y="11090"/>
                  </a:lnTo>
                  <a:lnTo>
                    <a:pt x="1" y="11215"/>
                  </a:lnTo>
                  <a:lnTo>
                    <a:pt x="147" y="11215"/>
                  </a:lnTo>
                  <a:lnTo>
                    <a:pt x="23289" y="11320"/>
                  </a:lnTo>
                  <a:lnTo>
                    <a:pt x="46451" y="11362"/>
                  </a:lnTo>
                  <a:lnTo>
                    <a:pt x="58043" y="11341"/>
                  </a:lnTo>
                  <a:lnTo>
                    <a:pt x="63818" y="11341"/>
                  </a:lnTo>
                  <a:lnTo>
                    <a:pt x="69614" y="11320"/>
                  </a:lnTo>
                  <a:lnTo>
                    <a:pt x="92776" y="11215"/>
                  </a:lnTo>
                  <a:lnTo>
                    <a:pt x="92839" y="11215"/>
                  </a:lnTo>
                  <a:lnTo>
                    <a:pt x="92881" y="11153"/>
                  </a:lnTo>
                  <a:lnTo>
                    <a:pt x="96354" y="5817"/>
                  </a:lnTo>
                  <a:lnTo>
                    <a:pt x="96375" y="5775"/>
                  </a:lnTo>
                  <a:lnTo>
                    <a:pt x="96354" y="5733"/>
                  </a:lnTo>
                  <a:lnTo>
                    <a:pt x="92797" y="63"/>
                  </a:lnTo>
                  <a:lnTo>
                    <a:pt x="81226" y="335"/>
                  </a:lnTo>
                  <a:lnTo>
                    <a:pt x="78318" y="398"/>
                  </a:lnTo>
                  <a:lnTo>
                    <a:pt x="76853" y="440"/>
                  </a:lnTo>
                  <a:cubicBezTo>
                    <a:pt x="76372" y="461"/>
                    <a:pt x="75891" y="461"/>
                    <a:pt x="75410" y="461"/>
                  </a:cubicBezTo>
                  <a:lnTo>
                    <a:pt x="69614" y="419"/>
                  </a:lnTo>
                  <a:lnTo>
                    <a:pt x="58043" y="398"/>
                  </a:lnTo>
                  <a:cubicBezTo>
                    <a:pt x="55462" y="398"/>
                    <a:pt x="52891" y="389"/>
                    <a:pt x="50317" y="389"/>
                  </a:cubicBezTo>
                  <a:cubicBezTo>
                    <a:pt x="49029" y="389"/>
                    <a:pt x="47742" y="391"/>
                    <a:pt x="46451" y="398"/>
                  </a:cubicBezTo>
                  <a:cubicBezTo>
                    <a:pt x="38730" y="398"/>
                    <a:pt x="31010" y="461"/>
                    <a:pt x="23289" y="502"/>
                  </a:cubicBezTo>
                  <a:lnTo>
                    <a:pt x="17493" y="523"/>
                  </a:lnTo>
                  <a:cubicBezTo>
                    <a:pt x="17012" y="523"/>
                    <a:pt x="16530" y="523"/>
                    <a:pt x="16049" y="502"/>
                  </a:cubicBezTo>
                  <a:lnTo>
                    <a:pt x="14605" y="461"/>
                  </a:lnTo>
                  <a:lnTo>
                    <a:pt x="11718" y="37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238;p59"/>
          <p:cNvGrpSpPr/>
          <p:nvPr/>
        </p:nvGrpSpPr>
        <p:grpSpPr>
          <a:xfrm>
            <a:off x="4666416" y="3728562"/>
            <a:ext cx="3957860" cy="802207"/>
            <a:chOff x="1520675" y="4283175"/>
            <a:chExt cx="2409375" cy="284050"/>
          </a:xfrm>
        </p:grpSpPr>
        <p:sp>
          <p:nvSpPr>
            <p:cNvPr id="52" name="Google Shape;1239;p59"/>
            <p:cNvSpPr/>
            <p:nvPr/>
          </p:nvSpPr>
          <p:spPr>
            <a:xfrm>
              <a:off x="1524350" y="4285773"/>
              <a:ext cx="2403625" cy="274650"/>
            </a:xfrm>
            <a:custGeom>
              <a:avLst/>
              <a:gdLst/>
              <a:ahLst/>
              <a:cxnLst/>
              <a:rect l="l" t="t" r="r" b="b"/>
              <a:pathLst>
                <a:path w="96145" h="10986" extrusionOk="0">
                  <a:moveTo>
                    <a:pt x="0" y="1"/>
                  </a:moveTo>
                  <a:lnTo>
                    <a:pt x="0" y="10986"/>
                  </a:lnTo>
                  <a:lnTo>
                    <a:pt x="92629" y="10986"/>
                  </a:lnTo>
                  <a:lnTo>
                    <a:pt x="96144" y="5671"/>
                  </a:lnTo>
                  <a:lnTo>
                    <a:pt x="92629" y="1"/>
                  </a:lnTo>
                  <a:lnTo>
                    <a:pt x="75890" y="524"/>
                  </a:lnTo>
                  <a:lnTo>
                    <a:pt x="16739" y="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 smtClean="0"/>
                <a:t>Ngón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cái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và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các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ngón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còn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lại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đặt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hai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bên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thân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chuột</a:t>
              </a:r>
              <a:endParaRPr sz="2000" dirty="0"/>
            </a:p>
          </p:txBody>
        </p:sp>
        <p:sp>
          <p:nvSpPr>
            <p:cNvPr id="53" name="Google Shape;1240;p59"/>
            <p:cNvSpPr/>
            <p:nvPr/>
          </p:nvSpPr>
          <p:spPr>
            <a:xfrm>
              <a:off x="1520675" y="4283175"/>
              <a:ext cx="2409375" cy="284050"/>
            </a:xfrm>
            <a:custGeom>
              <a:avLst/>
              <a:gdLst/>
              <a:ahLst/>
              <a:cxnLst/>
              <a:rect l="l" t="t" r="r" b="b"/>
              <a:pathLst>
                <a:path w="96375" h="11362" extrusionOk="0">
                  <a:moveTo>
                    <a:pt x="92755" y="126"/>
                  </a:moveTo>
                  <a:lnTo>
                    <a:pt x="96181" y="5773"/>
                  </a:lnTo>
                  <a:lnTo>
                    <a:pt x="92714" y="10943"/>
                  </a:lnTo>
                  <a:lnTo>
                    <a:pt x="92714" y="10943"/>
                  </a:lnTo>
                  <a:lnTo>
                    <a:pt x="69614" y="10839"/>
                  </a:lnTo>
                  <a:lnTo>
                    <a:pt x="63818" y="10818"/>
                  </a:lnTo>
                  <a:lnTo>
                    <a:pt x="58043" y="10818"/>
                  </a:lnTo>
                  <a:lnTo>
                    <a:pt x="46451" y="10797"/>
                  </a:lnTo>
                  <a:lnTo>
                    <a:pt x="23289" y="10839"/>
                  </a:lnTo>
                  <a:lnTo>
                    <a:pt x="272" y="10943"/>
                  </a:lnTo>
                  <a:lnTo>
                    <a:pt x="272" y="10943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11718" y="544"/>
                  </a:lnTo>
                  <a:lnTo>
                    <a:pt x="14605" y="628"/>
                  </a:lnTo>
                  <a:lnTo>
                    <a:pt x="16049" y="691"/>
                  </a:lnTo>
                  <a:cubicBezTo>
                    <a:pt x="16530" y="712"/>
                    <a:pt x="17012" y="712"/>
                    <a:pt x="17493" y="712"/>
                  </a:cubicBezTo>
                  <a:lnTo>
                    <a:pt x="23289" y="733"/>
                  </a:lnTo>
                  <a:cubicBezTo>
                    <a:pt x="31010" y="774"/>
                    <a:pt x="38730" y="837"/>
                    <a:pt x="46451" y="837"/>
                  </a:cubicBezTo>
                  <a:cubicBezTo>
                    <a:pt x="47742" y="844"/>
                    <a:pt x="49029" y="847"/>
                    <a:pt x="50317" y="847"/>
                  </a:cubicBezTo>
                  <a:cubicBezTo>
                    <a:pt x="52891" y="847"/>
                    <a:pt x="55462" y="837"/>
                    <a:pt x="58043" y="837"/>
                  </a:cubicBezTo>
                  <a:lnTo>
                    <a:pt x="69614" y="816"/>
                  </a:lnTo>
                  <a:lnTo>
                    <a:pt x="75410" y="774"/>
                  </a:lnTo>
                  <a:cubicBezTo>
                    <a:pt x="75891" y="774"/>
                    <a:pt x="76372" y="774"/>
                    <a:pt x="76853" y="754"/>
                  </a:cubicBezTo>
                  <a:lnTo>
                    <a:pt x="78297" y="691"/>
                  </a:lnTo>
                  <a:lnTo>
                    <a:pt x="81184" y="586"/>
                  </a:lnTo>
                  <a:lnTo>
                    <a:pt x="92755" y="126"/>
                  </a:lnTo>
                  <a:close/>
                  <a:moveTo>
                    <a:pt x="43" y="0"/>
                  </a:moveTo>
                  <a:lnTo>
                    <a:pt x="43" y="105"/>
                  </a:lnTo>
                  <a:lnTo>
                    <a:pt x="1" y="11090"/>
                  </a:lnTo>
                  <a:lnTo>
                    <a:pt x="1" y="11215"/>
                  </a:lnTo>
                  <a:lnTo>
                    <a:pt x="147" y="11215"/>
                  </a:lnTo>
                  <a:lnTo>
                    <a:pt x="23289" y="11320"/>
                  </a:lnTo>
                  <a:lnTo>
                    <a:pt x="46451" y="11362"/>
                  </a:lnTo>
                  <a:lnTo>
                    <a:pt x="58043" y="11341"/>
                  </a:lnTo>
                  <a:lnTo>
                    <a:pt x="63818" y="11341"/>
                  </a:lnTo>
                  <a:lnTo>
                    <a:pt x="69614" y="11320"/>
                  </a:lnTo>
                  <a:lnTo>
                    <a:pt x="92776" y="11215"/>
                  </a:lnTo>
                  <a:lnTo>
                    <a:pt x="92839" y="11215"/>
                  </a:lnTo>
                  <a:lnTo>
                    <a:pt x="92881" y="11153"/>
                  </a:lnTo>
                  <a:lnTo>
                    <a:pt x="96354" y="5817"/>
                  </a:lnTo>
                  <a:lnTo>
                    <a:pt x="96375" y="5775"/>
                  </a:lnTo>
                  <a:lnTo>
                    <a:pt x="96354" y="5733"/>
                  </a:lnTo>
                  <a:lnTo>
                    <a:pt x="92797" y="63"/>
                  </a:lnTo>
                  <a:lnTo>
                    <a:pt x="81226" y="335"/>
                  </a:lnTo>
                  <a:lnTo>
                    <a:pt x="78318" y="398"/>
                  </a:lnTo>
                  <a:lnTo>
                    <a:pt x="76853" y="440"/>
                  </a:lnTo>
                  <a:cubicBezTo>
                    <a:pt x="76372" y="461"/>
                    <a:pt x="75891" y="461"/>
                    <a:pt x="75410" y="461"/>
                  </a:cubicBezTo>
                  <a:lnTo>
                    <a:pt x="69614" y="419"/>
                  </a:lnTo>
                  <a:lnTo>
                    <a:pt x="58043" y="398"/>
                  </a:lnTo>
                  <a:cubicBezTo>
                    <a:pt x="55462" y="398"/>
                    <a:pt x="52891" y="389"/>
                    <a:pt x="50317" y="389"/>
                  </a:cubicBezTo>
                  <a:cubicBezTo>
                    <a:pt x="49029" y="389"/>
                    <a:pt x="47742" y="391"/>
                    <a:pt x="46451" y="398"/>
                  </a:cubicBezTo>
                  <a:cubicBezTo>
                    <a:pt x="38730" y="398"/>
                    <a:pt x="31010" y="461"/>
                    <a:pt x="23289" y="502"/>
                  </a:cubicBezTo>
                  <a:lnTo>
                    <a:pt x="17493" y="523"/>
                  </a:lnTo>
                  <a:cubicBezTo>
                    <a:pt x="17012" y="523"/>
                    <a:pt x="16530" y="523"/>
                    <a:pt x="16049" y="502"/>
                  </a:cubicBezTo>
                  <a:lnTo>
                    <a:pt x="14605" y="461"/>
                  </a:lnTo>
                  <a:lnTo>
                    <a:pt x="11718" y="37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  <p:bldP spid="4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1" name="Google Shape;1491;p63"/>
          <p:cNvGrpSpPr/>
          <p:nvPr/>
        </p:nvGrpSpPr>
        <p:grpSpPr>
          <a:xfrm>
            <a:off x="7917100" y="567038"/>
            <a:ext cx="666075" cy="709275"/>
            <a:chOff x="3894875" y="1871850"/>
            <a:chExt cx="666075" cy="709275"/>
          </a:xfrm>
        </p:grpSpPr>
        <p:sp>
          <p:nvSpPr>
            <p:cNvPr id="1492" name="Google Shape;1492;p63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3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3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3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3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3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0" y="493505"/>
            <a:ext cx="854367" cy="782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2137" y="916689"/>
            <a:ext cx="6176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i="1" dirty="0"/>
              <a:t>Chuột máy tính thực hiện được những thao tác nào?</a:t>
            </a:r>
            <a:endParaRPr lang="en-US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837770" y="1499442"/>
            <a:ext cx="3029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thao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tác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với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chuột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837769" y="1981367"/>
            <a:ext cx="3878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Di </a:t>
            </a:r>
            <a:r>
              <a:rPr lang="en-US" sz="2000" b="1" dirty="0" err="1"/>
              <a:t>chuyển</a:t>
            </a:r>
            <a:r>
              <a:rPr lang="en-US" sz="2000" b="1" dirty="0"/>
              <a:t> </a:t>
            </a:r>
            <a:r>
              <a:rPr lang="en-US" sz="2000" b="1" dirty="0" err="1"/>
              <a:t>chuột</a:t>
            </a:r>
            <a:r>
              <a:rPr lang="en-US" sz="2000" b="1" dirty="0"/>
              <a:t>: </a:t>
            </a:r>
            <a:r>
              <a:rPr lang="en-US" sz="2000" dirty="0" err="1"/>
              <a:t>Thay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.</a:t>
            </a:r>
          </a:p>
        </p:txBody>
      </p:sp>
      <p:grpSp>
        <p:nvGrpSpPr>
          <p:cNvPr id="52" name="Google Shape;1949;p70"/>
          <p:cNvGrpSpPr/>
          <p:nvPr/>
        </p:nvGrpSpPr>
        <p:grpSpPr>
          <a:xfrm>
            <a:off x="502603" y="2122681"/>
            <a:ext cx="335166" cy="291746"/>
            <a:chOff x="1520150" y="3517375"/>
            <a:chExt cx="604200" cy="285625"/>
          </a:xfrm>
        </p:grpSpPr>
        <p:sp>
          <p:nvSpPr>
            <p:cNvPr id="53" name="Google Shape;1950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51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5325723" y="1947521"/>
            <a:ext cx="33720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Nháy</a:t>
            </a:r>
            <a:r>
              <a:rPr lang="en-US" sz="2000" b="1" dirty="0" smtClean="0"/>
              <a:t> </a:t>
            </a:r>
            <a:r>
              <a:rPr lang="en-US" sz="2000" b="1" dirty="0" err="1"/>
              <a:t>chuột</a:t>
            </a:r>
            <a:r>
              <a:rPr lang="en-US" sz="2000" b="1" dirty="0"/>
              <a:t>: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ngón</a:t>
            </a:r>
            <a:r>
              <a:rPr lang="en-US" sz="2000" dirty="0"/>
              <a:t> </a:t>
            </a:r>
            <a:r>
              <a:rPr lang="en-US" sz="2000" dirty="0" err="1"/>
              <a:t>trỏ</a:t>
            </a:r>
            <a:r>
              <a:rPr lang="en-US" sz="2000" dirty="0"/>
              <a:t> </a:t>
            </a:r>
            <a:r>
              <a:rPr lang="en-US" sz="2000" dirty="0" err="1"/>
              <a:t>nhấn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trái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.</a:t>
            </a:r>
          </a:p>
        </p:txBody>
      </p:sp>
      <p:grpSp>
        <p:nvGrpSpPr>
          <p:cNvPr id="56" name="Google Shape;1949;p70"/>
          <p:cNvGrpSpPr/>
          <p:nvPr/>
        </p:nvGrpSpPr>
        <p:grpSpPr>
          <a:xfrm>
            <a:off x="4987076" y="2130163"/>
            <a:ext cx="335166" cy="291746"/>
            <a:chOff x="1520150" y="3517375"/>
            <a:chExt cx="604200" cy="285625"/>
          </a:xfrm>
        </p:grpSpPr>
        <p:sp>
          <p:nvSpPr>
            <p:cNvPr id="57" name="Google Shape;1950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51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50"/>
          <a:stretch/>
        </p:blipFill>
        <p:spPr>
          <a:xfrm>
            <a:off x="6555769" y="2987160"/>
            <a:ext cx="911969" cy="1701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62" y="3098025"/>
            <a:ext cx="2229605" cy="1479782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3" name="Google Shape;1523;p64"/>
          <p:cNvGrpSpPr/>
          <p:nvPr/>
        </p:nvGrpSpPr>
        <p:grpSpPr>
          <a:xfrm>
            <a:off x="8056600" y="406860"/>
            <a:ext cx="453504" cy="842777"/>
            <a:chOff x="7428550" y="362900"/>
            <a:chExt cx="288250" cy="535675"/>
          </a:xfrm>
        </p:grpSpPr>
        <p:sp>
          <p:nvSpPr>
            <p:cNvPr id="1524" name="Google Shape;1524;p64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4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64"/>
          <p:cNvGrpSpPr/>
          <p:nvPr/>
        </p:nvGrpSpPr>
        <p:grpSpPr>
          <a:xfrm>
            <a:off x="1965789" y="265013"/>
            <a:ext cx="666075" cy="709275"/>
            <a:chOff x="3894875" y="1871850"/>
            <a:chExt cx="666075" cy="709275"/>
          </a:xfrm>
        </p:grpSpPr>
        <p:sp>
          <p:nvSpPr>
            <p:cNvPr id="1527" name="Google Shape;1527;p64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4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4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4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4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4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441313" y="89199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Nháy</a:t>
            </a:r>
            <a:r>
              <a:rPr lang="en-US" sz="2000" b="1" dirty="0"/>
              <a:t> </a:t>
            </a:r>
            <a:r>
              <a:rPr lang="en-US" sz="2000" b="1" dirty="0" err="1"/>
              <a:t>nút</a:t>
            </a:r>
            <a:r>
              <a:rPr lang="en-US" sz="2000" b="1" dirty="0"/>
              <a:t> </a:t>
            </a:r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 err="1"/>
              <a:t>chuột</a:t>
            </a:r>
            <a:r>
              <a:rPr lang="en-US" sz="2000" b="1" dirty="0"/>
              <a:t>: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ngón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nhấn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1682" y="21451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Nháy</a:t>
            </a:r>
            <a:r>
              <a:rPr lang="en-US" sz="2000" b="1" dirty="0"/>
              <a:t> </a:t>
            </a:r>
            <a:r>
              <a:rPr lang="en-US" sz="2000" b="1" dirty="0" err="1"/>
              <a:t>đúp</a:t>
            </a:r>
            <a:r>
              <a:rPr lang="en-US" sz="2000" b="1" dirty="0"/>
              <a:t> </a:t>
            </a:r>
            <a:r>
              <a:rPr lang="en-US" sz="2000" b="1" dirty="0" err="1"/>
              <a:t>chuột</a:t>
            </a:r>
            <a:r>
              <a:rPr lang="en-US" sz="2000" b="1" dirty="0"/>
              <a:t>: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ngón</a:t>
            </a:r>
            <a:r>
              <a:rPr lang="en-US" sz="2000" dirty="0"/>
              <a:t> </a:t>
            </a:r>
            <a:r>
              <a:rPr lang="en-US" sz="2000" dirty="0" err="1"/>
              <a:t>trỏ</a:t>
            </a:r>
            <a:r>
              <a:rPr lang="en-US" sz="2000" dirty="0"/>
              <a:t> </a:t>
            </a:r>
            <a:r>
              <a:rPr lang="en-US" sz="2000" dirty="0" err="1"/>
              <a:t>nhấn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trái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nhanh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1313" y="339826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Kéo</a:t>
            </a:r>
            <a:r>
              <a:rPr lang="en-US" sz="2000" b="1" dirty="0"/>
              <a:t> </a:t>
            </a:r>
            <a:r>
              <a:rPr lang="en-US" sz="2000" b="1" dirty="0" err="1"/>
              <a:t>thả</a:t>
            </a:r>
            <a:r>
              <a:rPr lang="en-US" sz="2000" b="1" dirty="0"/>
              <a:t> </a:t>
            </a:r>
            <a:r>
              <a:rPr lang="en-US" sz="2000" b="1" dirty="0" err="1"/>
              <a:t>chuột</a:t>
            </a:r>
            <a:r>
              <a:rPr lang="en-US" sz="2000" b="1" dirty="0"/>
              <a:t>: </a:t>
            </a:r>
            <a:r>
              <a:rPr lang="en-US" sz="2000" dirty="0" err="1"/>
              <a:t>Nhấn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trái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, di </a:t>
            </a:r>
            <a:r>
              <a:rPr lang="en-US" sz="2000" dirty="0" err="1"/>
              <a:t>chuyển</a:t>
            </a:r>
            <a:r>
              <a:rPr lang="en-US" sz="2000" dirty="0"/>
              <a:t> con </a:t>
            </a:r>
            <a:r>
              <a:rPr lang="en-US" sz="2000" dirty="0" err="1"/>
              <a:t>trỏ</a:t>
            </a:r>
            <a:endParaRPr lang="en-US" sz="2000" dirty="0"/>
          </a:p>
        </p:txBody>
      </p:sp>
      <p:grpSp>
        <p:nvGrpSpPr>
          <p:cNvPr id="37" name="Google Shape;1949;p70"/>
          <p:cNvGrpSpPr/>
          <p:nvPr/>
        </p:nvGrpSpPr>
        <p:grpSpPr>
          <a:xfrm>
            <a:off x="956903" y="1061600"/>
            <a:ext cx="335166" cy="291746"/>
            <a:chOff x="1520150" y="3517375"/>
            <a:chExt cx="604200" cy="285625"/>
          </a:xfrm>
        </p:grpSpPr>
        <p:sp>
          <p:nvSpPr>
            <p:cNvPr id="38" name="Google Shape;1950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51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949;p70"/>
          <p:cNvGrpSpPr/>
          <p:nvPr/>
        </p:nvGrpSpPr>
        <p:grpSpPr>
          <a:xfrm>
            <a:off x="956903" y="2282512"/>
            <a:ext cx="335166" cy="291746"/>
            <a:chOff x="1520150" y="3517375"/>
            <a:chExt cx="604200" cy="285625"/>
          </a:xfrm>
        </p:grpSpPr>
        <p:sp>
          <p:nvSpPr>
            <p:cNvPr id="41" name="Google Shape;1950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51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949;p70"/>
          <p:cNvGrpSpPr/>
          <p:nvPr/>
        </p:nvGrpSpPr>
        <p:grpSpPr>
          <a:xfrm>
            <a:off x="954005" y="3503424"/>
            <a:ext cx="335166" cy="291746"/>
            <a:chOff x="1520150" y="3517375"/>
            <a:chExt cx="604200" cy="285625"/>
          </a:xfrm>
        </p:grpSpPr>
        <p:sp>
          <p:nvSpPr>
            <p:cNvPr id="44" name="Google Shape;1950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51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7" r="52456"/>
          <a:stretch/>
        </p:blipFill>
        <p:spPr>
          <a:xfrm>
            <a:off x="6775722" y="545548"/>
            <a:ext cx="698644" cy="1358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2" y="2005549"/>
            <a:ext cx="698644" cy="1294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9"/>
          <a:stretch/>
        </p:blipFill>
        <p:spPr>
          <a:xfrm>
            <a:off x="6165455" y="3398261"/>
            <a:ext cx="2178420" cy="1258632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7" name="Google Shape;1247;p59"/>
          <p:cNvGrpSpPr/>
          <p:nvPr/>
        </p:nvGrpSpPr>
        <p:grpSpPr>
          <a:xfrm rot="-899960">
            <a:off x="737888" y="3334961"/>
            <a:ext cx="1122466" cy="1007345"/>
            <a:chOff x="2187750" y="197300"/>
            <a:chExt cx="1122500" cy="1007375"/>
          </a:xfrm>
        </p:grpSpPr>
        <p:sp>
          <p:nvSpPr>
            <p:cNvPr id="1248" name="Google Shape;1248;p59"/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9"/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9"/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9"/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9"/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9"/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9"/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9"/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9"/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9"/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9"/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9"/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9"/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59"/>
          <p:cNvGrpSpPr/>
          <p:nvPr/>
        </p:nvGrpSpPr>
        <p:grpSpPr>
          <a:xfrm>
            <a:off x="7504850" y="719700"/>
            <a:ext cx="924850" cy="887550"/>
            <a:chOff x="3286675" y="4227325"/>
            <a:chExt cx="924850" cy="887550"/>
          </a:xfrm>
        </p:grpSpPr>
        <p:sp>
          <p:nvSpPr>
            <p:cNvPr id="1262" name="Google Shape;1262;p59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9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9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9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9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9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9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9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9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9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9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9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9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9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9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9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9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9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" name="Google Shape;1280;p59"/>
          <p:cNvGrpSpPr/>
          <p:nvPr/>
        </p:nvGrpSpPr>
        <p:grpSpPr>
          <a:xfrm rot="-1800044">
            <a:off x="724132" y="567166"/>
            <a:ext cx="1029352" cy="1053314"/>
            <a:chOff x="2741400" y="3123300"/>
            <a:chExt cx="1029375" cy="1053338"/>
          </a:xfrm>
        </p:grpSpPr>
        <p:sp>
          <p:nvSpPr>
            <p:cNvPr id="1281" name="Google Shape;1281;p59"/>
            <p:cNvSpPr/>
            <p:nvPr/>
          </p:nvSpPr>
          <p:spPr>
            <a:xfrm>
              <a:off x="3295600" y="3977488"/>
              <a:ext cx="196650" cy="199150"/>
            </a:xfrm>
            <a:custGeom>
              <a:avLst/>
              <a:gdLst/>
              <a:ahLst/>
              <a:cxnLst/>
              <a:rect l="l" t="t" r="r" b="b"/>
              <a:pathLst>
                <a:path w="7866" h="7966" extrusionOk="0">
                  <a:moveTo>
                    <a:pt x="5097" y="774"/>
                  </a:moveTo>
                  <a:lnTo>
                    <a:pt x="5097" y="774"/>
                  </a:lnTo>
                  <a:cubicBezTo>
                    <a:pt x="4996" y="1375"/>
                    <a:pt x="4963" y="1975"/>
                    <a:pt x="5063" y="2542"/>
                  </a:cubicBezTo>
                  <a:cubicBezTo>
                    <a:pt x="4763" y="2542"/>
                    <a:pt x="4663" y="2942"/>
                    <a:pt x="4963" y="3009"/>
                  </a:cubicBezTo>
                  <a:cubicBezTo>
                    <a:pt x="5730" y="3143"/>
                    <a:pt x="6464" y="3343"/>
                    <a:pt x="7198" y="3643"/>
                  </a:cubicBezTo>
                  <a:cubicBezTo>
                    <a:pt x="6598" y="4177"/>
                    <a:pt x="5964" y="4510"/>
                    <a:pt x="5197" y="4644"/>
                  </a:cubicBezTo>
                  <a:cubicBezTo>
                    <a:pt x="5147" y="4614"/>
                    <a:pt x="5088" y="4599"/>
                    <a:pt x="5029" y="4599"/>
                  </a:cubicBezTo>
                  <a:cubicBezTo>
                    <a:pt x="4894" y="4599"/>
                    <a:pt x="4763" y="4680"/>
                    <a:pt x="4763" y="4844"/>
                  </a:cubicBezTo>
                  <a:cubicBezTo>
                    <a:pt x="4830" y="5644"/>
                    <a:pt x="4730" y="6412"/>
                    <a:pt x="4529" y="7145"/>
                  </a:cubicBezTo>
                  <a:cubicBezTo>
                    <a:pt x="4062" y="6545"/>
                    <a:pt x="3696" y="5911"/>
                    <a:pt x="3295" y="5244"/>
                  </a:cubicBezTo>
                  <a:cubicBezTo>
                    <a:pt x="3271" y="5195"/>
                    <a:pt x="3229" y="5164"/>
                    <a:pt x="3181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80" y="5029"/>
                    <a:pt x="2876" y="5029"/>
                  </a:cubicBezTo>
                  <a:cubicBezTo>
                    <a:pt x="2825" y="5029"/>
                    <a:pt x="2773" y="5044"/>
                    <a:pt x="2728" y="5077"/>
                  </a:cubicBezTo>
                  <a:cubicBezTo>
                    <a:pt x="2261" y="5478"/>
                    <a:pt x="1727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8" y="4210"/>
                    <a:pt x="1894" y="4143"/>
                    <a:pt x="1828" y="4043"/>
                  </a:cubicBezTo>
                  <a:cubicBezTo>
                    <a:pt x="1527" y="3276"/>
                    <a:pt x="1160" y="2576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6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2" y="2584"/>
                    <a:pt x="3335" y="2524"/>
                    <a:pt x="3362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62" y="1808"/>
                    <a:pt x="4496" y="1275"/>
                    <a:pt x="5097" y="774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3"/>
                    <a:pt x="5330" y="40"/>
                  </a:cubicBezTo>
                  <a:cubicBezTo>
                    <a:pt x="4563" y="641"/>
                    <a:pt x="3862" y="1308"/>
                    <a:pt x="3295" y="2109"/>
                  </a:cubicBezTo>
                  <a:cubicBezTo>
                    <a:pt x="3295" y="2109"/>
                    <a:pt x="3295" y="2109"/>
                    <a:pt x="3295" y="2075"/>
                  </a:cubicBezTo>
                  <a:cubicBezTo>
                    <a:pt x="2361" y="1675"/>
                    <a:pt x="1394" y="1408"/>
                    <a:pt x="393" y="1241"/>
                  </a:cubicBezTo>
                  <a:cubicBezTo>
                    <a:pt x="376" y="1239"/>
                    <a:pt x="359" y="1238"/>
                    <a:pt x="343" y="1238"/>
                  </a:cubicBezTo>
                  <a:cubicBezTo>
                    <a:pt x="137" y="1238"/>
                    <a:pt x="0" y="1425"/>
                    <a:pt x="93" y="1642"/>
                  </a:cubicBezTo>
                  <a:cubicBezTo>
                    <a:pt x="527" y="2475"/>
                    <a:pt x="960" y="3343"/>
                    <a:pt x="1461" y="4143"/>
                  </a:cubicBezTo>
                  <a:cubicBezTo>
                    <a:pt x="1227" y="4944"/>
                    <a:pt x="894" y="5678"/>
                    <a:pt x="393" y="6312"/>
                  </a:cubicBezTo>
                  <a:cubicBezTo>
                    <a:pt x="276" y="6488"/>
                    <a:pt x="443" y="6690"/>
                    <a:pt x="621" y="6690"/>
                  </a:cubicBezTo>
                  <a:cubicBezTo>
                    <a:pt x="645" y="6690"/>
                    <a:pt x="670" y="6686"/>
                    <a:pt x="693" y="6678"/>
                  </a:cubicBezTo>
                  <a:cubicBezTo>
                    <a:pt x="1561" y="6445"/>
                    <a:pt x="2361" y="6045"/>
                    <a:pt x="3062" y="5478"/>
                  </a:cubicBezTo>
                  <a:cubicBezTo>
                    <a:pt x="3295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7" y="6845"/>
                    <a:pt x="5330" y="5911"/>
                    <a:pt x="5297" y="4944"/>
                  </a:cubicBezTo>
                  <a:cubicBezTo>
                    <a:pt x="6231" y="4844"/>
                    <a:pt x="7098" y="4410"/>
                    <a:pt x="7765" y="3743"/>
                  </a:cubicBezTo>
                  <a:cubicBezTo>
                    <a:pt x="7865" y="3643"/>
                    <a:pt x="7865" y="3476"/>
                    <a:pt x="7732" y="3376"/>
                  </a:cubicBezTo>
                  <a:cubicBezTo>
                    <a:pt x="7031" y="3043"/>
                    <a:pt x="6264" y="2776"/>
                    <a:pt x="5497" y="2609"/>
                  </a:cubicBezTo>
                  <a:cubicBezTo>
                    <a:pt x="5497" y="2576"/>
                    <a:pt x="5497" y="2542"/>
                    <a:pt x="5497" y="2509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9"/>
            <p:cNvSpPr/>
            <p:nvPr/>
          </p:nvSpPr>
          <p:spPr>
            <a:xfrm>
              <a:off x="3316250" y="3996838"/>
              <a:ext cx="159325" cy="159300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4271" y="0"/>
                  </a:moveTo>
                  <a:lnTo>
                    <a:pt x="4271" y="0"/>
                  </a:lnTo>
                  <a:cubicBezTo>
                    <a:pt x="3670" y="501"/>
                    <a:pt x="3136" y="1034"/>
                    <a:pt x="2669" y="1601"/>
                  </a:cubicBezTo>
                  <a:cubicBezTo>
                    <a:pt x="2636" y="1668"/>
                    <a:pt x="2603" y="1668"/>
                    <a:pt x="2536" y="1668"/>
                  </a:cubicBezTo>
                  <a:cubicBezTo>
                    <a:pt x="2509" y="1750"/>
                    <a:pt x="2436" y="1810"/>
                    <a:pt x="2337" y="1810"/>
                  </a:cubicBezTo>
                  <a:cubicBezTo>
                    <a:pt x="2315" y="1810"/>
                    <a:pt x="2293" y="1807"/>
                    <a:pt x="2269" y="1802"/>
                  </a:cubicBezTo>
                  <a:cubicBezTo>
                    <a:pt x="1535" y="1468"/>
                    <a:pt x="768" y="1268"/>
                    <a:pt x="1" y="1101"/>
                  </a:cubicBezTo>
                  <a:lnTo>
                    <a:pt x="1" y="1101"/>
                  </a:lnTo>
                  <a:cubicBezTo>
                    <a:pt x="334" y="1802"/>
                    <a:pt x="701" y="2502"/>
                    <a:pt x="1002" y="3269"/>
                  </a:cubicBezTo>
                  <a:cubicBezTo>
                    <a:pt x="1068" y="3369"/>
                    <a:pt x="1002" y="3436"/>
                    <a:pt x="901" y="3469"/>
                  </a:cubicBezTo>
                  <a:cubicBezTo>
                    <a:pt x="835" y="4103"/>
                    <a:pt x="668" y="4670"/>
                    <a:pt x="368" y="5204"/>
                  </a:cubicBezTo>
                  <a:cubicBezTo>
                    <a:pt x="901" y="4970"/>
                    <a:pt x="1435" y="4704"/>
                    <a:pt x="1902" y="4303"/>
                  </a:cubicBezTo>
                  <a:cubicBezTo>
                    <a:pt x="1947" y="4270"/>
                    <a:pt x="1999" y="4255"/>
                    <a:pt x="2050" y="4255"/>
                  </a:cubicBezTo>
                  <a:cubicBezTo>
                    <a:pt x="2154" y="4255"/>
                    <a:pt x="2258" y="4314"/>
                    <a:pt x="2302" y="4403"/>
                  </a:cubicBezTo>
                  <a:cubicBezTo>
                    <a:pt x="2320" y="4394"/>
                    <a:pt x="2338" y="4390"/>
                    <a:pt x="2355" y="4390"/>
                  </a:cubicBezTo>
                  <a:cubicBezTo>
                    <a:pt x="2403" y="4390"/>
                    <a:pt x="2445" y="4421"/>
                    <a:pt x="2469" y="4470"/>
                  </a:cubicBezTo>
                  <a:cubicBezTo>
                    <a:pt x="2870" y="5137"/>
                    <a:pt x="3236" y="5771"/>
                    <a:pt x="3703" y="6371"/>
                  </a:cubicBezTo>
                  <a:cubicBezTo>
                    <a:pt x="3904" y="5638"/>
                    <a:pt x="4004" y="4870"/>
                    <a:pt x="3937" y="4070"/>
                  </a:cubicBezTo>
                  <a:cubicBezTo>
                    <a:pt x="3937" y="3906"/>
                    <a:pt x="4068" y="3825"/>
                    <a:pt x="4203" y="3825"/>
                  </a:cubicBezTo>
                  <a:cubicBezTo>
                    <a:pt x="4262" y="3825"/>
                    <a:pt x="4321" y="3840"/>
                    <a:pt x="4371" y="3870"/>
                  </a:cubicBezTo>
                  <a:cubicBezTo>
                    <a:pt x="5138" y="3736"/>
                    <a:pt x="5772" y="3403"/>
                    <a:pt x="6372" y="2869"/>
                  </a:cubicBezTo>
                  <a:cubicBezTo>
                    <a:pt x="5638" y="2569"/>
                    <a:pt x="4904" y="2369"/>
                    <a:pt x="4137" y="2235"/>
                  </a:cubicBezTo>
                  <a:cubicBezTo>
                    <a:pt x="3837" y="2168"/>
                    <a:pt x="3937" y="1768"/>
                    <a:pt x="4237" y="1768"/>
                  </a:cubicBezTo>
                  <a:cubicBezTo>
                    <a:pt x="4137" y="1201"/>
                    <a:pt x="4170" y="601"/>
                    <a:pt x="42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9"/>
            <p:cNvSpPr/>
            <p:nvPr/>
          </p:nvSpPr>
          <p:spPr>
            <a:xfrm>
              <a:off x="2989925" y="3766600"/>
              <a:ext cx="197425" cy="198800"/>
            </a:xfrm>
            <a:custGeom>
              <a:avLst/>
              <a:gdLst/>
              <a:ahLst/>
              <a:cxnLst/>
              <a:rect l="l" t="t" r="r" b="b"/>
              <a:pathLst>
                <a:path w="7897" h="7952" extrusionOk="0">
                  <a:moveTo>
                    <a:pt x="5095" y="794"/>
                  </a:moveTo>
                  <a:cubicBezTo>
                    <a:pt x="4995" y="1361"/>
                    <a:pt x="4995" y="1962"/>
                    <a:pt x="5061" y="2529"/>
                  </a:cubicBezTo>
                  <a:cubicBezTo>
                    <a:pt x="4795" y="2529"/>
                    <a:pt x="4694" y="2962"/>
                    <a:pt x="4995" y="2996"/>
                  </a:cubicBezTo>
                  <a:cubicBezTo>
                    <a:pt x="5762" y="3163"/>
                    <a:pt x="6496" y="3363"/>
                    <a:pt x="7196" y="3663"/>
                  </a:cubicBezTo>
                  <a:cubicBezTo>
                    <a:pt x="6629" y="4163"/>
                    <a:pt x="5962" y="4497"/>
                    <a:pt x="5228" y="4664"/>
                  </a:cubicBezTo>
                  <a:cubicBezTo>
                    <a:pt x="5171" y="4618"/>
                    <a:pt x="5098" y="4596"/>
                    <a:pt x="5028" y="4596"/>
                  </a:cubicBezTo>
                  <a:cubicBezTo>
                    <a:pt x="4895" y="4596"/>
                    <a:pt x="4773" y="4677"/>
                    <a:pt x="4795" y="4830"/>
                  </a:cubicBezTo>
                  <a:cubicBezTo>
                    <a:pt x="4828" y="5631"/>
                    <a:pt x="4761" y="6398"/>
                    <a:pt x="4528" y="7132"/>
                  </a:cubicBezTo>
                  <a:cubicBezTo>
                    <a:pt x="4061" y="6532"/>
                    <a:pt x="3727" y="5898"/>
                    <a:pt x="3327" y="5231"/>
                  </a:cubicBezTo>
                  <a:cubicBezTo>
                    <a:pt x="3293" y="5164"/>
                    <a:pt x="3227" y="5164"/>
                    <a:pt x="3160" y="5164"/>
                  </a:cubicBezTo>
                  <a:cubicBezTo>
                    <a:pt x="3119" y="5082"/>
                    <a:pt x="3027" y="5025"/>
                    <a:pt x="2923" y="5025"/>
                  </a:cubicBezTo>
                  <a:cubicBezTo>
                    <a:pt x="2859" y="5025"/>
                    <a:pt x="2790" y="5046"/>
                    <a:pt x="2726" y="5097"/>
                  </a:cubicBezTo>
                  <a:cubicBezTo>
                    <a:pt x="2259" y="5464"/>
                    <a:pt x="1759" y="5764"/>
                    <a:pt x="1225" y="5965"/>
                  </a:cubicBezTo>
                  <a:cubicBezTo>
                    <a:pt x="1492" y="5431"/>
                    <a:pt x="1692" y="4864"/>
                    <a:pt x="1759" y="4230"/>
                  </a:cubicBezTo>
                  <a:cubicBezTo>
                    <a:pt x="1826" y="4197"/>
                    <a:pt x="1892" y="4130"/>
                    <a:pt x="1859" y="4030"/>
                  </a:cubicBezTo>
                  <a:cubicBezTo>
                    <a:pt x="1559" y="3296"/>
                    <a:pt x="1192" y="2562"/>
                    <a:pt x="825" y="1862"/>
                  </a:cubicBezTo>
                  <a:lnTo>
                    <a:pt x="825" y="1862"/>
                  </a:lnTo>
                  <a:cubicBezTo>
                    <a:pt x="1626" y="2028"/>
                    <a:pt x="2359" y="2262"/>
                    <a:pt x="3127" y="2562"/>
                  </a:cubicBezTo>
                  <a:cubicBezTo>
                    <a:pt x="3144" y="2568"/>
                    <a:pt x="3162" y="2571"/>
                    <a:pt x="3180" y="2571"/>
                  </a:cubicBezTo>
                  <a:cubicBezTo>
                    <a:pt x="3261" y="2571"/>
                    <a:pt x="3339" y="2511"/>
                    <a:pt x="3394" y="2429"/>
                  </a:cubicBezTo>
                  <a:cubicBezTo>
                    <a:pt x="3427" y="2429"/>
                    <a:pt x="3494" y="2429"/>
                    <a:pt x="3527" y="2395"/>
                  </a:cubicBezTo>
                  <a:cubicBezTo>
                    <a:pt x="3994" y="1795"/>
                    <a:pt x="4528" y="1261"/>
                    <a:pt x="5095" y="794"/>
                  </a:cubicBezTo>
                  <a:close/>
                  <a:moveTo>
                    <a:pt x="5423" y="0"/>
                  </a:moveTo>
                  <a:cubicBezTo>
                    <a:pt x="5391" y="0"/>
                    <a:pt x="5359" y="8"/>
                    <a:pt x="5328" y="27"/>
                  </a:cubicBezTo>
                  <a:cubicBezTo>
                    <a:pt x="4561" y="627"/>
                    <a:pt x="3894" y="1295"/>
                    <a:pt x="3327" y="2095"/>
                  </a:cubicBezTo>
                  <a:cubicBezTo>
                    <a:pt x="2393" y="1695"/>
                    <a:pt x="1425" y="1395"/>
                    <a:pt x="425" y="1228"/>
                  </a:cubicBezTo>
                  <a:cubicBezTo>
                    <a:pt x="408" y="1225"/>
                    <a:pt x="390" y="1224"/>
                    <a:pt x="374" y="1224"/>
                  </a:cubicBezTo>
                  <a:cubicBezTo>
                    <a:pt x="164" y="1224"/>
                    <a:pt x="1" y="1412"/>
                    <a:pt x="125" y="1628"/>
                  </a:cubicBezTo>
                  <a:cubicBezTo>
                    <a:pt x="558" y="2462"/>
                    <a:pt x="992" y="3329"/>
                    <a:pt x="1492" y="4130"/>
                  </a:cubicBezTo>
                  <a:cubicBezTo>
                    <a:pt x="1259" y="4931"/>
                    <a:pt x="925" y="5664"/>
                    <a:pt x="425" y="6332"/>
                  </a:cubicBezTo>
                  <a:cubicBezTo>
                    <a:pt x="300" y="6487"/>
                    <a:pt x="496" y="6702"/>
                    <a:pt x="686" y="6702"/>
                  </a:cubicBezTo>
                  <a:cubicBezTo>
                    <a:pt x="699" y="6702"/>
                    <a:pt x="712" y="6701"/>
                    <a:pt x="725" y="6698"/>
                  </a:cubicBezTo>
                  <a:cubicBezTo>
                    <a:pt x="1592" y="6465"/>
                    <a:pt x="2393" y="6031"/>
                    <a:pt x="3093" y="5464"/>
                  </a:cubicBezTo>
                  <a:cubicBezTo>
                    <a:pt x="3327" y="6365"/>
                    <a:pt x="3861" y="7165"/>
                    <a:pt x="4461" y="7866"/>
                  </a:cubicBezTo>
                  <a:cubicBezTo>
                    <a:pt x="4509" y="7926"/>
                    <a:pt x="4570" y="7952"/>
                    <a:pt x="4632" y="7952"/>
                  </a:cubicBezTo>
                  <a:cubicBezTo>
                    <a:pt x="4741" y="7952"/>
                    <a:pt x="4852" y="7872"/>
                    <a:pt x="4895" y="7766"/>
                  </a:cubicBezTo>
                  <a:cubicBezTo>
                    <a:pt x="5228" y="6865"/>
                    <a:pt x="5362" y="5898"/>
                    <a:pt x="5328" y="4964"/>
                  </a:cubicBezTo>
                  <a:cubicBezTo>
                    <a:pt x="6262" y="4864"/>
                    <a:pt x="7130" y="4430"/>
                    <a:pt x="7797" y="3763"/>
                  </a:cubicBezTo>
                  <a:cubicBezTo>
                    <a:pt x="7897" y="3663"/>
                    <a:pt x="7897" y="3463"/>
                    <a:pt x="7763" y="3396"/>
                  </a:cubicBezTo>
                  <a:cubicBezTo>
                    <a:pt x="7029" y="3029"/>
                    <a:pt x="6296" y="2762"/>
                    <a:pt x="5495" y="2596"/>
                  </a:cubicBezTo>
                  <a:cubicBezTo>
                    <a:pt x="5528" y="2562"/>
                    <a:pt x="5528" y="2562"/>
                    <a:pt x="5528" y="2529"/>
                  </a:cubicBezTo>
                  <a:cubicBezTo>
                    <a:pt x="5528" y="1762"/>
                    <a:pt x="5495" y="1061"/>
                    <a:pt x="5662" y="294"/>
                  </a:cubicBezTo>
                  <a:cubicBezTo>
                    <a:pt x="5689" y="158"/>
                    <a:pt x="5561" y="0"/>
                    <a:pt x="542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9"/>
            <p:cNvSpPr/>
            <p:nvPr/>
          </p:nvSpPr>
          <p:spPr>
            <a:xfrm>
              <a:off x="3010550" y="37864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lnTo>
                    <a:pt x="4270" y="0"/>
                  </a:lnTo>
                  <a:cubicBezTo>
                    <a:pt x="3703" y="467"/>
                    <a:pt x="3169" y="1001"/>
                    <a:pt x="2702" y="1601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55" y="1777"/>
                  </a:cubicBezTo>
                  <a:cubicBezTo>
                    <a:pt x="2337" y="1777"/>
                    <a:pt x="2319" y="1774"/>
                    <a:pt x="2302" y="1768"/>
                  </a:cubicBezTo>
                  <a:cubicBezTo>
                    <a:pt x="1534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34" y="2502"/>
                    <a:pt x="1034" y="3236"/>
                  </a:cubicBezTo>
                  <a:cubicBezTo>
                    <a:pt x="1067" y="3336"/>
                    <a:pt x="1001" y="3403"/>
                    <a:pt x="934" y="3436"/>
                  </a:cubicBezTo>
                  <a:cubicBezTo>
                    <a:pt x="867" y="4070"/>
                    <a:pt x="667" y="4637"/>
                    <a:pt x="400" y="5171"/>
                  </a:cubicBezTo>
                  <a:cubicBezTo>
                    <a:pt x="934" y="4970"/>
                    <a:pt x="1434" y="4670"/>
                    <a:pt x="1901" y="4303"/>
                  </a:cubicBezTo>
                  <a:cubicBezTo>
                    <a:pt x="1965" y="4252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0"/>
                  </a:cubicBezTo>
                  <a:cubicBezTo>
                    <a:pt x="2402" y="4370"/>
                    <a:pt x="2468" y="4370"/>
                    <a:pt x="2502" y="4437"/>
                  </a:cubicBezTo>
                  <a:cubicBezTo>
                    <a:pt x="2902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70" y="4036"/>
                  </a:cubicBezTo>
                  <a:cubicBezTo>
                    <a:pt x="3948" y="3883"/>
                    <a:pt x="4070" y="3802"/>
                    <a:pt x="4203" y="3802"/>
                  </a:cubicBezTo>
                  <a:cubicBezTo>
                    <a:pt x="4273" y="3802"/>
                    <a:pt x="4346" y="3824"/>
                    <a:pt x="4403" y="3870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71" y="2569"/>
                    <a:pt x="4937" y="2369"/>
                    <a:pt x="4170" y="2202"/>
                  </a:cubicBezTo>
                  <a:cubicBezTo>
                    <a:pt x="3869" y="2168"/>
                    <a:pt x="3970" y="1735"/>
                    <a:pt x="4236" y="1735"/>
                  </a:cubicBezTo>
                  <a:cubicBezTo>
                    <a:pt x="4170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9"/>
            <p:cNvSpPr/>
            <p:nvPr/>
          </p:nvSpPr>
          <p:spPr>
            <a:xfrm>
              <a:off x="3486700" y="3658625"/>
              <a:ext cx="284075" cy="277975"/>
            </a:xfrm>
            <a:custGeom>
              <a:avLst/>
              <a:gdLst/>
              <a:ahLst/>
              <a:cxnLst/>
              <a:rect l="l" t="t" r="r" b="b"/>
              <a:pathLst>
                <a:path w="11363" h="11119" extrusionOk="0">
                  <a:moveTo>
                    <a:pt x="4804" y="877"/>
                  </a:moveTo>
                  <a:cubicBezTo>
                    <a:pt x="5472" y="1711"/>
                    <a:pt x="6139" y="2511"/>
                    <a:pt x="6839" y="3312"/>
                  </a:cubicBezTo>
                  <a:cubicBezTo>
                    <a:pt x="6888" y="3361"/>
                    <a:pt x="6955" y="3392"/>
                    <a:pt x="7013" y="3392"/>
                  </a:cubicBezTo>
                  <a:cubicBezTo>
                    <a:pt x="7035" y="3392"/>
                    <a:pt x="7055" y="3388"/>
                    <a:pt x="7073" y="3379"/>
                  </a:cubicBezTo>
                  <a:lnTo>
                    <a:pt x="7073" y="3379"/>
                  </a:lnTo>
                  <a:cubicBezTo>
                    <a:pt x="6951" y="3561"/>
                    <a:pt x="7079" y="3854"/>
                    <a:pt x="7279" y="3854"/>
                  </a:cubicBezTo>
                  <a:cubicBezTo>
                    <a:pt x="7299" y="3854"/>
                    <a:pt x="7319" y="3852"/>
                    <a:pt x="7340" y="3846"/>
                  </a:cubicBezTo>
                  <a:cubicBezTo>
                    <a:pt x="8340" y="3612"/>
                    <a:pt x="9341" y="3279"/>
                    <a:pt x="10308" y="2945"/>
                  </a:cubicBezTo>
                  <a:lnTo>
                    <a:pt x="10308" y="2945"/>
                  </a:lnTo>
                  <a:cubicBezTo>
                    <a:pt x="9841" y="3646"/>
                    <a:pt x="9408" y="4346"/>
                    <a:pt x="9007" y="5113"/>
                  </a:cubicBezTo>
                  <a:cubicBezTo>
                    <a:pt x="8974" y="5147"/>
                    <a:pt x="8974" y="5213"/>
                    <a:pt x="9007" y="5247"/>
                  </a:cubicBezTo>
                  <a:cubicBezTo>
                    <a:pt x="8941" y="5313"/>
                    <a:pt x="8941" y="5413"/>
                    <a:pt x="8974" y="5514"/>
                  </a:cubicBezTo>
                  <a:cubicBezTo>
                    <a:pt x="9441" y="6481"/>
                    <a:pt x="9808" y="7482"/>
                    <a:pt x="10108" y="8516"/>
                  </a:cubicBezTo>
                  <a:cubicBezTo>
                    <a:pt x="9107" y="8015"/>
                    <a:pt x="8107" y="7548"/>
                    <a:pt x="7106" y="7081"/>
                  </a:cubicBezTo>
                  <a:cubicBezTo>
                    <a:pt x="7039" y="7081"/>
                    <a:pt x="7006" y="7081"/>
                    <a:pt x="6973" y="7115"/>
                  </a:cubicBezTo>
                  <a:cubicBezTo>
                    <a:pt x="6930" y="7094"/>
                    <a:pt x="6881" y="7082"/>
                    <a:pt x="6832" y="7082"/>
                  </a:cubicBezTo>
                  <a:cubicBezTo>
                    <a:pt x="6726" y="7082"/>
                    <a:pt x="6618" y="7134"/>
                    <a:pt x="6572" y="7248"/>
                  </a:cubicBezTo>
                  <a:cubicBezTo>
                    <a:pt x="6005" y="8382"/>
                    <a:pt x="5271" y="9383"/>
                    <a:pt x="4337" y="10217"/>
                  </a:cubicBezTo>
                  <a:cubicBezTo>
                    <a:pt x="4237" y="9250"/>
                    <a:pt x="4204" y="8249"/>
                    <a:pt x="4171" y="7248"/>
                  </a:cubicBezTo>
                  <a:cubicBezTo>
                    <a:pt x="4171" y="7115"/>
                    <a:pt x="4071" y="7048"/>
                    <a:pt x="3970" y="7048"/>
                  </a:cubicBezTo>
                  <a:cubicBezTo>
                    <a:pt x="3970" y="7048"/>
                    <a:pt x="3937" y="7015"/>
                    <a:pt x="3937" y="7015"/>
                  </a:cubicBezTo>
                  <a:cubicBezTo>
                    <a:pt x="3070" y="6314"/>
                    <a:pt x="2169" y="5747"/>
                    <a:pt x="1202" y="5213"/>
                  </a:cubicBezTo>
                  <a:cubicBezTo>
                    <a:pt x="2136" y="4946"/>
                    <a:pt x="3103" y="4713"/>
                    <a:pt x="4037" y="4479"/>
                  </a:cubicBezTo>
                  <a:cubicBezTo>
                    <a:pt x="4137" y="4446"/>
                    <a:pt x="4204" y="4413"/>
                    <a:pt x="4237" y="4346"/>
                  </a:cubicBezTo>
                  <a:cubicBezTo>
                    <a:pt x="4304" y="4346"/>
                    <a:pt x="4404" y="4313"/>
                    <a:pt x="4404" y="4213"/>
                  </a:cubicBezTo>
                  <a:cubicBezTo>
                    <a:pt x="4504" y="3078"/>
                    <a:pt x="4604" y="1978"/>
                    <a:pt x="4804" y="877"/>
                  </a:cubicBezTo>
                  <a:close/>
                  <a:moveTo>
                    <a:pt x="4693" y="1"/>
                  </a:moveTo>
                  <a:cubicBezTo>
                    <a:pt x="4559" y="1"/>
                    <a:pt x="4427" y="106"/>
                    <a:pt x="4404" y="243"/>
                  </a:cubicBezTo>
                  <a:cubicBezTo>
                    <a:pt x="4171" y="1444"/>
                    <a:pt x="4037" y="2678"/>
                    <a:pt x="4104" y="3912"/>
                  </a:cubicBezTo>
                  <a:cubicBezTo>
                    <a:pt x="4087" y="3896"/>
                    <a:pt x="4062" y="3887"/>
                    <a:pt x="4029" y="3887"/>
                  </a:cubicBezTo>
                  <a:cubicBezTo>
                    <a:pt x="3995" y="3887"/>
                    <a:pt x="3954" y="3896"/>
                    <a:pt x="3904" y="3912"/>
                  </a:cubicBezTo>
                  <a:cubicBezTo>
                    <a:pt x="2736" y="4213"/>
                    <a:pt x="1535" y="4513"/>
                    <a:pt x="368" y="4813"/>
                  </a:cubicBezTo>
                  <a:cubicBezTo>
                    <a:pt x="134" y="4880"/>
                    <a:pt x="1" y="5213"/>
                    <a:pt x="234" y="5347"/>
                  </a:cubicBezTo>
                  <a:cubicBezTo>
                    <a:pt x="1435" y="5947"/>
                    <a:pt x="2603" y="6614"/>
                    <a:pt x="3737" y="7281"/>
                  </a:cubicBezTo>
                  <a:cubicBezTo>
                    <a:pt x="3770" y="7315"/>
                    <a:pt x="3804" y="7315"/>
                    <a:pt x="3837" y="7315"/>
                  </a:cubicBezTo>
                  <a:cubicBezTo>
                    <a:pt x="3670" y="8516"/>
                    <a:pt x="3670" y="9683"/>
                    <a:pt x="3804" y="10884"/>
                  </a:cubicBezTo>
                  <a:cubicBezTo>
                    <a:pt x="3826" y="11037"/>
                    <a:pt x="3963" y="11119"/>
                    <a:pt x="4101" y="11119"/>
                  </a:cubicBezTo>
                  <a:cubicBezTo>
                    <a:pt x="4174" y="11119"/>
                    <a:pt x="4247" y="11097"/>
                    <a:pt x="4304" y="11051"/>
                  </a:cubicBezTo>
                  <a:cubicBezTo>
                    <a:pt x="5505" y="10083"/>
                    <a:pt x="6439" y="8849"/>
                    <a:pt x="7106" y="7448"/>
                  </a:cubicBezTo>
                  <a:cubicBezTo>
                    <a:pt x="8173" y="8082"/>
                    <a:pt x="9274" y="8716"/>
                    <a:pt x="10375" y="9283"/>
                  </a:cubicBezTo>
                  <a:cubicBezTo>
                    <a:pt x="10420" y="9305"/>
                    <a:pt x="10470" y="9316"/>
                    <a:pt x="10520" y="9316"/>
                  </a:cubicBezTo>
                  <a:cubicBezTo>
                    <a:pt x="10692" y="9316"/>
                    <a:pt x="10860" y="9189"/>
                    <a:pt x="10809" y="8983"/>
                  </a:cubicBezTo>
                  <a:cubicBezTo>
                    <a:pt x="10508" y="7715"/>
                    <a:pt x="10108" y="6448"/>
                    <a:pt x="9508" y="5280"/>
                  </a:cubicBezTo>
                  <a:cubicBezTo>
                    <a:pt x="9508" y="5213"/>
                    <a:pt x="9441" y="5180"/>
                    <a:pt x="9408" y="5147"/>
                  </a:cubicBezTo>
                  <a:cubicBezTo>
                    <a:pt x="10008" y="4279"/>
                    <a:pt x="10609" y="3412"/>
                    <a:pt x="11242" y="2578"/>
                  </a:cubicBezTo>
                  <a:cubicBezTo>
                    <a:pt x="11363" y="2428"/>
                    <a:pt x="11211" y="2168"/>
                    <a:pt x="11009" y="2168"/>
                  </a:cubicBezTo>
                  <a:cubicBezTo>
                    <a:pt x="10987" y="2168"/>
                    <a:pt x="10965" y="2171"/>
                    <a:pt x="10942" y="2178"/>
                  </a:cubicBezTo>
                  <a:cubicBezTo>
                    <a:pt x="9741" y="2511"/>
                    <a:pt x="8474" y="2845"/>
                    <a:pt x="7273" y="3279"/>
                  </a:cubicBezTo>
                  <a:cubicBezTo>
                    <a:pt x="7373" y="3179"/>
                    <a:pt x="7406" y="3045"/>
                    <a:pt x="7306" y="2912"/>
                  </a:cubicBezTo>
                  <a:cubicBezTo>
                    <a:pt x="6506" y="1944"/>
                    <a:pt x="5705" y="1010"/>
                    <a:pt x="4871" y="76"/>
                  </a:cubicBezTo>
                  <a:cubicBezTo>
                    <a:pt x="4818" y="23"/>
                    <a:pt x="4755" y="1"/>
                    <a:pt x="46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9"/>
            <p:cNvSpPr/>
            <p:nvPr/>
          </p:nvSpPr>
          <p:spPr>
            <a:xfrm>
              <a:off x="3516725" y="3680525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1"/>
                  </a:moveTo>
                  <a:cubicBezTo>
                    <a:pt x="3403" y="1102"/>
                    <a:pt x="3303" y="2202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37"/>
                  </a:cubicBezTo>
                  <a:cubicBezTo>
                    <a:pt x="968" y="4871"/>
                    <a:pt x="1869" y="5438"/>
                    <a:pt x="2736" y="6139"/>
                  </a:cubicBezTo>
                  <a:cubicBezTo>
                    <a:pt x="2736" y="6139"/>
                    <a:pt x="2769" y="6172"/>
                    <a:pt x="2769" y="6172"/>
                  </a:cubicBezTo>
                  <a:cubicBezTo>
                    <a:pt x="2870" y="6172"/>
                    <a:pt x="2970" y="6239"/>
                    <a:pt x="2970" y="6372"/>
                  </a:cubicBezTo>
                  <a:cubicBezTo>
                    <a:pt x="3003" y="7373"/>
                    <a:pt x="3036" y="8374"/>
                    <a:pt x="3136" y="9341"/>
                  </a:cubicBezTo>
                  <a:cubicBezTo>
                    <a:pt x="4070" y="8507"/>
                    <a:pt x="4804" y="7506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8"/>
                    <a:pt x="5772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6" y="6672"/>
                    <a:pt x="7906" y="7139"/>
                    <a:pt x="8874" y="7640"/>
                  </a:cubicBezTo>
                  <a:cubicBezTo>
                    <a:pt x="8607" y="6606"/>
                    <a:pt x="8240" y="5605"/>
                    <a:pt x="7773" y="4638"/>
                  </a:cubicBezTo>
                  <a:cubicBezTo>
                    <a:pt x="7740" y="4537"/>
                    <a:pt x="7740" y="4437"/>
                    <a:pt x="7806" y="4371"/>
                  </a:cubicBezTo>
                  <a:cubicBezTo>
                    <a:pt x="7773" y="4337"/>
                    <a:pt x="7773" y="4271"/>
                    <a:pt x="7806" y="4237"/>
                  </a:cubicBezTo>
                  <a:cubicBezTo>
                    <a:pt x="8207" y="3470"/>
                    <a:pt x="8640" y="2770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9" y="2970"/>
                  </a:cubicBezTo>
                  <a:cubicBezTo>
                    <a:pt x="6118" y="2976"/>
                    <a:pt x="6098" y="2978"/>
                    <a:pt x="6078" y="2978"/>
                  </a:cubicBezTo>
                  <a:cubicBezTo>
                    <a:pt x="5878" y="2978"/>
                    <a:pt x="5750" y="2685"/>
                    <a:pt x="5872" y="2503"/>
                  </a:cubicBezTo>
                  <a:lnTo>
                    <a:pt x="5872" y="2503"/>
                  </a:lnTo>
                  <a:cubicBezTo>
                    <a:pt x="5854" y="2512"/>
                    <a:pt x="5834" y="2516"/>
                    <a:pt x="5812" y="2516"/>
                  </a:cubicBezTo>
                  <a:cubicBezTo>
                    <a:pt x="5754" y="2516"/>
                    <a:pt x="5687" y="2485"/>
                    <a:pt x="5638" y="2436"/>
                  </a:cubicBezTo>
                  <a:cubicBezTo>
                    <a:pt x="4938" y="1635"/>
                    <a:pt x="4271" y="801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9"/>
            <p:cNvSpPr/>
            <p:nvPr/>
          </p:nvSpPr>
          <p:spPr>
            <a:xfrm>
              <a:off x="2741400" y="3435950"/>
              <a:ext cx="280000" cy="277500"/>
            </a:xfrm>
            <a:custGeom>
              <a:avLst/>
              <a:gdLst/>
              <a:ahLst/>
              <a:cxnLst/>
              <a:rect l="l" t="t" r="r" b="b"/>
              <a:pathLst>
                <a:path w="11200" h="11100" extrusionOk="0">
                  <a:moveTo>
                    <a:pt x="6730" y="844"/>
                  </a:moveTo>
                  <a:cubicBezTo>
                    <a:pt x="6797" y="1912"/>
                    <a:pt x="6863" y="2946"/>
                    <a:pt x="6963" y="4013"/>
                  </a:cubicBezTo>
                  <a:cubicBezTo>
                    <a:pt x="6997" y="4113"/>
                    <a:pt x="7030" y="4180"/>
                    <a:pt x="7097" y="4213"/>
                  </a:cubicBezTo>
                  <a:cubicBezTo>
                    <a:pt x="6897" y="4280"/>
                    <a:pt x="6830" y="4647"/>
                    <a:pt x="7063" y="4747"/>
                  </a:cubicBezTo>
                  <a:cubicBezTo>
                    <a:pt x="8031" y="5114"/>
                    <a:pt x="9031" y="5414"/>
                    <a:pt x="9999" y="5714"/>
                  </a:cubicBezTo>
                  <a:cubicBezTo>
                    <a:pt x="9232" y="6014"/>
                    <a:pt x="8464" y="6348"/>
                    <a:pt x="7697" y="6715"/>
                  </a:cubicBezTo>
                  <a:cubicBezTo>
                    <a:pt x="7664" y="6748"/>
                    <a:pt x="7630" y="6782"/>
                    <a:pt x="7597" y="6848"/>
                  </a:cubicBezTo>
                  <a:cubicBezTo>
                    <a:pt x="7530" y="6882"/>
                    <a:pt x="7464" y="6948"/>
                    <a:pt x="7430" y="7049"/>
                  </a:cubicBezTo>
                  <a:cubicBezTo>
                    <a:pt x="7264" y="8116"/>
                    <a:pt x="6963" y="9117"/>
                    <a:pt x="6596" y="10117"/>
                  </a:cubicBezTo>
                  <a:cubicBezTo>
                    <a:pt x="6096" y="9150"/>
                    <a:pt x="5562" y="8183"/>
                    <a:pt x="4995" y="7249"/>
                  </a:cubicBezTo>
                  <a:cubicBezTo>
                    <a:pt x="4962" y="7182"/>
                    <a:pt x="4929" y="7182"/>
                    <a:pt x="4862" y="7182"/>
                  </a:cubicBezTo>
                  <a:cubicBezTo>
                    <a:pt x="4813" y="7084"/>
                    <a:pt x="4710" y="7022"/>
                    <a:pt x="4594" y="7022"/>
                  </a:cubicBezTo>
                  <a:cubicBezTo>
                    <a:pt x="4551" y="7022"/>
                    <a:pt x="4506" y="7031"/>
                    <a:pt x="4462" y="7049"/>
                  </a:cubicBezTo>
                  <a:cubicBezTo>
                    <a:pt x="3327" y="7682"/>
                    <a:pt x="2160" y="8049"/>
                    <a:pt x="926" y="8216"/>
                  </a:cubicBezTo>
                  <a:cubicBezTo>
                    <a:pt x="1426" y="7349"/>
                    <a:pt x="1960" y="6481"/>
                    <a:pt x="2527" y="5681"/>
                  </a:cubicBezTo>
                  <a:cubicBezTo>
                    <a:pt x="2594" y="5547"/>
                    <a:pt x="2527" y="5447"/>
                    <a:pt x="2460" y="5414"/>
                  </a:cubicBezTo>
                  <a:cubicBezTo>
                    <a:pt x="2460" y="5381"/>
                    <a:pt x="2460" y="5381"/>
                    <a:pt x="2460" y="5347"/>
                  </a:cubicBezTo>
                  <a:cubicBezTo>
                    <a:pt x="2127" y="4280"/>
                    <a:pt x="1726" y="3279"/>
                    <a:pt x="1259" y="2278"/>
                  </a:cubicBezTo>
                  <a:lnTo>
                    <a:pt x="1259" y="2278"/>
                  </a:lnTo>
                  <a:cubicBezTo>
                    <a:pt x="2160" y="2645"/>
                    <a:pt x="3094" y="2979"/>
                    <a:pt x="3995" y="3346"/>
                  </a:cubicBezTo>
                  <a:cubicBezTo>
                    <a:pt x="4045" y="3363"/>
                    <a:pt x="4086" y="3371"/>
                    <a:pt x="4124" y="3371"/>
                  </a:cubicBezTo>
                  <a:cubicBezTo>
                    <a:pt x="4161" y="3371"/>
                    <a:pt x="4195" y="3363"/>
                    <a:pt x="4228" y="3346"/>
                  </a:cubicBezTo>
                  <a:cubicBezTo>
                    <a:pt x="4267" y="3365"/>
                    <a:pt x="4316" y="3384"/>
                    <a:pt x="4358" y="3384"/>
                  </a:cubicBezTo>
                  <a:cubicBezTo>
                    <a:pt x="4388" y="3384"/>
                    <a:pt x="4414" y="3374"/>
                    <a:pt x="4428" y="3346"/>
                  </a:cubicBezTo>
                  <a:cubicBezTo>
                    <a:pt x="5162" y="2479"/>
                    <a:pt x="5896" y="1645"/>
                    <a:pt x="6730" y="844"/>
                  </a:cubicBezTo>
                  <a:close/>
                  <a:moveTo>
                    <a:pt x="6951" y="1"/>
                  </a:moveTo>
                  <a:cubicBezTo>
                    <a:pt x="6872" y="1"/>
                    <a:pt x="6792" y="27"/>
                    <a:pt x="6730" y="77"/>
                  </a:cubicBezTo>
                  <a:cubicBezTo>
                    <a:pt x="5829" y="944"/>
                    <a:pt x="5029" y="1878"/>
                    <a:pt x="4361" y="2912"/>
                  </a:cubicBezTo>
                  <a:cubicBezTo>
                    <a:pt x="4361" y="2879"/>
                    <a:pt x="4295" y="2812"/>
                    <a:pt x="4228" y="2812"/>
                  </a:cubicBezTo>
                  <a:cubicBezTo>
                    <a:pt x="3094" y="2379"/>
                    <a:pt x="1960" y="1912"/>
                    <a:pt x="792" y="1478"/>
                  </a:cubicBezTo>
                  <a:cubicBezTo>
                    <a:pt x="766" y="1469"/>
                    <a:pt x="737" y="1465"/>
                    <a:pt x="708" y="1465"/>
                  </a:cubicBezTo>
                  <a:cubicBezTo>
                    <a:pt x="519" y="1465"/>
                    <a:pt x="305" y="1642"/>
                    <a:pt x="392" y="1845"/>
                  </a:cubicBezTo>
                  <a:cubicBezTo>
                    <a:pt x="1026" y="3046"/>
                    <a:pt x="1593" y="4247"/>
                    <a:pt x="2160" y="5447"/>
                  </a:cubicBezTo>
                  <a:cubicBezTo>
                    <a:pt x="2160" y="5481"/>
                    <a:pt x="2193" y="5514"/>
                    <a:pt x="2193" y="5514"/>
                  </a:cubicBezTo>
                  <a:cubicBezTo>
                    <a:pt x="1393" y="6415"/>
                    <a:pt x="692" y="7382"/>
                    <a:pt x="125" y="8450"/>
                  </a:cubicBezTo>
                  <a:cubicBezTo>
                    <a:pt x="0" y="8637"/>
                    <a:pt x="167" y="8853"/>
                    <a:pt x="353" y="8853"/>
                  </a:cubicBezTo>
                  <a:cubicBezTo>
                    <a:pt x="366" y="8853"/>
                    <a:pt x="379" y="8852"/>
                    <a:pt x="392" y="8850"/>
                  </a:cubicBezTo>
                  <a:cubicBezTo>
                    <a:pt x="1960" y="8750"/>
                    <a:pt x="3427" y="8316"/>
                    <a:pt x="4795" y="7549"/>
                  </a:cubicBezTo>
                  <a:cubicBezTo>
                    <a:pt x="5295" y="8683"/>
                    <a:pt x="5829" y="9817"/>
                    <a:pt x="6396" y="10918"/>
                  </a:cubicBezTo>
                  <a:cubicBezTo>
                    <a:pt x="6452" y="11029"/>
                    <a:pt x="6570" y="11099"/>
                    <a:pt x="6686" y="11099"/>
                  </a:cubicBezTo>
                  <a:cubicBezTo>
                    <a:pt x="6779" y="11099"/>
                    <a:pt x="6871" y="11055"/>
                    <a:pt x="6930" y="10951"/>
                  </a:cubicBezTo>
                  <a:cubicBezTo>
                    <a:pt x="7430" y="9717"/>
                    <a:pt x="7797" y="8450"/>
                    <a:pt x="8031" y="7149"/>
                  </a:cubicBezTo>
                  <a:cubicBezTo>
                    <a:pt x="8031" y="7082"/>
                    <a:pt x="8031" y="7049"/>
                    <a:pt x="7997" y="6982"/>
                  </a:cubicBezTo>
                  <a:cubicBezTo>
                    <a:pt x="8998" y="6615"/>
                    <a:pt x="9965" y="6248"/>
                    <a:pt x="10966" y="5948"/>
                  </a:cubicBezTo>
                  <a:cubicBezTo>
                    <a:pt x="11166" y="5881"/>
                    <a:pt x="11200" y="5514"/>
                    <a:pt x="10966" y="5447"/>
                  </a:cubicBezTo>
                  <a:cubicBezTo>
                    <a:pt x="9765" y="5047"/>
                    <a:pt x="8564" y="4580"/>
                    <a:pt x="7330" y="4247"/>
                  </a:cubicBezTo>
                  <a:cubicBezTo>
                    <a:pt x="7464" y="4213"/>
                    <a:pt x="7597" y="4113"/>
                    <a:pt x="7564" y="3946"/>
                  </a:cubicBezTo>
                  <a:cubicBezTo>
                    <a:pt x="7497" y="2712"/>
                    <a:pt x="7364" y="1478"/>
                    <a:pt x="7230" y="244"/>
                  </a:cubicBezTo>
                  <a:cubicBezTo>
                    <a:pt x="7209" y="76"/>
                    <a:pt x="7083" y="1"/>
                    <a:pt x="69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9"/>
            <p:cNvSpPr/>
            <p:nvPr/>
          </p:nvSpPr>
          <p:spPr>
            <a:xfrm>
              <a:off x="2764525" y="34570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805" y="0"/>
                  </a:moveTo>
                  <a:cubicBezTo>
                    <a:pt x="4971" y="801"/>
                    <a:pt x="4237" y="1635"/>
                    <a:pt x="3503" y="2502"/>
                  </a:cubicBezTo>
                  <a:cubicBezTo>
                    <a:pt x="3489" y="2530"/>
                    <a:pt x="3463" y="2540"/>
                    <a:pt x="3433" y="2540"/>
                  </a:cubicBezTo>
                  <a:cubicBezTo>
                    <a:pt x="3391" y="2540"/>
                    <a:pt x="3342" y="2521"/>
                    <a:pt x="3303" y="2502"/>
                  </a:cubicBezTo>
                  <a:cubicBezTo>
                    <a:pt x="3270" y="2519"/>
                    <a:pt x="3236" y="2527"/>
                    <a:pt x="3199" y="2527"/>
                  </a:cubicBezTo>
                  <a:cubicBezTo>
                    <a:pt x="3161" y="2527"/>
                    <a:pt x="3120" y="2519"/>
                    <a:pt x="3070" y="2502"/>
                  </a:cubicBezTo>
                  <a:cubicBezTo>
                    <a:pt x="2169" y="2168"/>
                    <a:pt x="1268" y="1801"/>
                    <a:pt x="334" y="1434"/>
                  </a:cubicBezTo>
                  <a:lnTo>
                    <a:pt x="334" y="1434"/>
                  </a:lnTo>
                  <a:cubicBezTo>
                    <a:pt x="801" y="2435"/>
                    <a:pt x="1202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02" y="4603"/>
                    <a:pt x="1669" y="4703"/>
                    <a:pt x="1602" y="4837"/>
                  </a:cubicBezTo>
                  <a:cubicBezTo>
                    <a:pt x="1035" y="5637"/>
                    <a:pt x="501" y="6505"/>
                    <a:pt x="1" y="7372"/>
                  </a:cubicBezTo>
                  <a:cubicBezTo>
                    <a:pt x="1235" y="7205"/>
                    <a:pt x="2402" y="6838"/>
                    <a:pt x="3537" y="6205"/>
                  </a:cubicBezTo>
                  <a:cubicBezTo>
                    <a:pt x="3581" y="6187"/>
                    <a:pt x="3626" y="6178"/>
                    <a:pt x="3669" y="6178"/>
                  </a:cubicBezTo>
                  <a:cubicBezTo>
                    <a:pt x="3785" y="6178"/>
                    <a:pt x="3888" y="6240"/>
                    <a:pt x="3937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671" y="9273"/>
                  </a:cubicBezTo>
                  <a:cubicBezTo>
                    <a:pt x="6038" y="8273"/>
                    <a:pt x="6339" y="7272"/>
                    <a:pt x="6505" y="6205"/>
                  </a:cubicBezTo>
                  <a:cubicBezTo>
                    <a:pt x="6539" y="6104"/>
                    <a:pt x="6605" y="6038"/>
                    <a:pt x="6672" y="6004"/>
                  </a:cubicBezTo>
                  <a:cubicBezTo>
                    <a:pt x="6705" y="5938"/>
                    <a:pt x="6739" y="5904"/>
                    <a:pt x="6772" y="5871"/>
                  </a:cubicBezTo>
                  <a:cubicBezTo>
                    <a:pt x="7539" y="5504"/>
                    <a:pt x="8307" y="5170"/>
                    <a:pt x="9074" y="4870"/>
                  </a:cubicBezTo>
                  <a:cubicBezTo>
                    <a:pt x="8106" y="4570"/>
                    <a:pt x="7106" y="4270"/>
                    <a:pt x="6138" y="3903"/>
                  </a:cubicBezTo>
                  <a:cubicBezTo>
                    <a:pt x="5905" y="3803"/>
                    <a:pt x="5972" y="3436"/>
                    <a:pt x="6172" y="3369"/>
                  </a:cubicBezTo>
                  <a:cubicBezTo>
                    <a:pt x="6105" y="3336"/>
                    <a:pt x="6072" y="3269"/>
                    <a:pt x="6038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9"/>
            <p:cNvSpPr/>
            <p:nvPr/>
          </p:nvSpPr>
          <p:spPr>
            <a:xfrm>
              <a:off x="3081400" y="3123300"/>
              <a:ext cx="230175" cy="403750"/>
            </a:xfrm>
            <a:custGeom>
              <a:avLst/>
              <a:gdLst/>
              <a:ahLst/>
              <a:cxnLst/>
              <a:rect l="l" t="t" r="r" b="b"/>
              <a:pathLst>
                <a:path w="9207" h="16150" extrusionOk="0">
                  <a:moveTo>
                    <a:pt x="6538" y="1"/>
                  </a:moveTo>
                  <a:cubicBezTo>
                    <a:pt x="6512" y="1"/>
                    <a:pt x="6488" y="11"/>
                    <a:pt x="6471" y="36"/>
                  </a:cubicBezTo>
                  <a:cubicBezTo>
                    <a:pt x="4203" y="2604"/>
                    <a:pt x="2135" y="5339"/>
                    <a:pt x="167" y="8108"/>
                  </a:cubicBezTo>
                  <a:cubicBezTo>
                    <a:pt x="0" y="8342"/>
                    <a:pt x="234" y="8575"/>
                    <a:pt x="434" y="8575"/>
                  </a:cubicBezTo>
                  <a:cubicBezTo>
                    <a:pt x="1368" y="8689"/>
                    <a:pt x="2303" y="8741"/>
                    <a:pt x="3238" y="8741"/>
                  </a:cubicBezTo>
                  <a:cubicBezTo>
                    <a:pt x="3671" y="8741"/>
                    <a:pt x="4104" y="8730"/>
                    <a:pt x="4537" y="8709"/>
                  </a:cubicBezTo>
                  <a:lnTo>
                    <a:pt x="4537" y="8709"/>
                  </a:lnTo>
                  <a:cubicBezTo>
                    <a:pt x="3136" y="11010"/>
                    <a:pt x="1868" y="13379"/>
                    <a:pt x="567" y="15714"/>
                  </a:cubicBezTo>
                  <a:cubicBezTo>
                    <a:pt x="441" y="15941"/>
                    <a:pt x="641" y="16150"/>
                    <a:pt x="846" y="16150"/>
                  </a:cubicBezTo>
                  <a:cubicBezTo>
                    <a:pt x="912" y="16150"/>
                    <a:pt x="978" y="16129"/>
                    <a:pt x="1034" y="16080"/>
                  </a:cubicBezTo>
                  <a:cubicBezTo>
                    <a:pt x="4003" y="13479"/>
                    <a:pt x="6672" y="10643"/>
                    <a:pt x="9107" y="7541"/>
                  </a:cubicBezTo>
                  <a:cubicBezTo>
                    <a:pt x="9207" y="7408"/>
                    <a:pt x="9173" y="7241"/>
                    <a:pt x="9107" y="7141"/>
                  </a:cubicBezTo>
                  <a:cubicBezTo>
                    <a:pt x="9140" y="7074"/>
                    <a:pt x="9140" y="6974"/>
                    <a:pt x="9040" y="6941"/>
                  </a:cubicBezTo>
                  <a:cubicBezTo>
                    <a:pt x="7539" y="6507"/>
                    <a:pt x="5804" y="6440"/>
                    <a:pt x="4203" y="6340"/>
                  </a:cubicBezTo>
                  <a:cubicBezTo>
                    <a:pt x="5637" y="4806"/>
                    <a:pt x="6571" y="2838"/>
                    <a:pt x="7038" y="803"/>
                  </a:cubicBezTo>
                  <a:cubicBezTo>
                    <a:pt x="7083" y="625"/>
                    <a:pt x="6935" y="506"/>
                    <a:pt x="6801" y="506"/>
                  </a:cubicBezTo>
                  <a:cubicBezTo>
                    <a:pt x="6735" y="506"/>
                    <a:pt x="6672" y="536"/>
                    <a:pt x="6638" y="603"/>
                  </a:cubicBezTo>
                  <a:cubicBezTo>
                    <a:pt x="6605" y="603"/>
                    <a:pt x="6605" y="636"/>
                    <a:pt x="6605" y="669"/>
                  </a:cubicBezTo>
                  <a:cubicBezTo>
                    <a:pt x="6071" y="2804"/>
                    <a:pt x="5104" y="4572"/>
                    <a:pt x="3836" y="6340"/>
                  </a:cubicBezTo>
                  <a:lnTo>
                    <a:pt x="3669" y="6340"/>
                  </a:lnTo>
                  <a:cubicBezTo>
                    <a:pt x="3659" y="6339"/>
                    <a:pt x="3648" y="6339"/>
                    <a:pt x="3638" y="6339"/>
                  </a:cubicBezTo>
                  <a:cubicBezTo>
                    <a:pt x="3336" y="6339"/>
                    <a:pt x="3347" y="6808"/>
                    <a:pt x="3669" y="6841"/>
                  </a:cubicBezTo>
                  <a:cubicBezTo>
                    <a:pt x="5031" y="7011"/>
                    <a:pt x="6489" y="7229"/>
                    <a:pt x="7900" y="7229"/>
                  </a:cubicBezTo>
                  <a:cubicBezTo>
                    <a:pt x="8148" y="7229"/>
                    <a:pt x="8395" y="7222"/>
                    <a:pt x="8640" y="7207"/>
                  </a:cubicBezTo>
                  <a:lnTo>
                    <a:pt x="8640" y="7207"/>
                  </a:lnTo>
                  <a:cubicBezTo>
                    <a:pt x="6605" y="9776"/>
                    <a:pt x="4370" y="12178"/>
                    <a:pt x="1968" y="14413"/>
                  </a:cubicBezTo>
                  <a:cubicBezTo>
                    <a:pt x="3102" y="12411"/>
                    <a:pt x="4170" y="10410"/>
                    <a:pt x="5070" y="8308"/>
                  </a:cubicBezTo>
                  <a:cubicBezTo>
                    <a:pt x="5115" y="8219"/>
                    <a:pt x="5056" y="8130"/>
                    <a:pt x="4981" y="8130"/>
                  </a:cubicBezTo>
                  <a:cubicBezTo>
                    <a:pt x="4944" y="8130"/>
                    <a:pt x="4904" y="8153"/>
                    <a:pt x="4870" y="8208"/>
                  </a:cubicBezTo>
                  <a:lnTo>
                    <a:pt x="4837" y="8208"/>
                  </a:lnTo>
                  <a:cubicBezTo>
                    <a:pt x="4804" y="8141"/>
                    <a:pt x="4737" y="8075"/>
                    <a:pt x="4603" y="8075"/>
                  </a:cubicBezTo>
                  <a:cubicBezTo>
                    <a:pt x="4130" y="8114"/>
                    <a:pt x="3656" y="8133"/>
                    <a:pt x="3182" y="8133"/>
                  </a:cubicBezTo>
                  <a:cubicBezTo>
                    <a:pt x="2455" y="8133"/>
                    <a:pt x="1728" y="8089"/>
                    <a:pt x="1001" y="8008"/>
                  </a:cubicBezTo>
                  <a:cubicBezTo>
                    <a:pt x="2769" y="5473"/>
                    <a:pt x="4637" y="2971"/>
                    <a:pt x="6438" y="469"/>
                  </a:cubicBezTo>
                  <a:cubicBezTo>
                    <a:pt x="6538" y="369"/>
                    <a:pt x="6571" y="269"/>
                    <a:pt x="6672" y="202"/>
                  </a:cubicBezTo>
                  <a:cubicBezTo>
                    <a:pt x="6722" y="102"/>
                    <a:pt x="6620" y="1"/>
                    <a:pt x="653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9"/>
            <p:cNvSpPr/>
            <p:nvPr/>
          </p:nvSpPr>
          <p:spPr>
            <a:xfrm>
              <a:off x="3106400" y="313502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38" y="0"/>
                  </a:moveTo>
                  <a:cubicBezTo>
                    <a:pt x="3637" y="2502"/>
                    <a:pt x="1769" y="5004"/>
                    <a:pt x="1" y="7539"/>
                  </a:cubicBezTo>
                  <a:cubicBezTo>
                    <a:pt x="728" y="7620"/>
                    <a:pt x="1455" y="7664"/>
                    <a:pt x="2182" y="7664"/>
                  </a:cubicBezTo>
                  <a:cubicBezTo>
                    <a:pt x="2656" y="7664"/>
                    <a:pt x="3130" y="7645"/>
                    <a:pt x="3603" y="7606"/>
                  </a:cubicBezTo>
                  <a:cubicBezTo>
                    <a:pt x="3737" y="7606"/>
                    <a:pt x="3804" y="7672"/>
                    <a:pt x="3837" y="7739"/>
                  </a:cubicBezTo>
                  <a:lnTo>
                    <a:pt x="3870" y="7739"/>
                  </a:lnTo>
                  <a:cubicBezTo>
                    <a:pt x="3904" y="7684"/>
                    <a:pt x="3944" y="7661"/>
                    <a:pt x="3981" y="7661"/>
                  </a:cubicBezTo>
                  <a:cubicBezTo>
                    <a:pt x="4056" y="7661"/>
                    <a:pt x="4115" y="7750"/>
                    <a:pt x="4070" y="7839"/>
                  </a:cubicBezTo>
                  <a:cubicBezTo>
                    <a:pt x="3170" y="9941"/>
                    <a:pt x="2102" y="11942"/>
                    <a:pt x="968" y="13944"/>
                  </a:cubicBezTo>
                  <a:cubicBezTo>
                    <a:pt x="3370" y="11709"/>
                    <a:pt x="5605" y="9307"/>
                    <a:pt x="7640" y="6738"/>
                  </a:cubicBezTo>
                  <a:lnTo>
                    <a:pt x="7640" y="6738"/>
                  </a:lnTo>
                  <a:cubicBezTo>
                    <a:pt x="7395" y="6753"/>
                    <a:pt x="7148" y="6760"/>
                    <a:pt x="6900" y="6760"/>
                  </a:cubicBezTo>
                  <a:cubicBezTo>
                    <a:pt x="5489" y="6760"/>
                    <a:pt x="4031" y="6542"/>
                    <a:pt x="2669" y="6372"/>
                  </a:cubicBezTo>
                  <a:cubicBezTo>
                    <a:pt x="2347" y="6339"/>
                    <a:pt x="2336" y="5870"/>
                    <a:pt x="2638" y="5870"/>
                  </a:cubicBezTo>
                  <a:cubicBezTo>
                    <a:pt x="2648" y="5870"/>
                    <a:pt x="2659" y="5870"/>
                    <a:pt x="2669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05" y="167"/>
                    <a:pt x="5605" y="134"/>
                    <a:pt x="5638" y="134"/>
                  </a:cubicBezTo>
                  <a:lnTo>
                    <a:pt x="5438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" name="Google Shape;1291;p59"/>
          <p:cNvGrpSpPr/>
          <p:nvPr/>
        </p:nvGrpSpPr>
        <p:grpSpPr>
          <a:xfrm rot="-1800044">
            <a:off x="6972164" y="3529096"/>
            <a:ext cx="1623664" cy="530438"/>
            <a:chOff x="2331088" y="5051975"/>
            <a:chExt cx="1623700" cy="530450"/>
          </a:xfrm>
        </p:grpSpPr>
        <p:sp>
          <p:nvSpPr>
            <p:cNvPr id="1292" name="Google Shape;1292;p59"/>
            <p:cNvSpPr/>
            <p:nvPr/>
          </p:nvSpPr>
          <p:spPr>
            <a:xfrm>
              <a:off x="3758113" y="5079175"/>
              <a:ext cx="196675" cy="198400"/>
            </a:xfrm>
            <a:custGeom>
              <a:avLst/>
              <a:gdLst/>
              <a:ahLst/>
              <a:cxnLst/>
              <a:rect l="l" t="t" r="r" b="b"/>
              <a:pathLst>
                <a:path w="7867" h="7936" extrusionOk="0">
                  <a:moveTo>
                    <a:pt x="5098" y="778"/>
                  </a:moveTo>
                  <a:cubicBezTo>
                    <a:pt x="4998" y="1345"/>
                    <a:pt x="4964" y="1946"/>
                    <a:pt x="5064" y="2513"/>
                  </a:cubicBezTo>
                  <a:cubicBezTo>
                    <a:pt x="4764" y="2513"/>
                    <a:pt x="4664" y="2946"/>
                    <a:pt x="4964" y="3013"/>
                  </a:cubicBezTo>
                  <a:cubicBezTo>
                    <a:pt x="5731" y="3147"/>
                    <a:pt x="6465" y="3347"/>
                    <a:pt x="7199" y="3647"/>
                  </a:cubicBezTo>
                  <a:cubicBezTo>
                    <a:pt x="6632" y="4147"/>
                    <a:pt x="5965" y="4481"/>
                    <a:pt x="5198" y="4648"/>
                  </a:cubicBezTo>
                  <a:cubicBezTo>
                    <a:pt x="5142" y="4603"/>
                    <a:pt x="5075" y="4581"/>
                    <a:pt x="5011" y="4581"/>
                  </a:cubicBezTo>
                  <a:cubicBezTo>
                    <a:pt x="4883" y="4581"/>
                    <a:pt x="4764" y="4670"/>
                    <a:pt x="4764" y="4848"/>
                  </a:cubicBezTo>
                  <a:cubicBezTo>
                    <a:pt x="4831" y="5615"/>
                    <a:pt x="4731" y="6382"/>
                    <a:pt x="4531" y="7149"/>
                  </a:cubicBezTo>
                  <a:cubicBezTo>
                    <a:pt x="4064" y="6516"/>
                    <a:pt x="3697" y="5882"/>
                    <a:pt x="3296" y="5215"/>
                  </a:cubicBezTo>
                  <a:cubicBezTo>
                    <a:pt x="3263" y="5148"/>
                    <a:pt x="3196" y="5148"/>
                    <a:pt x="3130" y="5148"/>
                  </a:cubicBezTo>
                  <a:cubicBezTo>
                    <a:pt x="3086" y="5082"/>
                    <a:pt x="2985" y="5017"/>
                    <a:pt x="2883" y="5017"/>
                  </a:cubicBezTo>
                  <a:cubicBezTo>
                    <a:pt x="2829" y="5017"/>
                    <a:pt x="2775" y="5035"/>
                    <a:pt x="2729" y="5081"/>
                  </a:cubicBezTo>
                  <a:cubicBezTo>
                    <a:pt x="2262" y="5448"/>
                    <a:pt x="1729" y="5748"/>
                    <a:pt x="1195" y="5982"/>
                  </a:cubicBezTo>
                  <a:cubicBezTo>
                    <a:pt x="1495" y="5415"/>
                    <a:pt x="1662" y="4848"/>
                    <a:pt x="1729" y="4247"/>
                  </a:cubicBezTo>
                  <a:cubicBezTo>
                    <a:pt x="1829" y="4214"/>
                    <a:pt x="1895" y="4114"/>
                    <a:pt x="1829" y="4014"/>
                  </a:cubicBezTo>
                  <a:cubicBezTo>
                    <a:pt x="1528" y="3280"/>
                    <a:pt x="1162" y="2546"/>
                    <a:pt x="828" y="1846"/>
                  </a:cubicBezTo>
                  <a:lnTo>
                    <a:pt x="828" y="1846"/>
                  </a:lnTo>
                  <a:cubicBezTo>
                    <a:pt x="1595" y="2012"/>
                    <a:pt x="2362" y="2246"/>
                    <a:pt x="3096" y="2546"/>
                  </a:cubicBezTo>
                  <a:cubicBezTo>
                    <a:pt x="3126" y="2561"/>
                    <a:pt x="3155" y="2568"/>
                    <a:pt x="3181" y="2568"/>
                  </a:cubicBezTo>
                  <a:cubicBezTo>
                    <a:pt x="3271" y="2568"/>
                    <a:pt x="3337" y="2490"/>
                    <a:pt x="3363" y="2413"/>
                  </a:cubicBezTo>
                  <a:cubicBezTo>
                    <a:pt x="3383" y="2422"/>
                    <a:pt x="3399" y="2427"/>
                    <a:pt x="3414" y="2427"/>
                  </a:cubicBezTo>
                  <a:cubicBezTo>
                    <a:pt x="3449" y="2427"/>
                    <a:pt x="3473" y="2403"/>
                    <a:pt x="3497" y="2379"/>
                  </a:cubicBezTo>
                  <a:cubicBezTo>
                    <a:pt x="3964" y="1779"/>
                    <a:pt x="4497" y="1245"/>
                    <a:pt x="5098" y="778"/>
                  </a:cubicBezTo>
                  <a:close/>
                  <a:moveTo>
                    <a:pt x="5448" y="1"/>
                  </a:moveTo>
                  <a:cubicBezTo>
                    <a:pt x="5409" y="1"/>
                    <a:pt x="5369" y="14"/>
                    <a:pt x="5331" y="44"/>
                  </a:cubicBezTo>
                  <a:cubicBezTo>
                    <a:pt x="4564" y="611"/>
                    <a:pt x="3863" y="1312"/>
                    <a:pt x="3296" y="2079"/>
                  </a:cubicBezTo>
                  <a:cubicBezTo>
                    <a:pt x="2362" y="1679"/>
                    <a:pt x="1395" y="1379"/>
                    <a:pt x="394" y="1212"/>
                  </a:cubicBezTo>
                  <a:cubicBezTo>
                    <a:pt x="379" y="1210"/>
                    <a:pt x="364" y="1209"/>
                    <a:pt x="350" y="1209"/>
                  </a:cubicBezTo>
                  <a:cubicBezTo>
                    <a:pt x="140" y="1209"/>
                    <a:pt x="1" y="1425"/>
                    <a:pt x="94" y="1612"/>
                  </a:cubicBezTo>
                  <a:cubicBezTo>
                    <a:pt x="528" y="2446"/>
                    <a:pt x="961" y="3313"/>
                    <a:pt x="1462" y="4147"/>
                  </a:cubicBezTo>
                  <a:cubicBezTo>
                    <a:pt x="1228" y="4915"/>
                    <a:pt x="895" y="5648"/>
                    <a:pt x="394" y="6316"/>
                  </a:cubicBezTo>
                  <a:cubicBezTo>
                    <a:pt x="275" y="6464"/>
                    <a:pt x="448" y="6693"/>
                    <a:pt x="629" y="6693"/>
                  </a:cubicBezTo>
                  <a:cubicBezTo>
                    <a:pt x="651" y="6693"/>
                    <a:pt x="673" y="6690"/>
                    <a:pt x="695" y="6682"/>
                  </a:cubicBezTo>
                  <a:cubicBezTo>
                    <a:pt x="1562" y="6449"/>
                    <a:pt x="2362" y="6015"/>
                    <a:pt x="3063" y="5448"/>
                  </a:cubicBezTo>
                  <a:cubicBezTo>
                    <a:pt x="3296" y="6349"/>
                    <a:pt x="3863" y="7149"/>
                    <a:pt x="4431" y="7850"/>
                  </a:cubicBezTo>
                  <a:cubicBezTo>
                    <a:pt x="4479" y="7910"/>
                    <a:pt x="4540" y="7936"/>
                    <a:pt x="4602" y="7936"/>
                  </a:cubicBezTo>
                  <a:cubicBezTo>
                    <a:pt x="4711" y="7936"/>
                    <a:pt x="4822" y="7856"/>
                    <a:pt x="4864" y="7750"/>
                  </a:cubicBezTo>
                  <a:cubicBezTo>
                    <a:pt x="5198" y="6849"/>
                    <a:pt x="5331" y="5915"/>
                    <a:pt x="5298" y="4948"/>
                  </a:cubicBezTo>
                  <a:cubicBezTo>
                    <a:pt x="6232" y="4848"/>
                    <a:pt x="7099" y="4414"/>
                    <a:pt x="7766" y="3747"/>
                  </a:cubicBezTo>
                  <a:cubicBezTo>
                    <a:pt x="7866" y="3647"/>
                    <a:pt x="7866" y="3447"/>
                    <a:pt x="7733" y="3380"/>
                  </a:cubicBezTo>
                  <a:cubicBezTo>
                    <a:pt x="7032" y="3013"/>
                    <a:pt x="6265" y="2746"/>
                    <a:pt x="5498" y="2580"/>
                  </a:cubicBezTo>
                  <a:cubicBezTo>
                    <a:pt x="5498" y="2580"/>
                    <a:pt x="5498" y="2546"/>
                    <a:pt x="5498" y="2513"/>
                  </a:cubicBezTo>
                  <a:cubicBezTo>
                    <a:pt x="5498" y="1746"/>
                    <a:pt x="5498" y="1045"/>
                    <a:pt x="5665" y="278"/>
                  </a:cubicBezTo>
                  <a:cubicBezTo>
                    <a:pt x="5690" y="149"/>
                    <a:pt x="5577" y="1"/>
                    <a:pt x="54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9"/>
            <p:cNvSpPr/>
            <p:nvPr/>
          </p:nvSpPr>
          <p:spPr>
            <a:xfrm>
              <a:off x="3778788" y="5098625"/>
              <a:ext cx="159325" cy="159300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4271" y="0"/>
                  </a:moveTo>
                  <a:lnTo>
                    <a:pt x="4271" y="0"/>
                  </a:lnTo>
                  <a:cubicBezTo>
                    <a:pt x="3670" y="467"/>
                    <a:pt x="3137" y="1001"/>
                    <a:pt x="2670" y="1601"/>
                  </a:cubicBezTo>
                  <a:cubicBezTo>
                    <a:pt x="2636" y="1635"/>
                    <a:pt x="2603" y="1635"/>
                    <a:pt x="2536" y="1635"/>
                  </a:cubicBezTo>
                  <a:cubicBezTo>
                    <a:pt x="2510" y="1712"/>
                    <a:pt x="2444" y="1790"/>
                    <a:pt x="2354" y="1790"/>
                  </a:cubicBezTo>
                  <a:cubicBezTo>
                    <a:pt x="2328" y="1790"/>
                    <a:pt x="2299" y="1783"/>
                    <a:pt x="2269" y="1768"/>
                  </a:cubicBezTo>
                  <a:cubicBezTo>
                    <a:pt x="1535" y="1468"/>
                    <a:pt x="768" y="1234"/>
                    <a:pt x="1" y="1068"/>
                  </a:cubicBezTo>
                  <a:lnTo>
                    <a:pt x="1" y="1068"/>
                  </a:lnTo>
                  <a:cubicBezTo>
                    <a:pt x="335" y="1768"/>
                    <a:pt x="701" y="2502"/>
                    <a:pt x="1002" y="3236"/>
                  </a:cubicBezTo>
                  <a:cubicBezTo>
                    <a:pt x="1068" y="3336"/>
                    <a:pt x="1002" y="3436"/>
                    <a:pt x="902" y="3469"/>
                  </a:cubicBezTo>
                  <a:cubicBezTo>
                    <a:pt x="835" y="4070"/>
                    <a:pt x="668" y="4637"/>
                    <a:pt x="368" y="5204"/>
                  </a:cubicBezTo>
                  <a:cubicBezTo>
                    <a:pt x="902" y="4970"/>
                    <a:pt x="1435" y="4670"/>
                    <a:pt x="1902" y="4303"/>
                  </a:cubicBezTo>
                  <a:cubicBezTo>
                    <a:pt x="1953" y="4252"/>
                    <a:pt x="2014" y="4231"/>
                    <a:pt x="2073" y="4231"/>
                  </a:cubicBezTo>
                  <a:cubicBezTo>
                    <a:pt x="2169" y="4231"/>
                    <a:pt x="2261" y="4288"/>
                    <a:pt x="2303" y="4370"/>
                  </a:cubicBezTo>
                  <a:cubicBezTo>
                    <a:pt x="2369" y="4370"/>
                    <a:pt x="2436" y="4370"/>
                    <a:pt x="2469" y="4437"/>
                  </a:cubicBezTo>
                  <a:cubicBezTo>
                    <a:pt x="2870" y="5104"/>
                    <a:pt x="3237" y="5738"/>
                    <a:pt x="3704" y="6371"/>
                  </a:cubicBezTo>
                  <a:cubicBezTo>
                    <a:pt x="3904" y="5604"/>
                    <a:pt x="4004" y="4837"/>
                    <a:pt x="3937" y="4070"/>
                  </a:cubicBezTo>
                  <a:cubicBezTo>
                    <a:pt x="3937" y="3892"/>
                    <a:pt x="4056" y="3803"/>
                    <a:pt x="4184" y="3803"/>
                  </a:cubicBezTo>
                  <a:cubicBezTo>
                    <a:pt x="4248" y="3803"/>
                    <a:pt x="4315" y="3825"/>
                    <a:pt x="4371" y="3870"/>
                  </a:cubicBezTo>
                  <a:cubicBezTo>
                    <a:pt x="5138" y="3703"/>
                    <a:pt x="5772" y="3369"/>
                    <a:pt x="6372" y="2869"/>
                  </a:cubicBezTo>
                  <a:cubicBezTo>
                    <a:pt x="5638" y="2569"/>
                    <a:pt x="4904" y="2369"/>
                    <a:pt x="4137" y="2235"/>
                  </a:cubicBezTo>
                  <a:cubicBezTo>
                    <a:pt x="3837" y="2168"/>
                    <a:pt x="3937" y="1735"/>
                    <a:pt x="4237" y="1735"/>
                  </a:cubicBezTo>
                  <a:cubicBezTo>
                    <a:pt x="4137" y="1168"/>
                    <a:pt x="4171" y="567"/>
                    <a:pt x="42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9"/>
            <p:cNvSpPr/>
            <p:nvPr/>
          </p:nvSpPr>
          <p:spPr>
            <a:xfrm>
              <a:off x="2331088" y="5169675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9"/>
            <p:cNvSpPr/>
            <p:nvPr/>
          </p:nvSpPr>
          <p:spPr>
            <a:xfrm>
              <a:off x="2354438" y="5191175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9"/>
            <p:cNvSpPr/>
            <p:nvPr/>
          </p:nvSpPr>
          <p:spPr>
            <a:xfrm>
              <a:off x="2738638" y="5051975"/>
              <a:ext cx="280050" cy="277400"/>
            </a:xfrm>
            <a:custGeom>
              <a:avLst/>
              <a:gdLst/>
              <a:ahLst/>
              <a:cxnLst/>
              <a:rect l="l" t="t" r="r" b="b"/>
              <a:pathLst>
                <a:path w="11202" h="11096" extrusionOk="0">
                  <a:moveTo>
                    <a:pt x="6699" y="846"/>
                  </a:moveTo>
                  <a:cubicBezTo>
                    <a:pt x="6799" y="1880"/>
                    <a:pt x="6865" y="2947"/>
                    <a:pt x="6965" y="3981"/>
                  </a:cubicBezTo>
                  <a:cubicBezTo>
                    <a:pt x="6965" y="4081"/>
                    <a:pt x="7032" y="4148"/>
                    <a:pt x="7099" y="4215"/>
                  </a:cubicBezTo>
                  <a:cubicBezTo>
                    <a:pt x="6899" y="4248"/>
                    <a:pt x="6832" y="4615"/>
                    <a:pt x="7066" y="4715"/>
                  </a:cubicBezTo>
                  <a:cubicBezTo>
                    <a:pt x="8033" y="5115"/>
                    <a:pt x="9034" y="5416"/>
                    <a:pt x="10001" y="5716"/>
                  </a:cubicBezTo>
                  <a:cubicBezTo>
                    <a:pt x="9200" y="5983"/>
                    <a:pt x="8433" y="6316"/>
                    <a:pt x="7699" y="6717"/>
                  </a:cubicBezTo>
                  <a:cubicBezTo>
                    <a:pt x="7633" y="6750"/>
                    <a:pt x="7599" y="6783"/>
                    <a:pt x="7599" y="6817"/>
                  </a:cubicBezTo>
                  <a:cubicBezTo>
                    <a:pt x="7533" y="6850"/>
                    <a:pt x="7466" y="6917"/>
                    <a:pt x="7432" y="7050"/>
                  </a:cubicBezTo>
                  <a:cubicBezTo>
                    <a:pt x="7232" y="8084"/>
                    <a:pt x="6965" y="9118"/>
                    <a:pt x="6599" y="10119"/>
                  </a:cubicBezTo>
                  <a:cubicBezTo>
                    <a:pt x="6098" y="9152"/>
                    <a:pt x="5531" y="8184"/>
                    <a:pt x="4997" y="7217"/>
                  </a:cubicBezTo>
                  <a:cubicBezTo>
                    <a:pt x="4964" y="7184"/>
                    <a:pt x="4931" y="7150"/>
                    <a:pt x="4864" y="7150"/>
                  </a:cubicBezTo>
                  <a:cubicBezTo>
                    <a:pt x="4817" y="7079"/>
                    <a:pt x="4703" y="7009"/>
                    <a:pt x="4581" y="7009"/>
                  </a:cubicBezTo>
                  <a:cubicBezTo>
                    <a:pt x="4531" y="7009"/>
                    <a:pt x="4479" y="7021"/>
                    <a:pt x="4430" y="7050"/>
                  </a:cubicBezTo>
                  <a:cubicBezTo>
                    <a:pt x="3330" y="7651"/>
                    <a:pt x="2162" y="8051"/>
                    <a:pt x="928" y="8218"/>
                  </a:cubicBezTo>
                  <a:cubicBezTo>
                    <a:pt x="1428" y="7317"/>
                    <a:pt x="1962" y="6483"/>
                    <a:pt x="2529" y="5649"/>
                  </a:cubicBezTo>
                  <a:cubicBezTo>
                    <a:pt x="2596" y="5549"/>
                    <a:pt x="2529" y="5449"/>
                    <a:pt x="2462" y="5416"/>
                  </a:cubicBezTo>
                  <a:cubicBezTo>
                    <a:pt x="2462" y="5382"/>
                    <a:pt x="2462" y="5349"/>
                    <a:pt x="2429" y="5349"/>
                  </a:cubicBezTo>
                  <a:cubicBezTo>
                    <a:pt x="2129" y="4281"/>
                    <a:pt x="1728" y="3281"/>
                    <a:pt x="1261" y="2280"/>
                  </a:cubicBezTo>
                  <a:lnTo>
                    <a:pt x="1261" y="2280"/>
                  </a:lnTo>
                  <a:cubicBezTo>
                    <a:pt x="2162" y="2647"/>
                    <a:pt x="3063" y="2981"/>
                    <a:pt x="3997" y="3347"/>
                  </a:cubicBezTo>
                  <a:cubicBezTo>
                    <a:pt x="4016" y="3357"/>
                    <a:pt x="4039" y="3361"/>
                    <a:pt x="4062" y="3361"/>
                  </a:cubicBezTo>
                  <a:cubicBezTo>
                    <a:pt x="4119" y="3361"/>
                    <a:pt x="4183" y="3338"/>
                    <a:pt x="4230" y="3314"/>
                  </a:cubicBezTo>
                  <a:cubicBezTo>
                    <a:pt x="4264" y="3347"/>
                    <a:pt x="4297" y="3364"/>
                    <a:pt x="4330" y="3364"/>
                  </a:cubicBezTo>
                  <a:cubicBezTo>
                    <a:pt x="4364" y="3364"/>
                    <a:pt x="4397" y="3347"/>
                    <a:pt x="4430" y="3314"/>
                  </a:cubicBezTo>
                  <a:cubicBezTo>
                    <a:pt x="5164" y="2447"/>
                    <a:pt x="5898" y="1613"/>
                    <a:pt x="6699" y="846"/>
                  </a:cubicBezTo>
                  <a:close/>
                  <a:moveTo>
                    <a:pt x="6950" y="0"/>
                  </a:moveTo>
                  <a:cubicBezTo>
                    <a:pt x="6875" y="0"/>
                    <a:pt x="6796" y="27"/>
                    <a:pt x="6732" y="78"/>
                  </a:cubicBezTo>
                  <a:cubicBezTo>
                    <a:pt x="5831" y="946"/>
                    <a:pt x="5031" y="1846"/>
                    <a:pt x="4364" y="2914"/>
                  </a:cubicBezTo>
                  <a:cubicBezTo>
                    <a:pt x="4330" y="2847"/>
                    <a:pt x="4297" y="2814"/>
                    <a:pt x="4230" y="2780"/>
                  </a:cubicBezTo>
                  <a:cubicBezTo>
                    <a:pt x="3096" y="2347"/>
                    <a:pt x="1962" y="1913"/>
                    <a:pt x="794" y="1479"/>
                  </a:cubicBezTo>
                  <a:cubicBezTo>
                    <a:pt x="762" y="1463"/>
                    <a:pt x="725" y="1456"/>
                    <a:pt x="688" y="1456"/>
                  </a:cubicBezTo>
                  <a:cubicBezTo>
                    <a:pt x="498" y="1456"/>
                    <a:pt x="282" y="1651"/>
                    <a:pt x="394" y="1846"/>
                  </a:cubicBezTo>
                  <a:cubicBezTo>
                    <a:pt x="995" y="3047"/>
                    <a:pt x="1562" y="4248"/>
                    <a:pt x="2129" y="5449"/>
                  </a:cubicBezTo>
                  <a:cubicBezTo>
                    <a:pt x="2162" y="5482"/>
                    <a:pt x="2162" y="5516"/>
                    <a:pt x="2195" y="5516"/>
                  </a:cubicBezTo>
                  <a:cubicBezTo>
                    <a:pt x="1361" y="6416"/>
                    <a:pt x="694" y="7384"/>
                    <a:pt x="94" y="8451"/>
                  </a:cubicBezTo>
                  <a:cubicBezTo>
                    <a:pt x="0" y="8638"/>
                    <a:pt x="169" y="8855"/>
                    <a:pt x="355" y="8855"/>
                  </a:cubicBezTo>
                  <a:cubicBezTo>
                    <a:pt x="368" y="8855"/>
                    <a:pt x="381" y="8854"/>
                    <a:pt x="394" y="8851"/>
                  </a:cubicBezTo>
                  <a:cubicBezTo>
                    <a:pt x="1962" y="8751"/>
                    <a:pt x="3430" y="8284"/>
                    <a:pt x="4797" y="7550"/>
                  </a:cubicBezTo>
                  <a:cubicBezTo>
                    <a:pt x="5298" y="8685"/>
                    <a:pt x="5831" y="9785"/>
                    <a:pt x="6398" y="10920"/>
                  </a:cubicBezTo>
                  <a:cubicBezTo>
                    <a:pt x="6452" y="11027"/>
                    <a:pt x="6563" y="11096"/>
                    <a:pt x="6670" y="11096"/>
                  </a:cubicBezTo>
                  <a:cubicBezTo>
                    <a:pt x="6763" y="11096"/>
                    <a:pt x="6852" y="11044"/>
                    <a:pt x="6899" y="10920"/>
                  </a:cubicBezTo>
                  <a:cubicBezTo>
                    <a:pt x="7432" y="9719"/>
                    <a:pt x="7799" y="8451"/>
                    <a:pt x="8000" y="7150"/>
                  </a:cubicBezTo>
                  <a:cubicBezTo>
                    <a:pt x="8033" y="7083"/>
                    <a:pt x="8000" y="7017"/>
                    <a:pt x="8000" y="6983"/>
                  </a:cubicBezTo>
                  <a:cubicBezTo>
                    <a:pt x="8967" y="6616"/>
                    <a:pt x="9968" y="6250"/>
                    <a:pt x="10968" y="5949"/>
                  </a:cubicBezTo>
                  <a:cubicBezTo>
                    <a:pt x="11168" y="5883"/>
                    <a:pt x="11202" y="5516"/>
                    <a:pt x="10968" y="5449"/>
                  </a:cubicBezTo>
                  <a:cubicBezTo>
                    <a:pt x="9767" y="5015"/>
                    <a:pt x="8567" y="4548"/>
                    <a:pt x="7332" y="4215"/>
                  </a:cubicBezTo>
                  <a:cubicBezTo>
                    <a:pt x="7466" y="4181"/>
                    <a:pt x="7566" y="4081"/>
                    <a:pt x="7566" y="3915"/>
                  </a:cubicBezTo>
                  <a:cubicBezTo>
                    <a:pt x="7466" y="2680"/>
                    <a:pt x="7332" y="1446"/>
                    <a:pt x="7199" y="212"/>
                  </a:cubicBezTo>
                  <a:cubicBezTo>
                    <a:pt x="7178" y="68"/>
                    <a:pt x="7070" y="0"/>
                    <a:pt x="69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9"/>
            <p:cNvSpPr/>
            <p:nvPr/>
          </p:nvSpPr>
          <p:spPr>
            <a:xfrm>
              <a:off x="2761813" y="507310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70" y="2502"/>
                    <a:pt x="3437" y="2519"/>
                    <a:pt x="3403" y="2519"/>
                  </a:cubicBezTo>
                  <a:cubicBezTo>
                    <a:pt x="3370" y="2519"/>
                    <a:pt x="3337" y="2502"/>
                    <a:pt x="3303" y="2469"/>
                  </a:cubicBezTo>
                  <a:cubicBezTo>
                    <a:pt x="3256" y="2493"/>
                    <a:pt x="3192" y="2516"/>
                    <a:pt x="3135" y="2516"/>
                  </a:cubicBezTo>
                  <a:cubicBezTo>
                    <a:pt x="3112" y="2516"/>
                    <a:pt x="3089" y="2512"/>
                    <a:pt x="3070" y="2502"/>
                  </a:cubicBezTo>
                  <a:cubicBezTo>
                    <a:pt x="2136" y="2136"/>
                    <a:pt x="1235" y="1802"/>
                    <a:pt x="334" y="1435"/>
                  </a:cubicBezTo>
                  <a:lnTo>
                    <a:pt x="334" y="1435"/>
                  </a:lnTo>
                  <a:cubicBezTo>
                    <a:pt x="801" y="2436"/>
                    <a:pt x="1202" y="3436"/>
                    <a:pt x="1502" y="4504"/>
                  </a:cubicBezTo>
                  <a:cubicBezTo>
                    <a:pt x="1535" y="4504"/>
                    <a:pt x="1535" y="4537"/>
                    <a:pt x="1535" y="4571"/>
                  </a:cubicBezTo>
                  <a:cubicBezTo>
                    <a:pt x="1602" y="4604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73"/>
                  </a:cubicBezTo>
                  <a:cubicBezTo>
                    <a:pt x="1235" y="7206"/>
                    <a:pt x="2403" y="6806"/>
                    <a:pt x="3503" y="6205"/>
                  </a:cubicBezTo>
                  <a:cubicBezTo>
                    <a:pt x="3562" y="6176"/>
                    <a:pt x="3618" y="6164"/>
                    <a:pt x="3669" y="6164"/>
                  </a:cubicBezTo>
                  <a:cubicBezTo>
                    <a:pt x="3793" y="6164"/>
                    <a:pt x="3890" y="6234"/>
                    <a:pt x="3937" y="6305"/>
                  </a:cubicBezTo>
                  <a:cubicBezTo>
                    <a:pt x="4004" y="6305"/>
                    <a:pt x="4037" y="6339"/>
                    <a:pt x="4070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8" y="8273"/>
                    <a:pt x="6305" y="7239"/>
                    <a:pt x="6505" y="6205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672" y="5938"/>
                    <a:pt x="6706" y="5905"/>
                    <a:pt x="6772" y="5872"/>
                  </a:cubicBezTo>
                  <a:cubicBezTo>
                    <a:pt x="7506" y="5471"/>
                    <a:pt x="8273" y="5138"/>
                    <a:pt x="9074" y="4871"/>
                  </a:cubicBezTo>
                  <a:cubicBezTo>
                    <a:pt x="8107" y="4571"/>
                    <a:pt x="7106" y="4270"/>
                    <a:pt x="6139" y="3870"/>
                  </a:cubicBezTo>
                  <a:cubicBezTo>
                    <a:pt x="5905" y="3770"/>
                    <a:pt x="5972" y="3403"/>
                    <a:pt x="6172" y="3370"/>
                  </a:cubicBezTo>
                  <a:cubicBezTo>
                    <a:pt x="6105" y="3303"/>
                    <a:pt x="6038" y="3236"/>
                    <a:pt x="6038" y="3136"/>
                  </a:cubicBezTo>
                  <a:cubicBezTo>
                    <a:pt x="5938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9"/>
            <p:cNvSpPr/>
            <p:nvPr/>
          </p:nvSpPr>
          <p:spPr>
            <a:xfrm>
              <a:off x="3400600" y="5178675"/>
              <a:ext cx="230200" cy="403750"/>
            </a:xfrm>
            <a:custGeom>
              <a:avLst/>
              <a:gdLst/>
              <a:ahLst/>
              <a:cxnLst/>
              <a:rect l="l" t="t" r="r" b="b"/>
              <a:pathLst>
                <a:path w="9208" h="16150" extrusionOk="0">
                  <a:moveTo>
                    <a:pt x="6519" y="0"/>
                  </a:moveTo>
                  <a:cubicBezTo>
                    <a:pt x="6491" y="0"/>
                    <a:pt x="6463" y="11"/>
                    <a:pt x="6438" y="35"/>
                  </a:cubicBezTo>
                  <a:cubicBezTo>
                    <a:pt x="4170" y="2604"/>
                    <a:pt x="2135" y="5339"/>
                    <a:pt x="134" y="8108"/>
                  </a:cubicBezTo>
                  <a:cubicBezTo>
                    <a:pt x="1" y="8341"/>
                    <a:pt x="201" y="8575"/>
                    <a:pt x="401" y="8575"/>
                  </a:cubicBezTo>
                  <a:cubicBezTo>
                    <a:pt x="1358" y="8689"/>
                    <a:pt x="2285" y="8740"/>
                    <a:pt x="3222" y="8740"/>
                  </a:cubicBezTo>
                  <a:cubicBezTo>
                    <a:pt x="3657" y="8740"/>
                    <a:pt x="4094" y="8729"/>
                    <a:pt x="4537" y="8708"/>
                  </a:cubicBezTo>
                  <a:lnTo>
                    <a:pt x="4537" y="8708"/>
                  </a:lnTo>
                  <a:cubicBezTo>
                    <a:pt x="3136" y="11010"/>
                    <a:pt x="1869" y="13378"/>
                    <a:pt x="568" y="15713"/>
                  </a:cubicBezTo>
                  <a:cubicBezTo>
                    <a:pt x="441" y="15941"/>
                    <a:pt x="622" y="16149"/>
                    <a:pt x="818" y="16149"/>
                  </a:cubicBezTo>
                  <a:cubicBezTo>
                    <a:pt x="881" y="16149"/>
                    <a:pt x="945" y="16128"/>
                    <a:pt x="1001" y="16080"/>
                  </a:cubicBezTo>
                  <a:cubicBezTo>
                    <a:pt x="3970" y="13478"/>
                    <a:pt x="6672" y="10643"/>
                    <a:pt x="9107" y="7541"/>
                  </a:cubicBezTo>
                  <a:cubicBezTo>
                    <a:pt x="9207" y="7407"/>
                    <a:pt x="9174" y="7240"/>
                    <a:pt x="9074" y="7140"/>
                  </a:cubicBezTo>
                  <a:cubicBezTo>
                    <a:pt x="9140" y="7107"/>
                    <a:pt x="9140" y="6973"/>
                    <a:pt x="9040" y="6940"/>
                  </a:cubicBezTo>
                  <a:cubicBezTo>
                    <a:pt x="7539" y="6506"/>
                    <a:pt x="5771" y="6440"/>
                    <a:pt x="4170" y="6340"/>
                  </a:cubicBezTo>
                  <a:cubicBezTo>
                    <a:pt x="5605" y="4805"/>
                    <a:pt x="6572" y="2837"/>
                    <a:pt x="7006" y="802"/>
                  </a:cubicBezTo>
                  <a:cubicBezTo>
                    <a:pt x="7050" y="624"/>
                    <a:pt x="6917" y="506"/>
                    <a:pt x="6783" y="506"/>
                  </a:cubicBezTo>
                  <a:cubicBezTo>
                    <a:pt x="6716" y="506"/>
                    <a:pt x="6650" y="536"/>
                    <a:pt x="6605" y="602"/>
                  </a:cubicBezTo>
                  <a:cubicBezTo>
                    <a:pt x="6605" y="602"/>
                    <a:pt x="6605" y="636"/>
                    <a:pt x="6572" y="669"/>
                  </a:cubicBezTo>
                  <a:cubicBezTo>
                    <a:pt x="6038" y="2804"/>
                    <a:pt x="5071" y="4572"/>
                    <a:pt x="3803" y="6340"/>
                  </a:cubicBezTo>
                  <a:lnTo>
                    <a:pt x="3670" y="6340"/>
                  </a:lnTo>
                  <a:cubicBezTo>
                    <a:pt x="3659" y="6339"/>
                    <a:pt x="3649" y="6338"/>
                    <a:pt x="3639" y="6338"/>
                  </a:cubicBezTo>
                  <a:cubicBezTo>
                    <a:pt x="3337" y="6338"/>
                    <a:pt x="3347" y="6808"/>
                    <a:pt x="3670" y="6840"/>
                  </a:cubicBezTo>
                  <a:cubicBezTo>
                    <a:pt x="5031" y="7010"/>
                    <a:pt x="6490" y="7229"/>
                    <a:pt x="7880" y="7229"/>
                  </a:cubicBezTo>
                  <a:cubicBezTo>
                    <a:pt x="8125" y="7229"/>
                    <a:pt x="8367" y="7222"/>
                    <a:pt x="8607" y="7207"/>
                  </a:cubicBezTo>
                  <a:lnTo>
                    <a:pt x="8607" y="7207"/>
                  </a:lnTo>
                  <a:cubicBezTo>
                    <a:pt x="6572" y="9775"/>
                    <a:pt x="4370" y="12177"/>
                    <a:pt x="1969" y="14412"/>
                  </a:cubicBezTo>
                  <a:cubicBezTo>
                    <a:pt x="3069" y="12411"/>
                    <a:pt x="4170" y="10409"/>
                    <a:pt x="5071" y="8308"/>
                  </a:cubicBezTo>
                  <a:cubicBezTo>
                    <a:pt x="5115" y="8219"/>
                    <a:pt x="5041" y="8130"/>
                    <a:pt x="4957" y="8130"/>
                  </a:cubicBezTo>
                  <a:cubicBezTo>
                    <a:pt x="4915" y="8130"/>
                    <a:pt x="4871" y="8152"/>
                    <a:pt x="4837" y="8208"/>
                  </a:cubicBezTo>
                  <a:cubicBezTo>
                    <a:pt x="4810" y="8153"/>
                    <a:pt x="4738" y="8099"/>
                    <a:pt x="4659" y="8099"/>
                  </a:cubicBezTo>
                  <a:cubicBezTo>
                    <a:pt x="4641" y="8099"/>
                    <a:pt x="4622" y="8101"/>
                    <a:pt x="4604" y="8108"/>
                  </a:cubicBezTo>
                  <a:cubicBezTo>
                    <a:pt x="4192" y="8130"/>
                    <a:pt x="3785" y="8141"/>
                    <a:pt x="3380" y="8141"/>
                  </a:cubicBezTo>
                  <a:cubicBezTo>
                    <a:pt x="2569" y="8141"/>
                    <a:pt x="1768" y="8096"/>
                    <a:pt x="968" y="8008"/>
                  </a:cubicBezTo>
                  <a:cubicBezTo>
                    <a:pt x="2769" y="5472"/>
                    <a:pt x="4604" y="2971"/>
                    <a:pt x="6438" y="469"/>
                  </a:cubicBezTo>
                  <a:cubicBezTo>
                    <a:pt x="6505" y="369"/>
                    <a:pt x="6572" y="269"/>
                    <a:pt x="6639" y="202"/>
                  </a:cubicBezTo>
                  <a:cubicBezTo>
                    <a:pt x="6689" y="101"/>
                    <a:pt x="6606" y="0"/>
                    <a:pt x="6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9"/>
            <p:cNvSpPr/>
            <p:nvPr/>
          </p:nvSpPr>
          <p:spPr>
            <a:xfrm>
              <a:off x="3424775" y="5190375"/>
              <a:ext cx="191000" cy="348625"/>
            </a:xfrm>
            <a:custGeom>
              <a:avLst/>
              <a:gdLst/>
              <a:ahLst/>
              <a:cxnLst/>
              <a:rect l="l" t="t" r="r" b="b"/>
              <a:pathLst>
                <a:path w="7640" h="13945" extrusionOk="0">
                  <a:moveTo>
                    <a:pt x="5471" y="1"/>
                  </a:moveTo>
                  <a:cubicBezTo>
                    <a:pt x="3637" y="2503"/>
                    <a:pt x="1802" y="5004"/>
                    <a:pt x="1" y="7540"/>
                  </a:cubicBezTo>
                  <a:cubicBezTo>
                    <a:pt x="801" y="7628"/>
                    <a:pt x="1602" y="7673"/>
                    <a:pt x="2413" y="7673"/>
                  </a:cubicBezTo>
                  <a:cubicBezTo>
                    <a:pt x="2818" y="7673"/>
                    <a:pt x="3225" y="7662"/>
                    <a:pt x="3637" y="7640"/>
                  </a:cubicBezTo>
                  <a:cubicBezTo>
                    <a:pt x="3655" y="7633"/>
                    <a:pt x="3674" y="7631"/>
                    <a:pt x="3692" y="7631"/>
                  </a:cubicBezTo>
                  <a:cubicBezTo>
                    <a:pt x="3771" y="7631"/>
                    <a:pt x="3843" y="7685"/>
                    <a:pt x="3870" y="7740"/>
                  </a:cubicBezTo>
                  <a:cubicBezTo>
                    <a:pt x="3904" y="7684"/>
                    <a:pt x="3948" y="7662"/>
                    <a:pt x="3990" y="7662"/>
                  </a:cubicBezTo>
                  <a:cubicBezTo>
                    <a:pt x="4074" y="7662"/>
                    <a:pt x="4148" y="7751"/>
                    <a:pt x="4104" y="7840"/>
                  </a:cubicBezTo>
                  <a:cubicBezTo>
                    <a:pt x="3203" y="9941"/>
                    <a:pt x="2102" y="11943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400" y="6754"/>
                    <a:pt x="7158" y="6761"/>
                    <a:pt x="6913" y="6761"/>
                  </a:cubicBezTo>
                  <a:cubicBezTo>
                    <a:pt x="5523" y="6761"/>
                    <a:pt x="4064" y="6542"/>
                    <a:pt x="2703" y="6372"/>
                  </a:cubicBezTo>
                  <a:cubicBezTo>
                    <a:pt x="2380" y="6340"/>
                    <a:pt x="2370" y="5870"/>
                    <a:pt x="2672" y="5870"/>
                  </a:cubicBezTo>
                  <a:cubicBezTo>
                    <a:pt x="2682" y="5870"/>
                    <a:pt x="2692" y="5871"/>
                    <a:pt x="2703" y="5872"/>
                  </a:cubicBezTo>
                  <a:lnTo>
                    <a:pt x="2836" y="5872"/>
                  </a:lnTo>
                  <a:cubicBezTo>
                    <a:pt x="4104" y="4104"/>
                    <a:pt x="5071" y="2336"/>
                    <a:pt x="5605" y="201"/>
                  </a:cubicBezTo>
                  <a:cubicBezTo>
                    <a:pt x="5638" y="168"/>
                    <a:pt x="5638" y="168"/>
                    <a:pt x="5638" y="134"/>
                  </a:cubicBezTo>
                  <a:lnTo>
                    <a:pt x="5471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59"/>
          <p:cNvGrpSpPr/>
          <p:nvPr/>
        </p:nvGrpSpPr>
        <p:grpSpPr>
          <a:xfrm>
            <a:off x="4313501" y="405251"/>
            <a:ext cx="453504" cy="842777"/>
            <a:chOff x="7428550" y="362900"/>
            <a:chExt cx="288250" cy="535675"/>
          </a:xfrm>
        </p:grpSpPr>
        <p:sp>
          <p:nvSpPr>
            <p:cNvPr id="1301" name="Google Shape;1301;p59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9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7337" y="1377886"/>
            <a:ext cx="7286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ĐÃ LẮNG NGHE BÀI GIẢNG!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48"/>
          <p:cNvGrpSpPr/>
          <p:nvPr/>
        </p:nvGrpSpPr>
        <p:grpSpPr>
          <a:xfrm rot="-1800044">
            <a:off x="7818195" y="533195"/>
            <a:ext cx="666060" cy="709259"/>
            <a:chOff x="3894875" y="1871850"/>
            <a:chExt cx="666075" cy="709275"/>
          </a:xfrm>
        </p:grpSpPr>
        <p:sp>
          <p:nvSpPr>
            <p:cNvPr id="451" name="Google Shape;451;p48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8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8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8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8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8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310" y="630956"/>
            <a:ext cx="7166700" cy="6792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KHỞI ĐỘNG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724" y="1234382"/>
            <a:ext cx="77066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Hôm</a:t>
            </a:r>
            <a:r>
              <a:rPr lang="en-US" sz="1800" dirty="0" smtClean="0"/>
              <a:t> nay, </a:t>
            </a:r>
            <a:r>
              <a:rPr lang="en-US" sz="1800" dirty="0" err="1" smtClean="0"/>
              <a:t>Khoa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bạn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buổi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đầu</a:t>
            </a:r>
            <a:r>
              <a:rPr lang="en-US" sz="1800" dirty="0" smtClean="0"/>
              <a:t> </a:t>
            </a:r>
            <a:r>
              <a:rPr lang="en-US" sz="1800" dirty="0" err="1" smtClean="0"/>
              <a:t>tiên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máy</a:t>
            </a:r>
            <a:r>
              <a:rPr lang="en-US" sz="1800" dirty="0" smtClean="0"/>
              <a:t> </a:t>
            </a:r>
            <a:r>
              <a:rPr lang="en-US" sz="1800" dirty="0" err="1" smtClean="0"/>
              <a:t>tính</a:t>
            </a:r>
            <a:r>
              <a:rPr lang="en-US" sz="1800" dirty="0" smtClean="0"/>
              <a:t>. </a:t>
            </a:r>
            <a:r>
              <a:rPr lang="en-US" sz="1800" dirty="0" err="1" smtClean="0"/>
              <a:t>Cả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rất</a:t>
            </a:r>
            <a:r>
              <a:rPr lang="en-US" sz="1800" dirty="0" smtClean="0"/>
              <a:t> </a:t>
            </a:r>
            <a:r>
              <a:rPr lang="en-US" sz="1800" dirty="0" err="1" smtClean="0"/>
              <a:t>háo</a:t>
            </a:r>
            <a:r>
              <a:rPr lang="en-US" sz="1800" dirty="0" smtClean="0"/>
              <a:t> </a:t>
            </a:r>
            <a:r>
              <a:rPr lang="en-US" sz="1800" dirty="0" err="1" smtClean="0"/>
              <a:t>hức</a:t>
            </a:r>
            <a:r>
              <a:rPr lang="en-US" sz="1800" dirty="0" smtClean="0"/>
              <a:t> </a:t>
            </a:r>
            <a:r>
              <a:rPr lang="en-US" sz="1800" dirty="0" err="1" smtClean="0"/>
              <a:t>vì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sử</a:t>
            </a:r>
            <a:r>
              <a:rPr lang="en-US" sz="1800" dirty="0" smtClean="0"/>
              <a:t> </a:t>
            </a:r>
            <a:r>
              <a:rPr lang="en-US" sz="1800" dirty="0" err="1" smtClean="0"/>
              <a:t>dụng</a:t>
            </a:r>
            <a:r>
              <a:rPr lang="en-US" sz="1800" dirty="0" smtClean="0"/>
              <a:t> </a:t>
            </a:r>
            <a:r>
              <a:rPr lang="en-US" sz="1800" dirty="0" err="1" smtClean="0"/>
              <a:t>máy</a:t>
            </a:r>
            <a:r>
              <a:rPr lang="en-US" sz="1800" dirty="0" smtClean="0"/>
              <a:t> </a:t>
            </a:r>
            <a:r>
              <a:rPr lang="en-US" sz="1800" dirty="0" err="1" smtClean="0"/>
              <a:t>tính</a:t>
            </a:r>
            <a:r>
              <a:rPr lang="en-US" sz="1800" dirty="0" smtClean="0"/>
              <a:t>. </a:t>
            </a:r>
            <a:r>
              <a:rPr lang="en-US" sz="1800" dirty="0" err="1" smtClean="0"/>
              <a:t>Khoa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thắc</a:t>
            </a:r>
            <a:r>
              <a:rPr lang="en-US" sz="1800" dirty="0" smtClean="0"/>
              <a:t> </a:t>
            </a:r>
            <a:r>
              <a:rPr lang="en-US" sz="1800" dirty="0" err="1" smtClean="0"/>
              <a:t>mắc</a:t>
            </a:r>
            <a:r>
              <a:rPr lang="en-US" sz="1800" dirty="0" smtClean="0"/>
              <a:t> </a:t>
            </a:r>
            <a:r>
              <a:rPr lang="en-US" sz="1800" dirty="0" err="1" smtClean="0"/>
              <a:t>muốn</a:t>
            </a:r>
            <a:r>
              <a:rPr lang="en-US" sz="1800" dirty="0" smtClean="0"/>
              <a:t> </a:t>
            </a:r>
            <a:r>
              <a:rPr lang="en-US" sz="1800" dirty="0" err="1" smtClean="0"/>
              <a:t>hỏi</a:t>
            </a:r>
            <a:r>
              <a:rPr lang="en-US" sz="1800" dirty="0" smtClean="0"/>
              <a:t> </a:t>
            </a:r>
            <a:r>
              <a:rPr lang="en-US" sz="1800" dirty="0" err="1" smtClean="0"/>
              <a:t>thầy</a:t>
            </a:r>
            <a:r>
              <a:rPr lang="en-US" sz="1800" dirty="0" smtClean="0"/>
              <a:t> </a:t>
            </a:r>
            <a:r>
              <a:rPr lang="en-US" sz="1800" dirty="0" err="1" smtClean="0"/>
              <a:t>cô</a:t>
            </a:r>
            <a:r>
              <a:rPr lang="en-US" sz="1800" dirty="0" smtClean="0"/>
              <a:t> </a:t>
            </a:r>
            <a:r>
              <a:rPr lang="en-US" sz="1800" dirty="0" err="1" smtClean="0"/>
              <a:t>giáo</a:t>
            </a:r>
            <a:r>
              <a:rPr lang="en-US" sz="1800" dirty="0" smtClean="0"/>
              <a:t> </a:t>
            </a:r>
            <a:r>
              <a:rPr lang="en-US" sz="1800" dirty="0" err="1" smtClean="0"/>
              <a:t>về</a:t>
            </a:r>
            <a:r>
              <a:rPr lang="en-US" sz="1800" dirty="0" smtClean="0"/>
              <a:t> </a:t>
            </a:r>
            <a:r>
              <a:rPr lang="en-US" sz="1800" dirty="0" err="1" smtClean="0"/>
              <a:t>cách</a:t>
            </a:r>
            <a:r>
              <a:rPr lang="en-US" sz="1800" dirty="0" smtClean="0"/>
              <a:t> </a:t>
            </a:r>
            <a:r>
              <a:rPr lang="en-US" sz="1800" dirty="0" err="1" smtClean="0"/>
              <a:t>cầm</a:t>
            </a:r>
            <a:r>
              <a:rPr lang="en-US" sz="1800" dirty="0" smtClean="0"/>
              <a:t> </a:t>
            </a:r>
            <a:r>
              <a:rPr lang="en-US" sz="1800" dirty="0" err="1" smtClean="0"/>
              <a:t>chuột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tư</a:t>
            </a:r>
            <a:r>
              <a:rPr lang="en-US" sz="1800" dirty="0" smtClean="0"/>
              <a:t> </a:t>
            </a:r>
            <a:r>
              <a:rPr lang="en-US" sz="1800" dirty="0" err="1" smtClean="0"/>
              <a:t>thế</a:t>
            </a:r>
            <a:r>
              <a:rPr lang="en-US" sz="1800" dirty="0"/>
              <a:t> </a:t>
            </a:r>
            <a:r>
              <a:rPr lang="en-US" sz="1800" dirty="0" err="1" smtClean="0"/>
              <a:t>ngồi</a:t>
            </a:r>
            <a:r>
              <a:rPr lang="en-US" sz="1800" dirty="0" smtClean="0"/>
              <a:t> </a:t>
            </a:r>
            <a:r>
              <a:rPr lang="en-US" sz="1800" dirty="0" err="1" smtClean="0"/>
              <a:t>trước</a:t>
            </a:r>
            <a:r>
              <a:rPr lang="en-US" sz="1800" dirty="0" smtClean="0"/>
              <a:t> </a:t>
            </a:r>
            <a:r>
              <a:rPr lang="en-US" sz="1800" dirty="0" err="1" smtClean="0"/>
              <a:t>máy</a:t>
            </a:r>
            <a:r>
              <a:rPr lang="en-US" sz="1800" dirty="0" smtClean="0"/>
              <a:t>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thế</a:t>
            </a:r>
            <a:r>
              <a:rPr lang="en-US" sz="1800" dirty="0" smtClean="0"/>
              <a:t> </a:t>
            </a:r>
            <a:r>
              <a:rPr lang="en-US" sz="1800" dirty="0" err="1" smtClean="0"/>
              <a:t>nào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đúng</a:t>
            </a:r>
            <a:r>
              <a:rPr lang="en-US" sz="1800" dirty="0" smtClean="0"/>
              <a:t>?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3326264" y="2573210"/>
            <a:ext cx="3670437" cy="2775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74" y="2717015"/>
            <a:ext cx="2330990" cy="23309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" name="Google Shape;863;p55"/>
          <p:cNvGrpSpPr/>
          <p:nvPr/>
        </p:nvGrpSpPr>
        <p:grpSpPr>
          <a:xfrm rot="-1284467">
            <a:off x="3658083" y="557339"/>
            <a:ext cx="1889032" cy="1385470"/>
            <a:chOff x="4324291" y="1574539"/>
            <a:chExt cx="1666234" cy="1310436"/>
          </a:xfrm>
        </p:grpSpPr>
        <p:sp>
          <p:nvSpPr>
            <p:cNvPr id="864" name="Google Shape;864;p55"/>
            <p:cNvSpPr/>
            <p:nvPr/>
          </p:nvSpPr>
          <p:spPr>
            <a:xfrm>
              <a:off x="4396625" y="1754550"/>
              <a:ext cx="1495025" cy="1129900"/>
            </a:xfrm>
            <a:custGeom>
              <a:avLst/>
              <a:gdLst/>
              <a:ahLst/>
              <a:cxnLst/>
              <a:rect l="l" t="t" r="r" b="b"/>
              <a:pathLst>
                <a:path w="59801" h="45196" extrusionOk="0">
                  <a:moveTo>
                    <a:pt x="7010" y="1"/>
                  </a:moveTo>
                  <a:lnTo>
                    <a:pt x="1" y="31679"/>
                  </a:lnTo>
                  <a:lnTo>
                    <a:pt x="51745" y="45196"/>
                  </a:lnTo>
                  <a:lnTo>
                    <a:pt x="59801" y="14040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5"/>
            <p:cNvSpPr/>
            <p:nvPr/>
          </p:nvSpPr>
          <p:spPr>
            <a:xfrm>
              <a:off x="4392450" y="1750375"/>
              <a:ext cx="1506525" cy="1134600"/>
            </a:xfrm>
            <a:custGeom>
              <a:avLst/>
              <a:gdLst/>
              <a:ahLst/>
              <a:cxnLst/>
              <a:rect l="l" t="t" r="r" b="b"/>
              <a:pathLst>
                <a:path w="60261" h="45384" extrusionOk="0">
                  <a:moveTo>
                    <a:pt x="7286" y="355"/>
                  </a:moveTo>
                  <a:lnTo>
                    <a:pt x="20317" y="3892"/>
                  </a:lnTo>
                  <a:lnTo>
                    <a:pt x="33499" y="7428"/>
                  </a:lnTo>
                  <a:cubicBezTo>
                    <a:pt x="37893" y="8621"/>
                    <a:pt x="42287" y="9792"/>
                    <a:pt x="46702" y="10943"/>
                  </a:cubicBezTo>
                  <a:lnTo>
                    <a:pt x="59658" y="14378"/>
                  </a:lnTo>
                  <a:lnTo>
                    <a:pt x="59658" y="14378"/>
                  </a:lnTo>
                  <a:lnTo>
                    <a:pt x="55804" y="29670"/>
                  </a:lnTo>
                  <a:lnTo>
                    <a:pt x="51891" y="45342"/>
                  </a:lnTo>
                  <a:lnTo>
                    <a:pt x="38918" y="41826"/>
                  </a:lnTo>
                  <a:lnTo>
                    <a:pt x="32453" y="40111"/>
                  </a:lnTo>
                  <a:lnTo>
                    <a:pt x="26009" y="38395"/>
                  </a:lnTo>
                  <a:lnTo>
                    <a:pt x="19564" y="36679"/>
                  </a:lnTo>
                  <a:lnTo>
                    <a:pt x="13120" y="35005"/>
                  </a:lnTo>
                  <a:cubicBezTo>
                    <a:pt x="8874" y="33887"/>
                    <a:pt x="4609" y="32830"/>
                    <a:pt x="343" y="31754"/>
                  </a:cubicBezTo>
                  <a:lnTo>
                    <a:pt x="343" y="31754"/>
                  </a:lnTo>
                  <a:lnTo>
                    <a:pt x="2009" y="23958"/>
                  </a:lnTo>
                  <a:lnTo>
                    <a:pt x="3746" y="16028"/>
                  </a:lnTo>
                  <a:lnTo>
                    <a:pt x="5524" y="8119"/>
                  </a:lnTo>
                  <a:lnTo>
                    <a:pt x="7286" y="355"/>
                  </a:lnTo>
                  <a:close/>
                  <a:moveTo>
                    <a:pt x="7073" y="0"/>
                  </a:moveTo>
                  <a:lnTo>
                    <a:pt x="7031" y="126"/>
                  </a:lnTo>
                  <a:lnTo>
                    <a:pt x="5336" y="8077"/>
                  </a:lnTo>
                  <a:lnTo>
                    <a:pt x="3599" y="15986"/>
                  </a:lnTo>
                  <a:lnTo>
                    <a:pt x="1821" y="23916"/>
                  </a:lnTo>
                  <a:lnTo>
                    <a:pt x="21" y="31825"/>
                  </a:lnTo>
                  <a:lnTo>
                    <a:pt x="0" y="31951"/>
                  </a:lnTo>
                  <a:lnTo>
                    <a:pt x="126" y="31992"/>
                  </a:lnTo>
                  <a:cubicBezTo>
                    <a:pt x="4436" y="33143"/>
                    <a:pt x="8767" y="34315"/>
                    <a:pt x="13099" y="35445"/>
                  </a:cubicBezTo>
                  <a:lnTo>
                    <a:pt x="19585" y="37161"/>
                  </a:lnTo>
                  <a:lnTo>
                    <a:pt x="26071" y="38813"/>
                  </a:lnTo>
                  <a:lnTo>
                    <a:pt x="32558" y="40487"/>
                  </a:lnTo>
                  <a:lnTo>
                    <a:pt x="39023" y="42119"/>
                  </a:lnTo>
                  <a:lnTo>
                    <a:pt x="51912" y="45383"/>
                  </a:lnTo>
                  <a:lnTo>
                    <a:pt x="56076" y="29879"/>
                  </a:lnTo>
                  <a:cubicBezTo>
                    <a:pt x="57457" y="24690"/>
                    <a:pt x="58817" y="19480"/>
                    <a:pt x="60198" y="14270"/>
                  </a:cubicBezTo>
                  <a:lnTo>
                    <a:pt x="60260" y="14019"/>
                  </a:lnTo>
                  <a:lnTo>
                    <a:pt x="60030" y="13956"/>
                  </a:lnTo>
                  <a:lnTo>
                    <a:pt x="46828" y="10420"/>
                  </a:lnTo>
                  <a:cubicBezTo>
                    <a:pt x="42434" y="9248"/>
                    <a:pt x="38040" y="8077"/>
                    <a:pt x="33625" y="6926"/>
                  </a:cubicBezTo>
                  <a:lnTo>
                    <a:pt x="20422" y="3473"/>
                  </a:lnTo>
                  <a:lnTo>
                    <a:pt x="7219" y="21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5"/>
            <p:cNvSpPr/>
            <p:nvPr/>
          </p:nvSpPr>
          <p:spPr>
            <a:xfrm>
              <a:off x="4390350" y="1747750"/>
              <a:ext cx="1494500" cy="1129900"/>
            </a:xfrm>
            <a:custGeom>
              <a:avLst/>
              <a:gdLst/>
              <a:ahLst/>
              <a:cxnLst/>
              <a:rect l="l" t="t" r="r" b="b"/>
              <a:pathLst>
                <a:path w="59780" h="45196" extrusionOk="0">
                  <a:moveTo>
                    <a:pt x="7010" y="1"/>
                  </a:moveTo>
                  <a:lnTo>
                    <a:pt x="1" y="31700"/>
                  </a:lnTo>
                  <a:lnTo>
                    <a:pt x="51724" y="45196"/>
                  </a:lnTo>
                  <a:lnTo>
                    <a:pt x="59780" y="14040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5"/>
            <p:cNvSpPr/>
            <p:nvPr/>
          </p:nvSpPr>
          <p:spPr>
            <a:xfrm>
              <a:off x="4385650" y="1743575"/>
              <a:ext cx="1507050" cy="1134600"/>
            </a:xfrm>
            <a:custGeom>
              <a:avLst/>
              <a:gdLst/>
              <a:ahLst/>
              <a:cxnLst/>
              <a:rect l="l" t="t" r="r" b="b"/>
              <a:pathLst>
                <a:path w="60282" h="45384" extrusionOk="0">
                  <a:moveTo>
                    <a:pt x="7292" y="351"/>
                  </a:moveTo>
                  <a:lnTo>
                    <a:pt x="20338" y="3892"/>
                  </a:lnTo>
                  <a:lnTo>
                    <a:pt x="33520" y="7449"/>
                  </a:lnTo>
                  <a:cubicBezTo>
                    <a:pt x="37914" y="8621"/>
                    <a:pt x="42308" y="9813"/>
                    <a:pt x="46702" y="10964"/>
                  </a:cubicBezTo>
                  <a:lnTo>
                    <a:pt x="59654" y="14392"/>
                  </a:lnTo>
                  <a:lnTo>
                    <a:pt x="59654" y="14392"/>
                  </a:lnTo>
                  <a:lnTo>
                    <a:pt x="55804" y="29691"/>
                  </a:lnTo>
                  <a:lnTo>
                    <a:pt x="51891" y="45342"/>
                  </a:lnTo>
                  <a:lnTo>
                    <a:pt x="38918" y="41847"/>
                  </a:lnTo>
                  <a:lnTo>
                    <a:pt x="32474" y="40111"/>
                  </a:lnTo>
                  <a:lnTo>
                    <a:pt x="26008" y="38395"/>
                  </a:lnTo>
                  <a:lnTo>
                    <a:pt x="19564" y="36700"/>
                  </a:lnTo>
                  <a:lnTo>
                    <a:pt x="13120" y="35026"/>
                  </a:lnTo>
                  <a:cubicBezTo>
                    <a:pt x="8874" y="33908"/>
                    <a:pt x="4609" y="32851"/>
                    <a:pt x="343" y="31755"/>
                  </a:cubicBezTo>
                  <a:lnTo>
                    <a:pt x="343" y="31755"/>
                  </a:lnTo>
                  <a:lnTo>
                    <a:pt x="2030" y="23958"/>
                  </a:lnTo>
                  <a:lnTo>
                    <a:pt x="3767" y="16028"/>
                  </a:lnTo>
                  <a:lnTo>
                    <a:pt x="5524" y="8119"/>
                  </a:lnTo>
                  <a:lnTo>
                    <a:pt x="7292" y="351"/>
                  </a:lnTo>
                  <a:close/>
                  <a:moveTo>
                    <a:pt x="7073" y="0"/>
                  </a:moveTo>
                  <a:lnTo>
                    <a:pt x="7052" y="147"/>
                  </a:lnTo>
                  <a:lnTo>
                    <a:pt x="5336" y="8077"/>
                  </a:lnTo>
                  <a:lnTo>
                    <a:pt x="3599" y="16007"/>
                  </a:lnTo>
                  <a:lnTo>
                    <a:pt x="1842" y="23916"/>
                  </a:lnTo>
                  <a:lnTo>
                    <a:pt x="42" y="31825"/>
                  </a:lnTo>
                  <a:lnTo>
                    <a:pt x="0" y="31971"/>
                  </a:lnTo>
                  <a:lnTo>
                    <a:pt x="147" y="32013"/>
                  </a:lnTo>
                  <a:cubicBezTo>
                    <a:pt x="4457" y="33164"/>
                    <a:pt x="8767" y="34336"/>
                    <a:pt x="13099" y="35466"/>
                  </a:cubicBezTo>
                  <a:lnTo>
                    <a:pt x="19585" y="37161"/>
                  </a:lnTo>
                  <a:lnTo>
                    <a:pt x="26071" y="38834"/>
                  </a:lnTo>
                  <a:lnTo>
                    <a:pt x="32558" y="40487"/>
                  </a:lnTo>
                  <a:lnTo>
                    <a:pt x="39023" y="42140"/>
                  </a:lnTo>
                  <a:lnTo>
                    <a:pt x="51933" y="45383"/>
                  </a:lnTo>
                  <a:lnTo>
                    <a:pt x="56076" y="29900"/>
                  </a:lnTo>
                  <a:cubicBezTo>
                    <a:pt x="57478" y="24711"/>
                    <a:pt x="58838" y="19480"/>
                    <a:pt x="60219" y="14270"/>
                  </a:cubicBezTo>
                  <a:lnTo>
                    <a:pt x="60281" y="14040"/>
                  </a:lnTo>
                  <a:lnTo>
                    <a:pt x="60030" y="13956"/>
                  </a:lnTo>
                  <a:lnTo>
                    <a:pt x="46848" y="10441"/>
                  </a:lnTo>
                  <a:cubicBezTo>
                    <a:pt x="42454" y="9248"/>
                    <a:pt x="38040" y="8098"/>
                    <a:pt x="33646" y="6947"/>
                  </a:cubicBezTo>
                  <a:lnTo>
                    <a:pt x="20443" y="3473"/>
                  </a:lnTo>
                  <a:lnTo>
                    <a:pt x="7219" y="42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5"/>
            <p:cNvSpPr/>
            <p:nvPr/>
          </p:nvSpPr>
          <p:spPr>
            <a:xfrm>
              <a:off x="5514475" y="1869100"/>
              <a:ext cx="470800" cy="612575"/>
            </a:xfrm>
            <a:custGeom>
              <a:avLst/>
              <a:gdLst/>
              <a:ahLst/>
              <a:cxnLst/>
              <a:rect l="l" t="t" r="r" b="b"/>
              <a:pathLst>
                <a:path w="18832" h="24503" extrusionOk="0">
                  <a:moveTo>
                    <a:pt x="6550" y="1"/>
                  </a:moveTo>
                  <a:cubicBezTo>
                    <a:pt x="6550" y="1"/>
                    <a:pt x="6466" y="1026"/>
                    <a:pt x="5922" y="1361"/>
                  </a:cubicBezTo>
                  <a:cubicBezTo>
                    <a:pt x="5762" y="1453"/>
                    <a:pt x="5586" y="1486"/>
                    <a:pt x="5417" y="1486"/>
                  </a:cubicBezTo>
                  <a:cubicBezTo>
                    <a:pt x="5011" y="1486"/>
                    <a:pt x="4646" y="1298"/>
                    <a:pt x="4646" y="1298"/>
                  </a:cubicBezTo>
                  <a:cubicBezTo>
                    <a:pt x="4646" y="1298"/>
                    <a:pt x="4541" y="2302"/>
                    <a:pt x="3955" y="2658"/>
                  </a:cubicBezTo>
                  <a:cubicBezTo>
                    <a:pt x="3794" y="2754"/>
                    <a:pt x="3579" y="2788"/>
                    <a:pt x="3356" y="2788"/>
                  </a:cubicBezTo>
                  <a:cubicBezTo>
                    <a:pt x="2796" y="2788"/>
                    <a:pt x="2177" y="2574"/>
                    <a:pt x="2177" y="2574"/>
                  </a:cubicBezTo>
                  <a:cubicBezTo>
                    <a:pt x="2177" y="2574"/>
                    <a:pt x="1947" y="3662"/>
                    <a:pt x="1570" y="3893"/>
                  </a:cubicBezTo>
                  <a:cubicBezTo>
                    <a:pt x="1452" y="3965"/>
                    <a:pt x="1253" y="3990"/>
                    <a:pt x="1035" y="3990"/>
                  </a:cubicBezTo>
                  <a:cubicBezTo>
                    <a:pt x="561" y="3990"/>
                    <a:pt x="1" y="3872"/>
                    <a:pt x="1" y="3872"/>
                  </a:cubicBezTo>
                  <a:lnTo>
                    <a:pt x="1" y="3872"/>
                  </a:lnTo>
                  <a:lnTo>
                    <a:pt x="12157" y="24502"/>
                  </a:lnTo>
                  <a:cubicBezTo>
                    <a:pt x="12391" y="23349"/>
                    <a:pt x="13255" y="23151"/>
                    <a:pt x="13821" y="23151"/>
                  </a:cubicBezTo>
                  <a:cubicBezTo>
                    <a:pt x="14118" y="23151"/>
                    <a:pt x="14333" y="23205"/>
                    <a:pt x="14333" y="23205"/>
                  </a:cubicBezTo>
                  <a:cubicBezTo>
                    <a:pt x="14333" y="23205"/>
                    <a:pt x="14710" y="22431"/>
                    <a:pt x="15128" y="22054"/>
                  </a:cubicBezTo>
                  <a:cubicBezTo>
                    <a:pt x="15263" y="21933"/>
                    <a:pt x="15473" y="21892"/>
                    <a:pt x="15696" y="21892"/>
                  </a:cubicBezTo>
                  <a:cubicBezTo>
                    <a:pt x="16168" y="21892"/>
                    <a:pt x="16698" y="22075"/>
                    <a:pt x="16698" y="22075"/>
                  </a:cubicBezTo>
                  <a:cubicBezTo>
                    <a:pt x="16698" y="22075"/>
                    <a:pt x="16823" y="20966"/>
                    <a:pt x="17304" y="20694"/>
                  </a:cubicBezTo>
                  <a:cubicBezTo>
                    <a:pt x="17425" y="20621"/>
                    <a:pt x="17580" y="20594"/>
                    <a:pt x="17746" y="20594"/>
                  </a:cubicBezTo>
                  <a:cubicBezTo>
                    <a:pt x="18243" y="20594"/>
                    <a:pt x="18832" y="20841"/>
                    <a:pt x="18832" y="20841"/>
                  </a:cubicBezTo>
                  <a:lnTo>
                    <a:pt x="65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5"/>
            <p:cNvSpPr/>
            <p:nvPr/>
          </p:nvSpPr>
          <p:spPr>
            <a:xfrm>
              <a:off x="5503500" y="1868575"/>
              <a:ext cx="487025" cy="622525"/>
            </a:xfrm>
            <a:custGeom>
              <a:avLst/>
              <a:gdLst/>
              <a:ahLst/>
              <a:cxnLst/>
              <a:rect l="l" t="t" r="r" b="b"/>
              <a:pathLst>
                <a:path w="19481" h="24901" extrusionOk="0">
                  <a:moveTo>
                    <a:pt x="7010" y="79"/>
                  </a:moveTo>
                  <a:lnTo>
                    <a:pt x="13036" y="10651"/>
                  </a:lnTo>
                  <a:cubicBezTo>
                    <a:pt x="13538" y="11509"/>
                    <a:pt x="14040" y="12367"/>
                    <a:pt x="14542" y="13225"/>
                  </a:cubicBezTo>
                  <a:cubicBezTo>
                    <a:pt x="15044" y="14083"/>
                    <a:pt x="15546" y="14940"/>
                    <a:pt x="16070" y="15777"/>
                  </a:cubicBezTo>
                  <a:cubicBezTo>
                    <a:pt x="17049" y="17416"/>
                    <a:pt x="18066" y="19036"/>
                    <a:pt x="19049" y="20673"/>
                  </a:cubicBezTo>
                  <a:lnTo>
                    <a:pt x="19049" y="20673"/>
                  </a:lnTo>
                  <a:cubicBezTo>
                    <a:pt x="18878" y="20621"/>
                    <a:pt x="18704" y="20575"/>
                    <a:pt x="18539" y="20548"/>
                  </a:cubicBezTo>
                  <a:cubicBezTo>
                    <a:pt x="18427" y="20531"/>
                    <a:pt x="18312" y="20517"/>
                    <a:pt x="18196" y="20517"/>
                  </a:cubicBezTo>
                  <a:cubicBezTo>
                    <a:pt x="18030" y="20517"/>
                    <a:pt x="17862" y="20545"/>
                    <a:pt x="17702" y="20632"/>
                  </a:cubicBezTo>
                  <a:cubicBezTo>
                    <a:pt x="17451" y="20799"/>
                    <a:pt x="17346" y="21071"/>
                    <a:pt x="17241" y="21322"/>
                  </a:cubicBezTo>
                  <a:cubicBezTo>
                    <a:pt x="17167" y="21544"/>
                    <a:pt x="17110" y="21766"/>
                    <a:pt x="17083" y="22003"/>
                  </a:cubicBezTo>
                  <a:lnTo>
                    <a:pt x="17083" y="22003"/>
                  </a:lnTo>
                  <a:cubicBezTo>
                    <a:pt x="16864" y="21934"/>
                    <a:pt x="16644" y="21882"/>
                    <a:pt x="16425" y="21845"/>
                  </a:cubicBezTo>
                  <a:cubicBezTo>
                    <a:pt x="16322" y="21837"/>
                    <a:pt x="16220" y="21829"/>
                    <a:pt x="16117" y="21829"/>
                  </a:cubicBezTo>
                  <a:cubicBezTo>
                    <a:pt x="15948" y="21829"/>
                    <a:pt x="15778" y="21851"/>
                    <a:pt x="15609" y="21929"/>
                  </a:cubicBezTo>
                  <a:cubicBezTo>
                    <a:pt x="15484" y="22013"/>
                    <a:pt x="15400" y="22117"/>
                    <a:pt x="15316" y="22201"/>
                  </a:cubicBezTo>
                  <a:cubicBezTo>
                    <a:pt x="15233" y="22305"/>
                    <a:pt x="15149" y="22410"/>
                    <a:pt x="15065" y="22515"/>
                  </a:cubicBezTo>
                  <a:cubicBezTo>
                    <a:pt x="14954" y="22719"/>
                    <a:pt x="14842" y="22907"/>
                    <a:pt x="14730" y="23123"/>
                  </a:cubicBezTo>
                  <a:lnTo>
                    <a:pt x="14730" y="23123"/>
                  </a:lnTo>
                  <a:cubicBezTo>
                    <a:pt x="14570" y="23089"/>
                    <a:pt x="14410" y="23072"/>
                    <a:pt x="14249" y="23072"/>
                  </a:cubicBezTo>
                  <a:cubicBezTo>
                    <a:pt x="14186" y="23072"/>
                    <a:pt x="14124" y="23074"/>
                    <a:pt x="14061" y="23080"/>
                  </a:cubicBezTo>
                  <a:cubicBezTo>
                    <a:pt x="13810" y="23101"/>
                    <a:pt x="13559" y="23142"/>
                    <a:pt x="13329" y="23268"/>
                  </a:cubicBezTo>
                  <a:cubicBezTo>
                    <a:pt x="13203" y="23331"/>
                    <a:pt x="13098" y="23414"/>
                    <a:pt x="12994" y="23477"/>
                  </a:cubicBezTo>
                  <a:cubicBezTo>
                    <a:pt x="12910" y="23582"/>
                    <a:pt x="12805" y="23666"/>
                    <a:pt x="12743" y="23791"/>
                  </a:cubicBezTo>
                  <a:cubicBezTo>
                    <a:pt x="12664" y="23904"/>
                    <a:pt x="12603" y="24029"/>
                    <a:pt x="12554" y="24160"/>
                  </a:cubicBezTo>
                  <a:lnTo>
                    <a:pt x="12554" y="24160"/>
                  </a:lnTo>
                  <a:cubicBezTo>
                    <a:pt x="11626" y="22507"/>
                    <a:pt x="10698" y="20888"/>
                    <a:pt x="9751" y="19251"/>
                  </a:cubicBezTo>
                  <a:lnTo>
                    <a:pt x="6738" y="14062"/>
                  </a:lnTo>
                  <a:cubicBezTo>
                    <a:pt x="5754" y="12346"/>
                    <a:pt x="4708" y="10630"/>
                    <a:pt x="3704" y="8914"/>
                  </a:cubicBezTo>
                  <a:cubicBezTo>
                    <a:pt x="2779" y="7315"/>
                    <a:pt x="1819" y="5752"/>
                    <a:pt x="872" y="4175"/>
                  </a:cubicBezTo>
                  <a:lnTo>
                    <a:pt x="872" y="4175"/>
                  </a:lnTo>
                  <a:cubicBezTo>
                    <a:pt x="970" y="4188"/>
                    <a:pt x="1069" y="4199"/>
                    <a:pt x="1172" y="4207"/>
                  </a:cubicBezTo>
                  <a:cubicBezTo>
                    <a:pt x="1250" y="4207"/>
                    <a:pt x="1327" y="4208"/>
                    <a:pt x="1406" y="4208"/>
                  </a:cubicBezTo>
                  <a:cubicBezTo>
                    <a:pt x="1603" y="4208"/>
                    <a:pt x="1806" y="4198"/>
                    <a:pt x="2030" y="4123"/>
                  </a:cubicBezTo>
                  <a:cubicBezTo>
                    <a:pt x="2197" y="4039"/>
                    <a:pt x="2323" y="3893"/>
                    <a:pt x="2386" y="3788"/>
                  </a:cubicBezTo>
                  <a:cubicBezTo>
                    <a:pt x="2469" y="3663"/>
                    <a:pt x="2511" y="3537"/>
                    <a:pt x="2574" y="3391"/>
                  </a:cubicBezTo>
                  <a:cubicBezTo>
                    <a:pt x="2638" y="3199"/>
                    <a:pt x="2702" y="3007"/>
                    <a:pt x="2747" y="2815"/>
                  </a:cubicBezTo>
                  <a:lnTo>
                    <a:pt x="2747" y="2815"/>
                  </a:lnTo>
                  <a:cubicBezTo>
                    <a:pt x="2975" y="2872"/>
                    <a:pt x="3203" y="2914"/>
                    <a:pt x="3432" y="2930"/>
                  </a:cubicBezTo>
                  <a:cubicBezTo>
                    <a:pt x="3545" y="2946"/>
                    <a:pt x="3659" y="2956"/>
                    <a:pt x="3773" y="2956"/>
                  </a:cubicBezTo>
                  <a:cubicBezTo>
                    <a:pt x="3955" y="2956"/>
                    <a:pt x="4139" y="2932"/>
                    <a:pt x="4331" y="2867"/>
                  </a:cubicBezTo>
                  <a:cubicBezTo>
                    <a:pt x="4645" y="2721"/>
                    <a:pt x="4834" y="2449"/>
                    <a:pt x="4959" y="2198"/>
                  </a:cubicBezTo>
                  <a:cubicBezTo>
                    <a:pt x="5065" y="1950"/>
                    <a:pt x="5127" y="1717"/>
                    <a:pt x="5156" y="1474"/>
                  </a:cubicBezTo>
                  <a:lnTo>
                    <a:pt x="5156" y="1474"/>
                  </a:lnTo>
                  <a:cubicBezTo>
                    <a:pt x="5356" y="1543"/>
                    <a:pt x="5548" y="1574"/>
                    <a:pt x="5754" y="1591"/>
                  </a:cubicBezTo>
                  <a:cubicBezTo>
                    <a:pt x="6005" y="1591"/>
                    <a:pt x="6277" y="1528"/>
                    <a:pt x="6487" y="1361"/>
                  </a:cubicBezTo>
                  <a:cubicBezTo>
                    <a:pt x="6675" y="1194"/>
                    <a:pt x="6800" y="963"/>
                    <a:pt x="6863" y="733"/>
                  </a:cubicBezTo>
                  <a:cubicBezTo>
                    <a:pt x="6905" y="629"/>
                    <a:pt x="6947" y="503"/>
                    <a:pt x="6968" y="378"/>
                  </a:cubicBezTo>
                  <a:cubicBezTo>
                    <a:pt x="6968" y="315"/>
                    <a:pt x="6989" y="273"/>
                    <a:pt x="6989" y="210"/>
                  </a:cubicBezTo>
                  <a:lnTo>
                    <a:pt x="7010" y="106"/>
                  </a:lnTo>
                  <a:lnTo>
                    <a:pt x="7010" y="79"/>
                  </a:lnTo>
                  <a:close/>
                  <a:moveTo>
                    <a:pt x="6989" y="1"/>
                  </a:moveTo>
                  <a:cubicBezTo>
                    <a:pt x="6968" y="1"/>
                    <a:pt x="6968" y="22"/>
                    <a:pt x="6968" y="22"/>
                  </a:cubicBezTo>
                  <a:lnTo>
                    <a:pt x="6968" y="43"/>
                  </a:lnTo>
                  <a:lnTo>
                    <a:pt x="6968" y="64"/>
                  </a:lnTo>
                  <a:lnTo>
                    <a:pt x="6947" y="106"/>
                  </a:lnTo>
                  <a:lnTo>
                    <a:pt x="6926" y="189"/>
                  </a:lnTo>
                  <a:cubicBezTo>
                    <a:pt x="6926" y="252"/>
                    <a:pt x="6905" y="315"/>
                    <a:pt x="6905" y="357"/>
                  </a:cubicBezTo>
                  <a:cubicBezTo>
                    <a:pt x="6863" y="482"/>
                    <a:pt x="6821" y="587"/>
                    <a:pt x="6779" y="712"/>
                  </a:cubicBezTo>
                  <a:cubicBezTo>
                    <a:pt x="6696" y="922"/>
                    <a:pt x="6570" y="1131"/>
                    <a:pt x="6403" y="1256"/>
                  </a:cubicBezTo>
                  <a:cubicBezTo>
                    <a:pt x="6244" y="1380"/>
                    <a:pt x="6056" y="1429"/>
                    <a:pt x="5876" y="1429"/>
                  </a:cubicBezTo>
                  <a:cubicBezTo>
                    <a:pt x="5842" y="1429"/>
                    <a:pt x="5808" y="1427"/>
                    <a:pt x="5775" y="1424"/>
                  </a:cubicBezTo>
                  <a:cubicBezTo>
                    <a:pt x="5545" y="1403"/>
                    <a:pt x="5315" y="1319"/>
                    <a:pt x="5126" y="1235"/>
                  </a:cubicBezTo>
                  <a:lnTo>
                    <a:pt x="5001" y="1173"/>
                  </a:lnTo>
                  <a:lnTo>
                    <a:pt x="4980" y="1319"/>
                  </a:lnTo>
                  <a:cubicBezTo>
                    <a:pt x="4938" y="1570"/>
                    <a:pt x="4854" y="1842"/>
                    <a:pt x="4729" y="2072"/>
                  </a:cubicBezTo>
                  <a:cubicBezTo>
                    <a:pt x="4624" y="2323"/>
                    <a:pt x="4436" y="2512"/>
                    <a:pt x="4227" y="2595"/>
                  </a:cubicBezTo>
                  <a:cubicBezTo>
                    <a:pt x="4100" y="2642"/>
                    <a:pt x="3960" y="2656"/>
                    <a:pt x="3814" y="2656"/>
                  </a:cubicBezTo>
                  <a:cubicBezTo>
                    <a:pt x="3696" y="2656"/>
                    <a:pt x="3574" y="2647"/>
                    <a:pt x="3453" y="2637"/>
                  </a:cubicBezTo>
                  <a:cubicBezTo>
                    <a:pt x="3202" y="2595"/>
                    <a:pt x="2930" y="2533"/>
                    <a:pt x="2678" y="2428"/>
                  </a:cubicBezTo>
                  <a:lnTo>
                    <a:pt x="2490" y="2365"/>
                  </a:lnTo>
                  <a:lnTo>
                    <a:pt x="2448" y="2554"/>
                  </a:lnTo>
                  <a:cubicBezTo>
                    <a:pt x="2386" y="2805"/>
                    <a:pt x="2323" y="3035"/>
                    <a:pt x="2218" y="3265"/>
                  </a:cubicBezTo>
                  <a:cubicBezTo>
                    <a:pt x="2134" y="3474"/>
                    <a:pt x="1988" y="3704"/>
                    <a:pt x="1883" y="3746"/>
                  </a:cubicBezTo>
                  <a:cubicBezTo>
                    <a:pt x="1777" y="3786"/>
                    <a:pt x="1629" y="3801"/>
                    <a:pt x="1476" y="3801"/>
                  </a:cubicBezTo>
                  <a:cubicBezTo>
                    <a:pt x="1388" y="3801"/>
                    <a:pt x="1298" y="3796"/>
                    <a:pt x="1214" y="3788"/>
                  </a:cubicBezTo>
                  <a:cubicBezTo>
                    <a:pt x="963" y="3767"/>
                    <a:pt x="712" y="3725"/>
                    <a:pt x="481" y="3683"/>
                  </a:cubicBezTo>
                  <a:lnTo>
                    <a:pt x="0" y="3579"/>
                  </a:lnTo>
                  <a:lnTo>
                    <a:pt x="0" y="3579"/>
                  </a:lnTo>
                  <a:lnTo>
                    <a:pt x="251" y="3997"/>
                  </a:lnTo>
                  <a:cubicBezTo>
                    <a:pt x="1235" y="5734"/>
                    <a:pt x="2218" y="7471"/>
                    <a:pt x="3243" y="9186"/>
                  </a:cubicBezTo>
                  <a:cubicBezTo>
                    <a:pt x="4248" y="10902"/>
                    <a:pt x="5252" y="12639"/>
                    <a:pt x="6277" y="14334"/>
                  </a:cubicBezTo>
                  <a:lnTo>
                    <a:pt x="9353" y="19481"/>
                  </a:lnTo>
                  <a:cubicBezTo>
                    <a:pt x="10378" y="21197"/>
                    <a:pt x="11425" y="22891"/>
                    <a:pt x="12471" y="24607"/>
                  </a:cubicBezTo>
                  <a:lnTo>
                    <a:pt x="12659" y="24900"/>
                  </a:lnTo>
                  <a:lnTo>
                    <a:pt x="12743" y="24544"/>
                  </a:lnTo>
                  <a:cubicBezTo>
                    <a:pt x="12785" y="24335"/>
                    <a:pt x="12847" y="24105"/>
                    <a:pt x="12973" y="23938"/>
                  </a:cubicBezTo>
                  <a:cubicBezTo>
                    <a:pt x="13077" y="23749"/>
                    <a:pt x="13245" y="23582"/>
                    <a:pt x="13433" y="23477"/>
                  </a:cubicBezTo>
                  <a:cubicBezTo>
                    <a:pt x="13621" y="23373"/>
                    <a:pt x="13852" y="23310"/>
                    <a:pt x="14082" y="23289"/>
                  </a:cubicBezTo>
                  <a:cubicBezTo>
                    <a:pt x="14138" y="23283"/>
                    <a:pt x="14197" y="23281"/>
                    <a:pt x="14257" y="23281"/>
                  </a:cubicBezTo>
                  <a:cubicBezTo>
                    <a:pt x="14423" y="23281"/>
                    <a:pt x="14598" y="23300"/>
                    <a:pt x="14751" y="23331"/>
                  </a:cubicBezTo>
                  <a:lnTo>
                    <a:pt x="14835" y="23352"/>
                  </a:lnTo>
                  <a:lnTo>
                    <a:pt x="14877" y="23268"/>
                  </a:lnTo>
                  <a:cubicBezTo>
                    <a:pt x="14982" y="23059"/>
                    <a:pt x="15107" y="22829"/>
                    <a:pt x="15233" y="22619"/>
                  </a:cubicBezTo>
                  <a:cubicBezTo>
                    <a:pt x="15295" y="22515"/>
                    <a:pt x="15379" y="22410"/>
                    <a:pt x="15442" y="22326"/>
                  </a:cubicBezTo>
                  <a:cubicBezTo>
                    <a:pt x="15526" y="22243"/>
                    <a:pt x="15609" y="22138"/>
                    <a:pt x="15693" y="22096"/>
                  </a:cubicBezTo>
                  <a:cubicBezTo>
                    <a:pt x="15837" y="22024"/>
                    <a:pt x="16002" y="22002"/>
                    <a:pt x="16173" y="22002"/>
                  </a:cubicBezTo>
                  <a:cubicBezTo>
                    <a:pt x="16249" y="22002"/>
                    <a:pt x="16327" y="22006"/>
                    <a:pt x="16404" y="22013"/>
                  </a:cubicBezTo>
                  <a:cubicBezTo>
                    <a:pt x="16634" y="22054"/>
                    <a:pt x="16886" y="22096"/>
                    <a:pt x="17116" y="22180"/>
                  </a:cubicBezTo>
                  <a:lnTo>
                    <a:pt x="17220" y="22222"/>
                  </a:lnTo>
                  <a:lnTo>
                    <a:pt x="17220" y="22117"/>
                  </a:lnTo>
                  <a:cubicBezTo>
                    <a:pt x="17262" y="21866"/>
                    <a:pt x="17304" y="21615"/>
                    <a:pt x="17388" y="21364"/>
                  </a:cubicBezTo>
                  <a:cubicBezTo>
                    <a:pt x="17492" y="21134"/>
                    <a:pt x="17597" y="20904"/>
                    <a:pt x="17785" y="20778"/>
                  </a:cubicBezTo>
                  <a:cubicBezTo>
                    <a:pt x="17898" y="20722"/>
                    <a:pt x="18028" y="20702"/>
                    <a:pt x="18160" y="20702"/>
                  </a:cubicBezTo>
                  <a:cubicBezTo>
                    <a:pt x="18274" y="20702"/>
                    <a:pt x="18390" y="20717"/>
                    <a:pt x="18497" y="20736"/>
                  </a:cubicBezTo>
                  <a:cubicBezTo>
                    <a:pt x="18748" y="20778"/>
                    <a:pt x="18999" y="20841"/>
                    <a:pt x="19229" y="20945"/>
                  </a:cubicBezTo>
                  <a:lnTo>
                    <a:pt x="19480" y="21050"/>
                  </a:lnTo>
                  <a:lnTo>
                    <a:pt x="19355" y="20799"/>
                  </a:lnTo>
                  <a:cubicBezTo>
                    <a:pt x="18329" y="19062"/>
                    <a:pt x="17346" y="17284"/>
                    <a:pt x="16321" y="15505"/>
                  </a:cubicBezTo>
                  <a:cubicBezTo>
                    <a:pt x="15818" y="14606"/>
                    <a:pt x="15316" y="13727"/>
                    <a:pt x="14793" y="12848"/>
                  </a:cubicBezTo>
                  <a:cubicBezTo>
                    <a:pt x="14270" y="11969"/>
                    <a:pt x="13747" y="11090"/>
                    <a:pt x="13224" y="10233"/>
                  </a:cubicBezTo>
                  <a:lnTo>
                    <a:pt x="69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5"/>
            <p:cNvSpPr/>
            <p:nvPr/>
          </p:nvSpPr>
          <p:spPr>
            <a:xfrm rot="-899960">
              <a:off x="4358345" y="1650376"/>
              <a:ext cx="604182" cy="249018"/>
            </a:xfrm>
            <a:custGeom>
              <a:avLst/>
              <a:gdLst/>
              <a:ahLst/>
              <a:cxnLst/>
              <a:rect l="l" t="t" r="r" b="b"/>
              <a:pathLst>
                <a:path w="24168" h="9961" extrusionOk="0">
                  <a:moveTo>
                    <a:pt x="670" y="1"/>
                  </a:moveTo>
                  <a:cubicBezTo>
                    <a:pt x="670" y="1"/>
                    <a:pt x="1444" y="691"/>
                    <a:pt x="1402" y="1319"/>
                  </a:cubicBezTo>
                  <a:cubicBezTo>
                    <a:pt x="1339" y="1947"/>
                    <a:pt x="607" y="2323"/>
                    <a:pt x="607" y="2323"/>
                  </a:cubicBezTo>
                  <a:cubicBezTo>
                    <a:pt x="607" y="2323"/>
                    <a:pt x="1381" y="2993"/>
                    <a:pt x="1319" y="3662"/>
                  </a:cubicBezTo>
                  <a:cubicBezTo>
                    <a:pt x="1256" y="4332"/>
                    <a:pt x="231" y="5064"/>
                    <a:pt x="231" y="5064"/>
                  </a:cubicBezTo>
                  <a:cubicBezTo>
                    <a:pt x="231" y="5064"/>
                    <a:pt x="963" y="5880"/>
                    <a:pt x="942" y="6320"/>
                  </a:cubicBezTo>
                  <a:cubicBezTo>
                    <a:pt x="900" y="6780"/>
                    <a:pt x="0" y="7596"/>
                    <a:pt x="0" y="7596"/>
                  </a:cubicBezTo>
                  <a:lnTo>
                    <a:pt x="23288" y="9960"/>
                  </a:lnTo>
                  <a:cubicBezTo>
                    <a:pt x="22054" y="8642"/>
                    <a:pt x="23498" y="7429"/>
                    <a:pt x="23498" y="7429"/>
                  </a:cubicBezTo>
                  <a:cubicBezTo>
                    <a:pt x="23498" y="7429"/>
                    <a:pt x="23079" y="6675"/>
                    <a:pt x="23016" y="6110"/>
                  </a:cubicBezTo>
                  <a:cubicBezTo>
                    <a:pt x="22954" y="5545"/>
                    <a:pt x="23958" y="4834"/>
                    <a:pt x="23958" y="4834"/>
                  </a:cubicBezTo>
                  <a:cubicBezTo>
                    <a:pt x="23958" y="4834"/>
                    <a:pt x="23121" y="4102"/>
                    <a:pt x="23163" y="3537"/>
                  </a:cubicBezTo>
                  <a:cubicBezTo>
                    <a:pt x="23226" y="2972"/>
                    <a:pt x="24167" y="2386"/>
                    <a:pt x="24167" y="2386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5"/>
            <p:cNvSpPr/>
            <p:nvPr/>
          </p:nvSpPr>
          <p:spPr>
            <a:xfrm rot="-899960">
              <a:off x="4346424" y="1650981"/>
              <a:ext cx="624056" cy="253192"/>
            </a:xfrm>
            <a:custGeom>
              <a:avLst/>
              <a:gdLst/>
              <a:ahLst/>
              <a:cxnLst/>
              <a:rect l="l" t="t" r="r" b="b"/>
              <a:pathLst>
                <a:path w="24963" h="10128" extrusionOk="0">
                  <a:moveTo>
                    <a:pt x="1220" y="25"/>
                  </a:moveTo>
                  <a:lnTo>
                    <a:pt x="13036" y="1382"/>
                  </a:lnTo>
                  <a:cubicBezTo>
                    <a:pt x="13998" y="1507"/>
                    <a:pt x="14961" y="1612"/>
                    <a:pt x="15923" y="1695"/>
                  </a:cubicBezTo>
                  <a:cubicBezTo>
                    <a:pt x="16906" y="1800"/>
                    <a:pt x="17869" y="1905"/>
                    <a:pt x="18831" y="1988"/>
                  </a:cubicBezTo>
                  <a:cubicBezTo>
                    <a:pt x="20666" y="2148"/>
                    <a:pt x="22520" y="2288"/>
                    <a:pt x="24392" y="2464"/>
                  </a:cubicBezTo>
                  <a:lnTo>
                    <a:pt x="24392" y="2464"/>
                  </a:lnTo>
                  <a:cubicBezTo>
                    <a:pt x="24253" y="2569"/>
                    <a:pt x="24122" y="2682"/>
                    <a:pt x="24000" y="2804"/>
                  </a:cubicBezTo>
                  <a:cubicBezTo>
                    <a:pt x="23811" y="2993"/>
                    <a:pt x="23623" y="3223"/>
                    <a:pt x="23581" y="3537"/>
                  </a:cubicBezTo>
                  <a:cubicBezTo>
                    <a:pt x="23581" y="3830"/>
                    <a:pt x="23728" y="4081"/>
                    <a:pt x="23874" y="4290"/>
                  </a:cubicBezTo>
                  <a:cubicBezTo>
                    <a:pt x="24021" y="4493"/>
                    <a:pt x="24169" y="4663"/>
                    <a:pt x="24331" y="4829"/>
                  </a:cubicBezTo>
                  <a:lnTo>
                    <a:pt x="24331" y="4829"/>
                  </a:lnTo>
                  <a:cubicBezTo>
                    <a:pt x="24139" y="4961"/>
                    <a:pt x="23975" y="5110"/>
                    <a:pt x="23811" y="5273"/>
                  </a:cubicBezTo>
                  <a:cubicBezTo>
                    <a:pt x="23644" y="5483"/>
                    <a:pt x="23476" y="5692"/>
                    <a:pt x="23435" y="5985"/>
                  </a:cubicBezTo>
                  <a:cubicBezTo>
                    <a:pt x="23414" y="6152"/>
                    <a:pt x="23456" y="6257"/>
                    <a:pt x="23476" y="6403"/>
                  </a:cubicBezTo>
                  <a:cubicBezTo>
                    <a:pt x="23518" y="6529"/>
                    <a:pt x="23539" y="6654"/>
                    <a:pt x="23602" y="6759"/>
                  </a:cubicBezTo>
                  <a:cubicBezTo>
                    <a:pt x="23677" y="6984"/>
                    <a:pt x="23769" y="7192"/>
                    <a:pt x="23878" y="7399"/>
                  </a:cubicBezTo>
                  <a:lnTo>
                    <a:pt x="23878" y="7399"/>
                  </a:lnTo>
                  <a:cubicBezTo>
                    <a:pt x="23713" y="7552"/>
                    <a:pt x="23568" y="7723"/>
                    <a:pt x="23456" y="7910"/>
                  </a:cubicBezTo>
                  <a:cubicBezTo>
                    <a:pt x="23330" y="8140"/>
                    <a:pt x="23225" y="8370"/>
                    <a:pt x="23184" y="8621"/>
                  </a:cubicBezTo>
                  <a:cubicBezTo>
                    <a:pt x="23163" y="8768"/>
                    <a:pt x="23163" y="8893"/>
                    <a:pt x="23184" y="9019"/>
                  </a:cubicBezTo>
                  <a:cubicBezTo>
                    <a:pt x="23204" y="9144"/>
                    <a:pt x="23225" y="9270"/>
                    <a:pt x="23267" y="9395"/>
                  </a:cubicBezTo>
                  <a:cubicBezTo>
                    <a:pt x="23313" y="9533"/>
                    <a:pt x="23384" y="9657"/>
                    <a:pt x="23466" y="9773"/>
                  </a:cubicBezTo>
                  <a:lnTo>
                    <a:pt x="23466" y="9773"/>
                  </a:lnTo>
                  <a:cubicBezTo>
                    <a:pt x="21635" y="9557"/>
                    <a:pt x="19806" y="9341"/>
                    <a:pt x="17994" y="9144"/>
                  </a:cubicBezTo>
                  <a:lnTo>
                    <a:pt x="12178" y="8496"/>
                  </a:lnTo>
                  <a:cubicBezTo>
                    <a:pt x="10232" y="8286"/>
                    <a:pt x="8286" y="8119"/>
                    <a:pt x="6340" y="7910"/>
                  </a:cubicBezTo>
                  <a:cubicBezTo>
                    <a:pt x="4567" y="7736"/>
                    <a:pt x="2775" y="7581"/>
                    <a:pt x="983" y="7410"/>
                  </a:cubicBezTo>
                  <a:lnTo>
                    <a:pt x="983" y="7410"/>
                  </a:lnTo>
                  <a:cubicBezTo>
                    <a:pt x="1055" y="7332"/>
                    <a:pt x="1126" y="7253"/>
                    <a:pt x="1193" y="7177"/>
                  </a:cubicBezTo>
                  <a:cubicBezTo>
                    <a:pt x="1360" y="6947"/>
                    <a:pt x="1528" y="6759"/>
                    <a:pt x="1611" y="6424"/>
                  </a:cubicBezTo>
                  <a:cubicBezTo>
                    <a:pt x="1653" y="6236"/>
                    <a:pt x="1611" y="6069"/>
                    <a:pt x="1549" y="5943"/>
                  </a:cubicBezTo>
                  <a:cubicBezTo>
                    <a:pt x="1486" y="5797"/>
                    <a:pt x="1423" y="5692"/>
                    <a:pt x="1339" y="5566"/>
                  </a:cubicBezTo>
                  <a:cubicBezTo>
                    <a:pt x="1228" y="5391"/>
                    <a:pt x="1104" y="5240"/>
                    <a:pt x="977" y="5085"/>
                  </a:cubicBezTo>
                  <a:lnTo>
                    <a:pt x="977" y="5085"/>
                  </a:lnTo>
                  <a:cubicBezTo>
                    <a:pt x="1159" y="4937"/>
                    <a:pt x="1318" y="4783"/>
                    <a:pt x="1465" y="4604"/>
                  </a:cubicBezTo>
                  <a:cubicBezTo>
                    <a:pt x="1653" y="4395"/>
                    <a:pt x="1841" y="4144"/>
                    <a:pt x="1925" y="3830"/>
                  </a:cubicBezTo>
                  <a:cubicBezTo>
                    <a:pt x="2009" y="3495"/>
                    <a:pt x="1904" y="3181"/>
                    <a:pt x="1758" y="2909"/>
                  </a:cubicBezTo>
                  <a:cubicBezTo>
                    <a:pt x="1617" y="2698"/>
                    <a:pt x="1462" y="2517"/>
                    <a:pt x="1280" y="2341"/>
                  </a:cubicBezTo>
                  <a:lnTo>
                    <a:pt x="1280" y="2341"/>
                  </a:lnTo>
                  <a:cubicBezTo>
                    <a:pt x="1452" y="2216"/>
                    <a:pt x="1598" y="2078"/>
                    <a:pt x="1716" y="1926"/>
                  </a:cubicBezTo>
                  <a:cubicBezTo>
                    <a:pt x="1883" y="1716"/>
                    <a:pt x="1988" y="1465"/>
                    <a:pt x="1967" y="1193"/>
                  </a:cubicBezTo>
                  <a:cubicBezTo>
                    <a:pt x="1946" y="942"/>
                    <a:pt x="1821" y="712"/>
                    <a:pt x="1674" y="524"/>
                  </a:cubicBezTo>
                  <a:cubicBezTo>
                    <a:pt x="1611" y="419"/>
                    <a:pt x="1528" y="335"/>
                    <a:pt x="1444" y="231"/>
                  </a:cubicBezTo>
                  <a:cubicBezTo>
                    <a:pt x="1402" y="189"/>
                    <a:pt x="1360" y="147"/>
                    <a:pt x="1318" y="105"/>
                  </a:cubicBezTo>
                  <a:lnTo>
                    <a:pt x="1256" y="43"/>
                  </a:lnTo>
                  <a:lnTo>
                    <a:pt x="1220" y="25"/>
                  </a:lnTo>
                  <a:close/>
                  <a:moveTo>
                    <a:pt x="1193" y="1"/>
                  </a:moveTo>
                  <a:cubicBezTo>
                    <a:pt x="1193" y="1"/>
                    <a:pt x="1193" y="3"/>
                    <a:pt x="1193" y="6"/>
                  </a:cubicBezTo>
                  <a:lnTo>
                    <a:pt x="1193" y="6"/>
                  </a:lnTo>
                  <a:lnTo>
                    <a:pt x="1130" y="1"/>
                  </a:lnTo>
                  <a:lnTo>
                    <a:pt x="1130" y="1"/>
                  </a:lnTo>
                  <a:cubicBezTo>
                    <a:pt x="1130" y="1"/>
                    <a:pt x="1151" y="22"/>
                    <a:pt x="1151" y="43"/>
                  </a:cubicBezTo>
                  <a:lnTo>
                    <a:pt x="1172" y="43"/>
                  </a:lnTo>
                  <a:lnTo>
                    <a:pt x="1172" y="63"/>
                  </a:lnTo>
                  <a:lnTo>
                    <a:pt x="1214" y="84"/>
                  </a:lnTo>
                  <a:lnTo>
                    <a:pt x="1277" y="147"/>
                  </a:lnTo>
                  <a:cubicBezTo>
                    <a:pt x="1318" y="189"/>
                    <a:pt x="1360" y="231"/>
                    <a:pt x="1381" y="294"/>
                  </a:cubicBezTo>
                  <a:cubicBezTo>
                    <a:pt x="1465" y="377"/>
                    <a:pt x="1528" y="482"/>
                    <a:pt x="1590" y="566"/>
                  </a:cubicBezTo>
                  <a:cubicBezTo>
                    <a:pt x="1716" y="775"/>
                    <a:pt x="1821" y="984"/>
                    <a:pt x="1821" y="1214"/>
                  </a:cubicBezTo>
                  <a:cubicBezTo>
                    <a:pt x="1841" y="1423"/>
                    <a:pt x="1737" y="1633"/>
                    <a:pt x="1590" y="1821"/>
                  </a:cubicBezTo>
                  <a:cubicBezTo>
                    <a:pt x="1444" y="1988"/>
                    <a:pt x="1256" y="2135"/>
                    <a:pt x="1067" y="2240"/>
                  </a:cubicBezTo>
                  <a:lnTo>
                    <a:pt x="942" y="2302"/>
                  </a:lnTo>
                  <a:lnTo>
                    <a:pt x="1046" y="2407"/>
                  </a:lnTo>
                  <a:cubicBezTo>
                    <a:pt x="1235" y="2595"/>
                    <a:pt x="1402" y="2804"/>
                    <a:pt x="1528" y="3035"/>
                  </a:cubicBezTo>
                  <a:cubicBezTo>
                    <a:pt x="1653" y="3265"/>
                    <a:pt x="1716" y="3537"/>
                    <a:pt x="1653" y="3746"/>
                  </a:cubicBezTo>
                  <a:cubicBezTo>
                    <a:pt x="1590" y="3976"/>
                    <a:pt x="1423" y="4206"/>
                    <a:pt x="1235" y="4395"/>
                  </a:cubicBezTo>
                  <a:cubicBezTo>
                    <a:pt x="1046" y="4583"/>
                    <a:pt x="837" y="4771"/>
                    <a:pt x="628" y="4918"/>
                  </a:cubicBezTo>
                  <a:lnTo>
                    <a:pt x="460" y="5022"/>
                  </a:lnTo>
                  <a:lnTo>
                    <a:pt x="586" y="5190"/>
                  </a:lnTo>
                  <a:cubicBezTo>
                    <a:pt x="753" y="5357"/>
                    <a:pt x="900" y="5566"/>
                    <a:pt x="1025" y="5776"/>
                  </a:cubicBezTo>
                  <a:cubicBezTo>
                    <a:pt x="1151" y="5964"/>
                    <a:pt x="1256" y="6215"/>
                    <a:pt x="1235" y="6341"/>
                  </a:cubicBezTo>
                  <a:cubicBezTo>
                    <a:pt x="1193" y="6508"/>
                    <a:pt x="1025" y="6717"/>
                    <a:pt x="879" y="6905"/>
                  </a:cubicBezTo>
                  <a:cubicBezTo>
                    <a:pt x="712" y="7094"/>
                    <a:pt x="523" y="7261"/>
                    <a:pt x="356" y="7429"/>
                  </a:cubicBezTo>
                  <a:lnTo>
                    <a:pt x="0" y="7763"/>
                  </a:lnTo>
                  <a:lnTo>
                    <a:pt x="481" y="7805"/>
                  </a:lnTo>
                  <a:cubicBezTo>
                    <a:pt x="2427" y="8035"/>
                    <a:pt x="4352" y="8245"/>
                    <a:pt x="6298" y="8454"/>
                  </a:cubicBezTo>
                  <a:cubicBezTo>
                    <a:pt x="8244" y="8642"/>
                    <a:pt x="10169" y="8851"/>
                    <a:pt x="12115" y="9040"/>
                  </a:cubicBezTo>
                  <a:lnTo>
                    <a:pt x="17932" y="9584"/>
                  </a:lnTo>
                  <a:cubicBezTo>
                    <a:pt x="19878" y="9772"/>
                    <a:pt x="21824" y="9939"/>
                    <a:pt x="23769" y="10086"/>
                  </a:cubicBezTo>
                  <a:lnTo>
                    <a:pt x="24125" y="10128"/>
                  </a:lnTo>
                  <a:lnTo>
                    <a:pt x="23895" y="9856"/>
                  </a:lnTo>
                  <a:cubicBezTo>
                    <a:pt x="23748" y="9688"/>
                    <a:pt x="23602" y="9500"/>
                    <a:pt x="23518" y="9312"/>
                  </a:cubicBezTo>
                  <a:cubicBezTo>
                    <a:pt x="23435" y="9102"/>
                    <a:pt x="23393" y="8872"/>
                    <a:pt x="23435" y="8663"/>
                  </a:cubicBezTo>
                  <a:cubicBezTo>
                    <a:pt x="23456" y="8454"/>
                    <a:pt x="23539" y="8224"/>
                    <a:pt x="23644" y="8035"/>
                  </a:cubicBezTo>
                  <a:cubicBezTo>
                    <a:pt x="23769" y="7847"/>
                    <a:pt x="23916" y="7659"/>
                    <a:pt x="24062" y="7491"/>
                  </a:cubicBezTo>
                  <a:lnTo>
                    <a:pt x="24125" y="7449"/>
                  </a:lnTo>
                  <a:lnTo>
                    <a:pt x="24083" y="7366"/>
                  </a:lnTo>
                  <a:cubicBezTo>
                    <a:pt x="23979" y="7157"/>
                    <a:pt x="23853" y="6926"/>
                    <a:pt x="23769" y="6696"/>
                  </a:cubicBezTo>
                  <a:cubicBezTo>
                    <a:pt x="23728" y="6592"/>
                    <a:pt x="23686" y="6466"/>
                    <a:pt x="23665" y="6341"/>
                  </a:cubicBezTo>
                  <a:cubicBezTo>
                    <a:pt x="23623" y="6236"/>
                    <a:pt x="23602" y="6110"/>
                    <a:pt x="23602" y="6006"/>
                  </a:cubicBezTo>
                  <a:cubicBezTo>
                    <a:pt x="23644" y="5797"/>
                    <a:pt x="23790" y="5587"/>
                    <a:pt x="23958" y="5399"/>
                  </a:cubicBezTo>
                  <a:cubicBezTo>
                    <a:pt x="24104" y="5211"/>
                    <a:pt x="24313" y="5043"/>
                    <a:pt x="24502" y="4897"/>
                  </a:cubicBezTo>
                  <a:lnTo>
                    <a:pt x="24585" y="4855"/>
                  </a:lnTo>
                  <a:lnTo>
                    <a:pt x="24502" y="4771"/>
                  </a:lnTo>
                  <a:cubicBezTo>
                    <a:pt x="24334" y="4604"/>
                    <a:pt x="24146" y="4416"/>
                    <a:pt x="24000" y="4206"/>
                  </a:cubicBezTo>
                  <a:cubicBezTo>
                    <a:pt x="23874" y="3997"/>
                    <a:pt x="23748" y="3767"/>
                    <a:pt x="23748" y="3537"/>
                  </a:cubicBezTo>
                  <a:cubicBezTo>
                    <a:pt x="23790" y="3328"/>
                    <a:pt x="23958" y="3118"/>
                    <a:pt x="24125" y="2930"/>
                  </a:cubicBezTo>
                  <a:cubicBezTo>
                    <a:pt x="24313" y="2763"/>
                    <a:pt x="24502" y="2595"/>
                    <a:pt x="24732" y="2470"/>
                  </a:cubicBezTo>
                  <a:lnTo>
                    <a:pt x="24962" y="2323"/>
                  </a:lnTo>
                  <a:lnTo>
                    <a:pt x="24690" y="2281"/>
                  </a:lnTo>
                  <a:cubicBezTo>
                    <a:pt x="22723" y="2072"/>
                    <a:pt x="20735" y="1821"/>
                    <a:pt x="18769" y="1591"/>
                  </a:cubicBezTo>
                  <a:cubicBezTo>
                    <a:pt x="17764" y="1486"/>
                    <a:pt x="16781" y="1382"/>
                    <a:pt x="15777" y="1277"/>
                  </a:cubicBezTo>
                  <a:cubicBezTo>
                    <a:pt x="14772" y="1172"/>
                    <a:pt x="13789" y="1089"/>
                    <a:pt x="12805" y="1005"/>
                  </a:cubicBezTo>
                  <a:lnTo>
                    <a:pt x="1199" y="7"/>
                  </a:lnTo>
                  <a:lnTo>
                    <a:pt x="1199" y="7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" name="Google Shape;872;p55"/>
          <p:cNvSpPr txBox="1">
            <a:spLocks noGrp="1"/>
          </p:cNvSpPr>
          <p:nvPr>
            <p:ph type="title" idx="2"/>
          </p:nvPr>
        </p:nvSpPr>
        <p:spPr>
          <a:xfrm rot="-346617">
            <a:off x="3648855" y="810930"/>
            <a:ext cx="1907488" cy="11919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BÀI 4: </a:t>
            </a:r>
            <a:endParaRPr sz="32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896" name="Google Shape;896;p55"/>
          <p:cNvGrpSpPr/>
          <p:nvPr/>
        </p:nvGrpSpPr>
        <p:grpSpPr>
          <a:xfrm rot="-899960">
            <a:off x="408357" y="681799"/>
            <a:ext cx="1122466" cy="1007345"/>
            <a:chOff x="2187750" y="197300"/>
            <a:chExt cx="1122500" cy="1007375"/>
          </a:xfrm>
        </p:grpSpPr>
        <p:sp>
          <p:nvSpPr>
            <p:cNvPr id="897" name="Google Shape;897;p55"/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5"/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5"/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5"/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5"/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5"/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5"/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5"/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5"/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5"/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5"/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5"/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5"/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55"/>
          <p:cNvGrpSpPr/>
          <p:nvPr/>
        </p:nvGrpSpPr>
        <p:grpSpPr>
          <a:xfrm rot="900036">
            <a:off x="7299142" y="665689"/>
            <a:ext cx="1371560" cy="836063"/>
            <a:chOff x="4606800" y="1956825"/>
            <a:chExt cx="1503600" cy="916550"/>
          </a:xfrm>
        </p:grpSpPr>
        <p:sp>
          <p:nvSpPr>
            <p:cNvPr id="911" name="Google Shape;911;p55"/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5"/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5"/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5"/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5"/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5"/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5"/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5"/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5"/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60133" y="1897764"/>
            <a:ext cx="640623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LÀM VIỆC VỚI MÁY TÍNH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63" y="2316393"/>
            <a:ext cx="2883178" cy="2883178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9"/>
          <p:cNvSpPr txBox="1">
            <a:spLocks noGrp="1"/>
          </p:cNvSpPr>
          <p:nvPr>
            <p:ph type="title" idx="15"/>
          </p:nvPr>
        </p:nvSpPr>
        <p:spPr>
          <a:xfrm>
            <a:off x="985459" y="570896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NỘI DUNG BÀI HỌC</a:t>
            </a:r>
            <a:endParaRPr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63" name="Google Shape;463;p49"/>
          <p:cNvGrpSpPr/>
          <p:nvPr/>
        </p:nvGrpSpPr>
        <p:grpSpPr>
          <a:xfrm rot="5400000" flipH="1">
            <a:off x="5482908" y="337933"/>
            <a:ext cx="491225" cy="1039038"/>
            <a:chOff x="2019788" y="3671350"/>
            <a:chExt cx="491225" cy="1039038"/>
          </a:xfrm>
        </p:grpSpPr>
        <p:sp>
          <p:nvSpPr>
            <p:cNvPr id="464" name="Google Shape;464;p49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9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9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9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9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9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49"/>
          <p:cNvGrpSpPr/>
          <p:nvPr/>
        </p:nvGrpSpPr>
        <p:grpSpPr>
          <a:xfrm rot="899960">
            <a:off x="7431684" y="496170"/>
            <a:ext cx="1122466" cy="1007345"/>
            <a:chOff x="2187750" y="197300"/>
            <a:chExt cx="1122500" cy="1007375"/>
          </a:xfrm>
        </p:grpSpPr>
        <p:sp>
          <p:nvSpPr>
            <p:cNvPr id="471" name="Google Shape;471;p49"/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9"/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9"/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9"/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9"/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9"/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9"/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9"/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9"/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9"/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9"/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9"/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9"/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49"/>
          <p:cNvGrpSpPr/>
          <p:nvPr/>
        </p:nvGrpSpPr>
        <p:grpSpPr>
          <a:xfrm>
            <a:off x="1055362" y="3595156"/>
            <a:ext cx="929985" cy="679188"/>
            <a:chOff x="1520150" y="3517375"/>
            <a:chExt cx="604200" cy="285625"/>
          </a:xfrm>
        </p:grpSpPr>
        <p:sp>
          <p:nvSpPr>
            <p:cNvPr id="486" name="Google Shape;486;p49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9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49"/>
          <p:cNvSpPr txBox="1">
            <a:spLocks noGrp="1"/>
          </p:cNvSpPr>
          <p:nvPr>
            <p:ph type="title"/>
          </p:nvPr>
        </p:nvSpPr>
        <p:spPr>
          <a:xfrm>
            <a:off x="898718" y="3595200"/>
            <a:ext cx="1143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+mn-lt"/>
              </a:rPr>
              <a:t>03</a:t>
            </a:r>
            <a:endParaRPr sz="3200">
              <a:latin typeface="+mn-lt"/>
            </a:endParaRPr>
          </a:p>
        </p:txBody>
      </p:sp>
      <p:grpSp>
        <p:nvGrpSpPr>
          <p:cNvPr id="495" name="Google Shape;495;p49"/>
          <p:cNvGrpSpPr/>
          <p:nvPr/>
        </p:nvGrpSpPr>
        <p:grpSpPr>
          <a:xfrm>
            <a:off x="1065007" y="2553323"/>
            <a:ext cx="929985" cy="679188"/>
            <a:chOff x="1520150" y="3517375"/>
            <a:chExt cx="604200" cy="285625"/>
          </a:xfrm>
        </p:grpSpPr>
        <p:sp>
          <p:nvSpPr>
            <p:cNvPr id="496" name="Google Shape;496;p49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9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49"/>
          <p:cNvSpPr txBox="1">
            <a:spLocks noGrp="1"/>
          </p:cNvSpPr>
          <p:nvPr>
            <p:ph type="title" idx="5"/>
          </p:nvPr>
        </p:nvSpPr>
        <p:spPr>
          <a:xfrm>
            <a:off x="928533" y="2554996"/>
            <a:ext cx="1143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n-lt"/>
              </a:rPr>
              <a:t>02</a:t>
            </a:r>
            <a:endParaRPr sz="3200" dirty="0">
              <a:latin typeface="+mn-lt"/>
            </a:endParaRPr>
          </a:p>
        </p:txBody>
      </p:sp>
      <p:grpSp>
        <p:nvGrpSpPr>
          <p:cNvPr id="499" name="Google Shape;499;p49"/>
          <p:cNvGrpSpPr/>
          <p:nvPr/>
        </p:nvGrpSpPr>
        <p:grpSpPr>
          <a:xfrm>
            <a:off x="1055349" y="1511534"/>
            <a:ext cx="929985" cy="679188"/>
            <a:chOff x="1520150" y="3517375"/>
            <a:chExt cx="604200" cy="285625"/>
          </a:xfrm>
        </p:grpSpPr>
        <p:sp>
          <p:nvSpPr>
            <p:cNvPr id="500" name="Google Shape;500;p49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9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49"/>
          <p:cNvSpPr txBox="1">
            <a:spLocks noGrp="1"/>
          </p:cNvSpPr>
          <p:nvPr>
            <p:ph type="title" idx="7"/>
          </p:nvPr>
        </p:nvSpPr>
        <p:spPr>
          <a:xfrm>
            <a:off x="898718" y="1511557"/>
            <a:ext cx="11430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n-lt"/>
              </a:rPr>
              <a:t>01</a:t>
            </a:r>
            <a:endParaRPr sz="3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0587" y="1584174"/>
            <a:ext cx="504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ngồi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tính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130588" y="2625963"/>
            <a:ext cx="250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Chuột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tính</a:t>
            </a:r>
            <a:endParaRPr lang="en-US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130586" y="3703917"/>
            <a:ext cx="504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việc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tính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13" y="2283464"/>
            <a:ext cx="1510353" cy="13291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/>
      <p:bldP spid="498" grpId="0"/>
      <p:bldP spid="503" grpId="0"/>
      <p:bldP spid="11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50"/>
          <p:cNvGrpSpPr/>
          <p:nvPr/>
        </p:nvGrpSpPr>
        <p:grpSpPr>
          <a:xfrm>
            <a:off x="596534" y="425143"/>
            <a:ext cx="453504" cy="842777"/>
            <a:chOff x="7428550" y="362900"/>
            <a:chExt cx="288250" cy="535675"/>
          </a:xfrm>
        </p:grpSpPr>
        <p:sp>
          <p:nvSpPr>
            <p:cNvPr id="514" name="Google Shape;514;p50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0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50"/>
          <p:cNvGrpSpPr/>
          <p:nvPr/>
        </p:nvGrpSpPr>
        <p:grpSpPr>
          <a:xfrm rot="899960">
            <a:off x="7503237" y="476841"/>
            <a:ext cx="1162490" cy="685879"/>
            <a:chOff x="3230800" y="2649825"/>
            <a:chExt cx="1162525" cy="685900"/>
          </a:xfrm>
        </p:grpSpPr>
        <p:sp>
          <p:nvSpPr>
            <p:cNvPr id="517" name="Google Shape;517;p50"/>
            <p:cNvSpPr/>
            <p:nvPr/>
          </p:nvSpPr>
          <p:spPr>
            <a:xfrm>
              <a:off x="3230800" y="2649825"/>
              <a:ext cx="1162525" cy="685900"/>
            </a:xfrm>
            <a:custGeom>
              <a:avLst/>
              <a:gdLst/>
              <a:ahLst/>
              <a:cxnLst/>
              <a:rect l="l" t="t" r="r" b="b"/>
              <a:pathLst>
                <a:path w="46501" h="27436" extrusionOk="0">
                  <a:moveTo>
                    <a:pt x="21772" y="651"/>
                  </a:moveTo>
                  <a:cubicBezTo>
                    <a:pt x="24200" y="651"/>
                    <a:pt x="27292" y="2378"/>
                    <a:pt x="27320" y="4771"/>
                  </a:cubicBezTo>
                  <a:cubicBezTo>
                    <a:pt x="27320" y="4804"/>
                    <a:pt x="27320" y="4804"/>
                    <a:pt x="27320" y="4838"/>
                  </a:cubicBezTo>
                  <a:cubicBezTo>
                    <a:pt x="27339" y="5027"/>
                    <a:pt x="27529" y="5151"/>
                    <a:pt x="27709" y="5151"/>
                  </a:cubicBezTo>
                  <a:cubicBezTo>
                    <a:pt x="27846" y="5151"/>
                    <a:pt x="27978" y="5078"/>
                    <a:pt x="28021" y="4905"/>
                  </a:cubicBezTo>
                  <a:cubicBezTo>
                    <a:pt x="28810" y="2198"/>
                    <a:pt x="31233" y="1165"/>
                    <a:pt x="33873" y="1165"/>
                  </a:cubicBezTo>
                  <a:cubicBezTo>
                    <a:pt x="36700" y="1165"/>
                    <a:pt x="39777" y="2350"/>
                    <a:pt x="41364" y="3937"/>
                  </a:cubicBezTo>
                  <a:cubicBezTo>
                    <a:pt x="42998" y="5572"/>
                    <a:pt x="44966" y="8107"/>
                    <a:pt x="44866" y="10542"/>
                  </a:cubicBezTo>
                  <a:cubicBezTo>
                    <a:pt x="44739" y="13545"/>
                    <a:pt x="41001" y="17068"/>
                    <a:pt x="37931" y="17068"/>
                  </a:cubicBezTo>
                  <a:cubicBezTo>
                    <a:pt x="37795" y="17068"/>
                    <a:pt x="37661" y="17061"/>
                    <a:pt x="37528" y="17047"/>
                  </a:cubicBezTo>
                  <a:cubicBezTo>
                    <a:pt x="37457" y="16983"/>
                    <a:pt x="37374" y="16956"/>
                    <a:pt x="37292" y="16956"/>
                  </a:cubicBezTo>
                  <a:cubicBezTo>
                    <a:pt x="37030" y="16956"/>
                    <a:pt x="36775" y="17242"/>
                    <a:pt x="36927" y="17547"/>
                  </a:cubicBezTo>
                  <a:cubicBezTo>
                    <a:pt x="39650" y="22652"/>
                    <a:pt x="34594" y="26538"/>
                    <a:pt x="29728" y="26538"/>
                  </a:cubicBezTo>
                  <a:cubicBezTo>
                    <a:pt x="27440" y="26538"/>
                    <a:pt x="25194" y="25679"/>
                    <a:pt x="23818" y="23685"/>
                  </a:cubicBezTo>
                  <a:cubicBezTo>
                    <a:pt x="23851" y="23618"/>
                    <a:pt x="23885" y="23518"/>
                    <a:pt x="23918" y="23451"/>
                  </a:cubicBezTo>
                  <a:cubicBezTo>
                    <a:pt x="23985" y="23249"/>
                    <a:pt x="23796" y="23093"/>
                    <a:pt x="23615" y="23093"/>
                  </a:cubicBezTo>
                  <a:cubicBezTo>
                    <a:pt x="23526" y="23093"/>
                    <a:pt x="23439" y="23130"/>
                    <a:pt x="23384" y="23218"/>
                  </a:cubicBezTo>
                  <a:cubicBezTo>
                    <a:pt x="23384" y="23251"/>
                    <a:pt x="23384" y="23251"/>
                    <a:pt x="23351" y="23251"/>
                  </a:cubicBezTo>
                  <a:cubicBezTo>
                    <a:pt x="23284" y="23284"/>
                    <a:pt x="23218" y="23351"/>
                    <a:pt x="23251" y="23451"/>
                  </a:cubicBezTo>
                  <a:cubicBezTo>
                    <a:pt x="22851" y="24218"/>
                    <a:pt x="22350" y="25019"/>
                    <a:pt x="21550" y="25419"/>
                  </a:cubicBezTo>
                  <a:cubicBezTo>
                    <a:pt x="21284" y="25548"/>
                    <a:pt x="20996" y="25608"/>
                    <a:pt x="20711" y="25608"/>
                  </a:cubicBezTo>
                  <a:cubicBezTo>
                    <a:pt x="19740" y="25608"/>
                    <a:pt x="18796" y="24916"/>
                    <a:pt x="18848" y="23885"/>
                  </a:cubicBezTo>
                  <a:cubicBezTo>
                    <a:pt x="18881" y="23851"/>
                    <a:pt x="18914" y="23785"/>
                    <a:pt x="18948" y="23751"/>
                  </a:cubicBezTo>
                  <a:cubicBezTo>
                    <a:pt x="19084" y="23479"/>
                    <a:pt x="18865" y="23237"/>
                    <a:pt x="18637" y="23237"/>
                  </a:cubicBezTo>
                  <a:cubicBezTo>
                    <a:pt x="18530" y="23237"/>
                    <a:pt x="18422" y="23290"/>
                    <a:pt x="18347" y="23418"/>
                  </a:cubicBezTo>
                  <a:cubicBezTo>
                    <a:pt x="17212" y="25311"/>
                    <a:pt x="15186" y="26568"/>
                    <a:pt x="12980" y="26568"/>
                  </a:cubicBezTo>
                  <a:cubicBezTo>
                    <a:pt x="12660" y="26568"/>
                    <a:pt x="12335" y="26542"/>
                    <a:pt x="12010" y="26487"/>
                  </a:cubicBezTo>
                  <a:cubicBezTo>
                    <a:pt x="8173" y="25786"/>
                    <a:pt x="8707" y="22450"/>
                    <a:pt x="9675" y="19682"/>
                  </a:cubicBezTo>
                  <a:lnTo>
                    <a:pt x="9708" y="19682"/>
                  </a:lnTo>
                  <a:cubicBezTo>
                    <a:pt x="10087" y="19587"/>
                    <a:pt x="9957" y="19043"/>
                    <a:pt x="9602" y="19043"/>
                  </a:cubicBezTo>
                  <a:cubicBezTo>
                    <a:pt x="9582" y="19043"/>
                    <a:pt x="9562" y="19045"/>
                    <a:pt x="9541" y="19048"/>
                  </a:cubicBezTo>
                  <a:cubicBezTo>
                    <a:pt x="9104" y="19115"/>
                    <a:pt x="8645" y="19150"/>
                    <a:pt x="8177" y="19150"/>
                  </a:cubicBezTo>
                  <a:cubicBezTo>
                    <a:pt x="5399" y="19150"/>
                    <a:pt x="2311" y="17924"/>
                    <a:pt x="1569" y="15012"/>
                  </a:cubicBezTo>
                  <a:cubicBezTo>
                    <a:pt x="1002" y="12677"/>
                    <a:pt x="2102" y="9741"/>
                    <a:pt x="3303" y="7840"/>
                  </a:cubicBezTo>
                  <a:cubicBezTo>
                    <a:pt x="5022" y="5129"/>
                    <a:pt x="7746" y="3510"/>
                    <a:pt x="10468" y="3510"/>
                  </a:cubicBezTo>
                  <a:cubicBezTo>
                    <a:pt x="12501" y="3510"/>
                    <a:pt x="14534" y="4414"/>
                    <a:pt x="16146" y="6439"/>
                  </a:cubicBezTo>
                  <a:cubicBezTo>
                    <a:pt x="16191" y="6484"/>
                    <a:pt x="16243" y="6502"/>
                    <a:pt x="16293" y="6502"/>
                  </a:cubicBezTo>
                  <a:cubicBezTo>
                    <a:pt x="16353" y="6502"/>
                    <a:pt x="16409" y="6476"/>
                    <a:pt x="16446" y="6439"/>
                  </a:cubicBezTo>
                  <a:cubicBezTo>
                    <a:pt x="16579" y="6439"/>
                    <a:pt x="16713" y="6406"/>
                    <a:pt x="16780" y="6205"/>
                  </a:cubicBezTo>
                  <a:cubicBezTo>
                    <a:pt x="17280" y="4037"/>
                    <a:pt x="18114" y="1602"/>
                    <a:pt x="20516" y="835"/>
                  </a:cubicBezTo>
                  <a:cubicBezTo>
                    <a:pt x="20896" y="710"/>
                    <a:pt x="21322" y="651"/>
                    <a:pt x="21772" y="651"/>
                  </a:cubicBezTo>
                  <a:close/>
                  <a:moveTo>
                    <a:pt x="21658" y="1"/>
                  </a:moveTo>
                  <a:cubicBezTo>
                    <a:pt x="21633" y="1"/>
                    <a:pt x="21608" y="1"/>
                    <a:pt x="21583" y="1"/>
                  </a:cubicBezTo>
                  <a:cubicBezTo>
                    <a:pt x="18481" y="101"/>
                    <a:pt x="16780" y="3070"/>
                    <a:pt x="16246" y="5805"/>
                  </a:cubicBezTo>
                  <a:cubicBezTo>
                    <a:pt x="14698" y="3686"/>
                    <a:pt x="12677" y="2788"/>
                    <a:pt x="10617" y="2788"/>
                  </a:cubicBezTo>
                  <a:cubicBezTo>
                    <a:pt x="7260" y="2788"/>
                    <a:pt x="3797" y="5171"/>
                    <a:pt x="2102" y="8541"/>
                  </a:cubicBezTo>
                  <a:cubicBezTo>
                    <a:pt x="902" y="10942"/>
                    <a:pt x="1" y="14378"/>
                    <a:pt x="1602" y="16813"/>
                  </a:cubicBezTo>
                  <a:cubicBezTo>
                    <a:pt x="2989" y="18879"/>
                    <a:pt x="5431" y="19840"/>
                    <a:pt x="7850" y="19840"/>
                  </a:cubicBezTo>
                  <a:cubicBezTo>
                    <a:pt x="8283" y="19840"/>
                    <a:pt x="8716" y="19809"/>
                    <a:pt x="9141" y="19749"/>
                  </a:cubicBezTo>
                  <a:lnTo>
                    <a:pt x="9141" y="19749"/>
                  </a:lnTo>
                  <a:cubicBezTo>
                    <a:pt x="7873" y="22517"/>
                    <a:pt x="7606" y="25820"/>
                    <a:pt x="11109" y="26954"/>
                  </a:cubicBezTo>
                  <a:cubicBezTo>
                    <a:pt x="11735" y="27155"/>
                    <a:pt x="12377" y="27250"/>
                    <a:pt x="13015" y="27250"/>
                  </a:cubicBezTo>
                  <a:cubicBezTo>
                    <a:pt x="15130" y="27250"/>
                    <a:pt x="17199" y="26202"/>
                    <a:pt x="18481" y="24485"/>
                  </a:cubicBezTo>
                  <a:cubicBezTo>
                    <a:pt x="18614" y="25353"/>
                    <a:pt x="19482" y="26086"/>
                    <a:pt x="20416" y="26220"/>
                  </a:cubicBezTo>
                  <a:cubicBezTo>
                    <a:pt x="20525" y="26236"/>
                    <a:pt x="20633" y="26244"/>
                    <a:pt x="20740" y="26244"/>
                  </a:cubicBezTo>
                  <a:cubicBezTo>
                    <a:pt x="21966" y="26244"/>
                    <a:pt x="23001" y="25226"/>
                    <a:pt x="23584" y="24152"/>
                  </a:cubicBezTo>
                  <a:cubicBezTo>
                    <a:pt x="24835" y="26461"/>
                    <a:pt x="27115" y="27435"/>
                    <a:pt x="29520" y="27435"/>
                  </a:cubicBezTo>
                  <a:cubicBezTo>
                    <a:pt x="34688" y="27435"/>
                    <a:pt x="40435" y="22941"/>
                    <a:pt x="37795" y="17547"/>
                  </a:cubicBezTo>
                  <a:lnTo>
                    <a:pt x="37795" y="17547"/>
                  </a:lnTo>
                  <a:cubicBezTo>
                    <a:pt x="37961" y="17564"/>
                    <a:pt x="38127" y="17573"/>
                    <a:pt x="38292" y="17573"/>
                  </a:cubicBezTo>
                  <a:cubicBezTo>
                    <a:pt x="40979" y="17573"/>
                    <a:pt x="43511" y="15342"/>
                    <a:pt x="44800" y="13110"/>
                  </a:cubicBezTo>
                  <a:cubicBezTo>
                    <a:pt x="46501" y="10175"/>
                    <a:pt x="44966" y="7140"/>
                    <a:pt x="43065" y="4704"/>
                  </a:cubicBezTo>
                  <a:cubicBezTo>
                    <a:pt x="40894" y="1960"/>
                    <a:pt x="38068" y="415"/>
                    <a:pt x="34687" y="415"/>
                  </a:cubicBezTo>
                  <a:cubicBezTo>
                    <a:pt x="34328" y="415"/>
                    <a:pt x="33963" y="433"/>
                    <a:pt x="33592" y="468"/>
                  </a:cubicBezTo>
                  <a:cubicBezTo>
                    <a:pt x="31190" y="702"/>
                    <a:pt x="28721" y="1669"/>
                    <a:pt x="27654" y="3870"/>
                  </a:cubicBezTo>
                  <a:cubicBezTo>
                    <a:pt x="27192" y="1495"/>
                    <a:pt x="23924" y="1"/>
                    <a:pt x="2165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0"/>
            <p:cNvSpPr/>
            <p:nvPr/>
          </p:nvSpPr>
          <p:spPr>
            <a:xfrm>
              <a:off x="3255825" y="2666075"/>
              <a:ext cx="1099150" cy="647975"/>
            </a:xfrm>
            <a:custGeom>
              <a:avLst/>
              <a:gdLst/>
              <a:ahLst/>
              <a:cxnLst/>
              <a:rect l="l" t="t" r="r" b="b"/>
              <a:pathLst>
                <a:path w="43966" h="25919" extrusionOk="0">
                  <a:moveTo>
                    <a:pt x="20771" y="1"/>
                  </a:moveTo>
                  <a:cubicBezTo>
                    <a:pt x="20321" y="1"/>
                    <a:pt x="19895" y="60"/>
                    <a:pt x="19515" y="185"/>
                  </a:cubicBezTo>
                  <a:cubicBezTo>
                    <a:pt x="17113" y="952"/>
                    <a:pt x="16279" y="3387"/>
                    <a:pt x="15779" y="5555"/>
                  </a:cubicBezTo>
                  <a:cubicBezTo>
                    <a:pt x="15712" y="5756"/>
                    <a:pt x="15578" y="5789"/>
                    <a:pt x="15445" y="5789"/>
                  </a:cubicBezTo>
                  <a:cubicBezTo>
                    <a:pt x="15408" y="5826"/>
                    <a:pt x="15352" y="5852"/>
                    <a:pt x="15292" y="5852"/>
                  </a:cubicBezTo>
                  <a:cubicBezTo>
                    <a:pt x="15242" y="5852"/>
                    <a:pt x="15190" y="5834"/>
                    <a:pt x="15145" y="5789"/>
                  </a:cubicBezTo>
                  <a:cubicBezTo>
                    <a:pt x="13533" y="3764"/>
                    <a:pt x="11500" y="2860"/>
                    <a:pt x="9467" y="2860"/>
                  </a:cubicBezTo>
                  <a:cubicBezTo>
                    <a:pt x="6745" y="2860"/>
                    <a:pt x="4021" y="4479"/>
                    <a:pt x="2302" y="7190"/>
                  </a:cubicBezTo>
                  <a:cubicBezTo>
                    <a:pt x="1101" y="9091"/>
                    <a:pt x="1" y="12027"/>
                    <a:pt x="568" y="14362"/>
                  </a:cubicBezTo>
                  <a:cubicBezTo>
                    <a:pt x="1310" y="17274"/>
                    <a:pt x="4398" y="18500"/>
                    <a:pt x="7176" y="18500"/>
                  </a:cubicBezTo>
                  <a:cubicBezTo>
                    <a:pt x="7644" y="18500"/>
                    <a:pt x="8103" y="18465"/>
                    <a:pt x="8540" y="18398"/>
                  </a:cubicBezTo>
                  <a:cubicBezTo>
                    <a:pt x="8561" y="18395"/>
                    <a:pt x="8581" y="18393"/>
                    <a:pt x="8601" y="18393"/>
                  </a:cubicBezTo>
                  <a:cubicBezTo>
                    <a:pt x="8956" y="18393"/>
                    <a:pt x="9086" y="18937"/>
                    <a:pt x="8707" y="19032"/>
                  </a:cubicBezTo>
                  <a:lnTo>
                    <a:pt x="8674" y="19032"/>
                  </a:lnTo>
                  <a:cubicBezTo>
                    <a:pt x="7706" y="21767"/>
                    <a:pt x="7172" y="25136"/>
                    <a:pt x="11009" y="25837"/>
                  </a:cubicBezTo>
                  <a:cubicBezTo>
                    <a:pt x="11334" y="25892"/>
                    <a:pt x="11659" y="25918"/>
                    <a:pt x="11979" y="25918"/>
                  </a:cubicBezTo>
                  <a:cubicBezTo>
                    <a:pt x="14185" y="25918"/>
                    <a:pt x="16211" y="24661"/>
                    <a:pt x="17346" y="22768"/>
                  </a:cubicBezTo>
                  <a:cubicBezTo>
                    <a:pt x="17421" y="22640"/>
                    <a:pt x="17529" y="22587"/>
                    <a:pt x="17636" y="22587"/>
                  </a:cubicBezTo>
                  <a:cubicBezTo>
                    <a:pt x="17864" y="22587"/>
                    <a:pt x="18083" y="22829"/>
                    <a:pt x="17947" y="23101"/>
                  </a:cubicBezTo>
                  <a:cubicBezTo>
                    <a:pt x="17913" y="23135"/>
                    <a:pt x="17880" y="23201"/>
                    <a:pt x="17847" y="23235"/>
                  </a:cubicBezTo>
                  <a:cubicBezTo>
                    <a:pt x="17795" y="24266"/>
                    <a:pt x="18739" y="24958"/>
                    <a:pt x="19710" y="24958"/>
                  </a:cubicBezTo>
                  <a:cubicBezTo>
                    <a:pt x="19995" y="24958"/>
                    <a:pt x="20283" y="24898"/>
                    <a:pt x="20549" y="24769"/>
                  </a:cubicBezTo>
                  <a:cubicBezTo>
                    <a:pt x="21349" y="24369"/>
                    <a:pt x="21850" y="23568"/>
                    <a:pt x="22250" y="22801"/>
                  </a:cubicBezTo>
                  <a:cubicBezTo>
                    <a:pt x="22217" y="22701"/>
                    <a:pt x="22283" y="22634"/>
                    <a:pt x="22350" y="22601"/>
                  </a:cubicBezTo>
                  <a:cubicBezTo>
                    <a:pt x="22383" y="22601"/>
                    <a:pt x="22383" y="22601"/>
                    <a:pt x="22383" y="22568"/>
                  </a:cubicBezTo>
                  <a:cubicBezTo>
                    <a:pt x="22438" y="22480"/>
                    <a:pt x="22525" y="22443"/>
                    <a:pt x="22614" y="22443"/>
                  </a:cubicBezTo>
                  <a:cubicBezTo>
                    <a:pt x="22795" y="22443"/>
                    <a:pt x="22984" y="22599"/>
                    <a:pt x="22917" y="22801"/>
                  </a:cubicBezTo>
                  <a:cubicBezTo>
                    <a:pt x="22884" y="22868"/>
                    <a:pt x="22850" y="22968"/>
                    <a:pt x="22817" y="23035"/>
                  </a:cubicBezTo>
                  <a:cubicBezTo>
                    <a:pt x="24193" y="25029"/>
                    <a:pt x="26439" y="25888"/>
                    <a:pt x="28727" y="25888"/>
                  </a:cubicBezTo>
                  <a:cubicBezTo>
                    <a:pt x="33593" y="25888"/>
                    <a:pt x="38649" y="22002"/>
                    <a:pt x="35926" y="16897"/>
                  </a:cubicBezTo>
                  <a:cubicBezTo>
                    <a:pt x="35774" y="16592"/>
                    <a:pt x="36029" y="16306"/>
                    <a:pt x="36291" y="16306"/>
                  </a:cubicBezTo>
                  <a:cubicBezTo>
                    <a:pt x="36373" y="16306"/>
                    <a:pt x="36456" y="16333"/>
                    <a:pt x="36527" y="16397"/>
                  </a:cubicBezTo>
                  <a:cubicBezTo>
                    <a:pt x="36660" y="16411"/>
                    <a:pt x="36794" y="16418"/>
                    <a:pt x="36930" y="16418"/>
                  </a:cubicBezTo>
                  <a:cubicBezTo>
                    <a:pt x="40000" y="16418"/>
                    <a:pt x="43738" y="12895"/>
                    <a:pt x="43865" y="9892"/>
                  </a:cubicBezTo>
                  <a:cubicBezTo>
                    <a:pt x="43965" y="7457"/>
                    <a:pt x="41997" y="4922"/>
                    <a:pt x="40363" y="3287"/>
                  </a:cubicBezTo>
                  <a:cubicBezTo>
                    <a:pt x="38776" y="1700"/>
                    <a:pt x="35699" y="515"/>
                    <a:pt x="32872" y="515"/>
                  </a:cubicBezTo>
                  <a:cubicBezTo>
                    <a:pt x="30232" y="515"/>
                    <a:pt x="27809" y="1548"/>
                    <a:pt x="27020" y="4255"/>
                  </a:cubicBezTo>
                  <a:cubicBezTo>
                    <a:pt x="26977" y="4428"/>
                    <a:pt x="26845" y="4501"/>
                    <a:pt x="26708" y="4501"/>
                  </a:cubicBezTo>
                  <a:cubicBezTo>
                    <a:pt x="26528" y="4501"/>
                    <a:pt x="26338" y="4377"/>
                    <a:pt x="26319" y="4188"/>
                  </a:cubicBezTo>
                  <a:cubicBezTo>
                    <a:pt x="26319" y="4154"/>
                    <a:pt x="26319" y="4154"/>
                    <a:pt x="26319" y="4121"/>
                  </a:cubicBezTo>
                  <a:cubicBezTo>
                    <a:pt x="26291" y="1728"/>
                    <a:pt x="23199" y="1"/>
                    <a:pt x="20771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0"/>
            <p:cNvSpPr/>
            <p:nvPr/>
          </p:nvSpPr>
          <p:spPr>
            <a:xfrm>
              <a:off x="3297525" y="2838025"/>
              <a:ext cx="126775" cy="241375"/>
            </a:xfrm>
            <a:custGeom>
              <a:avLst/>
              <a:gdLst/>
              <a:ahLst/>
              <a:cxnLst/>
              <a:rect l="l" t="t" r="r" b="b"/>
              <a:pathLst>
                <a:path w="5071" h="9655" extrusionOk="0">
                  <a:moveTo>
                    <a:pt x="3350" y="1"/>
                  </a:moveTo>
                  <a:cubicBezTo>
                    <a:pt x="3140" y="1"/>
                    <a:pt x="2932" y="83"/>
                    <a:pt x="2769" y="279"/>
                  </a:cubicBezTo>
                  <a:cubicBezTo>
                    <a:pt x="367" y="3214"/>
                    <a:pt x="1" y="9118"/>
                    <a:pt x="4837" y="9652"/>
                  </a:cubicBezTo>
                  <a:cubicBezTo>
                    <a:pt x="4848" y="9654"/>
                    <a:pt x="4859" y="9654"/>
                    <a:pt x="4869" y="9654"/>
                  </a:cubicBezTo>
                  <a:cubicBezTo>
                    <a:pt x="5070" y="9654"/>
                    <a:pt x="5063" y="9347"/>
                    <a:pt x="4904" y="9252"/>
                  </a:cubicBezTo>
                  <a:cubicBezTo>
                    <a:pt x="1201" y="7784"/>
                    <a:pt x="2436" y="3815"/>
                    <a:pt x="4204" y="1413"/>
                  </a:cubicBezTo>
                  <a:cubicBezTo>
                    <a:pt x="4682" y="783"/>
                    <a:pt x="4000" y="1"/>
                    <a:pt x="3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50"/>
          <p:cNvGrpSpPr/>
          <p:nvPr/>
        </p:nvGrpSpPr>
        <p:grpSpPr>
          <a:xfrm>
            <a:off x="6493257" y="660735"/>
            <a:ext cx="687600" cy="394775"/>
            <a:chOff x="3514088" y="499450"/>
            <a:chExt cx="687600" cy="394775"/>
          </a:xfrm>
        </p:grpSpPr>
        <p:sp>
          <p:nvSpPr>
            <p:cNvPr id="524" name="Google Shape;524;p50"/>
            <p:cNvSpPr/>
            <p:nvPr/>
          </p:nvSpPr>
          <p:spPr>
            <a:xfrm>
              <a:off x="3514088" y="6171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0"/>
            <p:cNvSpPr/>
            <p:nvPr/>
          </p:nvSpPr>
          <p:spPr>
            <a:xfrm>
              <a:off x="3537438" y="638650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0"/>
            <p:cNvSpPr/>
            <p:nvPr/>
          </p:nvSpPr>
          <p:spPr>
            <a:xfrm>
              <a:off x="3921638" y="499450"/>
              <a:ext cx="280050" cy="277400"/>
            </a:xfrm>
            <a:custGeom>
              <a:avLst/>
              <a:gdLst/>
              <a:ahLst/>
              <a:cxnLst/>
              <a:rect l="l" t="t" r="r" b="b"/>
              <a:pathLst>
                <a:path w="11202" h="11096" extrusionOk="0">
                  <a:moveTo>
                    <a:pt x="6699" y="846"/>
                  </a:moveTo>
                  <a:cubicBezTo>
                    <a:pt x="6799" y="1880"/>
                    <a:pt x="6865" y="2947"/>
                    <a:pt x="6965" y="3981"/>
                  </a:cubicBezTo>
                  <a:cubicBezTo>
                    <a:pt x="6965" y="4081"/>
                    <a:pt x="7032" y="4148"/>
                    <a:pt x="7099" y="4215"/>
                  </a:cubicBezTo>
                  <a:cubicBezTo>
                    <a:pt x="6899" y="4248"/>
                    <a:pt x="6832" y="4615"/>
                    <a:pt x="7066" y="4715"/>
                  </a:cubicBezTo>
                  <a:cubicBezTo>
                    <a:pt x="8033" y="5115"/>
                    <a:pt x="9034" y="5416"/>
                    <a:pt x="10001" y="5716"/>
                  </a:cubicBezTo>
                  <a:cubicBezTo>
                    <a:pt x="9200" y="5983"/>
                    <a:pt x="8433" y="6316"/>
                    <a:pt x="7699" y="6717"/>
                  </a:cubicBezTo>
                  <a:cubicBezTo>
                    <a:pt x="7633" y="6750"/>
                    <a:pt x="7599" y="6783"/>
                    <a:pt x="7599" y="6817"/>
                  </a:cubicBezTo>
                  <a:cubicBezTo>
                    <a:pt x="7533" y="6850"/>
                    <a:pt x="7466" y="6917"/>
                    <a:pt x="7432" y="7050"/>
                  </a:cubicBezTo>
                  <a:cubicBezTo>
                    <a:pt x="7232" y="8084"/>
                    <a:pt x="6965" y="9118"/>
                    <a:pt x="6599" y="10119"/>
                  </a:cubicBezTo>
                  <a:cubicBezTo>
                    <a:pt x="6098" y="9152"/>
                    <a:pt x="5531" y="8184"/>
                    <a:pt x="4997" y="7217"/>
                  </a:cubicBezTo>
                  <a:cubicBezTo>
                    <a:pt x="4964" y="7184"/>
                    <a:pt x="4931" y="7150"/>
                    <a:pt x="4864" y="7150"/>
                  </a:cubicBezTo>
                  <a:cubicBezTo>
                    <a:pt x="4817" y="7079"/>
                    <a:pt x="4703" y="7009"/>
                    <a:pt x="4581" y="7009"/>
                  </a:cubicBezTo>
                  <a:cubicBezTo>
                    <a:pt x="4531" y="7009"/>
                    <a:pt x="4479" y="7021"/>
                    <a:pt x="4430" y="7050"/>
                  </a:cubicBezTo>
                  <a:cubicBezTo>
                    <a:pt x="3330" y="7651"/>
                    <a:pt x="2162" y="8051"/>
                    <a:pt x="928" y="8218"/>
                  </a:cubicBezTo>
                  <a:cubicBezTo>
                    <a:pt x="1428" y="7317"/>
                    <a:pt x="1962" y="6483"/>
                    <a:pt x="2529" y="5649"/>
                  </a:cubicBezTo>
                  <a:cubicBezTo>
                    <a:pt x="2596" y="5549"/>
                    <a:pt x="2529" y="5449"/>
                    <a:pt x="2462" y="5416"/>
                  </a:cubicBezTo>
                  <a:cubicBezTo>
                    <a:pt x="2462" y="5382"/>
                    <a:pt x="2462" y="5349"/>
                    <a:pt x="2429" y="5349"/>
                  </a:cubicBezTo>
                  <a:cubicBezTo>
                    <a:pt x="2129" y="4281"/>
                    <a:pt x="1728" y="3281"/>
                    <a:pt x="1261" y="2280"/>
                  </a:cubicBezTo>
                  <a:lnTo>
                    <a:pt x="1261" y="2280"/>
                  </a:lnTo>
                  <a:cubicBezTo>
                    <a:pt x="2162" y="2647"/>
                    <a:pt x="3063" y="2981"/>
                    <a:pt x="3997" y="3347"/>
                  </a:cubicBezTo>
                  <a:cubicBezTo>
                    <a:pt x="4016" y="3357"/>
                    <a:pt x="4039" y="3361"/>
                    <a:pt x="4062" y="3361"/>
                  </a:cubicBezTo>
                  <a:cubicBezTo>
                    <a:pt x="4119" y="3361"/>
                    <a:pt x="4183" y="3338"/>
                    <a:pt x="4230" y="3314"/>
                  </a:cubicBezTo>
                  <a:cubicBezTo>
                    <a:pt x="4264" y="3347"/>
                    <a:pt x="4297" y="3364"/>
                    <a:pt x="4330" y="3364"/>
                  </a:cubicBezTo>
                  <a:cubicBezTo>
                    <a:pt x="4364" y="3364"/>
                    <a:pt x="4397" y="3347"/>
                    <a:pt x="4430" y="3314"/>
                  </a:cubicBezTo>
                  <a:cubicBezTo>
                    <a:pt x="5164" y="2447"/>
                    <a:pt x="5898" y="1613"/>
                    <a:pt x="6699" y="846"/>
                  </a:cubicBezTo>
                  <a:close/>
                  <a:moveTo>
                    <a:pt x="6950" y="0"/>
                  </a:moveTo>
                  <a:cubicBezTo>
                    <a:pt x="6875" y="0"/>
                    <a:pt x="6796" y="27"/>
                    <a:pt x="6732" y="78"/>
                  </a:cubicBezTo>
                  <a:cubicBezTo>
                    <a:pt x="5831" y="946"/>
                    <a:pt x="5031" y="1846"/>
                    <a:pt x="4364" y="2914"/>
                  </a:cubicBezTo>
                  <a:cubicBezTo>
                    <a:pt x="4330" y="2847"/>
                    <a:pt x="4297" y="2814"/>
                    <a:pt x="4230" y="2780"/>
                  </a:cubicBezTo>
                  <a:cubicBezTo>
                    <a:pt x="3096" y="2347"/>
                    <a:pt x="1962" y="1913"/>
                    <a:pt x="794" y="1479"/>
                  </a:cubicBezTo>
                  <a:cubicBezTo>
                    <a:pt x="762" y="1463"/>
                    <a:pt x="725" y="1456"/>
                    <a:pt x="688" y="1456"/>
                  </a:cubicBezTo>
                  <a:cubicBezTo>
                    <a:pt x="498" y="1456"/>
                    <a:pt x="282" y="1651"/>
                    <a:pt x="394" y="1846"/>
                  </a:cubicBezTo>
                  <a:cubicBezTo>
                    <a:pt x="995" y="3047"/>
                    <a:pt x="1562" y="4248"/>
                    <a:pt x="2129" y="5449"/>
                  </a:cubicBezTo>
                  <a:cubicBezTo>
                    <a:pt x="2162" y="5482"/>
                    <a:pt x="2162" y="5516"/>
                    <a:pt x="2195" y="5516"/>
                  </a:cubicBezTo>
                  <a:cubicBezTo>
                    <a:pt x="1361" y="6416"/>
                    <a:pt x="694" y="7384"/>
                    <a:pt x="94" y="8451"/>
                  </a:cubicBezTo>
                  <a:cubicBezTo>
                    <a:pt x="0" y="8638"/>
                    <a:pt x="169" y="8855"/>
                    <a:pt x="355" y="8855"/>
                  </a:cubicBezTo>
                  <a:cubicBezTo>
                    <a:pt x="368" y="8855"/>
                    <a:pt x="381" y="8854"/>
                    <a:pt x="394" y="8851"/>
                  </a:cubicBezTo>
                  <a:cubicBezTo>
                    <a:pt x="1962" y="8751"/>
                    <a:pt x="3430" y="8284"/>
                    <a:pt x="4797" y="7550"/>
                  </a:cubicBezTo>
                  <a:cubicBezTo>
                    <a:pt x="5298" y="8685"/>
                    <a:pt x="5831" y="9785"/>
                    <a:pt x="6398" y="10920"/>
                  </a:cubicBezTo>
                  <a:cubicBezTo>
                    <a:pt x="6452" y="11027"/>
                    <a:pt x="6563" y="11096"/>
                    <a:pt x="6670" y="11096"/>
                  </a:cubicBezTo>
                  <a:cubicBezTo>
                    <a:pt x="6763" y="11096"/>
                    <a:pt x="6852" y="11044"/>
                    <a:pt x="6899" y="10920"/>
                  </a:cubicBezTo>
                  <a:cubicBezTo>
                    <a:pt x="7432" y="9719"/>
                    <a:pt x="7799" y="8451"/>
                    <a:pt x="8000" y="7150"/>
                  </a:cubicBezTo>
                  <a:cubicBezTo>
                    <a:pt x="8033" y="7083"/>
                    <a:pt x="8000" y="7017"/>
                    <a:pt x="8000" y="6983"/>
                  </a:cubicBezTo>
                  <a:cubicBezTo>
                    <a:pt x="8967" y="6616"/>
                    <a:pt x="9968" y="6250"/>
                    <a:pt x="10968" y="5949"/>
                  </a:cubicBezTo>
                  <a:cubicBezTo>
                    <a:pt x="11168" y="5883"/>
                    <a:pt x="11202" y="5516"/>
                    <a:pt x="10968" y="5449"/>
                  </a:cubicBezTo>
                  <a:cubicBezTo>
                    <a:pt x="9767" y="5015"/>
                    <a:pt x="8567" y="4548"/>
                    <a:pt x="7332" y="4215"/>
                  </a:cubicBezTo>
                  <a:cubicBezTo>
                    <a:pt x="7466" y="4181"/>
                    <a:pt x="7566" y="4081"/>
                    <a:pt x="7566" y="3915"/>
                  </a:cubicBezTo>
                  <a:cubicBezTo>
                    <a:pt x="7466" y="2680"/>
                    <a:pt x="7332" y="1446"/>
                    <a:pt x="7199" y="212"/>
                  </a:cubicBezTo>
                  <a:cubicBezTo>
                    <a:pt x="7178" y="68"/>
                    <a:pt x="7070" y="0"/>
                    <a:pt x="69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0"/>
            <p:cNvSpPr/>
            <p:nvPr/>
          </p:nvSpPr>
          <p:spPr>
            <a:xfrm>
              <a:off x="3944813" y="520575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70" y="2502"/>
                    <a:pt x="3437" y="2519"/>
                    <a:pt x="3403" y="2519"/>
                  </a:cubicBezTo>
                  <a:cubicBezTo>
                    <a:pt x="3370" y="2519"/>
                    <a:pt x="3337" y="2502"/>
                    <a:pt x="3303" y="2469"/>
                  </a:cubicBezTo>
                  <a:cubicBezTo>
                    <a:pt x="3256" y="2493"/>
                    <a:pt x="3192" y="2516"/>
                    <a:pt x="3135" y="2516"/>
                  </a:cubicBezTo>
                  <a:cubicBezTo>
                    <a:pt x="3112" y="2516"/>
                    <a:pt x="3089" y="2512"/>
                    <a:pt x="3070" y="2502"/>
                  </a:cubicBezTo>
                  <a:cubicBezTo>
                    <a:pt x="2136" y="2136"/>
                    <a:pt x="1235" y="1802"/>
                    <a:pt x="334" y="1435"/>
                  </a:cubicBezTo>
                  <a:lnTo>
                    <a:pt x="334" y="1435"/>
                  </a:lnTo>
                  <a:cubicBezTo>
                    <a:pt x="801" y="2436"/>
                    <a:pt x="1202" y="3436"/>
                    <a:pt x="1502" y="4504"/>
                  </a:cubicBezTo>
                  <a:cubicBezTo>
                    <a:pt x="1535" y="4504"/>
                    <a:pt x="1535" y="4537"/>
                    <a:pt x="1535" y="4571"/>
                  </a:cubicBezTo>
                  <a:cubicBezTo>
                    <a:pt x="1602" y="4604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73"/>
                  </a:cubicBezTo>
                  <a:cubicBezTo>
                    <a:pt x="1235" y="7206"/>
                    <a:pt x="2403" y="6806"/>
                    <a:pt x="3503" y="6205"/>
                  </a:cubicBezTo>
                  <a:cubicBezTo>
                    <a:pt x="3562" y="6176"/>
                    <a:pt x="3618" y="6164"/>
                    <a:pt x="3669" y="6164"/>
                  </a:cubicBezTo>
                  <a:cubicBezTo>
                    <a:pt x="3793" y="6164"/>
                    <a:pt x="3890" y="6234"/>
                    <a:pt x="3937" y="6305"/>
                  </a:cubicBezTo>
                  <a:cubicBezTo>
                    <a:pt x="4004" y="6305"/>
                    <a:pt x="4037" y="6339"/>
                    <a:pt x="4070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8" y="8273"/>
                    <a:pt x="6305" y="7239"/>
                    <a:pt x="6505" y="6205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672" y="5938"/>
                    <a:pt x="6706" y="5905"/>
                    <a:pt x="6772" y="5872"/>
                  </a:cubicBezTo>
                  <a:cubicBezTo>
                    <a:pt x="7506" y="5471"/>
                    <a:pt x="8273" y="5138"/>
                    <a:pt x="9074" y="4871"/>
                  </a:cubicBezTo>
                  <a:cubicBezTo>
                    <a:pt x="8107" y="4571"/>
                    <a:pt x="7106" y="4270"/>
                    <a:pt x="6139" y="3870"/>
                  </a:cubicBezTo>
                  <a:cubicBezTo>
                    <a:pt x="5905" y="3770"/>
                    <a:pt x="5972" y="3403"/>
                    <a:pt x="6172" y="3370"/>
                  </a:cubicBezTo>
                  <a:cubicBezTo>
                    <a:pt x="6105" y="3303"/>
                    <a:pt x="6038" y="3236"/>
                    <a:pt x="6038" y="3136"/>
                  </a:cubicBezTo>
                  <a:cubicBezTo>
                    <a:pt x="5938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50"/>
          <p:cNvGrpSpPr/>
          <p:nvPr/>
        </p:nvGrpSpPr>
        <p:grpSpPr>
          <a:xfrm>
            <a:off x="8193388" y="4220600"/>
            <a:ext cx="280225" cy="277075"/>
            <a:chOff x="8193388" y="4220600"/>
            <a:chExt cx="280225" cy="277075"/>
          </a:xfrm>
        </p:grpSpPr>
        <p:sp>
          <p:nvSpPr>
            <p:cNvPr id="536" name="Google Shape;536;p50"/>
            <p:cNvSpPr/>
            <p:nvPr/>
          </p:nvSpPr>
          <p:spPr>
            <a:xfrm>
              <a:off x="8193388" y="422060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0"/>
            <p:cNvSpPr/>
            <p:nvPr/>
          </p:nvSpPr>
          <p:spPr>
            <a:xfrm>
              <a:off x="8216738" y="4242100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0038" y="681287"/>
            <a:ext cx="7166700" cy="522487"/>
          </a:xfrm>
        </p:spPr>
        <p:txBody>
          <a:bodyPr/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1.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Tư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thế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ngồi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khi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sử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dụng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máy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tính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292" y="1193024"/>
            <a:ext cx="5940372" cy="133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000" dirty="0" smtClean="0"/>
              <a:t>C</a:t>
            </a:r>
            <a:r>
              <a:rPr lang="vi-VN" sz="2000" dirty="0" smtClean="0"/>
              <a:t>hia </a:t>
            </a:r>
            <a:r>
              <a:rPr lang="vi-VN" sz="2000" dirty="0"/>
              <a:t>lớp thành các </a:t>
            </a:r>
            <a:r>
              <a:rPr lang="vi-VN" sz="2000" dirty="0" smtClean="0"/>
              <a:t>nhóm</a:t>
            </a:r>
            <a:r>
              <a:rPr lang="en-US" sz="2000" dirty="0" smtClean="0"/>
              <a:t> 3 - 4 HS, </a:t>
            </a:r>
            <a:r>
              <a:rPr lang="vi-VN" sz="2000" dirty="0" smtClean="0"/>
              <a:t>thảo </a:t>
            </a:r>
            <a:r>
              <a:rPr lang="vi-VN" sz="2000" dirty="0"/>
              <a:t>luận nhóm và trả lời câu hỏi: </a:t>
            </a:r>
            <a:r>
              <a:rPr lang="vi-VN" sz="2000" i="1" dirty="0"/>
              <a:t>Tư thế ngồi khi sử dụng máy tính của bạn nào sau đây chưa đúng? Vì sao?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5" y="1203774"/>
            <a:ext cx="1683967" cy="125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95" y="2624099"/>
            <a:ext cx="5570862" cy="209154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4" name="Google Shape;2394;p76"/>
          <p:cNvGrpSpPr/>
          <p:nvPr/>
        </p:nvGrpSpPr>
        <p:grpSpPr>
          <a:xfrm rot="899956">
            <a:off x="7391121" y="571701"/>
            <a:ext cx="1382137" cy="842510"/>
            <a:chOff x="4606800" y="1956825"/>
            <a:chExt cx="1503600" cy="916550"/>
          </a:xfrm>
        </p:grpSpPr>
        <p:sp>
          <p:nvSpPr>
            <p:cNvPr id="2395" name="Google Shape;2395;p76"/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6"/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6"/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6"/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6"/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6"/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6"/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6"/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6"/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76"/>
          <p:cNvGrpSpPr/>
          <p:nvPr/>
        </p:nvGrpSpPr>
        <p:grpSpPr>
          <a:xfrm>
            <a:off x="905018" y="417719"/>
            <a:ext cx="453504" cy="842777"/>
            <a:chOff x="7428550" y="362900"/>
            <a:chExt cx="288250" cy="535675"/>
          </a:xfrm>
        </p:grpSpPr>
        <p:sp>
          <p:nvSpPr>
            <p:cNvPr id="2405" name="Google Shape;2405;p76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76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1"/>
          <a:stretch/>
        </p:blipFill>
        <p:spPr>
          <a:xfrm>
            <a:off x="1612364" y="591183"/>
            <a:ext cx="5570862" cy="1792421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2681555" y="2047009"/>
            <a:ext cx="462337" cy="46233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y 60"/>
          <p:cNvSpPr/>
          <p:nvPr/>
        </p:nvSpPr>
        <p:spPr>
          <a:xfrm>
            <a:off x="4786045" y="2047008"/>
            <a:ext cx="462337" cy="46233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49" y="1905259"/>
            <a:ext cx="598619" cy="6040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1608" y="2509345"/>
            <a:ext cx="7125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 smtClean="0">
                <a:solidFill>
                  <a:schemeClr val="bg2">
                    <a:lumMod val="25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a</a:t>
            </a:r>
            <a:r>
              <a:rPr lang="vi-VN" sz="2000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2000" dirty="0" smtClean="0"/>
              <a:t>L</a:t>
            </a:r>
            <a:r>
              <a:rPr lang="vi-VN" sz="2000" dirty="0" smtClean="0"/>
              <a:t>ưng </a:t>
            </a:r>
            <a:r>
              <a:rPr lang="vi-VN" sz="2000" dirty="0"/>
              <a:t>chưa thẳng, tay để với ngang vai, khoảng cách giữa ghế và mặt bàn chưa phù hợp.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001609" y="3546528"/>
            <a:ext cx="73535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</a:rPr>
              <a:t>Hình 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000" dirty="0" smtClean="0"/>
              <a:t>L</a:t>
            </a:r>
            <a:r>
              <a:rPr lang="vi-VN" sz="2000" dirty="0" smtClean="0"/>
              <a:t>ưng </a:t>
            </a:r>
            <a:r>
              <a:rPr lang="vi-VN" sz="2000" dirty="0"/>
              <a:t>chưa thẳng, khoảng cách của mắt đến màn hình quá gần, khoảng cách giữa ghế và mặt bàn chưa phù hợp.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1" name="Google Shape;1321;p60"/>
          <p:cNvGrpSpPr/>
          <p:nvPr/>
        </p:nvGrpSpPr>
        <p:grpSpPr>
          <a:xfrm>
            <a:off x="8151225" y="429761"/>
            <a:ext cx="193575" cy="3440375"/>
            <a:chOff x="6032325" y="777425"/>
            <a:chExt cx="193575" cy="3440375"/>
          </a:xfrm>
        </p:grpSpPr>
        <p:sp>
          <p:nvSpPr>
            <p:cNvPr id="1322" name="Google Shape;1322;p60"/>
            <p:cNvSpPr/>
            <p:nvPr/>
          </p:nvSpPr>
          <p:spPr>
            <a:xfrm>
              <a:off x="6036000" y="781075"/>
              <a:ext cx="183100" cy="3432550"/>
            </a:xfrm>
            <a:custGeom>
              <a:avLst/>
              <a:gdLst/>
              <a:ahLst/>
              <a:cxnLst/>
              <a:rect l="l" t="t" r="r" b="b"/>
              <a:pathLst>
                <a:path w="7324" h="137302" extrusionOk="0">
                  <a:moveTo>
                    <a:pt x="3662" y="1"/>
                  </a:moveTo>
                  <a:cubicBezTo>
                    <a:pt x="1904" y="1"/>
                    <a:pt x="0" y="252"/>
                    <a:pt x="0" y="252"/>
                  </a:cubicBezTo>
                  <a:lnTo>
                    <a:pt x="524" y="136778"/>
                  </a:lnTo>
                  <a:lnTo>
                    <a:pt x="3725" y="134226"/>
                  </a:lnTo>
                  <a:lnTo>
                    <a:pt x="7324" y="137301"/>
                  </a:lnTo>
                  <a:lnTo>
                    <a:pt x="7324" y="252"/>
                  </a:lnTo>
                  <a:cubicBezTo>
                    <a:pt x="7324" y="252"/>
                    <a:pt x="5399" y="1"/>
                    <a:pt x="3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0"/>
            <p:cNvSpPr/>
            <p:nvPr/>
          </p:nvSpPr>
          <p:spPr>
            <a:xfrm>
              <a:off x="6032325" y="777425"/>
              <a:ext cx="193575" cy="3440375"/>
            </a:xfrm>
            <a:custGeom>
              <a:avLst/>
              <a:gdLst/>
              <a:ahLst/>
              <a:cxnLst/>
              <a:rect l="l" t="t" r="r" b="b"/>
              <a:pathLst>
                <a:path w="7743" h="137615" extrusionOk="0">
                  <a:moveTo>
                    <a:pt x="3809" y="272"/>
                  </a:moveTo>
                  <a:cubicBezTo>
                    <a:pt x="4981" y="272"/>
                    <a:pt x="6152" y="370"/>
                    <a:pt x="7324" y="527"/>
                  </a:cubicBezTo>
                  <a:lnTo>
                    <a:pt x="7324" y="527"/>
                  </a:lnTo>
                  <a:lnTo>
                    <a:pt x="7220" y="34671"/>
                  </a:lnTo>
                  <a:lnTo>
                    <a:pt x="7199" y="68923"/>
                  </a:lnTo>
                  <a:lnTo>
                    <a:pt x="7199" y="86059"/>
                  </a:lnTo>
                  <a:lnTo>
                    <a:pt x="7241" y="103196"/>
                  </a:lnTo>
                  <a:lnTo>
                    <a:pt x="7303" y="120311"/>
                  </a:lnTo>
                  <a:lnTo>
                    <a:pt x="7386" y="137277"/>
                  </a:lnTo>
                  <a:lnTo>
                    <a:pt x="7386" y="137277"/>
                  </a:lnTo>
                  <a:lnTo>
                    <a:pt x="3914" y="134330"/>
                  </a:lnTo>
                  <a:lnTo>
                    <a:pt x="3872" y="134309"/>
                  </a:lnTo>
                  <a:lnTo>
                    <a:pt x="3851" y="134330"/>
                  </a:lnTo>
                  <a:lnTo>
                    <a:pt x="671" y="136903"/>
                  </a:lnTo>
                  <a:lnTo>
                    <a:pt x="650" y="102652"/>
                  </a:lnTo>
                  <a:cubicBezTo>
                    <a:pt x="629" y="91269"/>
                    <a:pt x="650" y="79887"/>
                    <a:pt x="587" y="68546"/>
                  </a:cubicBezTo>
                  <a:lnTo>
                    <a:pt x="357" y="34503"/>
                  </a:lnTo>
                  <a:cubicBezTo>
                    <a:pt x="336" y="28812"/>
                    <a:pt x="294" y="23142"/>
                    <a:pt x="294" y="17451"/>
                  </a:cubicBezTo>
                  <a:lnTo>
                    <a:pt x="273" y="508"/>
                  </a:lnTo>
                  <a:lnTo>
                    <a:pt x="273" y="508"/>
                  </a:lnTo>
                  <a:cubicBezTo>
                    <a:pt x="1445" y="370"/>
                    <a:pt x="2617" y="272"/>
                    <a:pt x="3809" y="272"/>
                  </a:cubicBezTo>
                  <a:close/>
                  <a:moveTo>
                    <a:pt x="3788" y="0"/>
                  </a:moveTo>
                  <a:cubicBezTo>
                    <a:pt x="2575" y="21"/>
                    <a:pt x="1340" y="126"/>
                    <a:pt x="127" y="272"/>
                  </a:cubicBezTo>
                  <a:lnTo>
                    <a:pt x="1" y="293"/>
                  </a:lnTo>
                  <a:lnTo>
                    <a:pt x="1" y="398"/>
                  </a:lnTo>
                  <a:lnTo>
                    <a:pt x="106" y="17471"/>
                  </a:lnTo>
                  <a:cubicBezTo>
                    <a:pt x="168" y="23163"/>
                    <a:pt x="147" y="28854"/>
                    <a:pt x="168" y="34545"/>
                  </a:cubicBezTo>
                  <a:lnTo>
                    <a:pt x="210" y="68776"/>
                  </a:lnTo>
                  <a:cubicBezTo>
                    <a:pt x="252" y="80200"/>
                    <a:pt x="336" y="91562"/>
                    <a:pt x="399" y="102944"/>
                  </a:cubicBezTo>
                  <a:lnTo>
                    <a:pt x="650" y="136945"/>
                  </a:lnTo>
                  <a:lnTo>
                    <a:pt x="3881" y="134439"/>
                  </a:lnTo>
                  <a:lnTo>
                    <a:pt x="3881" y="134439"/>
                  </a:lnTo>
                  <a:lnTo>
                    <a:pt x="7408" y="137510"/>
                  </a:lnTo>
                  <a:lnTo>
                    <a:pt x="7533" y="137615"/>
                  </a:lnTo>
                  <a:lnTo>
                    <a:pt x="7533" y="137447"/>
                  </a:lnTo>
                  <a:lnTo>
                    <a:pt x="7617" y="120311"/>
                  </a:lnTo>
                  <a:lnTo>
                    <a:pt x="7680" y="103196"/>
                  </a:lnTo>
                  <a:lnTo>
                    <a:pt x="7722" y="86059"/>
                  </a:lnTo>
                  <a:lnTo>
                    <a:pt x="7743" y="68923"/>
                  </a:lnTo>
                  <a:lnTo>
                    <a:pt x="7701" y="34671"/>
                  </a:lnTo>
                  <a:lnTo>
                    <a:pt x="7596" y="398"/>
                  </a:lnTo>
                  <a:lnTo>
                    <a:pt x="7596" y="272"/>
                  </a:lnTo>
                  <a:lnTo>
                    <a:pt x="7471" y="251"/>
                  </a:lnTo>
                  <a:cubicBezTo>
                    <a:pt x="6257" y="105"/>
                    <a:pt x="5023" y="0"/>
                    <a:pt x="3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60"/>
          <p:cNvGrpSpPr/>
          <p:nvPr/>
        </p:nvGrpSpPr>
        <p:grpSpPr>
          <a:xfrm>
            <a:off x="1156032" y="621288"/>
            <a:ext cx="1623700" cy="530450"/>
            <a:chOff x="2331088" y="5051975"/>
            <a:chExt cx="1623700" cy="530450"/>
          </a:xfrm>
        </p:grpSpPr>
        <p:sp>
          <p:nvSpPr>
            <p:cNvPr id="1336" name="Google Shape;1336;p60"/>
            <p:cNvSpPr/>
            <p:nvPr/>
          </p:nvSpPr>
          <p:spPr>
            <a:xfrm>
              <a:off x="3758113" y="5079175"/>
              <a:ext cx="196675" cy="198400"/>
            </a:xfrm>
            <a:custGeom>
              <a:avLst/>
              <a:gdLst/>
              <a:ahLst/>
              <a:cxnLst/>
              <a:rect l="l" t="t" r="r" b="b"/>
              <a:pathLst>
                <a:path w="7867" h="7936" extrusionOk="0">
                  <a:moveTo>
                    <a:pt x="5098" y="778"/>
                  </a:moveTo>
                  <a:cubicBezTo>
                    <a:pt x="4998" y="1345"/>
                    <a:pt x="4964" y="1946"/>
                    <a:pt x="5064" y="2513"/>
                  </a:cubicBezTo>
                  <a:cubicBezTo>
                    <a:pt x="4764" y="2513"/>
                    <a:pt x="4664" y="2946"/>
                    <a:pt x="4964" y="3013"/>
                  </a:cubicBezTo>
                  <a:cubicBezTo>
                    <a:pt x="5731" y="3147"/>
                    <a:pt x="6465" y="3347"/>
                    <a:pt x="7199" y="3647"/>
                  </a:cubicBezTo>
                  <a:cubicBezTo>
                    <a:pt x="6632" y="4147"/>
                    <a:pt x="5965" y="4481"/>
                    <a:pt x="5198" y="4648"/>
                  </a:cubicBezTo>
                  <a:cubicBezTo>
                    <a:pt x="5142" y="4603"/>
                    <a:pt x="5075" y="4581"/>
                    <a:pt x="5011" y="4581"/>
                  </a:cubicBezTo>
                  <a:cubicBezTo>
                    <a:pt x="4883" y="4581"/>
                    <a:pt x="4764" y="4670"/>
                    <a:pt x="4764" y="4848"/>
                  </a:cubicBezTo>
                  <a:cubicBezTo>
                    <a:pt x="4831" y="5615"/>
                    <a:pt x="4731" y="6382"/>
                    <a:pt x="4531" y="7149"/>
                  </a:cubicBezTo>
                  <a:cubicBezTo>
                    <a:pt x="4064" y="6516"/>
                    <a:pt x="3697" y="5882"/>
                    <a:pt x="3296" y="5215"/>
                  </a:cubicBezTo>
                  <a:cubicBezTo>
                    <a:pt x="3263" y="5148"/>
                    <a:pt x="3196" y="5148"/>
                    <a:pt x="3130" y="5148"/>
                  </a:cubicBezTo>
                  <a:cubicBezTo>
                    <a:pt x="3086" y="5082"/>
                    <a:pt x="2985" y="5017"/>
                    <a:pt x="2883" y="5017"/>
                  </a:cubicBezTo>
                  <a:cubicBezTo>
                    <a:pt x="2829" y="5017"/>
                    <a:pt x="2775" y="5035"/>
                    <a:pt x="2729" y="5081"/>
                  </a:cubicBezTo>
                  <a:cubicBezTo>
                    <a:pt x="2262" y="5448"/>
                    <a:pt x="1729" y="5748"/>
                    <a:pt x="1195" y="5982"/>
                  </a:cubicBezTo>
                  <a:cubicBezTo>
                    <a:pt x="1495" y="5415"/>
                    <a:pt x="1662" y="4848"/>
                    <a:pt x="1729" y="4247"/>
                  </a:cubicBezTo>
                  <a:cubicBezTo>
                    <a:pt x="1829" y="4214"/>
                    <a:pt x="1895" y="4114"/>
                    <a:pt x="1829" y="4014"/>
                  </a:cubicBezTo>
                  <a:cubicBezTo>
                    <a:pt x="1528" y="3280"/>
                    <a:pt x="1162" y="2546"/>
                    <a:pt x="828" y="1846"/>
                  </a:cubicBezTo>
                  <a:lnTo>
                    <a:pt x="828" y="1846"/>
                  </a:lnTo>
                  <a:cubicBezTo>
                    <a:pt x="1595" y="2012"/>
                    <a:pt x="2362" y="2246"/>
                    <a:pt x="3096" y="2546"/>
                  </a:cubicBezTo>
                  <a:cubicBezTo>
                    <a:pt x="3126" y="2561"/>
                    <a:pt x="3155" y="2568"/>
                    <a:pt x="3181" y="2568"/>
                  </a:cubicBezTo>
                  <a:cubicBezTo>
                    <a:pt x="3271" y="2568"/>
                    <a:pt x="3337" y="2490"/>
                    <a:pt x="3363" y="2413"/>
                  </a:cubicBezTo>
                  <a:cubicBezTo>
                    <a:pt x="3383" y="2422"/>
                    <a:pt x="3399" y="2427"/>
                    <a:pt x="3414" y="2427"/>
                  </a:cubicBezTo>
                  <a:cubicBezTo>
                    <a:pt x="3449" y="2427"/>
                    <a:pt x="3473" y="2403"/>
                    <a:pt x="3497" y="2379"/>
                  </a:cubicBezTo>
                  <a:cubicBezTo>
                    <a:pt x="3964" y="1779"/>
                    <a:pt x="4497" y="1245"/>
                    <a:pt x="5098" y="778"/>
                  </a:cubicBezTo>
                  <a:close/>
                  <a:moveTo>
                    <a:pt x="5448" y="1"/>
                  </a:moveTo>
                  <a:cubicBezTo>
                    <a:pt x="5409" y="1"/>
                    <a:pt x="5369" y="14"/>
                    <a:pt x="5331" y="44"/>
                  </a:cubicBezTo>
                  <a:cubicBezTo>
                    <a:pt x="4564" y="611"/>
                    <a:pt x="3863" y="1312"/>
                    <a:pt x="3296" y="2079"/>
                  </a:cubicBezTo>
                  <a:cubicBezTo>
                    <a:pt x="2362" y="1679"/>
                    <a:pt x="1395" y="1379"/>
                    <a:pt x="394" y="1212"/>
                  </a:cubicBezTo>
                  <a:cubicBezTo>
                    <a:pt x="379" y="1210"/>
                    <a:pt x="364" y="1209"/>
                    <a:pt x="350" y="1209"/>
                  </a:cubicBezTo>
                  <a:cubicBezTo>
                    <a:pt x="140" y="1209"/>
                    <a:pt x="1" y="1425"/>
                    <a:pt x="94" y="1612"/>
                  </a:cubicBezTo>
                  <a:cubicBezTo>
                    <a:pt x="528" y="2446"/>
                    <a:pt x="961" y="3313"/>
                    <a:pt x="1462" y="4147"/>
                  </a:cubicBezTo>
                  <a:cubicBezTo>
                    <a:pt x="1228" y="4915"/>
                    <a:pt x="895" y="5648"/>
                    <a:pt x="394" y="6316"/>
                  </a:cubicBezTo>
                  <a:cubicBezTo>
                    <a:pt x="275" y="6464"/>
                    <a:pt x="448" y="6693"/>
                    <a:pt x="629" y="6693"/>
                  </a:cubicBezTo>
                  <a:cubicBezTo>
                    <a:pt x="651" y="6693"/>
                    <a:pt x="673" y="6690"/>
                    <a:pt x="695" y="6682"/>
                  </a:cubicBezTo>
                  <a:cubicBezTo>
                    <a:pt x="1562" y="6449"/>
                    <a:pt x="2362" y="6015"/>
                    <a:pt x="3063" y="5448"/>
                  </a:cubicBezTo>
                  <a:cubicBezTo>
                    <a:pt x="3296" y="6349"/>
                    <a:pt x="3863" y="7149"/>
                    <a:pt x="4431" y="7850"/>
                  </a:cubicBezTo>
                  <a:cubicBezTo>
                    <a:pt x="4479" y="7910"/>
                    <a:pt x="4540" y="7936"/>
                    <a:pt x="4602" y="7936"/>
                  </a:cubicBezTo>
                  <a:cubicBezTo>
                    <a:pt x="4711" y="7936"/>
                    <a:pt x="4822" y="7856"/>
                    <a:pt x="4864" y="7750"/>
                  </a:cubicBezTo>
                  <a:cubicBezTo>
                    <a:pt x="5198" y="6849"/>
                    <a:pt x="5331" y="5915"/>
                    <a:pt x="5298" y="4948"/>
                  </a:cubicBezTo>
                  <a:cubicBezTo>
                    <a:pt x="6232" y="4848"/>
                    <a:pt x="7099" y="4414"/>
                    <a:pt x="7766" y="3747"/>
                  </a:cubicBezTo>
                  <a:cubicBezTo>
                    <a:pt x="7866" y="3647"/>
                    <a:pt x="7866" y="3447"/>
                    <a:pt x="7733" y="3380"/>
                  </a:cubicBezTo>
                  <a:cubicBezTo>
                    <a:pt x="7032" y="3013"/>
                    <a:pt x="6265" y="2746"/>
                    <a:pt x="5498" y="2580"/>
                  </a:cubicBezTo>
                  <a:cubicBezTo>
                    <a:pt x="5498" y="2580"/>
                    <a:pt x="5498" y="2546"/>
                    <a:pt x="5498" y="2513"/>
                  </a:cubicBezTo>
                  <a:cubicBezTo>
                    <a:pt x="5498" y="1746"/>
                    <a:pt x="5498" y="1045"/>
                    <a:pt x="5665" y="278"/>
                  </a:cubicBezTo>
                  <a:cubicBezTo>
                    <a:pt x="5690" y="149"/>
                    <a:pt x="5577" y="1"/>
                    <a:pt x="54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0"/>
            <p:cNvSpPr/>
            <p:nvPr/>
          </p:nvSpPr>
          <p:spPr>
            <a:xfrm>
              <a:off x="3778788" y="5098625"/>
              <a:ext cx="159325" cy="159300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4271" y="0"/>
                  </a:moveTo>
                  <a:lnTo>
                    <a:pt x="4271" y="0"/>
                  </a:lnTo>
                  <a:cubicBezTo>
                    <a:pt x="3670" y="467"/>
                    <a:pt x="3137" y="1001"/>
                    <a:pt x="2670" y="1601"/>
                  </a:cubicBezTo>
                  <a:cubicBezTo>
                    <a:pt x="2636" y="1635"/>
                    <a:pt x="2603" y="1635"/>
                    <a:pt x="2536" y="1635"/>
                  </a:cubicBezTo>
                  <a:cubicBezTo>
                    <a:pt x="2510" y="1712"/>
                    <a:pt x="2444" y="1790"/>
                    <a:pt x="2354" y="1790"/>
                  </a:cubicBezTo>
                  <a:cubicBezTo>
                    <a:pt x="2328" y="1790"/>
                    <a:pt x="2299" y="1783"/>
                    <a:pt x="2269" y="1768"/>
                  </a:cubicBezTo>
                  <a:cubicBezTo>
                    <a:pt x="1535" y="1468"/>
                    <a:pt x="768" y="1234"/>
                    <a:pt x="1" y="1068"/>
                  </a:cubicBezTo>
                  <a:lnTo>
                    <a:pt x="1" y="1068"/>
                  </a:lnTo>
                  <a:cubicBezTo>
                    <a:pt x="335" y="1768"/>
                    <a:pt x="701" y="2502"/>
                    <a:pt x="1002" y="3236"/>
                  </a:cubicBezTo>
                  <a:cubicBezTo>
                    <a:pt x="1068" y="3336"/>
                    <a:pt x="1002" y="3436"/>
                    <a:pt x="902" y="3469"/>
                  </a:cubicBezTo>
                  <a:cubicBezTo>
                    <a:pt x="835" y="4070"/>
                    <a:pt x="668" y="4637"/>
                    <a:pt x="368" y="5204"/>
                  </a:cubicBezTo>
                  <a:cubicBezTo>
                    <a:pt x="902" y="4970"/>
                    <a:pt x="1435" y="4670"/>
                    <a:pt x="1902" y="4303"/>
                  </a:cubicBezTo>
                  <a:cubicBezTo>
                    <a:pt x="1953" y="4252"/>
                    <a:pt x="2014" y="4231"/>
                    <a:pt x="2073" y="4231"/>
                  </a:cubicBezTo>
                  <a:cubicBezTo>
                    <a:pt x="2169" y="4231"/>
                    <a:pt x="2261" y="4288"/>
                    <a:pt x="2303" y="4370"/>
                  </a:cubicBezTo>
                  <a:cubicBezTo>
                    <a:pt x="2369" y="4370"/>
                    <a:pt x="2436" y="4370"/>
                    <a:pt x="2469" y="4437"/>
                  </a:cubicBezTo>
                  <a:cubicBezTo>
                    <a:pt x="2870" y="5104"/>
                    <a:pt x="3237" y="5738"/>
                    <a:pt x="3704" y="6371"/>
                  </a:cubicBezTo>
                  <a:cubicBezTo>
                    <a:pt x="3904" y="5604"/>
                    <a:pt x="4004" y="4837"/>
                    <a:pt x="3937" y="4070"/>
                  </a:cubicBezTo>
                  <a:cubicBezTo>
                    <a:pt x="3937" y="3892"/>
                    <a:pt x="4056" y="3803"/>
                    <a:pt x="4184" y="3803"/>
                  </a:cubicBezTo>
                  <a:cubicBezTo>
                    <a:pt x="4248" y="3803"/>
                    <a:pt x="4315" y="3825"/>
                    <a:pt x="4371" y="3870"/>
                  </a:cubicBezTo>
                  <a:cubicBezTo>
                    <a:pt x="5138" y="3703"/>
                    <a:pt x="5772" y="3369"/>
                    <a:pt x="6372" y="2869"/>
                  </a:cubicBezTo>
                  <a:cubicBezTo>
                    <a:pt x="5638" y="2569"/>
                    <a:pt x="4904" y="2369"/>
                    <a:pt x="4137" y="2235"/>
                  </a:cubicBezTo>
                  <a:cubicBezTo>
                    <a:pt x="3837" y="2168"/>
                    <a:pt x="3937" y="1735"/>
                    <a:pt x="4237" y="1735"/>
                  </a:cubicBezTo>
                  <a:cubicBezTo>
                    <a:pt x="4137" y="1168"/>
                    <a:pt x="4171" y="567"/>
                    <a:pt x="42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0"/>
            <p:cNvSpPr/>
            <p:nvPr/>
          </p:nvSpPr>
          <p:spPr>
            <a:xfrm>
              <a:off x="2331088" y="5169675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0"/>
            <p:cNvSpPr/>
            <p:nvPr/>
          </p:nvSpPr>
          <p:spPr>
            <a:xfrm>
              <a:off x="2354438" y="5191175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0"/>
            <p:cNvSpPr/>
            <p:nvPr/>
          </p:nvSpPr>
          <p:spPr>
            <a:xfrm>
              <a:off x="2738638" y="5051975"/>
              <a:ext cx="280050" cy="277400"/>
            </a:xfrm>
            <a:custGeom>
              <a:avLst/>
              <a:gdLst/>
              <a:ahLst/>
              <a:cxnLst/>
              <a:rect l="l" t="t" r="r" b="b"/>
              <a:pathLst>
                <a:path w="11202" h="11096" extrusionOk="0">
                  <a:moveTo>
                    <a:pt x="6699" y="846"/>
                  </a:moveTo>
                  <a:cubicBezTo>
                    <a:pt x="6799" y="1880"/>
                    <a:pt x="6865" y="2947"/>
                    <a:pt x="6965" y="3981"/>
                  </a:cubicBezTo>
                  <a:cubicBezTo>
                    <a:pt x="6965" y="4081"/>
                    <a:pt x="7032" y="4148"/>
                    <a:pt x="7099" y="4215"/>
                  </a:cubicBezTo>
                  <a:cubicBezTo>
                    <a:pt x="6899" y="4248"/>
                    <a:pt x="6832" y="4615"/>
                    <a:pt x="7066" y="4715"/>
                  </a:cubicBezTo>
                  <a:cubicBezTo>
                    <a:pt x="8033" y="5115"/>
                    <a:pt x="9034" y="5416"/>
                    <a:pt x="10001" y="5716"/>
                  </a:cubicBezTo>
                  <a:cubicBezTo>
                    <a:pt x="9200" y="5983"/>
                    <a:pt x="8433" y="6316"/>
                    <a:pt x="7699" y="6717"/>
                  </a:cubicBezTo>
                  <a:cubicBezTo>
                    <a:pt x="7633" y="6750"/>
                    <a:pt x="7599" y="6783"/>
                    <a:pt x="7599" y="6817"/>
                  </a:cubicBezTo>
                  <a:cubicBezTo>
                    <a:pt x="7533" y="6850"/>
                    <a:pt x="7466" y="6917"/>
                    <a:pt x="7432" y="7050"/>
                  </a:cubicBezTo>
                  <a:cubicBezTo>
                    <a:pt x="7232" y="8084"/>
                    <a:pt x="6965" y="9118"/>
                    <a:pt x="6599" y="10119"/>
                  </a:cubicBezTo>
                  <a:cubicBezTo>
                    <a:pt x="6098" y="9152"/>
                    <a:pt x="5531" y="8184"/>
                    <a:pt x="4997" y="7217"/>
                  </a:cubicBezTo>
                  <a:cubicBezTo>
                    <a:pt x="4964" y="7184"/>
                    <a:pt x="4931" y="7150"/>
                    <a:pt x="4864" y="7150"/>
                  </a:cubicBezTo>
                  <a:cubicBezTo>
                    <a:pt x="4817" y="7079"/>
                    <a:pt x="4703" y="7009"/>
                    <a:pt x="4581" y="7009"/>
                  </a:cubicBezTo>
                  <a:cubicBezTo>
                    <a:pt x="4531" y="7009"/>
                    <a:pt x="4479" y="7021"/>
                    <a:pt x="4430" y="7050"/>
                  </a:cubicBezTo>
                  <a:cubicBezTo>
                    <a:pt x="3330" y="7651"/>
                    <a:pt x="2162" y="8051"/>
                    <a:pt x="928" y="8218"/>
                  </a:cubicBezTo>
                  <a:cubicBezTo>
                    <a:pt x="1428" y="7317"/>
                    <a:pt x="1962" y="6483"/>
                    <a:pt x="2529" y="5649"/>
                  </a:cubicBezTo>
                  <a:cubicBezTo>
                    <a:pt x="2596" y="5549"/>
                    <a:pt x="2529" y="5449"/>
                    <a:pt x="2462" y="5416"/>
                  </a:cubicBezTo>
                  <a:cubicBezTo>
                    <a:pt x="2462" y="5382"/>
                    <a:pt x="2462" y="5349"/>
                    <a:pt x="2429" y="5349"/>
                  </a:cubicBezTo>
                  <a:cubicBezTo>
                    <a:pt x="2129" y="4281"/>
                    <a:pt x="1728" y="3281"/>
                    <a:pt x="1261" y="2280"/>
                  </a:cubicBezTo>
                  <a:lnTo>
                    <a:pt x="1261" y="2280"/>
                  </a:lnTo>
                  <a:cubicBezTo>
                    <a:pt x="2162" y="2647"/>
                    <a:pt x="3063" y="2981"/>
                    <a:pt x="3997" y="3347"/>
                  </a:cubicBezTo>
                  <a:cubicBezTo>
                    <a:pt x="4016" y="3357"/>
                    <a:pt x="4039" y="3361"/>
                    <a:pt x="4062" y="3361"/>
                  </a:cubicBezTo>
                  <a:cubicBezTo>
                    <a:pt x="4119" y="3361"/>
                    <a:pt x="4183" y="3338"/>
                    <a:pt x="4230" y="3314"/>
                  </a:cubicBezTo>
                  <a:cubicBezTo>
                    <a:pt x="4264" y="3347"/>
                    <a:pt x="4297" y="3364"/>
                    <a:pt x="4330" y="3364"/>
                  </a:cubicBezTo>
                  <a:cubicBezTo>
                    <a:pt x="4364" y="3364"/>
                    <a:pt x="4397" y="3347"/>
                    <a:pt x="4430" y="3314"/>
                  </a:cubicBezTo>
                  <a:cubicBezTo>
                    <a:pt x="5164" y="2447"/>
                    <a:pt x="5898" y="1613"/>
                    <a:pt x="6699" y="846"/>
                  </a:cubicBezTo>
                  <a:close/>
                  <a:moveTo>
                    <a:pt x="6950" y="0"/>
                  </a:moveTo>
                  <a:cubicBezTo>
                    <a:pt x="6875" y="0"/>
                    <a:pt x="6796" y="27"/>
                    <a:pt x="6732" y="78"/>
                  </a:cubicBezTo>
                  <a:cubicBezTo>
                    <a:pt x="5831" y="946"/>
                    <a:pt x="5031" y="1846"/>
                    <a:pt x="4364" y="2914"/>
                  </a:cubicBezTo>
                  <a:cubicBezTo>
                    <a:pt x="4330" y="2847"/>
                    <a:pt x="4297" y="2814"/>
                    <a:pt x="4230" y="2780"/>
                  </a:cubicBezTo>
                  <a:cubicBezTo>
                    <a:pt x="3096" y="2347"/>
                    <a:pt x="1962" y="1913"/>
                    <a:pt x="794" y="1479"/>
                  </a:cubicBezTo>
                  <a:cubicBezTo>
                    <a:pt x="762" y="1463"/>
                    <a:pt x="725" y="1456"/>
                    <a:pt x="688" y="1456"/>
                  </a:cubicBezTo>
                  <a:cubicBezTo>
                    <a:pt x="498" y="1456"/>
                    <a:pt x="282" y="1651"/>
                    <a:pt x="394" y="1846"/>
                  </a:cubicBezTo>
                  <a:cubicBezTo>
                    <a:pt x="995" y="3047"/>
                    <a:pt x="1562" y="4248"/>
                    <a:pt x="2129" y="5449"/>
                  </a:cubicBezTo>
                  <a:cubicBezTo>
                    <a:pt x="2162" y="5482"/>
                    <a:pt x="2162" y="5516"/>
                    <a:pt x="2195" y="5516"/>
                  </a:cubicBezTo>
                  <a:cubicBezTo>
                    <a:pt x="1361" y="6416"/>
                    <a:pt x="694" y="7384"/>
                    <a:pt x="94" y="8451"/>
                  </a:cubicBezTo>
                  <a:cubicBezTo>
                    <a:pt x="0" y="8638"/>
                    <a:pt x="169" y="8855"/>
                    <a:pt x="355" y="8855"/>
                  </a:cubicBezTo>
                  <a:cubicBezTo>
                    <a:pt x="368" y="8855"/>
                    <a:pt x="381" y="8854"/>
                    <a:pt x="394" y="8851"/>
                  </a:cubicBezTo>
                  <a:cubicBezTo>
                    <a:pt x="1962" y="8751"/>
                    <a:pt x="3430" y="8284"/>
                    <a:pt x="4797" y="7550"/>
                  </a:cubicBezTo>
                  <a:cubicBezTo>
                    <a:pt x="5298" y="8685"/>
                    <a:pt x="5831" y="9785"/>
                    <a:pt x="6398" y="10920"/>
                  </a:cubicBezTo>
                  <a:cubicBezTo>
                    <a:pt x="6452" y="11027"/>
                    <a:pt x="6563" y="11096"/>
                    <a:pt x="6670" y="11096"/>
                  </a:cubicBezTo>
                  <a:cubicBezTo>
                    <a:pt x="6763" y="11096"/>
                    <a:pt x="6852" y="11044"/>
                    <a:pt x="6899" y="10920"/>
                  </a:cubicBezTo>
                  <a:cubicBezTo>
                    <a:pt x="7432" y="9719"/>
                    <a:pt x="7799" y="8451"/>
                    <a:pt x="8000" y="7150"/>
                  </a:cubicBezTo>
                  <a:cubicBezTo>
                    <a:pt x="8033" y="7083"/>
                    <a:pt x="8000" y="7017"/>
                    <a:pt x="8000" y="6983"/>
                  </a:cubicBezTo>
                  <a:cubicBezTo>
                    <a:pt x="8967" y="6616"/>
                    <a:pt x="9968" y="6250"/>
                    <a:pt x="10968" y="5949"/>
                  </a:cubicBezTo>
                  <a:cubicBezTo>
                    <a:pt x="11168" y="5883"/>
                    <a:pt x="11202" y="5516"/>
                    <a:pt x="10968" y="5449"/>
                  </a:cubicBezTo>
                  <a:cubicBezTo>
                    <a:pt x="9767" y="5015"/>
                    <a:pt x="8567" y="4548"/>
                    <a:pt x="7332" y="4215"/>
                  </a:cubicBezTo>
                  <a:cubicBezTo>
                    <a:pt x="7466" y="4181"/>
                    <a:pt x="7566" y="4081"/>
                    <a:pt x="7566" y="3915"/>
                  </a:cubicBezTo>
                  <a:cubicBezTo>
                    <a:pt x="7466" y="2680"/>
                    <a:pt x="7332" y="1446"/>
                    <a:pt x="7199" y="212"/>
                  </a:cubicBezTo>
                  <a:cubicBezTo>
                    <a:pt x="7178" y="68"/>
                    <a:pt x="7070" y="0"/>
                    <a:pt x="69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0"/>
            <p:cNvSpPr/>
            <p:nvPr/>
          </p:nvSpPr>
          <p:spPr>
            <a:xfrm>
              <a:off x="2761813" y="507310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70" y="2502"/>
                    <a:pt x="3437" y="2519"/>
                    <a:pt x="3403" y="2519"/>
                  </a:cubicBezTo>
                  <a:cubicBezTo>
                    <a:pt x="3370" y="2519"/>
                    <a:pt x="3337" y="2502"/>
                    <a:pt x="3303" y="2469"/>
                  </a:cubicBezTo>
                  <a:cubicBezTo>
                    <a:pt x="3256" y="2493"/>
                    <a:pt x="3192" y="2516"/>
                    <a:pt x="3135" y="2516"/>
                  </a:cubicBezTo>
                  <a:cubicBezTo>
                    <a:pt x="3112" y="2516"/>
                    <a:pt x="3089" y="2512"/>
                    <a:pt x="3070" y="2502"/>
                  </a:cubicBezTo>
                  <a:cubicBezTo>
                    <a:pt x="2136" y="2136"/>
                    <a:pt x="1235" y="1802"/>
                    <a:pt x="334" y="1435"/>
                  </a:cubicBezTo>
                  <a:lnTo>
                    <a:pt x="334" y="1435"/>
                  </a:lnTo>
                  <a:cubicBezTo>
                    <a:pt x="801" y="2436"/>
                    <a:pt x="1202" y="3436"/>
                    <a:pt x="1502" y="4504"/>
                  </a:cubicBezTo>
                  <a:cubicBezTo>
                    <a:pt x="1535" y="4504"/>
                    <a:pt x="1535" y="4537"/>
                    <a:pt x="1535" y="4571"/>
                  </a:cubicBezTo>
                  <a:cubicBezTo>
                    <a:pt x="1602" y="4604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73"/>
                  </a:cubicBezTo>
                  <a:cubicBezTo>
                    <a:pt x="1235" y="7206"/>
                    <a:pt x="2403" y="6806"/>
                    <a:pt x="3503" y="6205"/>
                  </a:cubicBezTo>
                  <a:cubicBezTo>
                    <a:pt x="3562" y="6176"/>
                    <a:pt x="3618" y="6164"/>
                    <a:pt x="3669" y="6164"/>
                  </a:cubicBezTo>
                  <a:cubicBezTo>
                    <a:pt x="3793" y="6164"/>
                    <a:pt x="3890" y="6234"/>
                    <a:pt x="3937" y="6305"/>
                  </a:cubicBezTo>
                  <a:cubicBezTo>
                    <a:pt x="4004" y="6305"/>
                    <a:pt x="4037" y="6339"/>
                    <a:pt x="4070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8" y="8273"/>
                    <a:pt x="6305" y="7239"/>
                    <a:pt x="6505" y="6205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672" y="5938"/>
                    <a:pt x="6706" y="5905"/>
                    <a:pt x="6772" y="5872"/>
                  </a:cubicBezTo>
                  <a:cubicBezTo>
                    <a:pt x="7506" y="5471"/>
                    <a:pt x="8273" y="5138"/>
                    <a:pt x="9074" y="4871"/>
                  </a:cubicBezTo>
                  <a:cubicBezTo>
                    <a:pt x="8107" y="4571"/>
                    <a:pt x="7106" y="4270"/>
                    <a:pt x="6139" y="3870"/>
                  </a:cubicBezTo>
                  <a:cubicBezTo>
                    <a:pt x="5905" y="3770"/>
                    <a:pt x="5972" y="3403"/>
                    <a:pt x="6172" y="3370"/>
                  </a:cubicBezTo>
                  <a:cubicBezTo>
                    <a:pt x="6105" y="3303"/>
                    <a:pt x="6038" y="3236"/>
                    <a:pt x="6038" y="3136"/>
                  </a:cubicBezTo>
                  <a:cubicBezTo>
                    <a:pt x="5938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3400600" y="5178675"/>
              <a:ext cx="230200" cy="403750"/>
            </a:xfrm>
            <a:custGeom>
              <a:avLst/>
              <a:gdLst/>
              <a:ahLst/>
              <a:cxnLst/>
              <a:rect l="l" t="t" r="r" b="b"/>
              <a:pathLst>
                <a:path w="9208" h="16150" extrusionOk="0">
                  <a:moveTo>
                    <a:pt x="6519" y="0"/>
                  </a:moveTo>
                  <a:cubicBezTo>
                    <a:pt x="6491" y="0"/>
                    <a:pt x="6463" y="11"/>
                    <a:pt x="6438" y="35"/>
                  </a:cubicBezTo>
                  <a:cubicBezTo>
                    <a:pt x="4170" y="2604"/>
                    <a:pt x="2135" y="5339"/>
                    <a:pt x="134" y="8108"/>
                  </a:cubicBezTo>
                  <a:cubicBezTo>
                    <a:pt x="1" y="8341"/>
                    <a:pt x="201" y="8575"/>
                    <a:pt x="401" y="8575"/>
                  </a:cubicBezTo>
                  <a:cubicBezTo>
                    <a:pt x="1358" y="8689"/>
                    <a:pt x="2285" y="8740"/>
                    <a:pt x="3222" y="8740"/>
                  </a:cubicBezTo>
                  <a:cubicBezTo>
                    <a:pt x="3657" y="8740"/>
                    <a:pt x="4094" y="8729"/>
                    <a:pt x="4537" y="8708"/>
                  </a:cubicBezTo>
                  <a:lnTo>
                    <a:pt x="4537" y="8708"/>
                  </a:lnTo>
                  <a:cubicBezTo>
                    <a:pt x="3136" y="11010"/>
                    <a:pt x="1869" y="13378"/>
                    <a:pt x="568" y="15713"/>
                  </a:cubicBezTo>
                  <a:cubicBezTo>
                    <a:pt x="441" y="15941"/>
                    <a:pt x="622" y="16149"/>
                    <a:pt x="818" y="16149"/>
                  </a:cubicBezTo>
                  <a:cubicBezTo>
                    <a:pt x="881" y="16149"/>
                    <a:pt x="945" y="16128"/>
                    <a:pt x="1001" y="16080"/>
                  </a:cubicBezTo>
                  <a:cubicBezTo>
                    <a:pt x="3970" y="13478"/>
                    <a:pt x="6672" y="10643"/>
                    <a:pt x="9107" y="7541"/>
                  </a:cubicBezTo>
                  <a:cubicBezTo>
                    <a:pt x="9207" y="7407"/>
                    <a:pt x="9174" y="7240"/>
                    <a:pt x="9074" y="7140"/>
                  </a:cubicBezTo>
                  <a:cubicBezTo>
                    <a:pt x="9140" y="7107"/>
                    <a:pt x="9140" y="6973"/>
                    <a:pt x="9040" y="6940"/>
                  </a:cubicBezTo>
                  <a:cubicBezTo>
                    <a:pt x="7539" y="6506"/>
                    <a:pt x="5771" y="6440"/>
                    <a:pt x="4170" y="6340"/>
                  </a:cubicBezTo>
                  <a:cubicBezTo>
                    <a:pt x="5605" y="4805"/>
                    <a:pt x="6572" y="2837"/>
                    <a:pt x="7006" y="802"/>
                  </a:cubicBezTo>
                  <a:cubicBezTo>
                    <a:pt x="7050" y="624"/>
                    <a:pt x="6917" y="506"/>
                    <a:pt x="6783" y="506"/>
                  </a:cubicBezTo>
                  <a:cubicBezTo>
                    <a:pt x="6716" y="506"/>
                    <a:pt x="6650" y="536"/>
                    <a:pt x="6605" y="602"/>
                  </a:cubicBezTo>
                  <a:cubicBezTo>
                    <a:pt x="6605" y="602"/>
                    <a:pt x="6605" y="636"/>
                    <a:pt x="6572" y="669"/>
                  </a:cubicBezTo>
                  <a:cubicBezTo>
                    <a:pt x="6038" y="2804"/>
                    <a:pt x="5071" y="4572"/>
                    <a:pt x="3803" y="6340"/>
                  </a:cubicBezTo>
                  <a:lnTo>
                    <a:pt x="3670" y="6340"/>
                  </a:lnTo>
                  <a:cubicBezTo>
                    <a:pt x="3659" y="6339"/>
                    <a:pt x="3649" y="6338"/>
                    <a:pt x="3639" y="6338"/>
                  </a:cubicBezTo>
                  <a:cubicBezTo>
                    <a:pt x="3337" y="6338"/>
                    <a:pt x="3347" y="6808"/>
                    <a:pt x="3670" y="6840"/>
                  </a:cubicBezTo>
                  <a:cubicBezTo>
                    <a:pt x="5031" y="7010"/>
                    <a:pt x="6490" y="7229"/>
                    <a:pt x="7880" y="7229"/>
                  </a:cubicBezTo>
                  <a:cubicBezTo>
                    <a:pt x="8125" y="7229"/>
                    <a:pt x="8367" y="7222"/>
                    <a:pt x="8607" y="7207"/>
                  </a:cubicBezTo>
                  <a:lnTo>
                    <a:pt x="8607" y="7207"/>
                  </a:lnTo>
                  <a:cubicBezTo>
                    <a:pt x="6572" y="9775"/>
                    <a:pt x="4370" y="12177"/>
                    <a:pt x="1969" y="14412"/>
                  </a:cubicBezTo>
                  <a:cubicBezTo>
                    <a:pt x="3069" y="12411"/>
                    <a:pt x="4170" y="10409"/>
                    <a:pt x="5071" y="8308"/>
                  </a:cubicBezTo>
                  <a:cubicBezTo>
                    <a:pt x="5115" y="8219"/>
                    <a:pt x="5041" y="8130"/>
                    <a:pt x="4957" y="8130"/>
                  </a:cubicBezTo>
                  <a:cubicBezTo>
                    <a:pt x="4915" y="8130"/>
                    <a:pt x="4871" y="8152"/>
                    <a:pt x="4837" y="8208"/>
                  </a:cubicBezTo>
                  <a:cubicBezTo>
                    <a:pt x="4810" y="8153"/>
                    <a:pt x="4738" y="8099"/>
                    <a:pt x="4659" y="8099"/>
                  </a:cubicBezTo>
                  <a:cubicBezTo>
                    <a:pt x="4641" y="8099"/>
                    <a:pt x="4622" y="8101"/>
                    <a:pt x="4604" y="8108"/>
                  </a:cubicBezTo>
                  <a:cubicBezTo>
                    <a:pt x="4192" y="8130"/>
                    <a:pt x="3785" y="8141"/>
                    <a:pt x="3380" y="8141"/>
                  </a:cubicBezTo>
                  <a:cubicBezTo>
                    <a:pt x="2569" y="8141"/>
                    <a:pt x="1768" y="8096"/>
                    <a:pt x="968" y="8008"/>
                  </a:cubicBezTo>
                  <a:cubicBezTo>
                    <a:pt x="2769" y="5472"/>
                    <a:pt x="4604" y="2971"/>
                    <a:pt x="6438" y="469"/>
                  </a:cubicBezTo>
                  <a:cubicBezTo>
                    <a:pt x="6505" y="369"/>
                    <a:pt x="6572" y="269"/>
                    <a:pt x="6639" y="202"/>
                  </a:cubicBezTo>
                  <a:cubicBezTo>
                    <a:pt x="6689" y="101"/>
                    <a:pt x="6606" y="0"/>
                    <a:pt x="6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3424775" y="5190375"/>
              <a:ext cx="191000" cy="348625"/>
            </a:xfrm>
            <a:custGeom>
              <a:avLst/>
              <a:gdLst/>
              <a:ahLst/>
              <a:cxnLst/>
              <a:rect l="l" t="t" r="r" b="b"/>
              <a:pathLst>
                <a:path w="7640" h="13945" extrusionOk="0">
                  <a:moveTo>
                    <a:pt x="5471" y="1"/>
                  </a:moveTo>
                  <a:cubicBezTo>
                    <a:pt x="3637" y="2503"/>
                    <a:pt x="1802" y="5004"/>
                    <a:pt x="1" y="7540"/>
                  </a:cubicBezTo>
                  <a:cubicBezTo>
                    <a:pt x="801" y="7628"/>
                    <a:pt x="1602" y="7673"/>
                    <a:pt x="2413" y="7673"/>
                  </a:cubicBezTo>
                  <a:cubicBezTo>
                    <a:pt x="2818" y="7673"/>
                    <a:pt x="3225" y="7662"/>
                    <a:pt x="3637" y="7640"/>
                  </a:cubicBezTo>
                  <a:cubicBezTo>
                    <a:pt x="3655" y="7633"/>
                    <a:pt x="3674" y="7631"/>
                    <a:pt x="3692" y="7631"/>
                  </a:cubicBezTo>
                  <a:cubicBezTo>
                    <a:pt x="3771" y="7631"/>
                    <a:pt x="3843" y="7685"/>
                    <a:pt x="3870" y="7740"/>
                  </a:cubicBezTo>
                  <a:cubicBezTo>
                    <a:pt x="3904" y="7684"/>
                    <a:pt x="3948" y="7662"/>
                    <a:pt x="3990" y="7662"/>
                  </a:cubicBezTo>
                  <a:cubicBezTo>
                    <a:pt x="4074" y="7662"/>
                    <a:pt x="4148" y="7751"/>
                    <a:pt x="4104" y="7840"/>
                  </a:cubicBezTo>
                  <a:cubicBezTo>
                    <a:pt x="3203" y="9941"/>
                    <a:pt x="2102" y="11943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400" y="6754"/>
                    <a:pt x="7158" y="6761"/>
                    <a:pt x="6913" y="6761"/>
                  </a:cubicBezTo>
                  <a:cubicBezTo>
                    <a:pt x="5523" y="6761"/>
                    <a:pt x="4064" y="6542"/>
                    <a:pt x="2703" y="6372"/>
                  </a:cubicBezTo>
                  <a:cubicBezTo>
                    <a:pt x="2380" y="6340"/>
                    <a:pt x="2370" y="5870"/>
                    <a:pt x="2672" y="5870"/>
                  </a:cubicBezTo>
                  <a:cubicBezTo>
                    <a:pt x="2682" y="5870"/>
                    <a:pt x="2692" y="5871"/>
                    <a:pt x="2703" y="5872"/>
                  </a:cubicBezTo>
                  <a:lnTo>
                    <a:pt x="2836" y="5872"/>
                  </a:lnTo>
                  <a:cubicBezTo>
                    <a:pt x="4104" y="4104"/>
                    <a:pt x="5071" y="2336"/>
                    <a:pt x="5605" y="201"/>
                  </a:cubicBezTo>
                  <a:cubicBezTo>
                    <a:pt x="5638" y="168"/>
                    <a:pt x="5638" y="168"/>
                    <a:pt x="5638" y="134"/>
                  </a:cubicBezTo>
                  <a:lnTo>
                    <a:pt x="5471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75" y="1108313"/>
            <a:ext cx="823582" cy="754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7250" y="1005321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Nếu ngồi sai tư thế thường xuyên có ảnh hưởng đến sức khỏe không?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284580" y="2341558"/>
            <a:ext cx="4859845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tx2">
                    <a:lumMod val="50000"/>
                  </a:schemeClr>
                </a:solidFill>
              </a:rPr>
              <a:t>Nếu ngồi học sai tư thế thì sẽ ảnh hưởng không tốt đến sức khỏe và có thể mắc các bệnh về cột sống và mắt.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7" b="6436"/>
          <a:stretch/>
        </p:blipFill>
        <p:spPr>
          <a:xfrm>
            <a:off x="431840" y="2122414"/>
            <a:ext cx="2778533" cy="243754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3800">
            <a:off x="6364042" y="1706895"/>
            <a:ext cx="757646" cy="672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40;p56"/>
          <p:cNvGrpSpPr/>
          <p:nvPr/>
        </p:nvGrpSpPr>
        <p:grpSpPr>
          <a:xfrm>
            <a:off x="7063588" y="531157"/>
            <a:ext cx="1489325" cy="740275"/>
            <a:chOff x="1645575" y="1947525"/>
            <a:chExt cx="1489325" cy="740275"/>
          </a:xfrm>
        </p:grpSpPr>
        <p:sp>
          <p:nvSpPr>
            <p:cNvPr id="8" name="Google Shape;941;p56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42;p56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3;p56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44;p56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45;p56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46;p56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47;p56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966;p56"/>
          <p:cNvGrpSpPr/>
          <p:nvPr/>
        </p:nvGrpSpPr>
        <p:grpSpPr>
          <a:xfrm>
            <a:off x="5481913" y="405251"/>
            <a:ext cx="453504" cy="842777"/>
            <a:chOff x="7428550" y="362900"/>
            <a:chExt cx="288250" cy="535675"/>
          </a:xfrm>
        </p:grpSpPr>
        <p:sp>
          <p:nvSpPr>
            <p:cNvPr id="16" name="Google Shape;967;p56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8;p56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85893" y="1067875"/>
            <a:ext cx="437951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Khoảng cách từ mắt đến màn hình: 50 – 80cm.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Lưng </a:t>
            </a:r>
            <a:r>
              <a:rPr lang="vi-VN" sz="2000" dirty="0"/>
              <a:t>thẳng, vai thả </a:t>
            </a:r>
            <a:r>
              <a:rPr lang="vi-VN" sz="2000" dirty="0" smtClean="0"/>
              <a:t>l</a:t>
            </a:r>
            <a:r>
              <a:rPr lang="en-US" sz="2000" dirty="0"/>
              <a:t>ỏ</a:t>
            </a:r>
            <a:r>
              <a:rPr lang="vi-VN" sz="2000" dirty="0" smtClean="0"/>
              <a:t>ng</a:t>
            </a:r>
            <a:r>
              <a:rPr lang="vi-VN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Tay</a:t>
            </a:r>
            <a:r>
              <a:rPr lang="vi-VN" sz="2000" dirty="0"/>
              <a:t>: để ngang bàn </a:t>
            </a:r>
            <a:r>
              <a:rPr lang="vi-VN" sz="2000" dirty="0" smtClean="0"/>
              <a:t>phím</a:t>
            </a:r>
            <a:r>
              <a:rPr lang="en-US" sz="2000" dirty="0" smtClean="0"/>
              <a:t>.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Chân</a:t>
            </a:r>
            <a:r>
              <a:rPr lang="vi-VN" sz="2000" dirty="0"/>
              <a:t>: Hai bàn chân chạm </a:t>
            </a:r>
            <a:r>
              <a:rPr lang="vi-VN" sz="2000" dirty="0" smtClean="0"/>
              <a:t>đất</a:t>
            </a:r>
            <a:r>
              <a:rPr lang="en-US" sz="2000" dirty="0" smtClean="0"/>
              <a:t>.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Ngồi </a:t>
            </a:r>
            <a:r>
              <a:rPr lang="vi-VN" sz="2000" dirty="0"/>
              <a:t>đúng tư thế giúp em tránh được các bệnh về cột sống và mắt.</a:t>
            </a:r>
          </a:p>
        </p:txBody>
      </p:sp>
      <p:grpSp>
        <p:nvGrpSpPr>
          <p:cNvPr id="19" name="Google Shape;1949;p70"/>
          <p:cNvGrpSpPr/>
          <p:nvPr/>
        </p:nvGrpSpPr>
        <p:grpSpPr>
          <a:xfrm>
            <a:off x="497040" y="1230722"/>
            <a:ext cx="588853" cy="219378"/>
            <a:chOff x="1520150" y="3517375"/>
            <a:chExt cx="604200" cy="285625"/>
          </a:xfrm>
        </p:grpSpPr>
        <p:sp>
          <p:nvSpPr>
            <p:cNvPr id="20" name="Google Shape;1950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51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952;p70"/>
          <p:cNvGrpSpPr/>
          <p:nvPr/>
        </p:nvGrpSpPr>
        <p:grpSpPr>
          <a:xfrm>
            <a:off x="477465" y="2168540"/>
            <a:ext cx="588853" cy="219378"/>
            <a:chOff x="1520150" y="3517375"/>
            <a:chExt cx="604200" cy="285625"/>
          </a:xfrm>
        </p:grpSpPr>
        <p:sp>
          <p:nvSpPr>
            <p:cNvPr id="23" name="Google Shape;1953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54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955;p70"/>
          <p:cNvGrpSpPr/>
          <p:nvPr/>
        </p:nvGrpSpPr>
        <p:grpSpPr>
          <a:xfrm>
            <a:off x="472373" y="3087726"/>
            <a:ext cx="588853" cy="219378"/>
            <a:chOff x="1520150" y="3517375"/>
            <a:chExt cx="604200" cy="285625"/>
          </a:xfrm>
        </p:grpSpPr>
        <p:sp>
          <p:nvSpPr>
            <p:cNvPr id="26" name="Google Shape;1956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57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958;p70"/>
          <p:cNvGrpSpPr/>
          <p:nvPr/>
        </p:nvGrpSpPr>
        <p:grpSpPr>
          <a:xfrm>
            <a:off x="481392" y="3538276"/>
            <a:ext cx="588853" cy="219378"/>
            <a:chOff x="1520150" y="3517375"/>
            <a:chExt cx="604200" cy="285625"/>
          </a:xfrm>
        </p:grpSpPr>
        <p:sp>
          <p:nvSpPr>
            <p:cNvPr id="29" name="Google Shape;1959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60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958;p70"/>
          <p:cNvGrpSpPr/>
          <p:nvPr/>
        </p:nvGrpSpPr>
        <p:grpSpPr>
          <a:xfrm>
            <a:off x="467281" y="2608931"/>
            <a:ext cx="588853" cy="219378"/>
            <a:chOff x="1520150" y="3517375"/>
            <a:chExt cx="604200" cy="285625"/>
          </a:xfrm>
        </p:grpSpPr>
        <p:sp>
          <p:nvSpPr>
            <p:cNvPr id="32" name="Google Shape;1959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60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57" y="1374757"/>
            <a:ext cx="3200461" cy="29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4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62"/>
          <p:cNvGrpSpPr/>
          <p:nvPr/>
        </p:nvGrpSpPr>
        <p:grpSpPr>
          <a:xfrm>
            <a:off x="339316" y="1133480"/>
            <a:ext cx="3390373" cy="3356151"/>
            <a:chOff x="5413413" y="1390850"/>
            <a:chExt cx="2116653" cy="2633721"/>
          </a:xfrm>
        </p:grpSpPr>
        <p:sp>
          <p:nvSpPr>
            <p:cNvPr id="1396" name="Google Shape;1396;p62"/>
            <p:cNvSpPr/>
            <p:nvPr/>
          </p:nvSpPr>
          <p:spPr>
            <a:xfrm rot="570256">
              <a:off x="5531757" y="1558022"/>
              <a:ext cx="1886341" cy="2302877"/>
            </a:xfrm>
            <a:custGeom>
              <a:avLst/>
              <a:gdLst/>
              <a:ahLst/>
              <a:cxnLst/>
              <a:rect l="l" t="t" r="r" b="b"/>
              <a:pathLst>
                <a:path w="40970" h="40258" extrusionOk="0">
                  <a:moveTo>
                    <a:pt x="36554" y="1"/>
                  </a:moveTo>
                  <a:lnTo>
                    <a:pt x="1" y="4206"/>
                  </a:lnTo>
                  <a:lnTo>
                    <a:pt x="4730" y="40258"/>
                  </a:lnTo>
                  <a:cubicBezTo>
                    <a:pt x="4730" y="40258"/>
                    <a:pt x="37768" y="34001"/>
                    <a:pt x="40969" y="33395"/>
                  </a:cubicBezTo>
                  <a:cubicBezTo>
                    <a:pt x="37684" y="20840"/>
                    <a:pt x="36554" y="1"/>
                    <a:pt x="3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2"/>
            <p:cNvSpPr/>
            <p:nvPr/>
          </p:nvSpPr>
          <p:spPr>
            <a:xfrm rot="570256">
              <a:off x="5524241" y="1540713"/>
              <a:ext cx="1894997" cy="2333995"/>
            </a:xfrm>
            <a:custGeom>
              <a:avLst/>
              <a:gdLst/>
              <a:ahLst/>
              <a:cxnLst/>
              <a:rect l="l" t="t" r="r" b="b"/>
              <a:pathLst>
                <a:path w="41158" h="40802" extrusionOk="0">
                  <a:moveTo>
                    <a:pt x="36487" y="598"/>
                  </a:moveTo>
                  <a:lnTo>
                    <a:pt x="36487" y="598"/>
                  </a:lnTo>
                  <a:cubicBezTo>
                    <a:pt x="36652" y="3307"/>
                    <a:pt x="36856" y="6016"/>
                    <a:pt x="37119" y="8726"/>
                  </a:cubicBezTo>
                  <a:cubicBezTo>
                    <a:pt x="37391" y="11530"/>
                    <a:pt x="37684" y="14333"/>
                    <a:pt x="38040" y="17116"/>
                  </a:cubicBezTo>
                  <a:cubicBezTo>
                    <a:pt x="38395" y="19899"/>
                    <a:pt x="38814" y="22703"/>
                    <a:pt x="39295" y="25465"/>
                  </a:cubicBezTo>
                  <a:cubicBezTo>
                    <a:pt x="39546" y="26846"/>
                    <a:pt x="39818" y="28227"/>
                    <a:pt x="40111" y="29608"/>
                  </a:cubicBezTo>
                  <a:cubicBezTo>
                    <a:pt x="40425" y="30968"/>
                    <a:pt x="40739" y="32349"/>
                    <a:pt x="41115" y="33688"/>
                  </a:cubicBezTo>
                  <a:lnTo>
                    <a:pt x="31993" y="35320"/>
                  </a:lnTo>
                  <a:lnTo>
                    <a:pt x="22912" y="36952"/>
                  </a:lnTo>
                  <a:lnTo>
                    <a:pt x="13873" y="38626"/>
                  </a:lnTo>
                  <a:lnTo>
                    <a:pt x="5074" y="40300"/>
                  </a:lnTo>
                  <a:lnTo>
                    <a:pt x="5074" y="40300"/>
                  </a:lnTo>
                  <a:lnTo>
                    <a:pt x="3850" y="31533"/>
                  </a:lnTo>
                  <a:cubicBezTo>
                    <a:pt x="3432" y="28520"/>
                    <a:pt x="3034" y="25527"/>
                    <a:pt x="2616" y="22514"/>
                  </a:cubicBezTo>
                  <a:cubicBezTo>
                    <a:pt x="2218" y="19522"/>
                    <a:pt x="1842" y="16509"/>
                    <a:pt x="1444" y="13517"/>
                  </a:cubicBezTo>
                  <a:lnTo>
                    <a:pt x="333" y="4651"/>
                  </a:lnTo>
                  <a:lnTo>
                    <a:pt x="333" y="4651"/>
                  </a:lnTo>
                  <a:lnTo>
                    <a:pt x="9332" y="3662"/>
                  </a:lnTo>
                  <a:lnTo>
                    <a:pt x="18476" y="2658"/>
                  </a:lnTo>
                  <a:lnTo>
                    <a:pt x="27620" y="1633"/>
                  </a:lnTo>
                  <a:lnTo>
                    <a:pt x="36487" y="598"/>
                  </a:lnTo>
                  <a:close/>
                  <a:moveTo>
                    <a:pt x="36972" y="1"/>
                  </a:moveTo>
                  <a:lnTo>
                    <a:pt x="36700" y="22"/>
                  </a:lnTo>
                  <a:lnTo>
                    <a:pt x="27557" y="1068"/>
                  </a:lnTo>
                  <a:lnTo>
                    <a:pt x="18413" y="2156"/>
                  </a:lnTo>
                  <a:lnTo>
                    <a:pt x="9290" y="3244"/>
                  </a:lnTo>
                  <a:lnTo>
                    <a:pt x="147" y="4353"/>
                  </a:lnTo>
                  <a:lnTo>
                    <a:pt x="0" y="4374"/>
                  </a:lnTo>
                  <a:lnTo>
                    <a:pt x="21" y="4520"/>
                  </a:lnTo>
                  <a:lnTo>
                    <a:pt x="1256" y="13538"/>
                  </a:lnTo>
                  <a:cubicBezTo>
                    <a:pt x="1653" y="16530"/>
                    <a:pt x="2072" y="19543"/>
                    <a:pt x="2448" y="22535"/>
                  </a:cubicBezTo>
                  <a:cubicBezTo>
                    <a:pt x="2825" y="25548"/>
                    <a:pt x="3223" y="28540"/>
                    <a:pt x="3578" y="31553"/>
                  </a:cubicBezTo>
                  <a:lnTo>
                    <a:pt x="4687" y="40572"/>
                  </a:lnTo>
                  <a:lnTo>
                    <a:pt x="4729" y="40802"/>
                  </a:lnTo>
                  <a:lnTo>
                    <a:pt x="4938" y="40760"/>
                  </a:lnTo>
                  <a:lnTo>
                    <a:pt x="14040" y="39044"/>
                  </a:lnTo>
                  <a:lnTo>
                    <a:pt x="23142" y="37287"/>
                  </a:lnTo>
                  <a:lnTo>
                    <a:pt x="32181" y="35508"/>
                  </a:lnTo>
                  <a:lnTo>
                    <a:pt x="41157" y="33709"/>
                  </a:lnTo>
                  <a:cubicBezTo>
                    <a:pt x="40843" y="32307"/>
                    <a:pt x="40529" y="30947"/>
                    <a:pt x="40278" y="29566"/>
                  </a:cubicBezTo>
                  <a:cubicBezTo>
                    <a:pt x="40006" y="28185"/>
                    <a:pt x="39776" y="26804"/>
                    <a:pt x="39546" y="25423"/>
                  </a:cubicBezTo>
                  <a:cubicBezTo>
                    <a:pt x="39107" y="22640"/>
                    <a:pt x="38751" y="19857"/>
                    <a:pt x="38437" y="17074"/>
                  </a:cubicBezTo>
                  <a:cubicBezTo>
                    <a:pt x="38102" y="14271"/>
                    <a:pt x="37830" y="11488"/>
                    <a:pt x="37600" y="8684"/>
                  </a:cubicBezTo>
                  <a:cubicBezTo>
                    <a:pt x="37370" y="5880"/>
                    <a:pt x="37161" y="3076"/>
                    <a:pt x="36993" y="294"/>
                  </a:cubicBezTo>
                  <a:lnTo>
                    <a:pt x="369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2"/>
            <p:cNvSpPr/>
            <p:nvPr/>
          </p:nvSpPr>
          <p:spPr>
            <a:xfrm rot="456819">
              <a:off x="5663526" y="3340060"/>
              <a:ext cx="1735110" cy="511924"/>
            </a:xfrm>
            <a:custGeom>
              <a:avLst/>
              <a:gdLst/>
              <a:ahLst/>
              <a:cxnLst/>
              <a:rect l="l" t="t" r="r" b="b"/>
              <a:pathLst>
                <a:path w="37873" h="11174" extrusionOk="0">
                  <a:moveTo>
                    <a:pt x="36973" y="0"/>
                  </a:moveTo>
                  <a:lnTo>
                    <a:pt x="1" y="11174"/>
                  </a:lnTo>
                  <a:lnTo>
                    <a:pt x="1" y="11174"/>
                  </a:lnTo>
                  <a:lnTo>
                    <a:pt x="36240" y="4311"/>
                  </a:lnTo>
                  <a:cubicBezTo>
                    <a:pt x="37872" y="2741"/>
                    <a:pt x="36973" y="1"/>
                    <a:pt x="36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2"/>
            <p:cNvSpPr/>
            <p:nvPr/>
          </p:nvSpPr>
          <p:spPr>
            <a:xfrm rot="456819">
              <a:off x="5662806" y="3331619"/>
              <a:ext cx="1711149" cy="523470"/>
            </a:xfrm>
            <a:custGeom>
              <a:avLst/>
              <a:gdLst/>
              <a:ahLst/>
              <a:cxnLst/>
              <a:rect l="l" t="t" r="r" b="b"/>
              <a:pathLst>
                <a:path w="37350" h="11426" extrusionOk="0">
                  <a:moveTo>
                    <a:pt x="36909" y="313"/>
                  </a:moveTo>
                  <a:lnTo>
                    <a:pt x="36909" y="313"/>
                  </a:lnTo>
                  <a:cubicBezTo>
                    <a:pt x="37008" y="632"/>
                    <a:pt x="37064" y="963"/>
                    <a:pt x="37119" y="1277"/>
                  </a:cubicBezTo>
                  <a:cubicBezTo>
                    <a:pt x="37161" y="1654"/>
                    <a:pt x="37161" y="2031"/>
                    <a:pt x="37140" y="2407"/>
                  </a:cubicBezTo>
                  <a:cubicBezTo>
                    <a:pt x="37098" y="2784"/>
                    <a:pt x="37014" y="3160"/>
                    <a:pt x="36868" y="3516"/>
                  </a:cubicBezTo>
                  <a:cubicBezTo>
                    <a:pt x="36722" y="3851"/>
                    <a:pt x="36512" y="4165"/>
                    <a:pt x="36261" y="4437"/>
                  </a:cubicBezTo>
                  <a:cubicBezTo>
                    <a:pt x="34734" y="4688"/>
                    <a:pt x="33206" y="4939"/>
                    <a:pt x="31679" y="5211"/>
                  </a:cubicBezTo>
                  <a:lnTo>
                    <a:pt x="27139" y="6006"/>
                  </a:lnTo>
                  <a:lnTo>
                    <a:pt x="22598" y="6822"/>
                  </a:lnTo>
                  <a:lnTo>
                    <a:pt x="20338" y="7241"/>
                  </a:lnTo>
                  <a:lnTo>
                    <a:pt x="18079" y="7680"/>
                  </a:lnTo>
                  <a:cubicBezTo>
                    <a:pt x="16572" y="7973"/>
                    <a:pt x="15066" y="8266"/>
                    <a:pt x="13559" y="8580"/>
                  </a:cubicBezTo>
                  <a:lnTo>
                    <a:pt x="9061" y="9500"/>
                  </a:lnTo>
                  <a:lnTo>
                    <a:pt x="4541" y="10379"/>
                  </a:lnTo>
                  <a:lnTo>
                    <a:pt x="2174" y="10815"/>
                  </a:lnTo>
                  <a:lnTo>
                    <a:pt x="9333" y="8747"/>
                  </a:lnTo>
                  <a:lnTo>
                    <a:pt x="18602" y="6006"/>
                  </a:lnTo>
                  <a:cubicBezTo>
                    <a:pt x="21677" y="5064"/>
                    <a:pt x="24753" y="4144"/>
                    <a:pt x="27829" y="3181"/>
                  </a:cubicBezTo>
                  <a:lnTo>
                    <a:pt x="32432" y="1738"/>
                  </a:lnTo>
                  <a:lnTo>
                    <a:pt x="36909" y="313"/>
                  </a:lnTo>
                  <a:close/>
                  <a:moveTo>
                    <a:pt x="37077" y="1"/>
                  </a:moveTo>
                  <a:lnTo>
                    <a:pt x="36952" y="22"/>
                  </a:lnTo>
                  <a:lnTo>
                    <a:pt x="32328" y="1361"/>
                  </a:lnTo>
                  <a:lnTo>
                    <a:pt x="27683" y="2700"/>
                  </a:lnTo>
                  <a:cubicBezTo>
                    <a:pt x="24586" y="3600"/>
                    <a:pt x="21510" y="4541"/>
                    <a:pt x="18434" y="5462"/>
                  </a:cubicBezTo>
                  <a:lnTo>
                    <a:pt x="9207" y="8308"/>
                  </a:lnTo>
                  <a:lnTo>
                    <a:pt x="1" y="11216"/>
                  </a:lnTo>
                  <a:lnTo>
                    <a:pt x="42" y="11425"/>
                  </a:lnTo>
                  <a:lnTo>
                    <a:pt x="62" y="11421"/>
                  </a:lnTo>
                  <a:lnTo>
                    <a:pt x="62" y="11421"/>
                  </a:lnTo>
                  <a:lnTo>
                    <a:pt x="63" y="11425"/>
                  </a:lnTo>
                  <a:lnTo>
                    <a:pt x="106" y="11413"/>
                  </a:lnTo>
                  <a:lnTo>
                    <a:pt x="106" y="11413"/>
                  </a:lnTo>
                  <a:lnTo>
                    <a:pt x="4583" y="10546"/>
                  </a:lnTo>
                  <a:lnTo>
                    <a:pt x="9123" y="9709"/>
                  </a:lnTo>
                  <a:lnTo>
                    <a:pt x="13664" y="8914"/>
                  </a:lnTo>
                  <a:cubicBezTo>
                    <a:pt x="15191" y="8663"/>
                    <a:pt x="16719" y="8391"/>
                    <a:pt x="18225" y="8098"/>
                  </a:cubicBezTo>
                  <a:lnTo>
                    <a:pt x="20485" y="7680"/>
                  </a:lnTo>
                  <a:lnTo>
                    <a:pt x="22765" y="7241"/>
                  </a:lnTo>
                  <a:lnTo>
                    <a:pt x="27285" y="6362"/>
                  </a:lnTo>
                  <a:lnTo>
                    <a:pt x="31804" y="5441"/>
                  </a:lnTo>
                  <a:cubicBezTo>
                    <a:pt x="33290" y="5127"/>
                    <a:pt x="34797" y="4813"/>
                    <a:pt x="36282" y="4500"/>
                  </a:cubicBezTo>
                  <a:cubicBezTo>
                    <a:pt x="36554" y="4207"/>
                    <a:pt x="36805" y="3914"/>
                    <a:pt x="36973" y="3558"/>
                  </a:cubicBezTo>
                  <a:cubicBezTo>
                    <a:pt x="37119" y="3202"/>
                    <a:pt x="37245" y="2826"/>
                    <a:pt x="37286" y="2428"/>
                  </a:cubicBezTo>
                  <a:cubicBezTo>
                    <a:pt x="37349" y="2051"/>
                    <a:pt x="37349" y="1654"/>
                    <a:pt x="37328" y="1256"/>
                  </a:cubicBezTo>
                  <a:cubicBezTo>
                    <a:pt x="37286" y="880"/>
                    <a:pt x="37224" y="482"/>
                    <a:pt x="37119" y="106"/>
                  </a:cubicBezTo>
                  <a:lnTo>
                    <a:pt x="370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62"/>
          <p:cNvGrpSpPr/>
          <p:nvPr/>
        </p:nvGrpSpPr>
        <p:grpSpPr>
          <a:xfrm rot="899960">
            <a:off x="7090740" y="494684"/>
            <a:ext cx="1144559" cy="1279296"/>
            <a:chOff x="616200" y="3359625"/>
            <a:chExt cx="1261050" cy="1409500"/>
          </a:xfrm>
        </p:grpSpPr>
        <p:sp>
          <p:nvSpPr>
            <p:cNvPr id="1415" name="Google Shape;1415;p62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2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2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2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2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2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2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2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2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2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2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2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2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2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2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2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2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2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2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2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2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2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2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2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2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62"/>
          <p:cNvGrpSpPr/>
          <p:nvPr/>
        </p:nvGrpSpPr>
        <p:grpSpPr>
          <a:xfrm>
            <a:off x="1782411" y="701845"/>
            <a:ext cx="1189875" cy="532200"/>
            <a:chOff x="2750925" y="2801625"/>
            <a:chExt cx="1189875" cy="532200"/>
          </a:xfrm>
        </p:grpSpPr>
        <p:grpSp>
          <p:nvGrpSpPr>
            <p:cNvPr id="1441" name="Google Shape;1441;p6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1442" name="Google Shape;1442;p6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6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6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6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6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7" name="Google Shape;1447;p6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 rot="177339">
            <a:off x="762789" y="1792548"/>
            <a:ext cx="25735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vi-VN" sz="2000" dirty="0" smtClean="0"/>
              <a:t>thực </a:t>
            </a:r>
            <a:r>
              <a:rPr lang="vi-VN" sz="2000" dirty="0"/>
              <a:t>hành tư thế ngồi khi sử dụng máy tính đúng </a:t>
            </a:r>
            <a:r>
              <a:rPr lang="vi-VN" sz="2000" dirty="0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trả</a:t>
            </a:r>
            <a:r>
              <a:rPr lang="en-US" sz="2000" dirty="0" smtClean="0"/>
              <a:t> </a:t>
            </a:r>
            <a:r>
              <a:rPr lang="en-US" sz="2000" dirty="0" err="1" smtClean="0"/>
              <a:t>lời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hỏi</a:t>
            </a:r>
            <a:r>
              <a:rPr lang="en-US" sz="2000" dirty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2643" y="1486107"/>
            <a:ext cx="31168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Vị trí đèn trong lớp học đã được bố trí hợp lí chưa? </a:t>
            </a: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644144" y="2713214"/>
            <a:ext cx="3305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Ánh</a:t>
            </a:r>
            <a:r>
              <a:rPr lang="en-US" sz="2000" dirty="0"/>
              <a:t> </a:t>
            </a:r>
            <a:r>
              <a:rPr lang="en-US" sz="2000" dirty="0" err="1"/>
              <a:t>sáng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đèn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màn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mắt</a:t>
            </a:r>
            <a:r>
              <a:rPr lang="en-US" sz="2000" dirty="0"/>
              <a:t>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grpSp>
        <p:nvGrpSpPr>
          <p:cNvPr id="60" name="Google Shape;1958;p70"/>
          <p:cNvGrpSpPr/>
          <p:nvPr/>
        </p:nvGrpSpPr>
        <p:grpSpPr>
          <a:xfrm>
            <a:off x="3986366" y="2924533"/>
            <a:ext cx="588853" cy="308037"/>
            <a:chOff x="1520150" y="3517375"/>
            <a:chExt cx="604200" cy="285625"/>
          </a:xfrm>
        </p:grpSpPr>
        <p:sp>
          <p:nvSpPr>
            <p:cNvPr id="61" name="Google Shape;1959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60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958;p70"/>
          <p:cNvGrpSpPr/>
          <p:nvPr/>
        </p:nvGrpSpPr>
        <p:grpSpPr>
          <a:xfrm>
            <a:off x="3742589" y="1691737"/>
            <a:ext cx="588853" cy="308037"/>
            <a:chOff x="1520150" y="3517375"/>
            <a:chExt cx="604200" cy="285625"/>
          </a:xfrm>
        </p:grpSpPr>
        <p:sp>
          <p:nvSpPr>
            <p:cNvPr id="64" name="Google Shape;1959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60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Calendar &amp; Weather Personal Organizer for Pre-K by Slidesgo">
  <a:themeElements>
    <a:clrScheme name="Simple Light">
      <a:dk1>
        <a:srgbClr val="1D1D1D"/>
      </a:dk1>
      <a:lt1>
        <a:srgbClr val="94CEEC"/>
      </a:lt1>
      <a:dk2>
        <a:srgbClr val="B6DEF3"/>
      </a:dk2>
      <a:lt2>
        <a:srgbClr val="F58AA4"/>
      </a:lt2>
      <a:accent1>
        <a:srgbClr val="F76F33"/>
      </a:accent1>
      <a:accent2>
        <a:srgbClr val="F6C833"/>
      </a:accent2>
      <a:accent3>
        <a:srgbClr val="A0CC5F"/>
      </a:accent3>
      <a:accent4>
        <a:srgbClr val="98AEC0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661</Words>
  <Application>Microsoft Office PowerPoint</Application>
  <PresentationFormat>On-screen Show (16:9)</PresentationFormat>
  <Paragraphs>65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Acme</vt:lpstr>
      <vt:lpstr>Actor</vt:lpstr>
      <vt:lpstr>Arial</vt:lpstr>
      <vt:lpstr>Milonga</vt:lpstr>
      <vt:lpstr>Roboto Condensed Light</vt:lpstr>
      <vt:lpstr>Calendar &amp; Weather Personal Organizer for Pre-K by Slidesgo</vt:lpstr>
      <vt:lpstr>CHÀO MỪNG CÁC EM  ĐẾN VỚI TIẾT HỌC HÔM NAY!</vt:lpstr>
      <vt:lpstr>KHỞI ĐỘNG</vt:lpstr>
      <vt:lpstr>BÀI 4: </vt:lpstr>
      <vt:lpstr>NỘI DUNG BÀI HỌC</vt:lpstr>
      <vt:lpstr>1. Tư thế ngồi khi sử dụng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 &amp; Weather Personal Organizer for Pre-K</dc:title>
  <dc:creator>User</dc:creator>
  <cp:lastModifiedBy>Windows User</cp:lastModifiedBy>
  <cp:revision>29</cp:revision>
  <dcterms:modified xsi:type="dcterms:W3CDTF">2024-10-22T06:39:30Z</dcterms:modified>
</cp:coreProperties>
</file>