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307" r:id="rId2"/>
    <p:sldId id="256" r:id="rId3"/>
    <p:sldId id="266" r:id="rId4"/>
    <p:sldId id="257" r:id="rId5"/>
    <p:sldId id="268" r:id="rId6"/>
    <p:sldId id="259" r:id="rId7"/>
    <p:sldId id="274" r:id="rId8"/>
    <p:sldId id="294" r:id="rId9"/>
    <p:sldId id="290" r:id="rId10"/>
    <p:sldId id="261" r:id="rId11"/>
    <p:sldId id="27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CCEA"/>
    <a:srgbClr val="FBBAAC"/>
    <a:srgbClr val="FCD98A"/>
    <a:srgbClr val="EC6C53"/>
    <a:srgbClr val="FDF7A8"/>
    <a:srgbClr val="F07458"/>
    <a:srgbClr val="67CBEB"/>
    <a:srgbClr val="EAEBED"/>
    <a:srgbClr val="00B3CD"/>
    <a:srgbClr val="CBDC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6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6735B-F2D2-40B7-A5FD-D709C70709E0}" type="datetimeFigureOut">
              <a:rPr lang="en-GB" smtClean="0"/>
              <a:t>10/10/2024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7C758-BC7C-448C-A466-272BCF6EB78A}" type="slidenum">
              <a:rPr lang="en-GB" smtClean="0"/>
              <a:t>‹#›</a:t>
            </a:fld>
            <a:endParaRPr lang="en-GB"/>
          </a:p>
        </p:txBody>
      </p:sp>
    </p:spTree>
    <p:extLst>
      <p:ext uri="{BB962C8B-B14F-4D97-AF65-F5344CB8AC3E}">
        <p14:creationId xmlns:p14="http://schemas.microsoft.com/office/powerpoint/2010/main" val="1492639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87C758-BC7C-448C-A466-272BCF6EB78A}" type="slidenum">
              <a:rPr lang="en-GB" smtClean="0"/>
              <a:t>3</a:t>
            </a:fld>
            <a:endParaRPr lang="en-GB"/>
          </a:p>
        </p:txBody>
      </p:sp>
    </p:spTree>
    <p:extLst>
      <p:ext uri="{BB962C8B-B14F-4D97-AF65-F5344CB8AC3E}">
        <p14:creationId xmlns:p14="http://schemas.microsoft.com/office/powerpoint/2010/main" val="2177997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rang 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12D037-38D1-45BB-95E4-C40A67EED779}" type="datetime1">
              <a:rPr lang="en-US" smtClean="0"/>
              <a:t>10/10/2024</a:t>
            </a:fld>
            <a:endParaRPr lang="en-US"/>
          </a:p>
        </p:txBody>
      </p:sp>
      <p:sp>
        <p:nvSpPr>
          <p:cNvPr id="5" name="Footer Placeholder 4"/>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839" y="206828"/>
            <a:ext cx="1305161" cy="1034984"/>
          </a:xfrm>
          <a:prstGeom prst="rect">
            <a:avLst/>
          </a:prstGeom>
        </p:spPr>
      </p:pic>
    </p:spTree>
    <p:extLst>
      <p:ext uri="{BB962C8B-B14F-4D97-AF65-F5344CB8AC3E}">
        <p14:creationId xmlns:p14="http://schemas.microsoft.com/office/powerpoint/2010/main" val="172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54EFB5-0FB2-4316-B9F7-869FBBD77375}" type="datetime1">
              <a:rPr lang="en-US" smtClean="0"/>
              <a:t>10/10/2024</a:t>
            </a:fld>
            <a:endParaRPr lang="en-US"/>
          </a:p>
        </p:txBody>
      </p:sp>
      <p:sp>
        <p:nvSpPr>
          <p:cNvPr id="5" name="Footer Placeholder 4"/>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1316343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9C1DA4C-4C7E-490C-B7AD-FB2AE2C57826}" type="datetime1">
              <a:rPr lang="en-US" smtClean="0"/>
              <a:t>10/10/2024</a:t>
            </a:fld>
            <a:endParaRPr lang="en-US"/>
          </a:p>
        </p:txBody>
      </p:sp>
      <p:sp>
        <p:nvSpPr>
          <p:cNvPr id="5" name="Footer Placeholder 4"/>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147605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283011-EAF3-4C49-BF8F-78C7B9BE468B}" type="datetime1">
              <a:rPr lang="en-US" smtClean="0"/>
              <a:t>10/10/2024</a:t>
            </a:fld>
            <a:endParaRPr lang="en-US"/>
          </a:p>
        </p:txBody>
      </p:sp>
      <p:sp>
        <p:nvSpPr>
          <p:cNvPr id="6" name="Footer Placeholder 5"/>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7" name="Slide Number Placeholder 6"/>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1441113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F62A00-89D7-408E-B233-1458FECCD993}" type="datetime1">
              <a:rPr lang="en-US" smtClean="0"/>
              <a:t>10/10/2024</a:t>
            </a:fld>
            <a:endParaRPr lang="en-US"/>
          </a:p>
        </p:txBody>
      </p:sp>
      <p:sp>
        <p:nvSpPr>
          <p:cNvPr id="8" name="Footer Placeholder 7"/>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9" name="Slide Number Placeholder 8"/>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4141161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47D30D-EEAB-4854-B0B0-2B5B9E858BB4}" type="datetime1">
              <a:rPr lang="en-US" smtClean="0"/>
              <a:t>10/10/2024</a:t>
            </a:fld>
            <a:endParaRPr lang="en-US"/>
          </a:p>
        </p:txBody>
      </p:sp>
      <p:sp>
        <p:nvSpPr>
          <p:cNvPr id="4" name="Footer Placeholder 3"/>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5" name="Slide Number Placeholder 4"/>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795012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120530-7D91-42DA-9F8A-1A059EC37CAC}" type="datetime1">
              <a:rPr lang="en-US" smtClean="0"/>
              <a:t>10/10/2024</a:t>
            </a:fld>
            <a:endParaRPr lang="en-US"/>
          </a:p>
        </p:txBody>
      </p:sp>
      <p:sp>
        <p:nvSpPr>
          <p:cNvPr id="3" name="Footer Placeholder 2"/>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4" name="Slide Number Placeholder 3"/>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3006384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589113A-95E8-4825-A521-1813AE3D37D8}" type="datetime1">
              <a:rPr lang="en-US" smtClean="0"/>
              <a:t>10/10/2024</a:t>
            </a:fld>
            <a:endParaRPr lang="en-US"/>
          </a:p>
        </p:txBody>
      </p:sp>
      <p:sp>
        <p:nvSpPr>
          <p:cNvPr id="6" name="Footer Placeholder 5"/>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7" name="Slide Number Placeholder 6"/>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1020645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CBFF61-B444-49B5-842A-CC4A06522606}" type="datetime1">
              <a:rPr lang="en-US" smtClean="0"/>
              <a:t>10/10/2024</a:t>
            </a:fld>
            <a:endParaRPr lang="en-US"/>
          </a:p>
        </p:txBody>
      </p:sp>
      <p:sp>
        <p:nvSpPr>
          <p:cNvPr id="6" name="Footer Placeholder 5"/>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7" name="Slide Number Placeholder 6"/>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3751022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501300-00D5-47AC-8BAB-7EE0D21A4763}" type="datetime1">
              <a:rPr lang="en-US" smtClean="0"/>
              <a:t>10/10/2024</a:t>
            </a:fld>
            <a:endParaRPr lang="en-US"/>
          </a:p>
        </p:txBody>
      </p:sp>
      <p:sp>
        <p:nvSpPr>
          <p:cNvPr id="5" name="Footer Placeholder 4"/>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217908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19A695-E168-41ED-849C-7EE2605888BD}" type="datetime1">
              <a:rPr lang="en-US" smtClean="0"/>
              <a:t>10/10/2024</a:t>
            </a:fld>
            <a:endParaRPr lang="en-US"/>
          </a:p>
        </p:txBody>
      </p:sp>
      <p:sp>
        <p:nvSpPr>
          <p:cNvPr id="5" name="Footer Placeholder 4"/>
          <p:cNvSpPr>
            <a:spLocks noGrp="1"/>
          </p:cNvSpPr>
          <p:nvPr>
            <p:ph type="ftr" sz="quarter" idx="11"/>
          </p:nvPr>
        </p:nvSpPr>
        <p:spPr/>
        <p:txBody>
          <a:body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50506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Khởi độ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CBDC50">
              <a:alpha val="75000"/>
            </a:srgbClr>
          </a:solidFill>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FF25A891-8DAF-4B18-ADD0-0A05716F1C9D}" type="datetime1">
              <a:rPr lang="en-US" smtClean="0"/>
              <a:t>10/10/2024</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402526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Khám phá">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00B3CD">
              <a:alpha val="75000"/>
            </a:srgbClr>
          </a:solidFill>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A4C96FC6-2C66-4993-8728-7B03A3231278}" type="datetime1">
              <a:rPr lang="en-US" smtClean="0"/>
              <a:t>10/10/2024</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3060706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Đọ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EAEBED">
              <a:alpha val="75000"/>
            </a:srgbClr>
          </a:solidFill>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6BD889A6-0A69-4724-B9E8-64F835DA46A7}" type="datetime1">
              <a:rPr lang="en-US" smtClean="0"/>
              <a:t>10/10/2024</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403570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Là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gradFill flip="none" rotWithShape="1">
            <a:gsLst>
              <a:gs pos="0">
                <a:srgbClr val="67CBEB">
                  <a:alpha val="75000"/>
                  <a:lumMod val="75000"/>
                  <a:lumOff val="25000"/>
                </a:srgbClr>
              </a:gs>
              <a:gs pos="100000">
                <a:srgbClr val="F07458">
                  <a:lumMod val="50000"/>
                  <a:lumOff val="50000"/>
                  <a:alpha val="75000"/>
                </a:srgbClr>
              </a:gs>
            </a:gsLst>
            <a:lin ang="10800000" scaled="1"/>
            <a:tileRect/>
          </a:gradFill>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F899803D-76D3-4AA0-8D7B-312D90939A22}" type="datetime1">
              <a:rPr lang="en-US" smtClean="0"/>
              <a:t>10/10/2024</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3575253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Ghi nhớ">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FDF7A8">
              <a:alpha val="75000"/>
            </a:srgbClr>
          </a:solidFill>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9728A2F3-98D6-476A-A438-C3A0477CB764}" type="datetime1">
              <a:rPr lang="en-US" smtClean="0"/>
              <a:t>10/10/2024</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08007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Luyện tậ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EC6C53">
              <a:alpha val="75000"/>
            </a:srgbClr>
          </a:solidFill>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66ED6CE8-3DBC-45EB-A268-89536CC287A4}" type="datetime1">
              <a:rPr lang="en-US" smtClean="0"/>
              <a:t>10/10/2024</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517792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hực hàn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67CCEA">
              <a:alpha val="75000"/>
            </a:srgbClr>
          </a:solidFill>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4B3D33C0-8770-4837-8D64-F88496030ED8}" type="datetime1">
              <a:rPr lang="en-US" smtClean="0"/>
              <a:t>10/10/2024</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779939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Vận dụ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FBBAAC">
              <a:alpha val="75000"/>
            </a:srgbClr>
          </a:solidFill>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38C01F11-8A90-4932-8E96-64C81E65DB08}" type="datetime1">
              <a:rPr lang="en-US" smtClean="0"/>
              <a:t>10/10/2024</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530627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5A8E257D-0979-4355-8B57-E2C9BE70B722}" type="datetime1">
              <a:rPr lang="en-US" smtClean="0"/>
              <a:t>10/10/2024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vi-VN"/>
              <a:t>COPYRIGHT (2023) BẢN QUYỀN THUỘC VỀ GIA SƯ TẬN TÂM PHAN THIẾT (0899010822)</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881056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4" r:id="rId6"/>
    <p:sldLayoutId id="2147483665" r:id="rId7"/>
    <p:sldLayoutId id="2147483667" r:id="rId8"/>
    <p:sldLayoutId id="2147483666" r:id="rId9"/>
    <p:sldLayoutId id="214748366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p:hf sldNum="0"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wmf"/><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gif"/><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gi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116" y="159343"/>
            <a:ext cx="11864898" cy="65005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3"/>
          <p:cNvSpPr txBox="1">
            <a:spLocks noChangeArrowheads="1"/>
          </p:cNvSpPr>
          <p:nvPr/>
        </p:nvSpPr>
        <p:spPr bwMode="auto">
          <a:xfrm>
            <a:off x="1981200" y="533400"/>
            <a:ext cx="82819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dirty="0">
                <a:solidFill>
                  <a:srgbClr val="7030A0"/>
                </a:solidFill>
                <a:latin typeface="Times New Roman" panose="02020603050405020304" pitchFamily="18" charset="0"/>
                <a:cs typeface="Times New Roman" panose="02020603050405020304" pitchFamily="18" charset="0"/>
              </a:rPr>
              <a:t>PHÒNG GIÁO DỤC VÀ ĐÀO TẠO NGỌC LÂM</a:t>
            </a:r>
          </a:p>
          <a:p>
            <a:pPr algn="ctr">
              <a:spcBef>
                <a:spcPct val="0"/>
              </a:spcBef>
              <a:buFontTx/>
              <a:buNone/>
            </a:pPr>
            <a:r>
              <a:rPr lang="en-US" altLang="en-US" sz="2000" b="1" dirty="0">
                <a:solidFill>
                  <a:srgbClr val="7030A0"/>
                </a:solidFill>
                <a:latin typeface="Times New Roman" panose="02020603050405020304" pitchFamily="18" charset="0"/>
                <a:cs typeface="Times New Roman" panose="02020603050405020304" pitchFamily="18" charset="0"/>
              </a:rPr>
              <a:t>TRƯỜNG TIỂU HỌC NGỌC LÂM</a:t>
            </a:r>
          </a:p>
        </p:txBody>
      </p:sp>
      <p:grpSp>
        <p:nvGrpSpPr>
          <p:cNvPr id="6" name="Group 18"/>
          <p:cNvGrpSpPr>
            <a:grpSpLocks/>
          </p:cNvGrpSpPr>
          <p:nvPr/>
        </p:nvGrpSpPr>
        <p:grpSpPr bwMode="auto">
          <a:xfrm>
            <a:off x="5001128" y="1635417"/>
            <a:ext cx="2174875" cy="1593850"/>
            <a:chOff x="5225" y="9335"/>
            <a:chExt cx="2520" cy="1750"/>
          </a:xfrm>
        </p:grpSpPr>
        <p:sp>
          <p:nvSpPr>
            <p:cNvPr id="7"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3" cstate="print"/>
              <a:srcRect/>
              <a:stretch>
                <a:fillRect/>
              </a:stretch>
            </a:blipFill>
            <a:ln w="9525">
              <a:noFill/>
              <a:round/>
            </a:ln>
            <a:effectLst>
              <a:outerShdw dist="107763" dir="2700000" algn="ctr" rotWithShape="0">
                <a:srgbClr val="C0C0C0"/>
              </a:outerShdw>
            </a:effectLst>
          </p:spPr>
          <p:txBody>
            <a:bodyPr/>
            <a:lstStyle/>
            <a:p>
              <a:pPr>
                <a:defRPr/>
              </a:pPr>
              <a:endParaRPr lang="en-US"/>
            </a:p>
          </p:txBody>
        </p:sp>
        <p:pic>
          <p:nvPicPr>
            <p:cNvPr id="8" name="Picture 26" descr="cosmo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5" descr="BOOK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4" descr="BOOK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3" descr="QUILLPEN"/>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800" b="1">
                  <a:latin typeface="VnBangkok"/>
                  <a:cs typeface="Times New Roman" panose="02020603050405020304" pitchFamily="18" charset="0"/>
                </a:rPr>
                <a:t> </a:t>
              </a:r>
              <a:endParaRPr lang="en-US" altLang="en-US" sz="4800">
                <a:cs typeface="Times New Roman" panose="02020603050405020304" pitchFamily="18" charset="0"/>
              </a:endParaRPr>
            </a:p>
          </p:txBody>
        </p:sp>
        <p:sp>
          <p:nvSpPr>
            <p:cNvPr id="13"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sp>
          <p:nvSpPr>
            <p:cNvPr id="14" name="WordArt 20"/>
            <p:cNvSpPr>
              <a:spLocks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b="1" kern="10">
                  <a:solidFill>
                    <a:srgbClr val="FFFFFF"/>
                  </a:solidFill>
                  <a:latin typeface="VNbritannic"/>
                </a:rPr>
                <a:t>NÀM </a:t>
              </a:r>
            </a:p>
          </p:txBody>
        </p:sp>
        <p:sp>
          <p:nvSpPr>
            <p:cNvPr id="15"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4800"/>
            </a:p>
          </p:txBody>
        </p:sp>
      </p:grpSp>
      <p:sp>
        <p:nvSpPr>
          <p:cNvPr id="16" name="TextBox 15"/>
          <p:cNvSpPr txBox="1"/>
          <p:nvPr/>
        </p:nvSpPr>
        <p:spPr>
          <a:xfrm>
            <a:off x="3765176" y="3283499"/>
            <a:ext cx="7635103" cy="707886"/>
          </a:xfrm>
          <a:prstGeom prst="rect">
            <a:avLst/>
          </a:prstGeom>
          <a:noFill/>
        </p:spPr>
        <p:txBody>
          <a:bodyPr wrap="square">
            <a:spAutoFit/>
          </a:bodyPr>
          <a:lstStyle/>
          <a:p>
            <a:pPr>
              <a:defRPr/>
            </a:pPr>
            <a:r>
              <a:rPr lang="en-US" sz="4000" b="1" dirty="0">
                <a:solidFill>
                  <a:srgbClr val="002060"/>
                </a:solidFill>
                <a:latin typeface="Times New Roman" panose="02020603050405020304" pitchFamily="18" charset="0"/>
                <a:cs typeface="Times New Roman" panose="02020603050405020304" pitchFamily="18" charset="0"/>
              </a:rPr>
              <a:t>KẾ HOẠCH BÀI DẠY</a:t>
            </a:r>
          </a:p>
        </p:txBody>
      </p:sp>
      <p:sp>
        <p:nvSpPr>
          <p:cNvPr id="18" name="TextBox 7"/>
          <p:cNvSpPr txBox="1">
            <a:spLocks noChangeArrowheads="1"/>
          </p:cNvSpPr>
          <p:nvPr/>
        </p:nvSpPr>
        <p:spPr bwMode="auto">
          <a:xfrm>
            <a:off x="4174060" y="4143206"/>
            <a:ext cx="4608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solidFill>
                  <a:srgbClr val="002060"/>
                </a:solidFill>
                <a:latin typeface="Times New Roman" panose="02020603050405020304" pitchFamily="18" charset="0"/>
                <a:cs typeface="Times New Roman" panose="02020603050405020304" pitchFamily="18" charset="0"/>
              </a:rPr>
              <a:t>LỚP 5</a:t>
            </a:r>
          </a:p>
        </p:txBody>
      </p:sp>
      <p:sp>
        <p:nvSpPr>
          <p:cNvPr id="21" name="Horizontal Scroll 20"/>
          <p:cNvSpPr/>
          <p:nvPr/>
        </p:nvSpPr>
        <p:spPr>
          <a:xfrm>
            <a:off x="3997398" y="5540877"/>
            <a:ext cx="4669091" cy="804590"/>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a:solidFill>
                  <a:srgbClr val="7030A0"/>
                </a:solidFill>
                <a:latin typeface="Times New Roman" panose="02020603050405020304" pitchFamily="18" charset="0"/>
                <a:cs typeface="Times New Roman" panose="02020603050405020304" pitchFamily="18" charset="0"/>
              </a:rPr>
              <a:t>Năm</a:t>
            </a:r>
            <a:r>
              <a:rPr lang="en-US" sz="3600" b="1" dirty="0">
                <a:solidFill>
                  <a:srgbClr val="7030A0"/>
                </a:solidFill>
                <a:latin typeface="Times New Roman" panose="02020603050405020304" pitchFamily="18" charset="0"/>
                <a:cs typeface="Times New Roman" panose="02020603050405020304" pitchFamily="18" charset="0"/>
              </a:rPr>
              <a:t> </a:t>
            </a:r>
            <a:r>
              <a:rPr lang="en-US" sz="3600" b="1" dirty="0" err="1">
                <a:solidFill>
                  <a:srgbClr val="7030A0"/>
                </a:solidFill>
                <a:latin typeface="Times New Roman" panose="02020603050405020304" pitchFamily="18" charset="0"/>
                <a:cs typeface="Times New Roman" panose="02020603050405020304" pitchFamily="18" charset="0"/>
              </a:rPr>
              <a:t>học</a:t>
            </a:r>
            <a:r>
              <a:rPr lang="en-US" sz="3600" b="1" dirty="0">
                <a:solidFill>
                  <a:srgbClr val="7030A0"/>
                </a:solidFill>
                <a:latin typeface="Times New Roman" panose="02020603050405020304" pitchFamily="18" charset="0"/>
                <a:cs typeface="Times New Roman" panose="02020603050405020304" pitchFamily="18" charset="0"/>
              </a:rPr>
              <a:t> 2024-2025</a:t>
            </a:r>
          </a:p>
        </p:txBody>
      </p:sp>
    </p:spTree>
    <p:extLst>
      <p:ext uri="{BB962C8B-B14F-4D97-AF65-F5344CB8AC3E}">
        <p14:creationId xmlns:p14="http://schemas.microsoft.com/office/powerpoint/2010/main" val="1414244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16116" y="2161309"/>
            <a:ext cx="10020284" cy="3669819"/>
          </a:xfrm>
        </p:spPr>
        <p:style>
          <a:lnRef idx="1">
            <a:schemeClr val="accent4"/>
          </a:lnRef>
          <a:fillRef idx="2">
            <a:schemeClr val="accent4"/>
          </a:fillRef>
          <a:effectRef idx="1">
            <a:schemeClr val="accent4"/>
          </a:effectRef>
          <a:fontRef idx="minor">
            <a:schemeClr val="dk1"/>
          </a:fontRef>
        </p:style>
        <p:txBody>
          <a:bodyPr>
            <a:normAutofit/>
          </a:bodyPr>
          <a:lstStyle/>
          <a:p>
            <a:pPr algn="just"/>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Các</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loại</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thông</a:t>
            </a:r>
            <a:r>
              <a:rPr lang="en-US" sz="6000" b="1" dirty="0">
                <a:solidFill>
                  <a:srgbClr val="002060"/>
                </a:solidFill>
                <a:latin typeface="Times New Roman" panose="02020603050405020304" pitchFamily="18" charset="0"/>
                <a:cs typeface="Times New Roman" panose="02020603050405020304" pitchFamily="18" charset="0"/>
              </a:rPr>
              <a:t> tin </a:t>
            </a:r>
            <a:r>
              <a:rPr lang="en-US" sz="6000" b="1" dirty="0" err="1">
                <a:solidFill>
                  <a:srgbClr val="002060"/>
                </a:solidFill>
                <a:latin typeface="Times New Roman" panose="02020603050405020304" pitchFamily="18" charset="0"/>
                <a:cs typeface="Times New Roman" panose="02020603050405020304" pitchFamily="18" charset="0"/>
              </a:rPr>
              <a:t>chính</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trên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trang</a:t>
            </a:r>
            <a:r>
              <a:rPr lang="en-US" sz="6000" b="1" dirty="0">
                <a:solidFill>
                  <a:srgbClr val="002060"/>
                </a:solidFill>
                <a:latin typeface="Times New Roman" panose="02020603050405020304" pitchFamily="18" charset="0"/>
                <a:cs typeface="Times New Roman" panose="02020603050405020304" pitchFamily="18" charset="0"/>
              </a:rPr>
              <a:t> web </a:t>
            </a:r>
            <a:r>
              <a:rPr lang="en-US" sz="6000" b="1" dirty="0" err="1">
                <a:solidFill>
                  <a:srgbClr val="002060"/>
                </a:solidFill>
                <a:latin typeface="Times New Roman" panose="02020603050405020304" pitchFamily="18" charset="0"/>
                <a:cs typeface="Times New Roman" panose="02020603050405020304" pitchFamily="18" charset="0"/>
              </a:rPr>
              <a:t>bao</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gồm</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văn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bản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hình</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ảnh</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âm</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thanh</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và</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siêu</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liên</a:t>
            </a:r>
            <a:r>
              <a:rPr lang="en-US" sz="6000" b="1" dirty="0">
                <a:solidFill>
                  <a:srgbClr val="002060"/>
                </a:solidFill>
                <a:latin typeface="Times New Roman" panose="02020603050405020304" pitchFamily="18" charset="0"/>
                <a:cs typeface="Times New Roman" panose="02020603050405020304" pitchFamily="18" charset="0"/>
              </a:rPr>
              <a:t> </a:t>
            </a:r>
            <a:r>
              <a:rPr lang="en-US" sz="6000" b="1" dirty="0" err="1">
                <a:solidFill>
                  <a:srgbClr val="002060"/>
                </a:solidFill>
                <a:latin typeface="Times New Roman" panose="02020603050405020304" pitchFamily="18" charset="0"/>
                <a:cs typeface="Times New Roman" panose="02020603050405020304" pitchFamily="18" charset="0"/>
              </a:rPr>
              <a:t>kết</a:t>
            </a:r>
            <a:r>
              <a:rPr lang="en-US" sz="60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59074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2300" y="1938408"/>
            <a:ext cx="9597571" cy="1325563"/>
          </a:xfrm>
        </p:spPr>
        <p:style>
          <a:lnRef idx="1">
            <a:schemeClr val="accent1"/>
          </a:lnRef>
          <a:fillRef idx="2">
            <a:schemeClr val="accent1"/>
          </a:fillRef>
          <a:effectRef idx="1">
            <a:schemeClr val="accent1"/>
          </a:effectRef>
          <a:fontRef idx="minor">
            <a:schemeClr val="dk1"/>
          </a:fontRef>
        </p:style>
        <p:txBody>
          <a:bodyPr/>
          <a:lstStyle/>
          <a:p>
            <a:pPr algn="ctr"/>
            <a:r>
              <a:rPr lang="en-GB" b="1" dirty="0">
                <a:solidFill>
                  <a:srgbClr val="002060"/>
                </a:solidFill>
                <a:latin typeface="Times New Roman" panose="02020603050405020304" pitchFamily="18" charset="0"/>
                <a:cs typeface="Times New Roman" panose="02020603050405020304" pitchFamily="18" charset="0"/>
              </a:rPr>
              <a:t>2. </a:t>
            </a:r>
            <a:r>
              <a:rPr lang="en-GB" b="1" dirty="0" err="1">
                <a:solidFill>
                  <a:srgbClr val="002060"/>
                </a:solidFill>
                <a:latin typeface="Times New Roman" panose="02020603050405020304" pitchFamily="18" charset="0"/>
                <a:cs typeface="Times New Roman" panose="02020603050405020304" pitchFamily="18" charset="0"/>
              </a:rPr>
              <a:t>Tác</a:t>
            </a:r>
            <a:r>
              <a:rPr lang="en-GB" b="1" dirty="0">
                <a:solidFill>
                  <a:srgbClr val="002060"/>
                </a:solidFill>
                <a:latin typeface="Times New Roman" panose="02020603050405020304" pitchFamily="18" charset="0"/>
                <a:cs typeface="Times New Roman" panose="02020603050405020304" pitchFamily="18" charset="0"/>
              </a:rPr>
              <a:t> </a:t>
            </a:r>
            <a:r>
              <a:rPr lang="en-GB" b="1" dirty="0" err="1">
                <a:solidFill>
                  <a:srgbClr val="002060"/>
                </a:solidFill>
                <a:latin typeface="Times New Roman" panose="02020603050405020304" pitchFamily="18" charset="0"/>
                <a:cs typeface="Times New Roman" panose="02020603050405020304" pitchFamily="18" charset="0"/>
              </a:rPr>
              <a:t>hại</a:t>
            </a:r>
            <a:r>
              <a:rPr lang="en-GB" b="1" dirty="0">
                <a:solidFill>
                  <a:srgbClr val="002060"/>
                </a:solidFill>
                <a:latin typeface="Times New Roman" panose="02020603050405020304" pitchFamily="18" charset="0"/>
                <a:cs typeface="Times New Roman" panose="02020603050405020304" pitchFamily="18" charset="0"/>
              </a:rPr>
              <a:t> </a:t>
            </a:r>
            <a:r>
              <a:rPr lang="en-GB" b="1" dirty="0" err="1">
                <a:solidFill>
                  <a:srgbClr val="002060"/>
                </a:solidFill>
                <a:latin typeface="Times New Roman" panose="02020603050405020304" pitchFamily="18" charset="0"/>
                <a:cs typeface="Times New Roman" panose="02020603050405020304" pitchFamily="18" charset="0"/>
              </a:rPr>
              <a:t>khi</a:t>
            </a:r>
            <a:r>
              <a:rPr lang="en-GB" b="1" dirty="0">
                <a:solidFill>
                  <a:srgbClr val="002060"/>
                </a:solidFill>
                <a:latin typeface="Times New Roman" panose="02020603050405020304" pitchFamily="18" charset="0"/>
                <a:cs typeface="Times New Roman" panose="02020603050405020304" pitchFamily="18" charset="0"/>
              </a:rPr>
              <a:t> </a:t>
            </a:r>
            <a:r>
              <a:rPr lang="en-GB" b="1" dirty="0" err="1">
                <a:solidFill>
                  <a:srgbClr val="002060"/>
                </a:solidFill>
                <a:latin typeface="Times New Roman" panose="02020603050405020304" pitchFamily="18" charset="0"/>
                <a:cs typeface="Times New Roman" panose="02020603050405020304" pitchFamily="18" charset="0"/>
              </a:rPr>
              <a:t>truy</a:t>
            </a:r>
            <a:r>
              <a:rPr lang="en-GB" b="1" dirty="0">
                <a:solidFill>
                  <a:srgbClr val="002060"/>
                </a:solidFill>
                <a:latin typeface="Times New Roman" panose="02020603050405020304" pitchFamily="18" charset="0"/>
                <a:cs typeface="Times New Roman" panose="02020603050405020304" pitchFamily="18" charset="0"/>
              </a:rPr>
              <a:t> </a:t>
            </a:r>
            <a:r>
              <a:rPr lang="en-GB" b="1" dirty="0" err="1">
                <a:solidFill>
                  <a:srgbClr val="002060"/>
                </a:solidFill>
                <a:latin typeface="Times New Roman" panose="02020603050405020304" pitchFamily="18" charset="0"/>
                <a:cs typeface="Times New Roman" panose="02020603050405020304" pitchFamily="18" charset="0"/>
              </a:rPr>
              <a:t>cập</a:t>
            </a:r>
            <a:r>
              <a:rPr lang="en-GB" b="1" dirty="0">
                <a:solidFill>
                  <a:srgbClr val="002060"/>
                </a:solidFill>
                <a:latin typeface="Times New Roman" panose="02020603050405020304" pitchFamily="18" charset="0"/>
                <a:cs typeface="Times New Roman" panose="02020603050405020304" pitchFamily="18" charset="0"/>
              </a:rPr>
              <a:t> </a:t>
            </a:r>
            <a:r>
              <a:rPr lang="en-GB" b="1" dirty="0" err="1">
                <a:solidFill>
                  <a:srgbClr val="002060"/>
                </a:solidFill>
                <a:latin typeface="Times New Roman" panose="02020603050405020304" pitchFamily="18" charset="0"/>
                <a:cs typeface="Times New Roman" panose="02020603050405020304" pitchFamily="18" charset="0"/>
              </a:rPr>
              <a:t>vào</a:t>
            </a:r>
            <a:r>
              <a:rPr lang="en-GB" b="1" dirty="0">
                <a:solidFill>
                  <a:srgbClr val="002060"/>
                </a:solidFill>
                <a:latin typeface="Times New Roman" panose="02020603050405020304" pitchFamily="18" charset="0"/>
                <a:cs typeface="Times New Roman" panose="02020603050405020304" pitchFamily="18" charset="0"/>
              </a:rPr>
              <a:t> </a:t>
            </a:r>
            <a:r>
              <a:rPr lang="en-GB" b="1" dirty="0" err="1">
                <a:solidFill>
                  <a:srgbClr val="002060"/>
                </a:solidFill>
                <a:latin typeface="Times New Roman" panose="02020603050405020304" pitchFamily="18" charset="0"/>
                <a:cs typeface="Times New Roman" panose="02020603050405020304" pitchFamily="18" charset="0"/>
              </a:rPr>
              <a:t>trang</a:t>
            </a:r>
            <a:r>
              <a:rPr lang="en-GB" b="1" dirty="0">
                <a:solidFill>
                  <a:srgbClr val="002060"/>
                </a:solidFill>
                <a:latin typeface="Times New Roman" panose="02020603050405020304" pitchFamily="18" charset="0"/>
                <a:cs typeface="Times New Roman" panose="02020603050405020304" pitchFamily="18" charset="0"/>
              </a:rPr>
              <a:t> web </a:t>
            </a:r>
            <a:r>
              <a:rPr lang="en-GB" b="1" dirty="0" err="1">
                <a:solidFill>
                  <a:srgbClr val="002060"/>
                </a:solidFill>
                <a:latin typeface="Times New Roman" panose="02020603050405020304" pitchFamily="18" charset="0"/>
                <a:cs typeface="Times New Roman" panose="02020603050405020304" pitchFamily="18" charset="0"/>
              </a:rPr>
              <a:t>không</a:t>
            </a:r>
            <a:r>
              <a:rPr lang="en-GB" b="1" dirty="0">
                <a:solidFill>
                  <a:srgbClr val="002060"/>
                </a:solidFill>
                <a:latin typeface="Times New Roman" panose="02020603050405020304" pitchFamily="18" charset="0"/>
                <a:cs typeface="Times New Roman" panose="02020603050405020304" pitchFamily="18" charset="0"/>
              </a:rPr>
              <a:t> </a:t>
            </a:r>
            <a:r>
              <a:rPr lang="en-GB" b="1" dirty="0" err="1">
                <a:solidFill>
                  <a:srgbClr val="002060"/>
                </a:solidFill>
                <a:latin typeface="Times New Roman" panose="02020603050405020304" pitchFamily="18" charset="0"/>
                <a:cs typeface="Times New Roman" panose="02020603050405020304" pitchFamily="18" charset="0"/>
              </a:rPr>
              <a:t>phù</a:t>
            </a:r>
            <a:r>
              <a:rPr lang="en-GB" b="1" dirty="0">
                <a:solidFill>
                  <a:srgbClr val="002060"/>
                </a:solidFill>
                <a:latin typeface="Times New Roman" panose="02020603050405020304" pitchFamily="18" charset="0"/>
                <a:cs typeface="Times New Roman" panose="02020603050405020304" pitchFamily="18" charset="0"/>
              </a:rPr>
              <a:t> </a:t>
            </a:r>
            <a:r>
              <a:rPr lang="en-GB" b="1" dirty="0" err="1">
                <a:solidFill>
                  <a:srgbClr val="002060"/>
                </a:solidFill>
                <a:latin typeface="Times New Roman" panose="02020603050405020304" pitchFamily="18" charset="0"/>
                <a:cs typeface="Times New Roman" panose="02020603050405020304" pitchFamily="18" charset="0"/>
              </a:rPr>
              <a:t>hợp</a:t>
            </a:r>
            <a:r>
              <a:rPr lang="en-GB" b="1" dirty="0">
                <a:solidFill>
                  <a:srgbClr val="002060"/>
                </a:solidFill>
                <a:latin typeface="Times New Roman" panose="02020603050405020304" pitchFamily="18" charset="0"/>
                <a:cs typeface="Times New Roman" panose="02020603050405020304" pitchFamily="18" charset="0"/>
              </a:rPr>
              <a:t> </a:t>
            </a:r>
            <a:r>
              <a:rPr lang="en-GB" b="1" dirty="0" err="1">
                <a:solidFill>
                  <a:srgbClr val="002060"/>
                </a:solidFill>
                <a:latin typeface="Times New Roman" panose="02020603050405020304" pitchFamily="18" charset="0"/>
                <a:cs typeface="Times New Roman" panose="02020603050405020304" pitchFamily="18" charset="0"/>
              </a:rPr>
              <a:t>với</a:t>
            </a:r>
            <a:r>
              <a:rPr lang="en-GB" b="1" dirty="0">
                <a:solidFill>
                  <a:srgbClr val="002060"/>
                </a:solidFill>
                <a:latin typeface="Times New Roman" panose="02020603050405020304" pitchFamily="18" charset="0"/>
                <a:cs typeface="Times New Roman" panose="02020603050405020304" pitchFamily="18" charset="0"/>
              </a:rPr>
              <a:t> </a:t>
            </a:r>
            <a:r>
              <a:rPr lang="en-GB" b="1" dirty="0" err="1">
                <a:solidFill>
                  <a:srgbClr val="002060"/>
                </a:solidFill>
                <a:latin typeface="Times New Roman" panose="02020603050405020304" pitchFamily="18" charset="0"/>
                <a:cs typeface="Times New Roman" panose="02020603050405020304" pitchFamily="18" charset="0"/>
              </a:rPr>
              <a:t>lứa</a:t>
            </a:r>
            <a:r>
              <a:rPr lang="en-GB" b="1" dirty="0">
                <a:solidFill>
                  <a:srgbClr val="002060"/>
                </a:solidFill>
                <a:latin typeface="Times New Roman" panose="02020603050405020304" pitchFamily="18" charset="0"/>
                <a:cs typeface="Times New Roman" panose="02020603050405020304" pitchFamily="18" charset="0"/>
              </a:rPr>
              <a:t> </a:t>
            </a:r>
            <a:r>
              <a:rPr lang="en-GB" b="1" dirty="0" err="1">
                <a:solidFill>
                  <a:srgbClr val="002060"/>
                </a:solidFill>
                <a:latin typeface="Times New Roman" panose="02020603050405020304" pitchFamily="18" charset="0"/>
                <a:cs typeface="Times New Roman" panose="02020603050405020304" pitchFamily="18" charset="0"/>
              </a:rPr>
              <a:t>tuổi</a:t>
            </a:r>
            <a:endParaRPr lang="en-GB" b="1" dirty="0">
              <a:solidFill>
                <a:srgbClr val="00206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750797" y="1075321"/>
            <a:ext cx="2389239"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KHÁM PHÁ </a:t>
            </a:r>
          </a:p>
        </p:txBody>
      </p:sp>
    </p:spTree>
    <p:extLst>
      <p:ext uri="{BB962C8B-B14F-4D97-AF65-F5344CB8AC3E}">
        <p14:creationId xmlns:p14="http://schemas.microsoft.com/office/powerpoint/2010/main" val="3078552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9839" y="2805623"/>
            <a:ext cx="10715625" cy="3084513"/>
          </a:xfrm>
        </p:spPr>
        <p:txBody>
          <a:bodyPr>
            <a:normAutofit lnSpcReduction="10000"/>
          </a:bodyPr>
          <a:lstStyle/>
          <a:p>
            <a:r>
              <a:rPr lang="en-US" sz="4800" b="1" dirty="0">
                <a:ln w="12700" cmpd="sng">
                  <a:solidFill>
                    <a:schemeClr val="accent4"/>
                  </a:solidFill>
                  <a:prstDash val="solid"/>
                </a:ln>
                <a:solidFill>
                  <a:srgbClr val="C00000"/>
                </a:solidFill>
                <a:latin typeface="Times New Roman" panose="02020603050405020304" pitchFamily="18" charset="0"/>
                <a:cs typeface="Times New Roman" panose="02020603050405020304" pitchFamily="18" charset="0"/>
              </a:rPr>
              <a:t>CHỦ ĐỀ B. MẠNG MÁY TÍNH </a:t>
            </a:r>
          </a:p>
          <a:p>
            <a:r>
              <a:rPr lang="en-US" sz="4800" b="1" dirty="0">
                <a:ln w="12700" cmpd="sng">
                  <a:solidFill>
                    <a:schemeClr val="accent4"/>
                  </a:solidFill>
                  <a:prstDash val="solid"/>
                </a:ln>
                <a:solidFill>
                  <a:srgbClr val="C00000"/>
                </a:solidFill>
                <a:latin typeface="Times New Roman" panose="02020603050405020304" pitchFamily="18" charset="0"/>
                <a:cs typeface="Times New Roman" panose="02020603050405020304" pitchFamily="18" charset="0"/>
              </a:rPr>
              <a:t>VÀ INTERNET</a:t>
            </a:r>
          </a:p>
          <a:p>
            <a:r>
              <a:rPr lang="en-US" sz="5400" b="1" dirty="0" err="1">
                <a:solidFill>
                  <a:srgbClr val="002060"/>
                </a:solidFill>
                <a:latin typeface="Times New Roman" panose="02020603050405020304" pitchFamily="18" charset="0"/>
                <a:cs typeface="Times New Roman" panose="02020603050405020304" pitchFamily="18" charset="0"/>
              </a:rPr>
              <a:t>Bài</a:t>
            </a:r>
            <a:r>
              <a:rPr lang="en-US" sz="5400" b="1" dirty="0">
                <a:solidFill>
                  <a:srgbClr val="002060"/>
                </a:solidFill>
                <a:latin typeface="Times New Roman" panose="02020603050405020304" pitchFamily="18" charset="0"/>
                <a:cs typeface="Times New Roman" panose="02020603050405020304" pitchFamily="18" charset="0"/>
              </a:rPr>
              <a:t> 3. </a:t>
            </a:r>
            <a:r>
              <a:rPr lang="en-US" sz="5400" b="1" dirty="0" err="1">
                <a:solidFill>
                  <a:srgbClr val="002060"/>
                </a:solidFill>
                <a:latin typeface="Times New Roman" panose="02020603050405020304" pitchFamily="18" charset="0"/>
                <a:cs typeface="Times New Roman" panose="02020603050405020304" pitchFamily="18" charset="0"/>
              </a:rPr>
              <a:t>Thông</a:t>
            </a:r>
            <a:r>
              <a:rPr lang="en-US" sz="5400" b="1" dirty="0">
                <a:solidFill>
                  <a:srgbClr val="002060"/>
                </a:solidFill>
                <a:latin typeface="Times New Roman" panose="02020603050405020304" pitchFamily="18" charset="0"/>
                <a:cs typeface="Times New Roman" panose="02020603050405020304" pitchFamily="18" charset="0"/>
              </a:rPr>
              <a:t> tin </a:t>
            </a:r>
            <a:r>
              <a:rPr lang="en-US" sz="5400" b="1" dirty="0" err="1">
                <a:solidFill>
                  <a:srgbClr val="002060"/>
                </a:solidFill>
                <a:latin typeface="Times New Roman" panose="02020603050405020304" pitchFamily="18" charset="0"/>
                <a:cs typeface="Times New Roman" panose="02020603050405020304" pitchFamily="18" charset="0"/>
              </a:rPr>
              <a:t>trên</a:t>
            </a:r>
            <a:r>
              <a:rPr lang="en-US" sz="5400" b="1" dirty="0">
                <a:solidFill>
                  <a:srgbClr val="002060"/>
                </a:solidFill>
                <a:latin typeface="Times New Roman" panose="02020603050405020304" pitchFamily="18" charset="0"/>
                <a:cs typeface="Times New Roman" panose="02020603050405020304" pitchFamily="18" charset="0"/>
              </a:rPr>
              <a:t> </a:t>
            </a:r>
            <a:r>
              <a:rPr lang="en-US" sz="5400" b="1" dirty="0" err="1">
                <a:solidFill>
                  <a:srgbClr val="002060"/>
                </a:solidFill>
                <a:latin typeface="Times New Roman" panose="02020603050405020304" pitchFamily="18" charset="0"/>
                <a:cs typeface="Times New Roman" panose="02020603050405020304" pitchFamily="18" charset="0"/>
              </a:rPr>
              <a:t>trang</a:t>
            </a:r>
            <a:r>
              <a:rPr lang="en-US" sz="5400" b="1" dirty="0">
                <a:solidFill>
                  <a:srgbClr val="002060"/>
                </a:solidFill>
                <a:latin typeface="Times New Roman" panose="02020603050405020304" pitchFamily="18" charset="0"/>
                <a:cs typeface="Times New Roman" panose="02020603050405020304" pitchFamily="18" charset="0"/>
              </a:rPr>
              <a:t> web</a:t>
            </a:r>
          </a:p>
          <a:p>
            <a:r>
              <a:rPr lang="en-US" sz="5400" b="1" dirty="0">
                <a:solidFill>
                  <a:srgbClr val="002060"/>
                </a:solidFill>
                <a:latin typeface="Times New Roman" panose="02020603050405020304" pitchFamily="18" charset="0"/>
                <a:cs typeface="Times New Roman" panose="02020603050405020304" pitchFamily="18" charset="0"/>
              </a:rPr>
              <a:t>(</a:t>
            </a:r>
            <a:r>
              <a:rPr lang="en-US" sz="5400" b="1" dirty="0" err="1">
                <a:solidFill>
                  <a:srgbClr val="002060"/>
                </a:solidFill>
                <a:latin typeface="Times New Roman" panose="02020603050405020304" pitchFamily="18" charset="0"/>
                <a:cs typeface="Times New Roman" panose="02020603050405020304" pitchFamily="18" charset="0"/>
              </a:rPr>
              <a:t>tiết</a:t>
            </a:r>
            <a:r>
              <a:rPr lang="en-US" sz="5400" b="1" dirty="0">
                <a:solidFill>
                  <a:srgbClr val="002060"/>
                </a:solidFill>
                <a:latin typeface="Times New Roman" panose="02020603050405020304" pitchFamily="18" charset="0"/>
                <a:cs typeface="Times New Roman" panose="02020603050405020304" pitchFamily="18" charset="0"/>
              </a:rPr>
              <a:t> 1)</a:t>
            </a:r>
          </a:p>
        </p:txBody>
      </p:sp>
      <p:sp>
        <p:nvSpPr>
          <p:cNvPr id="4" name="TextBox 3"/>
          <p:cNvSpPr txBox="1"/>
          <p:nvPr/>
        </p:nvSpPr>
        <p:spPr>
          <a:xfrm>
            <a:off x="4818131" y="711732"/>
            <a:ext cx="3391804"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4800" b="1" dirty="0">
                <a:solidFill>
                  <a:srgbClr val="7030A0"/>
                </a:solidFill>
                <a:latin typeface="Times New Roman" panose="02020603050405020304" pitchFamily="18" charset="0"/>
                <a:cs typeface="Times New Roman" panose="02020603050405020304" pitchFamily="18" charset="0"/>
              </a:rPr>
              <a:t>TUẦN 5</a:t>
            </a:r>
          </a:p>
          <a:p>
            <a:pPr algn="ctr"/>
            <a:r>
              <a:rPr lang="en-GB" sz="4800" b="1" dirty="0">
                <a:solidFill>
                  <a:srgbClr val="002060"/>
                </a:solidFill>
                <a:latin typeface="Times New Roman" panose="02020603050405020304" pitchFamily="18" charset="0"/>
                <a:cs typeface="Times New Roman" panose="02020603050405020304" pitchFamily="18" charset="0"/>
              </a:rPr>
              <a:t>Tin </a:t>
            </a:r>
            <a:r>
              <a:rPr lang="en-GB" sz="4800" b="1" dirty="0" err="1">
                <a:solidFill>
                  <a:srgbClr val="002060"/>
                </a:solidFill>
                <a:latin typeface="Times New Roman" panose="02020603050405020304" pitchFamily="18" charset="0"/>
                <a:cs typeface="Times New Roman" panose="02020603050405020304" pitchFamily="18" charset="0"/>
              </a:rPr>
              <a:t>học</a:t>
            </a:r>
            <a:r>
              <a:rPr lang="en-GB" sz="4800" b="1" dirty="0">
                <a:solidFill>
                  <a:srgbClr val="002060"/>
                </a:solidFill>
                <a:latin typeface="Times New Roman" panose="02020603050405020304" pitchFamily="18" charset="0"/>
                <a:cs typeface="Times New Roman" panose="02020603050405020304" pitchFamily="18" charset="0"/>
              </a:rPr>
              <a:t> 4</a:t>
            </a:r>
          </a:p>
        </p:txBody>
      </p:sp>
    </p:spTree>
    <p:extLst>
      <p:ext uri="{BB962C8B-B14F-4D97-AF65-F5344CB8AC3E}">
        <p14:creationId xmlns:p14="http://schemas.microsoft.com/office/powerpoint/2010/main" val="561672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err="1">
                <a:solidFill>
                  <a:srgbClr val="FF0000"/>
                </a:solidFill>
                <a:latin typeface="Times New Roman" panose="02020603050405020304" pitchFamily="18" charset="0"/>
                <a:cs typeface="Times New Roman" panose="02020603050405020304" pitchFamily="18" charset="0"/>
              </a:rPr>
              <a:t>Mục</a:t>
            </a:r>
            <a:r>
              <a:rPr lang="en-GB" b="1" dirty="0">
                <a:solidFill>
                  <a:srgbClr val="FF0000"/>
                </a:solidFill>
                <a:latin typeface="Times New Roman" panose="02020603050405020304" pitchFamily="18" charset="0"/>
                <a:cs typeface="Times New Roman" panose="02020603050405020304" pitchFamily="18" charset="0"/>
              </a:rPr>
              <a:t> </a:t>
            </a:r>
            <a:r>
              <a:rPr lang="en-GB" b="1" dirty="0" err="1">
                <a:solidFill>
                  <a:srgbClr val="FF0000"/>
                </a:solidFill>
                <a:latin typeface="Times New Roman" panose="02020603050405020304" pitchFamily="18" charset="0"/>
                <a:cs typeface="Times New Roman" panose="02020603050405020304" pitchFamily="18" charset="0"/>
              </a:rPr>
              <a:t>tiêu</a:t>
            </a:r>
            <a:endParaRPr lang="en-GB"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lgn="just"/>
            <a:r>
              <a:rPr lang="en-GB" sz="4000" dirty="0" err="1">
                <a:latin typeface="Times New Roman" panose="02020603050405020304" pitchFamily="18" charset="0"/>
                <a:cs typeface="Times New Roman" panose="02020603050405020304" pitchFamily="18" charset="0"/>
              </a:rPr>
              <a:t>Nhận</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biết</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và</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phân</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biệt</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được</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các</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loại</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thông</a:t>
            </a:r>
            <a:r>
              <a:rPr lang="en-GB" sz="4000" dirty="0">
                <a:latin typeface="Times New Roman" panose="02020603050405020304" pitchFamily="18" charset="0"/>
                <a:cs typeface="Times New Roman" panose="02020603050405020304" pitchFamily="18" charset="0"/>
              </a:rPr>
              <a:t> tin </a:t>
            </a:r>
            <a:r>
              <a:rPr lang="en-GB" sz="4000" dirty="0" err="1">
                <a:latin typeface="Times New Roman" panose="02020603050405020304" pitchFamily="18" charset="0"/>
                <a:cs typeface="Times New Roman" panose="02020603050405020304" pitchFamily="18" charset="0"/>
              </a:rPr>
              <a:t>chính</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trên</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trang</a:t>
            </a:r>
            <a:r>
              <a:rPr lang="en-GB" sz="4000" dirty="0">
                <a:latin typeface="Times New Roman" panose="02020603050405020304" pitchFamily="18" charset="0"/>
                <a:cs typeface="Times New Roman" panose="02020603050405020304" pitchFamily="18" charset="0"/>
              </a:rPr>
              <a:t> web: </a:t>
            </a:r>
            <a:r>
              <a:rPr lang="en-GB" sz="4000" dirty="0" err="1">
                <a:latin typeface="Times New Roman" panose="02020603050405020304" pitchFamily="18" charset="0"/>
                <a:cs typeface="Times New Roman" panose="02020603050405020304" pitchFamily="18" charset="0"/>
              </a:rPr>
              <a:t>văn</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bản</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hình</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ảnh</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âm</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thanh</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và</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siêu</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liên</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kết</a:t>
            </a:r>
            <a:r>
              <a:rPr lang="en-GB" sz="4000" dirty="0">
                <a:latin typeface="Times New Roman" panose="02020603050405020304" pitchFamily="18" charset="0"/>
                <a:cs typeface="Times New Roman" panose="02020603050405020304" pitchFamily="18" charset="0"/>
              </a:rPr>
              <a:t>.</a:t>
            </a:r>
          </a:p>
          <a:p>
            <a:pPr algn="just"/>
            <a:r>
              <a:rPr lang="en-GB" sz="4000" dirty="0" err="1">
                <a:latin typeface="Times New Roman" panose="02020603050405020304" pitchFamily="18" charset="0"/>
                <a:cs typeface="Times New Roman" panose="02020603050405020304" pitchFamily="18" charset="0"/>
              </a:rPr>
              <a:t>Giải</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thích</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được</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sơ</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lược</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tác</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hại</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khi</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trẻ</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em</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cố</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tình</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truy</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cập</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vào</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những</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trang</a:t>
            </a:r>
            <a:r>
              <a:rPr lang="en-GB" sz="4000" dirty="0">
                <a:latin typeface="Times New Roman" panose="02020603050405020304" pitchFamily="18" charset="0"/>
                <a:cs typeface="Times New Roman" panose="02020603050405020304" pitchFamily="18" charset="0"/>
              </a:rPr>
              <a:t> web </a:t>
            </a:r>
            <a:r>
              <a:rPr lang="en-GB" sz="4000" dirty="0" err="1">
                <a:latin typeface="Times New Roman" panose="02020603050405020304" pitchFamily="18" charset="0"/>
                <a:cs typeface="Times New Roman" panose="02020603050405020304" pitchFamily="18" charset="0"/>
              </a:rPr>
              <a:t>không</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phù</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hợp</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lứa</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tuổi</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và</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không</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nên</a:t>
            </a:r>
            <a:r>
              <a:rPr lang="en-GB" sz="4000" dirty="0">
                <a:latin typeface="Times New Roman" panose="02020603050405020304" pitchFamily="18" charset="0"/>
                <a:cs typeface="Times New Roman" panose="02020603050405020304" pitchFamily="18" charset="0"/>
              </a:rPr>
              <a:t> </a:t>
            </a:r>
            <a:r>
              <a:rPr lang="en-GB" sz="4000" dirty="0" err="1">
                <a:latin typeface="Times New Roman" panose="02020603050405020304" pitchFamily="18" charset="0"/>
                <a:cs typeface="Times New Roman" panose="02020603050405020304" pitchFamily="18" charset="0"/>
              </a:rPr>
              <a:t>xem</a:t>
            </a:r>
            <a:r>
              <a:rPr lang="en-GB" sz="4000" dirty="0"/>
              <a:t>.</a:t>
            </a:r>
          </a:p>
        </p:txBody>
      </p:sp>
      <p:pic>
        <p:nvPicPr>
          <p:cNvPr id="4" name="Picture 3"/>
          <p:cNvPicPr>
            <a:picLocks noChangeAspect="1"/>
          </p:cNvPicPr>
          <p:nvPr/>
        </p:nvPicPr>
        <p:blipFill rotWithShape="1">
          <a:blip r:embed="rId3"/>
          <a:srcRect r="56947" b="15706"/>
          <a:stretch/>
        </p:blipFill>
        <p:spPr>
          <a:xfrm>
            <a:off x="0" y="802451"/>
            <a:ext cx="1064525" cy="1023174"/>
          </a:xfrm>
          <a:prstGeom prst="rect">
            <a:avLst/>
          </a:prstGeom>
        </p:spPr>
      </p:pic>
    </p:spTree>
    <p:extLst>
      <p:ext uri="{BB962C8B-B14F-4D97-AF65-F5344CB8AC3E}">
        <p14:creationId xmlns:p14="http://schemas.microsoft.com/office/powerpoint/2010/main" val="2783897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714" y="1101212"/>
            <a:ext cx="10144338" cy="2492593"/>
          </a:xfrm>
        </p:spPr>
        <p:style>
          <a:lnRef idx="2">
            <a:schemeClr val="accent2"/>
          </a:lnRef>
          <a:fillRef idx="1">
            <a:schemeClr val="lt1"/>
          </a:fillRef>
          <a:effectRef idx="0">
            <a:schemeClr val="accent2"/>
          </a:effectRef>
          <a:fontRef idx="minor">
            <a:schemeClr val="dk1"/>
          </a:fontRef>
        </p:style>
        <p:txBody>
          <a:bodyPr>
            <a:normAutofit/>
          </a:bodyPr>
          <a:lstStyle/>
          <a:p>
            <a:pPr algn="just"/>
            <a:r>
              <a:rPr lang="en-US" dirty="0">
                <a:latin typeface="Times New Roman" panose="02020603050405020304" pitchFamily="18" charset="0"/>
                <a:cs typeface="Times New Roman" panose="02020603050405020304" pitchFamily="18" charset="0"/>
              </a:rPr>
              <a:t>	</a:t>
            </a:r>
            <a:r>
              <a:rPr lang="en-US" sz="3600" b="1" dirty="0">
                <a:solidFill>
                  <a:srgbClr val="00B050"/>
                </a:solidFill>
                <a:latin typeface="Times New Roman" panose="02020603050405020304" pitchFamily="18" charset="0"/>
                <a:cs typeface="Times New Roman" panose="02020603050405020304" pitchFamily="18" charset="0"/>
              </a:rPr>
              <a:t>Ở </a:t>
            </a:r>
            <a:r>
              <a:rPr lang="en-US" sz="3600" b="1" dirty="0" err="1">
                <a:solidFill>
                  <a:srgbClr val="00B050"/>
                </a:solidFill>
                <a:latin typeface="Times New Roman" panose="02020603050405020304" pitchFamily="18" charset="0"/>
                <a:cs typeface="Times New Roman" panose="02020603050405020304" pitchFamily="18" charset="0"/>
              </a:rPr>
              <a:t>lớp</a:t>
            </a:r>
            <a:r>
              <a:rPr lang="en-US" sz="3600" b="1" dirty="0">
                <a:solidFill>
                  <a:srgbClr val="00B050"/>
                </a:solidFill>
                <a:latin typeface="Times New Roman" panose="02020603050405020304" pitchFamily="18" charset="0"/>
                <a:cs typeface="Times New Roman" panose="02020603050405020304" pitchFamily="18" charset="0"/>
              </a:rPr>
              <a:t> 3 </a:t>
            </a:r>
            <a:r>
              <a:rPr lang="en-US" sz="3600" b="1" dirty="0" err="1">
                <a:solidFill>
                  <a:srgbClr val="00B050"/>
                </a:solidFill>
                <a:latin typeface="Times New Roman" panose="02020603050405020304" pitchFamily="18" charset="0"/>
                <a:cs typeface="Times New Roman" panose="02020603050405020304" pitchFamily="18" charset="0"/>
              </a:rPr>
              <a:t>em</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đã</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biết</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có</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thể</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truy</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cập</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các</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trang</a:t>
            </a:r>
            <a:r>
              <a:rPr lang="en-US" sz="3600" b="1" dirty="0">
                <a:solidFill>
                  <a:srgbClr val="00B050"/>
                </a:solidFill>
                <a:latin typeface="Times New Roman" panose="02020603050405020304" pitchFamily="18" charset="0"/>
                <a:cs typeface="Times New Roman" panose="02020603050405020304" pitchFamily="18" charset="0"/>
              </a:rPr>
              <a:t> web </a:t>
            </a:r>
            <a:r>
              <a:rPr lang="en-US" sz="3600" b="1" dirty="0" err="1">
                <a:solidFill>
                  <a:srgbClr val="00B050"/>
                </a:solidFill>
                <a:latin typeface="Times New Roman" panose="02020603050405020304" pitchFamily="18" charset="0"/>
                <a:cs typeface="Times New Roman" panose="02020603050405020304" pitchFamily="18" charset="0"/>
              </a:rPr>
              <a:t>để</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xem</a:t>
            </a:r>
            <a:r>
              <a:rPr lang="en-US" sz="3600" b="1" dirty="0">
                <a:solidFill>
                  <a:srgbClr val="00B050"/>
                </a:solidFill>
                <a:latin typeface="Times New Roman" panose="02020603050405020304" pitchFamily="18" charset="0"/>
                <a:cs typeface="Times New Roman" panose="02020603050405020304" pitchFamily="18" charset="0"/>
              </a:rPr>
              <a:t> tin </a:t>
            </a:r>
            <a:r>
              <a:rPr lang="en-US" sz="3600" b="1" dirty="0" err="1">
                <a:solidFill>
                  <a:srgbClr val="00B050"/>
                </a:solidFill>
                <a:latin typeface="Times New Roman" panose="02020603050405020304" pitchFamily="18" charset="0"/>
                <a:cs typeface="Times New Roman" panose="02020603050405020304" pitchFamily="18" charset="0"/>
              </a:rPr>
              <a:t>tức</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giải</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trí</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trên</a:t>
            </a:r>
            <a:r>
              <a:rPr lang="en-US" sz="3600" b="1" dirty="0">
                <a:solidFill>
                  <a:srgbClr val="00B050"/>
                </a:solidFill>
                <a:latin typeface="Times New Roman" panose="02020603050405020304" pitchFamily="18" charset="0"/>
                <a:cs typeface="Times New Roman" panose="02020603050405020304" pitchFamily="18" charset="0"/>
              </a:rPr>
              <a:t> Internet.  </a:t>
            </a:r>
            <a:r>
              <a:rPr lang="en-US" sz="3600" b="1" dirty="0" err="1">
                <a:solidFill>
                  <a:srgbClr val="00B050"/>
                </a:solidFill>
                <a:latin typeface="Times New Roman" panose="02020603050405020304" pitchFamily="18" charset="0"/>
                <a:cs typeface="Times New Roman" panose="02020603050405020304" pitchFamily="18" charset="0"/>
              </a:rPr>
              <a:t>Em</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hãy</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trao</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đổi</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với</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bạn</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và</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cho</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biết</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thông</a:t>
            </a:r>
            <a:r>
              <a:rPr lang="en-US" sz="3600" b="1" dirty="0">
                <a:solidFill>
                  <a:srgbClr val="00B050"/>
                </a:solidFill>
                <a:latin typeface="Times New Roman" panose="02020603050405020304" pitchFamily="18" charset="0"/>
                <a:cs typeface="Times New Roman" panose="02020603050405020304" pitchFamily="18" charset="0"/>
              </a:rPr>
              <a:t> tin </a:t>
            </a:r>
            <a:r>
              <a:rPr lang="en-US" sz="3600" b="1" dirty="0" err="1">
                <a:solidFill>
                  <a:srgbClr val="00B050"/>
                </a:solidFill>
                <a:latin typeface="Times New Roman" panose="02020603050405020304" pitchFamily="18" charset="0"/>
                <a:cs typeface="Times New Roman" panose="02020603050405020304" pitchFamily="18" charset="0"/>
              </a:rPr>
              <a:t>trên</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trang</a:t>
            </a:r>
            <a:r>
              <a:rPr lang="en-US" sz="3600" b="1" dirty="0">
                <a:solidFill>
                  <a:srgbClr val="00B050"/>
                </a:solidFill>
                <a:latin typeface="Times New Roman" panose="02020603050405020304" pitchFamily="18" charset="0"/>
                <a:cs typeface="Times New Roman" panose="02020603050405020304" pitchFamily="18" charset="0"/>
              </a:rPr>
              <a:t> web </a:t>
            </a:r>
            <a:r>
              <a:rPr lang="en-US" sz="3600" b="1" dirty="0" err="1">
                <a:solidFill>
                  <a:srgbClr val="00B050"/>
                </a:solidFill>
                <a:latin typeface="Times New Roman" panose="02020603050405020304" pitchFamily="18" charset="0"/>
                <a:cs typeface="Times New Roman" panose="02020603050405020304" pitchFamily="18" charset="0"/>
              </a:rPr>
              <a:t>được</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trình</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bày</a:t>
            </a:r>
            <a:r>
              <a:rPr lang="en-US" sz="3600" b="1" dirty="0">
                <a:solidFill>
                  <a:srgbClr val="00B050"/>
                </a:solidFill>
                <a:latin typeface="Times New Roman" panose="02020603050405020304" pitchFamily="18" charset="0"/>
                <a:cs typeface="Times New Roman" panose="02020603050405020304" pitchFamily="18" charset="0"/>
              </a:rPr>
              <a:t> ở </a:t>
            </a:r>
            <a:r>
              <a:rPr lang="en-US" sz="3600" b="1" dirty="0" err="1">
                <a:solidFill>
                  <a:srgbClr val="00B050"/>
                </a:solidFill>
                <a:latin typeface="Times New Roman" panose="02020603050405020304" pitchFamily="18" charset="0"/>
                <a:cs typeface="Times New Roman" panose="02020603050405020304" pitchFamily="18" charset="0"/>
              </a:rPr>
              <a:t>những</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dạng</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nào</a:t>
            </a:r>
            <a:r>
              <a:rPr lang="en-US" sz="3600" b="1" dirty="0">
                <a:solidFill>
                  <a:srgbClr val="00B050"/>
                </a:solidFill>
                <a:latin typeface="Times New Roman" panose="02020603050405020304" pitchFamily="18" charset="0"/>
                <a:cs typeface="Times New Roman" panose="02020603050405020304" pitchFamily="18" charset="0"/>
              </a:rPr>
              <a:t> ?</a:t>
            </a:r>
            <a:endParaRPr lang="en-GB" sz="3600" b="1" dirty="0">
              <a:solidFill>
                <a:srgbClr val="00B05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730477" y="353961"/>
            <a:ext cx="2389239"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KHỞI ĐỘNG</a:t>
            </a:r>
          </a:p>
        </p:txBody>
      </p:sp>
      <p:pic>
        <p:nvPicPr>
          <p:cNvPr id="4" name="Picture 3"/>
          <p:cNvPicPr>
            <a:picLocks noChangeAspect="1"/>
          </p:cNvPicPr>
          <p:nvPr/>
        </p:nvPicPr>
        <p:blipFill rotWithShape="1">
          <a:blip r:embed="rId2"/>
          <a:srcRect l="31782" t="46021" r="23218" b="32894"/>
          <a:stretch/>
        </p:blipFill>
        <p:spPr>
          <a:xfrm>
            <a:off x="1424762" y="3817837"/>
            <a:ext cx="10295290" cy="3040164"/>
          </a:xfrm>
          <a:prstGeom prst="rect">
            <a:avLst/>
          </a:prstGeom>
        </p:spPr>
      </p:pic>
    </p:spTree>
    <p:extLst>
      <p:ext uri="{BB962C8B-B14F-4D97-AF65-F5344CB8AC3E}">
        <p14:creationId xmlns:p14="http://schemas.microsoft.com/office/powerpoint/2010/main" val="326482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026340" y="2124499"/>
            <a:ext cx="8807138" cy="1610437"/>
          </a:xfrm>
        </p:spPr>
        <p:style>
          <a:lnRef idx="3">
            <a:schemeClr val="lt1"/>
          </a:lnRef>
          <a:fillRef idx="1">
            <a:schemeClr val="accent1"/>
          </a:fillRef>
          <a:effectRef idx="1">
            <a:schemeClr val="accent1"/>
          </a:effectRef>
          <a:fontRef idx="minor">
            <a:schemeClr val="lt1"/>
          </a:fontRef>
        </p:style>
        <p:txBody>
          <a:bodyPr>
            <a:noAutofit/>
          </a:bodyPr>
          <a:lstStyle/>
          <a:p>
            <a:pPr marL="0" indent="0" algn="ctr">
              <a:buNone/>
            </a:pPr>
            <a:r>
              <a:rPr lang="en-US" sz="4800" b="1" dirty="0">
                <a:latin typeface="Times New Roman" panose="02020603050405020304" pitchFamily="18" charset="0"/>
                <a:cs typeface="Times New Roman" panose="02020603050405020304" pitchFamily="18" charset="0"/>
              </a:rPr>
              <a:t>1. </a:t>
            </a:r>
            <a:r>
              <a:rPr lang="en-US" sz="4800" b="1" dirty="0" err="1">
                <a:latin typeface="Times New Roman" panose="02020603050405020304" pitchFamily="18" charset="0"/>
                <a:cs typeface="Times New Roman" panose="02020603050405020304" pitchFamily="18" charset="0"/>
              </a:rPr>
              <a:t>Các</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loại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thông</a:t>
            </a:r>
            <a:r>
              <a:rPr lang="en-US" sz="4800" b="1" dirty="0">
                <a:latin typeface="Times New Roman" panose="02020603050405020304" pitchFamily="18" charset="0"/>
                <a:cs typeface="Times New Roman" panose="02020603050405020304" pitchFamily="18" charset="0"/>
              </a:rPr>
              <a:t> tin </a:t>
            </a:r>
            <a:r>
              <a:rPr lang="en-US" sz="4800" b="1" dirty="0" err="1">
                <a:latin typeface="Times New Roman" panose="02020603050405020304" pitchFamily="18" charset="0"/>
                <a:cs typeface="Times New Roman" panose="02020603050405020304" pitchFamily="18" charset="0"/>
              </a:rPr>
              <a:t>chính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trên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trang</a:t>
            </a:r>
            <a:r>
              <a:rPr lang="en-US" sz="4800" b="1" dirty="0">
                <a:latin typeface="Times New Roman" panose="02020603050405020304" pitchFamily="18" charset="0"/>
                <a:cs typeface="Times New Roman" panose="02020603050405020304" pitchFamily="18" charset="0"/>
              </a:rPr>
              <a:t> web – </a:t>
            </a:r>
            <a:r>
              <a:rPr lang="en-US" sz="4800" b="1" dirty="0">
                <a:solidFill>
                  <a:srgbClr val="FFFF00"/>
                </a:solidFill>
                <a:latin typeface="Times New Roman" panose="02020603050405020304" pitchFamily="18" charset="0"/>
                <a:cs typeface="Times New Roman" panose="02020603050405020304" pitchFamily="18" charset="0"/>
              </a:rPr>
              <a:t>SGK </a:t>
            </a:r>
            <a:r>
              <a:rPr lang="en-US" sz="4800" b="1" dirty="0" err="1">
                <a:solidFill>
                  <a:srgbClr val="FFFF00"/>
                </a:solidFill>
                <a:latin typeface="Times New Roman" panose="02020603050405020304" pitchFamily="18" charset="0"/>
                <a:cs typeface="Times New Roman" panose="02020603050405020304" pitchFamily="18" charset="0"/>
              </a:rPr>
              <a:t>trang</a:t>
            </a:r>
            <a:r>
              <a:rPr lang="en-US" sz="4800" b="1" dirty="0">
                <a:solidFill>
                  <a:srgbClr val="FFFF00"/>
                </a:solidFill>
                <a:latin typeface="Times New Roman" panose="02020603050405020304" pitchFamily="18" charset="0"/>
                <a:cs typeface="Times New Roman" panose="02020603050405020304" pitchFamily="18" charset="0"/>
              </a:rPr>
              <a:t> 11</a:t>
            </a:r>
          </a:p>
        </p:txBody>
      </p:sp>
      <p:sp>
        <p:nvSpPr>
          <p:cNvPr id="4" name="TextBox 3"/>
          <p:cNvSpPr txBox="1"/>
          <p:nvPr/>
        </p:nvSpPr>
        <p:spPr>
          <a:xfrm>
            <a:off x="1750797" y="1075321"/>
            <a:ext cx="2389239"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KHÁM PHÁ </a:t>
            </a:r>
          </a:p>
        </p:txBody>
      </p:sp>
    </p:spTree>
    <p:extLst>
      <p:ext uri="{BB962C8B-B14F-4D97-AF65-F5344CB8AC3E}">
        <p14:creationId xmlns:p14="http://schemas.microsoft.com/office/powerpoint/2010/main" val="3185110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793" y="441467"/>
            <a:ext cx="9597571" cy="1100730"/>
          </a:xfrm>
        </p:spPr>
        <p:txBody>
          <a:bodyPr>
            <a:normAutofit fontScale="90000"/>
          </a:bodyPr>
          <a:lstStyle/>
          <a:p>
            <a:pPr algn="ctr"/>
            <a:br>
              <a:rPr lang="en-GB" sz="5400" dirty="0"/>
            </a:br>
            <a:r>
              <a:rPr lang="en-GB" sz="5400" b="1" dirty="0" err="1">
                <a:solidFill>
                  <a:srgbClr val="002060"/>
                </a:solidFill>
                <a:latin typeface="Times New Roman" panose="02020603050405020304" pitchFamily="18" charset="0"/>
                <a:cs typeface="Times New Roman" panose="02020603050405020304" pitchFamily="18" charset="0"/>
              </a:rPr>
              <a:t>Đọc</a:t>
            </a:r>
            <a:r>
              <a:rPr lang="en-GB" sz="5400" b="1" dirty="0">
                <a:solidFill>
                  <a:srgbClr val="002060"/>
                </a:solidFill>
                <a:latin typeface="Times New Roman" panose="02020603050405020304" pitchFamily="18" charset="0"/>
                <a:cs typeface="Times New Roman" panose="02020603050405020304" pitchFamily="18" charset="0"/>
              </a:rPr>
              <a:t> </a:t>
            </a:r>
            <a:r>
              <a:rPr lang="en-GB" sz="5400" b="1" dirty="0" err="1">
                <a:solidFill>
                  <a:srgbClr val="002060"/>
                </a:solidFill>
                <a:latin typeface="Times New Roman" panose="02020603050405020304" pitchFamily="18" charset="0"/>
                <a:cs typeface="Times New Roman" panose="02020603050405020304" pitchFamily="18" charset="0"/>
              </a:rPr>
              <a:t>thông</a:t>
            </a:r>
            <a:r>
              <a:rPr lang="en-GB" sz="5400" b="1" dirty="0">
                <a:solidFill>
                  <a:srgbClr val="002060"/>
                </a:solidFill>
                <a:latin typeface="Times New Roman" panose="02020603050405020304" pitchFamily="18" charset="0"/>
                <a:cs typeface="Times New Roman" panose="02020603050405020304" pitchFamily="18" charset="0"/>
              </a:rPr>
              <a:t> tin SGK/ </a:t>
            </a:r>
            <a:r>
              <a:rPr lang="en-GB" sz="5400" b="1" dirty="0" err="1">
                <a:solidFill>
                  <a:srgbClr val="002060"/>
                </a:solidFill>
                <a:latin typeface="Times New Roman" panose="02020603050405020304" pitchFamily="18" charset="0"/>
                <a:cs typeface="Times New Roman" panose="02020603050405020304" pitchFamily="18" charset="0"/>
              </a:rPr>
              <a:t>trang</a:t>
            </a:r>
            <a:r>
              <a:rPr lang="en-GB" sz="5400" b="1" dirty="0">
                <a:solidFill>
                  <a:srgbClr val="002060"/>
                </a:solidFill>
                <a:latin typeface="Times New Roman" panose="02020603050405020304" pitchFamily="18" charset="0"/>
                <a:cs typeface="Times New Roman" panose="02020603050405020304" pitchFamily="18" charset="0"/>
              </a:rPr>
              <a:t> 11.</a:t>
            </a:r>
            <a:br>
              <a:rPr lang="en-GB" sz="5400" b="1" dirty="0">
                <a:solidFill>
                  <a:srgbClr val="002060"/>
                </a:solidFill>
                <a:latin typeface="Times New Roman" panose="02020603050405020304" pitchFamily="18" charset="0"/>
                <a:cs typeface="Times New Roman" panose="02020603050405020304" pitchFamily="18" charset="0"/>
              </a:rPr>
            </a:br>
            <a:endParaRPr lang="en-GB" sz="5400" b="1" dirty="0">
              <a:solidFill>
                <a:srgbClr val="002060"/>
              </a:solidFill>
              <a:latin typeface="Times New Roman" panose="02020603050405020304" pitchFamily="18" charset="0"/>
              <a:cs typeface="Times New Roman" panose="02020603050405020304" pitchFamily="18" charset="0"/>
            </a:endParaRP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700300" y="5112755"/>
            <a:ext cx="2394086" cy="1520299"/>
          </a:xfrm>
          <a:prstGeom prst="rect">
            <a:avLst/>
          </a:prstGeom>
        </p:spPr>
      </p:pic>
      <p:sp>
        <p:nvSpPr>
          <p:cNvPr id="4" name="Rounded Rectangular Callout 3"/>
          <p:cNvSpPr/>
          <p:nvPr/>
        </p:nvSpPr>
        <p:spPr>
          <a:xfrm>
            <a:off x="1756227" y="1542197"/>
            <a:ext cx="10288289" cy="3570558"/>
          </a:xfrm>
          <a:prstGeom prst="wedgeRoundRectCallout">
            <a:avLst>
              <a:gd name="adj1" fmla="val -39695"/>
              <a:gd name="adj2" fmla="val 56321"/>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Trên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trang</a:t>
            </a:r>
            <a:r>
              <a:rPr lang="en-US" sz="3600" dirty="0">
                <a:solidFill>
                  <a:srgbClr val="002060"/>
                </a:solidFill>
                <a:latin typeface="Times New Roman" panose="02020603050405020304" pitchFamily="18" charset="0"/>
                <a:cs typeface="Times New Roman" panose="02020603050405020304" pitchFamily="18" charset="0"/>
              </a:rPr>
              <a:t> web </a:t>
            </a:r>
            <a:r>
              <a:rPr lang="en-US" sz="3600" dirty="0" err="1">
                <a:solidFill>
                  <a:srgbClr val="002060"/>
                </a:solidFill>
                <a:latin typeface="Times New Roman" panose="02020603050405020304" pitchFamily="18" charset="0"/>
                <a:cs typeface="Times New Roman" panose="02020603050405020304" pitchFamily="18" charset="0"/>
              </a:rPr>
              <a:t>có</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những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loại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thông</a:t>
            </a:r>
            <a:r>
              <a:rPr lang="en-US" sz="3600" dirty="0">
                <a:solidFill>
                  <a:srgbClr val="002060"/>
                </a:solidFill>
                <a:latin typeface="Times New Roman" panose="02020603050405020304" pitchFamily="18" charset="0"/>
                <a:cs typeface="Times New Roman" panose="02020603050405020304" pitchFamily="18" charset="0"/>
              </a:rPr>
              <a:t> tin </a:t>
            </a:r>
            <a:r>
              <a:rPr lang="en-US" sz="3600" dirty="0" err="1">
                <a:solidFill>
                  <a:srgbClr val="002060"/>
                </a:solidFill>
                <a:latin typeface="Times New Roman" panose="02020603050405020304" pitchFamily="18" charset="0"/>
                <a:cs typeface="Times New Roman" panose="02020603050405020304" pitchFamily="18" charset="0"/>
              </a:rPr>
              <a:t>nào</a:t>
            </a:r>
            <a:r>
              <a:rPr lang="en-US" sz="3600" dirty="0">
                <a:solidFill>
                  <a:srgbClr val="002060"/>
                </a:solidFill>
                <a:latin typeface="Times New Roman" panose="02020603050405020304" pitchFamily="18" charset="0"/>
                <a:cs typeface="Times New Roman" panose="02020603050405020304" pitchFamily="18" charset="0"/>
              </a:rPr>
              <a:t>?</a:t>
            </a:r>
            <a:endParaRPr lang="en-GB" sz="3600" dirty="0">
              <a:solidFill>
                <a:srgbClr val="002060"/>
              </a:solidFill>
              <a:latin typeface="Times New Roman" panose="02020603050405020304" pitchFamily="18" charset="0"/>
              <a:cs typeface="Times New Roman" panose="02020603050405020304" pitchFamily="18" charset="0"/>
            </a:endParaRPr>
          </a:p>
          <a:p>
            <a:r>
              <a:rPr lang="en-US" sz="3600" dirty="0">
                <a:solidFill>
                  <a:srgbClr val="002060"/>
                </a:solidFill>
                <a:latin typeface="Times New Roman" panose="02020603050405020304" pitchFamily="18" charset="0"/>
                <a:cs typeface="Times New Roman" panose="02020603050405020304" pitchFamily="18" charset="0"/>
              </a:rPr>
              <a:t>+ Video </a:t>
            </a:r>
            <a:r>
              <a:rPr lang="en-US" sz="3600" dirty="0" err="1">
                <a:solidFill>
                  <a:srgbClr val="002060"/>
                </a:solidFill>
                <a:latin typeface="Times New Roman" panose="02020603050405020304" pitchFamily="18" charset="0"/>
                <a:cs typeface="Times New Roman" panose="02020603050405020304" pitchFamily="18" charset="0"/>
              </a:rPr>
              <a:t>là</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loại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thông</a:t>
            </a:r>
            <a:r>
              <a:rPr lang="en-US" sz="3600" dirty="0">
                <a:solidFill>
                  <a:srgbClr val="002060"/>
                </a:solidFill>
                <a:latin typeface="Times New Roman" panose="02020603050405020304" pitchFamily="18" charset="0"/>
                <a:cs typeface="Times New Roman" panose="02020603050405020304" pitchFamily="18" charset="0"/>
              </a:rPr>
              <a:t> tin </a:t>
            </a:r>
            <a:r>
              <a:rPr lang="en-US" sz="3600" dirty="0" err="1">
                <a:solidFill>
                  <a:srgbClr val="002060"/>
                </a:solidFill>
                <a:latin typeface="Times New Roman" panose="02020603050405020304" pitchFamily="18" charset="0"/>
                <a:cs typeface="Times New Roman" panose="02020603050405020304" pitchFamily="18" charset="0"/>
              </a:rPr>
              <a:t>có</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thể</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chứa</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những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dạng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thông</a:t>
            </a:r>
            <a:r>
              <a:rPr lang="en-US" sz="3600" dirty="0">
                <a:solidFill>
                  <a:srgbClr val="002060"/>
                </a:solidFill>
                <a:latin typeface="Times New Roman" panose="02020603050405020304" pitchFamily="18" charset="0"/>
                <a:cs typeface="Times New Roman" panose="02020603050405020304" pitchFamily="18" charset="0"/>
              </a:rPr>
              <a:t> tin </a:t>
            </a:r>
            <a:r>
              <a:rPr lang="en-US" sz="3600" dirty="0" err="1">
                <a:solidFill>
                  <a:srgbClr val="002060"/>
                </a:solidFill>
                <a:latin typeface="Times New Roman" panose="02020603050405020304" pitchFamily="18" charset="0"/>
                <a:cs typeface="Times New Roman" panose="02020603050405020304" pitchFamily="18" charset="0"/>
              </a:rPr>
              <a:t>nào</a:t>
            </a:r>
            <a:r>
              <a:rPr lang="en-US" sz="3600" dirty="0">
                <a:solidFill>
                  <a:srgbClr val="002060"/>
                </a:solidFill>
                <a:latin typeface="Times New Roman" panose="02020603050405020304" pitchFamily="18" charset="0"/>
                <a:cs typeface="Times New Roman" panose="02020603050405020304" pitchFamily="18" charset="0"/>
              </a:rPr>
              <a:t>?</a:t>
            </a:r>
            <a:endParaRPr lang="en-GB" sz="3600" dirty="0">
              <a:solidFill>
                <a:srgbClr val="002060"/>
              </a:solidFill>
              <a:latin typeface="Times New Roman" panose="02020603050405020304" pitchFamily="18" charset="0"/>
              <a:cs typeface="Times New Roman" panose="02020603050405020304" pitchFamily="18" charset="0"/>
            </a:endParaRPr>
          </a:p>
          <a:p>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Nêu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dấu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hiệu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phép</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nhận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biết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siêu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liên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kết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trên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trang</a:t>
            </a:r>
            <a:r>
              <a:rPr lang="en-US" sz="3600" dirty="0">
                <a:solidFill>
                  <a:srgbClr val="002060"/>
                </a:solidFill>
                <a:latin typeface="Times New Roman" panose="02020603050405020304" pitchFamily="18" charset="0"/>
                <a:cs typeface="Times New Roman" panose="02020603050405020304" pitchFamily="18" charset="0"/>
              </a:rPr>
              <a:t> web.</a:t>
            </a:r>
            <a:endParaRPr lang="en-GB" sz="3600" dirty="0">
              <a:solidFill>
                <a:srgbClr val="002060"/>
              </a:solidFill>
              <a:latin typeface="Times New Roman" panose="02020603050405020304" pitchFamily="18" charset="0"/>
              <a:cs typeface="Times New Roman" panose="02020603050405020304" pitchFamily="18" charset="0"/>
            </a:endParaRPr>
          </a:p>
          <a:p>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Khi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nào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trang</a:t>
            </a:r>
            <a:r>
              <a:rPr lang="en-US" sz="3600" dirty="0">
                <a:solidFill>
                  <a:srgbClr val="002060"/>
                </a:solidFill>
                <a:latin typeface="Times New Roman" panose="02020603050405020304" pitchFamily="18" charset="0"/>
                <a:cs typeface="Times New Roman" panose="02020603050405020304" pitchFamily="18" charset="0"/>
              </a:rPr>
              <a:t> web </a:t>
            </a:r>
            <a:r>
              <a:rPr lang="en-US" sz="3600" dirty="0" err="1">
                <a:solidFill>
                  <a:srgbClr val="002060"/>
                </a:solidFill>
                <a:latin typeface="Times New Roman" panose="02020603050405020304" pitchFamily="18" charset="0"/>
                <a:cs typeface="Times New Roman" panose="02020603050405020304" pitchFamily="18" charset="0"/>
              </a:rPr>
              <a:t>được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gọi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là</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siêu</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văn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bản</a:t>
            </a:r>
            <a:r>
              <a:rPr lang="en-US" sz="3600" dirty="0">
                <a:solidFill>
                  <a:srgbClr val="002060"/>
                </a:solidFill>
                <a:latin typeface="Times New Roman" panose="02020603050405020304" pitchFamily="18" charset="0"/>
                <a:cs typeface="Times New Roman" panose="02020603050405020304" pitchFamily="18" charset="0"/>
              </a:rPr>
              <a:t>?</a:t>
            </a:r>
            <a:endParaRPr lang="en-GB" sz="3600" dirty="0">
              <a:solidFill>
                <a:srgbClr val="002060"/>
              </a:solidFill>
              <a:latin typeface="Times New Roman" panose="02020603050405020304" pitchFamily="18" charset="0"/>
              <a:cs typeface="Times New Roman" panose="02020603050405020304" pitchFamily="18" charset="0"/>
            </a:endParaRPr>
          </a:p>
          <a:p>
            <a:pPr algn="ctr"/>
            <a:endParaRPr lang="en-GB" dirty="0">
              <a:solidFill>
                <a:srgbClr val="002060"/>
              </a:solidFill>
            </a:endParaRPr>
          </a:p>
        </p:txBody>
      </p:sp>
    </p:spTree>
    <p:extLst>
      <p:ext uri="{BB962C8B-B14F-4D97-AF65-F5344CB8AC3E}">
        <p14:creationId xmlns:p14="http://schemas.microsoft.com/office/powerpoint/2010/main" val="371591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24295" y="74784"/>
            <a:ext cx="10600556" cy="947770"/>
          </a:xfrm>
          <a:ln/>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sz="3200" b="1" dirty="0">
                <a:solidFill>
                  <a:srgbClr val="002060"/>
                </a:solidFill>
                <a:latin typeface="Times New Roman" panose="02020603050405020304" pitchFamily="18" charset="0"/>
                <a:cs typeface="Times New Roman" panose="02020603050405020304" pitchFamily="18" charset="0"/>
              </a:rPr>
              <a:t>1. </a:t>
            </a:r>
            <a:r>
              <a:rPr lang="en-US" sz="3200" b="1" dirty="0" err="1">
                <a:solidFill>
                  <a:srgbClr val="002060"/>
                </a:solidFill>
                <a:latin typeface="Times New Roman" panose="02020603050405020304" pitchFamily="18" charset="0"/>
                <a:cs typeface="Times New Roman" panose="02020603050405020304" pitchFamily="18" charset="0"/>
              </a:rPr>
              <a:t>Em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hãy</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chỉ</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ra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các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loại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thông</a:t>
            </a:r>
            <a:r>
              <a:rPr lang="en-US" sz="3200" b="1" dirty="0">
                <a:solidFill>
                  <a:srgbClr val="002060"/>
                </a:solidFill>
                <a:latin typeface="Times New Roman" panose="02020603050405020304" pitchFamily="18" charset="0"/>
                <a:cs typeface="Times New Roman" panose="02020603050405020304" pitchFamily="18" charset="0"/>
              </a:rPr>
              <a:t> tin </a:t>
            </a:r>
            <a:r>
              <a:rPr lang="en-US" sz="3200" b="1" dirty="0" err="1">
                <a:solidFill>
                  <a:srgbClr val="002060"/>
                </a:solidFill>
                <a:latin typeface="Times New Roman" panose="02020603050405020304" pitchFamily="18" charset="0"/>
                <a:cs typeface="Times New Roman" panose="02020603050405020304" pitchFamily="18" charset="0"/>
              </a:rPr>
              <a:t>trên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trang</a:t>
            </a:r>
            <a:r>
              <a:rPr lang="en-US" sz="3200" b="1" dirty="0">
                <a:solidFill>
                  <a:srgbClr val="002060"/>
                </a:solidFill>
                <a:latin typeface="Times New Roman" panose="02020603050405020304" pitchFamily="18" charset="0"/>
                <a:cs typeface="Times New Roman" panose="02020603050405020304" pitchFamily="18" charset="0"/>
              </a:rPr>
              <a:t> web ở </a:t>
            </a:r>
            <a:r>
              <a:rPr lang="en-US" sz="3200" b="1" dirty="0" err="1">
                <a:solidFill>
                  <a:srgbClr val="002060"/>
                </a:solidFill>
                <a:latin typeface="Times New Roman" panose="02020603050405020304" pitchFamily="18" charset="0"/>
                <a:cs typeface="Times New Roman" panose="02020603050405020304" pitchFamily="18" charset="0"/>
              </a:rPr>
              <a:t>Hình</a:t>
            </a:r>
            <a:r>
              <a:rPr lang="en-US" sz="3200" b="1" dirty="0">
                <a:solidFill>
                  <a:srgbClr val="002060"/>
                </a:solidFill>
                <a:latin typeface="Times New Roman" panose="02020603050405020304" pitchFamily="18" charset="0"/>
                <a:cs typeface="Times New Roman" panose="02020603050405020304" pitchFamily="18" charset="0"/>
              </a:rPr>
              <a:t> 2a, </a:t>
            </a:r>
            <a:r>
              <a:rPr lang="en-US" sz="3200" b="1" dirty="0" err="1">
                <a:solidFill>
                  <a:srgbClr val="002060"/>
                </a:solidFill>
                <a:latin typeface="Times New Roman" panose="02020603050405020304" pitchFamily="18" charset="0"/>
                <a:cs typeface="Times New Roman" panose="02020603050405020304" pitchFamily="18" charset="0"/>
              </a:rPr>
              <a:t>Hình</a:t>
            </a:r>
            <a:r>
              <a:rPr lang="en-US" sz="3200" b="1" dirty="0">
                <a:solidFill>
                  <a:srgbClr val="002060"/>
                </a:solidFill>
                <a:latin typeface="Times New Roman" panose="02020603050405020304" pitchFamily="18" charset="0"/>
                <a:cs typeface="Times New Roman" panose="02020603050405020304" pitchFamily="18" charset="0"/>
              </a:rPr>
              <a:t> 2b, </a:t>
            </a:r>
            <a:r>
              <a:rPr lang="en-US" sz="3200" b="1" dirty="0" err="1">
                <a:solidFill>
                  <a:srgbClr val="002060"/>
                </a:solidFill>
                <a:latin typeface="Times New Roman" panose="02020603050405020304" pitchFamily="18" charset="0"/>
                <a:cs typeface="Times New Roman" panose="02020603050405020304" pitchFamily="18" charset="0"/>
              </a:rPr>
              <a:t>Hình</a:t>
            </a:r>
            <a:r>
              <a:rPr lang="en-US" sz="3200" b="1" dirty="0">
                <a:solidFill>
                  <a:srgbClr val="002060"/>
                </a:solidFill>
                <a:latin typeface="Times New Roman" panose="02020603050405020304" pitchFamily="18" charset="0"/>
                <a:cs typeface="Times New Roman" panose="02020603050405020304" pitchFamily="18" charset="0"/>
              </a:rPr>
              <a:t> 3a, </a:t>
            </a:r>
            <a:r>
              <a:rPr lang="en-US" sz="3200" b="1" dirty="0" err="1">
                <a:solidFill>
                  <a:srgbClr val="002060"/>
                </a:solidFill>
                <a:latin typeface="Times New Roman" panose="02020603050405020304" pitchFamily="18" charset="0"/>
                <a:cs typeface="Times New Roman" panose="02020603050405020304" pitchFamily="18" charset="0"/>
              </a:rPr>
              <a:t>Hình</a:t>
            </a:r>
            <a:r>
              <a:rPr lang="en-US" sz="3200" b="1" dirty="0">
                <a:solidFill>
                  <a:srgbClr val="002060"/>
                </a:solidFill>
                <a:latin typeface="Times New Roman" panose="02020603050405020304" pitchFamily="18" charset="0"/>
                <a:cs typeface="Times New Roman" panose="02020603050405020304" pitchFamily="18" charset="0"/>
              </a:rPr>
              <a:t> 3b – </a:t>
            </a:r>
            <a:r>
              <a:rPr lang="en-US" sz="3200" b="1" dirty="0">
                <a:solidFill>
                  <a:srgbClr val="C00000"/>
                </a:solidFill>
                <a:latin typeface="Times New Roman" panose="02020603050405020304" pitchFamily="18" charset="0"/>
                <a:cs typeface="Times New Roman" panose="02020603050405020304" pitchFamily="18" charset="0"/>
              </a:rPr>
              <a:t>SGK - 12</a:t>
            </a:r>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1529531" y="4889961"/>
            <a:ext cx="1778588" cy="964153"/>
          </a:xfrm>
          <a:prstGeom prst="rect">
            <a:avLst/>
          </a:prstGeom>
        </p:spPr>
      </p:pic>
      <p:pic>
        <p:nvPicPr>
          <p:cNvPr id="3" name="Picture 2"/>
          <p:cNvPicPr>
            <a:picLocks noChangeAspect="1"/>
          </p:cNvPicPr>
          <p:nvPr/>
        </p:nvPicPr>
        <p:blipFill rotWithShape="1">
          <a:blip r:embed="rId3"/>
          <a:srcRect l="4290" t="10349" r="4195" b="1430"/>
          <a:stretch/>
        </p:blipFill>
        <p:spPr>
          <a:xfrm>
            <a:off x="1984427" y="1022553"/>
            <a:ext cx="8888362" cy="3096975"/>
          </a:xfrm>
          <a:prstGeom prst="rect">
            <a:avLst/>
          </a:prstGeom>
        </p:spPr>
      </p:pic>
      <p:pic>
        <p:nvPicPr>
          <p:cNvPr id="6" name="Picture 5"/>
          <p:cNvPicPr>
            <a:picLocks noChangeAspect="1"/>
          </p:cNvPicPr>
          <p:nvPr/>
        </p:nvPicPr>
        <p:blipFill>
          <a:blip r:embed="rId4"/>
          <a:stretch>
            <a:fillRect/>
          </a:stretch>
        </p:blipFill>
        <p:spPr>
          <a:xfrm>
            <a:off x="3435939" y="4119528"/>
            <a:ext cx="8116964" cy="2645066"/>
          </a:xfrm>
          <a:prstGeom prst="rect">
            <a:avLst/>
          </a:prstGeom>
        </p:spPr>
      </p:pic>
      <p:sp>
        <p:nvSpPr>
          <p:cNvPr id="5" name="Oval 4"/>
          <p:cNvSpPr/>
          <p:nvPr/>
        </p:nvSpPr>
        <p:spPr>
          <a:xfrm>
            <a:off x="1424295" y="74784"/>
            <a:ext cx="424825" cy="463696"/>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8266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3794" t="24042" r="11525" b="23382"/>
          <a:stretch/>
        </p:blipFill>
        <p:spPr>
          <a:xfrm>
            <a:off x="1284051" y="583660"/>
            <a:ext cx="10907950" cy="5603131"/>
          </a:xfrm>
          <a:prstGeom prst="rect">
            <a:avLst/>
          </a:prstGeom>
        </p:spPr>
      </p:pic>
    </p:spTree>
    <p:extLst>
      <p:ext uri="{BB962C8B-B14F-4D97-AF65-F5344CB8AC3E}">
        <p14:creationId xmlns:p14="http://schemas.microsoft.com/office/powerpoint/2010/main" val="2446271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1657350" y="5637212"/>
            <a:ext cx="1778588" cy="964153"/>
          </a:xfrm>
          <a:prstGeom prst="rect">
            <a:avLst/>
          </a:prstGeom>
        </p:spPr>
      </p:pic>
      <p:pic>
        <p:nvPicPr>
          <p:cNvPr id="2" name="Picture 1"/>
          <p:cNvPicPr>
            <a:picLocks noChangeAspect="1"/>
          </p:cNvPicPr>
          <p:nvPr/>
        </p:nvPicPr>
        <p:blipFill>
          <a:blip r:embed="rId3"/>
          <a:stretch>
            <a:fillRect/>
          </a:stretch>
        </p:blipFill>
        <p:spPr>
          <a:xfrm>
            <a:off x="1570182" y="1366983"/>
            <a:ext cx="10206181" cy="4318122"/>
          </a:xfrm>
          <a:prstGeom prst="rect">
            <a:avLst/>
          </a:prstGeom>
        </p:spPr>
      </p:pic>
      <p:cxnSp>
        <p:nvCxnSpPr>
          <p:cNvPr id="7" name="Straight Arrow Connector 6"/>
          <p:cNvCxnSpPr/>
          <p:nvPr/>
        </p:nvCxnSpPr>
        <p:spPr>
          <a:xfrm>
            <a:off x="5857875" y="2343149"/>
            <a:ext cx="514350" cy="728663"/>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p:cNvCxnSpPr/>
          <p:nvPr/>
        </p:nvCxnSpPr>
        <p:spPr>
          <a:xfrm>
            <a:off x="5837165" y="3007519"/>
            <a:ext cx="585788" cy="685800"/>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flipV="1">
            <a:off x="5880028" y="2478880"/>
            <a:ext cx="542925" cy="1185863"/>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5801446" y="4290866"/>
            <a:ext cx="700088" cy="842963"/>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p:nvPr/>
        </p:nvCxnSpPr>
        <p:spPr>
          <a:xfrm flipV="1">
            <a:off x="5837165" y="4357689"/>
            <a:ext cx="585788" cy="800100"/>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0" name="Content Placeholder 4"/>
          <p:cNvSpPr>
            <a:spLocks noGrp="1"/>
          </p:cNvSpPr>
          <p:nvPr>
            <p:ph idx="1"/>
          </p:nvPr>
        </p:nvSpPr>
        <p:spPr>
          <a:xfrm>
            <a:off x="1371178" y="195128"/>
            <a:ext cx="10663803" cy="1171854"/>
          </a:xfrm>
        </p:spPr>
        <p:style>
          <a:lnRef idx="1">
            <a:schemeClr val="accent4"/>
          </a:lnRef>
          <a:fillRef idx="2">
            <a:schemeClr val="accent4"/>
          </a:fillRef>
          <a:effectRef idx="1">
            <a:schemeClr val="accent4"/>
          </a:effectRef>
          <a:fontRef idx="minor">
            <a:schemeClr val="dk1"/>
          </a:fontRef>
        </p:style>
        <p:txBody>
          <a:bodyPr>
            <a:noAutofit/>
          </a:bodyPr>
          <a:lstStyle/>
          <a:p>
            <a:pPr marL="0" indent="0">
              <a:lnSpc>
                <a:spcPct val="100000"/>
              </a:lnSpc>
              <a:spcBef>
                <a:spcPts val="0"/>
              </a:spcBef>
              <a:buNone/>
            </a:pPr>
            <a:r>
              <a:rPr lang="en-US" sz="3000" b="1" dirty="0">
                <a:solidFill>
                  <a:srgbClr val="002060"/>
                </a:solidFill>
                <a:latin typeface="Times New Roman" panose="02020603050405020304" pitchFamily="18" charset="0"/>
                <a:cs typeface="Times New Roman" panose="02020603050405020304" pitchFamily="18" charset="0"/>
              </a:rPr>
              <a:t>2. </a:t>
            </a:r>
            <a:r>
              <a:rPr lang="en-US" sz="3000" b="1" dirty="0" err="1">
                <a:solidFill>
                  <a:srgbClr val="002060"/>
                </a:solidFill>
                <a:latin typeface="Times New Roman" panose="02020603050405020304" pitchFamily="18" charset="0"/>
                <a:cs typeface="Times New Roman" panose="02020603050405020304" pitchFamily="18" charset="0"/>
              </a:rPr>
              <a:t>Em</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hãy</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ghép</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mỗi</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loại</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thông</a:t>
            </a:r>
            <a:r>
              <a:rPr lang="en-US" sz="3000" b="1" dirty="0">
                <a:solidFill>
                  <a:srgbClr val="002060"/>
                </a:solidFill>
                <a:latin typeface="Times New Roman" panose="02020603050405020304" pitchFamily="18" charset="0"/>
                <a:cs typeface="Times New Roman" panose="02020603050405020304" pitchFamily="18" charset="0"/>
              </a:rPr>
              <a:t> tin ở </a:t>
            </a:r>
            <a:r>
              <a:rPr lang="en-US" sz="3000" b="1" dirty="0" err="1">
                <a:solidFill>
                  <a:srgbClr val="002060"/>
                </a:solidFill>
                <a:latin typeface="Times New Roman" panose="02020603050405020304" pitchFamily="18" charset="0"/>
                <a:cs typeface="Times New Roman" panose="02020603050405020304" pitchFamily="18" charset="0"/>
              </a:rPr>
              <a:t>cột</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bên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trái</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với</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một</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đặc</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điểm</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tương</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ứng</a:t>
            </a:r>
            <a:r>
              <a:rPr lang="en-US" sz="3000" b="1" dirty="0">
                <a:solidFill>
                  <a:srgbClr val="002060"/>
                </a:solidFill>
                <a:latin typeface="Times New Roman" panose="02020603050405020304" pitchFamily="18" charset="0"/>
                <a:cs typeface="Times New Roman" panose="02020603050405020304" pitchFamily="18" charset="0"/>
              </a:rPr>
              <a:t> ở </a:t>
            </a:r>
            <a:r>
              <a:rPr lang="en-US" sz="3000" b="1" dirty="0" err="1">
                <a:solidFill>
                  <a:srgbClr val="002060"/>
                </a:solidFill>
                <a:latin typeface="Times New Roman" panose="02020603050405020304" pitchFamily="18" charset="0"/>
                <a:cs typeface="Times New Roman" panose="02020603050405020304" pitchFamily="18" charset="0"/>
              </a:rPr>
              <a:t>cột</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bên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phải</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cho</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phù</a:t>
            </a:r>
            <a:r>
              <a:rPr lang="en-US" sz="3000" b="1" dirty="0">
                <a:solidFill>
                  <a:srgbClr val="002060"/>
                </a:solidFill>
                <a:latin typeface="Times New Roman" panose="02020603050405020304" pitchFamily="18" charset="0"/>
                <a:cs typeface="Times New Roman" panose="02020603050405020304" pitchFamily="18" charset="0"/>
              </a:rPr>
              <a:t> hợp.1 – SGK </a:t>
            </a:r>
            <a:r>
              <a:rPr lang="en-US" sz="3000" b="1" dirty="0" err="1">
                <a:solidFill>
                  <a:srgbClr val="002060"/>
                </a:solidFill>
                <a:latin typeface="Times New Roman" panose="02020603050405020304" pitchFamily="18" charset="0"/>
                <a:cs typeface="Times New Roman" panose="02020603050405020304" pitchFamily="18" charset="0"/>
              </a:rPr>
              <a:t>trang</a:t>
            </a:r>
            <a:r>
              <a:rPr lang="en-US" sz="3000" b="1" dirty="0">
                <a:solidFill>
                  <a:srgbClr val="002060"/>
                </a:solidFill>
                <a:latin typeface="Times New Roman" panose="02020603050405020304" pitchFamily="18" charset="0"/>
                <a:cs typeface="Times New Roman" panose="02020603050405020304" pitchFamily="18" charset="0"/>
              </a:rPr>
              <a:t> 12</a:t>
            </a:r>
          </a:p>
        </p:txBody>
      </p:sp>
      <p:sp>
        <p:nvSpPr>
          <p:cNvPr id="13" name="Oval 12"/>
          <p:cNvSpPr/>
          <p:nvPr/>
        </p:nvSpPr>
        <p:spPr>
          <a:xfrm>
            <a:off x="1371178" y="248015"/>
            <a:ext cx="424825" cy="463696"/>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446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967</TotalTime>
  <Words>340</Words>
  <Application>Microsoft Office PowerPoint</Application>
  <PresentationFormat>Widescreen</PresentationFormat>
  <Paragraphs>31</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Times New Roman</vt:lpstr>
      <vt:lpstr>VnBangkok</vt:lpstr>
      <vt:lpstr>VNbritannic</vt:lpstr>
      <vt:lpstr>Office Theme</vt:lpstr>
      <vt:lpstr>PowerPoint Presentation</vt:lpstr>
      <vt:lpstr>PowerPoint Presentation</vt:lpstr>
      <vt:lpstr>Mục tiêu</vt:lpstr>
      <vt:lpstr> Ở lớp 3 em đã biết có thể truy cập các trang web để xem tin tức, giải trí trên Internet.  Em hãy trao đổi với bạn và cho biết thông tin trên trang web được trình bày ở những dạng nào ?</vt:lpstr>
      <vt:lpstr>PowerPoint Presentation</vt:lpstr>
      <vt:lpstr> Đọc thông tin SGK/ trang 11. </vt:lpstr>
      <vt:lpstr>1. Em hãy chỉ ra các loại thông tin trên trang web ở Hình 2a, Hình 2b, Hình 3a, Hình 3b – SGK - 12</vt:lpstr>
      <vt:lpstr>PowerPoint Presentation</vt:lpstr>
      <vt:lpstr>PowerPoint Presentation</vt:lpstr>
      <vt:lpstr> Các loại thông tin chính trên trang web bao gồm: văn bản, hình ảnh, âm thanh và siêu liên kết.</vt:lpstr>
      <vt:lpstr>2. Tác hại khi truy cập vào trang web không phù hợp với lứa tuổi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 SƯ TẬN TÂM PHAN THIẾT (0899010822)</dc:creator>
  <cp:lastModifiedBy>Administrator</cp:lastModifiedBy>
  <cp:revision>90</cp:revision>
  <dcterms:created xsi:type="dcterms:W3CDTF">2023-06-22T14:33:34Z</dcterms:created>
  <dcterms:modified xsi:type="dcterms:W3CDTF">2024-10-10T00:05:44Z</dcterms:modified>
</cp:coreProperties>
</file>