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12"/>
  </p:notesMasterIdLst>
  <p:sldIdLst>
    <p:sldId id="256" r:id="rId3"/>
    <p:sldId id="331" r:id="rId4"/>
    <p:sldId id="333" r:id="rId5"/>
    <p:sldId id="322" r:id="rId6"/>
    <p:sldId id="263" r:id="rId7"/>
    <p:sldId id="266" r:id="rId8"/>
    <p:sldId id="271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23D"/>
    <a:srgbClr val="F8E8E8"/>
    <a:srgbClr val="E5F3EE"/>
    <a:srgbClr val="004D3F"/>
    <a:srgbClr val="A7D6C4"/>
    <a:srgbClr val="F1CFCF"/>
    <a:srgbClr val="EDBFC1"/>
    <a:srgbClr val="F0CED1"/>
    <a:srgbClr val="33691E"/>
    <a:srgbClr val="ED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A743-D858-4A68-BBF5-6C5A21C2318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CBB0-1BFB-48B9-8AED-DF8A2CBCE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AB45-3AA2-F4E8-BCF3-DCE3178C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68D8C-2B15-F66D-313C-7B49F3B57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5E3C-F876-7BE6-4239-00C873A8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9FE9-9779-E2E5-E530-1C99FBFB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B7C0-54E7-46F5-2419-1BDB86B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19191-E124-4740-CCB8-472F248F0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7266-1A76-0A90-7114-D9A725E6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B59A8-A2FD-0262-6F46-09EDCBB5C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3285-9AF9-B9EE-72D7-833C8247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68FB-D69E-22A7-30FD-F8ED6936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1AC0-F42D-AAA2-C324-6F72B934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479EE-C249-EACF-4A96-11E38930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7B952-6833-C282-6088-E4DB68DF5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53027-65C3-7B02-3F47-3A939084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83E8-84B6-6414-8ED6-6DE94885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72DB-5313-72A0-5065-6DEDD05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8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1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3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61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6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AB9A-1898-F637-56F0-96AFECE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9701-BBC8-64AE-9D8A-A821E022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9DF4-6074-25B8-6C4C-9DD83F4B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8706-FE98-CFC3-9ADB-D5ED3D93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2E8C-B199-0F9D-8C52-C61C403B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51FCC-EFFB-4643-C048-005D32DA2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BEAE-2CFF-3E7F-1F71-02E8EA2C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C600B-A0F2-ED7A-4E13-36DBAE10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C036-B9D4-D71F-2C4C-1438AD9B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E4B2-1ABA-8ECF-C43E-E787895A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92E0-7A1E-6691-DE23-29356873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3C6D-7D1E-7AE1-01AA-FB714396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B6F25-0F15-34C4-9263-204BA2A50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8DE8A-963E-3A20-424E-766002745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494B4-380B-D9EB-155B-A2066DC0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6258D-E9A7-20B9-EA2B-D75FE3DA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BF76-021A-237B-497D-5BBD9C9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DA3-EF33-246B-A4ED-0E6C75FD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F86C-9F55-8A2C-47CD-2862ECC0A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5CC6F-31E0-BE26-1645-A51CA180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B6B78-3EB8-DE8E-98C9-50FCC92DF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3FC96-2BA9-67C0-44F1-D924F7500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ABCC5-ACFB-8823-77B3-079525D3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AC9F6-20C1-3789-3D06-C3B6D353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C110-E2E5-FCC0-3B3D-28AEF97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2666-1466-F5AF-BCDD-F1E1789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DD7F-3C0B-8F70-FF93-61E2EF8C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CBAC2-BAF2-5416-6164-8AD4F92F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4CCF4-856B-F17E-62DA-3D3A8A52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AAB9B-BB95-308E-0F68-378B37EE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5DD1F-91D2-F3BB-8DF3-5695E4E1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F865-5E3B-33E5-6117-781FF553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D6C86-566E-330D-5912-7664F6DDC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F4AD7F-D096-ED32-A9BA-BA7A6A67F725}"/>
              </a:ext>
            </a:extLst>
          </p:cNvPr>
          <p:cNvSpPr/>
          <p:nvPr userDrawn="1"/>
        </p:nvSpPr>
        <p:spPr>
          <a:xfrm>
            <a:off x="311331" y="215536"/>
            <a:ext cx="11569337" cy="6426926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C7FA-5EB2-C78C-639C-26E2C980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DB79-CDDF-1026-A705-260D034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49B8E-D614-FB1E-4F5C-82633CD8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C0DD-1522-1766-6D87-7A1FA69C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FAE6-A522-A0B6-3085-1C62FD47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3E6B-90F6-0BA5-08D7-EA350B4D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6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7D1-3062-3785-421C-A7F535B7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CBE2D-5975-99E7-5C5B-C1ABA19B8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7A931-FC9E-9248-F040-A3A3FDCBB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3D32A-A727-63BC-6498-F3ED8F2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25D7-9224-0D35-B926-0A5CD5E4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7BF4-BCC3-D357-6BDB-2F429C3A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BA38E-4005-AB61-CCE4-AC22FE9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3485-6215-F0B6-5224-504514A1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FC575-C224-E4A7-5A32-DF81B28C0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46F7-0131-4F7D-AB55-0B3BE556391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1C874-7430-7C2C-7511-8C17B9AAB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9DA9-0EB8-BCDE-E8F8-38F23019A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2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5463F-690D-FBE7-043C-5E666FC1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777" y="979348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685BE-EDD4-8165-1BC7-D3B5E4CA3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3" y="1880409"/>
            <a:ext cx="11321253" cy="4773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A7E0D-9EA7-FABE-CFDF-516F4451B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63" y="5102118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500278" y="108723"/>
              <a:ext cx="10426224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Vùng Nam Bộ nằm ở phía nào của nước ta?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Đông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29845" y="615441"/>
            <a:ext cx="9943522" cy="1831954"/>
            <a:chOff x="223373" y="-47311"/>
            <a:chExt cx="1383394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223373" y="28066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Nhiệt độ của vùng Nam Bộ có đặc điểm chung như thế nào?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084489"/>
            <a:ext cx="4537107" cy="1323439"/>
            <a:chOff x="981375" y="2838867"/>
            <a:chExt cx="4537107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39900" y="283886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thấp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mẻ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58563" y="739927"/>
            <a:ext cx="9074237" cy="1572887"/>
            <a:chOff x="226633" y="114594"/>
            <a:chExt cx="13830686" cy="2054344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226633" y="114594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ây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thuộc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còn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khác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09" y="396380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794634"/>
            <a:ext cx="4537107" cy="1323439"/>
            <a:chOff x="6830721" y="2731208"/>
            <a:chExt cx="4537107" cy="1323439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186803" y="2731208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Cửu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Long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800675"/>
            <a:ext cx="4537107" cy="1446550"/>
            <a:chOff x="981375" y="2667235"/>
            <a:chExt cx="4537107" cy="14465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462138" y="2667235"/>
              <a:ext cx="375082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769151"/>
            <a:ext cx="4537107" cy="1323439"/>
            <a:chOff x="6830721" y="4618084"/>
            <a:chExt cx="4537107" cy="1323439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776022" y="4618084"/>
              <a:ext cx="34835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Duyên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hải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57"/>
          <a:stretch/>
        </p:blipFill>
        <p:spPr>
          <a:xfrm>
            <a:off x="2192927" y="1714123"/>
            <a:ext cx="7996646" cy="2761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85850" y="46386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tích cực: Môi trường thiên nhiên của vùng Nam Bộ có nhiều điều kiện thuận lợi cho sinh hoạt và sản xuất, nhất là sản xuất nông nghiệp.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16E0C-24A8-0301-B9AB-BEB20DAA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448" y="476250"/>
            <a:ext cx="6002645" cy="12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C5650-8B16-3A02-6B9A-47938B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98761"/>
            <a:ext cx="8180401" cy="626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7F713-5507-5BD0-CBF4-7B53CFE4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6" y="2044675"/>
            <a:ext cx="30787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1438274" y="5615137"/>
            <a:ext cx="8505825" cy="866775"/>
          </a:xfrm>
          <a:prstGeom prst="roundRect">
            <a:avLst>
              <a:gd name="adj" fmla="val 50000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 nước ngọt vào ruộng để thau chua, rửa mặn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(đối với vùng đất bị nhiễm mặn).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8098-17F8-A75D-D350-746E5B78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899606"/>
            <a:ext cx="7334250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1209675"/>
            <a:ext cx="3086100" cy="489584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truyền, giáo dục để nâng cao ý thức trách nhiệm của người dân trong việc bảo vệ môi trường, ứng phó tích cực với biến đổi khí hậu.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F694-355B-E779-F4CA-134B5B4E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09675"/>
            <a:ext cx="786234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45" y="312908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2276475"/>
            <a:ext cx="3086100" cy="361949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thác hợp lý và bền vững các tài nguyên thiên nhiên (đất, nước, khoáng sản,…)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C6BFF-5C78-D83E-2F5C-F2496666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26449"/>
            <a:ext cx="7369632" cy="49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186</Words>
  <Application>Microsoft Office PowerPoint</Application>
  <PresentationFormat>Màn hình rộng</PresentationFormat>
  <Paragraphs>24</Paragraphs>
  <Slides>9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8" baseType="lpstr">
      <vt:lpstr>#9Slide07 HoneyCream</vt:lpstr>
      <vt:lpstr>Arial</vt:lpstr>
      <vt:lpstr>Calibri</vt:lpstr>
      <vt:lpstr>Calibri Light</vt:lpstr>
      <vt:lpstr>Cambria</vt:lpstr>
      <vt:lpstr>思源黑体</vt:lpstr>
      <vt:lpstr>思源黑体 CN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13</cp:revision>
  <dcterms:created xsi:type="dcterms:W3CDTF">2024-03-15T01:18:29Z</dcterms:created>
  <dcterms:modified xsi:type="dcterms:W3CDTF">2024-04-19T07:08:48Z</dcterms:modified>
</cp:coreProperties>
</file>