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6"/>
  </p:notesMasterIdLst>
  <p:sldIdLst>
    <p:sldId id="256" r:id="rId2"/>
    <p:sldId id="274" r:id="rId3"/>
    <p:sldId id="263" r:id="rId4"/>
    <p:sldId id="276" r:id="rId5"/>
  </p:sldIdLst>
  <p:sldSz cx="18288000" cy="10287000"/>
  <p:notesSz cx="6858000" cy="9144000"/>
  <p:embeddedFontLst>
    <p:embeddedFont>
      <p:font typeface="#9Slide05 Dancing Script" panose="020B0604020202020204" charset="0"/>
      <p:bold r:id="rId7"/>
    </p:embeddedFont>
    <p:embeddedFont>
      <p:font typeface="#9Slide07 HoneyCream" panose="020B0604020202020204" charset="0"/>
      <p:regular r:id="rId8"/>
    </p:embeddedFont>
    <p:embeddedFont>
      <p:font typeface="Calibri" panose="020F0502020204030204" pitchFamily="34" charset="0"/>
      <p:regular r:id="rId9"/>
      <p:bold r:id="rId10"/>
      <p:italic r:id="rId11"/>
      <p:boldItalic r:id="rId1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6" d="100"/>
          <a:sy n="56" d="100"/>
        </p:scale>
        <p:origin x="804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2.fntdata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font" Target="fonts/font1.fntdata"/><Relationship Id="rId12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font" Target="fonts/font3.fntdata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901C46-27BF-46F2-9ACC-DA6CFD97828B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BEBF71-F40C-43DB-9E4A-B7CD28369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3643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BEBF71-F40C-43DB-9E4A-B7CD283696B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1169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78308" y="-331610"/>
            <a:ext cx="3279371" cy="34761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2424198" y="11687181"/>
            <a:ext cx="2736014" cy="3003728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4572004" y="13647930"/>
            <a:ext cx="9342275" cy="10822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144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144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2152519" y="14193843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036" y="-39788344"/>
            <a:ext cx="3279371" cy="55766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7764" y="-39788344"/>
            <a:ext cx="3279371" cy="55766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94675" y="43764959"/>
            <a:ext cx="3279371" cy="557662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4006" y="43764959"/>
            <a:ext cx="3279371" cy="5576626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855175" y="9105900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3078311" y="2536031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381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-28990133"/>
            <a:ext cx="5441296" cy="714250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35507729"/>
            <a:ext cx="5441296" cy="714250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8713692" y="-28990133"/>
            <a:ext cx="5441296" cy="714250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9108399" y="35507729"/>
            <a:ext cx="5441296" cy="7142506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12274593" y="10143946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Dancing Script" panose="03080800040507000D00" pitchFamily="66" charset="0"/>
                <a:ea typeface="+mj-ea"/>
                <a:cs typeface="+mj-cs"/>
              </a:rPr>
              <a:t>By: Hồng Linh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7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627" t="-13111" r="-1430" b="-1823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734279" y="490930"/>
            <a:ext cx="16819441" cy="9514689"/>
            <a:chOff x="0" y="0"/>
            <a:chExt cx="22425921" cy="12686252"/>
          </a:xfrm>
        </p:grpSpPr>
        <p:sp>
          <p:nvSpPr>
            <p:cNvPr id="4" name="Freeform 4"/>
            <p:cNvSpPr/>
            <p:nvPr/>
          </p:nvSpPr>
          <p:spPr>
            <a:xfrm flipH="1">
              <a:off x="18129687" y="63500"/>
              <a:ext cx="4296235" cy="12622752"/>
            </a:xfrm>
            <a:custGeom>
              <a:avLst/>
              <a:gdLst/>
              <a:ahLst/>
              <a:cxnLst/>
              <a:rect l="l" t="t" r="r" b="b"/>
              <a:pathLst>
                <a:path w="4296235" h="12622752">
                  <a:moveTo>
                    <a:pt x="4296234" y="0"/>
                  </a:moveTo>
                  <a:lnTo>
                    <a:pt x="0" y="0"/>
                  </a:lnTo>
                  <a:lnTo>
                    <a:pt x="0" y="12622752"/>
                  </a:lnTo>
                  <a:lnTo>
                    <a:pt x="4296234" y="12622752"/>
                  </a:lnTo>
                  <a:lnTo>
                    <a:pt x="4296234" y="0"/>
                  </a:lnTo>
                  <a:close/>
                </a:path>
              </a:pathLst>
            </a:custGeom>
            <a:blipFill>
              <a:blip r:embed="rId3"/>
              <a:stretch>
                <a:fillRect r="-340429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flipH="1">
              <a:off x="0" y="0"/>
              <a:ext cx="18921873" cy="12622752"/>
            </a:xfrm>
            <a:custGeom>
              <a:avLst/>
              <a:gdLst/>
              <a:ahLst/>
              <a:cxnLst/>
              <a:rect l="l" t="t" r="r" b="b"/>
              <a:pathLst>
                <a:path w="18921873" h="12622752">
                  <a:moveTo>
                    <a:pt x="18921873" y="0"/>
                  </a:moveTo>
                  <a:lnTo>
                    <a:pt x="0" y="0"/>
                  </a:lnTo>
                  <a:lnTo>
                    <a:pt x="0" y="12622752"/>
                  </a:lnTo>
                  <a:lnTo>
                    <a:pt x="18921873" y="12622752"/>
                  </a:lnTo>
                  <a:lnTo>
                    <a:pt x="18921873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 rot="-68087">
            <a:off x="9152479" y="596354"/>
            <a:ext cx="848479" cy="864692"/>
          </a:xfrm>
          <a:custGeom>
            <a:avLst/>
            <a:gdLst/>
            <a:ahLst/>
            <a:cxnLst/>
            <a:rect l="l" t="t" r="r" b="b"/>
            <a:pathLst>
              <a:path w="848479" h="864692">
                <a:moveTo>
                  <a:pt x="0" y="0"/>
                </a:moveTo>
                <a:lnTo>
                  <a:pt x="848479" y="0"/>
                </a:lnTo>
                <a:lnTo>
                  <a:pt x="848479" y="864692"/>
                </a:lnTo>
                <a:lnTo>
                  <a:pt x="0" y="86469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8228063" y="7755788"/>
            <a:ext cx="2521263" cy="95209"/>
          </a:xfrm>
          <a:custGeom>
            <a:avLst/>
            <a:gdLst/>
            <a:ahLst/>
            <a:cxnLst/>
            <a:rect l="l" t="t" r="r" b="b"/>
            <a:pathLst>
              <a:path w="2521263" h="95209">
                <a:moveTo>
                  <a:pt x="0" y="0"/>
                </a:moveTo>
                <a:lnTo>
                  <a:pt x="2521263" y="0"/>
                </a:lnTo>
                <a:lnTo>
                  <a:pt x="2521263" y="95209"/>
                </a:lnTo>
                <a:lnTo>
                  <a:pt x="0" y="9520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r="-22172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2462386" y="7755788"/>
            <a:ext cx="2521263" cy="95209"/>
          </a:xfrm>
          <a:custGeom>
            <a:avLst/>
            <a:gdLst/>
            <a:ahLst/>
            <a:cxnLst/>
            <a:rect l="l" t="t" r="r" b="b"/>
            <a:pathLst>
              <a:path w="2521263" h="95209">
                <a:moveTo>
                  <a:pt x="0" y="0"/>
                </a:moveTo>
                <a:lnTo>
                  <a:pt x="2521263" y="0"/>
                </a:lnTo>
                <a:lnTo>
                  <a:pt x="2521263" y="95209"/>
                </a:lnTo>
                <a:lnTo>
                  <a:pt x="0" y="9520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r="-22172"/>
            </a:stretch>
          </a:blipFill>
        </p:spPr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0196" y="8954163"/>
            <a:ext cx="932769" cy="95715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0622" y="2153878"/>
            <a:ext cx="11321253" cy="59806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627" t="-13111" r="-1430" b="-18232"/>
            </a:stretch>
          </a:blipFill>
        </p:spPr>
      </p:sp>
      <p:sp>
        <p:nvSpPr>
          <p:cNvPr id="3" name="Freeform 3"/>
          <p:cNvSpPr/>
          <p:nvPr/>
        </p:nvSpPr>
        <p:spPr>
          <a:xfrm rot="-10800000" flipV="1">
            <a:off x="0" y="-908919"/>
            <a:ext cx="18592800" cy="12104837"/>
          </a:xfrm>
          <a:custGeom>
            <a:avLst/>
            <a:gdLst/>
            <a:ahLst/>
            <a:cxnLst/>
            <a:rect l="l" t="t" r="r" b="b"/>
            <a:pathLst>
              <a:path w="18145504" h="12104837">
                <a:moveTo>
                  <a:pt x="0" y="12104838"/>
                </a:moveTo>
                <a:lnTo>
                  <a:pt x="18145504" y="12104838"/>
                </a:lnTo>
                <a:lnTo>
                  <a:pt x="18145504" y="0"/>
                </a:lnTo>
                <a:lnTo>
                  <a:pt x="0" y="0"/>
                </a:lnTo>
                <a:lnTo>
                  <a:pt x="0" y="12104838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68087">
            <a:off x="765661" y="8696463"/>
            <a:ext cx="706674" cy="720177"/>
          </a:xfrm>
          <a:custGeom>
            <a:avLst/>
            <a:gdLst/>
            <a:ahLst/>
            <a:cxnLst/>
            <a:rect l="l" t="t" r="r" b="b"/>
            <a:pathLst>
              <a:path w="706674" h="720177">
                <a:moveTo>
                  <a:pt x="0" y="0"/>
                </a:moveTo>
                <a:lnTo>
                  <a:pt x="706674" y="0"/>
                </a:lnTo>
                <a:lnTo>
                  <a:pt x="706674" y="720177"/>
                </a:lnTo>
                <a:lnTo>
                  <a:pt x="0" y="72017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26780" y="1441241"/>
            <a:ext cx="6636710" cy="8668690"/>
          </a:xfrm>
          <a:custGeom>
            <a:avLst/>
            <a:gdLst/>
            <a:ahLst/>
            <a:cxnLst/>
            <a:rect l="l" t="t" r="r" b="b"/>
            <a:pathLst>
              <a:path w="6636710" h="8668690">
                <a:moveTo>
                  <a:pt x="0" y="0"/>
                </a:moveTo>
                <a:lnTo>
                  <a:pt x="6636709" y="0"/>
                </a:lnTo>
                <a:lnTo>
                  <a:pt x="6636709" y="8668691"/>
                </a:lnTo>
                <a:lnTo>
                  <a:pt x="0" y="866869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2221" y="249474"/>
            <a:ext cx="17161727" cy="1341236"/>
          </a:xfrm>
          <a:prstGeom prst="rect">
            <a:avLst/>
          </a:prstGeom>
        </p:spPr>
      </p:pic>
      <p:sp>
        <p:nvSpPr>
          <p:cNvPr id="10" name="TextBox 13"/>
          <p:cNvSpPr txBox="1"/>
          <p:nvPr/>
        </p:nvSpPr>
        <p:spPr>
          <a:xfrm>
            <a:off x="8358048" y="3495977"/>
            <a:ext cx="9244151" cy="60939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  <a:spcBef>
                <a:spcPct val="0"/>
              </a:spcBef>
            </a:pPr>
            <a:r>
              <a:rPr lang="en-US" sz="4400" dirty="0">
                <a:solidFill>
                  <a:srgbClr val="402B2B"/>
                </a:solidFill>
              </a:rPr>
              <a:t>+ </a:t>
            </a:r>
            <a:r>
              <a:rPr lang="en-US" sz="4400" dirty="0" err="1">
                <a:solidFill>
                  <a:srgbClr val="402B2B"/>
                </a:solidFill>
              </a:rPr>
              <a:t>Địa</a:t>
            </a:r>
            <a:r>
              <a:rPr lang="en-US" sz="4400" dirty="0">
                <a:solidFill>
                  <a:srgbClr val="402B2B"/>
                </a:solidFill>
              </a:rPr>
              <a:t> </a:t>
            </a:r>
            <a:r>
              <a:rPr lang="en-US" sz="4400" dirty="0" err="1">
                <a:solidFill>
                  <a:srgbClr val="402B2B"/>
                </a:solidFill>
              </a:rPr>
              <a:t>phương</a:t>
            </a:r>
            <a:r>
              <a:rPr lang="en-US" sz="4400" dirty="0">
                <a:solidFill>
                  <a:srgbClr val="402B2B"/>
                </a:solidFill>
              </a:rPr>
              <a:t> </a:t>
            </a:r>
            <a:r>
              <a:rPr lang="en-US" sz="4400" dirty="0" err="1">
                <a:solidFill>
                  <a:srgbClr val="402B2B"/>
                </a:solidFill>
              </a:rPr>
              <a:t>nuôi</a:t>
            </a:r>
            <a:r>
              <a:rPr lang="en-US" sz="4400" dirty="0">
                <a:solidFill>
                  <a:srgbClr val="402B2B"/>
                </a:solidFill>
              </a:rPr>
              <a:t> </a:t>
            </a:r>
            <a:r>
              <a:rPr lang="en-US" sz="4400" dirty="0" err="1">
                <a:solidFill>
                  <a:srgbClr val="402B2B"/>
                </a:solidFill>
              </a:rPr>
              <a:t>nhiều</a:t>
            </a:r>
            <a:r>
              <a:rPr lang="en-US" sz="4400" b="1" i="1" dirty="0">
                <a:solidFill>
                  <a:srgbClr val="402B2B"/>
                </a:solidFill>
              </a:rPr>
              <a:t> </a:t>
            </a:r>
            <a:r>
              <a:rPr lang="en-US" sz="4400" b="1" i="1" dirty="0" err="1">
                <a:solidFill>
                  <a:srgbClr val="402B2B"/>
                </a:solidFill>
              </a:rPr>
              <a:t>trâu</a:t>
            </a:r>
            <a:r>
              <a:rPr lang="en-US" sz="4400" b="1" i="1" dirty="0">
                <a:solidFill>
                  <a:srgbClr val="402B2B"/>
                </a:solidFill>
              </a:rPr>
              <a:t>, </a:t>
            </a:r>
            <a:r>
              <a:rPr lang="en-US" sz="4400" b="1" i="1" dirty="0" err="1">
                <a:solidFill>
                  <a:srgbClr val="402B2B"/>
                </a:solidFill>
              </a:rPr>
              <a:t>bò</a:t>
            </a:r>
            <a:r>
              <a:rPr lang="en-US" sz="4400" dirty="0">
                <a:solidFill>
                  <a:srgbClr val="402B2B"/>
                </a:solidFill>
              </a:rPr>
              <a:t>: </a:t>
            </a:r>
            <a:r>
              <a:rPr lang="en-US" sz="4400" dirty="0" err="1">
                <a:solidFill>
                  <a:srgbClr val="402B2B"/>
                </a:solidFill>
              </a:rPr>
              <a:t>Gia</a:t>
            </a:r>
            <a:r>
              <a:rPr lang="en-US" sz="4400" dirty="0">
                <a:solidFill>
                  <a:srgbClr val="402B2B"/>
                </a:solidFill>
              </a:rPr>
              <a:t> Lai, </a:t>
            </a:r>
            <a:r>
              <a:rPr lang="en-US" sz="4400" dirty="0" err="1">
                <a:solidFill>
                  <a:srgbClr val="402B2B"/>
                </a:solidFill>
              </a:rPr>
              <a:t>Đắk</a:t>
            </a:r>
            <a:r>
              <a:rPr lang="en-US" sz="4400" dirty="0">
                <a:solidFill>
                  <a:srgbClr val="402B2B"/>
                </a:solidFill>
              </a:rPr>
              <a:t> </a:t>
            </a:r>
            <a:r>
              <a:rPr lang="en-US" sz="4400" dirty="0" err="1">
                <a:solidFill>
                  <a:srgbClr val="402B2B"/>
                </a:solidFill>
              </a:rPr>
              <a:t>Lắk</a:t>
            </a:r>
            <a:r>
              <a:rPr lang="en-US" sz="4400" dirty="0">
                <a:solidFill>
                  <a:srgbClr val="402B2B"/>
                </a:solidFill>
              </a:rPr>
              <a:t>, </a:t>
            </a:r>
            <a:r>
              <a:rPr lang="en-US" sz="4400" dirty="0" err="1">
                <a:solidFill>
                  <a:srgbClr val="402B2B"/>
                </a:solidFill>
              </a:rPr>
              <a:t>Kon</a:t>
            </a:r>
            <a:r>
              <a:rPr lang="en-US" sz="4400" dirty="0">
                <a:solidFill>
                  <a:srgbClr val="402B2B"/>
                </a:solidFill>
              </a:rPr>
              <a:t> Tum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</a:pPr>
            <a:r>
              <a:rPr lang="en-US" sz="4400" dirty="0">
                <a:solidFill>
                  <a:srgbClr val="402B2B"/>
                </a:solidFill>
              </a:rPr>
              <a:t>+ </a:t>
            </a:r>
            <a:r>
              <a:rPr lang="en-US" sz="4400" dirty="0" err="1">
                <a:solidFill>
                  <a:srgbClr val="402B2B"/>
                </a:solidFill>
              </a:rPr>
              <a:t>Địa</a:t>
            </a:r>
            <a:r>
              <a:rPr lang="en-US" sz="4400" dirty="0">
                <a:solidFill>
                  <a:srgbClr val="402B2B"/>
                </a:solidFill>
              </a:rPr>
              <a:t> </a:t>
            </a:r>
            <a:r>
              <a:rPr lang="en-US" sz="4400" dirty="0" err="1">
                <a:solidFill>
                  <a:srgbClr val="402B2B"/>
                </a:solidFill>
              </a:rPr>
              <a:t>phương</a:t>
            </a:r>
            <a:r>
              <a:rPr lang="en-US" sz="4400" dirty="0">
                <a:solidFill>
                  <a:srgbClr val="402B2B"/>
                </a:solidFill>
              </a:rPr>
              <a:t> </a:t>
            </a:r>
            <a:r>
              <a:rPr lang="en-US" sz="4400" dirty="0" err="1">
                <a:solidFill>
                  <a:srgbClr val="402B2B"/>
                </a:solidFill>
              </a:rPr>
              <a:t>nuôi</a:t>
            </a:r>
            <a:r>
              <a:rPr lang="en-US" sz="4400" dirty="0">
                <a:solidFill>
                  <a:srgbClr val="402B2B"/>
                </a:solidFill>
              </a:rPr>
              <a:t> </a:t>
            </a:r>
            <a:r>
              <a:rPr lang="en-US" sz="4400" dirty="0" err="1">
                <a:solidFill>
                  <a:srgbClr val="402B2B"/>
                </a:solidFill>
              </a:rPr>
              <a:t>nhiều</a:t>
            </a:r>
            <a:r>
              <a:rPr lang="en-US" sz="4400" dirty="0">
                <a:solidFill>
                  <a:srgbClr val="402B2B"/>
                </a:solidFill>
              </a:rPr>
              <a:t> </a:t>
            </a:r>
            <a:r>
              <a:rPr lang="en-US" sz="4400" b="1" i="1" dirty="0" err="1">
                <a:solidFill>
                  <a:srgbClr val="402B2B"/>
                </a:solidFill>
              </a:rPr>
              <a:t>bò</a:t>
            </a:r>
            <a:r>
              <a:rPr lang="en-US" sz="4400" dirty="0">
                <a:solidFill>
                  <a:srgbClr val="402B2B"/>
                </a:solidFill>
              </a:rPr>
              <a:t>: </a:t>
            </a:r>
            <a:r>
              <a:rPr lang="en-US" sz="4400" dirty="0" err="1">
                <a:solidFill>
                  <a:srgbClr val="402B2B"/>
                </a:solidFill>
              </a:rPr>
              <a:t>Đắk</a:t>
            </a:r>
            <a:r>
              <a:rPr lang="en-US" sz="4400" dirty="0">
                <a:solidFill>
                  <a:srgbClr val="402B2B"/>
                </a:solidFill>
              </a:rPr>
              <a:t> </a:t>
            </a:r>
            <a:r>
              <a:rPr lang="en-US" sz="4400" dirty="0" err="1">
                <a:solidFill>
                  <a:srgbClr val="402B2B"/>
                </a:solidFill>
              </a:rPr>
              <a:t>Lắk</a:t>
            </a:r>
            <a:r>
              <a:rPr lang="en-US" sz="4400" dirty="0">
                <a:solidFill>
                  <a:srgbClr val="402B2B"/>
                </a:solidFill>
              </a:rPr>
              <a:t>, </a:t>
            </a:r>
            <a:r>
              <a:rPr lang="en-US" sz="4400" dirty="0" err="1">
                <a:solidFill>
                  <a:srgbClr val="402B2B"/>
                </a:solidFill>
              </a:rPr>
              <a:t>Gia</a:t>
            </a:r>
            <a:r>
              <a:rPr lang="en-US" sz="4400" dirty="0">
                <a:solidFill>
                  <a:srgbClr val="402B2B"/>
                </a:solidFill>
              </a:rPr>
              <a:t> Lai, </a:t>
            </a:r>
            <a:r>
              <a:rPr lang="en-US" sz="4400" dirty="0" err="1">
                <a:solidFill>
                  <a:srgbClr val="402B2B"/>
                </a:solidFill>
              </a:rPr>
              <a:t>Kon</a:t>
            </a:r>
            <a:r>
              <a:rPr lang="en-US" sz="4400" dirty="0">
                <a:solidFill>
                  <a:srgbClr val="402B2B"/>
                </a:solidFill>
              </a:rPr>
              <a:t> Tum, </a:t>
            </a:r>
            <a:r>
              <a:rPr lang="en-US" sz="4400" dirty="0" err="1">
                <a:solidFill>
                  <a:srgbClr val="402B2B"/>
                </a:solidFill>
              </a:rPr>
              <a:t>Lâm</a:t>
            </a:r>
            <a:r>
              <a:rPr lang="en-US" sz="4400" dirty="0">
                <a:solidFill>
                  <a:srgbClr val="402B2B"/>
                </a:solidFill>
              </a:rPr>
              <a:t> </a:t>
            </a:r>
            <a:r>
              <a:rPr lang="en-US" sz="4400" dirty="0" err="1">
                <a:solidFill>
                  <a:srgbClr val="402B2B"/>
                </a:solidFill>
              </a:rPr>
              <a:t>Đồng</a:t>
            </a:r>
            <a:r>
              <a:rPr lang="en-US" sz="4400" dirty="0">
                <a:solidFill>
                  <a:srgbClr val="402B2B"/>
                </a:solidFill>
              </a:rPr>
              <a:t> 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</a:pPr>
            <a:r>
              <a:rPr lang="en-US" sz="4400" dirty="0">
                <a:solidFill>
                  <a:srgbClr val="402B2B"/>
                </a:solidFill>
              </a:rPr>
              <a:t>+ </a:t>
            </a:r>
            <a:r>
              <a:rPr lang="en-US" sz="4400" dirty="0" err="1">
                <a:solidFill>
                  <a:srgbClr val="402B2B"/>
                </a:solidFill>
              </a:rPr>
              <a:t>Địa</a:t>
            </a:r>
            <a:r>
              <a:rPr lang="en-US" sz="4400" dirty="0">
                <a:solidFill>
                  <a:srgbClr val="402B2B"/>
                </a:solidFill>
              </a:rPr>
              <a:t> </a:t>
            </a:r>
            <a:r>
              <a:rPr lang="en-US" sz="4400" dirty="0" err="1">
                <a:solidFill>
                  <a:srgbClr val="402B2B"/>
                </a:solidFill>
              </a:rPr>
              <a:t>phương</a:t>
            </a:r>
            <a:r>
              <a:rPr lang="en-US" sz="4400" dirty="0">
                <a:solidFill>
                  <a:srgbClr val="402B2B"/>
                </a:solidFill>
              </a:rPr>
              <a:t> </a:t>
            </a:r>
            <a:r>
              <a:rPr lang="en-US" sz="4400" dirty="0" err="1">
                <a:solidFill>
                  <a:srgbClr val="402B2B"/>
                </a:solidFill>
              </a:rPr>
              <a:t>nuôi</a:t>
            </a:r>
            <a:r>
              <a:rPr lang="en-US" sz="4400" dirty="0">
                <a:solidFill>
                  <a:srgbClr val="402B2B"/>
                </a:solidFill>
              </a:rPr>
              <a:t> </a:t>
            </a:r>
            <a:r>
              <a:rPr lang="en-US" sz="4400" dirty="0" err="1">
                <a:solidFill>
                  <a:srgbClr val="402B2B"/>
                </a:solidFill>
              </a:rPr>
              <a:t>nhiều</a:t>
            </a:r>
            <a:r>
              <a:rPr lang="en-US" sz="4400" dirty="0">
                <a:solidFill>
                  <a:srgbClr val="402B2B"/>
                </a:solidFill>
              </a:rPr>
              <a:t> </a:t>
            </a:r>
            <a:r>
              <a:rPr lang="en-US" sz="4400" b="1" i="1" dirty="0" err="1">
                <a:solidFill>
                  <a:srgbClr val="402B2B"/>
                </a:solidFill>
              </a:rPr>
              <a:t>lợn</a:t>
            </a:r>
            <a:r>
              <a:rPr lang="en-US" sz="4400" dirty="0">
                <a:solidFill>
                  <a:srgbClr val="402B2B"/>
                </a:solidFill>
              </a:rPr>
              <a:t>: </a:t>
            </a:r>
            <a:r>
              <a:rPr lang="en-US" sz="4400" dirty="0" err="1">
                <a:solidFill>
                  <a:srgbClr val="402B2B"/>
                </a:solidFill>
              </a:rPr>
              <a:t>Đắk</a:t>
            </a:r>
            <a:r>
              <a:rPr lang="en-US" sz="4400" dirty="0">
                <a:solidFill>
                  <a:srgbClr val="402B2B"/>
                </a:solidFill>
              </a:rPr>
              <a:t> </a:t>
            </a:r>
            <a:r>
              <a:rPr lang="en-US" sz="4400" dirty="0" err="1">
                <a:solidFill>
                  <a:srgbClr val="402B2B"/>
                </a:solidFill>
              </a:rPr>
              <a:t>Lắk</a:t>
            </a:r>
            <a:r>
              <a:rPr lang="en-US" sz="4400" dirty="0">
                <a:solidFill>
                  <a:srgbClr val="402B2B"/>
                </a:solidFill>
              </a:rPr>
              <a:t>, </a:t>
            </a:r>
            <a:r>
              <a:rPr lang="en-US" sz="4400" dirty="0" err="1">
                <a:solidFill>
                  <a:srgbClr val="402B2B"/>
                </a:solidFill>
              </a:rPr>
              <a:t>Gia</a:t>
            </a:r>
            <a:r>
              <a:rPr lang="en-US" sz="4400" dirty="0">
                <a:solidFill>
                  <a:srgbClr val="402B2B"/>
                </a:solidFill>
              </a:rPr>
              <a:t> Lai, </a:t>
            </a:r>
            <a:r>
              <a:rPr lang="en-US" sz="4400" dirty="0" err="1">
                <a:solidFill>
                  <a:srgbClr val="402B2B"/>
                </a:solidFill>
              </a:rPr>
              <a:t>Lâm</a:t>
            </a:r>
            <a:r>
              <a:rPr lang="en-US" sz="4400" dirty="0">
                <a:solidFill>
                  <a:srgbClr val="402B2B"/>
                </a:solidFill>
              </a:rPr>
              <a:t> </a:t>
            </a:r>
            <a:r>
              <a:rPr lang="en-US" sz="4400" dirty="0" err="1">
                <a:solidFill>
                  <a:srgbClr val="402B2B"/>
                </a:solidFill>
              </a:rPr>
              <a:t>Đồng</a:t>
            </a:r>
            <a:r>
              <a:rPr lang="en-US" sz="4400" dirty="0">
                <a:solidFill>
                  <a:srgbClr val="402B2B"/>
                </a:solidFill>
              </a:rPr>
              <a:t> </a:t>
            </a:r>
          </a:p>
        </p:txBody>
      </p:sp>
      <p:sp>
        <p:nvSpPr>
          <p:cNvPr id="11" name="TextBox 12"/>
          <p:cNvSpPr txBox="1"/>
          <p:nvPr/>
        </p:nvSpPr>
        <p:spPr>
          <a:xfrm>
            <a:off x="8229600" y="1862306"/>
            <a:ext cx="9725877" cy="136207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4000" i="1" dirty="0" err="1">
                <a:solidFill>
                  <a:schemeClr val="bg1"/>
                </a:solidFill>
              </a:rPr>
              <a:t>Xác</a:t>
            </a:r>
            <a:r>
              <a:rPr lang="en-US" sz="4000" i="1" dirty="0">
                <a:solidFill>
                  <a:schemeClr val="bg1"/>
                </a:solidFill>
              </a:rPr>
              <a:t> </a:t>
            </a:r>
            <a:r>
              <a:rPr lang="en-US" sz="4000" i="1" dirty="0" err="1">
                <a:solidFill>
                  <a:schemeClr val="bg1"/>
                </a:solidFill>
              </a:rPr>
              <a:t>định</a:t>
            </a:r>
            <a:r>
              <a:rPr lang="en-US" sz="4000" i="1" dirty="0">
                <a:solidFill>
                  <a:schemeClr val="bg1"/>
                </a:solidFill>
              </a:rPr>
              <a:t> </a:t>
            </a:r>
            <a:r>
              <a:rPr lang="en-US" sz="4000" i="1" dirty="0" err="1">
                <a:solidFill>
                  <a:schemeClr val="bg1"/>
                </a:solidFill>
              </a:rPr>
              <a:t>trên</a:t>
            </a:r>
            <a:r>
              <a:rPr lang="en-US" sz="4000" i="1" dirty="0">
                <a:solidFill>
                  <a:schemeClr val="bg1"/>
                </a:solidFill>
              </a:rPr>
              <a:t> </a:t>
            </a:r>
            <a:r>
              <a:rPr lang="en-US" sz="4000" i="1" dirty="0" err="1">
                <a:solidFill>
                  <a:schemeClr val="bg1"/>
                </a:solidFill>
              </a:rPr>
              <a:t>lược</a:t>
            </a:r>
            <a:r>
              <a:rPr lang="en-US" sz="4000" i="1" dirty="0">
                <a:solidFill>
                  <a:schemeClr val="bg1"/>
                </a:solidFill>
              </a:rPr>
              <a:t> </a:t>
            </a:r>
            <a:r>
              <a:rPr lang="en-US" sz="4000" i="1" dirty="0" err="1">
                <a:solidFill>
                  <a:schemeClr val="bg1"/>
                </a:solidFill>
              </a:rPr>
              <a:t>đồ</a:t>
            </a:r>
            <a:r>
              <a:rPr lang="en-US" sz="4000" i="1" dirty="0">
                <a:solidFill>
                  <a:schemeClr val="bg1"/>
                </a:solidFill>
              </a:rPr>
              <a:t> </a:t>
            </a:r>
            <a:r>
              <a:rPr lang="en-US" sz="4000" i="1" dirty="0" err="1">
                <a:solidFill>
                  <a:schemeClr val="bg1"/>
                </a:solidFill>
              </a:rPr>
              <a:t>những</a:t>
            </a:r>
            <a:r>
              <a:rPr lang="en-US" sz="4000" i="1" dirty="0">
                <a:solidFill>
                  <a:schemeClr val="bg1"/>
                </a:solidFill>
              </a:rPr>
              <a:t> </a:t>
            </a:r>
            <a:r>
              <a:rPr lang="en-US" sz="4000" i="1" dirty="0" err="1">
                <a:solidFill>
                  <a:schemeClr val="bg1"/>
                </a:solidFill>
              </a:rPr>
              <a:t>địa</a:t>
            </a:r>
            <a:r>
              <a:rPr lang="en-US" sz="4000" i="1" dirty="0">
                <a:solidFill>
                  <a:schemeClr val="bg1"/>
                </a:solidFill>
              </a:rPr>
              <a:t> </a:t>
            </a:r>
            <a:r>
              <a:rPr lang="en-US" sz="4000" i="1" dirty="0" err="1">
                <a:solidFill>
                  <a:schemeClr val="bg1"/>
                </a:solidFill>
              </a:rPr>
              <a:t>phương</a:t>
            </a:r>
            <a:r>
              <a:rPr lang="en-US" sz="4000" i="1" dirty="0">
                <a:solidFill>
                  <a:schemeClr val="bg1"/>
                </a:solidFill>
              </a:rPr>
              <a:t> </a:t>
            </a:r>
            <a:r>
              <a:rPr lang="en-US" sz="4000" i="1" dirty="0" err="1">
                <a:solidFill>
                  <a:schemeClr val="bg1"/>
                </a:solidFill>
              </a:rPr>
              <a:t>nuôi</a:t>
            </a:r>
            <a:r>
              <a:rPr lang="en-US" sz="4000" i="1" dirty="0">
                <a:solidFill>
                  <a:schemeClr val="bg1"/>
                </a:solidFill>
              </a:rPr>
              <a:t> </a:t>
            </a:r>
            <a:r>
              <a:rPr lang="en-US" sz="4000" i="1" dirty="0" err="1">
                <a:solidFill>
                  <a:schemeClr val="bg1"/>
                </a:solidFill>
              </a:rPr>
              <a:t>nhiều</a:t>
            </a:r>
            <a:r>
              <a:rPr lang="en-US" sz="4000" i="1" dirty="0">
                <a:solidFill>
                  <a:schemeClr val="bg1"/>
                </a:solidFill>
              </a:rPr>
              <a:t> </a:t>
            </a:r>
            <a:r>
              <a:rPr lang="en-US" sz="4000" i="1" dirty="0" err="1">
                <a:solidFill>
                  <a:schemeClr val="bg1"/>
                </a:solidFill>
              </a:rPr>
              <a:t>trâu</a:t>
            </a:r>
            <a:r>
              <a:rPr lang="en-US" sz="4000" i="1" dirty="0">
                <a:solidFill>
                  <a:schemeClr val="bg1"/>
                </a:solidFill>
              </a:rPr>
              <a:t> </a:t>
            </a:r>
            <a:r>
              <a:rPr lang="en-US" sz="4000" i="1" dirty="0" err="1">
                <a:solidFill>
                  <a:schemeClr val="bg1"/>
                </a:solidFill>
              </a:rPr>
              <a:t>bò</a:t>
            </a:r>
            <a:r>
              <a:rPr lang="en-US" sz="4000" i="1" dirty="0">
                <a:solidFill>
                  <a:schemeClr val="bg1"/>
                </a:solidFill>
              </a:rPr>
              <a:t> </a:t>
            </a:r>
            <a:r>
              <a:rPr lang="en-US" sz="4000" i="1" dirty="0" err="1">
                <a:solidFill>
                  <a:schemeClr val="bg1"/>
                </a:solidFill>
              </a:rPr>
              <a:t>và</a:t>
            </a:r>
            <a:r>
              <a:rPr lang="en-US" sz="4000" i="1" dirty="0">
                <a:solidFill>
                  <a:schemeClr val="bg1"/>
                </a:solidFill>
              </a:rPr>
              <a:t> </a:t>
            </a:r>
            <a:r>
              <a:rPr lang="en-US" sz="4000" i="1" dirty="0" err="1">
                <a:solidFill>
                  <a:schemeClr val="bg1"/>
                </a:solidFill>
              </a:rPr>
              <a:t>lợn</a:t>
            </a:r>
            <a:r>
              <a:rPr lang="en-US" sz="4000" i="1" dirty="0">
                <a:solidFill>
                  <a:schemeClr val="bg1"/>
                </a:solidFill>
              </a:rPr>
              <a:t> ở </a:t>
            </a:r>
            <a:r>
              <a:rPr lang="en-US" sz="4000" i="1" dirty="0" err="1">
                <a:solidFill>
                  <a:schemeClr val="bg1"/>
                </a:solidFill>
              </a:rPr>
              <a:t>vùng</a:t>
            </a:r>
            <a:r>
              <a:rPr lang="en-US" sz="4000" i="1" dirty="0">
                <a:solidFill>
                  <a:schemeClr val="bg1"/>
                </a:solidFill>
              </a:rPr>
              <a:t> </a:t>
            </a:r>
            <a:r>
              <a:rPr lang="en-US" sz="4000" i="1" dirty="0" err="1">
                <a:solidFill>
                  <a:schemeClr val="bg1"/>
                </a:solidFill>
              </a:rPr>
              <a:t>Tây</a:t>
            </a:r>
            <a:r>
              <a:rPr lang="en-US" sz="4000" i="1" dirty="0">
                <a:solidFill>
                  <a:schemeClr val="bg1"/>
                </a:solidFill>
              </a:rPr>
              <a:t> </a:t>
            </a:r>
            <a:r>
              <a:rPr lang="en-US" sz="4000" i="1" dirty="0" err="1">
                <a:solidFill>
                  <a:schemeClr val="bg1"/>
                </a:solidFill>
              </a:rPr>
              <a:t>Nguyên</a:t>
            </a:r>
            <a:r>
              <a:rPr lang="en-US" sz="4000" i="1" dirty="0">
                <a:solidFill>
                  <a:schemeClr val="bg1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792027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627" t="-13111" r="-1430" b="-18232"/>
            </a:stretch>
          </a:blipFill>
        </p:spPr>
      </p:sp>
      <p:sp>
        <p:nvSpPr>
          <p:cNvPr id="3" name="Freeform 3"/>
          <p:cNvSpPr/>
          <p:nvPr/>
        </p:nvSpPr>
        <p:spPr>
          <a:xfrm rot="-10800000" flipV="1">
            <a:off x="533398" y="0"/>
            <a:ext cx="17754601" cy="10287000"/>
          </a:xfrm>
          <a:custGeom>
            <a:avLst/>
            <a:gdLst/>
            <a:ahLst/>
            <a:cxnLst/>
            <a:rect l="l" t="t" r="r" b="b"/>
            <a:pathLst>
              <a:path w="15420513" h="10287000">
                <a:moveTo>
                  <a:pt x="0" y="10287000"/>
                </a:moveTo>
                <a:lnTo>
                  <a:pt x="15420512" y="10287000"/>
                </a:lnTo>
                <a:lnTo>
                  <a:pt x="15420512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283571">
            <a:off x="409566" y="4926258"/>
            <a:ext cx="6208562" cy="4183019"/>
          </a:xfrm>
          <a:custGeom>
            <a:avLst/>
            <a:gdLst/>
            <a:ahLst/>
            <a:cxnLst/>
            <a:rect l="l" t="t" r="r" b="b"/>
            <a:pathLst>
              <a:path w="6208562" h="4183019">
                <a:moveTo>
                  <a:pt x="0" y="0"/>
                </a:moveTo>
                <a:lnTo>
                  <a:pt x="6208562" y="0"/>
                </a:lnTo>
                <a:lnTo>
                  <a:pt x="6208562" y="4183019"/>
                </a:lnTo>
                <a:lnTo>
                  <a:pt x="0" y="418301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288014" y="7017767"/>
            <a:ext cx="6545985" cy="2932056"/>
          </a:xfrm>
          <a:custGeom>
            <a:avLst/>
            <a:gdLst/>
            <a:ahLst/>
            <a:cxnLst/>
            <a:rect l="l" t="t" r="r" b="b"/>
            <a:pathLst>
              <a:path w="6545985" h="2932056">
                <a:moveTo>
                  <a:pt x="0" y="0"/>
                </a:moveTo>
                <a:lnTo>
                  <a:pt x="6545985" y="0"/>
                </a:lnTo>
                <a:lnTo>
                  <a:pt x="6545985" y="2932056"/>
                </a:lnTo>
                <a:lnTo>
                  <a:pt x="0" y="293205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300714" y="4988252"/>
            <a:ext cx="5987286" cy="5298748"/>
          </a:xfrm>
          <a:custGeom>
            <a:avLst/>
            <a:gdLst/>
            <a:ahLst/>
            <a:cxnLst/>
            <a:rect l="l" t="t" r="r" b="b"/>
            <a:pathLst>
              <a:path w="5987286" h="5298748">
                <a:moveTo>
                  <a:pt x="0" y="0"/>
                </a:moveTo>
                <a:lnTo>
                  <a:pt x="5987286" y="0"/>
                </a:lnTo>
                <a:lnTo>
                  <a:pt x="5987286" y="5298748"/>
                </a:lnTo>
                <a:lnTo>
                  <a:pt x="0" y="529874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433744" y="2395224"/>
            <a:ext cx="16230600" cy="16619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5400" dirty="0">
                <a:solidFill>
                  <a:srgbClr val="000000"/>
                </a:solidFill>
              </a:rPr>
              <a:t>Do </a:t>
            </a:r>
            <a:r>
              <a:rPr lang="en-US" sz="5400" dirty="0" err="1">
                <a:solidFill>
                  <a:srgbClr val="000000"/>
                </a:solidFill>
              </a:rPr>
              <a:t>có</a:t>
            </a:r>
            <a:r>
              <a:rPr lang="en-US" sz="5400" dirty="0">
                <a:solidFill>
                  <a:srgbClr val="000000"/>
                </a:solidFill>
              </a:rPr>
              <a:t> </a:t>
            </a:r>
            <a:r>
              <a:rPr lang="en-US" sz="5400" b="1" u="sng" dirty="0" err="1">
                <a:solidFill>
                  <a:srgbClr val="000000"/>
                </a:solidFill>
              </a:rPr>
              <a:t>nhiều</a:t>
            </a:r>
            <a:r>
              <a:rPr lang="en-US" sz="5400" b="1" u="sng" dirty="0">
                <a:solidFill>
                  <a:srgbClr val="000000"/>
                </a:solidFill>
              </a:rPr>
              <a:t> </a:t>
            </a:r>
            <a:r>
              <a:rPr lang="en-US" sz="5400" b="1" u="sng" dirty="0" err="1">
                <a:solidFill>
                  <a:srgbClr val="000000"/>
                </a:solidFill>
              </a:rPr>
              <a:t>đồng</a:t>
            </a:r>
            <a:r>
              <a:rPr lang="en-US" sz="5400" b="1" u="sng" dirty="0">
                <a:solidFill>
                  <a:srgbClr val="000000"/>
                </a:solidFill>
              </a:rPr>
              <a:t> </a:t>
            </a:r>
            <a:r>
              <a:rPr lang="en-US" sz="5400" b="1" u="sng" dirty="0" err="1">
                <a:solidFill>
                  <a:srgbClr val="000000"/>
                </a:solidFill>
              </a:rPr>
              <a:t>cỏ</a:t>
            </a:r>
            <a:r>
              <a:rPr lang="en-US" sz="5400" b="1" u="sng" dirty="0">
                <a:solidFill>
                  <a:srgbClr val="000000"/>
                </a:solidFill>
              </a:rPr>
              <a:t> </a:t>
            </a:r>
            <a:r>
              <a:rPr lang="en-US" sz="5400" b="1" u="sng" dirty="0" err="1">
                <a:solidFill>
                  <a:srgbClr val="000000"/>
                </a:solidFill>
              </a:rPr>
              <a:t>tự</a:t>
            </a:r>
            <a:r>
              <a:rPr lang="en-US" sz="5400" b="1" u="sng" dirty="0">
                <a:solidFill>
                  <a:srgbClr val="000000"/>
                </a:solidFill>
              </a:rPr>
              <a:t> </a:t>
            </a:r>
            <a:r>
              <a:rPr lang="en-US" sz="5400" b="1" u="sng" dirty="0" err="1">
                <a:solidFill>
                  <a:srgbClr val="000000"/>
                </a:solidFill>
              </a:rPr>
              <a:t>nhiên</a:t>
            </a:r>
            <a:r>
              <a:rPr lang="en-US" sz="5400" b="1" u="sng" dirty="0">
                <a:solidFill>
                  <a:srgbClr val="000000"/>
                </a:solidFill>
              </a:rPr>
              <a:t> </a:t>
            </a:r>
            <a:r>
              <a:rPr lang="en-US" sz="5400" dirty="0" err="1">
                <a:solidFill>
                  <a:srgbClr val="000000"/>
                </a:solidFill>
              </a:rPr>
              <a:t>và</a:t>
            </a:r>
            <a:r>
              <a:rPr lang="en-US" sz="5400" dirty="0">
                <a:solidFill>
                  <a:srgbClr val="000000"/>
                </a:solidFill>
              </a:rPr>
              <a:t> </a:t>
            </a:r>
            <a:r>
              <a:rPr lang="en-US" sz="5400" b="1" u="sng" dirty="0" err="1">
                <a:solidFill>
                  <a:srgbClr val="000000"/>
                </a:solidFill>
              </a:rPr>
              <a:t>khí</a:t>
            </a:r>
            <a:r>
              <a:rPr lang="en-US" sz="5400" b="1" u="sng" dirty="0">
                <a:solidFill>
                  <a:srgbClr val="000000"/>
                </a:solidFill>
              </a:rPr>
              <a:t> </a:t>
            </a:r>
            <a:r>
              <a:rPr lang="en-US" sz="5400" b="1" u="sng" dirty="0" err="1">
                <a:solidFill>
                  <a:srgbClr val="000000"/>
                </a:solidFill>
              </a:rPr>
              <a:t>hậu</a:t>
            </a:r>
            <a:r>
              <a:rPr lang="en-US" sz="5400" b="1" u="sng" dirty="0">
                <a:solidFill>
                  <a:srgbClr val="000000"/>
                </a:solidFill>
              </a:rPr>
              <a:t> </a:t>
            </a:r>
            <a:r>
              <a:rPr lang="en-US" sz="5400" b="1" u="sng" dirty="0" err="1">
                <a:solidFill>
                  <a:srgbClr val="000000"/>
                </a:solidFill>
              </a:rPr>
              <a:t>thuận</a:t>
            </a:r>
            <a:r>
              <a:rPr lang="en-US" sz="5400" b="1" u="sng" dirty="0">
                <a:solidFill>
                  <a:srgbClr val="000000"/>
                </a:solidFill>
              </a:rPr>
              <a:t> </a:t>
            </a:r>
            <a:r>
              <a:rPr lang="en-US" sz="5400" b="1" u="sng" dirty="0" err="1">
                <a:solidFill>
                  <a:srgbClr val="000000"/>
                </a:solidFill>
              </a:rPr>
              <a:t>lợ</a:t>
            </a:r>
            <a:r>
              <a:rPr lang="en-US" sz="5400" dirty="0" err="1">
                <a:solidFill>
                  <a:srgbClr val="000000"/>
                </a:solidFill>
              </a:rPr>
              <a:t>i</a:t>
            </a:r>
            <a:r>
              <a:rPr lang="en-US" sz="5400" dirty="0">
                <a:solidFill>
                  <a:srgbClr val="000000"/>
                </a:solidFill>
              </a:rPr>
              <a:t> </a:t>
            </a:r>
            <a:r>
              <a:rPr lang="en-US" sz="5400" dirty="0" err="1">
                <a:solidFill>
                  <a:srgbClr val="000000"/>
                </a:solidFill>
              </a:rPr>
              <a:t>nên</a:t>
            </a:r>
            <a:r>
              <a:rPr lang="en-US" sz="5400" dirty="0">
                <a:solidFill>
                  <a:srgbClr val="000000"/>
                </a:solidFill>
              </a:rPr>
              <a:t> </a:t>
            </a:r>
            <a:r>
              <a:rPr lang="en-US" sz="5400" dirty="0" err="1">
                <a:solidFill>
                  <a:srgbClr val="000000"/>
                </a:solidFill>
              </a:rPr>
              <a:t>vùng</a:t>
            </a:r>
            <a:r>
              <a:rPr lang="en-US" sz="5400" dirty="0">
                <a:solidFill>
                  <a:srgbClr val="000000"/>
                </a:solidFill>
              </a:rPr>
              <a:t> </a:t>
            </a:r>
            <a:r>
              <a:rPr lang="en-US" sz="5400" dirty="0" err="1">
                <a:solidFill>
                  <a:srgbClr val="000000"/>
                </a:solidFill>
              </a:rPr>
              <a:t>Tây</a:t>
            </a:r>
            <a:r>
              <a:rPr lang="en-US" sz="5400" dirty="0">
                <a:solidFill>
                  <a:srgbClr val="000000"/>
                </a:solidFill>
              </a:rPr>
              <a:t> </a:t>
            </a:r>
            <a:r>
              <a:rPr lang="en-US" sz="5400" dirty="0" err="1">
                <a:solidFill>
                  <a:srgbClr val="000000"/>
                </a:solidFill>
              </a:rPr>
              <a:t>Nguyên</a:t>
            </a:r>
            <a:r>
              <a:rPr lang="en-US" sz="5400" dirty="0">
                <a:solidFill>
                  <a:srgbClr val="000000"/>
                </a:solidFill>
              </a:rPr>
              <a:t> </a:t>
            </a:r>
            <a:r>
              <a:rPr lang="en-US" sz="5400" dirty="0" err="1">
                <a:solidFill>
                  <a:srgbClr val="000000"/>
                </a:solidFill>
              </a:rPr>
              <a:t>có</a:t>
            </a:r>
            <a:r>
              <a:rPr lang="en-US" sz="5400" dirty="0">
                <a:solidFill>
                  <a:srgbClr val="000000"/>
                </a:solidFill>
              </a:rPr>
              <a:t> </a:t>
            </a:r>
            <a:r>
              <a:rPr lang="en-US" sz="5400" dirty="0" err="1">
                <a:solidFill>
                  <a:srgbClr val="000000"/>
                </a:solidFill>
              </a:rPr>
              <a:t>thế</a:t>
            </a:r>
            <a:r>
              <a:rPr lang="en-US" sz="5400" dirty="0">
                <a:solidFill>
                  <a:srgbClr val="000000"/>
                </a:solidFill>
              </a:rPr>
              <a:t> </a:t>
            </a:r>
            <a:r>
              <a:rPr lang="en-US" sz="5400" dirty="0" err="1">
                <a:solidFill>
                  <a:srgbClr val="000000"/>
                </a:solidFill>
              </a:rPr>
              <a:t>mạnh</a:t>
            </a:r>
            <a:r>
              <a:rPr lang="en-US" sz="5400" dirty="0">
                <a:solidFill>
                  <a:srgbClr val="000000"/>
                </a:solidFill>
              </a:rPr>
              <a:t> </a:t>
            </a:r>
            <a:r>
              <a:rPr lang="en-US" sz="5400" dirty="0" err="1">
                <a:solidFill>
                  <a:srgbClr val="000000"/>
                </a:solidFill>
              </a:rPr>
              <a:t>về</a:t>
            </a:r>
            <a:r>
              <a:rPr lang="en-US" sz="5400" dirty="0">
                <a:solidFill>
                  <a:srgbClr val="000000"/>
                </a:solidFill>
              </a:rPr>
              <a:t> </a:t>
            </a:r>
            <a:r>
              <a:rPr lang="en-US" sz="5400" dirty="0" err="1">
                <a:solidFill>
                  <a:srgbClr val="000000"/>
                </a:solidFill>
              </a:rPr>
              <a:t>chăn</a:t>
            </a:r>
            <a:r>
              <a:rPr lang="en-US" sz="5400" dirty="0">
                <a:solidFill>
                  <a:srgbClr val="000000"/>
                </a:solidFill>
              </a:rPr>
              <a:t> </a:t>
            </a:r>
            <a:r>
              <a:rPr lang="en-US" sz="5400" dirty="0" err="1">
                <a:solidFill>
                  <a:srgbClr val="000000"/>
                </a:solidFill>
              </a:rPr>
              <a:t>nuôi</a:t>
            </a:r>
            <a:r>
              <a:rPr lang="en-US" sz="5400" dirty="0">
                <a:solidFill>
                  <a:srgbClr val="000000"/>
                </a:solidFill>
              </a:rPr>
              <a:t> </a:t>
            </a:r>
            <a:r>
              <a:rPr lang="en-US" sz="5400" dirty="0" err="1">
                <a:solidFill>
                  <a:srgbClr val="000000"/>
                </a:solidFill>
              </a:rPr>
              <a:t>trâu</a:t>
            </a:r>
            <a:r>
              <a:rPr lang="en-US" sz="5400" dirty="0">
                <a:solidFill>
                  <a:srgbClr val="000000"/>
                </a:solidFill>
              </a:rPr>
              <a:t>, </a:t>
            </a:r>
            <a:r>
              <a:rPr lang="en-US" sz="5400" dirty="0" err="1">
                <a:solidFill>
                  <a:srgbClr val="000000"/>
                </a:solidFill>
              </a:rPr>
              <a:t>bò</a:t>
            </a:r>
            <a:r>
              <a:rPr lang="en-US" sz="5400" dirty="0">
                <a:solidFill>
                  <a:srgbClr val="000000"/>
                </a:solidFill>
              </a:rPr>
              <a:t>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59773" y="1146793"/>
            <a:ext cx="16204572" cy="13473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031" t="-19171" r="-6153" b="-13875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028699" y="1638300"/>
            <a:ext cx="16230600" cy="203132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rtlCol="0" anchor="t">
            <a:spAutoFit/>
          </a:bodyPr>
          <a:lstStyle/>
          <a:p>
            <a:pPr algn="just">
              <a:spcBef>
                <a:spcPct val="0"/>
              </a:spcBef>
            </a:pPr>
            <a:r>
              <a:rPr lang="en-US" sz="6600" b="1" dirty="0">
                <a:solidFill>
                  <a:srgbClr val="C00000"/>
                </a:solidFill>
              </a:rPr>
              <a:t>+ </a:t>
            </a:r>
            <a:r>
              <a:rPr lang="en-US" sz="6600" b="1" dirty="0" err="1">
                <a:solidFill>
                  <a:srgbClr val="C00000"/>
                </a:solidFill>
              </a:rPr>
              <a:t>Giải</a:t>
            </a:r>
            <a:r>
              <a:rPr lang="en-US" sz="6600" b="1" dirty="0">
                <a:solidFill>
                  <a:srgbClr val="C00000"/>
                </a:solidFill>
              </a:rPr>
              <a:t> </a:t>
            </a:r>
            <a:r>
              <a:rPr lang="en-US" sz="6600" b="1" dirty="0" err="1">
                <a:solidFill>
                  <a:srgbClr val="C00000"/>
                </a:solidFill>
              </a:rPr>
              <a:t>thích</a:t>
            </a:r>
            <a:r>
              <a:rPr lang="en-US" sz="6600" b="1" dirty="0">
                <a:solidFill>
                  <a:srgbClr val="C00000"/>
                </a:solidFill>
              </a:rPr>
              <a:t> </a:t>
            </a:r>
            <a:r>
              <a:rPr lang="en-US" sz="6600" b="1" dirty="0" err="1">
                <a:solidFill>
                  <a:srgbClr val="C00000"/>
                </a:solidFill>
              </a:rPr>
              <a:t>vì</a:t>
            </a:r>
            <a:r>
              <a:rPr lang="en-US" sz="6600" b="1" dirty="0">
                <a:solidFill>
                  <a:srgbClr val="C00000"/>
                </a:solidFill>
              </a:rPr>
              <a:t> </a:t>
            </a:r>
            <a:r>
              <a:rPr lang="en-US" sz="6600" b="1" dirty="0" err="1">
                <a:solidFill>
                  <a:srgbClr val="C00000"/>
                </a:solidFill>
              </a:rPr>
              <a:t>sao</a:t>
            </a:r>
            <a:r>
              <a:rPr lang="en-US" sz="6600" b="1" dirty="0">
                <a:solidFill>
                  <a:srgbClr val="C00000"/>
                </a:solidFill>
              </a:rPr>
              <a:t> </a:t>
            </a:r>
            <a:r>
              <a:rPr lang="en-US" sz="6600" b="1" dirty="0" err="1">
                <a:solidFill>
                  <a:srgbClr val="C00000"/>
                </a:solidFill>
              </a:rPr>
              <a:t>vùng</a:t>
            </a:r>
            <a:r>
              <a:rPr lang="en-US" sz="6600" b="1" dirty="0">
                <a:solidFill>
                  <a:srgbClr val="C00000"/>
                </a:solidFill>
              </a:rPr>
              <a:t> </a:t>
            </a:r>
            <a:r>
              <a:rPr lang="en-US" sz="6600" b="1" dirty="0" err="1">
                <a:solidFill>
                  <a:srgbClr val="C00000"/>
                </a:solidFill>
              </a:rPr>
              <a:t>Tây</a:t>
            </a:r>
            <a:r>
              <a:rPr lang="en-US" sz="6600" b="1" dirty="0">
                <a:solidFill>
                  <a:srgbClr val="C00000"/>
                </a:solidFill>
              </a:rPr>
              <a:t> </a:t>
            </a:r>
            <a:r>
              <a:rPr lang="en-US" sz="6600" b="1" dirty="0" err="1">
                <a:solidFill>
                  <a:srgbClr val="C00000"/>
                </a:solidFill>
              </a:rPr>
              <a:t>Nguyên</a:t>
            </a:r>
            <a:r>
              <a:rPr lang="en-US" sz="6600" b="1" dirty="0">
                <a:solidFill>
                  <a:srgbClr val="C00000"/>
                </a:solidFill>
              </a:rPr>
              <a:t> </a:t>
            </a:r>
            <a:r>
              <a:rPr lang="en-US" sz="6600" b="1" dirty="0" err="1">
                <a:solidFill>
                  <a:srgbClr val="C00000"/>
                </a:solidFill>
              </a:rPr>
              <a:t>có</a:t>
            </a:r>
            <a:r>
              <a:rPr lang="en-US" sz="6600" b="1" dirty="0">
                <a:solidFill>
                  <a:srgbClr val="C00000"/>
                </a:solidFill>
              </a:rPr>
              <a:t> </a:t>
            </a:r>
            <a:r>
              <a:rPr lang="en-US" sz="6600" b="1" dirty="0" err="1">
                <a:solidFill>
                  <a:srgbClr val="C00000"/>
                </a:solidFill>
              </a:rPr>
              <a:t>nhiều</a:t>
            </a:r>
            <a:r>
              <a:rPr lang="en-US" sz="6600" b="1" dirty="0">
                <a:solidFill>
                  <a:srgbClr val="C00000"/>
                </a:solidFill>
              </a:rPr>
              <a:t> </a:t>
            </a:r>
            <a:r>
              <a:rPr lang="en-US" sz="6600" b="1" dirty="0" err="1">
                <a:solidFill>
                  <a:srgbClr val="C00000"/>
                </a:solidFill>
              </a:rPr>
              <a:t>nhà</a:t>
            </a:r>
            <a:r>
              <a:rPr lang="en-US" sz="6600" b="1" dirty="0">
                <a:solidFill>
                  <a:srgbClr val="C00000"/>
                </a:solidFill>
              </a:rPr>
              <a:t> </a:t>
            </a:r>
            <a:r>
              <a:rPr lang="en-US" sz="6600" b="1" dirty="0" err="1">
                <a:solidFill>
                  <a:srgbClr val="C00000"/>
                </a:solidFill>
              </a:rPr>
              <a:t>máy</a:t>
            </a:r>
            <a:r>
              <a:rPr lang="en-US" sz="6600" b="1" dirty="0">
                <a:solidFill>
                  <a:srgbClr val="C00000"/>
                </a:solidFill>
              </a:rPr>
              <a:t> </a:t>
            </a:r>
            <a:r>
              <a:rPr lang="en-US" sz="6600" b="1" dirty="0" err="1">
                <a:solidFill>
                  <a:srgbClr val="C00000"/>
                </a:solidFill>
              </a:rPr>
              <a:t>thủy</a:t>
            </a:r>
            <a:r>
              <a:rPr lang="en-US" sz="6600" b="1" dirty="0">
                <a:solidFill>
                  <a:srgbClr val="C00000"/>
                </a:solidFill>
              </a:rPr>
              <a:t> </a:t>
            </a:r>
            <a:r>
              <a:rPr lang="en-US" sz="6600" b="1" dirty="0" err="1">
                <a:solidFill>
                  <a:srgbClr val="C00000"/>
                </a:solidFill>
              </a:rPr>
              <a:t>điện</a:t>
            </a:r>
            <a:r>
              <a:rPr lang="en-US" sz="6600" b="1" dirty="0">
                <a:solidFill>
                  <a:srgbClr val="C00000"/>
                </a:solidFill>
              </a:rPr>
              <a:t>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4084" y="59588"/>
            <a:ext cx="15399831" cy="174360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28699" y="4155145"/>
            <a:ext cx="9144000" cy="4154984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6600" dirty="0" err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Sông</a:t>
            </a:r>
            <a:r>
              <a:rPr lang="en-US" sz="66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dirty="0" err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ngòi</a:t>
            </a:r>
            <a:r>
              <a:rPr lang="en-US" sz="66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6600" dirty="0" err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lang="en-US" sz="66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dirty="0" err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chảy</a:t>
            </a:r>
            <a:r>
              <a:rPr lang="en-US" sz="66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qua </a:t>
            </a:r>
            <a:r>
              <a:rPr lang="en-US" sz="6600" dirty="0" err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66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dirty="0" err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bậc</a:t>
            </a:r>
            <a:r>
              <a:rPr lang="en-US" sz="66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dirty="0" err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địa</a:t>
            </a:r>
            <a:r>
              <a:rPr lang="en-US" sz="66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dirty="0" err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66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dirty="0" err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66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dirty="0" err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độ</a:t>
            </a:r>
            <a:r>
              <a:rPr lang="en-US" sz="66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dirty="0" err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dốc</a:t>
            </a:r>
            <a:r>
              <a:rPr lang="en-US" sz="66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dirty="0" err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lớn</a:t>
            </a:r>
            <a:r>
              <a:rPr lang="en-US" sz="66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dirty="0" err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66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dirty="0" err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66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dirty="0" err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khả</a:t>
            </a:r>
            <a:r>
              <a:rPr lang="en-US" sz="66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dirty="0" err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năng</a:t>
            </a:r>
            <a:r>
              <a:rPr lang="en-US" sz="66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dirty="0" err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phát</a:t>
            </a:r>
            <a:r>
              <a:rPr lang="en-US" sz="66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dirty="0" err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triển</a:t>
            </a:r>
            <a:r>
              <a:rPr lang="en-US" sz="66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dirty="0" err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thủy</a:t>
            </a:r>
            <a:r>
              <a:rPr lang="en-US" sz="66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dirty="0" err="1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lang="en-US" sz="66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6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50" name="Picture 2" descr="Tây Nguyên - Nơi những dòng sông đi qua (Kỳ cuối) - Báo Đắk Lắk điện tử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1011" y="3883407"/>
            <a:ext cx="7010400" cy="4698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533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924</TotalTime>
  <Words>134</Words>
  <Application>Microsoft Office PowerPoint</Application>
  <PresentationFormat>Tùy chỉnh</PresentationFormat>
  <Paragraphs>8</Paragraphs>
  <Slides>4</Slides>
  <Notes>1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6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4</vt:i4>
      </vt:variant>
    </vt:vector>
  </HeadingPairs>
  <TitlesOfParts>
    <vt:vector size="11" baseType="lpstr">
      <vt:lpstr>Arial</vt:lpstr>
      <vt:lpstr>Calibri</vt:lpstr>
      <vt:lpstr>#9Slide05 Dancing Script</vt:lpstr>
      <vt:lpstr>SVN-Newton</vt:lpstr>
      <vt:lpstr>Times New Roman</vt:lpstr>
      <vt:lpstr>#9Slide07 HoneyCream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T26_DanCuVaHDSXVungTayNguyen(T2)_MNT</dc:title>
  <cp:lastModifiedBy>Windows 10</cp:lastModifiedBy>
  <cp:revision>22</cp:revision>
  <dcterms:created xsi:type="dcterms:W3CDTF">2006-08-16T00:00:00Z</dcterms:created>
  <dcterms:modified xsi:type="dcterms:W3CDTF">2024-04-19T07:44:36Z</dcterms:modified>
  <dc:identifier>DAF8fnemn2o</dc:identifier>
</cp:coreProperties>
</file>