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6" r:id="rId6"/>
    <p:sldId id="267" r:id="rId7"/>
    <p:sldId id="268" r:id="rId8"/>
    <p:sldId id="269" r:id="rId9"/>
  </p:sldIdLst>
  <p:sldSz cx="12192000" cy="6858000"/>
  <p:notesSz cx="6858000" cy="9144000"/>
  <p:embeddedFontLst>
    <p:embeddedFont>
      <p:font typeface="Aptos" panose="020B0004020202020204" pitchFamily="34" charset="0"/>
      <p:regular r:id="rId10"/>
      <p:bold r:id="rId11"/>
      <p:italic r:id="rId12"/>
      <p:boldItalic r:id="rId13"/>
    </p:embeddedFont>
    <p:embeddedFont>
      <p:font typeface="Aptos Display" panose="020B000402020202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UVN Bai Sau Nang" panose="04030905020802020C03" pitchFamily="82" charset="0"/>
      <p:regular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6E2F-CCCA-AC05-9997-4B02C2E2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F1742-2174-6FAA-FB51-88C9C32C1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5C40-2B82-CA97-0306-71D97A79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F772-B98F-BE8E-A376-ED638CF1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4E46-4DB5-6A11-AAE6-500ED39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2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4FC6-1438-B695-5E7B-CC17DC43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D40B6-6FD9-DED4-C2FC-13809362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4AD9-812B-1896-928C-00F834AA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9D66-B8D3-A272-D2AD-002F56C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10FC-6C36-AD1B-87C6-E38D4FD6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0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8C092-A36D-A3B2-2980-8C7EF9367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EE04B-80E6-121B-48FB-185E094B6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8ED8B-D7D0-68DF-6DFF-60D76E71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CFC06-DFAE-2AA1-7F36-62DE03E1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FA6C-6A52-9F9A-8C09-3712E03D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DAC3-E13B-3231-E79F-C154EBC4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7FB2-8C5A-D10F-B3AB-680EAC9C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F8C16-494E-218C-61DF-F6DB7267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600A0-7A9D-7D2E-04B8-13EBC966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0BFA-6FEB-2E3D-AA42-3A10CE14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9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3C80-9B7D-1392-372F-FA8BA7E4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5BF-84C7-FFE7-B803-CFD94ACEF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2C32-CF43-4F96-7BA8-F4E4974F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495D5-148F-798E-8F01-1139BD35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FA4DF-ADF5-56C3-5C9D-0AD9664D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5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C411-E796-DDEF-AFCE-C36CE19D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E630B-1311-5D52-38EB-BF1EE5F28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88142-7AAB-CC0F-0990-FEFE70BC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49C04-2FAC-8E0A-DD39-A9EB449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F52F5-821B-0818-CD13-40DED87C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85468-422F-E87E-BF9E-F5104208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A59C-C1FE-0E5C-7726-CC35E272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A4A67-E841-8C5C-0B58-1494F764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84E39-A0ED-50B2-148B-24EF979A0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77F7D-27BA-2C5F-535A-45C7D1708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7D896-7C9F-203A-AD3E-4D35F12A0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78DCF-D7FF-D6FB-279D-F33F1FB7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EB43B-FF7A-5F3F-03AC-DDDC9BE7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76C9F-3277-A900-CC30-A9796D64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3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45C5-CE35-319D-CBD2-C017D03A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3F09-3DFA-B619-D188-BCF7AE69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9058-2239-8328-DD1F-1A7D68B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DE2F1-06EF-EF20-0217-4735E53A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58594-220C-6D99-0EBD-4D93C1F6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CDB6E-5E54-D7C6-B678-A4F62A51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E93C-AF8B-0B37-CBC6-CFB80AF5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2D7F-8A25-F43B-C800-3480DD99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082F4-B21B-6A0E-FFDA-331BD8A0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37E5-897B-5E74-91C4-1B4055B1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2DB13-984A-3EC7-8C0D-FB5C38A2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66EC-8DCC-9AE0-6D68-4C3475F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08EA5-42E4-64AC-1C2C-3DD1734E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B628-1B4A-2EB4-1C84-24511746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DCE4E-A70A-3FBD-F8E0-021515D01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C381D-2F0B-C048-BD05-D5B62D3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8B77E-48BC-F549-9069-6151B8BD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3CC6E-A292-4CF1-90BA-AA1089DA2B8A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4A96-7738-AFE7-C5B0-EA444041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B3C89-9C87-E2CD-C457-C7E06071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8FB78-E2AA-4549-8B86-BBE71C9D9C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3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086C491C-4513-F4BE-A3F7-DA555A41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pic>
        <p:nvPicPr>
          <p:cNvPr id="51" name="Hình ảnh 50">
            <a:extLst>
              <a:ext uri="{FF2B5EF4-FFF2-40B4-BE49-F238E27FC236}">
                <a16:creationId xmlns:a16="http://schemas.microsoft.com/office/drawing/2014/main" id="{5CF8C78E-72BA-8777-3A50-A5A80921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40" y="0"/>
            <a:ext cx="4273363" cy="1051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C3036-5868-396B-20FF-7B221CE65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429" y="2088774"/>
            <a:ext cx="3709354" cy="1173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01A49-0897-A7B9-B785-41F9B3528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88" y="723161"/>
            <a:ext cx="11817824" cy="1992752"/>
          </a:xfrm>
          <a:prstGeom prst="rect">
            <a:avLst/>
          </a:prstGeom>
        </p:spPr>
      </p:pic>
      <p:pic>
        <p:nvPicPr>
          <p:cNvPr id="3" name="Picture 2" descr="A green and white logo&#10;&#10;Description automatically generated">
            <a:extLst>
              <a:ext uri="{FF2B5EF4-FFF2-40B4-BE49-F238E27FC236}">
                <a16:creationId xmlns:a16="http://schemas.microsoft.com/office/drawing/2014/main" id="{3073AE17-886E-B4BC-FEA0-F79179B0E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90" y="-181340"/>
            <a:ext cx="1430862" cy="14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086C491C-4513-F4BE-A3F7-DA555A41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grpSp>
        <p:nvGrpSpPr>
          <p:cNvPr id="2" name="组合 10">
            <a:extLst>
              <a:ext uri="{FF2B5EF4-FFF2-40B4-BE49-F238E27FC236}">
                <a16:creationId xmlns:a16="http://schemas.microsoft.com/office/drawing/2014/main" id="{A5B7CBE9-9C29-6FD5-41F2-771C96B6B7E2}"/>
              </a:ext>
            </a:extLst>
          </p:cNvPr>
          <p:cNvGrpSpPr/>
          <p:nvPr/>
        </p:nvGrpSpPr>
        <p:grpSpPr>
          <a:xfrm>
            <a:off x="2052134" y="286637"/>
            <a:ext cx="7766137" cy="2143641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" name="矩形: 圆角 11">
              <a:extLst>
                <a:ext uri="{FF2B5EF4-FFF2-40B4-BE49-F238E27FC236}">
                  <a16:creationId xmlns:a16="http://schemas.microsoft.com/office/drawing/2014/main" id="{DC39A97F-3052-A89E-4E8D-59EFB158BCE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12">
              <a:extLst>
                <a:ext uri="{FF2B5EF4-FFF2-40B4-BE49-F238E27FC236}">
                  <a16:creationId xmlns:a16="http://schemas.microsoft.com/office/drawing/2014/main" id="{423B9A07-F03B-51F0-0631-0FFE23FFFCD8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57755C-612D-3168-68A3-702B21FB25DE}"/>
              </a:ext>
            </a:extLst>
          </p:cNvPr>
          <p:cNvGrpSpPr/>
          <p:nvPr/>
        </p:nvGrpSpPr>
        <p:grpSpPr>
          <a:xfrm>
            <a:off x="2295424" y="504378"/>
            <a:ext cx="7367007" cy="1786669"/>
            <a:chOff x="2581170" y="1915948"/>
            <a:chExt cx="7392105" cy="178666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F235845D-BB0C-EB88-F1EB-6E3FE5BD7C07}"/>
                </a:ext>
              </a:extLst>
            </p:cNvPr>
            <p:cNvSpPr/>
            <p:nvPr/>
          </p:nvSpPr>
          <p:spPr>
            <a:xfrm>
              <a:off x="2668917" y="1994457"/>
              <a:ext cx="7304358" cy="170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0" spc="-300">
                  <a:solidFill>
                    <a:schemeClr val="accent4">
                      <a:lumMod val="75000"/>
                    </a:schemeClr>
                  </a:solidFill>
                  <a:latin typeface="UVN Bai Sau Nang" panose="04030905020802020C03" pitchFamily="82" charset="0"/>
                  <a:ea typeface="字魂27号-布丁体" panose="00000500000000000000" pitchFamily="2" charset="-122"/>
                </a:rPr>
                <a:t>KHỞI ĐỘNG</a:t>
              </a:r>
              <a:endParaRPr lang="zh-CN" altLang="en-US" sz="10500" spc="-300" dirty="0">
                <a:solidFill>
                  <a:schemeClr val="accent4">
                    <a:lumMod val="75000"/>
                  </a:schemeClr>
                </a:solidFill>
                <a:latin typeface="UVN Bai Sau Nang" panose="04030905020802020C03" pitchFamily="82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448CA0A1-23EE-6D62-F1EC-63E1D8358F3C}"/>
                </a:ext>
              </a:extLst>
            </p:cNvPr>
            <p:cNvSpPr/>
            <p:nvPr/>
          </p:nvSpPr>
          <p:spPr>
            <a:xfrm>
              <a:off x="2581170" y="1915948"/>
              <a:ext cx="7304358" cy="170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0" spc="-300" dirty="0">
                  <a:solidFill>
                    <a:srgbClr val="FFFF00"/>
                  </a:solidFill>
                  <a:latin typeface="UVN Bai Sau Nang" panose="04030905020802020C03" pitchFamily="82" charset="0"/>
                  <a:ea typeface="字魂27号-布丁体" panose="00000500000000000000" pitchFamily="2" charset="-122"/>
                </a:rPr>
                <a:t>KHỞI ĐỘNG</a:t>
              </a:r>
              <a:endParaRPr lang="zh-CN" altLang="en-US" sz="10500" spc="-300" dirty="0">
                <a:solidFill>
                  <a:srgbClr val="FFFF00"/>
                </a:solidFill>
                <a:latin typeface="UVN Bai Sau Nang" panose="04030905020802020C03" pitchFamily="82" charset="0"/>
                <a:ea typeface="字魂27号-布丁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086C491C-4513-F4BE-A3F7-DA555A41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grpSp>
        <p:nvGrpSpPr>
          <p:cNvPr id="2" name="组合 10">
            <a:extLst>
              <a:ext uri="{FF2B5EF4-FFF2-40B4-BE49-F238E27FC236}">
                <a16:creationId xmlns:a16="http://schemas.microsoft.com/office/drawing/2014/main" id="{A5B7CBE9-9C29-6FD5-41F2-771C96B6B7E2}"/>
              </a:ext>
            </a:extLst>
          </p:cNvPr>
          <p:cNvGrpSpPr/>
          <p:nvPr/>
        </p:nvGrpSpPr>
        <p:grpSpPr>
          <a:xfrm>
            <a:off x="2130439" y="234085"/>
            <a:ext cx="7766137" cy="2143641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" name="矩形: 圆角 11">
              <a:extLst>
                <a:ext uri="{FF2B5EF4-FFF2-40B4-BE49-F238E27FC236}">
                  <a16:creationId xmlns:a16="http://schemas.microsoft.com/office/drawing/2014/main" id="{DC39A97F-3052-A89E-4E8D-59EFB158BCE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12">
              <a:extLst>
                <a:ext uri="{FF2B5EF4-FFF2-40B4-BE49-F238E27FC236}">
                  <a16:creationId xmlns:a16="http://schemas.microsoft.com/office/drawing/2014/main" id="{423B9A07-F03B-51F0-0631-0FFE23FFFCD8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16" y="612404"/>
            <a:ext cx="8638781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086C491C-4513-F4BE-A3F7-DA555A41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AA328C-8B86-4C90-FFCD-0AE41EFD0E5C}"/>
              </a:ext>
            </a:extLst>
          </p:cNvPr>
          <p:cNvSpPr/>
          <p:nvPr/>
        </p:nvSpPr>
        <p:spPr>
          <a:xfrm>
            <a:off x="598338" y="1178984"/>
            <a:ext cx="11299372" cy="5259916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i="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Tên một số kiểu rừng ở vùng Tây Nguyên?</a:t>
            </a:r>
          </a:p>
          <a:p>
            <a:pPr algn="just"/>
            <a:r>
              <a:rPr lang="vi-VN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Vai trò của rừng và một số biện pháp bảo vệ rừng?</a:t>
            </a:r>
          </a:p>
          <a:p>
            <a:pPr algn="just"/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*Tài nguyên rừng:</a:t>
            </a:r>
          </a:p>
          <a:p>
            <a:pPr algn="just"/>
            <a:r>
              <a:rPr lang="vi-VN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Tây Nguyên có diện tích rừng rộng lớn, gồm hai kiểu rừng chính: rừng rậm nhiệt đới và rừng rụng lá vào mùa khô.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0D6D2-63D0-0F17-0357-900E330C7AB0}"/>
              </a:ext>
            </a:extLst>
          </p:cNvPr>
          <p:cNvSpPr txBox="1"/>
          <p:nvPr/>
        </p:nvSpPr>
        <p:spPr>
          <a:xfrm>
            <a:off x="1020096" y="1285153"/>
            <a:ext cx="972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4, 5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FB56F-83D4-33E9-2FB9-8C299A35AD63}"/>
              </a:ext>
            </a:extLst>
          </p:cNvPr>
          <p:cNvSpPr txBox="1"/>
          <p:nvPr/>
        </p:nvSpPr>
        <p:spPr>
          <a:xfrm>
            <a:off x="1263315" y="-26760"/>
            <a:ext cx="8634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DD5D5-1BCB-C9C1-D986-D2488193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D034ED-979B-CC9A-74DD-8756FCEA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4B17E431-F1EF-A4E2-1073-837802AB7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4DAAE6-F69B-64C8-5168-0BEBFC3DE68A}"/>
              </a:ext>
            </a:extLst>
          </p:cNvPr>
          <p:cNvSpPr/>
          <p:nvPr/>
        </p:nvSpPr>
        <p:spPr>
          <a:xfrm>
            <a:off x="598338" y="419100"/>
            <a:ext cx="11299372" cy="6019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i="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53A1F-F2AF-771E-33AE-A7116927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641" y="674754"/>
            <a:ext cx="9362718" cy="3967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48E1A-5592-1BEE-55BB-BF02EB606637}"/>
              </a:ext>
            </a:extLst>
          </p:cNvPr>
          <p:cNvSpPr txBox="1"/>
          <p:nvPr/>
        </p:nvSpPr>
        <p:spPr>
          <a:xfrm>
            <a:off x="1085930" y="4851558"/>
            <a:ext cx="10507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gụ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thuốc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3E55D-6959-A36B-14D4-2A53B3FA5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7DDF8C-3F60-53BA-3840-1036E791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F76C6089-6EB4-4BAF-4CE9-FE051F190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B940FD-55FE-9363-EBC0-4185935535AC}"/>
              </a:ext>
            </a:extLst>
          </p:cNvPr>
          <p:cNvSpPr/>
          <p:nvPr/>
        </p:nvSpPr>
        <p:spPr>
          <a:xfrm>
            <a:off x="598338" y="419100"/>
            <a:ext cx="11299372" cy="6019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i="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4DC2D-E88B-1B1F-B027-3D431258FF60}"/>
              </a:ext>
            </a:extLst>
          </p:cNvPr>
          <p:cNvSpPr txBox="1"/>
          <p:nvPr/>
        </p:nvSpPr>
        <p:spPr>
          <a:xfrm>
            <a:off x="304048" y="711487"/>
            <a:ext cx="1167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78356-9E3C-0E5E-EAFC-99DA14220C89}"/>
              </a:ext>
            </a:extLst>
          </p:cNvPr>
          <p:cNvSpPr txBox="1"/>
          <p:nvPr/>
        </p:nvSpPr>
        <p:spPr>
          <a:xfrm>
            <a:off x="994157" y="1422975"/>
            <a:ext cx="1050773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- Cung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gỗ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dược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B46F5-BB46-BEB6-1FDB-1D6E4DFB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1182B8-ADF8-21F7-8D13-4899232F1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group of people in a rice field&#10;&#10;Description automatically generated">
            <a:extLst>
              <a:ext uri="{FF2B5EF4-FFF2-40B4-BE49-F238E27FC236}">
                <a16:creationId xmlns:a16="http://schemas.microsoft.com/office/drawing/2014/main" id="{577B587D-F6AB-D4D1-74D5-F39E1099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6090"/>
          <a:stretch/>
        </p:blipFill>
        <p:spPr>
          <a:xfrm>
            <a:off x="46555" y="1598085"/>
            <a:ext cx="12191980" cy="52599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DD7CCC-C6DA-5CCF-13FA-1CC496957BE9}"/>
              </a:ext>
            </a:extLst>
          </p:cNvPr>
          <p:cNvSpPr/>
          <p:nvPr/>
        </p:nvSpPr>
        <p:spPr>
          <a:xfrm>
            <a:off x="598338" y="419100"/>
            <a:ext cx="11299372" cy="601980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79BFD-68D3-BE28-0576-AAF66D9D0F0E}"/>
              </a:ext>
            </a:extLst>
          </p:cNvPr>
          <p:cNvSpPr txBox="1"/>
          <p:nvPr/>
        </p:nvSpPr>
        <p:spPr>
          <a:xfrm>
            <a:off x="304048" y="711487"/>
            <a:ext cx="1167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CDAF6-6A72-4823-85C4-5C13FDD8DE31}"/>
              </a:ext>
            </a:extLst>
          </p:cNvPr>
          <p:cNvSpPr txBox="1"/>
          <p:nvPr/>
        </p:nvSpPr>
        <p:spPr>
          <a:xfrm>
            <a:off x="592518" y="5521493"/>
            <a:ext cx="514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33DD9-68B1-616E-3FAC-FE917952E633}"/>
              </a:ext>
            </a:extLst>
          </p:cNvPr>
          <p:cNvSpPr txBox="1"/>
          <p:nvPr/>
        </p:nvSpPr>
        <p:spPr>
          <a:xfrm>
            <a:off x="5913921" y="5451483"/>
            <a:ext cx="606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Thành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6DD124DB-44A5-5DFC-E358-78E07484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7" y="1513490"/>
            <a:ext cx="5324053" cy="382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body of water with a grassy area and mountains in the background&#10;&#10;Description automatically generated">
            <a:extLst>
              <a:ext uri="{FF2B5EF4-FFF2-40B4-BE49-F238E27FC236}">
                <a16:creationId xmlns:a16="http://schemas.microsoft.com/office/drawing/2014/main" id="{4F8C560C-4C30-B4EE-7688-6920177C5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81" y="1408465"/>
            <a:ext cx="5492878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2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1394F-22F5-79B9-8A92-CD8E936C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1" y="2021305"/>
            <a:ext cx="12122593" cy="4836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455C3-9BC6-50BC-C3A8-4120ADCF59D1}"/>
              </a:ext>
            </a:extLst>
          </p:cNvPr>
          <p:cNvSpPr txBox="1"/>
          <p:nvPr/>
        </p:nvSpPr>
        <p:spPr>
          <a:xfrm>
            <a:off x="244642" y="398730"/>
            <a:ext cx="118341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 bày một số đặc điểm địa hình, khí hậu ở vùng Tây Nguyên.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7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217</Words>
  <Application>Microsoft Office PowerPoint</Application>
  <PresentationFormat>Màn hình rộng</PresentationFormat>
  <Paragraphs>19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Aptos Display</vt:lpstr>
      <vt:lpstr>Aptos</vt:lpstr>
      <vt:lpstr>UVN Bai Sau Nang</vt:lpstr>
      <vt:lpstr>Times New Roman</vt:lpstr>
      <vt:lpstr>Cambria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Vân Nguyễn</dc:creator>
  <cp:lastModifiedBy>Windows 10</cp:lastModifiedBy>
  <cp:revision>14</cp:revision>
  <dcterms:created xsi:type="dcterms:W3CDTF">2024-01-23T07:17:20Z</dcterms:created>
  <dcterms:modified xsi:type="dcterms:W3CDTF">2024-04-19T06:51:47Z</dcterms:modified>
</cp:coreProperties>
</file>