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8" r:id="rId4"/>
    <p:sldId id="260" r:id="rId5"/>
    <p:sldId id="261" r:id="rId6"/>
    <p:sldId id="266" r:id="rId7"/>
    <p:sldId id="267" r:id="rId8"/>
    <p:sldId id="268" r:id="rId9"/>
    <p:sldId id="381" r:id="rId10"/>
    <p:sldId id="269" r:id="rId11"/>
    <p:sldId id="286" r:id="rId12"/>
  </p:sldIdLst>
  <p:sldSz cx="12192000" cy="6858000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Cambria" pitchFamily="18" charset="0"/>
      <p:regular r:id="rId17"/>
      <p:bold r:id="rId18"/>
      <p:italic r:id="rId19"/>
      <p:boldItalic r:id="rId2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B36E2F-CCCA-AC05-9997-4B02C2E20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AF1742-2174-6FAA-FB51-88C9C32C1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F15C40-2B82-CA97-0306-71D97A79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09/03/2024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B3F772-B98F-BE8E-A376-ED638CF1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FD4E46-4DB5-6A11-AAE6-500ED390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121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94FC6-1438-B695-5E7B-CC17DC43D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30D40B6-6FD9-DED4-C2FC-138093623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524AD9-812B-1896-928C-00F834AA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09/03/2024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109D66-B8D3-A272-D2AD-002F56C2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B410FC-6C36-AD1B-87C6-E38D4FD6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0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A28C092-A36D-A3B2-2980-8C7EF9367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BEE04B-80E6-121B-48FB-185E094B6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18ED8B-D7D0-68DF-6DFF-60D76E71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09/03/2024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4CFC06-DFAE-2AA1-7F36-62DE03E1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58FA6C-6A52-9F9A-8C09-3712E03D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4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4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78DAC3-E13B-3231-E79F-C154EBC4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3D7FB2-8C5A-D10F-B3AB-680EAC9C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F8C16-494E-218C-61DF-F6DB7267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09/03/2024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6600A0-7A9D-7D2E-04B8-13EBC966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ED0BFA-6FEB-2E3D-AA42-3A10CE14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99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47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73C80-9B7D-1392-372F-FA8BA7E4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32C5BF-84C7-FFE7-B803-CFD94ACEF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7A2C32-CF43-4F96-7BA8-F4E4974F7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09/03/2024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D495D5-148F-798E-8F01-1139BD350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FFA4DF-ADF5-56C3-5C9D-0AD9664D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5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1DC411-E796-DDEF-AFCE-C36CE19D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CE630B-1311-5D52-38EB-BF1EE5F28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888142-7AAB-CC0F-0990-FEFE70BCA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749C04-2FAC-8E0A-DD39-A9EB449D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09/03/2024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2F52F5-821B-0818-CD13-40DED87C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885468-422F-E87E-BF9E-F5104208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7A59C-C1FE-0E5C-7726-CC35E272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DA4A67-E841-8C5C-0B58-1494F7643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284E39-A0ED-50B2-148B-24EF979A0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8177F7D-27BA-2C5F-535A-45C7D1708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927D896-7C9F-203A-AD3E-4D35F12A0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8078DCF-D7FF-D6FB-279D-F33F1FB7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09/03/2024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6EB43B-FF7A-5F3F-03AC-DDDC9BE7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76C9F-3277-A900-CC30-A9796D64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83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D245C5-CE35-319D-CBD2-C017D03A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6D3F09-3DFA-B619-D188-BCF7AE690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09/03/2024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C059058-2239-8328-DD1F-1A7D68B2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D8DE2F1-06EF-EF20-0217-4735E53A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1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558594-220C-6D99-0EBD-4D93C1F6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09/03/2024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FDCDB6E-5E54-D7C6-B678-A4F62A51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DBE93C-AF8B-0B37-CBC6-CFB80AF5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7E2D7F-8A25-F43B-C800-3480DD99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082F4-B21B-6A0E-FFDA-331BD8A0D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E837E5-897B-5E74-91C4-1B4055B11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E2DB13-984A-3EC7-8C0D-FB5C38A2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09/03/2024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DF66EC-8DCC-9AE0-6D68-4C3475FB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308EA5-42E4-64AC-1C2C-3DD1734EE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4B628-1B4A-2EB4-1C84-24511746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31DCE4E-A70A-3FBD-F8E0-021515D01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6C381D-2F0B-C048-BD05-D5B62D324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88B77E-48BC-F549-9069-6151B8BD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09/03/2024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CA4A96-7738-AFE7-C5B0-EA444041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DB3C89-9C87-E2CD-C457-C7E06071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83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7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68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4.svg"/><Relationship Id="rId18" Type="http://schemas.openxmlformats.org/officeDocument/2006/relationships/image" Target="../media/image5.png"/><Relationship Id="rId3" Type="http://schemas.openxmlformats.org/officeDocument/2006/relationships/image" Target="../media/image24.svg"/><Relationship Id="rId21" Type="http://schemas.openxmlformats.org/officeDocument/2006/relationships/image" Target="../media/image25.png"/><Relationship Id="rId7" Type="http://schemas.openxmlformats.org/officeDocument/2006/relationships/image" Target="../media/image28.svg"/><Relationship Id="rId12" Type="http://schemas.openxmlformats.org/officeDocument/2006/relationships/image" Target="../media/image21.png"/><Relationship Id="rId17" Type="http://schemas.openxmlformats.org/officeDocument/2006/relationships/image" Target="../media/image38.sv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23" Type="http://schemas.openxmlformats.org/officeDocument/2006/relationships/image" Target="../media/image26.emf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22.png"/><Relationship Id="rId22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3.svg"/><Relationship Id="rId9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xmlns="" id="{5CF8C78E-72BA-8777-3A50-A5A809211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40" y="0"/>
            <a:ext cx="4273363" cy="1051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4C3036-5868-396B-20FF-7B221CE65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429" y="2088774"/>
            <a:ext cx="3709354" cy="1173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B01A49-0897-A7B9-B785-41F9B3528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88" y="723161"/>
            <a:ext cx="11817824" cy="1992752"/>
          </a:xfrm>
          <a:prstGeom prst="rect">
            <a:avLst/>
          </a:prstGeom>
        </p:spPr>
      </p:pic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xmlns="" id="{3073AE17-886E-B4BC-FEA0-F79179B0E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790" y="-181340"/>
            <a:ext cx="1430862" cy="14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092930" y="4229161"/>
            <a:ext cx="13284930" cy="2801913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49036" y="2654127"/>
            <a:ext cx="8548013" cy="2322829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47869" y="419485"/>
            <a:ext cx="4876800" cy="1669864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90158" y="3010667"/>
            <a:ext cx="1872345" cy="2860528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6616" y="2851349"/>
            <a:ext cx="1803681" cy="2755625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42393" y="3838752"/>
            <a:ext cx="3961699" cy="2358154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6864" y="6368356"/>
            <a:ext cx="4876800" cy="164202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73359" y="5017829"/>
            <a:ext cx="3374136" cy="27432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901840" y="1879513"/>
            <a:ext cx="1892371" cy="2891123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346911" y="-269195"/>
            <a:ext cx="4876800" cy="1669864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9CCE557-11EE-6941-9B07-2736721E5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07" y="482565"/>
            <a:ext cx="1708188" cy="1708188"/>
          </a:xfrm>
          <a:prstGeom prst="rect">
            <a:avLst/>
          </a:prstGeom>
        </p:spPr>
      </p:pic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04B678CA-D790-AA41-BBF9-6000DB2352B3}"/>
              </a:ext>
            </a:extLst>
          </p:cNvPr>
          <p:cNvSpPr/>
          <p:nvPr/>
        </p:nvSpPr>
        <p:spPr>
          <a:xfrm>
            <a:off x="390259" y="3429000"/>
            <a:ext cx="2375530" cy="4520905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xmlns="" id="{C6C6D8DE-9598-454D-868A-D9B57E6B7D81}"/>
              </a:ext>
            </a:extLst>
          </p:cNvPr>
          <p:cNvSpPr/>
          <p:nvPr/>
        </p:nvSpPr>
        <p:spPr>
          <a:xfrm flipH="1">
            <a:off x="10039850" y="3257751"/>
            <a:ext cx="2090142" cy="4692155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476176-F4B7-7047-9DE7-8B12A13CB71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69026" y="1524049"/>
            <a:ext cx="11568979" cy="27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xmlns="" id="{A5B7CBE9-9C29-6FD5-41F2-771C96B6B7E2}"/>
              </a:ext>
            </a:extLst>
          </p:cNvPr>
          <p:cNvGrpSpPr/>
          <p:nvPr/>
        </p:nvGrpSpPr>
        <p:grpSpPr>
          <a:xfrm>
            <a:off x="2052134" y="286637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xmlns="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xmlns="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B57755C-612D-3168-68A3-702B21FB25DE}"/>
              </a:ext>
            </a:extLst>
          </p:cNvPr>
          <p:cNvGrpSpPr/>
          <p:nvPr/>
        </p:nvGrpSpPr>
        <p:grpSpPr>
          <a:xfrm>
            <a:off x="2295424" y="504378"/>
            <a:ext cx="7367007" cy="1786669"/>
            <a:chOff x="2581170" y="1915948"/>
            <a:chExt cx="7392105" cy="1786669"/>
          </a:xfrm>
        </p:grpSpPr>
        <p:sp>
          <p:nvSpPr>
            <p:cNvPr id="8" name="矩形 2">
              <a:extLst>
                <a:ext uri="{FF2B5EF4-FFF2-40B4-BE49-F238E27FC236}">
                  <a16:creationId xmlns:a16="http://schemas.microsoft.com/office/drawing/2014/main" xmlns="" id="{F235845D-BB0C-EB88-F1EB-6E3FE5BD7C07}"/>
                </a:ext>
              </a:extLst>
            </p:cNvPr>
            <p:cNvSpPr/>
            <p:nvPr/>
          </p:nvSpPr>
          <p:spPr>
            <a:xfrm>
              <a:off x="2668917" y="1994457"/>
              <a:ext cx="7304358" cy="1708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0" spc="-300">
                  <a:solidFill>
                    <a:schemeClr val="accent4">
                      <a:lumMod val="75000"/>
                    </a:schemeClr>
                  </a:solidFill>
                  <a:latin typeface="UVN Bai Sau Nang" panose="04030905020802020C03" pitchFamily="82" charset="0"/>
                  <a:ea typeface="字魂27号-布丁体" panose="00000500000000000000" pitchFamily="2" charset="-122"/>
                </a:rPr>
                <a:t>KHỞI ĐỘNG</a:t>
              </a:r>
              <a:endParaRPr lang="zh-CN" altLang="en-US" sz="10500" spc="-300" dirty="0">
                <a:solidFill>
                  <a:schemeClr val="accent4">
                    <a:lumMod val="75000"/>
                  </a:schemeClr>
                </a:solidFill>
                <a:latin typeface="UVN Bai Sau Nang" panose="04030905020802020C03" pitchFamily="82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0" name="矩形 2">
              <a:extLst>
                <a:ext uri="{FF2B5EF4-FFF2-40B4-BE49-F238E27FC236}">
                  <a16:creationId xmlns:a16="http://schemas.microsoft.com/office/drawing/2014/main" xmlns="" id="{448CA0A1-23EE-6D62-F1EC-63E1D8358F3C}"/>
                </a:ext>
              </a:extLst>
            </p:cNvPr>
            <p:cNvSpPr/>
            <p:nvPr/>
          </p:nvSpPr>
          <p:spPr>
            <a:xfrm>
              <a:off x="2581170" y="1915948"/>
              <a:ext cx="7304358" cy="1708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0" spc="-300" dirty="0">
                  <a:solidFill>
                    <a:srgbClr val="FFFF00"/>
                  </a:solidFill>
                  <a:latin typeface="UVN Bai Sau Nang" panose="04030905020802020C03" pitchFamily="82" charset="0"/>
                  <a:ea typeface="字魂27号-布丁体" panose="00000500000000000000" pitchFamily="2" charset="-122"/>
                </a:rPr>
                <a:t>KHỞI ĐỘNG</a:t>
              </a:r>
              <a:endParaRPr lang="zh-CN" altLang="en-US" sz="10500" spc="-300" dirty="0">
                <a:solidFill>
                  <a:srgbClr val="FFFF00"/>
                </a:solidFill>
                <a:latin typeface="UVN Bai Sau Nang" panose="04030905020802020C03" pitchFamily="82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5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xmlns="" id="{A5B7CBE9-9C29-6FD5-41F2-771C96B6B7E2}"/>
              </a:ext>
            </a:extLst>
          </p:cNvPr>
          <p:cNvGrpSpPr/>
          <p:nvPr/>
        </p:nvGrpSpPr>
        <p:grpSpPr>
          <a:xfrm>
            <a:off x="2130439" y="234085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xmlns="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xmlns="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116" y="612404"/>
            <a:ext cx="863878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1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9AA328C-8B86-4C90-FFCD-0AE41EFD0E5C}"/>
              </a:ext>
            </a:extLst>
          </p:cNvPr>
          <p:cNvSpPr/>
          <p:nvPr/>
        </p:nvSpPr>
        <p:spPr>
          <a:xfrm>
            <a:off x="598338" y="1178984"/>
            <a:ext cx="11299372" cy="5259916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Tên một số kiểu rừng ở vùng Tây Nguyên?</a:t>
            </a:r>
          </a:p>
          <a:p>
            <a:pPr algn="just"/>
            <a:r>
              <a: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Vai trò của rừng và một số biện pháp bảo vệ rừng?</a:t>
            </a:r>
          </a:p>
          <a:p>
            <a:pPr algn="just"/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*Tài nguyên rừng:</a:t>
            </a:r>
          </a:p>
          <a:p>
            <a:pPr algn="just"/>
            <a:r>
              <a:rPr lang="vi-VN" sz="36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 Tây Nguyên có diện tích rừng rộng lớn, gồm hai kiểu rừng chính: rừng rậm nhiệt đới và rừng rụng lá vào mùa khô.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B0D6D2-63D0-0F17-0357-900E330C7AB0}"/>
              </a:ext>
            </a:extLst>
          </p:cNvPr>
          <p:cNvSpPr txBox="1"/>
          <p:nvPr/>
        </p:nvSpPr>
        <p:spPr>
          <a:xfrm>
            <a:off x="1020096" y="1285153"/>
            <a:ext cx="972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4, 5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EFB56F-83D4-33E9-2FB9-8C299A35AD63}"/>
              </a:ext>
            </a:extLst>
          </p:cNvPr>
          <p:cNvSpPr txBox="1"/>
          <p:nvPr/>
        </p:nvSpPr>
        <p:spPr>
          <a:xfrm>
            <a:off x="1263315" y="-26760"/>
            <a:ext cx="86346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04DD5D5-1BCB-C9C1-D986-D2488193B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2D034ED-979B-CC9A-74DD-8756FCEAF4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4B17E431-F1EF-A4E2-1073-837802AB7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D4DAAE6-F69B-64C8-5168-0BEBFC3DE68A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553A1F-F2AF-771E-33AE-A7116927C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4641" y="674754"/>
            <a:ext cx="9362718" cy="3967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448E1A-5592-1BEE-55BB-BF02EB606637}"/>
              </a:ext>
            </a:extLst>
          </p:cNvPr>
          <p:cNvSpPr txBox="1"/>
          <p:nvPr/>
        </p:nvSpPr>
        <p:spPr>
          <a:xfrm>
            <a:off x="1085930" y="4851558"/>
            <a:ext cx="10507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gụ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1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0E3E55D-6959-A36B-14D4-2A53B3FA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97DDF8C-3F60-53BA-3840-1036E791A4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F76C6089-6EB4-4BAF-4CE9-FE051F190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3B940FD-55FE-9363-EBC0-4185935535AC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44DC2D-E88B-1B1F-B027-3D431258FF60}"/>
              </a:ext>
            </a:extLst>
          </p:cNvPr>
          <p:cNvSpPr txBox="1"/>
          <p:nvPr/>
        </p:nvSpPr>
        <p:spPr>
          <a:xfrm>
            <a:off x="304048" y="711487"/>
            <a:ext cx="1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078356-9E3C-0E5E-EAFC-99DA14220C89}"/>
              </a:ext>
            </a:extLst>
          </p:cNvPr>
          <p:cNvSpPr txBox="1"/>
          <p:nvPr/>
        </p:nvSpPr>
        <p:spPr>
          <a:xfrm>
            <a:off x="994157" y="1422975"/>
            <a:ext cx="1050773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- Cung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gỗ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dược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94B46F5-BB46-BEB6-1FDB-1D6E4DFB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81182B8-ADF8-21F7-8D13-4899232F17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577B587D-F6AB-D4D1-74D5-F39E10990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0DD7CCC-C6DA-5CCF-13FA-1CC496957BE9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C79BFD-68D3-BE28-0576-AAF66D9D0F0E}"/>
              </a:ext>
            </a:extLst>
          </p:cNvPr>
          <p:cNvSpPr txBox="1"/>
          <p:nvPr/>
        </p:nvSpPr>
        <p:spPr>
          <a:xfrm>
            <a:off x="304048" y="711487"/>
            <a:ext cx="1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9CDAF6-6A72-4823-85C4-5C13FDD8DE31}"/>
              </a:ext>
            </a:extLst>
          </p:cNvPr>
          <p:cNvSpPr txBox="1"/>
          <p:nvPr/>
        </p:nvSpPr>
        <p:spPr>
          <a:xfrm>
            <a:off x="592518" y="5521493"/>
            <a:ext cx="5146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C33DD9-68B1-616E-3FAC-FE917952E633}"/>
              </a:ext>
            </a:extLst>
          </p:cNvPr>
          <p:cNvSpPr txBox="1"/>
          <p:nvPr/>
        </p:nvSpPr>
        <p:spPr>
          <a:xfrm>
            <a:off x="5913921" y="5451483"/>
            <a:ext cx="6067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Thành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xmlns="" id="{6DD124DB-44A5-5DFC-E358-78E074846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7" y="1513490"/>
            <a:ext cx="5324053" cy="3825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body of water with a grassy area and mountains in the background&#10;&#10;Description automatically generated">
            <a:extLst>
              <a:ext uri="{FF2B5EF4-FFF2-40B4-BE49-F238E27FC236}">
                <a16:creationId xmlns:a16="http://schemas.microsoft.com/office/drawing/2014/main" xmlns="" id="{4F8C560C-4C30-B4EE-7688-6920177C5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81" y="1408465"/>
            <a:ext cx="5492878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02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BBAB08A2-482E-3A4C-B6F1-F23A7510573B}"/>
              </a:ext>
            </a:extLst>
          </p:cNvPr>
          <p:cNvSpPr/>
          <p:nvPr/>
        </p:nvSpPr>
        <p:spPr>
          <a:xfrm>
            <a:off x="-40495" y="0"/>
            <a:ext cx="1238489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59" t="-26198" r="-15978" b="-14904"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559F76-CD06-4E41-B9CD-1E35C24FB875}"/>
              </a:ext>
            </a:extLst>
          </p:cNvPr>
          <p:cNvSpPr/>
          <p:nvPr/>
        </p:nvSpPr>
        <p:spPr>
          <a:xfrm>
            <a:off x="-122691" y="1429528"/>
            <a:ext cx="12549287" cy="3022269"/>
          </a:xfrm>
          <a:prstGeom prst="rect">
            <a:avLst/>
          </a:prstGeom>
          <a:solidFill>
            <a:srgbClr val="EB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x-none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6227FC8D-D86D-C44A-A9D0-977E7EF1710F}"/>
              </a:ext>
            </a:extLst>
          </p:cNvPr>
          <p:cNvSpPr/>
          <p:nvPr/>
        </p:nvSpPr>
        <p:spPr>
          <a:xfrm>
            <a:off x="5985207" y="3322202"/>
            <a:ext cx="4545350" cy="3044041"/>
          </a:xfrm>
          <a:custGeom>
            <a:avLst/>
            <a:gdLst/>
            <a:ahLst/>
            <a:cxnLst/>
            <a:rect l="l" t="t" r="r" b="b"/>
            <a:pathLst>
              <a:path w="4114800" h="2402014">
                <a:moveTo>
                  <a:pt x="0" y="0"/>
                </a:moveTo>
                <a:lnTo>
                  <a:pt x="4114800" y="0"/>
                </a:lnTo>
                <a:lnTo>
                  <a:pt x="4114800" y="2402014"/>
                </a:lnTo>
                <a:lnTo>
                  <a:pt x="0" y="2402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815F9A15-E738-274A-9295-7BC99AEF41DC}"/>
              </a:ext>
            </a:extLst>
          </p:cNvPr>
          <p:cNvSpPr/>
          <p:nvPr/>
        </p:nvSpPr>
        <p:spPr>
          <a:xfrm>
            <a:off x="205701" y="2035061"/>
            <a:ext cx="5585500" cy="4833472"/>
          </a:xfrm>
          <a:custGeom>
            <a:avLst/>
            <a:gdLst/>
            <a:ahLst/>
            <a:cxnLst/>
            <a:rect l="l" t="t" r="r" b="b"/>
            <a:pathLst>
              <a:path w="4884036" h="4114800">
                <a:moveTo>
                  <a:pt x="0" y="0"/>
                </a:moveTo>
                <a:lnTo>
                  <a:pt x="4884036" y="0"/>
                </a:lnTo>
                <a:lnTo>
                  <a:pt x="4884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xmlns="" id="{28173F51-331C-834E-92E3-EB8DC9E41012}"/>
              </a:ext>
            </a:extLst>
          </p:cNvPr>
          <p:cNvSpPr/>
          <p:nvPr/>
        </p:nvSpPr>
        <p:spPr>
          <a:xfrm>
            <a:off x="10241525" y="4412628"/>
            <a:ext cx="2234251" cy="2318439"/>
          </a:xfrm>
          <a:custGeom>
            <a:avLst/>
            <a:gdLst/>
            <a:ahLst/>
            <a:cxnLst/>
            <a:rect l="l" t="t" r="r" b="b"/>
            <a:pathLst>
              <a:path w="6048000" h="6374704">
                <a:moveTo>
                  <a:pt x="0" y="0"/>
                </a:moveTo>
                <a:lnTo>
                  <a:pt x="6048000" y="0"/>
                </a:lnTo>
                <a:lnTo>
                  <a:pt x="6048000" y="6374704"/>
                </a:lnTo>
                <a:lnTo>
                  <a:pt x="0" y="63747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0BA32B-89FB-F944-A507-4C62C3FCFA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6348" y="1412082"/>
            <a:ext cx="7603067" cy="24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F1394F-22F5-79B9-8A92-CD8E936C2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1" y="2021305"/>
            <a:ext cx="12122593" cy="4836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B455C3-9BC6-50BC-C3A8-4120ADCF59D1}"/>
              </a:ext>
            </a:extLst>
          </p:cNvPr>
          <p:cNvSpPr txBox="1"/>
          <p:nvPr/>
        </p:nvSpPr>
        <p:spPr>
          <a:xfrm>
            <a:off x="244642" y="398730"/>
            <a:ext cx="118341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 bày một số đặc điểm địa hình, khí hậu ở vùng Tây Nguyên.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872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114</Words>
  <Application>Microsoft Office PowerPoint</Application>
  <PresentationFormat>Custom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UVN Bai Sau Nang</vt:lpstr>
      <vt:lpstr>Times New Roman</vt:lpstr>
      <vt:lpstr>Aptos Display</vt:lpstr>
      <vt:lpstr>字魂27号-布丁体</vt:lpstr>
      <vt:lpstr>Calibri</vt:lpstr>
      <vt:lpstr>Aptos</vt:lpstr>
      <vt:lpstr>等线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Vân Nguyễn</dc:creator>
  <cp:lastModifiedBy>ADMIN</cp:lastModifiedBy>
  <cp:revision>13</cp:revision>
  <dcterms:created xsi:type="dcterms:W3CDTF">2024-01-23T07:17:20Z</dcterms:created>
  <dcterms:modified xsi:type="dcterms:W3CDTF">2024-03-09T04:19:57Z</dcterms:modified>
</cp:coreProperties>
</file>