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3" r:id="rId14"/>
    <p:sldId id="271" r:id="rId15"/>
    <p:sldId id="272" r:id="rId16"/>
    <p:sldId id="274" r:id="rId17"/>
    <p:sldId id="265" r:id="rId18"/>
    <p:sldId id="275" r:id="rId19"/>
    <p:sldId id="276" r:id="rId20"/>
    <p:sldId id="278" r:id="rId21"/>
    <p:sldId id="279" r:id="rId22"/>
    <p:sldId id="277" r:id="rId23"/>
    <p:sldId id="280" r:id="rId24"/>
    <p:sldId id="259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0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35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6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70933" y="254000"/>
            <a:ext cx="11616267" cy="638386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8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"/>
            <a:ext cx="12192000" cy="6847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71" y="1367218"/>
            <a:ext cx="10955462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4628" y="345481"/>
            <a:ext cx="10931856" cy="1133798"/>
            <a:chOff x="891092" y="916590"/>
            <a:chExt cx="10531413" cy="1947070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19470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6"/>
              <a:ext cx="10257401" cy="1849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3,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tộc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2426" y="1547366"/>
            <a:ext cx="1106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Tây Nguyên là nơi sinh sống của các dân tộc Gia Rai, Ê Đê, Ba Na, 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ạ,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Xơ Đăng,...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26" y="2692671"/>
            <a:ext cx="5299452" cy="3540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2557" y="4040341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Ê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38" y="523739"/>
            <a:ext cx="5324748" cy="354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066" y="2743200"/>
            <a:ext cx="5502488" cy="3741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1784" y="4023726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58595" y="1877064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Na</a:t>
            </a:r>
          </a:p>
        </p:txBody>
      </p:sp>
    </p:spTree>
    <p:extLst>
      <p:ext uri="{BB962C8B-B14F-4D97-AF65-F5344CB8AC3E}">
        <p14:creationId xmlns:p14="http://schemas.microsoft.com/office/powerpoint/2010/main" val="19277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60" y="2704013"/>
            <a:ext cx="5520989" cy="3496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08" y="613955"/>
            <a:ext cx="5521770" cy="3474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7202" y="1763851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Mạ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6448" y="4202886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Xơ Đăng</a:t>
            </a:r>
          </a:p>
        </p:txBody>
      </p:sp>
    </p:spTree>
    <p:extLst>
      <p:ext uri="{BB962C8B-B14F-4D97-AF65-F5344CB8AC3E}">
        <p14:creationId xmlns:p14="http://schemas.microsoft.com/office/powerpoint/2010/main" val="10357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598" y="910056"/>
            <a:ext cx="4665775" cy="606550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49930" y="596547"/>
            <a:ext cx="7171509" cy="2616915"/>
          </a:xfrm>
          <a:prstGeom prst="wedgeRoundRectCallout">
            <a:avLst>
              <a:gd name="adj1" fmla="val -52891"/>
              <a:gd name="adj2" fmla="val 654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 các dân tộc đã sống lâu đời ở Tây Nguyên còn có các dân tộc nào khác đến định cư?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5540376" y="3735979"/>
            <a:ext cx="5628367" cy="2704010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zh-CN" altLang="en-US" sz="5400" b="1" dirty="0">
              <a:solidFill>
                <a:srgbClr val="C00000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28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3470" y="508877"/>
            <a:ext cx="10795975" cy="1215422"/>
            <a:chOff x="749449" y="875643"/>
            <a:chExt cx="10691167" cy="726275"/>
          </a:xfrm>
        </p:grpSpPr>
        <p:sp>
          <p:nvSpPr>
            <p:cNvPr id="3" name="Rounded Rectangle 2"/>
            <p:cNvSpPr/>
            <p:nvPr/>
          </p:nvSpPr>
          <p:spPr>
            <a:xfrm>
              <a:off x="749449" y="875643"/>
              <a:ext cx="10691167" cy="7262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6331" y="875643"/>
              <a:ext cx="10257401" cy="643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8283" y="1947204"/>
            <a:ext cx="1148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trấn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7" y="3247327"/>
            <a:ext cx="10512169" cy="32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24" y="425750"/>
            <a:ext cx="10512169" cy="3271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418" y="3971110"/>
            <a:ext cx="11054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Mật độ dân số ở Tây Nguyên thấp nhất so với các vùng khác trong cả nước.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Ở Tây Nguyên, năm 2021, mật độ dân số chỉ đạt 109 người/ km</a:t>
            </a:r>
            <a:r>
              <a:rPr lang="vi-VN" sz="3600" b="1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28" y="420123"/>
            <a:ext cx="4712616" cy="15241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8906" y="1750422"/>
            <a:ext cx="10231460" cy="4402184"/>
            <a:chOff x="858906" y="1750422"/>
            <a:chExt cx="10231460" cy="4402184"/>
          </a:xfrm>
        </p:grpSpPr>
        <p:sp>
          <p:nvSpPr>
            <p:cNvPr id="2" name="圆角矩形 53"/>
            <p:cNvSpPr/>
            <p:nvPr/>
          </p:nvSpPr>
          <p:spPr>
            <a:xfrm>
              <a:off x="858906" y="1750422"/>
              <a:ext cx="10231460" cy="4402184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66651" y="2037806"/>
              <a:ext cx="1000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pt-BR" sz="32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dân tộc sinh sống lâu đời ở Tây Nguyên là: Ê Đê, Ba Na, Mạ, Xơ đăng, Gia rai,... Hiện nay có một số dân tộc đến sinh sống để xây dựng kinh tế như: Kinh, Mường, Dao, Mông,...</a:t>
              </a:r>
            </a:p>
            <a:p>
              <a:pPr marL="285750" indent="-285750" algn="just">
                <a:buFontTx/>
                <a:buChar char="-"/>
              </a:pPr>
              <a:r>
                <a:rPr lang="pt-BR" sz="32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 độ dân cư ở Tây Nguyên thưa thớt, mật độ thấp nhất trong các vùng ở nước ta. Dân cư chủ yếu tập trung ở thị trấn, thị xã, thành phố ven các trục đường giao thông,...</a:t>
              </a:r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7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1" y="0"/>
            <a:ext cx="8050005" cy="7052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75" y="1904727"/>
            <a:ext cx="6413548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4013" y="300447"/>
            <a:ext cx="6596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8375" y="1246818"/>
            <a:ext cx="10725496" cy="809703"/>
            <a:chOff x="891092" y="916590"/>
            <a:chExt cx="10531413" cy="1548922"/>
          </a:xfrm>
        </p:grpSpPr>
        <p:sp>
          <p:nvSpPr>
            <p:cNvPr id="4" name="Rounded Rectangle 3"/>
            <p:cNvSpPr/>
            <p:nvPr/>
          </p:nvSpPr>
          <p:spPr>
            <a:xfrm>
              <a:off x="891092" y="916590"/>
              <a:ext cx="10531413" cy="1548922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23460" y="1071399"/>
              <a:ext cx="10257401" cy="12363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4, 5,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</a:t>
              </a:r>
              <a:endPara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001" y="2399508"/>
            <a:ext cx="10795975" cy="2590501"/>
            <a:chOff x="749449" y="875642"/>
            <a:chExt cx="10691167" cy="1547954"/>
          </a:xfrm>
        </p:grpSpPr>
        <p:sp>
          <p:nvSpPr>
            <p:cNvPr id="7" name="Rounded Rectangle 6"/>
            <p:cNvSpPr/>
            <p:nvPr/>
          </p:nvSpPr>
          <p:spPr>
            <a:xfrm>
              <a:off x="749449" y="875642"/>
              <a:ext cx="10691167" cy="15479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84651" y="968133"/>
              <a:ext cx="10257401" cy="1351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Kể tên các loại cây công nghiệp được trồng nhiều ở vùng Tây Nguyên.</a:t>
              </a:r>
            </a:p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Xác định trên lược đồ những nơi trồng nhiều các loại cây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54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55" y="317021"/>
            <a:ext cx="5926815" cy="6212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7684" y="342828"/>
            <a:ext cx="523757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98173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468" y="180478"/>
            <a:ext cx="6290261" cy="1528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779" y="1112488"/>
            <a:ext cx="113176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Kể được tên một số dân tộc ở Tây Nguyên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Sử dụng được lược đồ phân bố dân cư hoặc bảng số liệu so sánh được sự phân bố dân cư ở vùng Tây Nguyên với các vùng khác.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bày được một số hoạt động kinh tế chủ yếu của vùng Tây Nguyên (trồng cây công nghiệp).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nhận thức khoa học, năng lực sử dụng bảng thống kê số liệu, năng lực tự học, tự chủ, năng lực giao tiếp và hợp tác.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ái, chăm chỉ.</a:t>
            </a:r>
          </a:p>
        </p:txBody>
      </p:sp>
    </p:spTree>
    <p:extLst>
      <p:ext uri="{BB962C8B-B14F-4D97-AF65-F5344CB8AC3E}">
        <p14:creationId xmlns:p14="http://schemas.microsoft.com/office/powerpoint/2010/main" val="26779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249" y="489172"/>
            <a:ext cx="10725496" cy="1418005"/>
            <a:chOff x="891092" y="916590"/>
            <a:chExt cx="10531413" cy="2712573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712573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71399"/>
              <a:ext cx="10257401" cy="22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loại cây công nghiệp được trồng nhiều ở vùng Tây Nguyên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49" y="2264228"/>
            <a:ext cx="48768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527" y="2264228"/>
            <a:ext cx="5257801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81497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9303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Hồ tiêu</a:t>
            </a:r>
          </a:p>
        </p:txBody>
      </p:sp>
    </p:spTree>
    <p:extLst>
      <p:ext uri="{BB962C8B-B14F-4D97-AF65-F5344CB8AC3E}">
        <p14:creationId xmlns:p14="http://schemas.microsoft.com/office/powerpoint/2010/main" val="20635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249" y="489172"/>
            <a:ext cx="10725496" cy="1418005"/>
            <a:chOff x="891092" y="916590"/>
            <a:chExt cx="10531413" cy="2712573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712573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71399"/>
              <a:ext cx="10257401" cy="22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loại cây công nghiệp được trồng nhiều ở vùng Tây Nguyên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81497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684" y="591836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Chè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8" y="2184183"/>
            <a:ext cx="5597279" cy="3734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396" y="2313981"/>
            <a:ext cx="5505995" cy="34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6" y="283352"/>
            <a:ext cx="4673522" cy="62742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98572" y="315323"/>
            <a:ext cx="6831875" cy="1239157"/>
            <a:chOff x="891092" y="916590"/>
            <a:chExt cx="10981467" cy="2370447"/>
          </a:xfrm>
        </p:grpSpPr>
        <p:sp>
          <p:nvSpPr>
            <p:cNvPr id="5" name="Rounded Rectangle 4"/>
            <p:cNvSpPr/>
            <p:nvPr/>
          </p:nvSpPr>
          <p:spPr>
            <a:xfrm>
              <a:off x="891092" y="916590"/>
              <a:ext cx="10981465" cy="2370447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1094" y="1071399"/>
              <a:ext cx="10981465" cy="2001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spcBef>
                  <a:spcPct val="50000"/>
                </a:spcBef>
              </a:pP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Xác định trên lược đồ những nơi trồng nhiều các loại cây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nghiệp</a:t>
              </a: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98572" y="1828800"/>
            <a:ext cx="68841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bố:</a:t>
            </a:r>
            <a:endParaRPr lang="en-US" sz="32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Cà phê: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tất cả các tỉnh trong vùng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Điều: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Nông, Lâm Đồng.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Hồ tiêu: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Chè: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Lâm Đồng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Cao su: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Kon Tum, Gia Lai, Đăk Lăk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28" y="953125"/>
            <a:ext cx="4712616" cy="15241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8906" y="2385422"/>
            <a:ext cx="10231460" cy="3037478"/>
            <a:chOff x="858906" y="1750422"/>
            <a:chExt cx="10231460" cy="3037478"/>
          </a:xfrm>
        </p:grpSpPr>
        <p:sp>
          <p:nvSpPr>
            <p:cNvPr id="2" name="圆角矩形 53"/>
            <p:cNvSpPr/>
            <p:nvPr/>
          </p:nvSpPr>
          <p:spPr>
            <a:xfrm>
              <a:off x="858906" y="1750422"/>
              <a:ext cx="10231460" cy="3037478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54100" y="2037806"/>
              <a:ext cx="99187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t-BR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Tây Nguyên là vùng trồng cây công nghiệp lâu năm nhất nước ta. Các cây có giá trị xuất khẩu cao là: cao su, cà phê, hồ tiêu, điều, chè.</a:t>
              </a:r>
              <a:endPara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33692" y="208581"/>
            <a:ext cx="10100176" cy="6508493"/>
            <a:chOff x="921951" y="0"/>
            <a:chExt cx="10100176" cy="6508493"/>
          </a:xfrm>
        </p:grpSpPr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221F2C89-1849-4143-BFF0-BE4D56361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51" y="0"/>
              <a:ext cx="10100176" cy="65084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8816" y="1431384"/>
              <a:ext cx="3426249" cy="182286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443" y="2770365"/>
              <a:ext cx="6504996" cy="1688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9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016" y="1503583"/>
            <a:ext cx="9730059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1222D-685D-449E-C1D5-8215B685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47" y="1502229"/>
            <a:ext cx="9841601" cy="34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807" y="338116"/>
            <a:ext cx="11438552" cy="1077218"/>
            <a:chOff x="765435" y="916590"/>
            <a:chExt cx="10531413" cy="2060665"/>
          </a:xfrm>
        </p:grpSpPr>
        <p:sp>
          <p:nvSpPr>
            <p:cNvPr id="3" name="Rounded Rectangle 2"/>
            <p:cNvSpPr/>
            <p:nvPr/>
          </p:nvSpPr>
          <p:spPr>
            <a:xfrm>
              <a:off x="765435" y="916590"/>
              <a:ext cx="10531413" cy="2060665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5435" y="916590"/>
              <a:ext cx="10437640" cy="2060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spcBef>
                  <a:spcPct val="50000"/>
                </a:spcBef>
              </a:pP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Dựa vào các hình 1, 2, em hãy cho biết một số hoạt động kinh tế chủ yếu ở vùng Tây Nguyên.</a:t>
              </a:r>
              <a:endParaRPr lang="en-US" sz="8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58" y="2046690"/>
            <a:ext cx="10058400" cy="409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807" y="338116"/>
            <a:ext cx="11438552" cy="1077218"/>
            <a:chOff x="765435" y="916590"/>
            <a:chExt cx="10531413" cy="2060665"/>
          </a:xfrm>
        </p:grpSpPr>
        <p:sp>
          <p:nvSpPr>
            <p:cNvPr id="3" name="Rounded Rectangle 2"/>
            <p:cNvSpPr/>
            <p:nvPr/>
          </p:nvSpPr>
          <p:spPr>
            <a:xfrm>
              <a:off x="765435" y="916590"/>
              <a:ext cx="10531413" cy="2060665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5435" y="1291423"/>
              <a:ext cx="10437640" cy="117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400" b="1">
                  <a:latin typeface="Cambria" panose="02040503050406030204" pitchFamily="18" charset="0"/>
                  <a:ea typeface="Cambria" panose="02040503050406030204" pitchFamily="18" charset="0"/>
                </a:rPr>
                <a:t>Một số hoạt động kinh tế chủ yếu ở vùng Tây Nguyên là:</a:t>
              </a:r>
              <a:endParaRPr lang="en-US" sz="3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2515" y="1624342"/>
            <a:ext cx="10802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Trồng cây công nghiệp (cao su, cà phê, hồ tiêu,…).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Xây dựng các nhà máy thủy điện.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Chăn nuôi gia súc.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07" y="3997233"/>
            <a:ext cx="3610247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064"/>
          <a:stretch/>
        </p:blipFill>
        <p:spPr>
          <a:xfrm>
            <a:off x="4221083" y="3997234"/>
            <a:ext cx="3810000" cy="240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297" y="3997233"/>
            <a:ext cx="3418212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8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2" y="1554480"/>
            <a:ext cx="10476097" cy="35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1" y="0"/>
            <a:ext cx="8050005" cy="7052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112" y="2045057"/>
            <a:ext cx="5511262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0753" y="672053"/>
            <a:ext cx="10931856" cy="1393663"/>
            <a:chOff x="891092" y="916590"/>
            <a:chExt cx="10531413" cy="2393336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3902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13755"/>
              <a:ext cx="10257401" cy="2296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Đọc thông tin và quan sát hình 3, em hãy kể tên một số dân tộc ở vùng Tây Nguyên.</a:t>
              </a:r>
              <a:endPara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093" y="2821002"/>
            <a:ext cx="10795975" cy="1722534"/>
            <a:chOff x="749449" y="875643"/>
            <a:chExt cx="10691167" cy="1029300"/>
          </a:xfrm>
        </p:grpSpPr>
        <p:sp>
          <p:nvSpPr>
            <p:cNvPr id="6" name="Rounded Rectangle 5"/>
            <p:cNvSpPr/>
            <p:nvPr/>
          </p:nvSpPr>
          <p:spPr>
            <a:xfrm>
              <a:off x="749449" y="875643"/>
              <a:ext cx="10691167" cy="10293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84651" y="968133"/>
              <a:ext cx="10257401" cy="717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Đọc bảng thông tin, em hãy so sánh mật độ dân số của vùng Tây Nguyên với các vùng khác.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5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6297" y="640919"/>
            <a:ext cx="64102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2020),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 Rai, Ê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 Na,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,…;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026" name="Picture 2" descr="Lịch Sử và Địa Lí lớp 4 Kết nối tri thức Bài 21: Dân cư và hoạt động sản xuất ở vùng Tây Ngu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7" y="1610183"/>
            <a:ext cx="4994780" cy="3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839</Words>
  <Application>Microsoft Office PowerPoint</Application>
  <PresentationFormat>Widescreen</PresentationFormat>
  <Paragraphs>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#9Slide07 HoneyCream</vt:lpstr>
      <vt:lpstr>Arial</vt:lpstr>
      <vt:lpstr>Cambria</vt:lpstr>
      <vt:lpstr>inpin heiti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Dell</cp:lastModifiedBy>
  <cp:revision>33</cp:revision>
  <dcterms:created xsi:type="dcterms:W3CDTF">2024-01-17T12:39:58Z</dcterms:created>
  <dcterms:modified xsi:type="dcterms:W3CDTF">2024-02-23T08:58:33Z</dcterms:modified>
</cp:coreProperties>
</file>